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8" r:id="rId3"/>
    <p:sldId id="279" r:id="rId4"/>
    <p:sldId id="280" r:id="rId5"/>
    <p:sldId id="283" r:id="rId6"/>
    <p:sldId id="284" r:id="rId7"/>
    <p:sldId id="281" r:id="rId8"/>
    <p:sldId id="285" r:id="rId9"/>
    <p:sldId id="320" r:id="rId10"/>
    <p:sldId id="317" r:id="rId11"/>
    <p:sldId id="319" r:id="rId12"/>
    <p:sldId id="318" r:id="rId13"/>
    <p:sldId id="282" r:id="rId14"/>
    <p:sldId id="287" r:id="rId15"/>
    <p:sldId id="288" r:id="rId16"/>
    <p:sldId id="302" r:id="rId17"/>
    <p:sldId id="308" r:id="rId18"/>
    <p:sldId id="309" r:id="rId19"/>
    <p:sldId id="321" r:id="rId20"/>
    <p:sldId id="312" r:id="rId21"/>
    <p:sldId id="313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0"/>
    <a:srgbClr val="FFCCCC"/>
    <a:srgbClr val="FF0000"/>
    <a:srgbClr val="FF99FF"/>
    <a:srgbClr val="0000FF"/>
    <a:srgbClr val="00FF00"/>
    <a:srgbClr val="FFFF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7" autoAdjust="0"/>
    <p:restoredTop sz="94660"/>
  </p:normalViewPr>
  <p:slideViewPr>
    <p:cSldViewPr>
      <p:cViewPr varScale="1">
        <p:scale>
          <a:sx n="40" d="100"/>
          <a:sy n="40" d="100"/>
        </p:scale>
        <p:origin x="-7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3EFC7DF-D29B-43A3-A9CE-7214CBD4687E}" type="datetimeFigureOut">
              <a:rPr lang="en-US"/>
              <a:pPr>
                <a:defRPr/>
              </a:pPr>
              <a:t>2/2/2012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1AD25E7-4FD3-4300-B634-A1E6CDB91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95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30A4B2C-3EEE-480F-B112-6458907A200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FA91B00-878B-4252-AC18-3D55C811872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FA91B00-878B-4252-AC18-3D55C811872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FA91B00-878B-4252-AC18-3D55C811872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4CED23-A3D8-4AFC-BCC7-42D570FD37B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D93457-A471-4CF6-9A05-A59C25DF883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6B8448F-2337-4805-8864-058F56ADCF3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CA68DBE-A15B-4EE6-9D1C-9E4D99DB4B6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EC45BD6-48BB-4B4C-BE08-2402B77F098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1FAFAA-126D-4CF5-B7FB-D44277A7964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1FAFAA-126D-4CF5-B7FB-D44277A7964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A73EE9E-5A01-4FF3-A625-3949461F755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C15D6DE-2F7F-4489-8801-2759B55604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D9CD69-FB67-4273-BC8E-FFA2BC31A9A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6C5A50-E70C-4BDB-AA1B-EAD104CF568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53CCCA-4C21-4EFC-9550-6379CC86BA1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BDDEFCB-D1DF-4E57-A842-CD67A7E0BE3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F9EE251-8BF5-4D86-AE0B-002CF52CA8C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B831F8-264D-4F48-B4F1-1A4980307FC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FA91B00-878B-4252-AC18-3D55C811872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FA91B00-878B-4252-AC18-3D55C811872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295400"/>
            <a:ext cx="8839200" cy="1524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76200"/>
            <a:ext cx="8839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3886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52900" y="152400"/>
            <a:ext cx="13335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38481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2590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5600" y="1447800"/>
            <a:ext cx="2590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533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533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52400" y="1219200"/>
            <a:ext cx="5334000" cy="152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13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9.wmf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4.wmf"/><Relationship Id="rId3" Type="http://schemas.openxmlformats.org/officeDocument/2006/relationships/video" Target="file:///C:\hart\cs418-intro\teapot-rot-move.avi" TargetMode="Externa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7.png"/><Relationship Id="rId2" Type="http://schemas.openxmlformats.org/officeDocument/2006/relationships/video" Target="file:///C:\hart\cs418-intro\teapot-move-rot.avi" TargetMode="External"/><Relationship Id="rId16" Type="http://schemas.openxmlformats.org/officeDocument/2006/relationships/image" Target="../media/image6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6.bin"/><Relationship Id="rId5" Type="http://schemas.openxmlformats.org/officeDocument/2006/relationships/notesSlide" Target="../notesSlides/notesSlide5.xml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3.wmf"/><Relationship Id="rId1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3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wmf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Viewing</a:t>
            </a:r>
          </a:p>
        </p:txBody>
      </p:sp>
      <p:sp>
        <p:nvSpPr>
          <p:cNvPr id="1945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CS418 Computer Graphics</a:t>
            </a:r>
          </a:p>
          <a:p>
            <a:r>
              <a:rPr lang="en-US" smtClean="0"/>
              <a:t>John C. Hart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arallelogram 75"/>
          <p:cNvSpPr/>
          <p:nvPr/>
        </p:nvSpPr>
        <p:spPr bwMode="auto">
          <a:xfrm rot="5400000" flipV="1">
            <a:off x="3200403" y="2209801"/>
            <a:ext cx="4267200" cy="2590798"/>
          </a:xfrm>
          <a:prstGeom prst="parallelogram">
            <a:avLst>
              <a:gd name="adj" fmla="val 54152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21506" name="Straight Arrow Connector 81"/>
          <p:cNvCxnSpPr>
            <a:cxnSpLocks noChangeShapeType="1"/>
          </p:cNvCxnSpPr>
          <p:nvPr/>
        </p:nvCxnSpPr>
        <p:spPr bwMode="auto">
          <a:xfrm rot="5400000">
            <a:off x="531019" y="4510881"/>
            <a:ext cx="319088" cy="320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07" name="Straight Arrow Connector 82"/>
          <p:cNvCxnSpPr>
            <a:cxnSpLocks noChangeShapeType="1"/>
          </p:cNvCxnSpPr>
          <p:nvPr/>
        </p:nvCxnSpPr>
        <p:spPr bwMode="auto">
          <a:xfrm rot="16200000" flipV="1">
            <a:off x="584994" y="4244181"/>
            <a:ext cx="533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08" name="Straight Arrow Connector 83"/>
          <p:cNvCxnSpPr>
            <a:cxnSpLocks noChangeShapeType="1"/>
          </p:cNvCxnSpPr>
          <p:nvPr/>
        </p:nvCxnSpPr>
        <p:spPr bwMode="auto">
          <a:xfrm>
            <a:off x="850900" y="4511675"/>
            <a:ext cx="533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2451100" y="3124200"/>
            <a:ext cx="960438" cy="477838"/>
            <a:chOff x="2976" y="2897"/>
            <a:chExt cx="702" cy="359"/>
          </a:xfrm>
        </p:grpSpPr>
        <p:sp>
          <p:nvSpPr>
            <p:cNvPr id="21558" name="Freeform 76"/>
            <p:cNvSpPr>
              <a:spLocks/>
            </p:cNvSpPr>
            <p:nvPr/>
          </p:nvSpPr>
          <p:spPr bwMode="auto">
            <a:xfrm>
              <a:off x="2982" y="2922"/>
              <a:ext cx="623" cy="334"/>
            </a:xfrm>
            <a:custGeom>
              <a:avLst/>
              <a:gdLst>
                <a:gd name="T0" fmla="*/ 264 w 1868"/>
                <a:gd name="T1" fmla="*/ 773 h 1001"/>
                <a:gd name="T2" fmla="*/ 0 w 1868"/>
                <a:gd name="T3" fmla="*/ 661 h 1001"/>
                <a:gd name="T4" fmla="*/ 0 w 1868"/>
                <a:gd name="T5" fmla="*/ 658 h 1001"/>
                <a:gd name="T6" fmla="*/ 3 w 1868"/>
                <a:gd name="T7" fmla="*/ 651 h 1001"/>
                <a:gd name="T8" fmla="*/ 8 w 1868"/>
                <a:gd name="T9" fmla="*/ 641 h 1001"/>
                <a:gd name="T10" fmla="*/ 13 w 1868"/>
                <a:gd name="T11" fmla="*/ 629 h 1001"/>
                <a:gd name="T12" fmla="*/ 16 w 1868"/>
                <a:gd name="T13" fmla="*/ 620 h 1001"/>
                <a:gd name="T14" fmla="*/ 18 w 1868"/>
                <a:gd name="T15" fmla="*/ 612 h 1001"/>
                <a:gd name="T16" fmla="*/ 21 w 1868"/>
                <a:gd name="T17" fmla="*/ 604 h 1001"/>
                <a:gd name="T18" fmla="*/ 23 w 1868"/>
                <a:gd name="T19" fmla="*/ 596 h 1001"/>
                <a:gd name="T20" fmla="*/ 25 w 1868"/>
                <a:gd name="T21" fmla="*/ 589 h 1001"/>
                <a:gd name="T22" fmla="*/ 27 w 1868"/>
                <a:gd name="T23" fmla="*/ 580 h 1001"/>
                <a:gd name="T24" fmla="*/ 27 w 1868"/>
                <a:gd name="T25" fmla="*/ 572 h 1001"/>
                <a:gd name="T26" fmla="*/ 28 w 1868"/>
                <a:gd name="T27" fmla="*/ 563 h 1001"/>
                <a:gd name="T28" fmla="*/ 30 w 1868"/>
                <a:gd name="T29" fmla="*/ 553 h 1001"/>
                <a:gd name="T30" fmla="*/ 38 w 1868"/>
                <a:gd name="T31" fmla="*/ 542 h 1001"/>
                <a:gd name="T32" fmla="*/ 51 w 1868"/>
                <a:gd name="T33" fmla="*/ 527 h 1001"/>
                <a:gd name="T34" fmla="*/ 59 w 1868"/>
                <a:gd name="T35" fmla="*/ 519 h 1001"/>
                <a:gd name="T36" fmla="*/ 69 w 1868"/>
                <a:gd name="T37" fmla="*/ 512 h 1001"/>
                <a:gd name="T38" fmla="*/ 77 w 1868"/>
                <a:gd name="T39" fmla="*/ 502 h 1001"/>
                <a:gd name="T40" fmla="*/ 89 w 1868"/>
                <a:gd name="T41" fmla="*/ 493 h 1001"/>
                <a:gd name="T42" fmla="*/ 99 w 1868"/>
                <a:gd name="T43" fmla="*/ 484 h 1001"/>
                <a:gd name="T44" fmla="*/ 111 w 1868"/>
                <a:gd name="T45" fmla="*/ 475 h 1001"/>
                <a:gd name="T46" fmla="*/ 123 w 1868"/>
                <a:gd name="T47" fmla="*/ 467 h 1001"/>
                <a:gd name="T48" fmla="*/ 135 w 1868"/>
                <a:gd name="T49" fmla="*/ 458 h 1001"/>
                <a:gd name="T50" fmla="*/ 148 w 1868"/>
                <a:gd name="T51" fmla="*/ 448 h 1001"/>
                <a:gd name="T52" fmla="*/ 161 w 1868"/>
                <a:gd name="T53" fmla="*/ 440 h 1001"/>
                <a:gd name="T54" fmla="*/ 173 w 1868"/>
                <a:gd name="T55" fmla="*/ 430 h 1001"/>
                <a:gd name="T56" fmla="*/ 185 w 1868"/>
                <a:gd name="T57" fmla="*/ 420 h 1001"/>
                <a:gd name="T58" fmla="*/ 198 w 1868"/>
                <a:gd name="T59" fmla="*/ 413 h 1001"/>
                <a:gd name="T60" fmla="*/ 210 w 1868"/>
                <a:gd name="T61" fmla="*/ 404 h 1001"/>
                <a:gd name="T62" fmla="*/ 222 w 1868"/>
                <a:gd name="T63" fmla="*/ 396 h 1001"/>
                <a:gd name="T64" fmla="*/ 233 w 1868"/>
                <a:gd name="T65" fmla="*/ 389 h 1001"/>
                <a:gd name="T66" fmla="*/ 243 w 1868"/>
                <a:gd name="T67" fmla="*/ 381 h 1001"/>
                <a:gd name="T68" fmla="*/ 254 w 1868"/>
                <a:gd name="T69" fmla="*/ 375 h 1001"/>
                <a:gd name="T70" fmla="*/ 263 w 1868"/>
                <a:gd name="T71" fmla="*/ 369 h 1001"/>
                <a:gd name="T72" fmla="*/ 271 w 1868"/>
                <a:gd name="T73" fmla="*/ 364 h 1001"/>
                <a:gd name="T74" fmla="*/ 284 w 1868"/>
                <a:gd name="T75" fmla="*/ 355 h 1001"/>
                <a:gd name="T76" fmla="*/ 293 w 1868"/>
                <a:gd name="T77" fmla="*/ 348 h 1001"/>
                <a:gd name="T78" fmla="*/ 297 w 1868"/>
                <a:gd name="T79" fmla="*/ 347 h 1001"/>
                <a:gd name="T80" fmla="*/ 1276 w 1868"/>
                <a:gd name="T81" fmla="*/ 79 h 1001"/>
                <a:gd name="T82" fmla="*/ 1658 w 1868"/>
                <a:gd name="T83" fmla="*/ 654 h 1001"/>
                <a:gd name="T84" fmla="*/ 1147 w 1868"/>
                <a:gd name="T85" fmla="*/ 934 h 1001"/>
                <a:gd name="T86" fmla="*/ 937 w 1868"/>
                <a:gd name="T87" fmla="*/ 1001 h 1001"/>
                <a:gd name="T88" fmla="*/ 485 w 1868"/>
                <a:gd name="T89" fmla="*/ 864 h 100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68"/>
                <a:gd name="T136" fmla="*/ 0 h 1001"/>
                <a:gd name="T137" fmla="*/ 1868 w 1868"/>
                <a:gd name="T138" fmla="*/ 1001 h 100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68" h="1001">
                  <a:moveTo>
                    <a:pt x="485" y="864"/>
                  </a:moveTo>
                  <a:lnTo>
                    <a:pt x="264" y="773"/>
                  </a:lnTo>
                  <a:lnTo>
                    <a:pt x="84" y="649"/>
                  </a:lnTo>
                  <a:lnTo>
                    <a:pt x="0" y="661"/>
                  </a:lnTo>
                  <a:lnTo>
                    <a:pt x="0" y="659"/>
                  </a:lnTo>
                  <a:lnTo>
                    <a:pt x="0" y="658"/>
                  </a:lnTo>
                  <a:lnTo>
                    <a:pt x="1" y="655"/>
                  </a:lnTo>
                  <a:lnTo>
                    <a:pt x="3" y="651"/>
                  </a:lnTo>
                  <a:lnTo>
                    <a:pt x="6" y="646"/>
                  </a:lnTo>
                  <a:lnTo>
                    <a:pt x="8" y="641"/>
                  </a:lnTo>
                  <a:lnTo>
                    <a:pt x="11" y="635"/>
                  </a:lnTo>
                  <a:lnTo>
                    <a:pt x="13" y="629"/>
                  </a:lnTo>
                  <a:lnTo>
                    <a:pt x="15" y="624"/>
                  </a:lnTo>
                  <a:lnTo>
                    <a:pt x="16" y="620"/>
                  </a:lnTo>
                  <a:lnTo>
                    <a:pt x="17" y="616"/>
                  </a:lnTo>
                  <a:lnTo>
                    <a:pt x="18" y="612"/>
                  </a:lnTo>
                  <a:lnTo>
                    <a:pt x="20" y="609"/>
                  </a:lnTo>
                  <a:lnTo>
                    <a:pt x="21" y="604"/>
                  </a:lnTo>
                  <a:lnTo>
                    <a:pt x="22" y="600"/>
                  </a:lnTo>
                  <a:lnTo>
                    <a:pt x="23" y="596"/>
                  </a:lnTo>
                  <a:lnTo>
                    <a:pt x="25" y="592"/>
                  </a:lnTo>
                  <a:lnTo>
                    <a:pt x="25" y="589"/>
                  </a:lnTo>
                  <a:lnTo>
                    <a:pt x="26" y="584"/>
                  </a:lnTo>
                  <a:lnTo>
                    <a:pt x="27" y="580"/>
                  </a:lnTo>
                  <a:lnTo>
                    <a:pt x="27" y="576"/>
                  </a:lnTo>
                  <a:lnTo>
                    <a:pt x="27" y="572"/>
                  </a:lnTo>
                  <a:lnTo>
                    <a:pt x="27" y="567"/>
                  </a:lnTo>
                  <a:lnTo>
                    <a:pt x="28" y="563"/>
                  </a:lnTo>
                  <a:lnTo>
                    <a:pt x="28" y="558"/>
                  </a:lnTo>
                  <a:lnTo>
                    <a:pt x="30" y="553"/>
                  </a:lnTo>
                  <a:lnTo>
                    <a:pt x="33" y="547"/>
                  </a:lnTo>
                  <a:lnTo>
                    <a:pt x="38" y="542"/>
                  </a:lnTo>
                  <a:lnTo>
                    <a:pt x="45" y="535"/>
                  </a:lnTo>
                  <a:lnTo>
                    <a:pt x="51" y="527"/>
                  </a:lnTo>
                  <a:lnTo>
                    <a:pt x="55" y="523"/>
                  </a:lnTo>
                  <a:lnTo>
                    <a:pt x="59" y="519"/>
                  </a:lnTo>
                  <a:lnTo>
                    <a:pt x="64" y="514"/>
                  </a:lnTo>
                  <a:lnTo>
                    <a:pt x="69" y="512"/>
                  </a:lnTo>
                  <a:lnTo>
                    <a:pt x="72" y="507"/>
                  </a:lnTo>
                  <a:lnTo>
                    <a:pt x="77" y="502"/>
                  </a:lnTo>
                  <a:lnTo>
                    <a:pt x="82" y="498"/>
                  </a:lnTo>
                  <a:lnTo>
                    <a:pt x="89" y="493"/>
                  </a:lnTo>
                  <a:lnTo>
                    <a:pt x="92" y="489"/>
                  </a:lnTo>
                  <a:lnTo>
                    <a:pt x="99" y="484"/>
                  </a:lnTo>
                  <a:lnTo>
                    <a:pt x="105" y="480"/>
                  </a:lnTo>
                  <a:lnTo>
                    <a:pt x="111" y="475"/>
                  </a:lnTo>
                  <a:lnTo>
                    <a:pt x="118" y="470"/>
                  </a:lnTo>
                  <a:lnTo>
                    <a:pt x="123" y="467"/>
                  </a:lnTo>
                  <a:lnTo>
                    <a:pt x="129" y="462"/>
                  </a:lnTo>
                  <a:lnTo>
                    <a:pt x="135" y="458"/>
                  </a:lnTo>
                  <a:lnTo>
                    <a:pt x="141" y="453"/>
                  </a:lnTo>
                  <a:lnTo>
                    <a:pt x="148" y="448"/>
                  </a:lnTo>
                  <a:lnTo>
                    <a:pt x="155" y="444"/>
                  </a:lnTo>
                  <a:lnTo>
                    <a:pt x="161" y="440"/>
                  </a:lnTo>
                  <a:lnTo>
                    <a:pt x="167" y="435"/>
                  </a:lnTo>
                  <a:lnTo>
                    <a:pt x="173" y="430"/>
                  </a:lnTo>
                  <a:lnTo>
                    <a:pt x="179" y="425"/>
                  </a:lnTo>
                  <a:lnTo>
                    <a:pt x="185" y="420"/>
                  </a:lnTo>
                  <a:lnTo>
                    <a:pt x="192" y="416"/>
                  </a:lnTo>
                  <a:lnTo>
                    <a:pt x="198" y="413"/>
                  </a:lnTo>
                  <a:lnTo>
                    <a:pt x="204" y="408"/>
                  </a:lnTo>
                  <a:lnTo>
                    <a:pt x="210" y="404"/>
                  </a:lnTo>
                  <a:lnTo>
                    <a:pt x="217" y="400"/>
                  </a:lnTo>
                  <a:lnTo>
                    <a:pt x="222" y="396"/>
                  </a:lnTo>
                  <a:lnTo>
                    <a:pt x="227" y="392"/>
                  </a:lnTo>
                  <a:lnTo>
                    <a:pt x="233" y="389"/>
                  </a:lnTo>
                  <a:lnTo>
                    <a:pt x="238" y="385"/>
                  </a:lnTo>
                  <a:lnTo>
                    <a:pt x="243" y="381"/>
                  </a:lnTo>
                  <a:lnTo>
                    <a:pt x="248" y="379"/>
                  </a:lnTo>
                  <a:lnTo>
                    <a:pt x="254" y="375"/>
                  </a:lnTo>
                  <a:lnTo>
                    <a:pt x="258" y="371"/>
                  </a:lnTo>
                  <a:lnTo>
                    <a:pt x="263" y="369"/>
                  </a:lnTo>
                  <a:lnTo>
                    <a:pt x="267" y="365"/>
                  </a:lnTo>
                  <a:lnTo>
                    <a:pt x="271" y="364"/>
                  </a:lnTo>
                  <a:lnTo>
                    <a:pt x="278" y="359"/>
                  </a:lnTo>
                  <a:lnTo>
                    <a:pt x="284" y="355"/>
                  </a:lnTo>
                  <a:lnTo>
                    <a:pt x="288" y="351"/>
                  </a:lnTo>
                  <a:lnTo>
                    <a:pt x="293" y="348"/>
                  </a:lnTo>
                  <a:lnTo>
                    <a:pt x="296" y="347"/>
                  </a:lnTo>
                  <a:lnTo>
                    <a:pt x="297" y="347"/>
                  </a:lnTo>
                  <a:lnTo>
                    <a:pt x="723" y="0"/>
                  </a:lnTo>
                  <a:lnTo>
                    <a:pt x="1276" y="79"/>
                  </a:lnTo>
                  <a:lnTo>
                    <a:pt x="1868" y="497"/>
                  </a:lnTo>
                  <a:lnTo>
                    <a:pt x="1658" y="654"/>
                  </a:lnTo>
                  <a:lnTo>
                    <a:pt x="1235" y="900"/>
                  </a:lnTo>
                  <a:lnTo>
                    <a:pt x="1147" y="934"/>
                  </a:lnTo>
                  <a:lnTo>
                    <a:pt x="1038" y="969"/>
                  </a:lnTo>
                  <a:lnTo>
                    <a:pt x="937" y="1001"/>
                  </a:lnTo>
                  <a:lnTo>
                    <a:pt x="485" y="8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9" name="Freeform 77"/>
            <p:cNvSpPr>
              <a:spLocks/>
            </p:cNvSpPr>
            <p:nvPr/>
          </p:nvSpPr>
          <p:spPr bwMode="auto">
            <a:xfrm>
              <a:off x="3107" y="2994"/>
              <a:ext cx="394" cy="165"/>
            </a:xfrm>
            <a:custGeom>
              <a:avLst/>
              <a:gdLst>
                <a:gd name="T0" fmla="*/ 22 w 1182"/>
                <a:gd name="T1" fmla="*/ 274 h 495"/>
                <a:gd name="T2" fmla="*/ 65 w 1182"/>
                <a:gd name="T3" fmla="*/ 245 h 495"/>
                <a:gd name="T4" fmla="*/ 92 w 1182"/>
                <a:gd name="T5" fmla="*/ 225 h 495"/>
                <a:gd name="T6" fmla="*/ 121 w 1182"/>
                <a:gd name="T7" fmla="*/ 202 h 495"/>
                <a:gd name="T8" fmla="*/ 149 w 1182"/>
                <a:gd name="T9" fmla="*/ 177 h 495"/>
                <a:gd name="T10" fmla="*/ 179 w 1182"/>
                <a:gd name="T11" fmla="*/ 142 h 495"/>
                <a:gd name="T12" fmla="*/ 198 w 1182"/>
                <a:gd name="T13" fmla="*/ 113 h 495"/>
                <a:gd name="T14" fmla="*/ 229 w 1182"/>
                <a:gd name="T15" fmla="*/ 70 h 495"/>
                <a:gd name="T16" fmla="*/ 266 w 1182"/>
                <a:gd name="T17" fmla="*/ 33 h 495"/>
                <a:gd name="T18" fmla="*/ 301 w 1182"/>
                <a:gd name="T19" fmla="*/ 8 h 495"/>
                <a:gd name="T20" fmla="*/ 320 w 1182"/>
                <a:gd name="T21" fmla="*/ 7 h 495"/>
                <a:gd name="T22" fmla="*/ 313 w 1182"/>
                <a:gd name="T23" fmla="*/ 43 h 495"/>
                <a:gd name="T24" fmla="*/ 311 w 1182"/>
                <a:gd name="T25" fmla="*/ 75 h 495"/>
                <a:gd name="T26" fmla="*/ 308 w 1182"/>
                <a:gd name="T27" fmla="*/ 109 h 495"/>
                <a:gd name="T28" fmla="*/ 308 w 1182"/>
                <a:gd name="T29" fmla="*/ 147 h 495"/>
                <a:gd name="T30" fmla="*/ 312 w 1182"/>
                <a:gd name="T31" fmla="*/ 184 h 495"/>
                <a:gd name="T32" fmla="*/ 318 w 1182"/>
                <a:gd name="T33" fmla="*/ 219 h 495"/>
                <a:gd name="T34" fmla="*/ 330 w 1182"/>
                <a:gd name="T35" fmla="*/ 251 h 495"/>
                <a:gd name="T36" fmla="*/ 359 w 1182"/>
                <a:gd name="T37" fmla="*/ 297 h 495"/>
                <a:gd name="T38" fmla="*/ 397 w 1182"/>
                <a:gd name="T39" fmla="*/ 333 h 495"/>
                <a:gd name="T40" fmla="*/ 435 w 1182"/>
                <a:gd name="T41" fmla="*/ 356 h 495"/>
                <a:gd name="T42" fmla="*/ 465 w 1182"/>
                <a:gd name="T43" fmla="*/ 369 h 495"/>
                <a:gd name="T44" fmla="*/ 492 w 1182"/>
                <a:gd name="T45" fmla="*/ 375 h 495"/>
                <a:gd name="T46" fmla="*/ 524 w 1182"/>
                <a:gd name="T47" fmla="*/ 379 h 495"/>
                <a:gd name="T48" fmla="*/ 556 w 1182"/>
                <a:gd name="T49" fmla="*/ 380 h 495"/>
                <a:gd name="T50" fmla="*/ 591 w 1182"/>
                <a:gd name="T51" fmla="*/ 377 h 495"/>
                <a:gd name="T52" fmla="*/ 630 w 1182"/>
                <a:gd name="T53" fmla="*/ 369 h 495"/>
                <a:gd name="T54" fmla="*/ 669 w 1182"/>
                <a:gd name="T55" fmla="*/ 356 h 495"/>
                <a:gd name="T56" fmla="*/ 706 w 1182"/>
                <a:gd name="T57" fmla="*/ 335 h 495"/>
                <a:gd name="T58" fmla="*/ 743 w 1182"/>
                <a:gd name="T59" fmla="*/ 305 h 495"/>
                <a:gd name="T60" fmla="*/ 775 w 1182"/>
                <a:gd name="T61" fmla="*/ 270 h 495"/>
                <a:gd name="T62" fmla="*/ 802 w 1182"/>
                <a:gd name="T63" fmla="*/ 235 h 495"/>
                <a:gd name="T64" fmla="*/ 824 w 1182"/>
                <a:gd name="T65" fmla="*/ 197 h 495"/>
                <a:gd name="T66" fmla="*/ 842 w 1182"/>
                <a:gd name="T67" fmla="*/ 162 h 495"/>
                <a:gd name="T68" fmla="*/ 854 w 1182"/>
                <a:gd name="T69" fmla="*/ 129 h 495"/>
                <a:gd name="T70" fmla="*/ 866 w 1182"/>
                <a:gd name="T71" fmla="*/ 98 h 495"/>
                <a:gd name="T72" fmla="*/ 877 w 1182"/>
                <a:gd name="T73" fmla="*/ 66 h 495"/>
                <a:gd name="T74" fmla="*/ 906 w 1182"/>
                <a:gd name="T75" fmla="*/ 31 h 495"/>
                <a:gd name="T76" fmla="*/ 935 w 1182"/>
                <a:gd name="T77" fmla="*/ 45 h 495"/>
                <a:gd name="T78" fmla="*/ 969 w 1182"/>
                <a:gd name="T79" fmla="*/ 62 h 495"/>
                <a:gd name="T80" fmla="*/ 1010 w 1182"/>
                <a:gd name="T81" fmla="*/ 85 h 495"/>
                <a:gd name="T82" fmla="*/ 1053 w 1182"/>
                <a:gd name="T83" fmla="*/ 109 h 495"/>
                <a:gd name="T84" fmla="*/ 1097 w 1182"/>
                <a:gd name="T85" fmla="*/ 135 h 495"/>
                <a:gd name="T86" fmla="*/ 1137 w 1182"/>
                <a:gd name="T87" fmla="*/ 162 h 495"/>
                <a:gd name="T88" fmla="*/ 1173 w 1182"/>
                <a:gd name="T89" fmla="*/ 189 h 495"/>
                <a:gd name="T90" fmla="*/ 1166 w 1182"/>
                <a:gd name="T91" fmla="*/ 209 h 495"/>
                <a:gd name="T92" fmla="*/ 1136 w 1182"/>
                <a:gd name="T93" fmla="*/ 237 h 495"/>
                <a:gd name="T94" fmla="*/ 1089 w 1182"/>
                <a:gd name="T95" fmla="*/ 272 h 495"/>
                <a:gd name="T96" fmla="*/ 1029 w 1182"/>
                <a:gd name="T97" fmla="*/ 315 h 495"/>
                <a:gd name="T98" fmla="*/ 957 w 1182"/>
                <a:gd name="T99" fmla="*/ 359 h 495"/>
                <a:gd name="T100" fmla="*/ 876 w 1182"/>
                <a:gd name="T101" fmla="*/ 403 h 495"/>
                <a:gd name="T102" fmla="*/ 784 w 1182"/>
                <a:gd name="T103" fmla="*/ 441 h 495"/>
                <a:gd name="T104" fmla="*/ 687 w 1182"/>
                <a:gd name="T105" fmla="*/ 472 h 495"/>
                <a:gd name="T106" fmla="*/ 583 w 1182"/>
                <a:gd name="T107" fmla="*/ 490 h 495"/>
                <a:gd name="T108" fmla="*/ 482 w 1182"/>
                <a:gd name="T109" fmla="*/ 495 h 495"/>
                <a:gd name="T110" fmla="*/ 387 w 1182"/>
                <a:gd name="T111" fmla="*/ 488 h 495"/>
                <a:gd name="T112" fmla="*/ 301 w 1182"/>
                <a:gd name="T113" fmla="*/ 473 h 495"/>
                <a:gd name="T114" fmla="*/ 223 w 1182"/>
                <a:gd name="T115" fmla="*/ 452 h 495"/>
                <a:gd name="T116" fmla="*/ 158 w 1182"/>
                <a:gd name="T117" fmla="*/ 429 h 495"/>
                <a:gd name="T118" fmla="*/ 104 w 1182"/>
                <a:gd name="T119" fmla="*/ 407 h 495"/>
                <a:gd name="T120" fmla="*/ 64 w 1182"/>
                <a:gd name="T121" fmla="*/ 387 h 495"/>
                <a:gd name="T122" fmla="*/ 36 w 1182"/>
                <a:gd name="T123" fmla="*/ 372 h 4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82"/>
                <a:gd name="T187" fmla="*/ 0 h 495"/>
                <a:gd name="T188" fmla="*/ 1182 w 1182"/>
                <a:gd name="T189" fmla="*/ 495 h 4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82" h="495">
                  <a:moveTo>
                    <a:pt x="0" y="287"/>
                  </a:moveTo>
                  <a:lnTo>
                    <a:pt x="1" y="286"/>
                  </a:lnTo>
                  <a:lnTo>
                    <a:pt x="6" y="284"/>
                  </a:lnTo>
                  <a:lnTo>
                    <a:pt x="8" y="281"/>
                  </a:lnTo>
                  <a:lnTo>
                    <a:pt x="12" y="279"/>
                  </a:lnTo>
                  <a:lnTo>
                    <a:pt x="17" y="276"/>
                  </a:lnTo>
                  <a:lnTo>
                    <a:pt x="22" y="274"/>
                  </a:lnTo>
                  <a:lnTo>
                    <a:pt x="27" y="270"/>
                  </a:lnTo>
                  <a:lnTo>
                    <a:pt x="33" y="266"/>
                  </a:lnTo>
                  <a:lnTo>
                    <a:pt x="40" y="262"/>
                  </a:lnTo>
                  <a:lnTo>
                    <a:pt x="47" y="257"/>
                  </a:lnTo>
                  <a:lnTo>
                    <a:pt x="54" y="252"/>
                  </a:lnTo>
                  <a:lnTo>
                    <a:pt x="61" y="247"/>
                  </a:lnTo>
                  <a:lnTo>
                    <a:pt x="65" y="245"/>
                  </a:lnTo>
                  <a:lnTo>
                    <a:pt x="69" y="242"/>
                  </a:lnTo>
                  <a:lnTo>
                    <a:pt x="74" y="240"/>
                  </a:lnTo>
                  <a:lnTo>
                    <a:pt x="77" y="238"/>
                  </a:lnTo>
                  <a:lnTo>
                    <a:pt x="81" y="235"/>
                  </a:lnTo>
                  <a:lnTo>
                    <a:pt x="85" y="231"/>
                  </a:lnTo>
                  <a:lnTo>
                    <a:pt x="89" y="228"/>
                  </a:lnTo>
                  <a:lnTo>
                    <a:pt x="92" y="225"/>
                  </a:lnTo>
                  <a:lnTo>
                    <a:pt x="96" y="222"/>
                  </a:lnTo>
                  <a:lnTo>
                    <a:pt x="101" y="218"/>
                  </a:lnTo>
                  <a:lnTo>
                    <a:pt x="105" y="216"/>
                  </a:lnTo>
                  <a:lnTo>
                    <a:pt x="109" y="213"/>
                  </a:lnTo>
                  <a:lnTo>
                    <a:pt x="113" y="208"/>
                  </a:lnTo>
                  <a:lnTo>
                    <a:pt x="118" y="206"/>
                  </a:lnTo>
                  <a:lnTo>
                    <a:pt x="121" y="202"/>
                  </a:lnTo>
                  <a:lnTo>
                    <a:pt x="125" y="198"/>
                  </a:lnTo>
                  <a:lnTo>
                    <a:pt x="129" y="194"/>
                  </a:lnTo>
                  <a:lnTo>
                    <a:pt x="134" y="192"/>
                  </a:lnTo>
                  <a:lnTo>
                    <a:pt x="138" y="187"/>
                  </a:lnTo>
                  <a:lnTo>
                    <a:pt x="141" y="184"/>
                  </a:lnTo>
                  <a:lnTo>
                    <a:pt x="145" y="181"/>
                  </a:lnTo>
                  <a:lnTo>
                    <a:pt x="149" y="177"/>
                  </a:lnTo>
                  <a:lnTo>
                    <a:pt x="153" y="173"/>
                  </a:lnTo>
                  <a:lnTo>
                    <a:pt x="157" y="169"/>
                  </a:lnTo>
                  <a:lnTo>
                    <a:pt x="163" y="162"/>
                  </a:lnTo>
                  <a:lnTo>
                    <a:pt x="170" y="154"/>
                  </a:lnTo>
                  <a:lnTo>
                    <a:pt x="174" y="150"/>
                  </a:lnTo>
                  <a:lnTo>
                    <a:pt x="177" y="145"/>
                  </a:lnTo>
                  <a:lnTo>
                    <a:pt x="179" y="142"/>
                  </a:lnTo>
                  <a:lnTo>
                    <a:pt x="183" y="138"/>
                  </a:lnTo>
                  <a:lnTo>
                    <a:pt x="185" y="134"/>
                  </a:lnTo>
                  <a:lnTo>
                    <a:pt x="189" y="129"/>
                  </a:lnTo>
                  <a:lnTo>
                    <a:pt x="192" y="125"/>
                  </a:lnTo>
                  <a:lnTo>
                    <a:pt x="194" y="121"/>
                  </a:lnTo>
                  <a:lnTo>
                    <a:pt x="197" y="118"/>
                  </a:lnTo>
                  <a:lnTo>
                    <a:pt x="198" y="113"/>
                  </a:lnTo>
                  <a:lnTo>
                    <a:pt x="200" y="109"/>
                  </a:lnTo>
                  <a:lnTo>
                    <a:pt x="203" y="104"/>
                  </a:lnTo>
                  <a:lnTo>
                    <a:pt x="208" y="96"/>
                  </a:lnTo>
                  <a:lnTo>
                    <a:pt x="213" y="90"/>
                  </a:lnTo>
                  <a:lnTo>
                    <a:pt x="218" y="82"/>
                  </a:lnTo>
                  <a:lnTo>
                    <a:pt x="224" y="76"/>
                  </a:lnTo>
                  <a:lnTo>
                    <a:pt x="229" y="70"/>
                  </a:lnTo>
                  <a:lnTo>
                    <a:pt x="234" y="64"/>
                  </a:lnTo>
                  <a:lnTo>
                    <a:pt x="239" y="57"/>
                  </a:lnTo>
                  <a:lnTo>
                    <a:pt x="246" y="52"/>
                  </a:lnTo>
                  <a:lnTo>
                    <a:pt x="251" y="47"/>
                  </a:lnTo>
                  <a:lnTo>
                    <a:pt x="256" y="42"/>
                  </a:lnTo>
                  <a:lnTo>
                    <a:pt x="261" y="37"/>
                  </a:lnTo>
                  <a:lnTo>
                    <a:pt x="266" y="33"/>
                  </a:lnTo>
                  <a:lnTo>
                    <a:pt x="271" y="30"/>
                  </a:lnTo>
                  <a:lnTo>
                    <a:pt x="276" y="26"/>
                  </a:lnTo>
                  <a:lnTo>
                    <a:pt x="281" y="22"/>
                  </a:lnTo>
                  <a:lnTo>
                    <a:pt x="285" y="20"/>
                  </a:lnTo>
                  <a:lnTo>
                    <a:pt x="290" y="16"/>
                  </a:lnTo>
                  <a:lnTo>
                    <a:pt x="293" y="13"/>
                  </a:lnTo>
                  <a:lnTo>
                    <a:pt x="301" y="8"/>
                  </a:lnTo>
                  <a:lnTo>
                    <a:pt x="308" y="6"/>
                  </a:lnTo>
                  <a:lnTo>
                    <a:pt x="313" y="2"/>
                  </a:lnTo>
                  <a:lnTo>
                    <a:pt x="318" y="1"/>
                  </a:lnTo>
                  <a:lnTo>
                    <a:pt x="320" y="0"/>
                  </a:lnTo>
                  <a:lnTo>
                    <a:pt x="321" y="0"/>
                  </a:lnTo>
                  <a:lnTo>
                    <a:pt x="321" y="1"/>
                  </a:lnTo>
                  <a:lnTo>
                    <a:pt x="320" y="7"/>
                  </a:lnTo>
                  <a:lnTo>
                    <a:pt x="318" y="10"/>
                  </a:lnTo>
                  <a:lnTo>
                    <a:pt x="318" y="15"/>
                  </a:lnTo>
                  <a:lnTo>
                    <a:pt x="317" y="21"/>
                  </a:lnTo>
                  <a:lnTo>
                    <a:pt x="317" y="27"/>
                  </a:lnTo>
                  <a:lnTo>
                    <a:pt x="315" y="33"/>
                  </a:lnTo>
                  <a:lnTo>
                    <a:pt x="315" y="41"/>
                  </a:lnTo>
                  <a:lnTo>
                    <a:pt x="313" y="43"/>
                  </a:lnTo>
                  <a:lnTo>
                    <a:pt x="313" y="49"/>
                  </a:lnTo>
                  <a:lnTo>
                    <a:pt x="313" y="52"/>
                  </a:lnTo>
                  <a:lnTo>
                    <a:pt x="313" y="57"/>
                  </a:lnTo>
                  <a:lnTo>
                    <a:pt x="312" y="61"/>
                  </a:lnTo>
                  <a:lnTo>
                    <a:pt x="312" y="65"/>
                  </a:lnTo>
                  <a:lnTo>
                    <a:pt x="311" y="70"/>
                  </a:lnTo>
                  <a:lnTo>
                    <a:pt x="311" y="75"/>
                  </a:lnTo>
                  <a:lnTo>
                    <a:pt x="310" y="80"/>
                  </a:lnTo>
                  <a:lnTo>
                    <a:pt x="310" y="85"/>
                  </a:lnTo>
                  <a:lnTo>
                    <a:pt x="310" y="90"/>
                  </a:lnTo>
                  <a:lnTo>
                    <a:pt x="310" y="95"/>
                  </a:lnTo>
                  <a:lnTo>
                    <a:pt x="310" y="100"/>
                  </a:lnTo>
                  <a:lnTo>
                    <a:pt x="310" y="105"/>
                  </a:lnTo>
                  <a:lnTo>
                    <a:pt x="308" y="109"/>
                  </a:lnTo>
                  <a:lnTo>
                    <a:pt x="308" y="115"/>
                  </a:lnTo>
                  <a:lnTo>
                    <a:pt x="308" y="120"/>
                  </a:lnTo>
                  <a:lnTo>
                    <a:pt x="308" y="125"/>
                  </a:lnTo>
                  <a:lnTo>
                    <a:pt x="308" y="130"/>
                  </a:lnTo>
                  <a:lnTo>
                    <a:pt x="308" y="137"/>
                  </a:lnTo>
                  <a:lnTo>
                    <a:pt x="308" y="142"/>
                  </a:lnTo>
                  <a:lnTo>
                    <a:pt x="308" y="147"/>
                  </a:lnTo>
                  <a:lnTo>
                    <a:pt x="308" y="152"/>
                  </a:lnTo>
                  <a:lnTo>
                    <a:pt x="310" y="158"/>
                  </a:lnTo>
                  <a:lnTo>
                    <a:pt x="310" y="163"/>
                  </a:lnTo>
                  <a:lnTo>
                    <a:pt x="310" y="168"/>
                  </a:lnTo>
                  <a:lnTo>
                    <a:pt x="311" y="174"/>
                  </a:lnTo>
                  <a:lnTo>
                    <a:pt x="312" y="179"/>
                  </a:lnTo>
                  <a:lnTo>
                    <a:pt x="312" y="184"/>
                  </a:lnTo>
                  <a:lnTo>
                    <a:pt x="312" y="189"/>
                  </a:lnTo>
                  <a:lnTo>
                    <a:pt x="313" y="194"/>
                  </a:lnTo>
                  <a:lnTo>
                    <a:pt x="313" y="199"/>
                  </a:lnTo>
                  <a:lnTo>
                    <a:pt x="315" y="204"/>
                  </a:lnTo>
                  <a:lnTo>
                    <a:pt x="316" y="209"/>
                  </a:lnTo>
                  <a:lnTo>
                    <a:pt x="317" y="214"/>
                  </a:lnTo>
                  <a:lnTo>
                    <a:pt x="318" y="219"/>
                  </a:lnTo>
                  <a:lnTo>
                    <a:pt x="318" y="225"/>
                  </a:lnTo>
                  <a:lnTo>
                    <a:pt x="320" y="230"/>
                  </a:lnTo>
                  <a:lnTo>
                    <a:pt x="321" y="233"/>
                  </a:lnTo>
                  <a:lnTo>
                    <a:pt x="323" y="238"/>
                  </a:lnTo>
                  <a:lnTo>
                    <a:pt x="325" y="242"/>
                  </a:lnTo>
                  <a:lnTo>
                    <a:pt x="327" y="247"/>
                  </a:lnTo>
                  <a:lnTo>
                    <a:pt x="330" y="251"/>
                  </a:lnTo>
                  <a:lnTo>
                    <a:pt x="331" y="256"/>
                  </a:lnTo>
                  <a:lnTo>
                    <a:pt x="335" y="263"/>
                  </a:lnTo>
                  <a:lnTo>
                    <a:pt x="339" y="271"/>
                  </a:lnTo>
                  <a:lnTo>
                    <a:pt x="344" y="279"/>
                  </a:lnTo>
                  <a:lnTo>
                    <a:pt x="349" y="285"/>
                  </a:lnTo>
                  <a:lnTo>
                    <a:pt x="354" y="291"/>
                  </a:lnTo>
                  <a:lnTo>
                    <a:pt x="359" y="297"/>
                  </a:lnTo>
                  <a:lnTo>
                    <a:pt x="364" y="302"/>
                  </a:lnTo>
                  <a:lnTo>
                    <a:pt x="370" y="309"/>
                  </a:lnTo>
                  <a:lnTo>
                    <a:pt x="375" y="314"/>
                  </a:lnTo>
                  <a:lnTo>
                    <a:pt x="381" y="319"/>
                  </a:lnTo>
                  <a:lnTo>
                    <a:pt x="386" y="324"/>
                  </a:lnTo>
                  <a:lnTo>
                    <a:pt x="392" y="329"/>
                  </a:lnTo>
                  <a:lnTo>
                    <a:pt x="397" y="333"/>
                  </a:lnTo>
                  <a:lnTo>
                    <a:pt x="404" y="336"/>
                  </a:lnTo>
                  <a:lnTo>
                    <a:pt x="409" y="340"/>
                  </a:lnTo>
                  <a:lnTo>
                    <a:pt x="415" y="345"/>
                  </a:lnTo>
                  <a:lnTo>
                    <a:pt x="420" y="348"/>
                  </a:lnTo>
                  <a:lnTo>
                    <a:pt x="425" y="350"/>
                  </a:lnTo>
                  <a:lnTo>
                    <a:pt x="430" y="353"/>
                  </a:lnTo>
                  <a:lnTo>
                    <a:pt x="435" y="356"/>
                  </a:lnTo>
                  <a:lnTo>
                    <a:pt x="439" y="358"/>
                  </a:lnTo>
                  <a:lnTo>
                    <a:pt x="443" y="360"/>
                  </a:lnTo>
                  <a:lnTo>
                    <a:pt x="448" y="362"/>
                  </a:lnTo>
                  <a:lnTo>
                    <a:pt x="451" y="364"/>
                  </a:lnTo>
                  <a:lnTo>
                    <a:pt x="458" y="367"/>
                  </a:lnTo>
                  <a:lnTo>
                    <a:pt x="463" y="368"/>
                  </a:lnTo>
                  <a:lnTo>
                    <a:pt x="465" y="369"/>
                  </a:lnTo>
                  <a:lnTo>
                    <a:pt x="467" y="370"/>
                  </a:lnTo>
                  <a:lnTo>
                    <a:pt x="469" y="370"/>
                  </a:lnTo>
                  <a:lnTo>
                    <a:pt x="474" y="372"/>
                  </a:lnTo>
                  <a:lnTo>
                    <a:pt x="477" y="372"/>
                  </a:lnTo>
                  <a:lnTo>
                    <a:pt x="482" y="373"/>
                  </a:lnTo>
                  <a:lnTo>
                    <a:pt x="485" y="374"/>
                  </a:lnTo>
                  <a:lnTo>
                    <a:pt x="492" y="375"/>
                  </a:lnTo>
                  <a:lnTo>
                    <a:pt x="498" y="375"/>
                  </a:lnTo>
                  <a:lnTo>
                    <a:pt x="504" y="377"/>
                  </a:lnTo>
                  <a:lnTo>
                    <a:pt x="508" y="377"/>
                  </a:lnTo>
                  <a:lnTo>
                    <a:pt x="512" y="378"/>
                  </a:lnTo>
                  <a:lnTo>
                    <a:pt x="515" y="378"/>
                  </a:lnTo>
                  <a:lnTo>
                    <a:pt x="520" y="379"/>
                  </a:lnTo>
                  <a:lnTo>
                    <a:pt x="524" y="379"/>
                  </a:lnTo>
                  <a:lnTo>
                    <a:pt x="528" y="379"/>
                  </a:lnTo>
                  <a:lnTo>
                    <a:pt x="532" y="379"/>
                  </a:lnTo>
                  <a:lnTo>
                    <a:pt x="537" y="379"/>
                  </a:lnTo>
                  <a:lnTo>
                    <a:pt x="542" y="379"/>
                  </a:lnTo>
                  <a:lnTo>
                    <a:pt x="546" y="379"/>
                  </a:lnTo>
                  <a:lnTo>
                    <a:pt x="551" y="379"/>
                  </a:lnTo>
                  <a:lnTo>
                    <a:pt x="556" y="380"/>
                  </a:lnTo>
                  <a:lnTo>
                    <a:pt x="561" y="379"/>
                  </a:lnTo>
                  <a:lnTo>
                    <a:pt x="566" y="379"/>
                  </a:lnTo>
                  <a:lnTo>
                    <a:pt x="571" y="379"/>
                  </a:lnTo>
                  <a:lnTo>
                    <a:pt x="576" y="379"/>
                  </a:lnTo>
                  <a:lnTo>
                    <a:pt x="581" y="378"/>
                  </a:lnTo>
                  <a:lnTo>
                    <a:pt x="586" y="378"/>
                  </a:lnTo>
                  <a:lnTo>
                    <a:pt x="591" y="377"/>
                  </a:lnTo>
                  <a:lnTo>
                    <a:pt x="597" y="377"/>
                  </a:lnTo>
                  <a:lnTo>
                    <a:pt x="602" y="375"/>
                  </a:lnTo>
                  <a:lnTo>
                    <a:pt x="607" y="374"/>
                  </a:lnTo>
                  <a:lnTo>
                    <a:pt x="613" y="373"/>
                  </a:lnTo>
                  <a:lnTo>
                    <a:pt x="618" y="373"/>
                  </a:lnTo>
                  <a:lnTo>
                    <a:pt x="623" y="372"/>
                  </a:lnTo>
                  <a:lnTo>
                    <a:pt x="630" y="369"/>
                  </a:lnTo>
                  <a:lnTo>
                    <a:pt x="635" y="368"/>
                  </a:lnTo>
                  <a:lnTo>
                    <a:pt x="641" y="368"/>
                  </a:lnTo>
                  <a:lnTo>
                    <a:pt x="646" y="365"/>
                  </a:lnTo>
                  <a:lnTo>
                    <a:pt x="652" y="363"/>
                  </a:lnTo>
                  <a:lnTo>
                    <a:pt x="657" y="362"/>
                  </a:lnTo>
                  <a:lnTo>
                    <a:pt x="664" y="359"/>
                  </a:lnTo>
                  <a:lnTo>
                    <a:pt x="669" y="356"/>
                  </a:lnTo>
                  <a:lnTo>
                    <a:pt x="675" y="354"/>
                  </a:lnTo>
                  <a:lnTo>
                    <a:pt x="679" y="351"/>
                  </a:lnTo>
                  <a:lnTo>
                    <a:pt x="686" y="349"/>
                  </a:lnTo>
                  <a:lnTo>
                    <a:pt x="690" y="345"/>
                  </a:lnTo>
                  <a:lnTo>
                    <a:pt x="696" y="341"/>
                  </a:lnTo>
                  <a:lnTo>
                    <a:pt x="701" y="339"/>
                  </a:lnTo>
                  <a:lnTo>
                    <a:pt x="706" y="335"/>
                  </a:lnTo>
                  <a:lnTo>
                    <a:pt x="711" y="331"/>
                  </a:lnTo>
                  <a:lnTo>
                    <a:pt x="718" y="328"/>
                  </a:lnTo>
                  <a:lnTo>
                    <a:pt x="723" y="324"/>
                  </a:lnTo>
                  <a:lnTo>
                    <a:pt x="729" y="320"/>
                  </a:lnTo>
                  <a:lnTo>
                    <a:pt x="733" y="315"/>
                  </a:lnTo>
                  <a:lnTo>
                    <a:pt x="738" y="310"/>
                  </a:lnTo>
                  <a:lnTo>
                    <a:pt x="743" y="305"/>
                  </a:lnTo>
                  <a:lnTo>
                    <a:pt x="748" y="301"/>
                  </a:lnTo>
                  <a:lnTo>
                    <a:pt x="751" y="295"/>
                  </a:lnTo>
                  <a:lnTo>
                    <a:pt x="756" y="291"/>
                  </a:lnTo>
                  <a:lnTo>
                    <a:pt x="761" y="285"/>
                  </a:lnTo>
                  <a:lnTo>
                    <a:pt x="767" y="281"/>
                  </a:lnTo>
                  <a:lnTo>
                    <a:pt x="770" y="275"/>
                  </a:lnTo>
                  <a:lnTo>
                    <a:pt x="775" y="270"/>
                  </a:lnTo>
                  <a:lnTo>
                    <a:pt x="779" y="265"/>
                  </a:lnTo>
                  <a:lnTo>
                    <a:pt x="783" y="261"/>
                  </a:lnTo>
                  <a:lnTo>
                    <a:pt x="787" y="255"/>
                  </a:lnTo>
                  <a:lnTo>
                    <a:pt x="792" y="250"/>
                  </a:lnTo>
                  <a:lnTo>
                    <a:pt x="794" y="245"/>
                  </a:lnTo>
                  <a:lnTo>
                    <a:pt x="799" y="240"/>
                  </a:lnTo>
                  <a:lnTo>
                    <a:pt x="802" y="235"/>
                  </a:lnTo>
                  <a:lnTo>
                    <a:pt x="805" y="228"/>
                  </a:lnTo>
                  <a:lnTo>
                    <a:pt x="808" y="223"/>
                  </a:lnTo>
                  <a:lnTo>
                    <a:pt x="812" y="218"/>
                  </a:lnTo>
                  <a:lnTo>
                    <a:pt x="814" y="212"/>
                  </a:lnTo>
                  <a:lnTo>
                    <a:pt x="818" y="207"/>
                  </a:lnTo>
                  <a:lnTo>
                    <a:pt x="820" y="202"/>
                  </a:lnTo>
                  <a:lnTo>
                    <a:pt x="824" y="197"/>
                  </a:lnTo>
                  <a:lnTo>
                    <a:pt x="827" y="192"/>
                  </a:lnTo>
                  <a:lnTo>
                    <a:pt x="829" y="187"/>
                  </a:lnTo>
                  <a:lnTo>
                    <a:pt x="832" y="181"/>
                  </a:lnTo>
                  <a:lnTo>
                    <a:pt x="834" y="175"/>
                  </a:lnTo>
                  <a:lnTo>
                    <a:pt x="837" y="170"/>
                  </a:lnTo>
                  <a:lnTo>
                    <a:pt x="839" y="165"/>
                  </a:lnTo>
                  <a:lnTo>
                    <a:pt x="842" y="162"/>
                  </a:lnTo>
                  <a:lnTo>
                    <a:pt x="844" y="157"/>
                  </a:lnTo>
                  <a:lnTo>
                    <a:pt x="846" y="152"/>
                  </a:lnTo>
                  <a:lnTo>
                    <a:pt x="848" y="147"/>
                  </a:lnTo>
                  <a:lnTo>
                    <a:pt x="849" y="142"/>
                  </a:lnTo>
                  <a:lnTo>
                    <a:pt x="852" y="138"/>
                  </a:lnTo>
                  <a:lnTo>
                    <a:pt x="853" y="134"/>
                  </a:lnTo>
                  <a:lnTo>
                    <a:pt x="854" y="129"/>
                  </a:lnTo>
                  <a:lnTo>
                    <a:pt x="856" y="125"/>
                  </a:lnTo>
                  <a:lnTo>
                    <a:pt x="858" y="120"/>
                  </a:lnTo>
                  <a:lnTo>
                    <a:pt x="859" y="116"/>
                  </a:lnTo>
                  <a:lnTo>
                    <a:pt x="861" y="113"/>
                  </a:lnTo>
                  <a:lnTo>
                    <a:pt x="862" y="109"/>
                  </a:lnTo>
                  <a:lnTo>
                    <a:pt x="863" y="105"/>
                  </a:lnTo>
                  <a:lnTo>
                    <a:pt x="866" y="98"/>
                  </a:lnTo>
                  <a:lnTo>
                    <a:pt x="868" y="93"/>
                  </a:lnTo>
                  <a:lnTo>
                    <a:pt x="871" y="86"/>
                  </a:lnTo>
                  <a:lnTo>
                    <a:pt x="872" y="81"/>
                  </a:lnTo>
                  <a:lnTo>
                    <a:pt x="873" y="76"/>
                  </a:lnTo>
                  <a:lnTo>
                    <a:pt x="874" y="72"/>
                  </a:lnTo>
                  <a:lnTo>
                    <a:pt x="876" y="67"/>
                  </a:lnTo>
                  <a:lnTo>
                    <a:pt x="877" y="66"/>
                  </a:lnTo>
                  <a:lnTo>
                    <a:pt x="884" y="21"/>
                  </a:lnTo>
                  <a:lnTo>
                    <a:pt x="887" y="22"/>
                  </a:lnTo>
                  <a:lnTo>
                    <a:pt x="888" y="23"/>
                  </a:lnTo>
                  <a:lnTo>
                    <a:pt x="893" y="25"/>
                  </a:lnTo>
                  <a:lnTo>
                    <a:pt x="897" y="27"/>
                  </a:lnTo>
                  <a:lnTo>
                    <a:pt x="903" y="30"/>
                  </a:lnTo>
                  <a:lnTo>
                    <a:pt x="906" y="31"/>
                  </a:lnTo>
                  <a:lnTo>
                    <a:pt x="910" y="32"/>
                  </a:lnTo>
                  <a:lnTo>
                    <a:pt x="913" y="35"/>
                  </a:lnTo>
                  <a:lnTo>
                    <a:pt x="917" y="37"/>
                  </a:lnTo>
                  <a:lnTo>
                    <a:pt x="921" y="38"/>
                  </a:lnTo>
                  <a:lnTo>
                    <a:pt x="925" y="41"/>
                  </a:lnTo>
                  <a:lnTo>
                    <a:pt x="930" y="42"/>
                  </a:lnTo>
                  <a:lnTo>
                    <a:pt x="935" y="45"/>
                  </a:lnTo>
                  <a:lnTo>
                    <a:pt x="938" y="47"/>
                  </a:lnTo>
                  <a:lnTo>
                    <a:pt x="943" y="49"/>
                  </a:lnTo>
                  <a:lnTo>
                    <a:pt x="949" y="52"/>
                  </a:lnTo>
                  <a:lnTo>
                    <a:pt x="954" y="55"/>
                  </a:lnTo>
                  <a:lnTo>
                    <a:pt x="959" y="57"/>
                  </a:lnTo>
                  <a:lnTo>
                    <a:pt x="965" y="60"/>
                  </a:lnTo>
                  <a:lnTo>
                    <a:pt x="969" y="62"/>
                  </a:lnTo>
                  <a:lnTo>
                    <a:pt x="975" y="66"/>
                  </a:lnTo>
                  <a:lnTo>
                    <a:pt x="980" y="69"/>
                  </a:lnTo>
                  <a:lnTo>
                    <a:pt x="986" y="72"/>
                  </a:lnTo>
                  <a:lnTo>
                    <a:pt x="992" y="75"/>
                  </a:lnTo>
                  <a:lnTo>
                    <a:pt x="999" y="79"/>
                  </a:lnTo>
                  <a:lnTo>
                    <a:pt x="1005" y="81"/>
                  </a:lnTo>
                  <a:lnTo>
                    <a:pt x="1010" y="85"/>
                  </a:lnTo>
                  <a:lnTo>
                    <a:pt x="1016" y="87"/>
                  </a:lnTo>
                  <a:lnTo>
                    <a:pt x="1023" y="91"/>
                  </a:lnTo>
                  <a:lnTo>
                    <a:pt x="1028" y="95"/>
                  </a:lnTo>
                  <a:lnTo>
                    <a:pt x="1034" y="98"/>
                  </a:lnTo>
                  <a:lnTo>
                    <a:pt x="1040" y="101"/>
                  </a:lnTo>
                  <a:lnTo>
                    <a:pt x="1046" y="106"/>
                  </a:lnTo>
                  <a:lnTo>
                    <a:pt x="1053" y="109"/>
                  </a:lnTo>
                  <a:lnTo>
                    <a:pt x="1059" y="113"/>
                  </a:lnTo>
                  <a:lnTo>
                    <a:pt x="1065" y="116"/>
                  </a:lnTo>
                  <a:lnTo>
                    <a:pt x="1072" y="120"/>
                  </a:lnTo>
                  <a:lnTo>
                    <a:pt x="1078" y="124"/>
                  </a:lnTo>
                  <a:lnTo>
                    <a:pt x="1084" y="128"/>
                  </a:lnTo>
                  <a:lnTo>
                    <a:pt x="1090" y="131"/>
                  </a:lnTo>
                  <a:lnTo>
                    <a:pt x="1097" y="135"/>
                  </a:lnTo>
                  <a:lnTo>
                    <a:pt x="1102" y="139"/>
                  </a:lnTo>
                  <a:lnTo>
                    <a:pt x="1108" y="143"/>
                  </a:lnTo>
                  <a:lnTo>
                    <a:pt x="1113" y="147"/>
                  </a:lnTo>
                  <a:lnTo>
                    <a:pt x="1119" y="150"/>
                  </a:lnTo>
                  <a:lnTo>
                    <a:pt x="1125" y="154"/>
                  </a:lnTo>
                  <a:lnTo>
                    <a:pt x="1131" y="158"/>
                  </a:lnTo>
                  <a:lnTo>
                    <a:pt x="1137" y="162"/>
                  </a:lnTo>
                  <a:lnTo>
                    <a:pt x="1143" y="165"/>
                  </a:lnTo>
                  <a:lnTo>
                    <a:pt x="1147" y="169"/>
                  </a:lnTo>
                  <a:lnTo>
                    <a:pt x="1152" y="173"/>
                  </a:lnTo>
                  <a:lnTo>
                    <a:pt x="1157" y="177"/>
                  </a:lnTo>
                  <a:lnTo>
                    <a:pt x="1163" y="181"/>
                  </a:lnTo>
                  <a:lnTo>
                    <a:pt x="1168" y="184"/>
                  </a:lnTo>
                  <a:lnTo>
                    <a:pt x="1173" y="189"/>
                  </a:lnTo>
                  <a:lnTo>
                    <a:pt x="1177" y="193"/>
                  </a:lnTo>
                  <a:lnTo>
                    <a:pt x="1182" y="197"/>
                  </a:lnTo>
                  <a:lnTo>
                    <a:pt x="1181" y="197"/>
                  </a:lnTo>
                  <a:lnTo>
                    <a:pt x="1178" y="199"/>
                  </a:lnTo>
                  <a:lnTo>
                    <a:pt x="1174" y="203"/>
                  </a:lnTo>
                  <a:lnTo>
                    <a:pt x="1169" y="208"/>
                  </a:lnTo>
                  <a:lnTo>
                    <a:pt x="1166" y="209"/>
                  </a:lnTo>
                  <a:lnTo>
                    <a:pt x="1162" y="213"/>
                  </a:lnTo>
                  <a:lnTo>
                    <a:pt x="1158" y="217"/>
                  </a:lnTo>
                  <a:lnTo>
                    <a:pt x="1154" y="219"/>
                  </a:lnTo>
                  <a:lnTo>
                    <a:pt x="1149" y="223"/>
                  </a:lnTo>
                  <a:lnTo>
                    <a:pt x="1146" y="228"/>
                  </a:lnTo>
                  <a:lnTo>
                    <a:pt x="1141" y="232"/>
                  </a:lnTo>
                  <a:lnTo>
                    <a:pt x="1136" y="237"/>
                  </a:lnTo>
                  <a:lnTo>
                    <a:pt x="1129" y="241"/>
                  </a:lnTo>
                  <a:lnTo>
                    <a:pt x="1123" y="246"/>
                  </a:lnTo>
                  <a:lnTo>
                    <a:pt x="1117" y="251"/>
                  </a:lnTo>
                  <a:lnTo>
                    <a:pt x="1110" y="256"/>
                  </a:lnTo>
                  <a:lnTo>
                    <a:pt x="1103" y="261"/>
                  </a:lnTo>
                  <a:lnTo>
                    <a:pt x="1097" y="267"/>
                  </a:lnTo>
                  <a:lnTo>
                    <a:pt x="1089" y="272"/>
                  </a:lnTo>
                  <a:lnTo>
                    <a:pt x="1082" y="279"/>
                  </a:lnTo>
                  <a:lnTo>
                    <a:pt x="1073" y="284"/>
                  </a:lnTo>
                  <a:lnTo>
                    <a:pt x="1065" y="290"/>
                  </a:lnTo>
                  <a:lnTo>
                    <a:pt x="1056" y="296"/>
                  </a:lnTo>
                  <a:lnTo>
                    <a:pt x="1048" y="302"/>
                  </a:lnTo>
                  <a:lnTo>
                    <a:pt x="1039" y="309"/>
                  </a:lnTo>
                  <a:lnTo>
                    <a:pt x="1029" y="315"/>
                  </a:lnTo>
                  <a:lnTo>
                    <a:pt x="1020" y="321"/>
                  </a:lnTo>
                  <a:lnTo>
                    <a:pt x="1011" y="328"/>
                  </a:lnTo>
                  <a:lnTo>
                    <a:pt x="1000" y="334"/>
                  </a:lnTo>
                  <a:lnTo>
                    <a:pt x="990" y="340"/>
                  </a:lnTo>
                  <a:lnTo>
                    <a:pt x="979" y="346"/>
                  </a:lnTo>
                  <a:lnTo>
                    <a:pt x="969" y="353"/>
                  </a:lnTo>
                  <a:lnTo>
                    <a:pt x="957" y="359"/>
                  </a:lnTo>
                  <a:lnTo>
                    <a:pt x="946" y="365"/>
                  </a:lnTo>
                  <a:lnTo>
                    <a:pt x="935" y="372"/>
                  </a:lnTo>
                  <a:lnTo>
                    <a:pt x="923" y="378"/>
                  </a:lnTo>
                  <a:lnTo>
                    <a:pt x="912" y="384"/>
                  </a:lnTo>
                  <a:lnTo>
                    <a:pt x="900" y="390"/>
                  </a:lnTo>
                  <a:lnTo>
                    <a:pt x="888" y="397"/>
                  </a:lnTo>
                  <a:lnTo>
                    <a:pt x="876" y="403"/>
                  </a:lnTo>
                  <a:lnTo>
                    <a:pt x="863" y="408"/>
                  </a:lnTo>
                  <a:lnTo>
                    <a:pt x="851" y="414"/>
                  </a:lnTo>
                  <a:lnTo>
                    <a:pt x="838" y="419"/>
                  </a:lnTo>
                  <a:lnTo>
                    <a:pt x="826" y="427"/>
                  </a:lnTo>
                  <a:lnTo>
                    <a:pt x="812" y="431"/>
                  </a:lnTo>
                  <a:lnTo>
                    <a:pt x="798" y="436"/>
                  </a:lnTo>
                  <a:lnTo>
                    <a:pt x="784" y="441"/>
                  </a:lnTo>
                  <a:lnTo>
                    <a:pt x="772" y="446"/>
                  </a:lnTo>
                  <a:lnTo>
                    <a:pt x="756" y="451"/>
                  </a:lnTo>
                  <a:lnTo>
                    <a:pt x="744" y="456"/>
                  </a:lnTo>
                  <a:lnTo>
                    <a:pt x="730" y="460"/>
                  </a:lnTo>
                  <a:lnTo>
                    <a:pt x="716" y="465"/>
                  </a:lnTo>
                  <a:lnTo>
                    <a:pt x="701" y="468"/>
                  </a:lnTo>
                  <a:lnTo>
                    <a:pt x="687" y="472"/>
                  </a:lnTo>
                  <a:lnTo>
                    <a:pt x="672" y="475"/>
                  </a:lnTo>
                  <a:lnTo>
                    <a:pt x="659" y="478"/>
                  </a:lnTo>
                  <a:lnTo>
                    <a:pt x="644" y="481"/>
                  </a:lnTo>
                  <a:lnTo>
                    <a:pt x="628" y="483"/>
                  </a:lnTo>
                  <a:lnTo>
                    <a:pt x="613" y="486"/>
                  </a:lnTo>
                  <a:lnTo>
                    <a:pt x="600" y="488"/>
                  </a:lnTo>
                  <a:lnTo>
                    <a:pt x="583" y="490"/>
                  </a:lnTo>
                  <a:lnTo>
                    <a:pt x="569" y="491"/>
                  </a:lnTo>
                  <a:lnTo>
                    <a:pt x="554" y="492"/>
                  </a:lnTo>
                  <a:lnTo>
                    <a:pt x="539" y="493"/>
                  </a:lnTo>
                  <a:lnTo>
                    <a:pt x="524" y="493"/>
                  </a:lnTo>
                  <a:lnTo>
                    <a:pt x="509" y="495"/>
                  </a:lnTo>
                  <a:lnTo>
                    <a:pt x="495" y="495"/>
                  </a:lnTo>
                  <a:lnTo>
                    <a:pt x="482" y="495"/>
                  </a:lnTo>
                  <a:lnTo>
                    <a:pt x="467" y="495"/>
                  </a:lnTo>
                  <a:lnTo>
                    <a:pt x="454" y="493"/>
                  </a:lnTo>
                  <a:lnTo>
                    <a:pt x="440" y="493"/>
                  </a:lnTo>
                  <a:lnTo>
                    <a:pt x="426" y="492"/>
                  </a:lnTo>
                  <a:lnTo>
                    <a:pt x="413" y="491"/>
                  </a:lnTo>
                  <a:lnTo>
                    <a:pt x="400" y="490"/>
                  </a:lnTo>
                  <a:lnTo>
                    <a:pt x="387" y="488"/>
                  </a:lnTo>
                  <a:lnTo>
                    <a:pt x="375" y="486"/>
                  </a:lnTo>
                  <a:lnTo>
                    <a:pt x="361" y="485"/>
                  </a:lnTo>
                  <a:lnTo>
                    <a:pt x="349" y="482"/>
                  </a:lnTo>
                  <a:lnTo>
                    <a:pt x="336" y="480"/>
                  </a:lnTo>
                  <a:lnTo>
                    <a:pt x="323" y="478"/>
                  </a:lnTo>
                  <a:lnTo>
                    <a:pt x="312" y="475"/>
                  </a:lnTo>
                  <a:lnTo>
                    <a:pt x="301" y="473"/>
                  </a:lnTo>
                  <a:lnTo>
                    <a:pt x="288" y="471"/>
                  </a:lnTo>
                  <a:lnTo>
                    <a:pt x="277" y="468"/>
                  </a:lnTo>
                  <a:lnTo>
                    <a:pt x="266" y="465"/>
                  </a:lnTo>
                  <a:lnTo>
                    <a:pt x="256" y="462"/>
                  </a:lnTo>
                  <a:lnTo>
                    <a:pt x="244" y="458"/>
                  </a:lnTo>
                  <a:lnTo>
                    <a:pt x="234" y="456"/>
                  </a:lnTo>
                  <a:lnTo>
                    <a:pt x="223" y="452"/>
                  </a:lnTo>
                  <a:lnTo>
                    <a:pt x="213" y="450"/>
                  </a:lnTo>
                  <a:lnTo>
                    <a:pt x="203" y="446"/>
                  </a:lnTo>
                  <a:lnTo>
                    <a:pt x="194" y="443"/>
                  </a:lnTo>
                  <a:lnTo>
                    <a:pt x="184" y="439"/>
                  </a:lnTo>
                  <a:lnTo>
                    <a:pt x="175" y="436"/>
                  </a:lnTo>
                  <a:lnTo>
                    <a:pt x="165" y="432"/>
                  </a:lnTo>
                  <a:lnTo>
                    <a:pt x="158" y="429"/>
                  </a:lnTo>
                  <a:lnTo>
                    <a:pt x="149" y="426"/>
                  </a:lnTo>
                  <a:lnTo>
                    <a:pt x="140" y="423"/>
                  </a:lnTo>
                  <a:lnTo>
                    <a:pt x="133" y="419"/>
                  </a:lnTo>
                  <a:lnTo>
                    <a:pt x="125" y="417"/>
                  </a:lnTo>
                  <a:lnTo>
                    <a:pt x="118" y="413"/>
                  </a:lnTo>
                  <a:lnTo>
                    <a:pt x="110" y="411"/>
                  </a:lnTo>
                  <a:lnTo>
                    <a:pt x="104" y="407"/>
                  </a:lnTo>
                  <a:lnTo>
                    <a:pt x="98" y="403"/>
                  </a:lnTo>
                  <a:lnTo>
                    <a:pt x="91" y="400"/>
                  </a:lnTo>
                  <a:lnTo>
                    <a:pt x="85" y="397"/>
                  </a:lnTo>
                  <a:lnTo>
                    <a:pt x="79" y="394"/>
                  </a:lnTo>
                  <a:lnTo>
                    <a:pt x="74" y="392"/>
                  </a:lnTo>
                  <a:lnTo>
                    <a:pt x="69" y="389"/>
                  </a:lnTo>
                  <a:lnTo>
                    <a:pt x="64" y="387"/>
                  </a:lnTo>
                  <a:lnTo>
                    <a:pt x="59" y="384"/>
                  </a:lnTo>
                  <a:lnTo>
                    <a:pt x="55" y="383"/>
                  </a:lnTo>
                  <a:lnTo>
                    <a:pt x="51" y="379"/>
                  </a:lnTo>
                  <a:lnTo>
                    <a:pt x="47" y="378"/>
                  </a:lnTo>
                  <a:lnTo>
                    <a:pt x="44" y="375"/>
                  </a:lnTo>
                  <a:lnTo>
                    <a:pt x="41" y="374"/>
                  </a:lnTo>
                  <a:lnTo>
                    <a:pt x="36" y="372"/>
                  </a:lnTo>
                  <a:lnTo>
                    <a:pt x="33" y="369"/>
                  </a:lnTo>
                  <a:lnTo>
                    <a:pt x="31" y="368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0" name="Freeform 78"/>
            <p:cNvSpPr>
              <a:spLocks/>
            </p:cNvSpPr>
            <p:nvPr/>
          </p:nvSpPr>
          <p:spPr bwMode="auto">
            <a:xfrm>
              <a:off x="3188" y="3000"/>
              <a:ext cx="188" cy="119"/>
            </a:xfrm>
            <a:custGeom>
              <a:avLst/>
              <a:gdLst>
                <a:gd name="T0" fmla="*/ 20 w 565"/>
                <a:gd name="T1" fmla="*/ 48 h 355"/>
                <a:gd name="T2" fmla="*/ 43 w 565"/>
                <a:gd name="T3" fmla="*/ 36 h 355"/>
                <a:gd name="T4" fmla="*/ 71 w 565"/>
                <a:gd name="T5" fmla="*/ 23 h 355"/>
                <a:gd name="T6" fmla="*/ 100 w 565"/>
                <a:gd name="T7" fmla="*/ 12 h 355"/>
                <a:gd name="T8" fmla="*/ 127 w 565"/>
                <a:gd name="T9" fmla="*/ 3 h 355"/>
                <a:gd name="T10" fmla="*/ 142 w 565"/>
                <a:gd name="T11" fmla="*/ 2 h 355"/>
                <a:gd name="T12" fmla="*/ 137 w 565"/>
                <a:gd name="T13" fmla="*/ 22 h 355"/>
                <a:gd name="T14" fmla="*/ 133 w 565"/>
                <a:gd name="T15" fmla="*/ 49 h 355"/>
                <a:gd name="T16" fmla="*/ 136 w 565"/>
                <a:gd name="T17" fmla="*/ 83 h 355"/>
                <a:gd name="T18" fmla="*/ 147 w 565"/>
                <a:gd name="T19" fmla="*/ 119 h 355"/>
                <a:gd name="T20" fmla="*/ 175 w 565"/>
                <a:gd name="T21" fmla="*/ 150 h 355"/>
                <a:gd name="T22" fmla="*/ 195 w 565"/>
                <a:gd name="T23" fmla="*/ 163 h 355"/>
                <a:gd name="T24" fmla="*/ 221 w 565"/>
                <a:gd name="T25" fmla="*/ 171 h 355"/>
                <a:gd name="T26" fmla="*/ 246 w 565"/>
                <a:gd name="T27" fmla="*/ 174 h 355"/>
                <a:gd name="T28" fmla="*/ 270 w 565"/>
                <a:gd name="T29" fmla="*/ 171 h 355"/>
                <a:gd name="T30" fmla="*/ 292 w 565"/>
                <a:gd name="T31" fmla="*/ 163 h 355"/>
                <a:gd name="T32" fmla="*/ 312 w 565"/>
                <a:gd name="T33" fmla="*/ 150 h 355"/>
                <a:gd name="T34" fmla="*/ 342 w 565"/>
                <a:gd name="T35" fmla="*/ 126 h 355"/>
                <a:gd name="T36" fmla="*/ 371 w 565"/>
                <a:gd name="T37" fmla="*/ 92 h 355"/>
                <a:gd name="T38" fmla="*/ 391 w 565"/>
                <a:gd name="T39" fmla="*/ 62 h 355"/>
                <a:gd name="T40" fmla="*/ 402 w 565"/>
                <a:gd name="T41" fmla="*/ 43 h 355"/>
                <a:gd name="T42" fmla="*/ 431 w 565"/>
                <a:gd name="T43" fmla="*/ 12 h 355"/>
                <a:gd name="T44" fmla="*/ 455 w 565"/>
                <a:gd name="T45" fmla="*/ 19 h 355"/>
                <a:gd name="T46" fmla="*/ 487 w 565"/>
                <a:gd name="T47" fmla="*/ 32 h 355"/>
                <a:gd name="T48" fmla="*/ 517 w 565"/>
                <a:gd name="T49" fmla="*/ 43 h 355"/>
                <a:gd name="T50" fmla="*/ 546 w 565"/>
                <a:gd name="T51" fmla="*/ 56 h 355"/>
                <a:gd name="T52" fmla="*/ 565 w 565"/>
                <a:gd name="T53" fmla="*/ 67 h 355"/>
                <a:gd name="T54" fmla="*/ 558 w 565"/>
                <a:gd name="T55" fmla="*/ 85 h 355"/>
                <a:gd name="T56" fmla="*/ 551 w 565"/>
                <a:gd name="T57" fmla="*/ 106 h 355"/>
                <a:gd name="T58" fmla="*/ 540 w 565"/>
                <a:gd name="T59" fmla="*/ 132 h 355"/>
                <a:gd name="T60" fmla="*/ 526 w 565"/>
                <a:gd name="T61" fmla="*/ 163 h 355"/>
                <a:gd name="T62" fmla="*/ 509 w 565"/>
                <a:gd name="T63" fmla="*/ 195 h 355"/>
                <a:gd name="T64" fmla="*/ 487 w 565"/>
                <a:gd name="T65" fmla="*/ 228 h 355"/>
                <a:gd name="T66" fmla="*/ 462 w 565"/>
                <a:gd name="T67" fmla="*/ 261 h 355"/>
                <a:gd name="T68" fmla="*/ 433 w 565"/>
                <a:gd name="T69" fmla="*/ 289 h 355"/>
                <a:gd name="T70" fmla="*/ 400 w 565"/>
                <a:gd name="T71" fmla="*/ 316 h 355"/>
                <a:gd name="T72" fmla="*/ 362 w 565"/>
                <a:gd name="T73" fmla="*/ 337 h 355"/>
                <a:gd name="T74" fmla="*/ 320 w 565"/>
                <a:gd name="T75" fmla="*/ 350 h 355"/>
                <a:gd name="T76" fmla="*/ 274 w 565"/>
                <a:gd name="T77" fmla="*/ 355 h 355"/>
                <a:gd name="T78" fmla="*/ 230 w 565"/>
                <a:gd name="T79" fmla="*/ 354 h 355"/>
                <a:gd name="T80" fmla="*/ 191 w 565"/>
                <a:gd name="T81" fmla="*/ 350 h 355"/>
                <a:gd name="T82" fmla="*/ 160 w 565"/>
                <a:gd name="T83" fmla="*/ 345 h 355"/>
                <a:gd name="T84" fmla="*/ 132 w 565"/>
                <a:gd name="T85" fmla="*/ 335 h 355"/>
                <a:gd name="T86" fmla="*/ 110 w 565"/>
                <a:gd name="T87" fmla="*/ 326 h 355"/>
                <a:gd name="T88" fmla="*/ 83 w 565"/>
                <a:gd name="T89" fmla="*/ 311 h 355"/>
                <a:gd name="T90" fmla="*/ 62 w 565"/>
                <a:gd name="T91" fmla="*/ 289 h 355"/>
                <a:gd name="T92" fmla="*/ 49 w 565"/>
                <a:gd name="T93" fmla="*/ 271 h 355"/>
                <a:gd name="T94" fmla="*/ 41 w 565"/>
                <a:gd name="T95" fmla="*/ 257 h 355"/>
                <a:gd name="T96" fmla="*/ 29 w 565"/>
                <a:gd name="T97" fmla="*/ 235 h 355"/>
                <a:gd name="T98" fmla="*/ 18 w 565"/>
                <a:gd name="T99" fmla="*/ 208 h 355"/>
                <a:gd name="T100" fmla="*/ 8 w 565"/>
                <a:gd name="T101" fmla="*/ 174 h 355"/>
                <a:gd name="T102" fmla="*/ 4 w 565"/>
                <a:gd name="T103" fmla="*/ 152 h 355"/>
                <a:gd name="T104" fmla="*/ 2 w 565"/>
                <a:gd name="T105" fmla="*/ 130 h 355"/>
                <a:gd name="T106" fmla="*/ 0 w 565"/>
                <a:gd name="T107" fmla="*/ 105 h 355"/>
                <a:gd name="T108" fmla="*/ 4 w 565"/>
                <a:gd name="T109" fmla="*/ 57 h 3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5"/>
                <a:gd name="T166" fmla="*/ 0 h 355"/>
                <a:gd name="T167" fmla="*/ 565 w 565"/>
                <a:gd name="T168" fmla="*/ 355 h 3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5" h="355">
                  <a:moveTo>
                    <a:pt x="4" y="57"/>
                  </a:moveTo>
                  <a:lnTo>
                    <a:pt x="5" y="56"/>
                  </a:lnTo>
                  <a:lnTo>
                    <a:pt x="9" y="54"/>
                  </a:lnTo>
                  <a:lnTo>
                    <a:pt x="14" y="52"/>
                  </a:lnTo>
                  <a:lnTo>
                    <a:pt x="20" y="48"/>
                  </a:lnTo>
                  <a:lnTo>
                    <a:pt x="24" y="46"/>
                  </a:lnTo>
                  <a:lnTo>
                    <a:pt x="29" y="43"/>
                  </a:lnTo>
                  <a:lnTo>
                    <a:pt x="33" y="41"/>
                  </a:lnTo>
                  <a:lnTo>
                    <a:pt x="38" y="39"/>
                  </a:lnTo>
                  <a:lnTo>
                    <a:pt x="43" y="36"/>
                  </a:lnTo>
                  <a:lnTo>
                    <a:pt x="48" y="34"/>
                  </a:lnTo>
                  <a:lnTo>
                    <a:pt x="54" y="31"/>
                  </a:lnTo>
                  <a:lnTo>
                    <a:pt x="61" y="29"/>
                  </a:lnTo>
                  <a:lnTo>
                    <a:pt x="66" y="25"/>
                  </a:lnTo>
                  <a:lnTo>
                    <a:pt x="71" y="23"/>
                  </a:lnTo>
                  <a:lnTo>
                    <a:pt x="77" y="20"/>
                  </a:lnTo>
                  <a:lnTo>
                    <a:pt x="83" y="18"/>
                  </a:lnTo>
                  <a:lnTo>
                    <a:pt x="88" y="15"/>
                  </a:lnTo>
                  <a:lnTo>
                    <a:pt x="95" y="13"/>
                  </a:lnTo>
                  <a:lnTo>
                    <a:pt x="100" y="12"/>
                  </a:lnTo>
                  <a:lnTo>
                    <a:pt x="107" y="9"/>
                  </a:lnTo>
                  <a:lnTo>
                    <a:pt x="111" y="7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7" y="3"/>
                  </a:lnTo>
                  <a:lnTo>
                    <a:pt x="131" y="2"/>
                  </a:lnTo>
                  <a:lnTo>
                    <a:pt x="136" y="0"/>
                  </a:lnTo>
                  <a:lnTo>
                    <a:pt x="140" y="0"/>
                  </a:lnTo>
                  <a:lnTo>
                    <a:pt x="143" y="0"/>
                  </a:lnTo>
                  <a:lnTo>
                    <a:pt x="142" y="2"/>
                  </a:lnTo>
                  <a:lnTo>
                    <a:pt x="142" y="5"/>
                  </a:lnTo>
                  <a:lnTo>
                    <a:pt x="141" y="8"/>
                  </a:lnTo>
                  <a:lnTo>
                    <a:pt x="140" y="12"/>
                  </a:lnTo>
                  <a:lnTo>
                    <a:pt x="138" y="17"/>
                  </a:lnTo>
                  <a:lnTo>
                    <a:pt x="137" y="22"/>
                  </a:lnTo>
                  <a:lnTo>
                    <a:pt x="136" y="25"/>
                  </a:lnTo>
                  <a:lnTo>
                    <a:pt x="136" y="31"/>
                  </a:lnTo>
                  <a:lnTo>
                    <a:pt x="135" y="37"/>
                  </a:lnTo>
                  <a:lnTo>
                    <a:pt x="135" y="43"/>
                  </a:lnTo>
                  <a:lnTo>
                    <a:pt x="133" y="49"/>
                  </a:lnTo>
                  <a:lnTo>
                    <a:pt x="133" y="56"/>
                  </a:lnTo>
                  <a:lnTo>
                    <a:pt x="133" y="63"/>
                  </a:lnTo>
                  <a:lnTo>
                    <a:pt x="135" y="69"/>
                  </a:lnTo>
                  <a:lnTo>
                    <a:pt x="135" y="77"/>
                  </a:lnTo>
                  <a:lnTo>
                    <a:pt x="136" y="83"/>
                  </a:lnTo>
                  <a:lnTo>
                    <a:pt x="137" y="91"/>
                  </a:lnTo>
                  <a:lnTo>
                    <a:pt x="138" y="98"/>
                  </a:lnTo>
                  <a:lnTo>
                    <a:pt x="141" y="105"/>
                  </a:lnTo>
                  <a:lnTo>
                    <a:pt x="143" y="112"/>
                  </a:lnTo>
                  <a:lnTo>
                    <a:pt x="147" y="119"/>
                  </a:lnTo>
                  <a:lnTo>
                    <a:pt x="152" y="126"/>
                  </a:lnTo>
                  <a:lnTo>
                    <a:pt x="156" y="132"/>
                  </a:lnTo>
                  <a:lnTo>
                    <a:pt x="161" y="139"/>
                  </a:lnTo>
                  <a:lnTo>
                    <a:pt x="167" y="144"/>
                  </a:lnTo>
                  <a:lnTo>
                    <a:pt x="175" y="150"/>
                  </a:lnTo>
                  <a:lnTo>
                    <a:pt x="177" y="152"/>
                  </a:lnTo>
                  <a:lnTo>
                    <a:pt x="182" y="155"/>
                  </a:lnTo>
                  <a:lnTo>
                    <a:pt x="186" y="157"/>
                  </a:lnTo>
                  <a:lnTo>
                    <a:pt x="191" y="161"/>
                  </a:lnTo>
                  <a:lnTo>
                    <a:pt x="195" y="163"/>
                  </a:lnTo>
                  <a:lnTo>
                    <a:pt x="200" y="165"/>
                  </a:lnTo>
                  <a:lnTo>
                    <a:pt x="205" y="168"/>
                  </a:lnTo>
                  <a:lnTo>
                    <a:pt x="211" y="169"/>
                  </a:lnTo>
                  <a:lnTo>
                    <a:pt x="216" y="170"/>
                  </a:lnTo>
                  <a:lnTo>
                    <a:pt x="221" y="171"/>
                  </a:lnTo>
                  <a:lnTo>
                    <a:pt x="226" y="173"/>
                  </a:lnTo>
                  <a:lnTo>
                    <a:pt x="231" y="174"/>
                  </a:lnTo>
                  <a:lnTo>
                    <a:pt x="236" y="174"/>
                  </a:lnTo>
                  <a:lnTo>
                    <a:pt x="241" y="174"/>
                  </a:lnTo>
                  <a:lnTo>
                    <a:pt x="246" y="174"/>
                  </a:lnTo>
                  <a:lnTo>
                    <a:pt x="251" y="174"/>
                  </a:lnTo>
                  <a:lnTo>
                    <a:pt x="255" y="173"/>
                  </a:lnTo>
                  <a:lnTo>
                    <a:pt x="260" y="173"/>
                  </a:lnTo>
                  <a:lnTo>
                    <a:pt x="265" y="171"/>
                  </a:lnTo>
                  <a:lnTo>
                    <a:pt x="270" y="171"/>
                  </a:lnTo>
                  <a:lnTo>
                    <a:pt x="274" y="169"/>
                  </a:lnTo>
                  <a:lnTo>
                    <a:pt x="279" y="168"/>
                  </a:lnTo>
                  <a:lnTo>
                    <a:pt x="283" y="166"/>
                  </a:lnTo>
                  <a:lnTo>
                    <a:pt x="288" y="165"/>
                  </a:lnTo>
                  <a:lnTo>
                    <a:pt x="292" y="163"/>
                  </a:lnTo>
                  <a:lnTo>
                    <a:pt x="297" y="160"/>
                  </a:lnTo>
                  <a:lnTo>
                    <a:pt x="300" y="157"/>
                  </a:lnTo>
                  <a:lnTo>
                    <a:pt x="304" y="156"/>
                  </a:lnTo>
                  <a:lnTo>
                    <a:pt x="308" y="152"/>
                  </a:lnTo>
                  <a:lnTo>
                    <a:pt x="312" y="150"/>
                  </a:lnTo>
                  <a:lnTo>
                    <a:pt x="317" y="147"/>
                  </a:lnTo>
                  <a:lnTo>
                    <a:pt x="320" y="145"/>
                  </a:lnTo>
                  <a:lnTo>
                    <a:pt x="328" y="139"/>
                  </a:lnTo>
                  <a:lnTo>
                    <a:pt x="334" y="132"/>
                  </a:lnTo>
                  <a:lnTo>
                    <a:pt x="342" y="126"/>
                  </a:lnTo>
                  <a:lnTo>
                    <a:pt x="349" y="120"/>
                  </a:lnTo>
                  <a:lnTo>
                    <a:pt x="354" y="112"/>
                  </a:lnTo>
                  <a:lnTo>
                    <a:pt x="361" y="106"/>
                  </a:lnTo>
                  <a:lnTo>
                    <a:pt x="366" y="98"/>
                  </a:lnTo>
                  <a:lnTo>
                    <a:pt x="371" y="92"/>
                  </a:lnTo>
                  <a:lnTo>
                    <a:pt x="376" y="85"/>
                  </a:lnTo>
                  <a:lnTo>
                    <a:pt x="379" y="78"/>
                  </a:lnTo>
                  <a:lnTo>
                    <a:pt x="383" y="72"/>
                  </a:lnTo>
                  <a:lnTo>
                    <a:pt x="388" y="67"/>
                  </a:lnTo>
                  <a:lnTo>
                    <a:pt x="391" y="62"/>
                  </a:lnTo>
                  <a:lnTo>
                    <a:pt x="393" y="57"/>
                  </a:lnTo>
                  <a:lnTo>
                    <a:pt x="396" y="52"/>
                  </a:lnTo>
                  <a:lnTo>
                    <a:pt x="398" y="49"/>
                  </a:lnTo>
                  <a:lnTo>
                    <a:pt x="401" y="44"/>
                  </a:lnTo>
                  <a:lnTo>
                    <a:pt x="402" y="43"/>
                  </a:lnTo>
                  <a:lnTo>
                    <a:pt x="420" y="8"/>
                  </a:lnTo>
                  <a:lnTo>
                    <a:pt x="425" y="9"/>
                  </a:lnTo>
                  <a:lnTo>
                    <a:pt x="426" y="9"/>
                  </a:lnTo>
                  <a:lnTo>
                    <a:pt x="431" y="12"/>
                  </a:lnTo>
                  <a:lnTo>
                    <a:pt x="435" y="13"/>
                  </a:lnTo>
                  <a:lnTo>
                    <a:pt x="440" y="14"/>
                  </a:lnTo>
                  <a:lnTo>
                    <a:pt x="443" y="17"/>
                  </a:lnTo>
                  <a:lnTo>
                    <a:pt x="450" y="18"/>
                  </a:lnTo>
                  <a:lnTo>
                    <a:pt x="455" y="19"/>
                  </a:lnTo>
                  <a:lnTo>
                    <a:pt x="461" y="22"/>
                  </a:lnTo>
                  <a:lnTo>
                    <a:pt x="467" y="24"/>
                  </a:lnTo>
                  <a:lnTo>
                    <a:pt x="474" y="27"/>
                  </a:lnTo>
                  <a:lnTo>
                    <a:pt x="480" y="29"/>
                  </a:lnTo>
                  <a:lnTo>
                    <a:pt x="487" y="32"/>
                  </a:lnTo>
                  <a:lnTo>
                    <a:pt x="494" y="34"/>
                  </a:lnTo>
                  <a:lnTo>
                    <a:pt x="500" y="36"/>
                  </a:lnTo>
                  <a:lnTo>
                    <a:pt x="506" y="38"/>
                  </a:lnTo>
                  <a:lnTo>
                    <a:pt x="512" y="41"/>
                  </a:lnTo>
                  <a:lnTo>
                    <a:pt x="517" y="43"/>
                  </a:lnTo>
                  <a:lnTo>
                    <a:pt x="524" y="46"/>
                  </a:lnTo>
                  <a:lnTo>
                    <a:pt x="530" y="48"/>
                  </a:lnTo>
                  <a:lnTo>
                    <a:pt x="536" y="51"/>
                  </a:lnTo>
                  <a:lnTo>
                    <a:pt x="541" y="53"/>
                  </a:lnTo>
                  <a:lnTo>
                    <a:pt x="546" y="56"/>
                  </a:lnTo>
                  <a:lnTo>
                    <a:pt x="550" y="57"/>
                  </a:lnTo>
                  <a:lnTo>
                    <a:pt x="555" y="59"/>
                  </a:lnTo>
                  <a:lnTo>
                    <a:pt x="561" y="63"/>
                  </a:lnTo>
                  <a:lnTo>
                    <a:pt x="565" y="67"/>
                  </a:lnTo>
                  <a:lnTo>
                    <a:pt x="564" y="69"/>
                  </a:lnTo>
                  <a:lnTo>
                    <a:pt x="563" y="73"/>
                  </a:lnTo>
                  <a:lnTo>
                    <a:pt x="561" y="78"/>
                  </a:lnTo>
                  <a:lnTo>
                    <a:pt x="560" y="81"/>
                  </a:lnTo>
                  <a:lnTo>
                    <a:pt x="558" y="85"/>
                  </a:lnTo>
                  <a:lnTo>
                    <a:pt x="556" y="88"/>
                  </a:lnTo>
                  <a:lnTo>
                    <a:pt x="556" y="93"/>
                  </a:lnTo>
                  <a:lnTo>
                    <a:pt x="554" y="96"/>
                  </a:lnTo>
                  <a:lnTo>
                    <a:pt x="553" y="101"/>
                  </a:lnTo>
                  <a:lnTo>
                    <a:pt x="551" y="106"/>
                  </a:lnTo>
                  <a:lnTo>
                    <a:pt x="550" y="111"/>
                  </a:lnTo>
                  <a:lnTo>
                    <a:pt x="548" y="116"/>
                  </a:lnTo>
                  <a:lnTo>
                    <a:pt x="545" y="121"/>
                  </a:lnTo>
                  <a:lnTo>
                    <a:pt x="543" y="126"/>
                  </a:lnTo>
                  <a:lnTo>
                    <a:pt x="540" y="132"/>
                  </a:lnTo>
                  <a:lnTo>
                    <a:pt x="538" y="137"/>
                  </a:lnTo>
                  <a:lnTo>
                    <a:pt x="535" y="144"/>
                  </a:lnTo>
                  <a:lnTo>
                    <a:pt x="533" y="150"/>
                  </a:lnTo>
                  <a:lnTo>
                    <a:pt x="530" y="156"/>
                  </a:lnTo>
                  <a:lnTo>
                    <a:pt x="526" y="163"/>
                  </a:lnTo>
                  <a:lnTo>
                    <a:pt x="523" y="169"/>
                  </a:lnTo>
                  <a:lnTo>
                    <a:pt x="520" y="175"/>
                  </a:lnTo>
                  <a:lnTo>
                    <a:pt x="516" y="181"/>
                  </a:lnTo>
                  <a:lnTo>
                    <a:pt x="512" y="188"/>
                  </a:lnTo>
                  <a:lnTo>
                    <a:pt x="509" y="195"/>
                  </a:lnTo>
                  <a:lnTo>
                    <a:pt x="505" y="201"/>
                  </a:lnTo>
                  <a:lnTo>
                    <a:pt x="501" y="208"/>
                  </a:lnTo>
                  <a:lnTo>
                    <a:pt x="496" y="215"/>
                  </a:lnTo>
                  <a:lnTo>
                    <a:pt x="492" y="222"/>
                  </a:lnTo>
                  <a:lnTo>
                    <a:pt x="487" y="228"/>
                  </a:lnTo>
                  <a:lnTo>
                    <a:pt x="484" y="234"/>
                  </a:lnTo>
                  <a:lnTo>
                    <a:pt x="477" y="240"/>
                  </a:lnTo>
                  <a:lnTo>
                    <a:pt x="472" y="247"/>
                  </a:lnTo>
                  <a:lnTo>
                    <a:pt x="467" y="254"/>
                  </a:lnTo>
                  <a:lnTo>
                    <a:pt x="462" y="261"/>
                  </a:lnTo>
                  <a:lnTo>
                    <a:pt x="457" y="266"/>
                  </a:lnTo>
                  <a:lnTo>
                    <a:pt x="451" y="272"/>
                  </a:lnTo>
                  <a:lnTo>
                    <a:pt x="445" y="278"/>
                  </a:lnTo>
                  <a:lnTo>
                    <a:pt x="440" y="284"/>
                  </a:lnTo>
                  <a:lnTo>
                    <a:pt x="433" y="289"/>
                  </a:lnTo>
                  <a:lnTo>
                    <a:pt x="427" y="296"/>
                  </a:lnTo>
                  <a:lnTo>
                    <a:pt x="421" y="301"/>
                  </a:lnTo>
                  <a:lnTo>
                    <a:pt x="415" y="307"/>
                  </a:lnTo>
                  <a:lnTo>
                    <a:pt x="407" y="311"/>
                  </a:lnTo>
                  <a:lnTo>
                    <a:pt x="400" y="316"/>
                  </a:lnTo>
                  <a:lnTo>
                    <a:pt x="393" y="321"/>
                  </a:lnTo>
                  <a:lnTo>
                    <a:pt x="386" y="326"/>
                  </a:lnTo>
                  <a:lnTo>
                    <a:pt x="378" y="328"/>
                  </a:lnTo>
                  <a:lnTo>
                    <a:pt x="371" y="333"/>
                  </a:lnTo>
                  <a:lnTo>
                    <a:pt x="362" y="337"/>
                  </a:lnTo>
                  <a:lnTo>
                    <a:pt x="354" y="340"/>
                  </a:lnTo>
                  <a:lnTo>
                    <a:pt x="347" y="342"/>
                  </a:lnTo>
                  <a:lnTo>
                    <a:pt x="338" y="345"/>
                  </a:lnTo>
                  <a:lnTo>
                    <a:pt x="329" y="347"/>
                  </a:lnTo>
                  <a:lnTo>
                    <a:pt x="320" y="350"/>
                  </a:lnTo>
                  <a:lnTo>
                    <a:pt x="312" y="351"/>
                  </a:lnTo>
                  <a:lnTo>
                    <a:pt x="303" y="354"/>
                  </a:lnTo>
                  <a:lnTo>
                    <a:pt x="294" y="354"/>
                  </a:lnTo>
                  <a:lnTo>
                    <a:pt x="284" y="355"/>
                  </a:lnTo>
                  <a:lnTo>
                    <a:pt x="274" y="355"/>
                  </a:lnTo>
                  <a:lnTo>
                    <a:pt x="265" y="355"/>
                  </a:lnTo>
                  <a:lnTo>
                    <a:pt x="255" y="355"/>
                  </a:lnTo>
                  <a:lnTo>
                    <a:pt x="248" y="355"/>
                  </a:lnTo>
                  <a:lnTo>
                    <a:pt x="239" y="355"/>
                  </a:lnTo>
                  <a:lnTo>
                    <a:pt x="230" y="354"/>
                  </a:lnTo>
                  <a:lnTo>
                    <a:pt x="221" y="354"/>
                  </a:lnTo>
                  <a:lnTo>
                    <a:pt x="215" y="354"/>
                  </a:lnTo>
                  <a:lnTo>
                    <a:pt x="206" y="351"/>
                  </a:lnTo>
                  <a:lnTo>
                    <a:pt x="199" y="351"/>
                  </a:lnTo>
                  <a:lnTo>
                    <a:pt x="191" y="350"/>
                  </a:lnTo>
                  <a:lnTo>
                    <a:pt x="185" y="349"/>
                  </a:lnTo>
                  <a:lnTo>
                    <a:pt x="179" y="347"/>
                  </a:lnTo>
                  <a:lnTo>
                    <a:pt x="172" y="346"/>
                  </a:lnTo>
                  <a:lnTo>
                    <a:pt x="166" y="345"/>
                  </a:lnTo>
                  <a:lnTo>
                    <a:pt x="160" y="345"/>
                  </a:lnTo>
                  <a:lnTo>
                    <a:pt x="153" y="342"/>
                  </a:lnTo>
                  <a:lnTo>
                    <a:pt x="148" y="341"/>
                  </a:lnTo>
                  <a:lnTo>
                    <a:pt x="142" y="338"/>
                  </a:lnTo>
                  <a:lnTo>
                    <a:pt x="137" y="337"/>
                  </a:lnTo>
                  <a:lnTo>
                    <a:pt x="132" y="335"/>
                  </a:lnTo>
                  <a:lnTo>
                    <a:pt x="127" y="333"/>
                  </a:lnTo>
                  <a:lnTo>
                    <a:pt x="123" y="332"/>
                  </a:lnTo>
                  <a:lnTo>
                    <a:pt x="118" y="330"/>
                  </a:lnTo>
                  <a:lnTo>
                    <a:pt x="115" y="328"/>
                  </a:lnTo>
                  <a:lnTo>
                    <a:pt x="110" y="326"/>
                  </a:lnTo>
                  <a:lnTo>
                    <a:pt x="106" y="323"/>
                  </a:lnTo>
                  <a:lnTo>
                    <a:pt x="102" y="322"/>
                  </a:lnTo>
                  <a:lnTo>
                    <a:pt x="95" y="318"/>
                  </a:lnTo>
                  <a:lnTo>
                    <a:pt x="89" y="315"/>
                  </a:lnTo>
                  <a:lnTo>
                    <a:pt x="83" y="311"/>
                  </a:lnTo>
                  <a:lnTo>
                    <a:pt x="77" y="306"/>
                  </a:lnTo>
                  <a:lnTo>
                    <a:pt x="73" y="302"/>
                  </a:lnTo>
                  <a:lnTo>
                    <a:pt x="69" y="298"/>
                  </a:lnTo>
                  <a:lnTo>
                    <a:pt x="64" y="293"/>
                  </a:lnTo>
                  <a:lnTo>
                    <a:pt x="62" y="289"/>
                  </a:lnTo>
                  <a:lnTo>
                    <a:pt x="59" y="286"/>
                  </a:lnTo>
                  <a:lnTo>
                    <a:pt x="57" y="283"/>
                  </a:lnTo>
                  <a:lnTo>
                    <a:pt x="53" y="277"/>
                  </a:lnTo>
                  <a:lnTo>
                    <a:pt x="52" y="273"/>
                  </a:lnTo>
                  <a:lnTo>
                    <a:pt x="49" y="271"/>
                  </a:lnTo>
                  <a:lnTo>
                    <a:pt x="49" y="269"/>
                  </a:lnTo>
                  <a:lnTo>
                    <a:pt x="48" y="268"/>
                  </a:lnTo>
                  <a:lnTo>
                    <a:pt x="47" y="266"/>
                  </a:lnTo>
                  <a:lnTo>
                    <a:pt x="44" y="262"/>
                  </a:lnTo>
                  <a:lnTo>
                    <a:pt x="41" y="257"/>
                  </a:lnTo>
                  <a:lnTo>
                    <a:pt x="38" y="252"/>
                  </a:lnTo>
                  <a:lnTo>
                    <a:pt x="37" y="249"/>
                  </a:lnTo>
                  <a:lnTo>
                    <a:pt x="34" y="244"/>
                  </a:lnTo>
                  <a:lnTo>
                    <a:pt x="32" y="240"/>
                  </a:lnTo>
                  <a:lnTo>
                    <a:pt x="29" y="235"/>
                  </a:lnTo>
                  <a:lnTo>
                    <a:pt x="27" y="232"/>
                  </a:lnTo>
                  <a:lnTo>
                    <a:pt x="25" y="225"/>
                  </a:lnTo>
                  <a:lnTo>
                    <a:pt x="23" y="220"/>
                  </a:lnTo>
                  <a:lnTo>
                    <a:pt x="20" y="214"/>
                  </a:lnTo>
                  <a:lnTo>
                    <a:pt x="18" y="208"/>
                  </a:lnTo>
                  <a:lnTo>
                    <a:pt x="15" y="200"/>
                  </a:lnTo>
                  <a:lnTo>
                    <a:pt x="13" y="194"/>
                  </a:lnTo>
                  <a:lnTo>
                    <a:pt x="12" y="185"/>
                  </a:lnTo>
                  <a:lnTo>
                    <a:pt x="9" y="179"/>
                  </a:lnTo>
                  <a:lnTo>
                    <a:pt x="8" y="174"/>
                  </a:lnTo>
                  <a:lnTo>
                    <a:pt x="8" y="170"/>
                  </a:lnTo>
                  <a:lnTo>
                    <a:pt x="7" y="166"/>
                  </a:lnTo>
                  <a:lnTo>
                    <a:pt x="7" y="163"/>
                  </a:lnTo>
                  <a:lnTo>
                    <a:pt x="4" y="157"/>
                  </a:lnTo>
                  <a:lnTo>
                    <a:pt x="4" y="152"/>
                  </a:lnTo>
                  <a:lnTo>
                    <a:pt x="3" y="147"/>
                  </a:lnTo>
                  <a:lnTo>
                    <a:pt x="3" y="144"/>
                  </a:lnTo>
                  <a:lnTo>
                    <a:pt x="2" y="139"/>
                  </a:lnTo>
                  <a:lnTo>
                    <a:pt x="2" y="135"/>
                  </a:lnTo>
                  <a:lnTo>
                    <a:pt x="2" y="130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5"/>
                  </a:lnTo>
                  <a:lnTo>
                    <a:pt x="0" y="110"/>
                  </a:lnTo>
                  <a:lnTo>
                    <a:pt x="0" y="105"/>
                  </a:lnTo>
                  <a:lnTo>
                    <a:pt x="0" y="100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2" y="85"/>
                  </a:lnTo>
                  <a:lnTo>
                    <a:pt x="4" y="57"/>
                  </a:lnTo>
                  <a:close/>
                </a:path>
              </a:pathLst>
            </a:custGeom>
            <a:solidFill>
              <a:srgbClr val="BFE6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1" name="Freeform 79"/>
            <p:cNvSpPr>
              <a:spLocks/>
            </p:cNvSpPr>
            <p:nvPr/>
          </p:nvSpPr>
          <p:spPr bwMode="auto">
            <a:xfrm>
              <a:off x="3194" y="2979"/>
              <a:ext cx="188" cy="63"/>
            </a:xfrm>
            <a:custGeom>
              <a:avLst/>
              <a:gdLst>
                <a:gd name="T0" fmla="*/ 4 w 564"/>
                <a:gd name="T1" fmla="*/ 67 h 190"/>
                <a:gd name="T2" fmla="*/ 13 w 564"/>
                <a:gd name="T3" fmla="*/ 59 h 190"/>
                <a:gd name="T4" fmla="*/ 28 w 564"/>
                <a:gd name="T5" fmla="*/ 50 h 190"/>
                <a:gd name="T6" fmla="*/ 47 w 564"/>
                <a:gd name="T7" fmla="*/ 39 h 190"/>
                <a:gd name="T8" fmla="*/ 63 w 564"/>
                <a:gd name="T9" fmla="*/ 33 h 190"/>
                <a:gd name="T10" fmla="*/ 76 w 564"/>
                <a:gd name="T11" fmla="*/ 26 h 190"/>
                <a:gd name="T12" fmla="*/ 89 w 564"/>
                <a:gd name="T13" fmla="*/ 21 h 190"/>
                <a:gd name="T14" fmla="*/ 104 w 564"/>
                <a:gd name="T15" fmla="*/ 16 h 190"/>
                <a:gd name="T16" fmla="*/ 119 w 564"/>
                <a:gd name="T17" fmla="*/ 11 h 190"/>
                <a:gd name="T18" fmla="*/ 136 w 564"/>
                <a:gd name="T19" fmla="*/ 8 h 190"/>
                <a:gd name="T20" fmla="*/ 155 w 564"/>
                <a:gd name="T21" fmla="*/ 5 h 190"/>
                <a:gd name="T22" fmla="*/ 172 w 564"/>
                <a:gd name="T23" fmla="*/ 1 h 190"/>
                <a:gd name="T24" fmla="*/ 191 w 564"/>
                <a:gd name="T25" fmla="*/ 0 h 190"/>
                <a:gd name="T26" fmla="*/ 212 w 564"/>
                <a:gd name="T27" fmla="*/ 0 h 190"/>
                <a:gd name="T28" fmla="*/ 234 w 564"/>
                <a:gd name="T29" fmla="*/ 1 h 190"/>
                <a:gd name="T30" fmla="*/ 255 w 564"/>
                <a:gd name="T31" fmla="*/ 4 h 190"/>
                <a:gd name="T32" fmla="*/ 278 w 564"/>
                <a:gd name="T33" fmla="*/ 6 h 190"/>
                <a:gd name="T34" fmla="*/ 299 w 564"/>
                <a:gd name="T35" fmla="*/ 9 h 190"/>
                <a:gd name="T36" fmla="*/ 320 w 564"/>
                <a:gd name="T37" fmla="*/ 14 h 190"/>
                <a:gd name="T38" fmla="*/ 342 w 564"/>
                <a:gd name="T39" fmla="*/ 18 h 190"/>
                <a:gd name="T40" fmla="*/ 362 w 564"/>
                <a:gd name="T41" fmla="*/ 23 h 190"/>
                <a:gd name="T42" fmla="*/ 382 w 564"/>
                <a:gd name="T43" fmla="*/ 28 h 190"/>
                <a:gd name="T44" fmla="*/ 402 w 564"/>
                <a:gd name="T45" fmla="*/ 33 h 190"/>
                <a:gd name="T46" fmla="*/ 421 w 564"/>
                <a:gd name="T47" fmla="*/ 38 h 190"/>
                <a:gd name="T48" fmla="*/ 438 w 564"/>
                <a:gd name="T49" fmla="*/ 43 h 190"/>
                <a:gd name="T50" fmla="*/ 455 w 564"/>
                <a:gd name="T51" fmla="*/ 48 h 190"/>
                <a:gd name="T52" fmla="*/ 472 w 564"/>
                <a:gd name="T53" fmla="*/ 54 h 190"/>
                <a:gd name="T54" fmla="*/ 486 w 564"/>
                <a:gd name="T55" fmla="*/ 59 h 190"/>
                <a:gd name="T56" fmla="*/ 500 w 564"/>
                <a:gd name="T57" fmla="*/ 64 h 190"/>
                <a:gd name="T58" fmla="*/ 512 w 564"/>
                <a:gd name="T59" fmla="*/ 68 h 190"/>
                <a:gd name="T60" fmla="*/ 525 w 564"/>
                <a:gd name="T61" fmla="*/ 73 h 190"/>
                <a:gd name="T62" fmla="*/ 542 w 564"/>
                <a:gd name="T63" fmla="*/ 80 h 190"/>
                <a:gd name="T64" fmla="*/ 556 w 564"/>
                <a:gd name="T65" fmla="*/ 87 h 190"/>
                <a:gd name="T66" fmla="*/ 551 w 564"/>
                <a:gd name="T67" fmla="*/ 190 h 190"/>
                <a:gd name="T68" fmla="*/ 542 w 564"/>
                <a:gd name="T69" fmla="*/ 184 h 190"/>
                <a:gd name="T70" fmla="*/ 529 w 564"/>
                <a:gd name="T71" fmla="*/ 176 h 190"/>
                <a:gd name="T72" fmla="*/ 515 w 564"/>
                <a:gd name="T73" fmla="*/ 168 h 190"/>
                <a:gd name="T74" fmla="*/ 498 w 564"/>
                <a:gd name="T75" fmla="*/ 160 h 190"/>
                <a:gd name="T76" fmla="*/ 477 w 564"/>
                <a:gd name="T77" fmla="*/ 150 h 190"/>
                <a:gd name="T78" fmla="*/ 455 w 564"/>
                <a:gd name="T79" fmla="*/ 140 h 190"/>
                <a:gd name="T80" fmla="*/ 429 w 564"/>
                <a:gd name="T81" fmla="*/ 129 h 190"/>
                <a:gd name="T82" fmla="*/ 403 w 564"/>
                <a:gd name="T83" fmla="*/ 121 h 190"/>
                <a:gd name="T84" fmla="*/ 374 w 564"/>
                <a:gd name="T85" fmla="*/ 111 h 190"/>
                <a:gd name="T86" fmla="*/ 344 w 564"/>
                <a:gd name="T87" fmla="*/ 103 h 190"/>
                <a:gd name="T88" fmla="*/ 311 w 564"/>
                <a:gd name="T89" fmla="*/ 96 h 190"/>
                <a:gd name="T90" fmla="*/ 279 w 564"/>
                <a:gd name="T91" fmla="*/ 90 h 190"/>
                <a:gd name="T92" fmla="*/ 245 w 564"/>
                <a:gd name="T93" fmla="*/ 87 h 190"/>
                <a:gd name="T94" fmla="*/ 210 w 564"/>
                <a:gd name="T95" fmla="*/ 85 h 190"/>
                <a:gd name="T96" fmla="*/ 175 w 564"/>
                <a:gd name="T97" fmla="*/ 87 h 190"/>
                <a:gd name="T98" fmla="*/ 140 w 564"/>
                <a:gd name="T99" fmla="*/ 92 h 190"/>
                <a:gd name="T100" fmla="*/ 104 w 564"/>
                <a:gd name="T101" fmla="*/ 99 h 190"/>
                <a:gd name="T102" fmla="*/ 69 w 564"/>
                <a:gd name="T103" fmla="*/ 112 h 190"/>
                <a:gd name="T104" fmla="*/ 34 w 564"/>
                <a:gd name="T105" fmla="*/ 128 h 190"/>
                <a:gd name="T106" fmla="*/ 1 w 564"/>
                <a:gd name="T107" fmla="*/ 150 h 1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4"/>
                <a:gd name="T163" fmla="*/ 0 h 190"/>
                <a:gd name="T164" fmla="*/ 564 w 564"/>
                <a:gd name="T165" fmla="*/ 190 h 1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4" h="190">
                  <a:moveTo>
                    <a:pt x="0" y="70"/>
                  </a:moveTo>
                  <a:lnTo>
                    <a:pt x="0" y="69"/>
                  </a:lnTo>
                  <a:lnTo>
                    <a:pt x="4" y="67"/>
                  </a:lnTo>
                  <a:lnTo>
                    <a:pt x="6" y="64"/>
                  </a:lnTo>
                  <a:lnTo>
                    <a:pt x="10" y="62"/>
                  </a:lnTo>
                  <a:lnTo>
                    <a:pt x="13" y="59"/>
                  </a:lnTo>
                  <a:lnTo>
                    <a:pt x="18" y="57"/>
                  </a:lnTo>
                  <a:lnTo>
                    <a:pt x="23" y="54"/>
                  </a:lnTo>
                  <a:lnTo>
                    <a:pt x="28" y="50"/>
                  </a:lnTo>
                  <a:lnTo>
                    <a:pt x="34" y="47"/>
                  </a:lnTo>
                  <a:lnTo>
                    <a:pt x="40" y="43"/>
                  </a:lnTo>
                  <a:lnTo>
                    <a:pt x="47" y="39"/>
                  </a:lnTo>
                  <a:lnTo>
                    <a:pt x="55" y="36"/>
                  </a:lnTo>
                  <a:lnTo>
                    <a:pt x="58" y="34"/>
                  </a:lnTo>
                  <a:lnTo>
                    <a:pt x="63" y="33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6" y="26"/>
                  </a:lnTo>
                  <a:lnTo>
                    <a:pt x="81" y="25"/>
                  </a:lnTo>
                  <a:lnTo>
                    <a:pt x="84" y="23"/>
                  </a:lnTo>
                  <a:lnTo>
                    <a:pt x="89" y="21"/>
                  </a:lnTo>
                  <a:lnTo>
                    <a:pt x="94" y="19"/>
                  </a:lnTo>
                  <a:lnTo>
                    <a:pt x="99" y="18"/>
                  </a:lnTo>
                  <a:lnTo>
                    <a:pt x="104" y="16"/>
                  </a:lnTo>
                  <a:lnTo>
                    <a:pt x="109" y="15"/>
                  </a:lnTo>
                  <a:lnTo>
                    <a:pt x="114" y="13"/>
                  </a:lnTo>
                  <a:lnTo>
                    <a:pt x="119" y="11"/>
                  </a:lnTo>
                  <a:lnTo>
                    <a:pt x="124" y="10"/>
                  </a:lnTo>
                  <a:lnTo>
                    <a:pt x="131" y="9"/>
                  </a:lnTo>
                  <a:lnTo>
                    <a:pt x="136" y="8"/>
                  </a:lnTo>
                  <a:lnTo>
                    <a:pt x="142" y="6"/>
                  </a:lnTo>
                  <a:lnTo>
                    <a:pt x="148" y="5"/>
                  </a:lnTo>
                  <a:lnTo>
                    <a:pt x="155" y="5"/>
                  </a:lnTo>
                  <a:lnTo>
                    <a:pt x="161" y="4"/>
                  </a:lnTo>
                  <a:lnTo>
                    <a:pt x="166" y="3"/>
                  </a:lnTo>
                  <a:lnTo>
                    <a:pt x="172" y="1"/>
                  </a:lnTo>
                  <a:lnTo>
                    <a:pt x="178" y="1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9" y="0"/>
                  </a:lnTo>
                  <a:lnTo>
                    <a:pt x="206" y="0"/>
                  </a:lnTo>
                  <a:lnTo>
                    <a:pt x="212" y="0"/>
                  </a:lnTo>
                  <a:lnTo>
                    <a:pt x="219" y="0"/>
                  </a:lnTo>
                  <a:lnTo>
                    <a:pt x="226" y="0"/>
                  </a:lnTo>
                  <a:lnTo>
                    <a:pt x="234" y="1"/>
                  </a:lnTo>
                  <a:lnTo>
                    <a:pt x="240" y="1"/>
                  </a:lnTo>
                  <a:lnTo>
                    <a:pt x="247" y="3"/>
                  </a:lnTo>
                  <a:lnTo>
                    <a:pt x="255" y="4"/>
                  </a:lnTo>
                  <a:lnTo>
                    <a:pt x="263" y="5"/>
                  </a:lnTo>
                  <a:lnTo>
                    <a:pt x="270" y="5"/>
                  </a:lnTo>
                  <a:lnTo>
                    <a:pt x="278" y="6"/>
                  </a:lnTo>
                  <a:lnTo>
                    <a:pt x="284" y="6"/>
                  </a:lnTo>
                  <a:lnTo>
                    <a:pt x="291" y="9"/>
                  </a:lnTo>
                  <a:lnTo>
                    <a:pt x="299" y="9"/>
                  </a:lnTo>
                  <a:lnTo>
                    <a:pt x="306" y="11"/>
                  </a:lnTo>
                  <a:lnTo>
                    <a:pt x="313" y="11"/>
                  </a:lnTo>
                  <a:lnTo>
                    <a:pt x="320" y="14"/>
                  </a:lnTo>
                  <a:lnTo>
                    <a:pt x="328" y="15"/>
                  </a:lnTo>
                  <a:lnTo>
                    <a:pt x="334" y="16"/>
                  </a:lnTo>
                  <a:lnTo>
                    <a:pt x="342" y="18"/>
                  </a:lnTo>
                  <a:lnTo>
                    <a:pt x="348" y="20"/>
                  </a:lnTo>
                  <a:lnTo>
                    <a:pt x="354" y="21"/>
                  </a:lnTo>
                  <a:lnTo>
                    <a:pt x="362" y="23"/>
                  </a:lnTo>
                  <a:lnTo>
                    <a:pt x="369" y="24"/>
                  </a:lnTo>
                  <a:lnTo>
                    <a:pt x="375" y="26"/>
                  </a:lnTo>
                  <a:lnTo>
                    <a:pt x="382" y="28"/>
                  </a:lnTo>
                  <a:lnTo>
                    <a:pt x="389" y="29"/>
                  </a:lnTo>
                  <a:lnTo>
                    <a:pt x="396" y="30"/>
                  </a:lnTo>
                  <a:lnTo>
                    <a:pt x="402" y="33"/>
                  </a:lnTo>
                  <a:lnTo>
                    <a:pt x="408" y="34"/>
                  </a:lnTo>
                  <a:lnTo>
                    <a:pt x="414" y="36"/>
                  </a:lnTo>
                  <a:lnTo>
                    <a:pt x="421" y="38"/>
                  </a:lnTo>
                  <a:lnTo>
                    <a:pt x="427" y="40"/>
                  </a:lnTo>
                  <a:lnTo>
                    <a:pt x="432" y="41"/>
                  </a:lnTo>
                  <a:lnTo>
                    <a:pt x="438" y="43"/>
                  </a:lnTo>
                  <a:lnTo>
                    <a:pt x="443" y="44"/>
                  </a:lnTo>
                  <a:lnTo>
                    <a:pt x="451" y="47"/>
                  </a:lnTo>
                  <a:lnTo>
                    <a:pt x="455" y="48"/>
                  </a:lnTo>
                  <a:lnTo>
                    <a:pt x="461" y="50"/>
                  </a:lnTo>
                  <a:lnTo>
                    <a:pt x="467" y="53"/>
                  </a:lnTo>
                  <a:lnTo>
                    <a:pt x="472" y="54"/>
                  </a:lnTo>
                  <a:lnTo>
                    <a:pt x="476" y="55"/>
                  </a:lnTo>
                  <a:lnTo>
                    <a:pt x="481" y="57"/>
                  </a:lnTo>
                  <a:lnTo>
                    <a:pt x="486" y="59"/>
                  </a:lnTo>
                  <a:lnTo>
                    <a:pt x="491" y="60"/>
                  </a:lnTo>
                  <a:lnTo>
                    <a:pt x="496" y="62"/>
                  </a:lnTo>
                  <a:lnTo>
                    <a:pt x="500" y="64"/>
                  </a:lnTo>
                  <a:lnTo>
                    <a:pt x="504" y="65"/>
                  </a:lnTo>
                  <a:lnTo>
                    <a:pt x="509" y="68"/>
                  </a:lnTo>
                  <a:lnTo>
                    <a:pt x="512" y="68"/>
                  </a:lnTo>
                  <a:lnTo>
                    <a:pt x="517" y="70"/>
                  </a:lnTo>
                  <a:lnTo>
                    <a:pt x="520" y="72"/>
                  </a:lnTo>
                  <a:lnTo>
                    <a:pt x="525" y="73"/>
                  </a:lnTo>
                  <a:lnTo>
                    <a:pt x="531" y="77"/>
                  </a:lnTo>
                  <a:lnTo>
                    <a:pt x="537" y="79"/>
                  </a:lnTo>
                  <a:lnTo>
                    <a:pt x="542" y="80"/>
                  </a:lnTo>
                  <a:lnTo>
                    <a:pt x="547" y="83"/>
                  </a:lnTo>
                  <a:lnTo>
                    <a:pt x="552" y="84"/>
                  </a:lnTo>
                  <a:lnTo>
                    <a:pt x="556" y="87"/>
                  </a:lnTo>
                  <a:lnTo>
                    <a:pt x="561" y="88"/>
                  </a:lnTo>
                  <a:lnTo>
                    <a:pt x="564" y="89"/>
                  </a:lnTo>
                  <a:lnTo>
                    <a:pt x="551" y="190"/>
                  </a:lnTo>
                  <a:lnTo>
                    <a:pt x="550" y="189"/>
                  </a:lnTo>
                  <a:lnTo>
                    <a:pt x="547" y="187"/>
                  </a:lnTo>
                  <a:lnTo>
                    <a:pt x="542" y="184"/>
                  </a:lnTo>
                  <a:lnTo>
                    <a:pt x="537" y="181"/>
                  </a:lnTo>
                  <a:lnTo>
                    <a:pt x="532" y="178"/>
                  </a:lnTo>
                  <a:lnTo>
                    <a:pt x="529" y="176"/>
                  </a:lnTo>
                  <a:lnTo>
                    <a:pt x="525" y="173"/>
                  </a:lnTo>
                  <a:lnTo>
                    <a:pt x="520" y="171"/>
                  </a:lnTo>
                  <a:lnTo>
                    <a:pt x="515" y="168"/>
                  </a:lnTo>
                  <a:lnTo>
                    <a:pt x="510" y="166"/>
                  </a:lnTo>
                  <a:lnTo>
                    <a:pt x="504" y="163"/>
                  </a:lnTo>
                  <a:lnTo>
                    <a:pt x="498" y="160"/>
                  </a:lnTo>
                  <a:lnTo>
                    <a:pt x="491" y="156"/>
                  </a:lnTo>
                  <a:lnTo>
                    <a:pt x="485" y="153"/>
                  </a:lnTo>
                  <a:lnTo>
                    <a:pt x="477" y="150"/>
                  </a:lnTo>
                  <a:lnTo>
                    <a:pt x="471" y="147"/>
                  </a:lnTo>
                  <a:lnTo>
                    <a:pt x="463" y="143"/>
                  </a:lnTo>
                  <a:lnTo>
                    <a:pt x="455" y="140"/>
                  </a:lnTo>
                  <a:lnTo>
                    <a:pt x="447" y="137"/>
                  </a:lnTo>
                  <a:lnTo>
                    <a:pt x="438" y="133"/>
                  </a:lnTo>
                  <a:lnTo>
                    <a:pt x="429" y="129"/>
                  </a:lnTo>
                  <a:lnTo>
                    <a:pt x="421" y="127"/>
                  </a:lnTo>
                  <a:lnTo>
                    <a:pt x="412" y="123"/>
                  </a:lnTo>
                  <a:lnTo>
                    <a:pt x="403" y="121"/>
                  </a:lnTo>
                  <a:lnTo>
                    <a:pt x="393" y="117"/>
                  </a:lnTo>
                  <a:lnTo>
                    <a:pt x="384" y="114"/>
                  </a:lnTo>
                  <a:lnTo>
                    <a:pt x="374" y="111"/>
                  </a:lnTo>
                  <a:lnTo>
                    <a:pt x="365" y="109"/>
                  </a:lnTo>
                  <a:lnTo>
                    <a:pt x="354" y="106"/>
                  </a:lnTo>
                  <a:lnTo>
                    <a:pt x="344" y="103"/>
                  </a:lnTo>
                  <a:lnTo>
                    <a:pt x="334" y="101"/>
                  </a:lnTo>
                  <a:lnTo>
                    <a:pt x="323" y="98"/>
                  </a:lnTo>
                  <a:lnTo>
                    <a:pt x="311" y="96"/>
                  </a:lnTo>
                  <a:lnTo>
                    <a:pt x="301" y="93"/>
                  </a:lnTo>
                  <a:lnTo>
                    <a:pt x="290" y="92"/>
                  </a:lnTo>
                  <a:lnTo>
                    <a:pt x="279" y="90"/>
                  </a:lnTo>
                  <a:lnTo>
                    <a:pt x="268" y="88"/>
                  </a:lnTo>
                  <a:lnTo>
                    <a:pt x="256" y="88"/>
                  </a:lnTo>
                  <a:lnTo>
                    <a:pt x="245" y="87"/>
                  </a:lnTo>
                  <a:lnTo>
                    <a:pt x="234" y="87"/>
                  </a:lnTo>
                  <a:lnTo>
                    <a:pt x="221" y="85"/>
                  </a:lnTo>
                  <a:lnTo>
                    <a:pt x="210" y="85"/>
                  </a:lnTo>
                  <a:lnTo>
                    <a:pt x="199" y="85"/>
                  </a:lnTo>
                  <a:lnTo>
                    <a:pt x="187" y="87"/>
                  </a:lnTo>
                  <a:lnTo>
                    <a:pt x="175" y="87"/>
                  </a:lnTo>
                  <a:lnTo>
                    <a:pt x="163" y="88"/>
                  </a:lnTo>
                  <a:lnTo>
                    <a:pt x="151" y="89"/>
                  </a:lnTo>
                  <a:lnTo>
                    <a:pt x="140" y="92"/>
                  </a:lnTo>
                  <a:lnTo>
                    <a:pt x="127" y="94"/>
                  </a:lnTo>
                  <a:lnTo>
                    <a:pt x="116" y="97"/>
                  </a:lnTo>
                  <a:lnTo>
                    <a:pt x="104" y="99"/>
                  </a:lnTo>
                  <a:lnTo>
                    <a:pt x="92" y="104"/>
                  </a:lnTo>
                  <a:lnTo>
                    <a:pt x="81" y="107"/>
                  </a:lnTo>
                  <a:lnTo>
                    <a:pt x="69" y="112"/>
                  </a:lnTo>
                  <a:lnTo>
                    <a:pt x="57" y="117"/>
                  </a:lnTo>
                  <a:lnTo>
                    <a:pt x="45" y="122"/>
                  </a:lnTo>
                  <a:lnTo>
                    <a:pt x="34" y="128"/>
                  </a:lnTo>
                  <a:lnTo>
                    <a:pt x="23" y="134"/>
                  </a:lnTo>
                  <a:lnTo>
                    <a:pt x="13" y="141"/>
                  </a:lnTo>
                  <a:lnTo>
                    <a:pt x="1" y="15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82A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2" name="Freeform 80"/>
            <p:cNvSpPr>
              <a:spLocks/>
            </p:cNvSpPr>
            <p:nvPr/>
          </p:nvSpPr>
          <p:spPr bwMode="auto">
            <a:xfrm>
              <a:off x="2986" y="2905"/>
              <a:ext cx="692" cy="214"/>
            </a:xfrm>
            <a:custGeom>
              <a:avLst/>
              <a:gdLst>
                <a:gd name="T0" fmla="*/ 3 w 2075"/>
                <a:gd name="T1" fmla="*/ 603 h 644"/>
                <a:gd name="T2" fmla="*/ 0 w 2075"/>
                <a:gd name="T3" fmla="*/ 553 h 644"/>
                <a:gd name="T4" fmla="*/ 0 w 2075"/>
                <a:gd name="T5" fmla="*/ 492 h 644"/>
                <a:gd name="T6" fmla="*/ 10 w 2075"/>
                <a:gd name="T7" fmla="*/ 433 h 644"/>
                <a:gd name="T8" fmla="*/ 35 w 2075"/>
                <a:gd name="T9" fmla="*/ 384 h 644"/>
                <a:gd name="T10" fmla="*/ 99 w 2075"/>
                <a:gd name="T11" fmla="*/ 349 h 644"/>
                <a:gd name="T12" fmla="*/ 141 w 2075"/>
                <a:gd name="T13" fmla="*/ 345 h 644"/>
                <a:gd name="T14" fmla="*/ 201 w 2075"/>
                <a:gd name="T15" fmla="*/ 354 h 644"/>
                <a:gd name="T16" fmla="*/ 242 w 2075"/>
                <a:gd name="T17" fmla="*/ 360 h 644"/>
                <a:gd name="T18" fmla="*/ 289 w 2075"/>
                <a:gd name="T19" fmla="*/ 348 h 644"/>
                <a:gd name="T20" fmla="*/ 343 w 2075"/>
                <a:gd name="T21" fmla="*/ 323 h 644"/>
                <a:gd name="T22" fmla="*/ 404 w 2075"/>
                <a:gd name="T23" fmla="*/ 285 h 644"/>
                <a:gd name="T24" fmla="*/ 467 w 2075"/>
                <a:gd name="T25" fmla="*/ 228 h 644"/>
                <a:gd name="T26" fmla="*/ 527 w 2075"/>
                <a:gd name="T27" fmla="*/ 154 h 644"/>
                <a:gd name="T28" fmla="*/ 603 w 2075"/>
                <a:gd name="T29" fmla="*/ 90 h 644"/>
                <a:gd name="T30" fmla="*/ 692 w 2075"/>
                <a:gd name="T31" fmla="*/ 44 h 644"/>
                <a:gd name="T32" fmla="*/ 787 w 2075"/>
                <a:gd name="T33" fmla="*/ 15 h 644"/>
                <a:gd name="T34" fmla="*/ 881 w 2075"/>
                <a:gd name="T35" fmla="*/ 2 h 644"/>
                <a:gd name="T36" fmla="*/ 962 w 2075"/>
                <a:gd name="T37" fmla="*/ 1 h 644"/>
                <a:gd name="T38" fmla="*/ 1031 w 2075"/>
                <a:gd name="T39" fmla="*/ 15 h 644"/>
                <a:gd name="T40" fmla="*/ 1110 w 2075"/>
                <a:gd name="T41" fmla="*/ 38 h 644"/>
                <a:gd name="T42" fmla="*/ 1193 w 2075"/>
                <a:gd name="T43" fmla="*/ 69 h 644"/>
                <a:gd name="T44" fmla="*/ 1268 w 2075"/>
                <a:gd name="T45" fmla="*/ 98 h 644"/>
                <a:gd name="T46" fmla="*/ 1327 w 2075"/>
                <a:gd name="T47" fmla="*/ 121 h 644"/>
                <a:gd name="T48" fmla="*/ 1366 w 2075"/>
                <a:gd name="T49" fmla="*/ 139 h 644"/>
                <a:gd name="T50" fmla="*/ 1422 w 2075"/>
                <a:gd name="T51" fmla="*/ 169 h 644"/>
                <a:gd name="T52" fmla="*/ 1506 w 2075"/>
                <a:gd name="T53" fmla="*/ 212 h 644"/>
                <a:gd name="T54" fmla="*/ 1607 w 2075"/>
                <a:gd name="T55" fmla="*/ 256 h 644"/>
                <a:gd name="T56" fmla="*/ 1706 w 2075"/>
                <a:gd name="T57" fmla="*/ 292 h 644"/>
                <a:gd name="T58" fmla="*/ 1791 w 2075"/>
                <a:gd name="T59" fmla="*/ 311 h 644"/>
                <a:gd name="T60" fmla="*/ 1926 w 2075"/>
                <a:gd name="T61" fmla="*/ 291 h 644"/>
                <a:gd name="T62" fmla="*/ 1969 w 2075"/>
                <a:gd name="T63" fmla="*/ 318 h 644"/>
                <a:gd name="T64" fmla="*/ 2017 w 2075"/>
                <a:gd name="T65" fmla="*/ 354 h 644"/>
                <a:gd name="T66" fmla="*/ 2065 w 2075"/>
                <a:gd name="T67" fmla="*/ 409 h 644"/>
                <a:gd name="T68" fmla="*/ 2070 w 2075"/>
                <a:gd name="T69" fmla="*/ 460 h 644"/>
                <a:gd name="T70" fmla="*/ 2025 w 2075"/>
                <a:gd name="T71" fmla="*/ 505 h 644"/>
                <a:gd name="T72" fmla="*/ 1947 w 2075"/>
                <a:gd name="T73" fmla="*/ 550 h 644"/>
                <a:gd name="T74" fmla="*/ 1859 w 2075"/>
                <a:gd name="T75" fmla="*/ 592 h 644"/>
                <a:gd name="T76" fmla="*/ 1782 w 2075"/>
                <a:gd name="T77" fmla="*/ 624 h 644"/>
                <a:gd name="T78" fmla="*/ 1730 w 2075"/>
                <a:gd name="T79" fmla="*/ 643 h 644"/>
                <a:gd name="T80" fmla="*/ 1693 w 2075"/>
                <a:gd name="T81" fmla="*/ 598 h 644"/>
                <a:gd name="T82" fmla="*/ 1621 w 2075"/>
                <a:gd name="T83" fmla="*/ 514 h 644"/>
                <a:gd name="T84" fmla="*/ 1511 w 2075"/>
                <a:gd name="T85" fmla="*/ 408 h 644"/>
                <a:gd name="T86" fmla="*/ 1364 w 2075"/>
                <a:gd name="T87" fmla="*/ 297 h 644"/>
                <a:gd name="T88" fmla="*/ 1189 w 2075"/>
                <a:gd name="T89" fmla="*/ 202 h 644"/>
                <a:gd name="T90" fmla="*/ 993 w 2075"/>
                <a:gd name="T91" fmla="*/ 139 h 644"/>
                <a:gd name="T92" fmla="*/ 841 w 2075"/>
                <a:gd name="T93" fmla="*/ 118 h 644"/>
                <a:gd name="T94" fmla="*/ 736 w 2075"/>
                <a:gd name="T95" fmla="*/ 126 h 644"/>
                <a:gd name="T96" fmla="*/ 670 w 2075"/>
                <a:gd name="T97" fmla="*/ 154 h 644"/>
                <a:gd name="T98" fmla="*/ 625 w 2075"/>
                <a:gd name="T99" fmla="*/ 204 h 644"/>
                <a:gd name="T100" fmla="*/ 596 w 2075"/>
                <a:gd name="T101" fmla="*/ 247 h 644"/>
                <a:gd name="T102" fmla="*/ 549 w 2075"/>
                <a:gd name="T103" fmla="*/ 320 h 644"/>
                <a:gd name="T104" fmla="*/ 515 w 2075"/>
                <a:gd name="T105" fmla="*/ 388 h 644"/>
                <a:gd name="T106" fmla="*/ 457 w 2075"/>
                <a:gd name="T107" fmla="*/ 456 h 644"/>
                <a:gd name="T108" fmla="*/ 413 w 2075"/>
                <a:gd name="T109" fmla="*/ 494 h 644"/>
                <a:gd name="T110" fmla="*/ 368 w 2075"/>
                <a:gd name="T111" fmla="*/ 525 h 644"/>
                <a:gd name="T112" fmla="*/ 324 w 2075"/>
                <a:gd name="T113" fmla="*/ 553 h 644"/>
                <a:gd name="T114" fmla="*/ 275 w 2075"/>
                <a:gd name="T115" fmla="*/ 553 h 644"/>
                <a:gd name="T116" fmla="*/ 227 w 2075"/>
                <a:gd name="T117" fmla="*/ 576 h 6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075"/>
                <a:gd name="T178" fmla="*/ 0 h 644"/>
                <a:gd name="T179" fmla="*/ 2075 w 2075"/>
                <a:gd name="T180" fmla="*/ 644 h 6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075" h="644">
                  <a:moveTo>
                    <a:pt x="193" y="602"/>
                  </a:moveTo>
                  <a:lnTo>
                    <a:pt x="8" y="639"/>
                  </a:lnTo>
                  <a:lnTo>
                    <a:pt x="8" y="638"/>
                  </a:lnTo>
                  <a:lnTo>
                    <a:pt x="8" y="637"/>
                  </a:lnTo>
                  <a:lnTo>
                    <a:pt x="6" y="633"/>
                  </a:lnTo>
                  <a:lnTo>
                    <a:pt x="6" y="631"/>
                  </a:lnTo>
                  <a:lnTo>
                    <a:pt x="5" y="625"/>
                  </a:lnTo>
                  <a:lnTo>
                    <a:pt x="5" y="619"/>
                  </a:lnTo>
                  <a:lnTo>
                    <a:pt x="4" y="613"/>
                  </a:lnTo>
                  <a:lnTo>
                    <a:pt x="4" y="607"/>
                  </a:lnTo>
                  <a:lnTo>
                    <a:pt x="3" y="603"/>
                  </a:lnTo>
                  <a:lnTo>
                    <a:pt x="3" y="598"/>
                  </a:lnTo>
                  <a:lnTo>
                    <a:pt x="1" y="594"/>
                  </a:lnTo>
                  <a:lnTo>
                    <a:pt x="1" y="590"/>
                  </a:lnTo>
                  <a:lnTo>
                    <a:pt x="1" y="585"/>
                  </a:lnTo>
                  <a:lnTo>
                    <a:pt x="1" y="581"/>
                  </a:lnTo>
                  <a:lnTo>
                    <a:pt x="0" y="576"/>
                  </a:lnTo>
                  <a:lnTo>
                    <a:pt x="0" y="571"/>
                  </a:lnTo>
                  <a:lnTo>
                    <a:pt x="0" y="566"/>
                  </a:lnTo>
                  <a:lnTo>
                    <a:pt x="0" y="561"/>
                  </a:lnTo>
                  <a:lnTo>
                    <a:pt x="0" y="556"/>
                  </a:lnTo>
                  <a:lnTo>
                    <a:pt x="0" y="553"/>
                  </a:lnTo>
                  <a:lnTo>
                    <a:pt x="0" y="546"/>
                  </a:lnTo>
                  <a:lnTo>
                    <a:pt x="0" y="541"/>
                  </a:lnTo>
                  <a:lnTo>
                    <a:pt x="0" y="536"/>
                  </a:lnTo>
                  <a:lnTo>
                    <a:pt x="0" y="531"/>
                  </a:lnTo>
                  <a:lnTo>
                    <a:pt x="0" y="525"/>
                  </a:lnTo>
                  <a:lnTo>
                    <a:pt x="0" y="520"/>
                  </a:lnTo>
                  <a:lnTo>
                    <a:pt x="0" y="514"/>
                  </a:lnTo>
                  <a:lnTo>
                    <a:pt x="0" y="509"/>
                  </a:lnTo>
                  <a:lnTo>
                    <a:pt x="0" y="504"/>
                  </a:lnTo>
                  <a:lnTo>
                    <a:pt x="0" y="497"/>
                  </a:lnTo>
                  <a:lnTo>
                    <a:pt x="0" y="492"/>
                  </a:lnTo>
                  <a:lnTo>
                    <a:pt x="1" y="487"/>
                  </a:lnTo>
                  <a:lnTo>
                    <a:pt x="1" y="481"/>
                  </a:lnTo>
                  <a:lnTo>
                    <a:pt x="1" y="476"/>
                  </a:lnTo>
                  <a:lnTo>
                    <a:pt x="3" y="470"/>
                  </a:lnTo>
                  <a:lnTo>
                    <a:pt x="3" y="465"/>
                  </a:lnTo>
                  <a:lnTo>
                    <a:pt x="4" y="460"/>
                  </a:lnTo>
                  <a:lnTo>
                    <a:pt x="5" y="455"/>
                  </a:lnTo>
                  <a:lnTo>
                    <a:pt x="6" y="448"/>
                  </a:lnTo>
                  <a:lnTo>
                    <a:pt x="8" y="444"/>
                  </a:lnTo>
                  <a:lnTo>
                    <a:pt x="9" y="438"/>
                  </a:lnTo>
                  <a:lnTo>
                    <a:pt x="10" y="433"/>
                  </a:lnTo>
                  <a:lnTo>
                    <a:pt x="11" y="428"/>
                  </a:lnTo>
                  <a:lnTo>
                    <a:pt x="13" y="424"/>
                  </a:lnTo>
                  <a:lnTo>
                    <a:pt x="15" y="419"/>
                  </a:lnTo>
                  <a:lnTo>
                    <a:pt x="16" y="416"/>
                  </a:lnTo>
                  <a:lnTo>
                    <a:pt x="19" y="411"/>
                  </a:lnTo>
                  <a:lnTo>
                    <a:pt x="21" y="407"/>
                  </a:lnTo>
                  <a:lnTo>
                    <a:pt x="23" y="403"/>
                  </a:lnTo>
                  <a:lnTo>
                    <a:pt x="25" y="398"/>
                  </a:lnTo>
                  <a:lnTo>
                    <a:pt x="28" y="394"/>
                  </a:lnTo>
                  <a:lnTo>
                    <a:pt x="30" y="390"/>
                  </a:lnTo>
                  <a:lnTo>
                    <a:pt x="35" y="384"/>
                  </a:lnTo>
                  <a:lnTo>
                    <a:pt x="42" y="378"/>
                  </a:lnTo>
                  <a:lnTo>
                    <a:pt x="48" y="372"/>
                  </a:lnTo>
                  <a:lnTo>
                    <a:pt x="54" y="367"/>
                  </a:lnTo>
                  <a:lnTo>
                    <a:pt x="62" y="362"/>
                  </a:lnTo>
                  <a:lnTo>
                    <a:pt x="68" y="359"/>
                  </a:lnTo>
                  <a:lnTo>
                    <a:pt x="75" y="355"/>
                  </a:lnTo>
                  <a:lnTo>
                    <a:pt x="83" y="353"/>
                  </a:lnTo>
                  <a:lnTo>
                    <a:pt x="87" y="350"/>
                  </a:lnTo>
                  <a:lnTo>
                    <a:pt x="90" y="350"/>
                  </a:lnTo>
                  <a:lnTo>
                    <a:pt x="94" y="349"/>
                  </a:lnTo>
                  <a:lnTo>
                    <a:pt x="99" y="349"/>
                  </a:lnTo>
                  <a:lnTo>
                    <a:pt x="102" y="348"/>
                  </a:lnTo>
                  <a:lnTo>
                    <a:pt x="107" y="346"/>
                  </a:lnTo>
                  <a:lnTo>
                    <a:pt x="111" y="345"/>
                  </a:lnTo>
                  <a:lnTo>
                    <a:pt x="114" y="345"/>
                  </a:lnTo>
                  <a:lnTo>
                    <a:pt x="118" y="345"/>
                  </a:lnTo>
                  <a:lnTo>
                    <a:pt x="122" y="345"/>
                  </a:lnTo>
                  <a:lnTo>
                    <a:pt x="126" y="345"/>
                  </a:lnTo>
                  <a:lnTo>
                    <a:pt x="129" y="345"/>
                  </a:lnTo>
                  <a:lnTo>
                    <a:pt x="133" y="345"/>
                  </a:lnTo>
                  <a:lnTo>
                    <a:pt x="138" y="345"/>
                  </a:lnTo>
                  <a:lnTo>
                    <a:pt x="141" y="345"/>
                  </a:lnTo>
                  <a:lnTo>
                    <a:pt x="146" y="345"/>
                  </a:lnTo>
                  <a:lnTo>
                    <a:pt x="149" y="345"/>
                  </a:lnTo>
                  <a:lnTo>
                    <a:pt x="153" y="345"/>
                  </a:lnTo>
                  <a:lnTo>
                    <a:pt x="157" y="346"/>
                  </a:lnTo>
                  <a:lnTo>
                    <a:pt x="161" y="348"/>
                  </a:lnTo>
                  <a:lnTo>
                    <a:pt x="168" y="348"/>
                  </a:lnTo>
                  <a:lnTo>
                    <a:pt x="175" y="349"/>
                  </a:lnTo>
                  <a:lnTo>
                    <a:pt x="181" y="349"/>
                  </a:lnTo>
                  <a:lnTo>
                    <a:pt x="188" y="350"/>
                  </a:lnTo>
                  <a:lnTo>
                    <a:pt x="195" y="351"/>
                  </a:lnTo>
                  <a:lnTo>
                    <a:pt x="201" y="354"/>
                  </a:lnTo>
                  <a:lnTo>
                    <a:pt x="206" y="354"/>
                  </a:lnTo>
                  <a:lnTo>
                    <a:pt x="211" y="356"/>
                  </a:lnTo>
                  <a:lnTo>
                    <a:pt x="215" y="356"/>
                  </a:lnTo>
                  <a:lnTo>
                    <a:pt x="220" y="359"/>
                  </a:lnTo>
                  <a:lnTo>
                    <a:pt x="222" y="359"/>
                  </a:lnTo>
                  <a:lnTo>
                    <a:pt x="226" y="360"/>
                  </a:lnTo>
                  <a:lnTo>
                    <a:pt x="230" y="362"/>
                  </a:lnTo>
                  <a:lnTo>
                    <a:pt x="231" y="364"/>
                  </a:lnTo>
                  <a:lnTo>
                    <a:pt x="234" y="363"/>
                  </a:lnTo>
                  <a:lnTo>
                    <a:pt x="239" y="362"/>
                  </a:lnTo>
                  <a:lnTo>
                    <a:pt x="242" y="360"/>
                  </a:lnTo>
                  <a:lnTo>
                    <a:pt x="246" y="359"/>
                  </a:lnTo>
                  <a:lnTo>
                    <a:pt x="252" y="358"/>
                  </a:lnTo>
                  <a:lnTo>
                    <a:pt x="259" y="356"/>
                  </a:lnTo>
                  <a:lnTo>
                    <a:pt x="261" y="355"/>
                  </a:lnTo>
                  <a:lnTo>
                    <a:pt x="265" y="354"/>
                  </a:lnTo>
                  <a:lnTo>
                    <a:pt x="269" y="353"/>
                  </a:lnTo>
                  <a:lnTo>
                    <a:pt x="272" y="353"/>
                  </a:lnTo>
                  <a:lnTo>
                    <a:pt x="276" y="350"/>
                  </a:lnTo>
                  <a:lnTo>
                    <a:pt x="280" y="349"/>
                  </a:lnTo>
                  <a:lnTo>
                    <a:pt x="285" y="348"/>
                  </a:lnTo>
                  <a:lnTo>
                    <a:pt x="289" y="348"/>
                  </a:lnTo>
                  <a:lnTo>
                    <a:pt x="293" y="345"/>
                  </a:lnTo>
                  <a:lnTo>
                    <a:pt x="298" y="344"/>
                  </a:lnTo>
                  <a:lnTo>
                    <a:pt x="303" y="341"/>
                  </a:lnTo>
                  <a:lnTo>
                    <a:pt x="308" y="340"/>
                  </a:lnTo>
                  <a:lnTo>
                    <a:pt x="311" y="338"/>
                  </a:lnTo>
                  <a:lnTo>
                    <a:pt x="318" y="336"/>
                  </a:lnTo>
                  <a:lnTo>
                    <a:pt x="323" y="334"/>
                  </a:lnTo>
                  <a:lnTo>
                    <a:pt x="328" y="331"/>
                  </a:lnTo>
                  <a:lnTo>
                    <a:pt x="331" y="329"/>
                  </a:lnTo>
                  <a:lnTo>
                    <a:pt x="338" y="326"/>
                  </a:lnTo>
                  <a:lnTo>
                    <a:pt x="343" y="323"/>
                  </a:lnTo>
                  <a:lnTo>
                    <a:pt x="348" y="321"/>
                  </a:lnTo>
                  <a:lnTo>
                    <a:pt x="353" y="318"/>
                  </a:lnTo>
                  <a:lnTo>
                    <a:pt x="359" y="315"/>
                  </a:lnTo>
                  <a:lnTo>
                    <a:pt x="364" y="311"/>
                  </a:lnTo>
                  <a:lnTo>
                    <a:pt x="370" y="309"/>
                  </a:lnTo>
                  <a:lnTo>
                    <a:pt x="375" y="304"/>
                  </a:lnTo>
                  <a:lnTo>
                    <a:pt x="382" y="300"/>
                  </a:lnTo>
                  <a:lnTo>
                    <a:pt x="387" y="296"/>
                  </a:lnTo>
                  <a:lnTo>
                    <a:pt x="393" y="294"/>
                  </a:lnTo>
                  <a:lnTo>
                    <a:pt x="399" y="289"/>
                  </a:lnTo>
                  <a:lnTo>
                    <a:pt x="404" y="285"/>
                  </a:lnTo>
                  <a:lnTo>
                    <a:pt x="411" y="281"/>
                  </a:lnTo>
                  <a:lnTo>
                    <a:pt x="417" y="276"/>
                  </a:lnTo>
                  <a:lnTo>
                    <a:pt x="422" y="271"/>
                  </a:lnTo>
                  <a:lnTo>
                    <a:pt x="428" y="266"/>
                  </a:lnTo>
                  <a:lnTo>
                    <a:pt x="433" y="261"/>
                  </a:lnTo>
                  <a:lnTo>
                    <a:pt x="439" y="256"/>
                  </a:lnTo>
                  <a:lnTo>
                    <a:pt x="444" y="251"/>
                  </a:lnTo>
                  <a:lnTo>
                    <a:pt x="451" y="245"/>
                  </a:lnTo>
                  <a:lnTo>
                    <a:pt x="456" y="240"/>
                  </a:lnTo>
                  <a:lnTo>
                    <a:pt x="462" y="235"/>
                  </a:lnTo>
                  <a:lnTo>
                    <a:pt x="467" y="228"/>
                  </a:lnTo>
                  <a:lnTo>
                    <a:pt x="473" y="222"/>
                  </a:lnTo>
                  <a:lnTo>
                    <a:pt x="478" y="216"/>
                  </a:lnTo>
                  <a:lnTo>
                    <a:pt x="485" y="209"/>
                  </a:lnTo>
                  <a:lnTo>
                    <a:pt x="490" y="202"/>
                  </a:lnTo>
                  <a:lnTo>
                    <a:pt x="495" y="196"/>
                  </a:lnTo>
                  <a:lnTo>
                    <a:pt x="501" y="189"/>
                  </a:lnTo>
                  <a:lnTo>
                    <a:pt x="506" y="183"/>
                  </a:lnTo>
                  <a:lnTo>
                    <a:pt x="510" y="174"/>
                  </a:lnTo>
                  <a:lnTo>
                    <a:pt x="516" y="168"/>
                  </a:lnTo>
                  <a:lnTo>
                    <a:pt x="521" y="160"/>
                  </a:lnTo>
                  <a:lnTo>
                    <a:pt x="527" y="154"/>
                  </a:lnTo>
                  <a:lnTo>
                    <a:pt x="532" y="148"/>
                  </a:lnTo>
                  <a:lnTo>
                    <a:pt x="540" y="140"/>
                  </a:lnTo>
                  <a:lnTo>
                    <a:pt x="546" y="134"/>
                  </a:lnTo>
                  <a:lnTo>
                    <a:pt x="552" y="129"/>
                  </a:lnTo>
                  <a:lnTo>
                    <a:pt x="559" y="123"/>
                  </a:lnTo>
                  <a:lnTo>
                    <a:pt x="565" y="116"/>
                  </a:lnTo>
                  <a:lnTo>
                    <a:pt x="572" y="110"/>
                  </a:lnTo>
                  <a:lnTo>
                    <a:pt x="580" y="105"/>
                  </a:lnTo>
                  <a:lnTo>
                    <a:pt x="588" y="100"/>
                  </a:lnTo>
                  <a:lnTo>
                    <a:pt x="595" y="95"/>
                  </a:lnTo>
                  <a:lnTo>
                    <a:pt x="603" y="90"/>
                  </a:lnTo>
                  <a:lnTo>
                    <a:pt x="610" y="85"/>
                  </a:lnTo>
                  <a:lnTo>
                    <a:pt x="618" y="80"/>
                  </a:lnTo>
                  <a:lnTo>
                    <a:pt x="625" y="76"/>
                  </a:lnTo>
                  <a:lnTo>
                    <a:pt x="633" y="71"/>
                  </a:lnTo>
                  <a:lnTo>
                    <a:pt x="642" y="67"/>
                  </a:lnTo>
                  <a:lnTo>
                    <a:pt x="649" y="62"/>
                  </a:lnTo>
                  <a:lnTo>
                    <a:pt x="658" y="59"/>
                  </a:lnTo>
                  <a:lnTo>
                    <a:pt x="667" y="55"/>
                  </a:lnTo>
                  <a:lnTo>
                    <a:pt x="675" y="51"/>
                  </a:lnTo>
                  <a:lnTo>
                    <a:pt x="683" y="47"/>
                  </a:lnTo>
                  <a:lnTo>
                    <a:pt x="692" y="44"/>
                  </a:lnTo>
                  <a:lnTo>
                    <a:pt x="701" y="40"/>
                  </a:lnTo>
                  <a:lnTo>
                    <a:pt x="709" y="37"/>
                  </a:lnTo>
                  <a:lnTo>
                    <a:pt x="717" y="33"/>
                  </a:lnTo>
                  <a:lnTo>
                    <a:pt x="727" y="31"/>
                  </a:lnTo>
                  <a:lnTo>
                    <a:pt x="736" y="28"/>
                  </a:lnTo>
                  <a:lnTo>
                    <a:pt x="744" y="27"/>
                  </a:lnTo>
                  <a:lnTo>
                    <a:pt x="753" y="23"/>
                  </a:lnTo>
                  <a:lnTo>
                    <a:pt x="761" y="21"/>
                  </a:lnTo>
                  <a:lnTo>
                    <a:pt x="770" y="18"/>
                  </a:lnTo>
                  <a:lnTo>
                    <a:pt x="778" y="17"/>
                  </a:lnTo>
                  <a:lnTo>
                    <a:pt x="787" y="15"/>
                  </a:lnTo>
                  <a:lnTo>
                    <a:pt x="796" y="12"/>
                  </a:lnTo>
                  <a:lnTo>
                    <a:pt x="805" y="11"/>
                  </a:lnTo>
                  <a:lnTo>
                    <a:pt x="813" y="10"/>
                  </a:lnTo>
                  <a:lnTo>
                    <a:pt x="821" y="7"/>
                  </a:lnTo>
                  <a:lnTo>
                    <a:pt x="830" y="7"/>
                  </a:lnTo>
                  <a:lnTo>
                    <a:pt x="839" y="6"/>
                  </a:lnTo>
                  <a:lnTo>
                    <a:pt x="847" y="5"/>
                  </a:lnTo>
                  <a:lnTo>
                    <a:pt x="855" y="3"/>
                  </a:lnTo>
                  <a:lnTo>
                    <a:pt x="864" y="2"/>
                  </a:lnTo>
                  <a:lnTo>
                    <a:pt x="872" y="2"/>
                  </a:lnTo>
                  <a:lnTo>
                    <a:pt x="881" y="2"/>
                  </a:lnTo>
                  <a:lnTo>
                    <a:pt x="888" y="1"/>
                  </a:lnTo>
                  <a:lnTo>
                    <a:pt x="896" y="1"/>
                  </a:lnTo>
                  <a:lnTo>
                    <a:pt x="904" y="0"/>
                  </a:lnTo>
                  <a:lnTo>
                    <a:pt x="911" y="0"/>
                  </a:lnTo>
                  <a:lnTo>
                    <a:pt x="919" y="0"/>
                  </a:lnTo>
                  <a:lnTo>
                    <a:pt x="926" y="0"/>
                  </a:lnTo>
                  <a:lnTo>
                    <a:pt x="934" y="0"/>
                  </a:lnTo>
                  <a:lnTo>
                    <a:pt x="941" y="1"/>
                  </a:lnTo>
                  <a:lnTo>
                    <a:pt x="949" y="1"/>
                  </a:lnTo>
                  <a:lnTo>
                    <a:pt x="955" y="1"/>
                  </a:lnTo>
                  <a:lnTo>
                    <a:pt x="962" y="1"/>
                  </a:lnTo>
                  <a:lnTo>
                    <a:pt x="969" y="2"/>
                  </a:lnTo>
                  <a:lnTo>
                    <a:pt x="975" y="2"/>
                  </a:lnTo>
                  <a:lnTo>
                    <a:pt x="982" y="5"/>
                  </a:lnTo>
                  <a:lnTo>
                    <a:pt x="988" y="5"/>
                  </a:lnTo>
                  <a:lnTo>
                    <a:pt x="994" y="7"/>
                  </a:lnTo>
                  <a:lnTo>
                    <a:pt x="999" y="7"/>
                  </a:lnTo>
                  <a:lnTo>
                    <a:pt x="1006" y="10"/>
                  </a:lnTo>
                  <a:lnTo>
                    <a:pt x="1012" y="10"/>
                  </a:lnTo>
                  <a:lnTo>
                    <a:pt x="1018" y="12"/>
                  </a:lnTo>
                  <a:lnTo>
                    <a:pt x="1024" y="13"/>
                  </a:lnTo>
                  <a:lnTo>
                    <a:pt x="1031" y="15"/>
                  </a:lnTo>
                  <a:lnTo>
                    <a:pt x="1038" y="17"/>
                  </a:lnTo>
                  <a:lnTo>
                    <a:pt x="1044" y="18"/>
                  </a:lnTo>
                  <a:lnTo>
                    <a:pt x="1051" y="21"/>
                  </a:lnTo>
                  <a:lnTo>
                    <a:pt x="1058" y="22"/>
                  </a:lnTo>
                  <a:lnTo>
                    <a:pt x="1066" y="25"/>
                  </a:lnTo>
                  <a:lnTo>
                    <a:pt x="1073" y="27"/>
                  </a:lnTo>
                  <a:lnTo>
                    <a:pt x="1080" y="28"/>
                  </a:lnTo>
                  <a:lnTo>
                    <a:pt x="1088" y="32"/>
                  </a:lnTo>
                  <a:lnTo>
                    <a:pt x="1095" y="33"/>
                  </a:lnTo>
                  <a:lnTo>
                    <a:pt x="1102" y="37"/>
                  </a:lnTo>
                  <a:lnTo>
                    <a:pt x="1110" y="38"/>
                  </a:lnTo>
                  <a:lnTo>
                    <a:pt x="1117" y="41"/>
                  </a:lnTo>
                  <a:lnTo>
                    <a:pt x="1125" y="44"/>
                  </a:lnTo>
                  <a:lnTo>
                    <a:pt x="1132" y="46"/>
                  </a:lnTo>
                  <a:lnTo>
                    <a:pt x="1140" y="49"/>
                  </a:lnTo>
                  <a:lnTo>
                    <a:pt x="1147" y="51"/>
                  </a:lnTo>
                  <a:lnTo>
                    <a:pt x="1155" y="55"/>
                  </a:lnTo>
                  <a:lnTo>
                    <a:pt x="1162" y="57"/>
                  </a:lnTo>
                  <a:lnTo>
                    <a:pt x="1170" y="60"/>
                  </a:lnTo>
                  <a:lnTo>
                    <a:pt x="1177" y="62"/>
                  </a:lnTo>
                  <a:lnTo>
                    <a:pt x="1185" y="65"/>
                  </a:lnTo>
                  <a:lnTo>
                    <a:pt x="1193" y="69"/>
                  </a:lnTo>
                  <a:lnTo>
                    <a:pt x="1200" y="71"/>
                  </a:lnTo>
                  <a:lnTo>
                    <a:pt x="1208" y="74"/>
                  </a:lnTo>
                  <a:lnTo>
                    <a:pt x="1214" y="76"/>
                  </a:lnTo>
                  <a:lnTo>
                    <a:pt x="1223" y="80"/>
                  </a:lnTo>
                  <a:lnTo>
                    <a:pt x="1229" y="82"/>
                  </a:lnTo>
                  <a:lnTo>
                    <a:pt x="1235" y="85"/>
                  </a:lnTo>
                  <a:lnTo>
                    <a:pt x="1241" y="87"/>
                  </a:lnTo>
                  <a:lnTo>
                    <a:pt x="1249" y="90"/>
                  </a:lnTo>
                  <a:lnTo>
                    <a:pt x="1255" y="93"/>
                  </a:lnTo>
                  <a:lnTo>
                    <a:pt x="1262" y="95"/>
                  </a:lnTo>
                  <a:lnTo>
                    <a:pt x="1268" y="98"/>
                  </a:lnTo>
                  <a:lnTo>
                    <a:pt x="1274" y="100"/>
                  </a:lnTo>
                  <a:lnTo>
                    <a:pt x="1280" y="103"/>
                  </a:lnTo>
                  <a:lnTo>
                    <a:pt x="1285" y="105"/>
                  </a:lnTo>
                  <a:lnTo>
                    <a:pt x="1292" y="106"/>
                  </a:lnTo>
                  <a:lnTo>
                    <a:pt x="1297" y="110"/>
                  </a:lnTo>
                  <a:lnTo>
                    <a:pt x="1302" y="111"/>
                  </a:lnTo>
                  <a:lnTo>
                    <a:pt x="1308" y="114"/>
                  </a:lnTo>
                  <a:lnTo>
                    <a:pt x="1313" y="116"/>
                  </a:lnTo>
                  <a:lnTo>
                    <a:pt x="1318" y="119"/>
                  </a:lnTo>
                  <a:lnTo>
                    <a:pt x="1322" y="120"/>
                  </a:lnTo>
                  <a:lnTo>
                    <a:pt x="1327" y="121"/>
                  </a:lnTo>
                  <a:lnTo>
                    <a:pt x="1331" y="123"/>
                  </a:lnTo>
                  <a:lnTo>
                    <a:pt x="1334" y="125"/>
                  </a:lnTo>
                  <a:lnTo>
                    <a:pt x="1341" y="128"/>
                  </a:lnTo>
                  <a:lnTo>
                    <a:pt x="1347" y="131"/>
                  </a:lnTo>
                  <a:lnTo>
                    <a:pt x="1352" y="133"/>
                  </a:lnTo>
                  <a:lnTo>
                    <a:pt x="1356" y="134"/>
                  </a:lnTo>
                  <a:lnTo>
                    <a:pt x="1357" y="135"/>
                  </a:lnTo>
                  <a:lnTo>
                    <a:pt x="1358" y="137"/>
                  </a:lnTo>
                  <a:lnTo>
                    <a:pt x="1359" y="137"/>
                  </a:lnTo>
                  <a:lnTo>
                    <a:pt x="1362" y="138"/>
                  </a:lnTo>
                  <a:lnTo>
                    <a:pt x="1366" y="139"/>
                  </a:lnTo>
                  <a:lnTo>
                    <a:pt x="1372" y="143"/>
                  </a:lnTo>
                  <a:lnTo>
                    <a:pt x="1375" y="144"/>
                  </a:lnTo>
                  <a:lnTo>
                    <a:pt x="1380" y="147"/>
                  </a:lnTo>
                  <a:lnTo>
                    <a:pt x="1383" y="149"/>
                  </a:lnTo>
                  <a:lnTo>
                    <a:pt x="1388" y="152"/>
                  </a:lnTo>
                  <a:lnTo>
                    <a:pt x="1392" y="154"/>
                  </a:lnTo>
                  <a:lnTo>
                    <a:pt x="1398" y="157"/>
                  </a:lnTo>
                  <a:lnTo>
                    <a:pt x="1403" y="160"/>
                  </a:lnTo>
                  <a:lnTo>
                    <a:pt x="1410" y="163"/>
                  </a:lnTo>
                  <a:lnTo>
                    <a:pt x="1415" y="165"/>
                  </a:lnTo>
                  <a:lnTo>
                    <a:pt x="1422" y="169"/>
                  </a:lnTo>
                  <a:lnTo>
                    <a:pt x="1428" y="172"/>
                  </a:lnTo>
                  <a:lnTo>
                    <a:pt x="1435" y="177"/>
                  </a:lnTo>
                  <a:lnTo>
                    <a:pt x="1441" y="179"/>
                  </a:lnTo>
                  <a:lnTo>
                    <a:pt x="1450" y="183"/>
                  </a:lnTo>
                  <a:lnTo>
                    <a:pt x="1456" y="188"/>
                  </a:lnTo>
                  <a:lnTo>
                    <a:pt x="1465" y="192"/>
                  </a:lnTo>
                  <a:lnTo>
                    <a:pt x="1472" y="196"/>
                  </a:lnTo>
                  <a:lnTo>
                    <a:pt x="1480" y="199"/>
                  </a:lnTo>
                  <a:lnTo>
                    <a:pt x="1489" y="203"/>
                  </a:lnTo>
                  <a:lnTo>
                    <a:pt x="1498" y="207"/>
                  </a:lnTo>
                  <a:lnTo>
                    <a:pt x="1506" y="212"/>
                  </a:lnTo>
                  <a:lnTo>
                    <a:pt x="1515" y="216"/>
                  </a:lnTo>
                  <a:lnTo>
                    <a:pt x="1524" y="221"/>
                  </a:lnTo>
                  <a:lnTo>
                    <a:pt x="1534" y="225"/>
                  </a:lnTo>
                  <a:lnTo>
                    <a:pt x="1541" y="228"/>
                  </a:lnTo>
                  <a:lnTo>
                    <a:pt x="1550" y="232"/>
                  </a:lnTo>
                  <a:lnTo>
                    <a:pt x="1559" y="236"/>
                  </a:lnTo>
                  <a:lnTo>
                    <a:pt x="1569" y="240"/>
                  </a:lnTo>
                  <a:lnTo>
                    <a:pt x="1578" y="243"/>
                  </a:lnTo>
                  <a:lnTo>
                    <a:pt x="1587" y="248"/>
                  </a:lnTo>
                  <a:lnTo>
                    <a:pt x="1597" y="252"/>
                  </a:lnTo>
                  <a:lnTo>
                    <a:pt x="1607" y="256"/>
                  </a:lnTo>
                  <a:lnTo>
                    <a:pt x="1614" y="260"/>
                  </a:lnTo>
                  <a:lnTo>
                    <a:pt x="1624" y="263"/>
                  </a:lnTo>
                  <a:lnTo>
                    <a:pt x="1633" y="267"/>
                  </a:lnTo>
                  <a:lnTo>
                    <a:pt x="1643" y="271"/>
                  </a:lnTo>
                  <a:lnTo>
                    <a:pt x="1652" y="275"/>
                  </a:lnTo>
                  <a:lnTo>
                    <a:pt x="1662" y="277"/>
                  </a:lnTo>
                  <a:lnTo>
                    <a:pt x="1671" y="281"/>
                  </a:lnTo>
                  <a:lnTo>
                    <a:pt x="1681" y="285"/>
                  </a:lnTo>
                  <a:lnTo>
                    <a:pt x="1688" y="287"/>
                  </a:lnTo>
                  <a:lnTo>
                    <a:pt x="1697" y="290"/>
                  </a:lnTo>
                  <a:lnTo>
                    <a:pt x="1706" y="292"/>
                  </a:lnTo>
                  <a:lnTo>
                    <a:pt x="1715" y="295"/>
                  </a:lnTo>
                  <a:lnTo>
                    <a:pt x="1723" y="297"/>
                  </a:lnTo>
                  <a:lnTo>
                    <a:pt x="1731" y="300"/>
                  </a:lnTo>
                  <a:lnTo>
                    <a:pt x="1740" y="301"/>
                  </a:lnTo>
                  <a:lnTo>
                    <a:pt x="1749" y="305"/>
                  </a:lnTo>
                  <a:lnTo>
                    <a:pt x="1755" y="306"/>
                  </a:lnTo>
                  <a:lnTo>
                    <a:pt x="1764" y="307"/>
                  </a:lnTo>
                  <a:lnTo>
                    <a:pt x="1770" y="309"/>
                  </a:lnTo>
                  <a:lnTo>
                    <a:pt x="1777" y="310"/>
                  </a:lnTo>
                  <a:lnTo>
                    <a:pt x="1785" y="310"/>
                  </a:lnTo>
                  <a:lnTo>
                    <a:pt x="1791" y="311"/>
                  </a:lnTo>
                  <a:lnTo>
                    <a:pt x="1798" y="311"/>
                  </a:lnTo>
                  <a:lnTo>
                    <a:pt x="1805" y="311"/>
                  </a:lnTo>
                  <a:lnTo>
                    <a:pt x="1889" y="274"/>
                  </a:lnTo>
                  <a:lnTo>
                    <a:pt x="1892" y="275"/>
                  </a:lnTo>
                  <a:lnTo>
                    <a:pt x="1898" y="277"/>
                  </a:lnTo>
                  <a:lnTo>
                    <a:pt x="1902" y="279"/>
                  </a:lnTo>
                  <a:lnTo>
                    <a:pt x="1905" y="281"/>
                  </a:lnTo>
                  <a:lnTo>
                    <a:pt x="1912" y="284"/>
                  </a:lnTo>
                  <a:lnTo>
                    <a:pt x="1919" y="289"/>
                  </a:lnTo>
                  <a:lnTo>
                    <a:pt x="1922" y="290"/>
                  </a:lnTo>
                  <a:lnTo>
                    <a:pt x="1926" y="291"/>
                  </a:lnTo>
                  <a:lnTo>
                    <a:pt x="1928" y="294"/>
                  </a:lnTo>
                  <a:lnTo>
                    <a:pt x="1933" y="295"/>
                  </a:lnTo>
                  <a:lnTo>
                    <a:pt x="1937" y="297"/>
                  </a:lnTo>
                  <a:lnTo>
                    <a:pt x="1941" y="300"/>
                  </a:lnTo>
                  <a:lnTo>
                    <a:pt x="1944" y="302"/>
                  </a:lnTo>
                  <a:lnTo>
                    <a:pt x="1949" y="305"/>
                  </a:lnTo>
                  <a:lnTo>
                    <a:pt x="1953" y="307"/>
                  </a:lnTo>
                  <a:lnTo>
                    <a:pt x="1957" y="310"/>
                  </a:lnTo>
                  <a:lnTo>
                    <a:pt x="1961" y="312"/>
                  </a:lnTo>
                  <a:lnTo>
                    <a:pt x="1966" y="315"/>
                  </a:lnTo>
                  <a:lnTo>
                    <a:pt x="1969" y="318"/>
                  </a:lnTo>
                  <a:lnTo>
                    <a:pt x="1974" y="321"/>
                  </a:lnTo>
                  <a:lnTo>
                    <a:pt x="1980" y="325"/>
                  </a:lnTo>
                  <a:lnTo>
                    <a:pt x="1983" y="328"/>
                  </a:lnTo>
                  <a:lnTo>
                    <a:pt x="1988" y="330"/>
                  </a:lnTo>
                  <a:lnTo>
                    <a:pt x="1992" y="334"/>
                  </a:lnTo>
                  <a:lnTo>
                    <a:pt x="1997" y="336"/>
                  </a:lnTo>
                  <a:lnTo>
                    <a:pt x="2001" y="340"/>
                  </a:lnTo>
                  <a:lnTo>
                    <a:pt x="2005" y="343"/>
                  </a:lnTo>
                  <a:lnTo>
                    <a:pt x="2010" y="346"/>
                  </a:lnTo>
                  <a:lnTo>
                    <a:pt x="2013" y="349"/>
                  </a:lnTo>
                  <a:lnTo>
                    <a:pt x="2017" y="354"/>
                  </a:lnTo>
                  <a:lnTo>
                    <a:pt x="2021" y="356"/>
                  </a:lnTo>
                  <a:lnTo>
                    <a:pt x="2026" y="360"/>
                  </a:lnTo>
                  <a:lnTo>
                    <a:pt x="2028" y="364"/>
                  </a:lnTo>
                  <a:lnTo>
                    <a:pt x="2033" y="368"/>
                  </a:lnTo>
                  <a:lnTo>
                    <a:pt x="2040" y="375"/>
                  </a:lnTo>
                  <a:lnTo>
                    <a:pt x="2047" y="383"/>
                  </a:lnTo>
                  <a:lnTo>
                    <a:pt x="2054" y="389"/>
                  </a:lnTo>
                  <a:lnTo>
                    <a:pt x="2059" y="398"/>
                  </a:lnTo>
                  <a:lnTo>
                    <a:pt x="2061" y="400"/>
                  </a:lnTo>
                  <a:lnTo>
                    <a:pt x="2062" y="406"/>
                  </a:lnTo>
                  <a:lnTo>
                    <a:pt x="2065" y="409"/>
                  </a:lnTo>
                  <a:lnTo>
                    <a:pt x="2067" y="413"/>
                  </a:lnTo>
                  <a:lnTo>
                    <a:pt x="2070" y="417"/>
                  </a:lnTo>
                  <a:lnTo>
                    <a:pt x="2071" y="421"/>
                  </a:lnTo>
                  <a:lnTo>
                    <a:pt x="2071" y="424"/>
                  </a:lnTo>
                  <a:lnTo>
                    <a:pt x="2072" y="428"/>
                  </a:lnTo>
                  <a:lnTo>
                    <a:pt x="2074" y="432"/>
                  </a:lnTo>
                  <a:lnTo>
                    <a:pt x="2075" y="436"/>
                  </a:lnTo>
                  <a:lnTo>
                    <a:pt x="2075" y="439"/>
                  </a:lnTo>
                  <a:lnTo>
                    <a:pt x="2075" y="444"/>
                  </a:lnTo>
                  <a:lnTo>
                    <a:pt x="2072" y="451"/>
                  </a:lnTo>
                  <a:lnTo>
                    <a:pt x="2070" y="460"/>
                  </a:lnTo>
                  <a:lnTo>
                    <a:pt x="2066" y="463"/>
                  </a:lnTo>
                  <a:lnTo>
                    <a:pt x="2065" y="467"/>
                  </a:lnTo>
                  <a:lnTo>
                    <a:pt x="2061" y="471"/>
                  </a:lnTo>
                  <a:lnTo>
                    <a:pt x="2059" y="476"/>
                  </a:lnTo>
                  <a:lnTo>
                    <a:pt x="2054" y="478"/>
                  </a:lnTo>
                  <a:lnTo>
                    <a:pt x="2050" y="483"/>
                  </a:lnTo>
                  <a:lnTo>
                    <a:pt x="2045" y="487"/>
                  </a:lnTo>
                  <a:lnTo>
                    <a:pt x="2040" y="492"/>
                  </a:lnTo>
                  <a:lnTo>
                    <a:pt x="2035" y="496"/>
                  </a:lnTo>
                  <a:lnTo>
                    <a:pt x="2030" y="500"/>
                  </a:lnTo>
                  <a:lnTo>
                    <a:pt x="2025" y="505"/>
                  </a:lnTo>
                  <a:lnTo>
                    <a:pt x="2018" y="509"/>
                  </a:lnTo>
                  <a:lnTo>
                    <a:pt x="2011" y="512"/>
                  </a:lnTo>
                  <a:lnTo>
                    <a:pt x="2005" y="516"/>
                  </a:lnTo>
                  <a:lnTo>
                    <a:pt x="1998" y="521"/>
                  </a:lnTo>
                  <a:lnTo>
                    <a:pt x="1992" y="525"/>
                  </a:lnTo>
                  <a:lnTo>
                    <a:pt x="1983" y="530"/>
                  </a:lnTo>
                  <a:lnTo>
                    <a:pt x="1977" y="534"/>
                  </a:lnTo>
                  <a:lnTo>
                    <a:pt x="1969" y="537"/>
                  </a:lnTo>
                  <a:lnTo>
                    <a:pt x="1963" y="543"/>
                  </a:lnTo>
                  <a:lnTo>
                    <a:pt x="1954" y="545"/>
                  </a:lnTo>
                  <a:lnTo>
                    <a:pt x="1947" y="550"/>
                  </a:lnTo>
                  <a:lnTo>
                    <a:pt x="1939" y="554"/>
                  </a:lnTo>
                  <a:lnTo>
                    <a:pt x="1932" y="559"/>
                  </a:lnTo>
                  <a:lnTo>
                    <a:pt x="1923" y="561"/>
                  </a:lnTo>
                  <a:lnTo>
                    <a:pt x="1915" y="566"/>
                  </a:lnTo>
                  <a:lnTo>
                    <a:pt x="1908" y="570"/>
                  </a:lnTo>
                  <a:lnTo>
                    <a:pt x="1899" y="574"/>
                  </a:lnTo>
                  <a:lnTo>
                    <a:pt x="1892" y="576"/>
                  </a:lnTo>
                  <a:lnTo>
                    <a:pt x="1883" y="581"/>
                  </a:lnTo>
                  <a:lnTo>
                    <a:pt x="1875" y="584"/>
                  </a:lnTo>
                  <a:lnTo>
                    <a:pt x="1867" y="588"/>
                  </a:lnTo>
                  <a:lnTo>
                    <a:pt x="1859" y="592"/>
                  </a:lnTo>
                  <a:lnTo>
                    <a:pt x="1851" y="594"/>
                  </a:lnTo>
                  <a:lnTo>
                    <a:pt x="1844" y="598"/>
                  </a:lnTo>
                  <a:lnTo>
                    <a:pt x="1836" y="602"/>
                  </a:lnTo>
                  <a:lnTo>
                    <a:pt x="1828" y="604"/>
                  </a:lnTo>
                  <a:lnTo>
                    <a:pt x="1821" y="608"/>
                  </a:lnTo>
                  <a:lnTo>
                    <a:pt x="1814" y="610"/>
                  </a:lnTo>
                  <a:lnTo>
                    <a:pt x="1808" y="613"/>
                  </a:lnTo>
                  <a:lnTo>
                    <a:pt x="1801" y="615"/>
                  </a:lnTo>
                  <a:lnTo>
                    <a:pt x="1794" y="618"/>
                  </a:lnTo>
                  <a:lnTo>
                    <a:pt x="1787" y="620"/>
                  </a:lnTo>
                  <a:lnTo>
                    <a:pt x="1782" y="624"/>
                  </a:lnTo>
                  <a:lnTo>
                    <a:pt x="1776" y="625"/>
                  </a:lnTo>
                  <a:lnTo>
                    <a:pt x="1770" y="628"/>
                  </a:lnTo>
                  <a:lnTo>
                    <a:pt x="1765" y="631"/>
                  </a:lnTo>
                  <a:lnTo>
                    <a:pt x="1760" y="632"/>
                  </a:lnTo>
                  <a:lnTo>
                    <a:pt x="1755" y="633"/>
                  </a:lnTo>
                  <a:lnTo>
                    <a:pt x="1750" y="636"/>
                  </a:lnTo>
                  <a:lnTo>
                    <a:pt x="1746" y="637"/>
                  </a:lnTo>
                  <a:lnTo>
                    <a:pt x="1744" y="638"/>
                  </a:lnTo>
                  <a:lnTo>
                    <a:pt x="1737" y="641"/>
                  </a:lnTo>
                  <a:lnTo>
                    <a:pt x="1732" y="642"/>
                  </a:lnTo>
                  <a:lnTo>
                    <a:pt x="1730" y="643"/>
                  </a:lnTo>
                  <a:lnTo>
                    <a:pt x="1730" y="644"/>
                  </a:lnTo>
                  <a:lnTo>
                    <a:pt x="1728" y="643"/>
                  </a:lnTo>
                  <a:lnTo>
                    <a:pt x="1726" y="641"/>
                  </a:lnTo>
                  <a:lnTo>
                    <a:pt x="1721" y="634"/>
                  </a:lnTo>
                  <a:lnTo>
                    <a:pt x="1717" y="628"/>
                  </a:lnTo>
                  <a:lnTo>
                    <a:pt x="1713" y="624"/>
                  </a:lnTo>
                  <a:lnTo>
                    <a:pt x="1711" y="619"/>
                  </a:lnTo>
                  <a:lnTo>
                    <a:pt x="1707" y="614"/>
                  </a:lnTo>
                  <a:lnTo>
                    <a:pt x="1703" y="609"/>
                  </a:lnTo>
                  <a:lnTo>
                    <a:pt x="1698" y="603"/>
                  </a:lnTo>
                  <a:lnTo>
                    <a:pt x="1693" y="598"/>
                  </a:lnTo>
                  <a:lnTo>
                    <a:pt x="1688" y="592"/>
                  </a:lnTo>
                  <a:lnTo>
                    <a:pt x="1685" y="585"/>
                  </a:lnTo>
                  <a:lnTo>
                    <a:pt x="1678" y="578"/>
                  </a:lnTo>
                  <a:lnTo>
                    <a:pt x="1671" y="570"/>
                  </a:lnTo>
                  <a:lnTo>
                    <a:pt x="1664" y="564"/>
                  </a:lnTo>
                  <a:lnTo>
                    <a:pt x="1658" y="556"/>
                  </a:lnTo>
                  <a:lnTo>
                    <a:pt x="1651" y="548"/>
                  </a:lnTo>
                  <a:lnTo>
                    <a:pt x="1643" y="539"/>
                  </a:lnTo>
                  <a:lnTo>
                    <a:pt x="1636" y="531"/>
                  </a:lnTo>
                  <a:lnTo>
                    <a:pt x="1629" y="522"/>
                  </a:lnTo>
                  <a:lnTo>
                    <a:pt x="1621" y="514"/>
                  </a:lnTo>
                  <a:lnTo>
                    <a:pt x="1612" y="505"/>
                  </a:lnTo>
                  <a:lnTo>
                    <a:pt x="1603" y="495"/>
                  </a:lnTo>
                  <a:lnTo>
                    <a:pt x="1594" y="487"/>
                  </a:lnTo>
                  <a:lnTo>
                    <a:pt x="1584" y="477"/>
                  </a:lnTo>
                  <a:lnTo>
                    <a:pt x="1575" y="467"/>
                  </a:lnTo>
                  <a:lnTo>
                    <a:pt x="1565" y="458"/>
                  </a:lnTo>
                  <a:lnTo>
                    <a:pt x="1555" y="448"/>
                  </a:lnTo>
                  <a:lnTo>
                    <a:pt x="1544" y="438"/>
                  </a:lnTo>
                  <a:lnTo>
                    <a:pt x="1534" y="428"/>
                  </a:lnTo>
                  <a:lnTo>
                    <a:pt x="1523" y="417"/>
                  </a:lnTo>
                  <a:lnTo>
                    <a:pt x="1511" y="408"/>
                  </a:lnTo>
                  <a:lnTo>
                    <a:pt x="1499" y="397"/>
                  </a:lnTo>
                  <a:lnTo>
                    <a:pt x="1486" y="387"/>
                  </a:lnTo>
                  <a:lnTo>
                    <a:pt x="1474" y="377"/>
                  </a:lnTo>
                  <a:lnTo>
                    <a:pt x="1462" y="367"/>
                  </a:lnTo>
                  <a:lnTo>
                    <a:pt x="1449" y="356"/>
                  </a:lnTo>
                  <a:lnTo>
                    <a:pt x="1435" y="346"/>
                  </a:lnTo>
                  <a:lnTo>
                    <a:pt x="1422" y="336"/>
                  </a:lnTo>
                  <a:lnTo>
                    <a:pt x="1408" y="326"/>
                  </a:lnTo>
                  <a:lnTo>
                    <a:pt x="1395" y="316"/>
                  </a:lnTo>
                  <a:lnTo>
                    <a:pt x="1380" y="307"/>
                  </a:lnTo>
                  <a:lnTo>
                    <a:pt x="1364" y="297"/>
                  </a:lnTo>
                  <a:lnTo>
                    <a:pt x="1351" y="289"/>
                  </a:lnTo>
                  <a:lnTo>
                    <a:pt x="1336" y="279"/>
                  </a:lnTo>
                  <a:lnTo>
                    <a:pt x="1321" y="270"/>
                  </a:lnTo>
                  <a:lnTo>
                    <a:pt x="1305" y="260"/>
                  </a:lnTo>
                  <a:lnTo>
                    <a:pt x="1289" y="251"/>
                  </a:lnTo>
                  <a:lnTo>
                    <a:pt x="1273" y="242"/>
                  </a:lnTo>
                  <a:lnTo>
                    <a:pt x="1257" y="233"/>
                  </a:lnTo>
                  <a:lnTo>
                    <a:pt x="1240" y="226"/>
                  </a:lnTo>
                  <a:lnTo>
                    <a:pt x="1224" y="217"/>
                  </a:lnTo>
                  <a:lnTo>
                    <a:pt x="1206" y="209"/>
                  </a:lnTo>
                  <a:lnTo>
                    <a:pt x="1189" y="202"/>
                  </a:lnTo>
                  <a:lnTo>
                    <a:pt x="1171" y="194"/>
                  </a:lnTo>
                  <a:lnTo>
                    <a:pt x="1154" y="188"/>
                  </a:lnTo>
                  <a:lnTo>
                    <a:pt x="1135" y="181"/>
                  </a:lnTo>
                  <a:lnTo>
                    <a:pt x="1117" y="174"/>
                  </a:lnTo>
                  <a:lnTo>
                    <a:pt x="1100" y="168"/>
                  </a:lnTo>
                  <a:lnTo>
                    <a:pt x="1082" y="163"/>
                  </a:lnTo>
                  <a:lnTo>
                    <a:pt x="1062" y="157"/>
                  </a:lnTo>
                  <a:lnTo>
                    <a:pt x="1044" y="152"/>
                  </a:lnTo>
                  <a:lnTo>
                    <a:pt x="1027" y="147"/>
                  </a:lnTo>
                  <a:lnTo>
                    <a:pt x="1009" y="143"/>
                  </a:lnTo>
                  <a:lnTo>
                    <a:pt x="993" y="139"/>
                  </a:lnTo>
                  <a:lnTo>
                    <a:pt x="977" y="135"/>
                  </a:lnTo>
                  <a:lnTo>
                    <a:pt x="962" y="131"/>
                  </a:lnTo>
                  <a:lnTo>
                    <a:pt x="947" y="129"/>
                  </a:lnTo>
                  <a:lnTo>
                    <a:pt x="931" y="126"/>
                  </a:lnTo>
                  <a:lnTo>
                    <a:pt x="916" y="124"/>
                  </a:lnTo>
                  <a:lnTo>
                    <a:pt x="903" y="121"/>
                  </a:lnTo>
                  <a:lnTo>
                    <a:pt x="890" y="120"/>
                  </a:lnTo>
                  <a:lnTo>
                    <a:pt x="876" y="119"/>
                  </a:lnTo>
                  <a:lnTo>
                    <a:pt x="865" y="118"/>
                  </a:lnTo>
                  <a:lnTo>
                    <a:pt x="852" y="118"/>
                  </a:lnTo>
                  <a:lnTo>
                    <a:pt x="841" y="118"/>
                  </a:lnTo>
                  <a:lnTo>
                    <a:pt x="829" y="116"/>
                  </a:lnTo>
                  <a:lnTo>
                    <a:pt x="817" y="116"/>
                  </a:lnTo>
                  <a:lnTo>
                    <a:pt x="807" y="116"/>
                  </a:lnTo>
                  <a:lnTo>
                    <a:pt x="797" y="118"/>
                  </a:lnTo>
                  <a:lnTo>
                    <a:pt x="787" y="118"/>
                  </a:lnTo>
                  <a:lnTo>
                    <a:pt x="777" y="120"/>
                  </a:lnTo>
                  <a:lnTo>
                    <a:pt x="768" y="120"/>
                  </a:lnTo>
                  <a:lnTo>
                    <a:pt x="759" y="123"/>
                  </a:lnTo>
                  <a:lnTo>
                    <a:pt x="751" y="123"/>
                  </a:lnTo>
                  <a:lnTo>
                    <a:pt x="743" y="124"/>
                  </a:lnTo>
                  <a:lnTo>
                    <a:pt x="736" y="126"/>
                  </a:lnTo>
                  <a:lnTo>
                    <a:pt x="728" y="129"/>
                  </a:lnTo>
                  <a:lnTo>
                    <a:pt x="721" y="131"/>
                  </a:lnTo>
                  <a:lnTo>
                    <a:pt x="714" y="133"/>
                  </a:lnTo>
                  <a:lnTo>
                    <a:pt x="708" y="137"/>
                  </a:lnTo>
                  <a:lnTo>
                    <a:pt x="703" y="139"/>
                  </a:lnTo>
                  <a:lnTo>
                    <a:pt x="697" y="140"/>
                  </a:lnTo>
                  <a:lnTo>
                    <a:pt x="690" y="143"/>
                  </a:lnTo>
                  <a:lnTo>
                    <a:pt x="685" y="145"/>
                  </a:lnTo>
                  <a:lnTo>
                    <a:pt x="680" y="149"/>
                  </a:lnTo>
                  <a:lnTo>
                    <a:pt x="675" y="150"/>
                  </a:lnTo>
                  <a:lnTo>
                    <a:pt x="670" y="154"/>
                  </a:lnTo>
                  <a:lnTo>
                    <a:pt x="667" y="157"/>
                  </a:lnTo>
                  <a:lnTo>
                    <a:pt x="663" y="160"/>
                  </a:lnTo>
                  <a:lnTo>
                    <a:pt x="655" y="165"/>
                  </a:lnTo>
                  <a:lnTo>
                    <a:pt x="649" y="170"/>
                  </a:lnTo>
                  <a:lnTo>
                    <a:pt x="644" y="177"/>
                  </a:lnTo>
                  <a:lnTo>
                    <a:pt x="639" y="182"/>
                  </a:lnTo>
                  <a:lnTo>
                    <a:pt x="635" y="187"/>
                  </a:lnTo>
                  <a:lnTo>
                    <a:pt x="631" y="191"/>
                  </a:lnTo>
                  <a:lnTo>
                    <a:pt x="629" y="196"/>
                  </a:lnTo>
                  <a:lnTo>
                    <a:pt x="628" y="199"/>
                  </a:lnTo>
                  <a:lnTo>
                    <a:pt x="625" y="204"/>
                  </a:lnTo>
                  <a:lnTo>
                    <a:pt x="625" y="207"/>
                  </a:lnTo>
                  <a:lnTo>
                    <a:pt x="624" y="207"/>
                  </a:lnTo>
                  <a:lnTo>
                    <a:pt x="620" y="212"/>
                  </a:lnTo>
                  <a:lnTo>
                    <a:pt x="619" y="214"/>
                  </a:lnTo>
                  <a:lnTo>
                    <a:pt x="616" y="217"/>
                  </a:lnTo>
                  <a:lnTo>
                    <a:pt x="614" y="221"/>
                  </a:lnTo>
                  <a:lnTo>
                    <a:pt x="610" y="226"/>
                  </a:lnTo>
                  <a:lnTo>
                    <a:pt x="608" y="231"/>
                  </a:lnTo>
                  <a:lnTo>
                    <a:pt x="604" y="235"/>
                  </a:lnTo>
                  <a:lnTo>
                    <a:pt x="599" y="240"/>
                  </a:lnTo>
                  <a:lnTo>
                    <a:pt x="596" y="247"/>
                  </a:lnTo>
                  <a:lnTo>
                    <a:pt x="591" y="253"/>
                  </a:lnTo>
                  <a:lnTo>
                    <a:pt x="588" y="260"/>
                  </a:lnTo>
                  <a:lnTo>
                    <a:pt x="583" y="266"/>
                  </a:lnTo>
                  <a:lnTo>
                    <a:pt x="579" y="274"/>
                  </a:lnTo>
                  <a:lnTo>
                    <a:pt x="574" y="280"/>
                  </a:lnTo>
                  <a:lnTo>
                    <a:pt x="569" y="287"/>
                  </a:lnTo>
                  <a:lnTo>
                    <a:pt x="564" y="294"/>
                  </a:lnTo>
                  <a:lnTo>
                    <a:pt x="560" y="301"/>
                  </a:lnTo>
                  <a:lnTo>
                    <a:pt x="555" y="309"/>
                  </a:lnTo>
                  <a:lnTo>
                    <a:pt x="551" y="316"/>
                  </a:lnTo>
                  <a:lnTo>
                    <a:pt x="549" y="320"/>
                  </a:lnTo>
                  <a:lnTo>
                    <a:pt x="546" y="325"/>
                  </a:lnTo>
                  <a:lnTo>
                    <a:pt x="544" y="328"/>
                  </a:lnTo>
                  <a:lnTo>
                    <a:pt x="542" y="333"/>
                  </a:lnTo>
                  <a:lnTo>
                    <a:pt x="537" y="339"/>
                  </a:lnTo>
                  <a:lnTo>
                    <a:pt x="534" y="346"/>
                  </a:lnTo>
                  <a:lnTo>
                    <a:pt x="530" y="354"/>
                  </a:lnTo>
                  <a:lnTo>
                    <a:pt x="526" y="362"/>
                  </a:lnTo>
                  <a:lnTo>
                    <a:pt x="522" y="368"/>
                  </a:lnTo>
                  <a:lnTo>
                    <a:pt x="520" y="375"/>
                  </a:lnTo>
                  <a:lnTo>
                    <a:pt x="517" y="382"/>
                  </a:lnTo>
                  <a:lnTo>
                    <a:pt x="515" y="388"/>
                  </a:lnTo>
                  <a:lnTo>
                    <a:pt x="512" y="393"/>
                  </a:lnTo>
                  <a:lnTo>
                    <a:pt x="508" y="399"/>
                  </a:lnTo>
                  <a:lnTo>
                    <a:pt x="505" y="406"/>
                  </a:lnTo>
                  <a:lnTo>
                    <a:pt x="501" y="412"/>
                  </a:lnTo>
                  <a:lnTo>
                    <a:pt x="493" y="418"/>
                  </a:lnTo>
                  <a:lnTo>
                    <a:pt x="488" y="426"/>
                  </a:lnTo>
                  <a:lnTo>
                    <a:pt x="482" y="432"/>
                  </a:lnTo>
                  <a:lnTo>
                    <a:pt x="476" y="439"/>
                  </a:lnTo>
                  <a:lnTo>
                    <a:pt x="468" y="446"/>
                  </a:lnTo>
                  <a:lnTo>
                    <a:pt x="461" y="453"/>
                  </a:lnTo>
                  <a:lnTo>
                    <a:pt x="457" y="456"/>
                  </a:lnTo>
                  <a:lnTo>
                    <a:pt x="453" y="460"/>
                  </a:lnTo>
                  <a:lnTo>
                    <a:pt x="448" y="463"/>
                  </a:lnTo>
                  <a:lnTo>
                    <a:pt x="446" y="467"/>
                  </a:lnTo>
                  <a:lnTo>
                    <a:pt x="441" y="470"/>
                  </a:lnTo>
                  <a:lnTo>
                    <a:pt x="437" y="473"/>
                  </a:lnTo>
                  <a:lnTo>
                    <a:pt x="432" y="477"/>
                  </a:lnTo>
                  <a:lnTo>
                    <a:pt x="429" y="481"/>
                  </a:lnTo>
                  <a:lnTo>
                    <a:pt x="424" y="483"/>
                  </a:lnTo>
                  <a:lnTo>
                    <a:pt x="421" y="487"/>
                  </a:lnTo>
                  <a:lnTo>
                    <a:pt x="416" y="491"/>
                  </a:lnTo>
                  <a:lnTo>
                    <a:pt x="413" y="494"/>
                  </a:lnTo>
                  <a:lnTo>
                    <a:pt x="408" y="497"/>
                  </a:lnTo>
                  <a:lnTo>
                    <a:pt x="404" y="500"/>
                  </a:lnTo>
                  <a:lnTo>
                    <a:pt x="399" y="502"/>
                  </a:lnTo>
                  <a:lnTo>
                    <a:pt x="395" y="506"/>
                  </a:lnTo>
                  <a:lnTo>
                    <a:pt x="392" y="509"/>
                  </a:lnTo>
                  <a:lnTo>
                    <a:pt x="387" y="511"/>
                  </a:lnTo>
                  <a:lnTo>
                    <a:pt x="384" y="514"/>
                  </a:lnTo>
                  <a:lnTo>
                    <a:pt x="380" y="517"/>
                  </a:lnTo>
                  <a:lnTo>
                    <a:pt x="375" y="520"/>
                  </a:lnTo>
                  <a:lnTo>
                    <a:pt x="372" y="522"/>
                  </a:lnTo>
                  <a:lnTo>
                    <a:pt x="368" y="525"/>
                  </a:lnTo>
                  <a:lnTo>
                    <a:pt x="365" y="527"/>
                  </a:lnTo>
                  <a:lnTo>
                    <a:pt x="358" y="531"/>
                  </a:lnTo>
                  <a:lnTo>
                    <a:pt x="353" y="536"/>
                  </a:lnTo>
                  <a:lnTo>
                    <a:pt x="347" y="539"/>
                  </a:lnTo>
                  <a:lnTo>
                    <a:pt x="342" y="543"/>
                  </a:lnTo>
                  <a:lnTo>
                    <a:pt x="337" y="545"/>
                  </a:lnTo>
                  <a:lnTo>
                    <a:pt x="334" y="549"/>
                  </a:lnTo>
                  <a:lnTo>
                    <a:pt x="329" y="553"/>
                  </a:lnTo>
                  <a:lnTo>
                    <a:pt x="328" y="554"/>
                  </a:lnTo>
                  <a:lnTo>
                    <a:pt x="325" y="554"/>
                  </a:lnTo>
                  <a:lnTo>
                    <a:pt x="324" y="553"/>
                  </a:lnTo>
                  <a:lnTo>
                    <a:pt x="321" y="553"/>
                  </a:lnTo>
                  <a:lnTo>
                    <a:pt x="318" y="553"/>
                  </a:lnTo>
                  <a:lnTo>
                    <a:pt x="313" y="551"/>
                  </a:lnTo>
                  <a:lnTo>
                    <a:pt x="308" y="550"/>
                  </a:lnTo>
                  <a:lnTo>
                    <a:pt x="301" y="550"/>
                  </a:lnTo>
                  <a:lnTo>
                    <a:pt x="295" y="551"/>
                  </a:lnTo>
                  <a:lnTo>
                    <a:pt x="290" y="551"/>
                  </a:lnTo>
                  <a:lnTo>
                    <a:pt x="286" y="551"/>
                  </a:lnTo>
                  <a:lnTo>
                    <a:pt x="283" y="551"/>
                  </a:lnTo>
                  <a:lnTo>
                    <a:pt x="279" y="553"/>
                  </a:lnTo>
                  <a:lnTo>
                    <a:pt x="275" y="553"/>
                  </a:lnTo>
                  <a:lnTo>
                    <a:pt x="270" y="554"/>
                  </a:lnTo>
                  <a:lnTo>
                    <a:pt x="266" y="555"/>
                  </a:lnTo>
                  <a:lnTo>
                    <a:pt x="262" y="558"/>
                  </a:lnTo>
                  <a:lnTo>
                    <a:pt x="257" y="558"/>
                  </a:lnTo>
                  <a:lnTo>
                    <a:pt x="252" y="560"/>
                  </a:lnTo>
                  <a:lnTo>
                    <a:pt x="249" y="561"/>
                  </a:lnTo>
                  <a:lnTo>
                    <a:pt x="245" y="564"/>
                  </a:lnTo>
                  <a:lnTo>
                    <a:pt x="240" y="566"/>
                  </a:lnTo>
                  <a:lnTo>
                    <a:pt x="236" y="570"/>
                  </a:lnTo>
                  <a:lnTo>
                    <a:pt x="231" y="573"/>
                  </a:lnTo>
                  <a:lnTo>
                    <a:pt x="227" y="576"/>
                  </a:lnTo>
                  <a:lnTo>
                    <a:pt x="193" y="602"/>
                  </a:lnTo>
                  <a:close/>
                </a:path>
              </a:pathLst>
            </a:custGeom>
            <a:solidFill>
              <a:srgbClr val="DEAD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3" name="Freeform 81"/>
            <p:cNvSpPr>
              <a:spLocks/>
            </p:cNvSpPr>
            <p:nvPr/>
          </p:nvSpPr>
          <p:spPr bwMode="auto">
            <a:xfrm>
              <a:off x="2976" y="3094"/>
              <a:ext cx="580" cy="149"/>
            </a:xfrm>
            <a:custGeom>
              <a:avLst/>
              <a:gdLst>
                <a:gd name="T0" fmla="*/ 318 w 1740"/>
                <a:gd name="T1" fmla="*/ 350 h 446"/>
                <a:gd name="T2" fmla="*/ 344 w 1740"/>
                <a:gd name="T3" fmla="*/ 367 h 446"/>
                <a:gd name="T4" fmla="*/ 727 w 1740"/>
                <a:gd name="T5" fmla="*/ 446 h 446"/>
                <a:gd name="T6" fmla="*/ 754 w 1740"/>
                <a:gd name="T7" fmla="*/ 446 h 446"/>
                <a:gd name="T8" fmla="*/ 806 w 1740"/>
                <a:gd name="T9" fmla="*/ 445 h 446"/>
                <a:gd name="T10" fmla="*/ 875 w 1740"/>
                <a:gd name="T11" fmla="*/ 440 h 446"/>
                <a:gd name="T12" fmla="*/ 961 w 1740"/>
                <a:gd name="T13" fmla="*/ 430 h 446"/>
                <a:gd name="T14" fmla="*/ 1062 w 1740"/>
                <a:gd name="T15" fmla="*/ 413 h 446"/>
                <a:gd name="T16" fmla="*/ 1175 w 1740"/>
                <a:gd name="T17" fmla="*/ 388 h 446"/>
                <a:gd name="T18" fmla="*/ 1297 w 1740"/>
                <a:gd name="T19" fmla="*/ 352 h 446"/>
                <a:gd name="T20" fmla="*/ 1423 w 1740"/>
                <a:gd name="T21" fmla="*/ 305 h 446"/>
                <a:gd name="T22" fmla="*/ 1555 w 1740"/>
                <a:gd name="T23" fmla="*/ 242 h 446"/>
                <a:gd name="T24" fmla="*/ 1688 w 1740"/>
                <a:gd name="T25" fmla="*/ 167 h 446"/>
                <a:gd name="T26" fmla="*/ 1560 w 1740"/>
                <a:gd name="T27" fmla="*/ 3 h 446"/>
                <a:gd name="T28" fmla="*/ 1535 w 1740"/>
                <a:gd name="T29" fmla="*/ 19 h 446"/>
                <a:gd name="T30" fmla="*/ 1491 w 1740"/>
                <a:gd name="T31" fmla="*/ 45 h 446"/>
                <a:gd name="T32" fmla="*/ 1433 w 1740"/>
                <a:gd name="T33" fmla="*/ 75 h 446"/>
                <a:gd name="T34" fmla="*/ 1367 w 1740"/>
                <a:gd name="T35" fmla="*/ 109 h 446"/>
                <a:gd name="T36" fmla="*/ 1290 w 1740"/>
                <a:gd name="T37" fmla="*/ 145 h 446"/>
                <a:gd name="T38" fmla="*/ 1209 w 1740"/>
                <a:gd name="T39" fmla="*/ 179 h 446"/>
                <a:gd name="T40" fmla="*/ 1125 w 1740"/>
                <a:gd name="T41" fmla="*/ 210 h 446"/>
                <a:gd name="T42" fmla="*/ 1041 w 1740"/>
                <a:gd name="T43" fmla="*/ 233 h 446"/>
                <a:gd name="T44" fmla="*/ 959 w 1740"/>
                <a:gd name="T45" fmla="*/ 247 h 446"/>
                <a:gd name="T46" fmla="*/ 884 w 1740"/>
                <a:gd name="T47" fmla="*/ 251 h 446"/>
                <a:gd name="T48" fmla="*/ 812 w 1740"/>
                <a:gd name="T49" fmla="*/ 247 h 446"/>
                <a:gd name="T50" fmla="*/ 746 w 1740"/>
                <a:gd name="T51" fmla="*/ 244 h 446"/>
                <a:gd name="T52" fmla="*/ 683 w 1740"/>
                <a:gd name="T53" fmla="*/ 238 h 446"/>
                <a:gd name="T54" fmla="*/ 624 w 1740"/>
                <a:gd name="T55" fmla="*/ 233 h 446"/>
                <a:gd name="T56" fmla="*/ 571 w 1740"/>
                <a:gd name="T57" fmla="*/ 226 h 446"/>
                <a:gd name="T58" fmla="*/ 521 w 1740"/>
                <a:gd name="T59" fmla="*/ 216 h 446"/>
                <a:gd name="T60" fmla="*/ 474 w 1740"/>
                <a:gd name="T61" fmla="*/ 206 h 446"/>
                <a:gd name="T62" fmla="*/ 434 w 1740"/>
                <a:gd name="T63" fmla="*/ 193 h 446"/>
                <a:gd name="T64" fmla="*/ 398 w 1740"/>
                <a:gd name="T65" fmla="*/ 178 h 446"/>
                <a:gd name="T66" fmla="*/ 365 w 1740"/>
                <a:gd name="T67" fmla="*/ 161 h 446"/>
                <a:gd name="T68" fmla="*/ 343 w 1740"/>
                <a:gd name="T69" fmla="*/ 153 h 446"/>
                <a:gd name="T70" fmla="*/ 316 w 1740"/>
                <a:gd name="T71" fmla="*/ 159 h 446"/>
                <a:gd name="T72" fmla="*/ 281 w 1740"/>
                <a:gd name="T73" fmla="*/ 167 h 446"/>
                <a:gd name="T74" fmla="*/ 241 w 1740"/>
                <a:gd name="T75" fmla="*/ 169 h 446"/>
                <a:gd name="T76" fmla="*/ 207 w 1740"/>
                <a:gd name="T77" fmla="*/ 163 h 446"/>
                <a:gd name="T78" fmla="*/ 177 w 1740"/>
                <a:gd name="T79" fmla="*/ 137 h 446"/>
                <a:gd name="T80" fmla="*/ 147 w 1740"/>
                <a:gd name="T81" fmla="*/ 107 h 446"/>
                <a:gd name="T82" fmla="*/ 114 w 1740"/>
                <a:gd name="T83" fmla="*/ 104 h 446"/>
                <a:gd name="T84" fmla="*/ 85 w 1740"/>
                <a:gd name="T85" fmla="*/ 109 h 446"/>
                <a:gd name="T86" fmla="*/ 54 w 1740"/>
                <a:gd name="T87" fmla="*/ 119 h 446"/>
                <a:gd name="T88" fmla="*/ 23 w 1740"/>
                <a:gd name="T89" fmla="*/ 133 h 446"/>
                <a:gd name="T90" fmla="*/ 1 w 1740"/>
                <a:gd name="T91" fmla="*/ 154 h 446"/>
                <a:gd name="T92" fmla="*/ 5 w 1740"/>
                <a:gd name="T93" fmla="*/ 177 h 446"/>
                <a:gd name="T94" fmla="*/ 28 w 1740"/>
                <a:gd name="T95" fmla="*/ 194 h 446"/>
                <a:gd name="T96" fmla="*/ 49 w 1740"/>
                <a:gd name="T97" fmla="*/ 198 h 446"/>
                <a:gd name="T98" fmla="*/ 80 w 1740"/>
                <a:gd name="T99" fmla="*/ 206 h 446"/>
                <a:gd name="T100" fmla="*/ 105 w 1740"/>
                <a:gd name="T101" fmla="*/ 213 h 446"/>
                <a:gd name="T102" fmla="*/ 133 w 1740"/>
                <a:gd name="T103" fmla="*/ 222 h 446"/>
                <a:gd name="T104" fmla="*/ 162 w 1740"/>
                <a:gd name="T105" fmla="*/ 233 h 446"/>
                <a:gd name="T106" fmla="*/ 190 w 1740"/>
                <a:gd name="T107" fmla="*/ 246 h 446"/>
                <a:gd name="T108" fmla="*/ 215 w 1740"/>
                <a:gd name="T109" fmla="*/ 259 h 446"/>
                <a:gd name="T110" fmla="*/ 246 w 1740"/>
                <a:gd name="T111" fmla="*/ 284 h 446"/>
                <a:gd name="T112" fmla="*/ 276 w 1740"/>
                <a:gd name="T113" fmla="*/ 315 h 4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740"/>
                <a:gd name="T172" fmla="*/ 0 h 446"/>
                <a:gd name="T173" fmla="*/ 1740 w 1740"/>
                <a:gd name="T174" fmla="*/ 446 h 44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740" h="446">
                  <a:moveTo>
                    <a:pt x="289" y="328"/>
                  </a:moveTo>
                  <a:lnTo>
                    <a:pt x="295" y="333"/>
                  </a:lnTo>
                  <a:lnTo>
                    <a:pt x="301" y="339"/>
                  </a:lnTo>
                  <a:lnTo>
                    <a:pt x="306" y="343"/>
                  </a:lnTo>
                  <a:lnTo>
                    <a:pt x="314" y="347"/>
                  </a:lnTo>
                  <a:lnTo>
                    <a:pt x="318" y="350"/>
                  </a:lnTo>
                  <a:lnTo>
                    <a:pt x="324" y="354"/>
                  </a:lnTo>
                  <a:lnTo>
                    <a:pt x="329" y="357"/>
                  </a:lnTo>
                  <a:lnTo>
                    <a:pt x="334" y="360"/>
                  </a:lnTo>
                  <a:lnTo>
                    <a:pt x="338" y="363"/>
                  </a:lnTo>
                  <a:lnTo>
                    <a:pt x="341" y="364"/>
                  </a:lnTo>
                  <a:lnTo>
                    <a:pt x="344" y="367"/>
                  </a:lnTo>
                  <a:lnTo>
                    <a:pt x="348" y="368"/>
                  </a:lnTo>
                  <a:lnTo>
                    <a:pt x="350" y="369"/>
                  </a:lnTo>
                  <a:lnTo>
                    <a:pt x="353" y="370"/>
                  </a:lnTo>
                  <a:lnTo>
                    <a:pt x="720" y="446"/>
                  </a:lnTo>
                  <a:lnTo>
                    <a:pt x="722" y="446"/>
                  </a:lnTo>
                  <a:lnTo>
                    <a:pt x="727" y="446"/>
                  </a:lnTo>
                  <a:lnTo>
                    <a:pt x="728" y="446"/>
                  </a:lnTo>
                  <a:lnTo>
                    <a:pt x="733" y="446"/>
                  </a:lnTo>
                  <a:lnTo>
                    <a:pt x="737" y="446"/>
                  </a:lnTo>
                  <a:lnTo>
                    <a:pt x="743" y="446"/>
                  </a:lnTo>
                  <a:lnTo>
                    <a:pt x="747" y="446"/>
                  </a:lnTo>
                  <a:lnTo>
                    <a:pt x="754" y="446"/>
                  </a:lnTo>
                  <a:lnTo>
                    <a:pt x="761" y="446"/>
                  </a:lnTo>
                  <a:lnTo>
                    <a:pt x="769" y="446"/>
                  </a:lnTo>
                  <a:lnTo>
                    <a:pt x="777" y="445"/>
                  </a:lnTo>
                  <a:lnTo>
                    <a:pt x="786" y="445"/>
                  </a:lnTo>
                  <a:lnTo>
                    <a:pt x="795" y="445"/>
                  </a:lnTo>
                  <a:lnTo>
                    <a:pt x="806" y="445"/>
                  </a:lnTo>
                  <a:lnTo>
                    <a:pt x="816" y="443"/>
                  </a:lnTo>
                  <a:lnTo>
                    <a:pt x="826" y="443"/>
                  </a:lnTo>
                  <a:lnTo>
                    <a:pt x="837" y="442"/>
                  </a:lnTo>
                  <a:lnTo>
                    <a:pt x="850" y="441"/>
                  </a:lnTo>
                  <a:lnTo>
                    <a:pt x="861" y="440"/>
                  </a:lnTo>
                  <a:lnTo>
                    <a:pt x="875" y="440"/>
                  </a:lnTo>
                  <a:lnTo>
                    <a:pt x="887" y="438"/>
                  </a:lnTo>
                  <a:lnTo>
                    <a:pt x="902" y="437"/>
                  </a:lnTo>
                  <a:lnTo>
                    <a:pt x="916" y="435"/>
                  </a:lnTo>
                  <a:lnTo>
                    <a:pt x="930" y="433"/>
                  </a:lnTo>
                  <a:lnTo>
                    <a:pt x="945" y="431"/>
                  </a:lnTo>
                  <a:lnTo>
                    <a:pt x="961" y="430"/>
                  </a:lnTo>
                  <a:lnTo>
                    <a:pt x="978" y="427"/>
                  </a:lnTo>
                  <a:lnTo>
                    <a:pt x="994" y="425"/>
                  </a:lnTo>
                  <a:lnTo>
                    <a:pt x="1010" y="422"/>
                  </a:lnTo>
                  <a:lnTo>
                    <a:pt x="1028" y="419"/>
                  </a:lnTo>
                  <a:lnTo>
                    <a:pt x="1046" y="417"/>
                  </a:lnTo>
                  <a:lnTo>
                    <a:pt x="1062" y="413"/>
                  </a:lnTo>
                  <a:lnTo>
                    <a:pt x="1079" y="408"/>
                  </a:lnTo>
                  <a:lnTo>
                    <a:pt x="1098" y="406"/>
                  </a:lnTo>
                  <a:lnTo>
                    <a:pt x="1117" y="401"/>
                  </a:lnTo>
                  <a:lnTo>
                    <a:pt x="1136" y="397"/>
                  </a:lnTo>
                  <a:lnTo>
                    <a:pt x="1155" y="392"/>
                  </a:lnTo>
                  <a:lnTo>
                    <a:pt x="1175" y="388"/>
                  </a:lnTo>
                  <a:lnTo>
                    <a:pt x="1194" y="382"/>
                  </a:lnTo>
                  <a:lnTo>
                    <a:pt x="1214" y="376"/>
                  </a:lnTo>
                  <a:lnTo>
                    <a:pt x="1234" y="370"/>
                  </a:lnTo>
                  <a:lnTo>
                    <a:pt x="1254" y="364"/>
                  </a:lnTo>
                  <a:lnTo>
                    <a:pt x="1275" y="358"/>
                  </a:lnTo>
                  <a:lnTo>
                    <a:pt x="1297" y="352"/>
                  </a:lnTo>
                  <a:lnTo>
                    <a:pt x="1317" y="344"/>
                  </a:lnTo>
                  <a:lnTo>
                    <a:pt x="1338" y="338"/>
                  </a:lnTo>
                  <a:lnTo>
                    <a:pt x="1359" y="329"/>
                  </a:lnTo>
                  <a:lnTo>
                    <a:pt x="1381" y="321"/>
                  </a:lnTo>
                  <a:lnTo>
                    <a:pt x="1402" y="313"/>
                  </a:lnTo>
                  <a:lnTo>
                    <a:pt x="1423" y="305"/>
                  </a:lnTo>
                  <a:lnTo>
                    <a:pt x="1445" y="295"/>
                  </a:lnTo>
                  <a:lnTo>
                    <a:pt x="1466" y="285"/>
                  </a:lnTo>
                  <a:lnTo>
                    <a:pt x="1489" y="275"/>
                  </a:lnTo>
                  <a:lnTo>
                    <a:pt x="1511" y="265"/>
                  </a:lnTo>
                  <a:lnTo>
                    <a:pt x="1533" y="254"/>
                  </a:lnTo>
                  <a:lnTo>
                    <a:pt x="1555" y="242"/>
                  </a:lnTo>
                  <a:lnTo>
                    <a:pt x="1576" y="231"/>
                  </a:lnTo>
                  <a:lnTo>
                    <a:pt x="1599" y="220"/>
                  </a:lnTo>
                  <a:lnTo>
                    <a:pt x="1620" y="207"/>
                  </a:lnTo>
                  <a:lnTo>
                    <a:pt x="1643" y="194"/>
                  </a:lnTo>
                  <a:lnTo>
                    <a:pt x="1666" y="181"/>
                  </a:lnTo>
                  <a:lnTo>
                    <a:pt x="1688" y="167"/>
                  </a:lnTo>
                  <a:lnTo>
                    <a:pt x="1740" y="138"/>
                  </a:lnTo>
                  <a:lnTo>
                    <a:pt x="1603" y="19"/>
                  </a:lnTo>
                  <a:lnTo>
                    <a:pt x="1569" y="0"/>
                  </a:lnTo>
                  <a:lnTo>
                    <a:pt x="1568" y="0"/>
                  </a:lnTo>
                  <a:lnTo>
                    <a:pt x="1564" y="2"/>
                  </a:lnTo>
                  <a:lnTo>
                    <a:pt x="1560" y="3"/>
                  </a:lnTo>
                  <a:lnTo>
                    <a:pt x="1558" y="5"/>
                  </a:lnTo>
                  <a:lnTo>
                    <a:pt x="1554" y="7"/>
                  </a:lnTo>
                  <a:lnTo>
                    <a:pt x="1550" y="10"/>
                  </a:lnTo>
                  <a:lnTo>
                    <a:pt x="1545" y="12"/>
                  </a:lnTo>
                  <a:lnTo>
                    <a:pt x="1540" y="16"/>
                  </a:lnTo>
                  <a:lnTo>
                    <a:pt x="1535" y="19"/>
                  </a:lnTo>
                  <a:lnTo>
                    <a:pt x="1529" y="24"/>
                  </a:lnTo>
                  <a:lnTo>
                    <a:pt x="1521" y="26"/>
                  </a:lnTo>
                  <a:lnTo>
                    <a:pt x="1515" y="31"/>
                  </a:lnTo>
                  <a:lnTo>
                    <a:pt x="1507" y="35"/>
                  </a:lnTo>
                  <a:lnTo>
                    <a:pt x="1500" y="40"/>
                  </a:lnTo>
                  <a:lnTo>
                    <a:pt x="1491" y="45"/>
                  </a:lnTo>
                  <a:lnTo>
                    <a:pt x="1482" y="49"/>
                  </a:lnTo>
                  <a:lnTo>
                    <a:pt x="1474" y="54"/>
                  </a:lnTo>
                  <a:lnTo>
                    <a:pt x="1465" y="59"/>
                  </a:lnTo>
                  <a:lnTo>
                    <a:pt x="1455" y="64"/>
                  </a:lnTo>
                  <a:lnTo>
                    <a:pt x="1445" y="70"/>
                  </a:lnTo>
                  <a:lnTo>
                    <a:pt x="1433" y="75"/>
                  </a:lnTo>
                  <a:lnTo>
                    <a:pt x="1425" y="81"/>
                  </a:lnTo>
                  <a:lnTo>
                    <a:pt x="1413" y="86"/>
                  </a:lnTo>
                  <a:lnTo>
                    <a:pt x="1402" y="91"/>
                  </a:lnTo>
                  <a:lnTo>
                    <a:pt x="1391" y="98"/>
                  </a:lnTo>
                  <a:lnTo>
                    <a:pt x="1379" y="104"/>
                  </a:lnTo>
                  <a:lnTo>
                    <a:pt x="1367" y="109"/>
                  </a:lnTo>
                  <a:lnTo>
                    <a:pt x="1354" y="115"/>
                  </a:lnTo>
                  <a:lnTo>
                    <a:pt x="1342" y="123"/>
                  </a:lnTo>
                  <a:lnTo>
                    <a:pt x="1330" y="129"/>
                  </a:lnTo>
                  <a:lnTo>
                    <a:pt x="1317" y="134"/>
                  </a:lnTo>
                  <a:lnTo>
                    <a:pt x="1304" y="140"/>
                  </a:lnTo>
                  <a:lnTo>
                    <a:pt x="1290" y="145"/>
                  </a:lnTo>
                  <a:lnTo>
                    <a:pt x="1276" y="152"/>
                  </a:lnTo>
                  <a:lnTo>
                    <a:pt x="1263" y="157"/>
                  </a:lnTo>
                  <a:lnTo>
                    <a:pt x="1249" y="163"/>
                  </a:lnTo>
                  <a:lnTo>
                    <a:pt x="1236" y="168"/>
                  </a:lnTo>
                  <a:lnTo>
                    <a:pt x="1223" y="174"/>
                  </a:lnTo>
                  <a:lnTo>
                    <a:pt x="1209" y="179"/>
                  </a:lnTo>
                  <a:lnTo>
                    <a:pt x="1194" y="186"/>
                  </a:lnTo>
                  <a:lnTo>
                    <a:pt x="1180" y="191"/>
                  </a:lnTo>
                  <a:lnTo>
                    <a:pt x="1167" y="196"/>
                  </a:lnTo>
                  <a:lnTo>
                    <a:pt x="1152" y="201"/>
                  </a:lnTo>
                  <a:lnTo>
                    <a:pt x="1138" y="206"/>
                  </a:lnTo>
                  <a:lnTo>
                    <a:pt x="1125" y="210"/>
                  </a:lnTo>
                  <a:lnTo>
                    <a:pt x="1111" y="215"/>
                  </a:lnTo>
                  <a:lnTo>
                    <a:pt x="1096" y="218"/>
                  </a:lnTo>
                  <a:lnTo>
                    <a:pt x="1082" y="223"/>
                  </a:lnTo>
                  <a:lnTo>
                    <a:pt x="1068" y="226"/>
                  </a:lnTo>
                  <a:lnTo>
                    <a:pt x="1054" y="231"/>
                  </a:lnTo>
                  <a:lnTo>
                    <a:pt x="1041" y="233"/>
                  </a:lnTo>
                  <a:lnTo>
                    <a:pt x="1027" y="236"/>
                  </a:lnTo>
                  <a:lnTo>
                    <a:pt x="1013" y="240"/>
                  </a:lnTo>
                  <a:lnTo>
                    <a:pt x="1000" y="242"/>
                  </a:lnTo>
                  <a:lnTo>
                    <a:pt x="985" y="245"/>
                  </a:lnTo>
                  <a:lnTo>
                    <a:pt x="973" y="246"/>
                  </a:lnTo>
                  <a:lnTo>
                    <a:pt x="959" y="247"/>
                  </a:lnTo>
                  <a:lnTo>
                    <a:pt x="946" y="250"/>
                  </a:lnTo>
                  <a:lnTo>
                    <a:pt x="934" y="250"/>
                  </a:lnTo>
                  <a:lnTo>
                    <a:pt x="920" y="251"/>
                  </a:lnTo>
                  <a:lnTo>
                    <a:pt x="909" y="251"/>
                  </a:lnTo>
                  <a:lnTo>
                    <a:pt x="896" y="251"/>
                  </a:lnTo>
                  <a:lnTo>
                    <a:pt x="884" y="251"/>
                  </a:lnTo>
                  <a:lnTo>
                    <a:pt x="871" y="250"/>
                  </a:lnTo>
                  <a:lnTo>
                    <a:pt x="859" y="250"/>
                  </a:lnTo>
                  <a:lnTo>
                    <a:pt x="847" y="250"/>
                  </a:lnTo>
                  <a:lnTo>
                    <a:pt x="835" y="249"/>
                  </a:lnTo>
                  <a:lnTo>
                    <a:pt x="823" y="247"/>
                  </a:lnTo>
                  <a:lnTo>
                    <a:pt x="812" y="247"/>
                  </a:lnTo>
                  <a:lnTo>
                    <a:pt x="801" y="247"/>
                  </a:lnTo>
                  <a:lnTo>
                    <a:pt x="789" y="246"/>
                  </a:lnTo>
                  <a:lnTo>
                    <a:pt x="778" y="246"/>
                  </a:lnTo>
                  <a:lnTo>
                    <a:pt x="767" y="245"/>
                  </a:lnTo>
                  <a:lnTo>
                    <a:pt x="757" y="245"/>
                  </a:lnTo>
                  <a:lnTo>
                    <a:pt x="746" y="244"/>
                  </a:lnTo>
                  <a:lnTo>
                    <a:pt x="736" y="242"/>
                  </a:lnTo>
                  <a:lnTo>
                    <a:pt x="724" y="242"/>
                  </a:lnTo>
                  <a:lnTo>
                    <a:pt x="715" y="242"/>
                  </a:lnTo>
                  <a:lnTo>
                    <a:pt x="704" y="241"/>
                  </a:lnTo>
                  <a:lnTo>
                    <a:pt x="694" y="240"/>
                  </a:lnTo>
                  <a:lnTo>
                    <a:pt x="683" y="238"/>
                  </a:lnTo>
                  <a:lnTo>
                    <a:pt x="673" y="237"/>
                  </a:lnTo>
                  <a:lnTo>
                    <a:pt x="663" y="236"/>
                  </a:lnTo>
                  <a:lnTo>
                    <a:pt x="654" y="236"/>
                  </a:lnTo>
                  <a:lnTo>
                    <a:pt x="644" y="235"/>
                  </a:lnTo>
                  <a:lnTo>
                    <a:pt x="634" y="235"/>
                  </a:lnTo>
                  <a:lnTo>
                    <a:pt x="624" y="233"/>
                  </a:lnTo>
                  <a:lnTo>
                    <a:pt x="615" y="231"/>
                  </a:lnTo>
                  <a:lnTo>
                    <a:pt x="606" y="230"/>
                  </a:lnTo>
                  <a:lnTo>
                    <a:pt x="597" y="230"/>
                  </a:lnTo>
                  <a:lnTo>
                    <a:pt x="589" y="228"/>
                  </a:lnTo>
                  <a:lnTo>
                    <a:pt x="580" y="227"/>
                  </a:lnTo>
                  <a:lnTo>
                    <a:pt x="571" y="226"/>
                  </a:lnTo>
                  <a:lnTo>
                    <a:pt x="562" y="225"/>
                  </a:lnTo>
                  <a:lnTo>
                    <a:pt x="554" y="223"/>
                  </a:lnTo>
                  <a:lnTo>
                    <a:pt x="545" y="221"/>
                  </a:lnTo>
                  <a:lnTo>
                    <a:pt x="537" y="220"/>
                  </a:lnTo>
                  <a:lnTo>
                    <a:pt x="528" y="218"/>
                  </a:lnTo>
                  <a:lnTo>
                    <a:pt x="521" y="216"/>
                  </a:lnTo>
                  <a:lnTo>
                    <a:pt x="512" y="215"/>
                  </a:lnTo>
                  <a:lnTo>
                    <a:pt x="505" y="213"/>
                  </a:lnTo>
                  <a:lnTo>
                    <a:pt x="498" y="212"/>
                  </a:lnTo>
                  <a:lnTo>
                    <a:pt x="490" y="210"/>
                  </a:lnTo>
                  <a:lnTo>
                    <a:pt x="482" y="207"/>
                  </a:lnTo>
                  <a:lnTo>
                    <a:pt x="474" y="206"/>
                  </a:lnTo>
                  <a:lnTo>
                    <a:pt x="468" y="203"/>
                  </a:lnTo>
                  <a:lnTo>
                    <a:pt x="461" y="202"/>
                  </a:lnTo>
                  <a:lnTo>
                    <a:pt x="454" y="200"/>
                  </a:lnTo>
                  <a:lnTo>
                    <a:pt x="448" y="197"/>
                  </a:lnTo>
                  <a:lnTo>
                    <a:pt x="442" y="196"/>
                  </a:lnTo>
                  <a:lnTo>
                    <a:pt x="434" y="193"/>
                  </a:lnTo>
                  <a:lnTo>
                    <a:pt x="428" y="191"/>
                  </a:lnTo>
                  <a:lnTo>
                    <a:pt x="422" y="188"/>
                  </a:lnTo>
                  <a:lnTo>
                    <a:pt x="415" y="186"/>
                  </a:lnTo>
                  <a:lnTo>
                    <a:pt x="409" y="183"/>
                  </a:lnTo>
                  <a:lnTo>
                    <a:pt x="403" y="181"/>
                  </a:lnTo>
                  <a:lnTo>
                    <a:pt x="398" y="178"/>
                  </a:lnTo>
                  <a:lnTo>
                    <a:pt x="393" y="176"/>
                  </a:lnTo>
                  <a:lnTo>
                    <a:pt x="387" y="173"/>
                  </a:lnTo>
                  <a:lnTo>
                    <a:pt x="382" y="169"/>
                  </a:lnTo>
                  <a:lnTo>
                    <a:pt x="375" y="167"/>
                  </a:lnTo>
                  <a:lnTo>
                    <a:pt x="372" y="164"/>
                  </a:lnTo>
                  <a:lnTo>
                    <a:pt x="365" y="161"/>
                  </a:lnTo>
                  <a:lnTo>
                    <a:pt x="360" y="158"/>
                  </a:lnTo>
                  <a:lnTo>
                    <a:pt x="356" y="156"/>
                  </a:lnTo>
                  <a:lnTo>
                    <a:pt x="353" y="152"/>
                  </a:lnTo>
                  <a:lnTo>
                    <a:pt x="350" y="152"/>
                  </a:lnTo>
                  <a:lnTo>
                    <a:pt x="346" y="153"/>
                  </a:lnTo>
                  <a:lnTo>
                    <a:pt x="343" y="153"/>
                  </a:lnTo>
                  <a:lnTo>
                    <a:pt x="340" y="156"/>
                  </a:lnTo>
                  <a:lnTo>
                    <a:pt x="336" y="156"/>
                  </a:lnTo>
                  <a:lnTo>
                    <a:pt x="333" y="157"/>
                  </a:lnTo>
                  <a:lnTo>
                    <a:pt x="328" y="158"/>
                  </a:lnTo>
                  <a:lnTo>
                    <a:pt x="323" y="159"/>
                  </a:lnTo>
                  <a:lnTo>
                    <a:pt x="316" y="159"/>
                  </a:lnTo>
                  <a:lnTo>
                    <a:pt x="311" y="162"/>
                  </a:lnTo>
                  <a:lnTo>
                    <a:pt x="305" y="162"/>
                  </a:lnTo>
                  <a:lnTo>
                    <a:pt x="300" y="163"/>
                  </a:lnTo>
                  <a:lnTo>
                    <a:pt x="294" y="164"/>
                  </a:lnTo>
                  <a:lnTo>
                    <a:pt x="287" y="167"/>
                  </a:lnTo>
                  <a:lnTo>
                    <a:pt x="281" y="167"/>
                  </a:lnTo>
                  <a:lnTo>
                    <a:pt x="274" y="168"/>
                  </a:lnTo>
                  <a:lnTo>
                    <a:pt x="267" y="168"/>
                  </a:lnTo>
                  <a:lnTo>
                    <a:pt x="261" y="169"/>
                  </a:lnTo>
                  <a:lnTo>
                    <a:pt x="254" y="169"/>
                  </a:lnTo>
                  <a:lnTo>
                    <a:pt x="247" y="169"/>
                  </a:lnTo>
                  <a:lnTo>
                    <a:pt x="241" y="169"/>
                  </a:lnTo>
                  <a:lnTo>
                    <a:pt x="235" y="169"/>
                  </a:lnTo>
                  <a:lnTo>
                    <a:pt x="228" y="168"/>
                  </a:lnTo>
                  <a:lnTo>
                    <a:pt x="222" y="168"/>
                  </a:lnTo>
                  <a:lnTo>
                    <a:pt x="216" y="167"/>
                  </a:lnTo>
                  <a:lnTo>
                    <a:pt x="211" y="166"/>
                  </a:lnTo>
                  <a:lnTo>
                    <a:pt x="207" y="163"/>
                  </a:lnTo>
                  <a:lnTo>
                    <a:pt x="202" y="162"/>
                  </a:lnTo>
                  <a:lnTo>
                    <a:pt x="197" y="159"/>
                  </a:lnTo>
                  <a:lnTo>
                    <a:pt x="195" y="157"/>
                  </a:lnTo>
                  <a:lnTo>
                    <a:pt x="187" y="151"/>
                  </a:lnTo>
                  <a:lnTo>
                    <a:pt x="182" y="143"/>
                  </a:lnTo>
                  <a:lnTo>
                    <a:pt x="177" y="137"/>
                  </a:lnTo>
                  <a:lnTo>
                    <a:pt x="173" y="130"/>
                  </a:lnTo>
                  <a:lnTo>
                    <a:pt x="168" y="124"/>
                  </a:lnTo>
                  <a:lnTo>
                    <a:pt x="163" y="118"/>
                  </a:lnTo>
                  <a:lnTo>
                    <a:pt x="157" y="113"/>
                  </a:lnTo>
                  <a:lnTo>
                    <a:pt x="151" y="109"/>
                  </a:lnTo>
                  <a:lnTo>
                    <a:pt x="147" y="107"/>
                  </a:lnTo>
                  <a:lnTo>
                    <a:pt x="142" y="105"/>
                  </a:lnTo>
                  <a:lnTo>
                    <a:pt x="137" y="104"/>
                  </a:lnTo>
                  <a:lnTo>
                    <a:pt x="132" y="104"/>
                  </a:lnTo>
                  <a:lnTo>
                    <a:pt x="127" y="103"/>
                  </a:lnTo>
                  <a:lnTo>
                    <a:pt x="120" y="103"/>
                  </a:lnTo>
                  <a:lnTo>
                    <a:pt x="114" y="104"/>
                  </a:lnTo>
                  <a:lnTo>
                    <a:pt x="108" y="105"/>
                  </a:lnTo>
                  <a:lnTo>
                    <a:pt x="103" y="105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0" y="108"/>
                  </a:lnTo>
                  <a:lnTo>
                    <a:pt x="85" y="109"/>
                  </a:lnTo>
                  <a:lnTo>
                    <a:pt x="82" y="110"/>
                  </a:lnTo>
                  <a:lnTo>
                    <a:pt x="77" y="113"/>
                  </a:lnTo>
                  <a:lnTo>
                    <a:pt x="72" y="114"/>
                  </a:lnTo>
                  <a:lnTo>
                    <a:pt x="65" y="115"/>
                  </a:lnTo>
                  <a:lnTo>
                    <a:pt x="60" y="118"/>
                  </a:lnTo>
                  <a:lnTo>
                    <a:pt x="54" y="119"/>
                  </a:lnTo>
                  <a:lnTo>
                    <a:pt x="49" y="123"/>
                  </a:lnTo>
                  <a:lnTo>
                    <a:pt x="43" y="124"/>
                  </a:lnTo>
                  <a:lnTo>
                    <a:pt x="36" y="127"/>
                  </a:lnTo>
                  <a:lnTo>
                    <a:pt x="30" y="129"/>
                  </a:lnTo>
                  <a:lnTo>
                    <a:pt x="24" y="133"/>
                  </a:lnTo>
                  <a:lnTo>
                    <a:pt x="23" y="133"/>
                  </a:lnTo>
                  <a:lnTo>
                    <a:pt x="19" y="134"/>
                  </a:lnTo>
                  <a:lnTo>
                    <a:pt x="15" y="137"/>
                  </a:lnTo>
                  <a:lnTo>
                    <a:pt x="10" y="140"/>
                  </a:lnTo>
                  <a:lnTo>
                    <a:pt x="6" y="145"/>
                  </a:lnTo>
                  <a:lnTo>
                    <a:pt x="3" y="152"/>
                  </a:lnTo>
                  <a:lnTo>
                    <a:pt x="1" y="154"/>
                  </a:lnTo>
                  <a:lnTo>
                    <a:pt x="1" y="158"/>
                  </a:lnTo>
                  <a:lnTo>
                    <a:pt x="0" y="162"/>
                  </a:lnTo>
                  <a:lnTo>
                    <a:pt x="1" y="167"/>
                  </a:lnTo>
                  <a:lnTo>
                    <a:pt x="1" y="171"/>
                  </a:lnTo>
                  <a:lnTo>
                    <a:pt x="3" y="174"/>
                  </a:lnTo>
                  <a:lnTo>
                    <a:pt x="5" y="177"/>
                  </a:lnTo>
                  <a:lnTo>
                    <a:pt x="8" y="181"/>
                  </a:lnTo>
                  <a:lnTo>
                    <a:pt x="11" y="184"/>
                  </a:lnTo>
                  <a:lnTo>
                    <a:pt x="16" y="189"/>
                  </a:lnTo>
                  <a:lnTo>
                    <a:pt x="20" y="191"/>
                  </a:lnTo>
                  <a:lnTo>
                    <a:pt x="25" y="193"/>
                  </a:lnTo>
                  <a:lnTo>
                    <a:pt x="28" y="194"/>
                  </a:lnTo>
                  <a:lnTo>
                    <a:pt x="29" y="194"/>
                  </a:lnTo>
                  <a:lnTo>
                    <a:pt x="30" y="194"/>
                  </a:lnTo>
                  <a:lnTo>
                    <a:pt x="36" y="196"/>
                  </a:lnTo>
                  <a:lnTo>
                    <a:pt x="40" y="196"/>
                  </a:lnTo>
                  <a:lnTo>
                    <a:pt x="45" y="197"/>
                  </a:lnTo>
                  <a:lnTo>
                    <a:pt x="49" y="198"/>
                  </a:lnTo>
                  <a:lnTo>
                    <a:pt x="56" y="201"/>
                  </a:lnTo>
                  <a:lnTo>
                    <a:pt x="63" y="202"/>
                  </a:lnTo>
                  <a:lnTo>
                    <a:pt x="69" y="203"/>
                  </a:lnTo>
                  <a:lnTo>
                    <a:pt x="73" y="203"/>
                  </a:lnTo>
                  <a:lnTo>
                    <a:pt x="77" y="206"/>
                  </a:lnTo>
                  <a:lnTo>
                    <a:pt x="80" y="206"/>
                  </a:lnTo>
                  <a:lnTo>
                    <a:pt x="85" y="207"/>
                  </a:lnTo>
                  <a:lnTo>
                    <a:pt x="88" y="208"/>
                  </a:lnTo>
                  <a:lnTo>
                    <a:pt x="93" y="210"/>
                  </a:lnTo>
                  <a:lnTo>
                    <a:pt x="97" y="211"/>
                  </a:lnTo>
                  <a:lnTo>
                    <a:pt x="102" y="212"/>
                  </a:lnTo>
                  <a:lnTo>
                    <a:pt x="105" y="213"/>
                  </a:lnTo>
                  <a:lnTo>
                    <a:pt x="110" y="215"/>
                  </a:lnTo>
                  <a:lnTo>
                    <a:pt x="115" y="217"/>
                  </a:lnTo>
                  <a:lnTo>
                    <a:pt x="120" y="218"/>
                  </a:lnTo>
                  <a:lnTo>
                    <a:pt x="124" y="220"/>
                  </a:lnTo>
                  <a:lnTo>
                    <a:pt x="129" y="221"/>
                  </a:lnTo>
                  <a:lnTo>
                    <a:pt x="133" y="222"/>
                  </a:lnTo>
                  <a:lnTo>
                    <a:pt x="138" y="225"/>
                  </a:lnTo>
                  <a:lnTo>
                    <a:pt x="143" y="226"/>
                  </a:lnTo>
                  <a:lnTo>
                    <a:pt x="148" y="227"/>
                  </a:lnTo>
                  <a:lnTo>
                    <a:pt x="153" y="230"/>
                  </a:lnTo>
                  <a:lnTo>
                    <a:pt x="158" y="231"/>
                  </a:lnTo>
                  <a:lnTo>
                    <a:pt x="162" y="233"/>
                  </a:lnTo>
                  <a:lnTo>
                    <a:pt x="167" y="235"/>
                  </a:lnTo>
                  <a:lnTo>
                    <a:pt x="171" y="237"/>
                  </a:lnTo>
                  <a:lnTo>
                    <a:pt x="176" y="240"/>
                  </a:lnTo>
                  <a:lnTo>
                    <a:pt x="181" y="241"/>
                  </a:lnTo>
                  <a:lnTo>
                    <a:pt x="186" y="244"/>
                  </a:lnTo>
                  <a:lnTo>
                    <a:pt x="190" y="246"/>
                  </a:lnTo>
                  <a:lnTo>
                    <a:pt x="195" y="249"/>
                  </a:lnTo>
                  <a:lnTo>
                    <a:pt x="198" y="251"/>
                  </a:lnTo>
                  <a:lnTo>
                    <a:pt x="202" y="252"/>
                  </a:lnTo>
                  <a:lnTo>
                    <a:pt x="207" y="255"/>
                  </a:lnTo>
                  <a:lnTo>
                    <a:pt x="211" y="257"/>
                  </a:lnTo>
                  <a:lnTo>
                    <a:pt x="215" y="259"/>
                  </a:lnTo>
                  <a:lnTo>
                    <a:pt x="218" y="262"/>
                  </a:lnTo>
                  <a:lnTo>
                    <a:pt x="222" y="264"/>
                  </a:lnTo>
                  <a:lnTo>
                    <a:pt x="227" y="267"/>
                  </a:lnTo>
                  <a:lnTo>
                    <a:pt x="233" y="272"/>
                  </a:lnTo>
                  <a:lnTo>
                    <a:pt x="241" y="277"/>
                  </a:lnTo>
                  <a:lnTo>
                    <a:pt x="246" y="284"/>
                  </a:lnTo>
                  <a:lnTo>
                    <a:pt x="252" y="290"/>
                  </a:lnTo>
                  <a:lnTo>
                    <a:pt x="256" y="295"/>
                  </a:lnTo>
                  <a:lnTo>
                    <a:pt x="261" y="300"/>
                  </a:lnTo>
                  <a:lnTo>
                    <a:pt x="266" y="305"/>
                  </a:lnTo>
                  <a:lnTo>
                    <a:pt x="271" y="311"/>
                  </a:lnTo>
                  <a:lnTo>
                    <a:pt x="276" y="315"/>
                  </a:lnTo>
                  <a:lnTo>
                    <a:pt x="280" y="319"/>
                  </a:lnTo>
                  <a:lnTo>
                    <a:pt x="285" y="324"/>
                  </a:lnTo>
                  <a:lnTo>
                    <a:pt x="289" y="328"/>
                  </a:lnTo>
                  <a:close/>
                </a:path>
              </a:pathLst>
            </a:custGeom>
            <a:solidFill>
              <a:srgbClr val="FFDE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4" name="Freeform 82"/>
            <p:cNvSpPr>
              <a:spLocks/>
            </p:cNvSpPr>
            <p:nvPr/>
          </p:nvSpPr>
          <p:spPr bwMode="auto">
            <a:xfrm>
              <a:off x="3227" y="3174"/>
              <a:ext cx="279" cy="73"/>
            </a:xfrm>
            <a:custGeom>
              <a:avLst/>
              <a:gdLst>
                <a:gd name="T0" fmla="*/ 88 w 836"/>
                <a:gd name="T1" fmla="*/ 159 h 218"/>
                <a:gd name="T2" fmla="*/ 95 w 836"/>
                <a:gd name="T3" fmla="*/ 158 h 218"/>
                <a:gd name="T4" fmla="*/ 106 w 836"/>
                <a:gd name="T5" fmla="*/ 157 h 218"/>
                <a:gd name="T6" fmla="*/ 114 w 836"/>
                <a:gd name="T7" fmla="*/ 156 h 218"/>
                <a:gd name="T8" fmla="*/ 126 w 836"/>
                <a:gd name="T9" fmla="*/ 154 h 218"/>
                <a:gd name="T10" fmla="*/ 138 w 836"/>
                <a:gd name="T11" fmla="*/ 153 h 218"/>
                <a:gd name="T12" fmla="*/ 153 w 836"/>
                <a:gd name="T13" fmla="*/ 152 h 218"/>
                <a:gd name="T14" fmla="*/ 168 w 836"/>
                <a:gd name="T15" fmla="*/ 149 h 218"/>
                <a:gd name="T16" fmla="*/ 186 w 836"/>
                <a:gd name="T17" fmla="*/ 148 h 218"/>
                <a:gd name="T18" fmla="*/ 203 w 836"/>
                <a:gd name="T19" fmla="*/ 144 h 218"/>
                <a:gd name="T20" fmla="*/ 222 w 836"/>
                <a:gd name="T21" fmla="*/ 142 h 218"/>
                <a:gd name="T22" fmla="*/ 244 w 836"/>
                <a:gd name="T23" fmla="*/ 139 h 218"/>
                <a:gd name="T24" fmla="*/ 265 w 836"/>
                <a:gd name="T25" fmla="*/ 136 h 218"/>
                <a:gd name="T26" fmla="*/ 288 w 836"/>
                <a:gd name="T27" fmla="*/ 133 h 218"/>
                <a:gd name="T28" fmla="*/ 310 w 836"/>
                <a:gd name="T29" fmla="*/ 128 h 218"/>
                <a:gd name="T30" fmla="*/ 334 w 836"/>
                <a:gd name="T31" fmla="*/ 123 h 218"/>
                <a:gd name="T32" fmla="*/ 359 w 836"/>
                <a:gd name="T33" fmla="*/ 118 h 218"/>
                <a:gd name="T34" fmla="*/ 385 w 836"/>
                <a:gd name="T35" fmla="*/ 113 h 218"/>
                <a:gd name="T36" fmla="*/ 412 w 836"/>
                <a:gd name="T37" fmla="*/ 108 h 218"/>
                <a:gd name="T38" fmla="*/ 438 w 836"/>
                <a:gd name="T39" fmla="*/ 102 h 218"/>
                <a:gd name="T40" fmla="*/ 466 w 836"/>
                <a:gd name="T41" fmla="*/ 95 h 218"/>
                <a:gd name="T42" fmla="*/ 493 w 836"/>
                <a:gd name="T43" fmla="*/ 88 h 218"/>
                <a:gd name="T44" fmla="*/ 522 w 836"/>
                <a:gd name="T45" fmla="*/ 81 h 218"/>
                <a:gd name="T46" fmla="*/ 550 w 836"/>
                <a:gd name="T47" fmla="*/ 73 h 218"/>
                <a:gd name="T48" fmla="*/ 579 w 836"/>
                <a:gd name="T49" fmla="*/ 63 h 218"/>
                <a:gd name="T50" fmla="*/ 608 w 836"/>
                <a:gd name="T51" fmla="*/ 55 h 218"/>
                <a:gd name="T52" fmla="*/ 636 w 836"/>
                <a:gd name="T53" fmla="*/ 45 h 218"/>
                <a:gd name="T54" fmla="*/ 665 w 836"/>
                <a:gd name="T55" fmla="*/ 35 h 218"/>
                <a:gd name="T56" fmla="*/ 694 w 836"/>
                <a:gd name="T57" fmla="*/ 24 h 218"/>
                <a:gd name="T58" fmla="*/ 722 w 836"/>
                <a:gd name="T59" fmla="*/ 12 h 218"/>
                <a:gd name="T60" fmla="*/ 836 w 836"/>
                <a:gd name="T61" fmla="*/ 0 h 218"/>
                <a:gd name="T62" fmla="*/ 812 w 836"/>
                <a:gd name="T63" fmla="*/ 11 h 218"/>
                <a:gd name="T64" fmla="*/ 802 w 836"/>
                <a:gd name="T65" fmla="*/ 17 h 218"/>
                <a:gd name="T66" fmla="*/ 790 w 836"/>
                <a:gd name="T67" fmla="*/ 22 h 218"/>
                <a:gd name="T68" fmla="*/ 777 w 836"/>
                <a:gd name="T69" fmla="*/ 30 h 218"/>
                <a:gd name="T70" fmla="*/ 762 w 836"/>
                <a:gd name="T71" fmla="*/ 36 h 218"/>
                <a:gd name="T72" fmla="*/ 747 w 836"/>
                <a:gd name="T73" fmla="*/ 44 h 218"/>
                <a:gd name="T74" fmla="*/ 729 w 836"/>
                <a:gd name="T75" fmla="*/ 53 h 218"/>
                <a:gd name="T76" fmla="*/ 712 w 836"/>
                <a:gd name="T77" fmla="*/ 61 h 218"/>
                <a:gd name="T78" fmla="*/ 692 w 836"/>
                <a:gd name="T79" fmla="*/ 70 h 218"/>
                <a:gd name="T80" fmla="*/ 673 w 836"/>
                <a:gd name="T81" fmla="*/ 79 h 218"/>
                <a:gd name="T82" fmla="*/ 653 w 836"/>
                <a:gd name="T83" fmla="*/ 89 h 218"/>
                <a:gd name="T84" fmla="*/ 633 w 836"/>
                <a:gd name="T85" fmla="*/ 99 h 218"/>
                <a:gd name="T86" fmla="*/ 610 w 836"/>
                <a:gd name="T87" fmla="*/ 108 h 218"/>
                <a:gd name="T88" fmla="*/ 588 w 836"/>
                <a:gd name="T89" fmla="*/ 118 h 218"/>
                <a:gd name="T90" fmla="*/ 565 w 836"/>
                <a:gd name="T91" fmla="*/ 127 h 218"/>
                <a:gd name="T92" fmla="*/ 542 w 836"/>
                <a:gd name="T93" fmla="*/ 137 h 218"/>
                <a:gd name="T94" fmla="*/ 518 w 836"/>
                <a:gd name="T95" fmla="*/ 146 h 218"/>
                <a:gd name="T96" fmla="*/ 496 w 836"/>
                <a:gd name="T97" fmla="*/ 156 h 218"/>
                <a:gd name="T98" fmla="*/ 472 w 836"/>
                <a:gd name="T99" fmla="*/ 163 h 218"/>
                <a:gd name="T100" fmla="*/ 449 w 836"/>
                <a:gd name="T101" fmla="*/ 172 h 218"/>
                <a:gd name="T102" fmla="*/ 426 w 836"/>
                <a:gd name="T103" fmla="*/ 179 h 218"/>
                <a:gd name="T104" fmla="*/ 403 w 836"/>
                <a:gd name="T105" fmla="*/ 187 h 218"/>
                <a:gd name="T106" fmla="*/ 379 w 836"/>
                <a:gd name="T107" fmla="*/ 193 h 218"/>
                <a:gd name="T108" fmla="*/ 358 w 836"/>
                <a:gd name="T109" fmla="*/ 201 h 218"/>
                <a:gd name="T110" fmla="*/ 336 w 836"/>
                <a:gd name="T111" fmla="*/ 206 h 218"/>
                <a:gd name="T112" fmla="*/ 315 w 836"/>
                <a:gd name="T113" fmla="*/ 211 h 218"/>
                <a:gd name="T114" fmla="*/ 295 w 836"/>
                <a:gd name="T115" fmla="*/ 215 h 218"/>
                <a:gd name="T116" fmla="*/ 276 w 836"/>
                <a:gd name="T117" fmla="*/ 218 h 218"/>
                <a:gd name="T118" fmla="*/ 88 w 836"/>
                <a:gd name="T119" fmla="*/ 159 h 2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6"/>
                <a:gd name="T181" fmla="*/ 0 h 218"/>
                <a:gd name="T182" fmla="*/ 836 w 836"/>
                <a:gd name="T183" fmla="*/ 218 h 2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6" h="218">
                  <a:moveTo>
                    <a:pt x="88" y="159"/>
                  </a:moveTo>
                  <a:lnTo>
                    <a:pt x="88" y="159"/>
                  </a:lnTo>
                  <a:lnTo>
                    <a:pt x="92" y="159"/>
                  </a:lnTo>
                  <a:lnTo>
                    <a:pt x="95" y="158"/>
                  </a:lnTo>
                  <a:lnTo>
                    <a:pt x="103" y="157"/>
                  </a:lnTo>
                  <a:lnTo>
                    <a:pt x="106" y="157"/>
                  </a:lnTo>
                  <a:lnTo>
                    <a:pt x="111" y="156"/>
                  </a:lnTo>
                  <a:lnTo>
                    <a:pt x="114" y="156"/>
                  </a:lnTo>
                  <a:lnTo>
                    <a:pt x="121" y="156"/>
                  </a:lnTo>
                  <a:lnTo>
                    <a:pt x="126" y="154"/>
                  </a:lnTo>
                  <a:lnTo>
                    <a:pt x="132" y="154"/>
                  </a:lnTo>
                  <a:lnTo>
                    <a:pt x="138" y="153"/>
                  </a:lnTo>
                  <a:lnTo>
                    <a:pt x="147" y="153"/>
                  </a:lnTo>
                  <a:lnTo>
                    <a:pt x="153" y="152"/>
                  </a:lnTo>
                  <a:lnTo>
                    <a:pt x="161" y="151"/>
                  </a:lnTo>
                  <a:lnTo>
                    <a:pt x="168" y="149"/>
                  </a:lnTo>
                  <a:lnTo>
                    <a:pt x="177" y="149"/>
                  </a:lnTo>
                  <a:lnTo>
                    <a:pt x="186" y="148"/>
                  </a:lnTo>
                  <a:lnTo>
                    <a:pt x="193" y="146"/>
                  </a:lnTo>
                  <a:lnTo>
                    <a:pt x="203" y="144"/>
                  </a:lnTo>
                  <a:lnTo>
                    <a:pt x="213" y="144"/>
                  </a:lnTo>
                  <a:lnTo>
                    <a:pt x="222" y="142"/>
                  </a:lnTo>
                  <a:lnTo>
                    <a:pt x="232" y="141"/>
                  </a:lnTo>
                  <a:lnTo>
                    <a:pt x="244" y="139"/>
                  </a:lnTo>
                  <a:lnTo>
                    <a:pt x="254" y="138"/>
                  </a:lnTo>
                  <a:lnTo>
                    <a:pt x="265" y="136"/>
                  </a:lnTo>
                  <a:lnTo>
                    <a:pt x="276" y="134"/>
                  </a:lnTo>
                  <a:lnTo>
                    <a:pt x="288" y="133"/>
                  </a:lnTo>
                  <a:lnTo>
                    <a:pt x="299" y="132"/>
                  </a:lnTo>
                  <a:lnTo>
                    <a:pt x="310" y="128"/>
                  </a:lnTo>
                  <a:lnTo>
                    <a:pt x="323" y="127"/>
                  </a:lnTo>
                  <a:lnTo>
                    <a:pt x="334" y="123"/>
                  </a:lnTo>
                  <a:lnTo>
                    <a:pt x="348" y="122"/>
                  </a:lnTo>
                  <a:lnTo>
                    <a:pt x="359" y="118"/>
                  </a:lnTo>
                  <a:lnTo>
                    <a:pt x="372" y="117"/>
                  </a:lnTo>
                  <a:lnTo>
                    <a:pt x="385" y="113"/>
                  </a:lnTo>
                  <a:lnTo>
                    <a:pt x="399" y="112"/>
                  </a:lnTo>
                  <a:lnTo>
                    <a:pt x="412" y="108"/>
                  </a:lnTo>
                  <a:lnTo>
                    <a:pt x="426" y="105"/>
                  </a:lnTo>
                  <a:lnTo>
                    <a:pt x="438" y="102"/>
                  </a:lnTo>
                  <a:lnTo>
                    <a:pt x="452" y="99"/>
                  </a:lnTo>
                  <a:lnTo>
                    <a:pt x="466" y="95"/>
                  </a:lnTo>
                  <a:lnTo>
                    <a:pt x="481" y="92"/>
                  </a:lnTo>
                  <a:lnTo>
                    <a:pt x="493" y="88"/>
                  </a:lnTo>
                  <a:lnTo>
                    <a:pt x="508" y="85"/>
                  </a:lnTo>
                  <a:lnTo>
                    <a:pt x="522" y="81"/>
                  </a:lnTo>
                  <a:lnTo>
                    <a:pt x="536" y="76"/>
                  </a:lnTo>
                  <a:lnTo>
                    <a:pt x="550" y="73"/>
                  </a:lnTo>
                  <a:lnTo>
                    <a:pt x="565" y="68"/>
                  </a:lnTo>
                  <a:lnTo>
                    <a:pt x="579" y="63"/>
                  </a:lnTo>
                  <a:lnTo>
                    <a:pt x="594" y="59"/>
                  </a:lnTo>
                  <a:lnTo>
                    <a:pt x="608" y="55"/>
                  </a:lnTo>
                  <a:lnTo>
                    <a:pt x="623" y="50"/>
                  </a:lnTo>
                  <a:lnTo>
                    <a:pt x="636" y="45"/>
                  </a:lnTo>
                  <a:lnTo>
                    <a:pt x="650" y="40"/>
                  </a:lnTo>
                  <a:lnTo>
                    <a:pt x="665" y="35"/>
                  </a:lnTo>
                  <a:lnTo>
                    <a:pt x="679" y="30"/>
                  </a:lnTo>
                  <a:lnTo>
                    <a:pt x="694" y="24"/>
                  </a:lnTo>
                  <a:lnTo>
                    <a:pt x="708" y="19"/>
                  </a:lnTo>
                  <a:lnTo>
                    <a:pt x="722" y="12"/>
                  </a:lnTo>
                  <a:lnTo>
                    <a:pt x="737" y="7"/>
                  </a:lnTo>
                  <a:lnTo>
                    <a:pt x="836" y="0"/>
                  </a:lnTo>
                  <a:lnTo>
                    <a:pt x="816" y="10"/>
                  </a:lnTo>
                  <a:lnTo>
                    <a:pt x="812" y="11"/>
                  </a:lnTo>
                  <a:lnTo>
                    <a:pt x="807" y="14"/>
                  </a:lnTo>
                  <a:lnTo>
                    <a:pt x="802" y="17"/>
                  </a:lnTo>
                  <a:lnTo>
                    <a:pt x="796" y="19"/>
                  </a:lnTo>
                  <a:lnTo>
                    <a:pt x="790" y="22"/>
                  </a:lnTo>
                  <a:lnTo>
                    <a:pt x="783" y="25"/>
                  </a:lnTo>
                  <a:lnTo>
                    <a:pt x="777" y="30"/>
                  </a:lnTo>
                  <a:lnTo>
                    <a:pt x="770" y="32"/>
                  </a:lnTo>
                  <a:lnTo>
                    <a:pt x="762" y="36"/>
                  </a:lnTo>
                  <a:lnTo>
                    <a:pt x="754" y="40"/>
                  </a:lnTo>
                  <a:lnTo>
                    <a:pt x="747" y="44"/>
                  </a:lnTo>
                  <a:lnTo>
                    <a:pt x="738" y="49"/>
                  </a:lnTo>
                  <a:lnTo>
                    <a:pt x="729" y="53"/>
                  </a:lnTo>
                  <a:lnTo>
                    <a:pt x="721" y="56"/>
                  </a:lnTo>
                  <a:lnTo>
                    <a:pt x="712" y="61"/>
                  </a:lnTo>
                  <a:lnTo>
                    <a:pt x="702" y="65"/>
                  </a:lnTo>
                  <a:lnTo>
                    <a:pt x="692" y="70"/>
                  </a:lnTo>
                  <a:lnTo>
                    <a:pt x="683" y="74"/>
                  </a:lnTo>
                  <a:lnTo>
                    <a:pt x="673" y="79"/>
                  </a:lnTo>
                  <a:lnTo>
                    <a:pt x="663" y="84"/>
                  </a:lnTo>
                  <a:lnTo>
                    <a:pt x="653" y="89"/>
                  </a:lnTo>
                  <a:lnTo>
                    <a:pt x="641" y="94"/>
                  </a:lnTo>
                  <a:lnTo>
                    <a:pt x="633" y="99"/>
                  </a:lnTo>
                  <a:lnTo>
                    <a:pt x="621" y="104"/>
                  </a:lnTo>
                  <a:lnTo>
                    <a:pt x="610" y="108"/>
                  </a:lnTo>
                  <a:lnTo>
                    <a:pt x="599" y="113"/>
                  </a:lnTo>
                  <a:lnTo>
                    <a:pt x="588" y="118"/>
                  </a:lnTo>
                  <a:lnTo>
                    <a:pt x="576" y="122"/>
                  </a:lnTo>
                  <a:lnTo>
                    <a:pt x="565" y="127"/>
                  </a:lnTo>
                  <a:lnTo>
                    <a:pt x="552" y="132"/>
                  </a:lnTo>
                  <a:lnTo>
                    <a:pt x="542" y="137"/>
                  </a:lnTo>
                  <a:lnTo>
                    <a:pt x="530" y="141"/>
                  </a:lnTo>
                  <a:lnTo>
                    <a:pt x="518" y="146"/>
                  </a:lnTo>
                  <a:lnTo>
                    <a:pt x="507" y="151"/>
                  </a:lnTo>
                  <a:lnTo>
                    <a:pt x="496" y="156"/>
                  </a:lnTo>
                  <a:lnTo>
                    <a:pt x="483" y="159"/>
                  </a:lnTo>
                  <a:lnTo>
                    <a:pt x="472" y="163"/>
                  </a:lnTo>
                  <a:lnTo>
                    <a:pt x="461" y="168"/>
                  </a:lnTo>
                  <a:lnTo>
                    <a:pt x="449" y="172"/>
                  </a:lnTo>
                  <a:lnTo>
                    <a:pt x="437" y="176"/>
                  </a:lnTo>
                  <a:lnTo>
                    <a:pt x="426" y="179"/>
                  </a:lnTo>
                  <a:lnTo>
                    <a:pt x="414" y="183"/>
                  </a:lnTo>
                  <a:lnTo>
                    <a:pt x="403" y="187"/>
                  </a:lnTo>
                  <a:lnTo>
                    <a:pt x="390" y="190"/>
                  </a:lnTo>
                  <a:lnTo>
                    <a:pt x="379" y="193"/>
                  </a:lnTo>
                  <a:lnTo>
                    <a:pt x="369" y="197"/>
                  </a:lnTo>
                  <a:lnTo>
                    <a:pt x="358" y="201"/>
                  </a:lnTo>
                  <a:lnTo>
                    <a:pt x="347" y="203"/>
                  </a:lnTo>
                  <a:lnTo>
                    <a:pt x="336" y="206"/>
                  </a:lnTo>
                  <a:lnTo>
                    <a:pt x="325" y="207"/>
                  </a:lnTo>
                  <a:lnTo>
                    <a:pt x="315" y="211"/>
                  </a:lnTo>
                  <a:lnTo>
                    <a:pt x="305" y="212"/>
                  </a:lnTo>
                  <a:lnTo>
                    <a:pt x="295" y="215"/>
                  </a:lnTo>
                  <a:lnTo>
                    <a:pt x="285" y="216"/>
                  </a:lnTo>
                  <a:lnTo>
                    <a:pt x="276" y="218"/>
                  </a:lnTo>
                  <a:lnTo>
                    <a:pt x="0" y="163"/>
                  </a:lnTo>
                  <a:lnTo>
                    <a:pt x="88" y="15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5" name="Freeform 83"/>
            <p:cNvSpPr>
              <a:spLocks/>
            </p:cNvSpPr>
            <p:nvPr/>
          </p:nvSpPr>
          <p:spPr bwMode="auto">
            <a:xfrm>
              <a:off x="3038" y="3095"/>
              <a:ext cx="229" cy="75"/>
            </a:xfrm>
            <a:custGeom>
              <a:avLst/>
              <a:gdLst>
                <a:gd name="T0" fmla="*/ 163 w 689"/>
                <a:gd name="T1" fmla="*/ 127 h 225"/>
                <a:gd name="T2" fmla="*/ 146 w 689"/>
                <a:gd name="T3" fmla="*/ 132 h 225"/>
                <a:gd name="T4" fmla="*/ 124 w 689"/>
                <a:gd name="T5" fmla="*/ 137 h 225"/>
                <a:gd name="T6" fmla="*/ 97 w 689"/>
                <a:gd name="T7" fmla="*/ 142 h 225"/>
                <a:gd name="T8" fmla="*/ 70 w 689"/>
                <a:gd name="T9" fmla="*/ 142 h 225"/>
                <a:gd name="T10" fmla="*/ 42 w 689"/>
                <a:gd name="T11" fmla="*/ 139 h 225"/>
                <a:gd name="T12" fmla="*/ 20 w 689"/>
                <a:gd name="T13" fmla="*/ 129 h 225"/>
                <a:gd name="T14" fmla="*/ 3 w 689"/>
                <a:gd name="T15" fmla="*/ 110 h 225"/>
                <a:gd name="T16" fmla="*/ 0 w 689"/>
                <a:gd name="T17" fmla="*/ 87 h 225"/>
                <a:gd name="T18" fmla="*/ 10 w 689"/>
                <a:gd name="T19" fmla="*/ 66 h 225"/>
                <a:gd name="T20" fmla="*/ 31 w 689"/>
                <a:gd name="T21" fmla="*/ 46 h 225"/>
                <a:gd name="T22" fmla="*/ 57 w 689"/>
                <a:gd name="T23" fmla="*/ 31 h 225"/>
                <a:gd name="T24" fmla="*/ 87 w 689"/>
                <a:gd name="T25" fmla="*/ 16 h 225"/>
                <a:gd name="T26" fmla="*/ 116 w 689"/>
                <a:gd name="T27" fmla="*/ 5 h 225"/>
                <a:gd name="T28" fmla="*/ 141 w 689"/>
                <a:gd name="T29" fmla="*/ 0 h 225"/>
                <a:gd name="T30" fmla="*/ 163 w 689"/>
                <a:gd name="T31" fmla="*/ 2 h 225"/>
                <a:gd name="T32" fmla="*/ 176 w 689"/>
                <a:gd name="T33" fmla="*/ 19 h 225"/>
                <a:gd name="T34" fmla="*/ 183 w 689"/>
                <a:gd name="T35" fmla="*/ 37 h 225"/>
                <a:gd name="T36" fmla="*/ 193 w 689"/>
                <a:gd name="T37" fmla="*/ 56 h 225"/>
                <a:gd name="T38" fmla="*/ 212 w 689"/>
                <a:gd name="T39" fmla="*/ 77 h 225"/>
                <a:gd name="T40" fmla="*/ 228 w 689"/>
                <a:gd name="T41" fmla="*/ 92 h 225"/>
                <a:gd name="T42" fmla="*/ 244 w 689"/>
                <a:gd name="T43" fmla="*/ 104 h 225"/>
                <a:gd name="T44" fmla="*/ 264 w 689"/>
                <a:gd name="T45" fmla="*/ 114 h 225"/>
                <a:gd name="T46" fmla="*/ 289 w 689"/>
                <a:gd name="T47" fmla="*/ 125 h 225"/>
                <a:gd name="T48" fmla="*/ 318 w 689"/>
                <a:gd name="T49" fmla="*/ 136 h 225"/>
                <a:gd name="T50" fmla="*/ 350 w 689"/>
                <a:gd name="T51" fmla="*/ 146 h 225"/>
                <a:gd name="T52" fmla="*/ 382 w 689"/>
                <a:gd name="T53" fmla="*/ 155 h 225"/>
                <a:gd name="T54" fmla="*/ 415 w 689"/>
                <a:gd name="T55" fmla="*/ 163 h 225"/>
                <a:gd name="T56" fmla="*/ 448 w 689"/>
                <a:gd name="T57" fmla="*/ 170 h 225"/>
                <a:gd name="T58" fmla="*/ 478 w 689"/>
                <a:gd name="T59" fmla="*/ 175 h 225"/>
                <a:gd name="T60" fmla="*/ 509 w 689"/>
                <a:gd name="T61" fmla="*/ 181 h 225"/>
                <a:gd name="T62" fmla="*/ 538 w 689"/>
                <a:gd name="T63" fmla="*/ 185 h 225"/>
                <a:gd name="T64" fmla="*/ 566 w 689"/>
                <a:gd name="T65" fmla="*/ 190 h 225"/>
                <a:gd name="T66" fmla="*/ 589 w 689"/>
                <a:gd name="T67" fmla="*/ 193 h 225"/>
                <a:gd name="T68" fmla="*/ 613 w 689"/>
                <a:gd name="T69" fmla="*/ 197 h 225"/>
                <a:gd name="T70" fmla="*/ 633 w 689"/>
                <a:gd name="T71" fmla="*/ 198 h 225"/>
                <a:gd name="T72" fmla="*/ 651 w 689"/>
                <a:gd name="T73" fmla="*/ 200 h 225"/>
                <a:gd name="T74" fmla="*/ 674 w 689"/>
                <a:gd name="T75" fmla="*/ 203 h 225"/>
                <a:gd name="T76" fmla="*/ 687 w 689"/>
                <a:gd name="T77" fmla="*/ 203 h 225"/>
                <a:gd name="T78" fmla="*/ 602 w 689"/>
                <a:gd name="T79" fmla="*/ 224 h 225"/>
                <a:gd name="T80" fmla="*/ 587 w 689"/>
                <a:gd name="T81" fmla="*/ 223 h 225"/>
                <a:gd name="T82" fmla="*/ 571 w 689"/>
                <a:gd name="T83" fmla="*/ 222 h 225"/>
                <a:gd name="T84" fmla="*/ 551 w 689"/>
                <a:gd name="T85" fmla="*/ 220 h 225"/>
                <a:gd name="T86" fmla="*/ 527 w 689"/>
                <a:gd name="T87" fmla="*/ 217 h 225"/>
                <a:gd name="T88" fmla="*/ 499 w 689"/>
                <a:gd name="T89" fmla="*/ 214 h 225"/>
                <a:gd name="T90" fmla="*/ 470 w 689"/>
                <a:gd name="T91" fmla="*/ 209 h 225"/>
                <a:gd name="T92" fmla="*/ 439 w 689"/>
                <a:gd name="T93" fmla="*/ 204 h 225"/>
                <a:gd name="T94" fmla="*/ 405 w 689"/>
                <a:gd name="T95" fmla="*/ 198 h 225"/>
                <a:gd name="T96" fmla="*/ 371 w 689"/>
                <a:gd name="T97" fmla="*/ 191 h 225"/>
                <a:gd name="T98" fmla="*/ 337 w 689"/>
                <a:gd name="T99" fmla="*/ 183 h 225"/>
                <a:gd name="T100" fmla="*/ 302 w 689"/>
                <a:gd name="T101" fmla="*/ 174 h 225"/>
                <a:gd name="T102" fmla="*/ 268 w 689"/>
                <a:gd name="T103" fmla="*/ 164 h 225"/>
                <a:gd name="T104" fmla="*/ 235 w 689"/>
                <a:gd name="T105" fmla="*/ 153 h 225"/>
                <a:gd name="T106" fmla="*/ 205 w 689"/>
                <a:gd name="T107" fmla="*/ 139 h 225"/>
                <a:gd name="T108" fmla="*/ 173 w 689"/>
                <a:gd name="T109" fmla="*/ 125 h 2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89"/>
                <a:gd name="T166" fmla="*/ 0 h 225"/>
                <a:gd name="T167" fmla="*/ 689 w 689"/>
                <a:gd name="T168" fmla="*/ 225 h 22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89" h="225">
                  <a:moveTo>
                    <a:pt x="173" y="125"/>
                  </a:moveTo>
                  <a:lnTo>
                    <a:pt x="170" y="125"/>
                  </a:lnTo>
                  <a:lnTo>
                    <a:pt x="166" y="126"/>
                  </a:lnTo>
                  <a:lnTo>
                    <a:pt x="163" y="127"/>
                  </a:lnTo>
                  <a:lnTo>
                    <a:pt x="160" y="129"/>
                  </a:lnTo>
                  <a:lnTo>
                    <a:pt x="156" y="129"/>
                  </a:lnTo>
                  <a:lnTo>
                    <a:pt x="153" y="131"/>
                  </a:lnTo>
                  <a:lnTo>
                    <a:pt x="146" y="132"/>
                  </a:lnTo>
                  <a:lnTo>
                    <a:pt x="141" y="134"/>
                  </a:lnTo>
                  <a:lnTo>
                    <a:pt x="136" y="135"/>
                  </a:lnTo>
                  <a:lnTo>
                    <a:pt x="130" y="136"/>
                  </a:lnTo>
                  <a:lnTo>
                    <a:pt x="124" y="137"/>
                  </a:lnTo>
                  <a:lnTo>
                    <a:pt x="117" y="139"/>
                  </a:lnTo>
                  <a:lnTo>
                    <a:pt x="111" y="140"/>
                  </a:lnTo>
                  <a:lnTo>
                    <a:pt x="105" y="142"/>
                  </a:lnTo>
                  <a:lnTo>
                    <a:pt x="97" y="142"/>
                  </a:lnTo>
                  <a:lnTo>
                    <a:pt x="91" y="142"/>
                  </a:lnTo>
                  <a:lnTo>
                    <a:pt x="84" y="142"/>
                  </a:lnTo>
                  <a:lnTo>
                    <a:pt x="76" y="144"/>
                  </a:lnTo>
                  <a:lnTo>
                    <a:pt x="70" y="142"/>
                  </a:lnTo>
                  <a:lnTo>
                    <a:pt x="62" y="142"/>
                  </a:lnTo>
                  <a:lnTo>
                    <a:pt x="56" y="142"/>
                  </a:lnTo>
                  <a:lnTo>
                    <a:pt x="50" y="141"/>
                  </a:lnTo>
                  <a:lnTo>
                    <a:pt x="42" y="139"/>
                  </a:lnTo>
                  <a:lnTo>
                    <a:pt x="36" y="137"/>
                  </a:lnTo>
                  <a:lnTo>
                    <a:pt x="31" y="134"/>
                  </a:lnTo>
                  <a:lnTo>
                    <a:pt x="25" y="132"/>
                  </a:lnTo>
                  <a:lnTo>
                    <a:pt x="20" y="129"/>
                  </a:lnTo>
                  <a:lnTo>
                    <a:pt x="15" y="125"/>
                  </a:lnTo>
                  <a:lnTo>
                    <a:pt x="11" y="120"/>
                  </a:lnTo>
                  <a:lnTo>
                    <a:pt x="7" y="116"/>
                  </a:lnTo>
                  <a:lnTo>
                    <a:pt x="3" y="110"/>
                  </a:lnTo>
                  <a:lnTo>
                    <a:pt x="1" y="105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0" y="87"/>
                  </a:lnTo>
                  <a:lnTo>
                    <a:pt x="1" y="82"/>
                  </a:lnTo>
                  <a:lnTo>
                    <a:pt x="3" y="77"/>
                  </a:lnTo>
                  <a:lnTo>
                    <a:pt x="7" y="72"/>
                  </a:lnTo>
                  <a:lnTo>
                    <a:pt x="10" y="66"/>
                  </a:lnTo>
                  <a:lnTo>
                    <a:pt x="15" y="61"/>
                  </a:lnTo>
                  <a:lnTo>
                    <a:pt x="18" y="56"/>
                  </a:lnTo>
                  <a:lnTo>
                    <a:pt x="25" y="51"/>
                  </a:lnTo>
                  <a:lnTo>
                    <a:pt x="31" y="46"/>
                  </a:lnTo>
                  <a:lnTo>
                    <a:pt x="37" y="42"/>
                  </a:lnTo>
                  <a:lnTo>
                    <a:pt x="43" y="38"/>
                  </a:lnTo>
                  <a:lnTo>
                    <a:pt x="51" y="34"/>
                  </a:lnTo>
                  <a:lnTo>
                    <a:pt x="57" y="31"/>
                  </a:lnTo>
                  <a:lnTo>
                    <a:pt x="65" y="26"/>
                  </a:lnTo>
                  <a:lnTo>
                    <a:pt x="72" y="22"/>
                  </a:lnTo>
                  <a:lnTo>
                    <a:pt x="80" y="18"/>
                  </a:lnTo>
                  <a:lnTo>
                    <a:pt x="87" y="16"/>
                  </a:lnTo>
                  <a:lnTo>
                    <a:pt x="95" y="12"/>
                  </a:lnTo>
                  <a:lnTo>
                    <a:pt x="102" y="10"/>
                  </a:lnTo>
                  <a:lnTo>
                    <a:pt x="110" y="8"/>
                  </a:lnTo>
                  <a:lnTo>
                    <a:pt x="116" y="5"/>
                  </a:lnTo>
                  <a:lnTo>
                    <a:pt x="124" y="4"/>
                  </a:lnTo>
                  <a:lnTo>
                    <a:pt x="130" y="2"/>
                  </a:lnTo>
                  <a:lnTo>
                    <a:pt x="136" y="2"/>
                  </a:lnTo>
                  <a:lnTo>
                    <a:pt x="141" y="0"/>
                  </a:lnTo>
                  <a:lnTo>
                    <a:pt x="146" y="0"/>
                  </a:lnTo>
                  <a:lnTo>
                    <a:pt x="151" y="0"/>
                  </a:lnTo>
                  <a:lnTo>
                    <a:pt x="156" y="0"/>
                  </a:lnTo>
                  <a:lnTo>
                    <a:pt x="163" y="2"/>
                  </a:lnTo>
                  <a:lnTo>
                    <a:pt x="168" y="5"/>
                  </a:lnTo>
                  <a:lnTo>
                    <a:pt x="171" y="9"/>
                  </a:lnTo>
                  <a:lnTo>
                    <a:pt x="175" y="17"/>
                  </a:lnTo>
                  <a:lnTo>
                    <a:pt x="176" y="19"/>
                  </a:lnTo>
                  <a:lnTo>
                    <a:pt x="178" y="23"/>
                  </a:lnTo>
                  <a:lnTo>
                    <a:pt x="179" y="28"/>
                  </a:lnTo>
                  <a:lnTo>
                    <a:pt x="182" y="32"/>
                  </a:lnTo>
                  <a:lnTo>
                    <a:pt x="183" y="37"/>
                  </a:lnTo>
                  <a:lnTo>
                    <a:pt x="185" y="41"/>
                  </a:lnTo>
                  <a:lnTo>
                    <a:pt x="188" y="46"/>
                  </a:lnTo>
                  <a:lnTo>
                    <a:pt x="192" y="51"/>
                  </a:lnTo>
                  <a:lnTo>
                    <a:pt x="193" y="56"/>
                  </a:lnTo>
                  <a:lnTo>
                    <a:pt x="198" y="61"/>
                  </a:lnTo>
                  <a:lnTo>
                    <a:pt x="202" y="66"/>
                  </a:lnTo>
                  <a:lnTo>
                    <a:pt x="207" y="72"/>
                  </a:lnTo>
                  <a:lnTo>
                    <a:pt x="212" y="77"/>
                  </a:lnTo>
                  <a:lnTo>
                    <a:pt x="218" y="83"/>
                  </a:lnTo>
                  <a:lnTo>
                    <a:pt x="220" y="86"/>
                  </a:lnTo>
                  <a:lnTo>
                    <a:pt x="224" y="88"/>
                  </a:lnTo>
                  <a:lnTo>
                    <a:pt x="228" y="92"/>
                  </a:lnTo>
                  <a:lnTo>
                    <a:pt x="232" y="95"/>
                  </a:lnTo>
                  <a:lnTo>
                    <a:pt x="235" y="97"/>
                  </a:lnTo>
                  <a:lnTo>
                    <a:pt x="240" y="100"/>
                  </a:lnTo>
                  <a:lnTo>
                    <a:pt x="244" y="104"/>
                  </a:lnTo>
                  <a:lnTo>
                    <a:pt x="249" y="106"/>
                  </a:lnTo>
                  <a:lnTo>
                    <a:pt x="254" y="109"/>
                  </a:lnTo>
                  <a:lnTo>
                    <a:pt x="259" y="111"/>
                  </a:lnTo>
                  <a:lnTo>
                    <a:pt x="264" y="114"/>
                  </a:lnTo>
                  <a:lnTo>
                    <a:pt x="271" y="117"/>
                  </a:lnTo>
                  <a:lnTo>
                    <a:pt x="277" y="120"/>
                  </a:lnTo>
                  <a:lnTo>
                    <a:pt x="283" y="122"/>
                  </a:lnTo>
                  <a:lnTo>
                    <a:pt x="289" y="125"/>
                  </a:lnTo>
                  <a:lnTo>
                    <a:pt x="297" y="129"/>
                  </a:lnTo>
                  <a:lnTo>
                    <a:pt x="303" y="131"/>
                  </a:lnTo>
                  <a:lnTo>
                    <a:pt x="311" y="134"/>
                  </a:lnTo>
                  <a:lnTo>
                    <a:pt x="318" y="136"/>
                  </a:lnTo>
                  <a:lnTo>
                    <a:pt x="327" y="140"/>
                  </a:lnTo>
                  <a:lnTo>
                    <a:pt x="335" y="142"/>
                  </a:lnTo>
                  <a:lnTo>
                    <a:pt x="342" y="144"/>
                  </a:lnTo>
                  <a:lnTo>
                    <a:pt x="350" y="146"/>
                  </a:lnTo>
                  <a:lnTo>
                    <a:pt x="358" y="149"/>
                  </a:lnTo>
                  <a:lnTo>
                    <a:pt x="366" y="151"/>
                  </a:lnTo>
                  <a:lnTo>
                    <a:pt x="375" y="154"/>
                  </a:lnTo>
                  <a:lnTo>
                    <a:pt x="382" y="155"/>
                  </a:lnTo>
                  <a:lnTo>
                    <a:pt x="391" y="158"/>
                  </a:lnTo>
                  <a:lnTo>
                    <a:pt x="399" y="159"/>
                  </a:lnTo>
                  <a:lnTo>
                    <a:pt x="407" y="161"/>
                  </a:lnTo>
                  <a:lnTo>
                    <a:pt x="415" y="163"/>
                  </a:lnTo>
                  <a:lnTo>
                    <a:pt x="422" y="165"/>
                  </a:lnTo>
                  <a:lnTo>
                    <a:pt x="431" y="166"/>
                  </a:lnTo>
                  <a:lnTo>
                    <a:pt x="439" y="169"/>
                  </a:lnTo>
                  <a:lnTo>
                    <a:pt x="448" y="170"/>
                  </a:lnTo>
                  <a:lnTo>
                    <a:pt x="455" y="171"/>
                  </a:lnTo>
                  <a:lnTo>
                    <a:pt x="463" y="173"/>
                  </a:lnTo>
                  <a:lnTo>
                    <a:pt x="470" y="175"/>
                  </a:lnTo>
                  <a:lnTo>
                    <a:pt x="478" y="175"/>
                  </a:lnTo>
                  <a:lnTo>
                    <a:pt x="487" y="178"/>
                  </a:lnTo>
                  <a:lnTo>
                    <a:pt x="493" y="178"/>
                  </a:lnTo>
                  <a:lnTo>
                    <a:pt x="500" y="180"/>
                  </a:lnTo>
                  <a:lnTo>
                    <a:pt x="509" y="181"/>
                  </a:lnTo>
                  <a:lnTo>
                    <a:pt x="517" y="183"/>
                  </a:lnTo>
                  <a:lnTo>
                    <a:pt x="524" y="183"/>
                  </a:lnTo>
                  <a:lnTo>
                    <a:pt x="530" y="184"/>
                  </a:lnTo>
                  <a:lnTo>
                    <a:pt x="538" y="185"/>
                  </a:lnTo>
                  <a:lnTo>
                    <a:pt x="544" y="186"/>
                  </a:lnTo>
                  <a:lnTo>
                    <a:pt x="551" y="188"/>
                  </a:lnTo>
                  <a:lnTo>
                    <a:pt x="558" y="189"/>
                  </a:lnTo>
                  <a:lnTo>
                    <a:pt x="566" y="190"/>
                  </a:lnTo>
                  <a:lnTo>
                    <a:pt x="572" y="191"/>
                  </a:lnTo>
                  <a:lnTo>
                    <a:pt x="578" y="191"/>
                  </a:lnTo>
                  <a:lnTo>
                    <a:pt x="584" y="193"/>
                  </a:lnTo>
                  <a:lnTo>
                    <a:pt x="589" y="193"/>
                  </a:lnTo>
                  <a:lnTo>
                    <a:pt x="596" y="194"/>
                  </a:lnTo>
                  <a:lnTo>
                    <a:pt x="602" y="194"/>
                  </a:lnTo>
                  <a:lnTo>
                    <a:pt x="608" y="195"/>
                  </a:lnTo>
                  <a:lnTo>
                    <a:pt x="613" y="197"/>
                  </a:lnTo>
                  <a:lnTo>
                    <a:pt x="620" y="197"/>
                  </a:lnTo>
                  <a:lnTo>
                    <a:pt x="623" y="197"/>
                  </a:lnTo>
                  <a:lnTo>
                    <a:pt x="628" y="198"/>
                  </a:lnTo>
                  <a:lnTo>
                    <a:pt x="633" y="198"/>
                  </a:lnTo>
                  <a:lnTo>
                    <a:pt x="638" y="199"/>
                  </a:lnTo>
                  <a:lnTo>
                    <a:pt x="642" y="199"/>
                  </a:lnTo>
                  <a:lnTo>
                    <a:pt x="647" y="199"/>
                  </a:lnTo>
                  <a:lnTo>
                    <a:pt x="651" y="200"/>
                  </a:lnTo>
                  <a:lnTo>
                    <a:pt x="656" y="200"/>
                  </a:lnTo>
                  <a:lnTo>
                    <a:pt x="662" y="200"/>
                  </a:lnTo>
                  <a:lnTo>
                    <a:pt x="670" y="202"/>
                  </a:lnTo>
                  <a:lnTo>
                    <a:pt x="674" y="203"/>
                  </a:lnTo>
                  <a:lnTo>
                    <a:pt x="679" y="203"/>
                  </a:lnTo>
                  <a:lnTo>
                    <a:pt x="682" y="203"/>
                  </a:lnTo>
                  <a:lnTo>
                    <a:pt x="686" y="203"/>
                  </a:lnTo>
                  <a:lnTo>
                    <a:pt x="687" y="203"/>
                  </a:lnTo>
                  <a:lnTo>
                    <a:pt x="689" y="204"/>
                  </a:lnTo>
                  <a:lnTo>
                    <a:pt x="606" y="225"/>
                  </a:lnTo>
                  <a:lnTo>
                    <a:pt x="604" y="224"/>
                  </a:lnTo>
                  <a:lnTo>
                    <a:pt x="602" y="224"/>
                  </a:lnTo>
                  <a:lnTo>
                    <a:pt x="598" y="223"/>
                  </a:lnTo>
                  <a:lnTo>
                    <a:pt x="593" y="223"/>
                  </a:lnTo>
                  <a:lnTo>
                    <a:pt x="589" y="223"/>
                  </a:lnTo>
                  <a:lnTo>
                    <a:pt x="587" y="223"/>
                  </a:lnTo>
                  <a:lnTo>
                    <a:pt x="583" y="222"/>
                  </a:lnTo>
                  <a:lnTo>
                    <a:pt x="579" y="222"/>
                  </a:lnTo>
                  <a:lnTo>
                    <a:pt x="576" y="222"/>
                  </a:lnTo>
                  <a:lnTo>
                    <a:pt x="571" y="222"/>
                  </a:lnTo>
                  <a:lnTo>
                    <a:pt x="566" y="222"/>
                  </a:lnTo>
                  <a:lnTo>
                    <a:pt x="562" y="222"/>
                  </a:lnTo>
                  <a:lnTo>
                    <a:pt x="556" y="220"/>
                  </a:lnTo>
                  <a:lnTo>
                    <a:pt x="551" y="220"/>
                  </a:lnTo>
                  <a:lnTo>
                    <a:pt x="544" y="218"/>
                  </a:lnTo>
                  <a:lnTo>
                    <a:pt x="539" y="218"/>
                  </a:lnTo>
                  <a:lnTo>
                    <a:pt x="533" y="217"/>
                  </a:lnTo>
                  <a:lnTo>
                    <a:pt x="527" y="217"/>
                  </a:lnTo>
                  <a:lnTo>
                    <a:pt x="520" y="215"/>
                  </a:lnTo>
                  <a:lnTo>
                    <a:pt x="514" y="215"/>
                  </a:lnTo>
                  <a:lnTo>
                    <a:pt x="507" y="214"/>
                  </a:lnTo>
                  <a:lnTo>
                    <a:pt x="499" y="214"/>
                  </a:lnTo>
                  <a:lnTo>
                    <a:pt x="493" y="212"/>
                  </a:lnTo>
                  <a:lnTo>
                    <a:pt x="485" y="212"/>
                  </a:lnTo>
                  <a:lnTo>
                    <a:pt x="478" y="210"/>
                  </a:lnTo>
                  <a:lnTo>
                    <a:pt x="470" y="209"/>
                  </a:lnTo>
                  <a:lnTo>
                    <a:pt x="463" y="209"/>
                  </a:lnTo>
                  <a:lnTo>
                    <a:pt x="455" y="208"/>
                  </a:lnTo>
                  <a:lnTo>
                    <a:pt x="448" y="205"/>
                  </a:lnTo>
                  <a:lnTo>
                    <a:pt x="439" y="204"/>
                  </a:lnTo>
                  <a:lnTo>
                    <a:pt x="430" y="203"/>
                  </a:lnTo>
                  <a:lnTo>
                    <a:pt x="422" y="202"/>
                  </a:lnTo>
                  <a:lnTo>
                    <a:pt x="414" y="199"/>
                  </a:lnTo>
                  <a:lnTo>
                    <a:pt x="405" y="198"/>
                  </a:lnTo>
                  <a:lnTo>
                    <a:pt x="397" y="197"/>
                  </a:lnTo>
                  <a:lnTo>
                    <a:pt x="389" y="195"/>
                  </a:lnTo>
                  <a:lnTo>
                    <a:pt x="380" y="193"/>
                  </a:lnTo>
                  <a:lnTo>
                    <a:pt x="371" y="191"/>
                  </a:lnTo>
                  <a:lnTo>
                    <a:pt x="364" y="189"/>
                  </a:lnTo>
                  <a:lnTo>
                    <a:pt x="355" y="188"/>
                  </a:lnTo>
                  <a:lnTo>
                    <a:pt x="346" y="185"/>
                  </a:lnTo>
                  <a:lnTo>
                    <a:pt x="337" y="183"/>
                  </a:lnTo>
                  <a:lnTo>
                    <a:pt x="328" y="181"/>
                  </a:lnTo>
                  <a:lnTo>
                    <a:pt x="320" y="180"/>
                  </a:lnTo>
                  <a:lnTo>
                    <a:pt x="311" y="176"/>
                  </a:lnTo>
                  <a:lnTo>
                    <a:pt x="302" y="174"/>
                  </a:lnTo>
                  <a:lnTo>
                    <a:pt x="293" y="171"/>
                  </a:lnTo>
                  <a:lnTo>
                    <a:pt x="286" y="169"/>
                  </a:lnTo>
                  <a:lnTo>
                    <a:pt x="277" y="166"/>
                  </a:lnTo>
                  <a:lnTo>
                    <a:pt x="268" y="164"/>
                  </a:lnTo>
                  <a:lnTo>
                    <a:pt x="259" y="160"/>
                  </a:lnTo>
                  <a:lnTo>
                    <a:pt x="252" y="159"/>
                  </a:lnTo>
                  <a:lnTo>
                    <a:pt x="243" y="155"/>
                  </a:lnTo>
                  <a:lnTo>
                    <a:pt x="235" y="153"/>
                  </a:lnTo>
                  <a:lnTo>
                    <a:pt x="228" y="149"/>
                  </a:lnTo>
                  <a:lnTo>
                    <a:pt x="220" y="145"/>
                  </a:lnTo>
                  <a:lnTo>
                    <a:pt x="213" y="142"/>
                  </a:lnTo>
                  <a:lnTo>
                    <a:pt x="205" y="139"/>
                  </a:lnTo>
                  <a:lnTo>
                    <a:pt x="198" y="136"/>
                  </a:lnTo>
                  <a:lnTo>
                    <a:pt x="192" y="132"/>
                  </a:lnTo>
                  <a:lnTo>
                    <a:pt x="173" y="125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6" name="Freeform 84"/>
            <p:cNvSpPr>
              <a:spLocks/>
            </p:cNvSpPr>
            <p:nvPr/>
          </p:nvSpPr>
          <p:spPr bwMode="auto">
            <a:xfrm>
              <a:off x="3094" y="2952"/>
              <a:ext cx="443" cy="144"/>
            </a:xfrm>
            <a:custGeom>
              <a:avLst/>
              <a:gdLst>
                <a:gd name="T0" fmla="*/ 17 w 1327"/>
                <a:gd name="T1" fmla="*/ 398 h 432"/>
                <a:gd name="T2" fmla="*/ 49 w 1327"/>
                <a:gd name="T3" fmla="*/ 372 h 432"/>
                <a:gd name="T4" fmla="*/ 91 w 1327"/>
                <a:gd name="T5" fmla="*/ 332 h 432"/>
                <a:gd name="T6" fmla="*/ 116 w 1327"/>
                <a:gd name="T7" fmla="*/ 305 h 432"/>
                <a:gd name="T8" fmla="*/ 137 w 1327"/>
                <a:gd name="T9" fmla="*/ 279 h 432"/>
                <a:gd name="T10" fmla="*/ 155 w 1327"/>
                <a:gd name="T11" fmla="*/ 252 h 432"/>
                <a:gd name="T12" fmla="*/ 170 w 1327"/>
                <a:gd name="T13" fmla="*/ 225 h 432"/>
                <a:gd name="T14" fmla="*/ 183 w 1327"/>
                <a:gd name="T15" fmla="*/ 195 h 432"/>
                <a:gd name="T16" fmla="*/ 201 w 1327"/>
                <a:gd name="T17" fmla="*/ 162 h 432"/>
                <a:gd name="T18" fmla="*/ 226 w 1327"/>
                <a:gd name="T19" fmla="*/ 128 h 432"/>
                <a:gd name="T20" fmla="*/ 254 w 1327"/>
                <a:gd name="T21" fmla="*/ 95 h 432"/>
                <a:gd name="T22" fmla="*/ 289 w 1327"/>
                <a:gd name="T23" fmla="*/ 64 h 432"/>
                <a:gd name="T24" fmla="*/ 330 w 1327"/>
                <a:gd name="T25" fmla="*/ 39 h 432"/>
                <a:gd name="T26" fmla="*/ 379 w 1327"/>
                <a:gd name="T27" fmla="*/ 17 h 432"/>
                <a:gd name="T28" fmla="*/ 433 w 1327"/>
                <a:gd name="T29" fmla="*/ 4 h 432"/>
                <a:gd name="T30" fmla="*/ 496 w 1327"/>
                <a:gd name="T31" fmla="*/ 0 h 432"/>
                <a:gd name="T32" fmla="*/ 568 w 1327"/>
                <a:gd name="T33" fmla="*/ 5 h 432"/>
                <a:gd name="T34" fmla="*/ 645 w 1327"/>
                <a:gd name="T35" fmla="*/ 24 h 432"/>
                <a:gd name="T36" fmla="*/ 723 w 1327"/>
                <a:gd name="T37" fmla="*/ 48 h 432"/>
                <a:gd name="T38" fmla="*/ 793 w 1327"/>
                <a:gd name="T39" fmla="*/ 73 h 432"/>
                <a:gd name="T40" fmla="*/ 860 w 1327"/>
                <a:gd name="T41" fmla="*/ 100 h 432"/>
                <a:gd name="T42" fmla="*/ 923 w 1327"/>
                <a:gd name="T43" fmla="*/ 129 h 432"/>
                <a:gd name="T44" fmla="*/ 982 w 1327"/>
                <a:gd name="T45" fmla="*/ 162 h 432"/>
                <a:gd name="T46" fmla="*/ 1037 w 1327"/>
                <a:gd name="T47" fmla="*/ 196 h 432"/>
                <a:gd name="T48" fmla="*/ 1092 w 1327"/>
                <a:gd name="T49" fmla="*/ 232 h 432"/>
                <a:gd name="T50" fmla="*/ 1146 w 1327"/>
                <a:gd name="T51" fmla="*/ 271 h 432"/>
                <a:gd name="T52" fmla="*/ 1199 w 1327"/>
                <a:gd name="T53" fmla="*/ 312 h 432"/>
                <a:gd name="T54" fmla="*/ 1253 w 1327"/>
                <a:gd name="T55" fmla="*/ 356 h 432"/>
                <a:gd name="T56" fmla="*/ 1263 w 1327"/>
                <a:gd name="T57" fmla="*/ 431 h 432"/>
                <a:gd name="T58" fmla="*/ 1238 w 1327"/>
                <a:gd name="T59" fmla="*/ 410 h 432"/>
                <a:gd name="T60" fmla="*/ 1210 w 1327"/>
                <a:gd name="T61" fmla="*/ 387 h 432"/>
                <a:gd name="T62" fmla="*/ 1179 w 1327"/>
                <a:gd name="T63" fmla="*/ 364 h 432"/>
                <a:gd name="T64" fmla="*/ 1142 w 1327"/>
                <a:gd name="T65" fmla="*/ 337 h 432"/>
                <a:gd name="T66" fmla="*/ 1100 w 1327"/>
                <a:gd name="T67" fmla="*/ 308 h 432"/>
                <a:gd name="T68" fmla="*/ 1056 w 1327"/>
                <a:gd name="T69" fmla="*/ 279 h 432"/>
                <a:gd name="T70" fmla="*/ 1008 w 1327"/>
                <a:gd name="T71" fmla="*/ 250 h 432"/>
                <a:gd name="T72" fmla="*/ 959 w 1327"/>
                <a:gd name="T73" fmla="*/ 225 h 432"/>
                <a:gd name="T74" fmla="*/ 910 w 1327"/>
                <a:gd name="T75" fmla="*/ 202 h 432"/>
                <a:gd name="T76" fmla="*/ 883 w 1327"/>
                <a:gd name="T77" fmla="*/ 190 h 432"/>
                <a:gd name="T78" fmla="*/ 851 w 1327"/>
                <a:gd name="T79" fmla="*/ 175 h 432"/>
                <a:gd name="T80" fmla="*/ 807 w 1327"/>
                <a:gd name="T81" fmla="*/ 157 h 432"/>
                <a:gd name="T82" fmla="*/ 753 w 1327"/>
                <a:gd name="T83" fmla="*/ 139 h 432"/>
                <a:gd name="T84" fmla="*/ 692 w 1327"/>
                <a:gd name="T85" fmla="*/ 123 h 432"/>
                <a:gd name="T86" fmla="*/ 625 w 1327"/>
                <a:gd name="T87" fmla="*/ 109 h 432"/>
                <a:gd name="T88" fmla="*/ 556 w 1327"/>
                <a:gd name="T89" fmla="*/ 102 h 432"/>
                <a:gd name="T90" fmla="*/ 486 w 1327"/>
                <a:gd name="T91" fmla="*/ 102 h 432"/>
                <a:gd name="T92" fmla="*/ 417 w 1327"/>
                <a:gd name="T93" fmla="*/ 113 h 432"/>
                <a:gd name="T94" fmla="*/ 353 w 1327"/>
                <a:gd name="T95" fmla="*/ 138 h 432"/>
                <a:gd name="T96" fmla="*/ 322 w 1327"/>
                <a:gd name="T97" fmla="*/ 157 h 432"/>
                <a:gd name="T98" fmla="*/ 293 w 1327"/>
                <a:gd name="T99" fmla="*/ 181 h 432"/>
                <a:gd name="T100" fmla="*/ 256 w 1327"/>
                <a:gd name="T101" fmla="*/ 213 h 432"/>
                <a:gd name="T102" fmla="*/ 219 w 1327"/>
                <a:gd name="T103" fmla="*/ 254 h 432"/>
                <a:gd name="T104" fmla="*/ 194 w 1327"/>
                <a:gd name="T105" fmla="*/ 288 h 432"/>
                <a:gd name="T106" fmla="*/ 162 w 1327"/>
                <a:gd name="T107" fmla="*/ 328 h 432"/>
                <a:gd name="T108" fmla="*/ 122 w 1327"/>
                <a:gd name="T109" fmla="*/ 366 h 432"/>
                <a:gd name="T110" fmla="*/ 81 w 1327"/>
                <a:gd name="T111" fmla="*/ 396 h 432"/>
                <a:gd name="T112" fmla="*/ 45 w 1327"/>
                <a:gd name="T113" fmla="*/ 417 h 432"/>
                <a:gd name="T114" fmla="*/ 24 w 1327"/>
                <a:gd name="T115" fmla="*/ 430 h 43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27"/>
                <a:gd name="T175" fmla="*/ 0 h 432"/>
                <a:gd name="T176" fmla="*/ 1327 w 1327"/>
                <a:gd name="T177" fmla="*/ 432 h 43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27" h="432">
                  <a:moveTo>
                    <a:pt x="0" y="411"/>
                  </a:moveTo>
                  <a:lnTo>
                    <a:pt x="1" y="410"/>
                  </a:lnTo>
                  <a:lnTo>
                    <a:pt x="5" y="407"/>
                  </a:lnTo>
                  <a:lnTo>
                    <a:pt x="8" y="405"/>
                  </a:lnTo>
                  <a:lnTo>
                    <a:pt x="12" y="402"/>
                  </a:lnTo>
                  <a:lnTo>
                    <a:pt x="17" y="398"/>
                  </a:lnTo>
                  <a:lnTo>
                    <a:pt x="22" y="396"/>
                  </a:lnTo>
                  <a:lnTo>
                    <a:pt x="25" y="391"/>
                  </a:lnTo>
                  <a:lnTo>
                    <a:pt x="32" y="387"/>
                  </a:lnTo>
                  <a:lnTo>
                    <a:pt x="37" y="382"/>
                  </a:lnTo>
                  <a:lnTo>
                    <a:pt x="43" y="377"/>
                  </a:lnTo>
                  <a:lnTo>
                    <a:pt x="49" y="372"/>
                  </a:lnTo>
                  <a:lnTo>
                    <a:pt x="55" y="366"/>
                  </a:lnTo>
                  <a:lnTo>
                    <a:pt x="63" y="359"/>
                  </a:lnTo>
                  <a:lnTo>
                    <a:pt x="70" y="354"/>
                  </a:lnTo>
                  <a:lnTo>
                    <a:pt x="77" y="347"/>
                  </a:lnTo>
                  <a:lnTo>
                    <a:pt x="84" y="339"/>
                  </a:lnTo>
                  <a:lnTo>
                    <a:pt x="91" y="332"/>
                  </a:lnTo>
                  <a:lnTo>
                    <a:pt x="99" y="324"/>
                  </a:lnTo>
                  <a:lnTo>
                    <a:pt x="102" y="320"/>
                  </a:lnTo>
                  <a:lnTo>
                    <a:pt x="106" y="317"/>
                  </a:lnTo>
                  <a:lnTo>
                    <a:pt x="109" y="313"/>
                  </a:lnTo>
                  <a:lnTo>
                    <a:pt x="113" y="309"/>
                  </a:lnTo>
                  <a:lnTo>
                    <a:pt x="116" y="305"/>
                  </a:lnTo>
                  <a:lnTo>
                    <a:pt x="121" y="300"/>
                  </a:lnTo>
                  <a:lnTo>
                    <a:pt x="123" y="296"/>
                  </a:lnTo>
                  <a:lnTo>
                    <a:pt x="127" y="293"/>
                  </a:lnTo>
                  <a:lnTo>
                    <a:pt x="129" y="288"/>
                  </a:lnTo>
                  <a:lnTo>
                    <a:pt x="133" y="284"/>
                  </a:lnTo>
                  <a:lnTo>
                    <a:pt x="137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6" y="266"/>
                  </a:lnTo>
                  <a:lnTo>
                    <a:pt x="150" y="261"/>
                  </a:lnTo>
                  <a:lnTo>
                    <a:pt x="152" y="257"/>
                  </a:lnTo>
                  <a:lnTo>
                    <a:pt x="155" y="252"/>
                  </a:lnTo>
                  <a:lnTo>
                    <a:pt x="157" y="249"/>
                  </a:lnTo>
                  <a:lnTo>
                    <a:pt x="161" y="244"/>
                  </a:lnTo>
                  <a:lnTo>
                    <a:pt x="163" y="239"/>
                  </a:lnTo>
                  <a:lnTo>
                    <a:pt x="166" y="234"/>
                  </a:lnTo>
                  <a:lnTo>
                    <a:pt x="167" y="230"/>
                  </a:lnTo>
                  <a:lnTo>
                    <a:pt x="170" y="225"/>
                  </a:lnTo>
                  <a:lnTo>
                    <a:pt x="172" y="221"/>
                  </a:lnTo>
                  <a:lnTo>
                    <a:pt x="173" y="215"/>
                  </a:lnTo>
                  <a:lnTo>
                    <a:pt x="176" y="210"/>
                  </a:lnTo>
                  <a:lnTo>
                    <a:pt x="178" y="205"/>
                  </a:lnTo>
                  <a:lnTo>
                    <a:pt x="181" y="200"/>
                  </a:lnTo>
                  <a:lnTo>
                    <a:pt x="183" y="195"/>
                  </a:lnTo>
                  <a:lnTo>
                    <a:pt x="186" y="190"/>
                  </a:lnTo>
                  <a:lnTo>
                    <a:pt x="188" y="183"/>
                  </a:lnTo>
                  <a:lnTo>
                    <a:pt x="192" y="178"/>
                  </a:lnTo>
                  <a:lnTo>
                    <a:pt x="195" y="173"/>
                  </a:lnTo>
                  <a:lnTo>
                    <a:pt x="199" y="167"/>
                  </a:lnTo>
                  <a:lnTo>
                    <a:pt x="201" y="162"/>
                  </a:lnTo>
                  <a:lnTo>
                    <a:pt x="205" y="157"/>
                  </a:lnTo>
                  <a:lnTo>
                    <a:pt x="209" y="151"/>
                  </a:lnTo>
                  <a:lnTo>
                    <a:pt x="212" y="146"/>
                  </a:lnTo>
                  <a:lnTo>
                    <a:pt x="217" y="139"/>
                  </a:lnTo>
                  <a:lnTo>
                    <a:pt x="221" y="134"/>
                  </a:lnTo>
                  <a:lnTo>
                    <a:pt x="226" y="128"/>
                  </a:lnTo>
                  <a:lnTo>
                    <a:pt x="230" y="123"/>
                  </a:lnTo>
                  <a:lnTo>
                    <a:pt x="234" y="117"/>
                  </a:lnTo>
                  <a:lnTo>
                    <a:pt x="239" y="112"/>
                  </a:lnTo>
                  <a:lnTo>
                    <a:pt x="244" y="107"/>
                  </a:lnTo>
                  <a:lnTo>
                    <a:pt x="249" y="102"/>
                  </a:lnTo>
                  <a:lnTo>
                    <a:pt x="254" y="95"/>
                  </a:lnTo>
                  <a:lnTo>
                    <a:pt x="260" y="90"/>
                  </a:lnTo>
                  <a:lnTo>
                    <a:pt x="265" y="85"/>
                  </a:lnTo>
                  <a:lnTo>
                    <a:pt x="271" y="80"/>
                  </a:lnTo>
                  <a:lnTo>
                    <a:pt x="276" y="74"/>
                  </a:lnTo>
                  <a:lnTo>
                    <a:pt x="283" y="70"/>
                  </a:lnTo>
                  <a:lnTo>
                    <a:pt x="289" y="64"/>
                  </a:lnTo>
                  <a:lnTo>
                    <a:pt x="295" y="60"/>
                  </a:lnTo>
                  <a:lnTo>
                    <a:pt x="303" y="56"/>
                  </a:lnTo>
                  <a:lnTo>
                    <a:pt x="310" y="51"/>
                  </a:lnTo>
                  <a:lnTo>
                    <a:pt x="317" y="46"/>
                  </a:lnTo>
                  <a:lnTo>
                    <a:pt x="323" y="43"/>
                  </a:lnTo>
                  <a:lnTo>
                    <a:pt x="330" y="39"/>
                  </a:lnTo>
                  <a:lnTo>
                    <a:pt x="338" y="35"/>
                  </a:lnTo>
                  <a:lnTo>
                    <a:pt x="345" y="30"/>
                  </a:lnTo>
                  <a:lnTo>
                    <a:pt x="354" y="27"/>
                  </a:lnTo>
                  <a:lnTo>
                    <a:pt x="362" y="24"/>
                  </a:lnTo>
                  <a:lnTo>
                    <a:pt x="370" y="20"/>
                  </a:lnTo>
                  <a:lnTo>
                    <a:pt x="379" y="17"/>
                  </a:lnTo>
                  <a:lnTo>
                    <a:pt x="388" y="14"/>
                  </a:lnTo>
                  <a:lnTo>
                    <a:pt x="396" y="11"/>
                  </a:lnTo>
                  <a:lnTo>
                    <a:pt x="406" y="10"/>
                  </a:lnTo>
                  <a:lnTo>
                    <a:pt x="414" y="7"/>
                  </a:lnTo>
                  <a:lnTo>
                    <a:pt x="424" y="5"/>
                  </a:lnTo>
                  <a:lnTo>
                    <a:pt x="433" y="4"/>
                  </a:lnTo>
                  <a:lnTo>
                    <a:pt x="445" y="2"/>
                  </a:lnTo>
                  <a:lnTo>
                    <a:pt x="453" y="1"/>
                  </a:lnTo>
                  <a:lnTo>
                    <a:pt x="463" y="0"/>
                  </a:lnTo>
                  <a:lnTo>
                    <a:pt x="475" y="0"/>
                  </a:lnTo>
                  <a:lnTo>
                    <a:pt x="486" y="0"/>
                  </a:lnTo>
                  <a:lnTo>
                    <a:pt x="496" y="0"/>
                  </a:lnTo>
                  <a:lnTo>
                    <a:pt x="507" y="0"/>
                  </a:lnTo>
                  <a:lnTo>
                    <a:pt x="519" y="0"/>
                  </a:lnTo>
                  <a:lnTo>
                    <a:pt x="531" y="1"/>
                  </a:lnTo>
                  <a:lnTo>
                    <a:pt x="542" y="1"/>
                  </a:lnTo>
                  <a:lnTo>
                    <a:pt x="554" y="2"/>
                  </a:lnTo>
                  <a:lnTo>
                    <a:pt x="568" y="5"/>
                  </a:lnTo>
                  <a:lnTo>
                    <a:pt x="580" y="7"/>
                  </a:lnTo>
                  <a:lnTo>
                    <a:pt x="593" y="10"/>
                  </a:lnTo>
                  <a:lnTo>
                    <a:pt x="605" y="12"/>
                  </a:lnTo>
                  <a:lnTo>
                    <a:pt x="619" y="16"/>
                  </a:lnTo>
                  <a:lnTo>
                    <a:pt x="633" y="20"/>
                  </a:lnTo>
                  <a:lnTo>
                    <a:pt x="645" y="24"/>
                  </a:lnTo>
                  <a:lnTo>
                    <a:pt x="659" y="27"/>
                  </a:lnTo>
                  <a:lnTo>
                    <a:pt x="672" y="31"/>
                  </a:lnTo>
                  <a:lnTo>
                    <a:pt x="686" y="35"/>
                  </a:lnTo>
                  <a:lnTo>
                    <a:pt x="697" y="39"/>
                  </a:lnTo>
                  <a:lnTo>
                    <a:pt x="709" y="44"/>
                  </a:lnTo>
                  <a:lnTo>
                    <a:pt x="723" y="48"/>
                  </a:lnTo>
                  <a:lnTo>
                    <a:pt x="736" y="51"/>
                  </a:lnTo>
                  <a:lnTo>
                    <a:pt x="747" y="56"/>
                  </a:lnTo>
                  <a:lnTo>
                    <a:pt x="758" y="60"/>
                  </a:lnTo>
                  <a:lnTo>
                    <a:pt x="771" y="64"/>
                  </a:lnTo>
                  <a:lnTo>
                    <a:pt x="782" y="69"/>
                  </a:lnTo>
                  <a:lnTo>
                    <a:pt x="793" y="73"/>
                  </a:lnTo>
                  <a:lnTo>
                    <a:pt x="805" y="78"/>
                  </a:lnTo>
                  <a:lnTo>
                    <a:pt x="816" y="83"/>
                  </a:lnTo>
                  <a:lnTo>
                    <a:pt x="829" y="88"/>
                  </a:lnTo>
                  <a:lnTo>
                    <a:pt x="839" y="92"/>
                  </a:lnTo>
                  <a:lnTo>
                    <a:pt x="849" y="95"/>
                  </a:lnTo>
                  <a:lnTo>
                    <a:pt x="860" y="100"/>
                  </a:lnTo>
                  <a:lnTo>
                    <a:pt x="871" y="105"/>
                  </a:lnTo>
                  <a:lnTo>
                    <a:pt x="881" y="110"/>
                  </a:lnTo>
                  <a:lnTo>
                    <a:pt x="891" y="115"/>
                  </a:lnTo>
                  <a:lnTo>
                    <a:pt x="903" y="119"/>
                  </a:lnTo>
                  <a:lnTo>
                    <a:pt x="913" y="126"/>
                  </a:lnTo>
                  <a:lnTo>
                    <a:pt x="923" y="129"/>
                  </a:lnTo>
                  <a:lnTo>
                    <a:pt x="933" y="136"/>
                  </a:lnTo>
                  <a:lnTo>
                    <a:pt x="943" y="141"/>
                  </a:lnTo>
                  <a:lnTo>
                    <a:pt x="953" y="146"/>
                  </a:lnTo>
                  <a:lnTo>
                    <a:pt x="962" y="151"/>
                  </a:lnTo>
                  <a:lnTo>
                    <a:pt x="972" y="157"/>
                  </a:lnTo>
                  <a:lnTo>
                    <a:pt x="982" y="162"/>
                  </a:lnTo>
                  <a:lnTo>
                    <a:pt x="992" y="168"/>
                  </a:lnTo>
                  <a:lnTo>
                    <a:pt x="1001" y="173"/>
                  </a:lnTo>
                  <a:lnTo>
                    <a:pt x="1011" y="178"/>
                  </a:lnTo>
                  <a:lnTo>
                    <a:pt x="1019" y="183"/>
                  </a:lnTo>
                  <a:lnTo>
                    <a:pt x="1028" y="190"/>
                  </a:lnTo>
                  <a:lnTo>
                    <a:pt x="1037" y="196"/>
                  </a:lnTo>
                  <a:lnTo>
                    <a:pt x="1047" y="201"/>
                  </a:lnTo>
                  <a:lnTo>
                    <a:pt x="1056" y="207"/>
                  </a:lnTo>
                  <a:lnTo>
                    <a:pt x="1066" y="213"/>
                  </a:lnTo>
                  <a:lnTo>
                    <a:pt x="1073" y="219"/>
                  </a:lnTo>
                  <a:lnTo>
                    <a:pt x="1083" y="226"/>
                  </a:lnTo>
                  <a:lnTo>
                    <a:pt x="1092" y="232"/>
                  </a:lnTo>
                  <a:lnTo>
                    <a:pt x="1102" y="239"/>
                  </a:lnTo>
                  <a:lnTo>
                    <a:pt x="1110" y="245"/>
                  </a:lnTo>
                  <a:lnTo>
                    <a:pt x="1120" y="251"/>
                  </a:lnTo>
                  <a:lnTo>
                    <a:pt x="1129" y="257"/>
                  </a:lnTo>
                  <a:lnTo>
                    <a:pt x="1137" y="265"/>
                  </a:lnTo>
                  <a:lnTo>
                    <a:pt x="1146" y="271"/>
                  </a:lnTo>
                  <a:lnTo>
                    <a:pt x="1155" y="278"/>
                  </a:lnTo>
                  <a:lnTo>
                    <a:pt x="1164" y="284"/>
                  </a:lnTo>
                  <a:lnTo>
                    <a:pt x="1173" y="291"/>
                  </a:lnTo>
                  <a:lnTo>
                    <a:pt x="1181" y="298"/>
                  </a:lnTo>
                  <a:lnTo>
                    <a:pt x="1190" y="305"/>
                  </a:lnTo>
                  <a:lnTo>
                    <a:pt x="1199" y="312"/>
                  </a:lnTo>
                  <a:lnTo>
                    <a:pt x="1209" y="320"/>
                  </a:lnTo>
                  <a:lnTo>
                    <a:pt x="1216" y="327"/>
                  </a:lnTo>
                  <a:lnTo>
                    <a:pt x="1226" y="334"/>
                  </a:lnTo>
                  <a:lnTo>
                    <a:pt x="1235" y="340"/>
                  </a:lnTo>
                  <a:lnTo>
                    <a:pt x="1244" y="349"/>
                  </a:lnTo>
                  <a:lnTo>
                    <a:pt x="1253" y="356"/>
                  </a:lnTo>
                  <a:lnTo>
                    <a:pt x="1262" y="364"/>
                  </a:lnTo>
                  <a:lnTo>
                    <a:pt x="1272" y="372"/>
                  </a:lnTo>
                  <a:lnTo>
                    <a:pt x="1282" y="379"/>
                  </a:lnTo>
                  <a:lnTo>
                    <a:pt x="1327" y="423"/>
                  </a:lnTo>
                  <a:lnTo>
                    <a:pt x="1264" y="432"/>
                  </a:lnTo>
                  <a:lnTo>
                    <a:pt x="1263" y="431"/>
                  </a:lnTo>
                  <a:lnTo>
                    <a:pt x="1262" y="430"/>
                  </a:lnTo>
                  <a:lnTo>
                    <a:pt x="1259" y="427"/>
                  </a:lnTo>
                  <a:lnTo>
                    <a:pt x="1255" y="423"/>
                  </a:lnTo>
                  <a:lnTo>
                    <a:pt x="1250" y="420"/>
                  </a:lnTo>
                  <a:lnTo>
                    <a:pt x="1245" y="416"/>
                  </a:lnTo>
                  <a:lnTo>
                    <a:pt x="1238" y="410"/>
                  </a:lnTo>
                  <a:lnTo>
                    <a:pt x="1232" y="405"/>
                  </a:lnTo>
                  <a:lnTo>
                    <a:pt x="1228" y="401"/>
                  </a:lnTo>
                  <a:lnTo>
                    <a:pt x="1223" y="398"/>
                  </a:lnTo>
                  <a:lnTo>
                    <a:pt x="1219" y="394"/>
                  </a:lnTo>
                  <a:lnTo>
                    <a:pt x="1215" y="391"/>
                  </a:lnTo>
                  <a:lnTo>
                    <a:pt x="1210" y="387"/>
                  </a:lnTo>
                  <a:lnTo>
                    <a:pt x="1205" y="383"/>
                  </a:lnTo>
                  <a:lnTo>
                    <a:pt x="1200" y="379"/>
                  </a:lnTo>
                  <a:lnTo>
                    <a:pt x="1195" y="377"/>
                  </a:lnTo>
                  <a:lnTo>
                    <a:pt x="1190" y="372"/>
                  </a:lnTo>
                  <a:lnTo>
                    <a:pt x="1184" y="368"/>
                  </a:lnTo>
                  <a:lnTo>
                    <a:pt x="1179" y="364"/>
                  </a:lnTo>
                  <a:lnTo>
                    <a:pt x="1173" y="359"/>
                  </a:lnTo>
                  <a:lnTo>
                    <a:pt x="1166" y="354"/>
                  </a:lnTo>
                  <a:lnTo>
                    <a:pt x="1161" y="351"/>
                  </a:lnTo>
                  <a:lnTo>
                    <a:pt x="1155" y="345"/>
                  </a:lnTo>
                  <a:lnTo>
                    <a:pt x="1149" y="342"/>
                  </a:lnTo>
                  <a:lnTo>
                    <a:pt x="1142" y="337"/>
                  </a:lnTo>
                  <a:lnTo>
                    <a:pt x="1135" y="332"/>
                  </a:lnTo>
                  <a:lnTo>
                    <a:pt x="1127" y="327"/>
                  </a:lnTo>
                  <a:lnTo>
                    <a:pt x="1121" y="323"/>
                  </a:lnTo>
                  <a:lnTo>
                    <a:pt x="1115" y="318"/>
                  </a:lnTo>
                  <a:lnTo>
                    <a:pt x="1107" y="313"/>
                  </a:lnTo>
                  <a:lnTo>
                    <a:pt x="1100" y="308"/>
                  </a:lnTo>
                  <a:lnTo>
                    <a:pt x="1093" y="304"/>
                  </a:lnTo>
                  <a:lnTo>
                    <a:pt x="1086" y="298"/>
                  </a:lnTo>
                  <a:lnTo>
                    <a:pt x="1078" y="293"/>
                  </a:lnTo>
                  <a:lnTo>
                    <a:pt x="1071" y="288"/>
                  </a:lnTo>
                  <a:lnTo>
                    <a:pt x="1063" y="284"/>
                  </a:lnTo>
                  <a:lnTo>
                    <a:pt x="1056" y="279"/>
                  </a:lnTo>
                  <a:lnTo>
                    <a:pt x="1048" y="274"/>
                  </a:lnTo>
                  <a:lnTo>
                    <a:pt x="1039" y="269"/>
                  </a:lnTo>
                  <a:lnTo>
                    <a:pt x="1033" y="265"/>
                  </a:lnTo>
                  <a:lnTo>
                    <a:pt x="1024" y="260"/>
                  </a:lnTo>
                  <a:lnTo>
                    <a:pt x="1017" y="255"/>
                  </a:lnTo>
                  <a:lnTo>
                    <a:pt x="1008" y="250"/>
                  </a:lnTo>
                  <a:lnTo>
                    <a:pt x="1001" y="246"/>
                  </a:lnTo>
                  <a:lnTo>
                    <a:pt x="992" y="242"/>
                  </a:lnTo>
                  <a:lnTo>
                    <a:pt x="984" y="237"/>
                  </a:lnTo>
                  <a:lnTo>
                    <a:pt x="975" y="234"/>
                  </a:lnTo>
                  <a:lnTo>
                    <a:pt x="968" y="229"/>
                  </a:lnTo>
                  <a:lnTo>
                    <a:pt x="959" y="225"/>
                  </a:lnTo>
                  <a:lnTo>
                    <a:pt x="952" y="221"/>
                  </a:lnTo>
                  <a:lnTo>
                    <a:pt x="943" y="216"/>
                  </a:lnTo>
                  <a:lnTo>
                    <a:pt x="935" y="212"/>
                  </a:lnTo>
                  <a:lnTo>
                    <a:pt x="927" y="208"/>
                  </a:lnTo>
                  <a:lnTo>
                    <a:pt x="919" y="206"/>
                  </a:lnTo>
                  <a:lnTo>
                    <a:pt x="910" y="202"/>
                  </a:lnTo>
                  <a:lnTo>
                    <a:pt x="903" y="200"/>
                  </a:lnTo>
                  <a:lnTo>
                    <a:pt x="901" y="198"/>
                  </a:lnTo>
                  <a:lnTo>
                    <a:pt x="899" y="197"/>
                  </a:lnTo>
                  <a:lnTo>
                    <a:pt x="894" y="195"/>
                  </a:lnTo>
                  <a:lnTo>
                    <a:pt x="888" y="191"/>
                  </a:lnTo>
                  <a:lnTo>
                    <a:pt x="883" y="190"/>
                  </a:lnTo>
                  <a:lnTo>
                    <a:pt x="879" y="187"/>
                  </a:lnTo>
                  <a:lnTo>
                    <a:pt x="874" y="185"/>
                  </a:lnTo>
                  <a:lnTo>
                    <a:pt x="869" y="183"/>
                  </a:lnTo>
                  <a:lnTo>
                    <a:pt x="864" y="180"/>
                  </a:lnTo>
                  <a:lnTo>
                    <a:pt x="857" y="178"/>
                  </a:lnTo>
                  <a:lnTo>
                    <a:pt x="851" y="175"/>
                  </a:lnTo>
                  <a:lnTo>
                    <a:pt x="846" y="173"/>
                  </a:lnTo>
                  <a:lnTo>
                    <a:pt x="837" y="169"/>
                  </a:lnTo>
                  <a:lnTo>
                    <a:pt x="831" y="167"/>
                  </a:lnTo>
                  <a:lnTo>
                    <a:pt x="824" y="163"/>
                  </a:lnTo>
                  <a:lnTo>
                    <a:pt x="816" y="161"/>
                  </a:lnTo>
                  <a:lnTo>
                    <a:pt x="807" y="157"/>
                  </a:lnTo>
                  <a:lnTo>
                    <a:pt x="798" y="156"/>
                  </a:lnTo>
                  <a:lnTo>
                    <a:pt x="791" y="152"/>
                  </a:lnTo>
                  <a:lnTo>
                    <a:pt x="782" y="149"/>
                  </a:lnTo>
                  <a:lnTo>
                    <a:pt x="772" y="146"/>
                  </a:lnTo>
                  <a:lnTo>
                    <a:pt x="763" y="143"/>
                  </a:lnTo>
                  <a:lnTo>
                    <a:pt x="753" y="139"/>
                  </a:lnTo>
                  <a:lnTo>
                    <a:pt x="743" y="137"/>
                  </a:lnTo>
                  <a:lnTo>
                    <a:pt x="734" y="134"/>
                  </a:lnTo>
                  <a:lnTo>
                    <a:pt x="724" y="132"/>
                  </a:lnTo>
                  <a:lnTo>
                    <a:pt x="713" y="128"/>
                  </a:lnTo>
                  <a:lnTo>
                    <a:pt x="703" y="127"/>
                  </a:lnTo>
                  <a:lnTo>
                    <a:pt x="692" y="123"/>
                  </a:lnTo>
                  <a:lnTo>
                    <a:pt x="682" y="119"/>
                  </a:lnTo>
                  <a:lnTo>
                    <a:pt x="670" y="118"/>
                  </a:lnTo>
                  <a:lnTo>
                    <a:pt x="659" y="115"/>
                  </a:lnTo>
                  <a:lnTo>
                    <a:pt x="648" y="113"/>
                  </a:lnTo>
                  <a:lnTo>
                    <a:pt x="637" y="110"/>
                  </a:lnTo>
                  <a:lnTo>
                    <a:pt x="625" y="109"/>
                  </a:lnTo>
                  <a:lnTo>
                    <a:pt x="614" y="108"/>
                  </a:lnTo>
                  <a:lnTo>
                    <a:pt x="603" y="105"/>
                  </a:lnTo>
                  <a:lnTo>
                    <a:pt x="591" y="104"/>
                  </a:lnTo>
                  <a:lnTo>
                    <a:pt x="579" y="103"/>
                  </a:lnTo>
                  <a:lnTo>
                    <a:pt x="568" y="102"/>
                  </a:lnTo>
                  <a:lnTo>
                    <a:pt x="556" y="102"/>
                  </a:lnTo>
                  <a:lnTo>
                    <a:pt x="545" y="100"/>
                  </a:lnTo>
                  <a:lnTo>
                    <a:pt x="532" y="100"/>
                  </a:lnTo>
                  <a:lnTo>
                    <a:pt x="521" y="102"/>
                  </a:lnTo>
                  <a:lnTo>
                    <a:pt x="509" y="102"/>
                  </a:lnTo>
                  <a:lnTo>
                    <a:pt x="497" y="102"/>
                  </a:lnTo>
                  <a:lnTo>
                    <a:pt x="486" y="102"/>
                  </a:lnTo>
                  <a:lnTo>
                    <a:pt x="475" y="104"/>
                  </a:lnTo>
                  <a:lnTo>
                    <a:pt x="462" y="105"/>
                  </a:lnTo>
                  <a:lnTo>
                    <a:pt x="451" y="107"/>
                  </a:lnTo>
                  <a:lnTo>
                    <a:pt x="440" y="108"/>
                  </a:lnTo>
                  <a:lnTo>
                    <a:pt x="428" y="112"/>
                  </a:lnTo>
                  <a:lnTo>
                    <a:pt x="417" y="113"/>
                  </a:lnTo>
                  <a:lnTo>
                    <a:pt x="406" y="117"/>
                  </a:lnTo>
                  <a:lnTo>
                    <a:pt x="396" y="120"/>
                  </a:lnTo>
                  <a:lnTo>
                    <a:pt x="384" y="124"/>
                  </a:lnTo>
                  <a:lnTo>
                    <a:pt x="373" y="128"/>
                  </a:lnTo>
                  <a:lnTo>
                    <a:pt x="363" y="133"/>
                  </a:lnTo>
                  <a:lnTo>
                    <a:pt x="353" y="138"/>
                  </a:lnTo>
                  <a:lnTo>
                    <a:pt x="343" y="144"/>
                  </a:lnTo>
                  <a:lnTo>
                    <a:pt x="342" y="144"/>
                  </a:lnTo>
                  <a:lnTo>
                    <a:pt x="338" y="147"/>
                  </a:lnTo>
                  <a:lnTo>
                    <a:pt x="333" y="151"/>
                  </a:lnTo>
                  <a:lnTo>
                    <a:pt x="327" y="156"/>
                  </a:lnTo>
                  <a:lnTo>
                    <a:pt x="322" y="157"/>
                  </a:lnTo>
                  <a:lnTo>
                    <a:pt x="318" y="161"/>
                  </a:lnTo>
                  <a:lnTo>
                    <a:pt x="313" y="163"/>
                  </a:lnTo>
                  <a:lnTo>
                    <a:pt x="308" y="168"/>
                  </a:lnTo>
                  <a:lnTo>
                    <a:pt x="303" y="172"/>
                  </a:lnTo>
                  <a:lnTo>
                    <a:pt x="298" y="177"/>
                  </a:lnTo>
                  <a:lnTo>
                    <a:pt x="293" y="181"/>
                  </a:lnTo>
                  <a:lnTo>
                    <a:pt x="288" y="186"/>
                  </a:lnTo>
                  <a:lnTo>
                    <a:pt x="280" y="191"/>
                  </a:lnTo>
                  <a:lnTo>
                    <a:pt x="274" y="196"/>
                  </a:lnTo>
                  <a:lnTo>
                    <a:pt x="268" y="201"/>
                  </a:lnTo>
                  <a:lnTo>
                    <a:pt x="263" y="207"/>
                  </a:lnTo>
                  <a:lnTo>
                    <a:pt x="256" y="213"/>
                  </a:lnTo>
                  <a:lnTo>
                    <a:pt x="250" y="220"/>
                  </a:lnTo>
                  <a:lnTo>
                    <a:pt x="244" y="226"/>
                  </a:lnTo>
                  <a:lnTo>
                    <a:pt x="237" y="234"/>
                  </a:lnTo>
                  <a:lnTo>
                    <a:pt x="231" y="240"/>
                  </a:lnTo>
                  <a:lnTo>
                    <a:pt x="224" y="246"/>
                  </a:lnTo>
                  <a:lnTo>
                    <a:pt x="219" y="254"/>
                  </a:lnTo>
                  <a:lnTo>
                    <a:pt x="212" y="261"/>
                  </a:lnTo>
                  <a:lnTo>
                    <a:pt x="206" y="268"/>
                  </a:lnTo>
                  <a:lnTo>
                    <a:pt x="201" y="276"/>
                  </a:lnTo>
                  <a:lnTo>
                    <a:pt x="199" y="279"/>
                  </a:lnTo>
                  <a:lnTo>
                    <a:pt x="196" y="284"/>
                  </a:lnTo>
                  <a:lnTo>
                    <a:pt x="194" y="288"/>
                  </a:lnTo>
                  <a:lnTo>
                    <a:pt x="191" y="291"/>
                  </a:lnTo>
                  <a:lnTo>
                    <a:pt x="186" y="299"/>
                  </a:lnTo>
                  <a:lnTo>
                    <a:pt x="180" y="307"/>
                  </a:lnTo>
                  <a:lnTo>
                    <a:pt x="175" y="313"/>
                  </a:lnTo>
                  <a:lnTo>
                    <a:pt x="168" y="322"/>
                  </a:lnTo>
                  <a:lnTo>
                    <a:pt x="162" y="328"/>
                  </a:lnTo>
                  <a:lnTo>
                    <a:pt x="156" y="334"/>
                  </a:lnTo>
                  <a:lnTo>
                    <a:pt x="150" y="340"/>
                  </a:lnTo>
                  <a:lnTo>
                    <a:pt x="143" y="348"/>
                  </a:lnTo>
                  <a:lnTo>
                    <a:pt x="136" y="354"/>
                  </a:lnTo>
                  <a:lnTo>
                    <a:pt x="128" y="361"/>
                  </a:lnTo>
                  <a:lnTo>
                    <a:pt x="122" y="366"/>
                  </a:lnTo>
                  <a:lnTo>
                    <a:pt x="116" y="372"/>
                  </a:lnTo>
                  <a:lnTo>
                    <a:pt x="107" y="377"/>
                  </a:lnTo>
                  <a:lnTo>
                    <a:pt x="101" y="382"/>
                  </a:lnTo>
                  <a:lnTo>
                    <a:pt x="94" y="387"/>
                  </a:lnTo>
                  <a:lnTo>
                    <a:pt x="88" y="393"/>
                  </a:lnTo>
                  <a:lnTo>
                    <a:pt x="81" y="396"/>
                  </a:lnTo>
                  <a:lnTo>
                    <a:pt x="74" y="401"/>
                  </a:lnTo>
                  <a:lnTo>
                    <a:pt x="68" y="405"/>
                  </a:lnTo>
                  <a:lnTo>
                    <a:pt x="62" y="410"/>
                  </a:lnTo>
                  <a:lnTo>
                    <a:pt x="55" y="412"/>
                  </a:lnTo>
                  <a:lnTo>
                    <a:pt x="50" y="415"/>
                  </a:lnTo>
                  <a:lnTo>
                    <a:pt x="45" y="417"/>
                  </a:lnTo>
                  <a:lnTo>
                    <a:pt x="42" y="421"/>
                  </a:lnTo>
                  <a:lnTo>
                    <a:pt x="38" y="423"/>
                  </a:lnTo>
                  <a:lnTo>
                    <a:pt x="34" y="426"/>
                  </a:lnTo>
                  <a:lnTo>
                    <a:pt x="30" y="427"/>
                  </a:lnTo>
                  <a:lnTo>
                    <a:pt x="28" y="428"/>
                  </a:lnTo>
                  <a:lnTo>
                    <a:pt x="24" y="430"/>
                  </a:lnTo>
                  <a:lnTo>
                    <a:pt x="23" y="432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7" name="Freeform 85"/>
            <p:cNvSpPr>
              <a:spLocks/>
            </p:cNvSpPr>
            <p:nvPr/>
          </p:nvSpPr>
          <p:spPr bwMode="auto">
            <a:xfrm>
              <a:off x="3032" y="3017"/>
              <a:ext cx="80" cy="30"/>
            </a:xfrm>
            <a:custGeom>
              <a:avLst/>
              <a:gdLst>
                <a:gd name="T0" fmla="*/ 1 w 241"/>
                <a:gd name="T1" fmla="*/ 40 h 89"/>
                <a:gd name="T2" fmla="*/ 10 w 241"/>
                <a:gd name="T3" fmla="*/ 39 h 89"/>
                <a:gd name="T4" fmla="*/ 19 w 241"/>
                <a:gd name="T5" fmla="*/ 37 h 89"/>
                <a:gd name="T6" fmla="*/ 32 w 241"/>
                <a:gd name="T7" fmla="*/ 35 h 89"/>
                <a:gd name="T8" fmla="*/ 42 w 241"/>
                <a:gd name="T9" fmla="*/ 34 h 89"/>
                <a:gd name="T10" fmla="*/ 49 w 241"/>
                <a:gd name="T11" fmla="*/ 34 h 89"/>
                <a:gd name="T12" fmla="*/ 57 w 241"/>
                <a:gd name="T13" fmla="*/ 32 h 89"/>
                <a:gd name="T14" fmla="*/ 64 w 241"/>
                <a:gd name="T15" fmla="*/ 31 h 89"/>
                <a:gd name="T16" fmla="*/ 73 w 241"/>
                <a:gd name="T17" fmla="*/ 31 h 89"/>
                <a:gd name="T18" fmla="*/ 82 w 241"/>
                <a:gd name="T19" fmla="*/ 29 h 89"/>
                <a:gd name="T20" fmla="*/ 91 w 241"/>
                <a:gd name="T21" fmla="*/ 27 h 89"/>
                <a:gd name="T22" fmla="*/ 99 w 241"/>
                <a:gd name="T23" fmla="*/ 26 h 89"/>
                <a:gd name="T24" fmla="*/ 108 w 241"/>
                <a:gd name="T25" fmla="*/ 24 h 89"/>
                <a:gd name="T26" fmla="*/ 117 w 241"/>
                <a:gd name="T27" fmla="*/ 22 h 89"/>
                <a:gd name="T28" fmla="*/ 126 w 241"/>
                <a:gd name="T29" fmla="*/ 21 h 89"/>
                <a:gd name="T30" fmla="*/ 134 w 241"/>
                <a:gd name="T31" fmla="*/ 20 h 89"/>
                <a:gd name="T32" fmla="*/ 142 w 241"/>
                <a:gd name="T33" fmla="*/ 17 h 89"/>
                <a:gd name="T34" fmla="*/ 151 w 241"/>
                <a:gd name="T35" fmla="*/ 16 h 89"/>
                <a:gd name="T36" fmla="*/ 163 w 241"/>
                <a:gd name="T37" fmla="*/ 15 h 89"/>
                <a:gd name="T38" fmla="*/ 178 w 241"/>
                <a:gd name="T39" fmla="*/ 10 h 89"/>
                <a:gd name="T40" fmla="*/ 191 w 241"/>
                <a:gd name="T41" fmla="*/ 6 h 89"/>
                <a:gd name="T42" fmla="*/ 202 w 241"/>
                <a:gd name="T43" fmla="*/ 1 h 89"/>
                <a:gd name="T44" fmla="*/ 241 w 241"/>
                <a:gd name="T45" fmla="*/ 6 h 89"/>
                <a:gd name="T46" fmla="*/ 237 w 241"/>
                <a:gd name="T47" fmla="*/ 10 h 89"/>
                <a:gd name="T48" fmla="*/ 225 w 241"/>
                <a:gd name="T49" fmla="*/ 20 h 89"/>
                <a:gd name="T50" fmla="*/ 216 w 241"/>
                <a:gd name="T51" fmla="*/ 26 h 89"/>
                <a:gd name="T52" fmla="*/ 206 w 241"/>
                <a:gd name="T53" fmla="*/ 34 h 89"/>
                <a:gd name="T54" fmla="*/ 193 w 241"/>
                <a:gd name="T55" fmla="*/ 42 h 89"/>
                <a:gd name="T56" fmla="*/ 181 w 241"/>
                <a:gd name="T57" fmla="*/ 51 h 89"/>
                <a:gd name="T58" fmla="*/ 166 w 241"/>
                <a:gd name="T59" fmla="*/ 59 h 89"/>
                <a:gd name="T60" fmla="*/ 158 w 241"/>
                <a:gd name="T61" fmla="*/ 62 h 89"/>
                <a:gd name="T62" fmla="*/ 150 w 241"/>
                <a:gd name="T63" fmla="*/ 66 h 89"/>
                <a:gd name="T64" fmla="*/ 142 w 241"/>
                <a:gd name="T65" fmla="*/ 70 h 89"/>
                <a:gd name="T66" fmla="*/ 133 w 241"/>
                <a:gd name="T67" fmla="*/ 73 h 89"/>
                <a:gd name="T68" fmla="*/ 124 w 241"/>
                <a:gd name="T69" fmla="*/ 76 h 89"/>
                <a:gd name="T70" fmla="*/ 116 w 241"/>
                <a:gd name="T71" fmla="*/ 80 h 89"/>
                <a:gd name="T72" fmla="*/ 106 w 241"/>
                <a:gd name="T73" fmla="*/ 83 h 89"/>
                <a:gd name="T74" fmla="*/ 96 w 241"/>
                <a:gd name="T75" fmla="*/ 84 h 89"/>
                <a:gd name="T76" fmla="*/ 86 w 241"/>
                <a:gd name="T77" fmla="*/ 85 h 89"/>
                <a:gd name="T78" fmla="*/ 77 w 241"/>
                <a:gd name="T79" fmla="*/ 88 h 89"/>
                <a:gd name="T80" fmla="*/ 67 w 241"/>
                <a:gd name="T81" fmla="*/ 89 h 89"/>
                <a:gd name="T82" fmla="*/ 55 w 241"/>
                <a:gd name="T83" fmla="*/ 89 h 89"/>
                <a:gd name="T84" fmla="*/ 45 w 241"/>
                <a:gd name="T85" fmla="*/ 89 h 89"/>
                <a:gd name="T86" fmla="*/ 35 w 241"/>
                <a:gd name="T87" fmla="*/ 89 h 89"/>
                <a:gd name="T88" fmla="*/ 0 w 241"/>
                <a:gd name="T89" fmla="*/ 40 h 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41"/>
                <a:gd name="T136" fmla="*/ 0 h 89"/>
                <a:gd name="T137" fmla="*/ 241 w 241"/>
                <a:gd name="T138" fmla="*/ 89 h 8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41" h="89">
                  <a:moveTo>
                    <a:pt x="0" y="40"/>
                  </a:moveTo>
                  <a:lnTo>
                    <a:pt x="1" y="40"/>
                  </a:lnTo>
                  <a:lnTo>
                    <a:pt x="6" y="39"/>
                  </a:lnTo>
                  <a:lnTo>
                    <a:pt x="10" y="39"/>
                  </a:lnTo>
                  <a:lnTo>
                    <a:pt x="15" y="37"/>
                  </a:lnTo>
                  <a:lnTo>
                    <a:pt x="19" y="37"/>
                  </a:lnTo>
                  <a:lnTo>
                    <a:pt x="25" y="37"/>
                  </a:lnTo>
                  <a:lnTo>
                    <a:pt x="32" y="35"/>
                  </a:lnTo>
                  <a:lnTo>
                    <a:pt x="39" y="35"/>
                  </a:lnTo>
                  <a:lnTo>
                    <a:pt x="42" y="34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3" y="34"/>
                  </a:lnTo>
                  <a:lnTo>
                    <a:pt x="57" y="32"/>
                  </a:lnTo>
                  <a:lnTo>
                    <a:pt x="60" y="32"/>
                  </a:lnTo>
                  <a:lnTo>
                    <a:pt x="64" y="31"/>
                  </a:lnTo>
                  <a:lnTo>
                    <a:pt x="69" y="31"/>
                  </a:lnTo>
                  <a:lnTo>
                    <a:pt x="73" y="31"/>
                  </a:lnTo>
                  <a:lnTo>
                    <a:pt x="77" y="30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91" y="27"/>
                  </a:lnTo>
                  <a:lnTo>
                    <a:pt x="96" y="27"/>
                  </a:lnTo>
                  <a:lnTo>
                    <a:pt x="99" y="26"/>
                  </a:lnTo>
                  <a:lnTo>
                    <a:pt x="103" y="26"/>
                  </a:lnTo>
                  <a:lnTo>
                    <a:pt x="108" y="24"/>
                  </a:lnTo>
                  <a:lnTo>
                    <a:pt x="112" y="24"/>
                  </a:lnTo>
                  <a:lnTo>
                    <a:pt x="117" y="22"/>
                  </a:lnTo>
                  <a:lnTo>
                    <a:pt x="121" y="22"/>
                  </a:lnTo>
                  <a:lnTo>
                    <a:pt x="126" y="21"/>
                  </a:lnTo>
                  <a:lnTo>
                    <a:pt x="129" y="21"/>
                  </a:lnTo>
                  <a:lnTo>
                    <a:pt x="134" y="20"/>
                  </a:lnTo>
                  <a:lnTo>
                    <a:pt x="138" y="18"/>
                  </a:lnTo>
                  <a:lnTo>
                    <a:pt x="142" y="17"/>
                  </a:lnTo>
                  <a:lnTo>
                    <a:pt x="147" y="17"/>
                  </a:lnTo>
                  <a:lnTo>
                    <a:pt x="151" y="16"/>
                  </a:lnTo>
                  <a:lnTo>
                    <a:pt x="156" y="16"/>
                  </a:lnTo>
                  <a:lnTo>
                    <a:pt x="163" y="15"/>
                  </a:lnTo>
                  <a:lnTo>
                    <a:pt x="171" y="12"/>
                  </a:lnTo>
                  <a:lnTo>
                    <a:pt x="178" y="10"/>
                  </a:lnTo>
                  <a:lnTo>
                    <a:pt x="185" y="7"/>
                  </a:lnTo>
                  <a:lnTo>
                    <a:pt x="191" y="6"/>
                  </a:lnTo>
                  <a:lnTo>
                    <a:pt x="197" y="3"/>
                  </a:lnTo>
                  <a:lnTo>
                    <a:pt x="202" y="1"/>
                  </a:lnTo>
                  <a:lnTo>
                    <a:pt x="209" y="0"/>
                  </a:lnTo>
                  <a:lnTo>
                    <a:pt x="241" y="6"/>
                  </a:lnTo>
                  <a:lnTo>
                    <a:pt x="240" y="7"/>
                  </a:lnTo>
                  <a:lnTo>
                    <a:pt x="237" y="10"/>
                  </a:lnTo>
                  <a:lnTo>
                    <a:pt x="231" y="13"/>
                  </a:lnTo>
                  <a:lnTo>
                    <a:pt x="225" y="20"/>
                  </a:lnTo>
                  <a:lnTo>
                    <a:pt x="220" y="22"/>
                  </a:lnTo>
                  <a:lnTo>
                    <a:pt x="216" y="26"/>
                  </a:lnTo>
                  <a:lnTo>
                    <a:pt x="211" y="30"/>
                  </a:lnTo>
                  <a:lnTo>
                    <a:pt x="206" y="34"/>
                  </a:lnTo>
                  <a:lnTo>
                    <a:pt x="200" y="39"/>
                  </a:lnTo>
                  <a:lnTo>
                    <a:pt x="193" y="42"/>
                  </a:lnTo>
                  <a:lnTo>
                    <a:pt x="187" y="47"/>
                  </a:lnTo>
                  <a:lnTo>
                    <a:pt x="181" y="51"/>
                  </a:lnTo>
                  <a:lnTo>
                    <a:pt x="173" y="55"/>
                  </a:lnTo>
                  <a:lnTo>
                    <a:pt x="166" y="59"/>
                  </a:lnTo>
                  <a:lnTo>
                    <a:pt x="162" y="60"/>
                  </a:lnTo>
                  <a:lnTo>
                    <a:pt x="158" y="62"/>
                  </a:lnTo>
                  <a:lnTo>
                    <a:pt x="153" y="65"/>
                  </a:lnTo>
                  <a:lnTo>
                    <a:pt x="150" y="66"/>
                  </a:lnTo>
                  <a:lnTo>
                    <a:pt x="146" y="68"/>
                  </a:lnTo>
                  <a:lnTo>
                    <a:pt x="142" y="70"/>
                  </a:lnTo>
                  <a:lnTo>
                    <a:pt x="137" y="71"/>
                  </a:lnTo>
                  <a:lnTo>
                    <a:pt x="133" y="73"/>
                  </a:lnTo>
                  <a:lnTo>
                    <a:pt x="128" y="74"/>
                  </a:lnTo>
                  <a:lnTo>
                    <a:pt x="124" y="76"/>
                  </a:lnTo>
                  <a:lnTo>
                    <a:pt x="119" y="78"/>
                  </a:lnTo>
                  <a:lnTo>
                    <a:pt x="116" y="80"/>
                  </a:lnTo>
                  <a:lnTo>
                    <a:pt x="111" y="81"/>
                  </a:lnTo>
                  <a:lnTo>
                    <a:pt x="106" y="83"/>
                  </a:lnTo>
                  <a:lnTo>
                    <a:pt x="101" y="83"/>
                  </a:lnTo>
                  <a:lnTo>
                    <a:pt x="96" y="84"/>
                  </a:lnTo>
                  <a:lnTo>
                    <a:pt x="91" y="85"/>
                  </a:lnTo>
                  <a:lnTo>
                    <a:pt x="86" y="85"/>
                  </a:lnTo>
                  <a:lnTo>
                    <a:pt x="81" y="86"/>
                  </a:lnTo>
                  <a:lnTo>
                    <a:pt x="77" y="88"/>
                  </a:lnTo>
                  <a:lnTo>
                    <a:pt x="70" y="88"/>
                  </a:lnTo>
                  <a:lnTo>
                    <a:pt x="67" y="89"/>
                  </a:lnTo>
                  <a:lnTo>
                    <a:pt x="60" y="89"/>
                  </a:lnTo>
                  <a:lnTo>
                    <a:pt x="55" y="89"/>
                  </a:lnTo>
                  <a:lnTo>
                    <a:pt x="50" y="89"/>
                  </a:lnTo>
                  <a:lnTo>
                    <a:pt x="45" y="89"/>
                  </a:lnTo>
                  <a:lnTo>
                    <a:pt x="40" y="89"/>
                  </a:lnTo>
                  <a:lnTo>
                    <a:pt x="35" y="89"/>
                  </a:lnTo>
                  <a:lnTo>
                    <a:pt x="14" y="6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8" name="Freeform 86"/>
            <p:cNvSpPr>
              <a:spLocks/>
            </p:cNvSpPr>
            <p:nvPr/>
          </p:nvSpPr>
          <p:spPr bwMode="auto">
            <a:xfrm>
              <a:off x="3275" y="3073"/>
              <a:ext cx="226" cy="99"/>
            </a:xfrm>
            <a:custGeom>
              <a:avLst/>
              <a:gdLst>
                <a:gd name="T0" fmla="*/ 10 w 678"/>
                <a:gd name="T1" fmla="*/ 268 h 295"/>
                <a:gd name="T2" fmla="*/ 17 w 678"/>
                <a:gd name="T3" fmla="*/ 268 h 295"/>
                <a:gd name="T4" fmla="*/ 27 w 678"/>
                <a:gd name="T5" fmla="*/ 267 h 295"/>
                <a:gd name="T6" fmla="*/ 34 w 678"/>
                <a:gd name="T7" fmla="*/ 265 h 295"/>
                <a:gd name="T8" fmla="*/ 44 w 678"/>
                <a:gd name="T9" fmla="*/ 264 h 295"/>
                <a:gd name="T10" fmla="*/ 56 w 678"/>
                <a:gd name="T11" fmla="*/ 263 h 295"/>
                <a:gd name="T12" fmla="*/ 67 w 678"/>
                <a:gd name="T13" fmla="*/ 260 h 295"/>
                <a:gd name="T14" fmla="*/ 81 w 678"/>
                <a:gd name="T15" fmla="*/ 258 h 295"/>
                <a:gd name="T16" fmla="*/ 96 w 678"/>
                <a:gd name="T17" fmla="*/ 254 h 295"/>
                <a:gd name="T18" fmla="*/ 112 w 678"/>
                <a:gd name="T19" fmla="*/ 250 h 295"/>
                <a:gd name="T20" fmla="*/ 130 w 678"/>
                <a:gd name="T21" fmla="*/ 246 h 295"/>
                <a:gd name="T22" fmla="*/ 147 w 678"/>
                <a:gd name="T23" fmla="*/ 241 h 295"/>
                <a:gd name="T24" fmla="*/ 166 w 678"/>
                <a:gd name="T25" fmla="*/ 236 h 295"/>
                <a:gd name="T26" fmla="*/ 187 w 678"/>
                <a:gd name="T27" fmla="*/ 230 h 295"/>
                <a:gd name="T28" fmla="*/ 208 w 678"/>
                <a:gd name="T29" fmla="*/ 224 h 295"/>
                <a:gd name="T30" fmla="*/ 229 w 678"/>
                <a:gd name="T31" fmla="*/ 215 h 295"/>
                <a:gd name="T32" fmla="*/ 250 w 678"/>
                <a:gd name="T33" fmla="*/ 207 h 295"/>
                <a:gd name="T34" fmla="*/ 274 w 678"/>
                <a:gd name="T35" fmla="*/ 197 h 295"/>
                <a:gd name="T36" fmla="*/ 297 w 678"/>
                <a:gd name="T37" fmla="*/ 187 h 295"/>
                <a:gd name="T38" fmla="*/ 322 w 678"/>
                <a:gd name="T39" fmla="*/ 177 h 295"/>
                <a:gd name="T40" fmla="*/ 346 w 678"/>
                <a:gd name="T41" fmla="*/ 166 h 295"/>
                <a:gd name="T42" fmla="*/ 372 w 678"/>
                <a:gd name="T43" fmla="*/ 153 h 295"/>
                <a:gd name="T44" fmla="*/ 396 w 678"/>
                <a:gd name="T45" fmla="*/ 138 h 295"/>
                <a:gd name="T46" fmla="*/ 422 w 678"/>
                <a:gd name="T47" fmla="*/ 125 h 295"/>
                <a:gd name="T48" fmla="*/ 447 w 678"/>
                <a:gd name="T49" fmla="*/ 108 h 295"/>
                <a:gd name="T50" fmla="*/ 474 w 678"/>
                <a:gd name="T51" fmla="*/ 92 h 295"/>
                <a:gd name="T52" fmla="*/ 500 w 678"/>
                <a:gd name="T53" fmla="*/ 73 h 295"/>
                <a:gd name="T54" fmla="*/ 525 w 678"/>
                <a:gd name="T55" fmla="*/ 53 h 295"/>
                <a:gd name="T56" fmla="*/ 551 w 678"/>
                <a:gd name="T57" fmla="*/ 33 h 295"/>
                <a:gd name="T58" fmla="*/ 578 w 678"/>
                <a:gd name="T59" fmla="*/ 10 h 295"/>
                <a:gd name="T60" fmla="*/ 678 w 678"/>
                <a:gd name="T61" fmla="*/ 55 h 295"/>
                <a:gd name="T62" fmla="*/ 674 w 678"/>
                <a:gd name="T63" fmla="*/ 58 h 295"/>
                <a:gd name="T64" fmla="*/ 664 w 678"/>
                <a:gd name="T65" fmla="*/ 65 h 295"/>
                <a:gd name="T66" fmla="*/ 656 w 678"/>
                <a:gd name="T67" fmla="*/ 70 h 295"/>
                <a:gd name="T68" fmla="*/ 647 w 678"/>
                <a:gd name="T69" fmla="*/ 77 h 295"/>
                <a:gd name="T70" fmla="*/ 636 w 678"/>
                <a:gd name="T71" fmla="*/ 84 h 295"/>
                <a:gd name="T72" fmla="*/ 624 w 678"/>
                <a:gd name="T73" fmla="*/ 93 h 295"/>
                <a:gd name="T74" fmla="*/ 609 w 678"/>
                <a:gd name="T75" fmla="*/ 102 h 295"/>
                <a:gd name="T76" fmla="*/ 595 w 678"/>
                <a:gd name="T77" fmla="*/ 111 h 295"/>
                <a:gd name="T78" fmla="*/ 579 w 678"/>
                <a:gd name="T79" fmla="*/ 121 h 295"/>
                <a:gd name="T80" fmla="*/ 561 w 678"/>
                <a:gd name="T81" fmla="*/ 131 h 295"/>
                <a:gd name="T82" fmla="*/ 543 w 678"/>
                <a:gd name="T83" fmla="*/ 142 h 295"/>
                <a:gd name="T84" fmla="*/ 523 w 678"/>
                <a:gd name="T85" fmla="*/ 152 h 295"/>
                <a:gd name="T86" fmla="*/ 501 w 678"/>
                <a:gd name="T87" fmla="*/ 163 h 295"/>
                <a:gd name="T88" fmla="*/ 480 w 678"/>
                <a:gd name="T89" fmla="*/ 176 h 295"/>
                <a:gd name="T90" fmla="*/ 456 w 678"/>
                <a:gd name="T91" fmla="*/ 186 h 295"/>
                <a:gd name="T92" fmla="*/ 431 w 678"/>
                <a:gd name="T93" fmla="*/ 197 h 295"/>
                <a:gd name="T94" fmla="*/ 405 w 678"/>
                <a:gd name="T95" fmla="*/ 209 h 295"/>
                <a:gd name="T96" fmla="*/ 378 w 678"/>
                <a:gd name="T97" fmla="*/ 220 h 295"/>
                <a:gd name="T98" fmla="*/ 351 w 678"/>
                <a:gd name="T99" fmla="*/ 230 h 295"/>
                <a:gd name="T100" fmla="*/ 323 w 678"/>
                <a:gd name="T101" fmla="*/ 240 h 295"/>
                <a:gd name="T102" fmla="*/ 293 w 678"/>
                <a:gd name="T103" fmla="*/ 249 h 295"/>
                <a:gd name="T104" fmla="*/ 264 w 678"/>
                <a:gd name="T105" fmla="*/ 258 h 295"/>
                <a:gd name="T106" fmla="*/ 233 w 678"/>
                <a:gd name="T107" fmla="*/ 265 h 295"/>
                <a:gd name="T108" fmla="*/ 201 w 678"/>
                <a:gd name="T109" fmla="*/ 273 h 295"/>
                <a:gd name="T110" fmla="*/ 169 w 678"/>
                <a:gd name="T111" fmla="*/ 279 h 295"/>
                <a:gd name="T112" fmla="*/ 136 w 678"/>
                <a:gd name="T113" fmla="*/ 285 h 295"/>
                <a:gd name="T114" fmla="*/ 102 w 678"/>
                <a:gd name="T115" fmla="*/ 288 h 295"/>
                <a:gd name="T116" fmla="*/ 69 w 678"/>
                <a:gd name="T117" fmla="*/ 292 h 295"/>
                <a:gd name="T118" fmla="*/ 34 w 678"/>
                <a:gd name="T119" fmla="*/ 293 h 295"/>
                <a:gd name="T120" fmla="*/ 0 w 678"/>
                <a:gd name="T121" fmla="*/ 295 h 295"/>
                <a:gd name="T122" fmla="*/ 10 w 678"/>
                <a:gd name="T123" fmla="*/ 269 h 2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78"/>
                <a:gd name="T187" fmla="*/ 0 h 295"/>
                <a:gd name="T188" fmla="*/ 678 w 678"/>
                <a:gd name="T189" fmla="*/ 295 h 2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78" h="295">
                  <a:moveTo>
                    <a:pt x="10" y="269"/>
                  </a:moveTo>
                  <a:lnTo>
                    <a:pt x="10" y="268"/>
                  </a:lnTo>
                  <a:lnTo>
                    <a:pt x="13" y="268"/>
                  </a:lnTo>
                  <a:lnTo>
                    <a:pt x="17" y="268"/>
                  </a:lnTo>
                  <a:lnTo>
                    <a:pt x="23" y="268"/>
                  </a:lnTo>
                  <a:lnTo>
                    <a:pt x="27" y="267"/>
                  </a:lnTo>
                  <a:lnTo>
                    <a:pt x="31" y="265"/>
                  </a:lnTo>
                  <a:lnTo>
                    <a:pt x="34" y="265"/>
                  </a:lnTo>
                  <a:lnTo>
                    <a:pt x="39" y="264"/>
                  </a:lnTo>
                  <a:lnTo>
                    <a:pt x="44" y="264"/>
                  </a:lnTo>
                  <a:lnTo>
                    <a:pt x="49" y="263"/>
                  </a:lnTo>
                  <a:lnTo>
                    <a:pt x="56" y="263"/>
                  </a:lnTo>
                  <a:lnTo>
                    <a:pt x="62" y="262"/>
                  </a:lnTo>
                  <a:lnTo>
                    <a:pt x="67" y="260"/>
                  </a:lnTo>
                  <a:lnTo>
                    <a:pt x="73" y="259"/>
                  </a:lnTo>
                  <a:lnTo>
                    <a:pt x="81" y="258"/>
                  </a:lnTo>
                  <a:lnTo>
                    <a:pt x="88" y="256"/>
                  </a:lnTo>
                  <a:lnTo>
                    <a:pt x="96" y="254"/>
                  </a:lnTo>
                  <a:lnTo>
                    <a:pt x="103" y="253"/>
                  </a:lnTo>
                  <a:lnTo>
                    <a:pt x="112" y="250"/>
                  </a:lnTo>
                  <a:lnTo>
                    <a:pt x="121" y="249"/>
                  </a:lnTo>
                  <a:lnTo>
                    <a:pt x="130" y="246"/>
                  </a:lnTo>
                  <a:lnTo>
                    <a:pt x="139" y="244"/>
                  </a:lnTo>
                  <a:lnTo>
                    <a:pt x="147" y="241"/>
                  </a:lnTo>
                  <a:lnTo>
                    <a:pt x="157" y="239"/>
                  </a:lnTo>
                  <a:lnTo>
                    <a:pt x="166" y="236"/>
                  </a:lnTo>
                  <a:lnTo>
                    <a:pt x="176" y="234"/>
                  </a:lnTo>
                  <a:lnTo>
                    <a:pt x="187" y="230"/>
                  </a:lnTo>
                  <a:lnTo>
                    <a:pt x="197" y="228"/>
                  </a:lnTo>
                  <a:lnTo>
                    <a:pt x="208" y="224"/>
                  </a:lnTo>
                  <a:lnTo>
                    <a:pt x="218" y="220"/>
                  </a:lnTo>
                  <a:lnTo>
                    <a:pt x="229" y="215"/>
                  </a:lnTo>
                  <a:lnTo>
                    <a:pt x="240" y="213"/>
                  </a:lnTo>
                  <a:lnTo>
                    <a:pt x="250" y="207"/>
                  </a:lnTo>
                  <a:lnTo>
                    <a:pt x="263" y="202"/>
                  </a:lnTo>
                  <a:lnTo>
                    <a:pt x="274" y="197"/>
                  </a:lnTo>
                  <a:lnTo>
                    <a:pt x="287" y="194"/>
                  </a:lnTo>
                  <a:lnTo>
                    <a:pt x="297" y="187"/>
                  </a:lnTo>
                  <a:lnTo>
                    <a:pt x="309" y="182"/>
                  </a:lnTo>
                  <a:lnTo>
                    <a:pt x="322" y="177"/>
                  </a:lnTo>
                  <a:lnTo>
                    <a:pt x="334" y="172"/>
                  </a:lnTo>
                  <a:lnTo>
                    <a:pt x="346" y="166"/>
                  </a:lnTo>
                  <a:lnTo>
                    <a:pt x="358" y="160"/>
                  </a:lnTo>
                  <a:lnTo>
                    <a:pt x="372" y="153"/>
                  </a:lnTo>
                  <a:lnTo>
                    <a:pt x="385" y="147"/>
                  </a:lnTo>
                  <a:lnTo>
                    <a:pt x="396" y="138"/>
                  </a:lnTo>
                  <a:lnTo>
                    <a:pt x="408" y="132"/>
                  </a:lnTo>
                  <a:lnTo>
                    <a:pt x="422" y="125"/>
                  </a:lnTo>
                  <a:lnTo>
                    <a:pt x="435" y="117"/>
                  </a:lnTo>
                  <a:lnTo>
                    <a:pt x="447" y="108"/>
                  </a:lnTo>
                  <a:lnTo>
                    <a:pt x="461" y="99"/>
                  </a:lnTo>
                  <a:lnTo>
                    <a:pt x="474" y="92"/>
                  </a:lnTo>
                  <a:lnTo>
                    <a:pt x="486" y="83"/>
                  </a:lnTo>
                  <a:lnTo>
                    <a:pt x="500" y="73"/>
                  </a:lnTo>
                  <a:lnTo>
                    <a:pt x="513" y="63"/>
                  </a:lnTo>
                  <a:lnTo>
                    <a:pt x="525" y="53"/>
                  </a:lnTo>
                  <a:lnTo>
                    <a:pt x="539" y="43"/>
                  </a:lnTo>
                  <a:lnTo>
                    <a:pt x="551" y="33"/>
                  </a:lnTo>
                  <a:lnTo>
                    <a:pt x="564" y="21"/>
                  </a:lnTo>
                  <a:lnTo>
                    <a:pt x="578" y="10"/>
                  </a:lnTo>
                  <a:lnTo>
                    <a:pt x="590" y="0"/>
                  </a:lnTo>
                  <a:lnTo>
                    <a:pt x="678" y="55"/>
                  </a:lnTo>
                  <a:lnTo>
                    <a:pt x="677" y="55"/>
                  </a:lnTo>
                  <a:lnTo>
                    <a:pt x="674" y="58"/>
                  </a:lnTo>
                  <a:lnTo>
                    <a:pt x="669" y="60"/>
                  </a:lnTo>
                  <a:lnTo>
                    <a:pt x="664" y="65"/>
                  </a:lnTo>
                  <a:lnTo>
                    <a:pt x="659" y="67"/>
                  </a:lnTo>
                  <a:lnTo>
                    <a:pt x="656" y="70"/>
                  </a:lnTo>
                  <a:lnTo>
                    <a:pt x="652" y="73"/>
                  </a:lnTo>
                  <a:lnTo>
                    <a:pt x="647" y="77"/>
                  </a:lnTo>
                  <a:lnTo>
                    <a:pt x="642" y="81"/>
                  </a:lnTo>
                  <a:lnTo>
                    <a:pt x="636" y="84"/>
                  </a:lnTo>
                  <a:lnTo>
                    <a:pt x="631" y="88"/>
                  </a:lnTo>
                  <a:lnTo>
                    <a:pt x="624" y="93"/>
                  </a:lnTo>
                  <a:lnTo>
                    <a:pt x="617" y="97"/>
                  </a:lnTo>
                  <a:lnTo>
                    <a:pt x="609" y="102"/>
                  </a:lnTo>
                  <a:lnTo>
                    <a:pt x="602" y="106"/>
                  </a:lnTo>
                  <a:lnTo>
                    <a:pt x="595" y="111"/>
                  </a:lnTo>
                  <a:lnTo>
                    <a:pt x="587" y="114"/>
                  </a:lnTo>
                  <a:lnTo>
                    <a:pt x="579" y="121"/>
                  </a:lnTo>
                  <a:lnTo>
                    <a:pt x="570" y="126"/>
                  </a:lnTo>
                  <a:lnTo>
                    <a:pt x="561" y="131"/>
                  </a:lnTo>
                  <a:lnTo>
                    <a:pt x="551" y="136"/>
                  </a:lnTo>
                  <a:lnTo>
                    <a:pt x="543" y="142"/>
                  </a:lnTo>
                  <a:lnTo>
                    <a:pt x="533" y="147"/>
                  </a:lnTo>
                  <a:lnTo>
                    <a:pt x="523" y="152"/>
                  </a:lnTo>
                  <a:lnTo>
                    <a:pt x="513" y="158"/>
                  </a:lnTo>
                  <a:lnTo>
                    <a:pt x="501" y="163"/>
                  </a:lnTo>
                  <a:lnTo>
                    <a:pt x="490" y="170"/>
                  </a:lnTo>
                  <a:lnTo>
                    <a:pt x="480" y="176"/>
                  </a:lnTo>
                  <a:lnTo>
                    <a:pt x="467" y="181"/>
                  </a:lnTo>
                  <a:lnTo>
                    <a:pt x="456" y="186"/>
                  </a:lnTo>
                  <a:lnTo>
                    <a:pt x="444" y="192"/>
                  </a:lnTo>
                  <a:lnTo>
                    <a:pt x="431" y="197"/>
                  </a:lnTo>
                  <a:lnTo>
                    <a:pt x="417" y="202"/>
                  </a:lnTo>
                  <a:lnTo>
                    <a:pt x="405" y="209"/>
                  </a:lnTo>
                  <a:lnTo>
                    <a:pt x="391" y="214"/>
                  </a:lnTo>
                  <a:lnTo>
                    <a:pt x="378" y="220"/>
                  </a:lnTo>
                  <a:lnTo>
                    <a:pt x="364" y="225"/>
                  </a:lnTo>
                  <a:lnTo>
                    <a:pt x="351" y="230"/>
                  </a:lnTo>
                  <a:lnTo>
                    <a:pt x="337" y="235"/>
                  </a:lnTo>
                  <a:lnTo>
                    <a:pt x="323" y="240"/>
                  </a:lnTo>
                  <a:lnTo>
                    <a:pt x="308" y="244"/>
                  </a:lnTo>
                  <a:lnTo>
                    <a:pt x="293" y="249"/>
                  </a:lnTo>
                  <a:lnTo>
                    <a:pt x="278" y="253"/>
                  </a:lnTo>
                  <a:lnTo>
                    <a:pt x="264" y="258"/>
                  </a:lnTo>
                  <a:lnTo>
                    <a:pt x="248" y="262"/>
                  </a:lnTo>
                  <a:lnTo>
                    <a:pt x="233" y="265"/>
                  </a:lnTo>
                  <a:lnTo>
                    <a:pt x="216" y="269"/>
                  </a:lnTo>
                  <a:lnTo>
                    <a:pt x="201" y="273"/>
                  </a:lnTo>
                  <a:lnTo>
                    <a:pt x="185" y="275"/>
                  </a:lnTo>
                  <a:lnTo>
                    <a:pt x="169" y="279"/>
                  </a:lnTo>
                  <a:lnTo>
                    <a:pt x="152" y="282"/>
                  </a:lnTo>
                  <a:lnTo>
                    <a:pt x="136" y="285"/>
                  </a:lnTo>
                  <a:lnTo>
                    <a:pt x="118" y="287"/>
                  </a:lnTo>
                  <a:lnTo>
                    <a:pt x="102" y="288"/>
                  </a:lnTo>
                  <a:lnTo>
                    <a:pt x="86" y="290"/>
                  </a:lnTo>
                  <a:lnTo>
                    <a:pt x="69" y="292"/>
                  </a:lnTo>
                  <a:lnTo>
                    <a:pt x="51" y="293"/>
                  </a:lnTo>
                  <a:lnTo>
                    <a:pt x="34" y="293"/>
                  </a:lnTo>
                  <a:lnTo>
                    <a:pt x="17" y="294"/>
                  </a:lnTo>
                  <a:lnTo>
                    <a:pt x="0" y="295"/>
                  </a:lnTo>
                  <a:lnTo>
                    <a:pt x="5" y="280"/>
                  </a:lnTo>
                  <a:lnTo>
                    <a:pt x="10" y="26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9" name="Freeform 87"/>
            <p:cNvSpPr>
              <a:spLocks/>
            </p:cNvSpPr>
            <p:nvPr/>
          </p:nvSpPr>
          <p:spPr bwMode="auto">
            <a:xfrm>
              <a:off x="3190" y="3013"/>
              <a:ext cx="199" cy="119"/>
            </a:xfrm>
            <a:custGeom>
              <a:avLst/>
              <a:gdLst>
                <a:gd name="T0" fmla="*/ 32 w 596"/>
                <a:gd name="T1" fmla="*/ 14 h 358"/>
                <a:gd name="T2" fmla="*/ 29 w 596"/>
                <a:gd name="T3" fmla="*/ 35 h 358"/>
                <a:gd name="T4" fmla="*/ 25 w 596"/>
                <a:gd name="T5" fmla="*/ 62 h 358"/>
                <a:gd name="T6" fmla="*/ 25 w 596"/>
                <a:gd name="T7" fmla="*/ 94 h 358"/>
                <a:gd name="T8" fmla="*/ 25 w 596"/>
                <a:gd name="T9" fmla="*/ 128 h 358"/>
                <a:gd name="T10" fmla="*/ 31 w 596"/>
                <a:gd name="T11" fmla="*/ 166 h 358"/>
                <a:gd name="T12" fmla="*/ 42 w 596"/>
                <a:gd name="T13" fmla="*/ 201 h 358"/>
                <a:gd name="T14" fmla="*/ 61 w 596"/>
                <a:gd name="T15" fmla="*/ 236 h 358"/>
                <a:gd name="T16" fmla="*/ 86 w 596"/>
                <a:gd name="T17" fmla="*/ 268 h 358"/>
                <a:gd name="T18" fmla="*/ 121 w 596"/>
                <a:gd name="T19" fmla="*/ 295 h 358"/>
                <a:gd name="T20" fmla="*/ 168 w 596"/>
                <a:gd name="T21" fmla="*/ 317 h 358"/>
                <a:gd name="T22" fmla="*/ 226 w 596"/>
                <a:gd name="T23" fmla="*/ 331 h 358"/>
                <a:gd name="T24" fmla="*/ 285 w 596"/>
                <a:gd name="T25" fmla="*/ 331 h 358"/>
                <a:gd name="T26" fmla="*/ 339 w 596"/>
                <a:gd name="T27" fmla="*/ 322 h 358"/>
                <a:gd name="T28" fmla="*/ 385 w 596"/>
                <a:gd name="T29" fmla="*/ 303 h 358"/>
                <a:gd name="T30" fmla="*/ 426 w 596"/>
                <a:gd name="T31" fmla="*/ 277 h 358"/>
                <a:gd name="T32" fmla="*/ 460 w 596"/>
                <a:gd name="T33" fmla="*/ 243 h 358"/>
                <a:gd name="T34" fmla="*/ 489 w 596"/>
                <a:gd name="T35" fmla="*/ 206 h 358"/>
                <a:gd name="T36" fmla="*/ 513 w 596"/>
                <a:gd name="T37" fmla="*/ 169 h 358"/>
                <a:gd name="T38" fmla="*/ 533 w 596"/>
                <a:gd name="T39" fmla="*/ 132 h 358"/>
                <a:gd name="T40" fmla="*/ 548 w 596"/>
                <a:gd name="T41" fmla="*/ 97 h 358"/>
                <a:gd name="T42" fmla="*/ 559 w 596"/>
                <a:gd name="T43" fmla="*/ 67 h 358"/>
                <a:gd name="T44" fmla="*/ 566 w 596"/>
                <a:gd name="T45" fmla="*/ 44 h 358"/>
                <a:gd name="T46" fmla="*/ 572 w 596"/>
                <a:gd name="T47" fmla="*/ 26 h 358"/>
                <a:gd name="T48" fmla="*/ 592 w 596"/>
                <a:gd name="T49" fmla="*/ 47 h 358"/>
                <a:gd name="T50" fmla="*/ 586 w 596"/>
                <a:gd name="T51" fmla="*/ 65 h 358"/>
                <a:gd name="T52" fmla="*/ 578 w 596"/>
                <a:gd name="T53" fmla="*/ 91 h 358"/>
                <a:gd name="T54" fmla="*/ 566 w 596"/>
                <a:gd name="T55" fmla="*/ 122 h 358"/>
                <a:gd name="T56" fmla="*/ 551 w 596"/>
                <a:gd name="T57" fmla="*/ 156 h 358"/>
                <a:gd name="T58" fmla="*/ 532 w 596"/>
                <a:gd name="T59" fmla="*/ 191 h 358"/>
                <a:gd name="T60" fmla="*/ 508 w 596"/>
                <a:gd name="T61" fmla="*/ 228 h 358"/>
                <a:gd name="T62" fmla="*/ 479 w 596"/>
                <a:gd name="T63" fmla="*/ 262 h 358"/>
                <a:gd name="T64" fmla="*/ 446 w 596"/>
                <a:gd name="T65" fmla="*/ 294 h 358"/>
                <a:gd name="T66" fmla="*/ 405 w 596"/>
                <a:gd name="T67" fmla="*/ 321 h 358"/>
                <a:gd name="T68" fmla="*/ 361 w 596"/>
                <a:gd name="T69" fmla="*/ 342 h 358"/>
                <a:gd name="T70" fmla="*/ 310 w 596"/>
                <a:gd name="T71" fmla="*/ 355 h 358"/>
                <a:gd name="T72" fmla="*/ 257 w 596"/>
                <a:gd name="T73" fmla="*/ 358 h 358"/>
                <a:gd name="T74" fmla="*/ 209 w 596"/>
                <a:gd name="T75" fmla="*/ 355 h 358"/>
                <a:gd name="T76" fmla="*/ 168 w 596"/>
                <a:gd name="T77" fmla="*/ 344 h 358"/>
                <a:gd name="T78" fmla="*/ 130 w 596"/>
                <a:gd name="T79" fmla="*/ 331 h 358"/>
                <a:gd name="T80" fmla="*/ 101 w 596"/>
                <a:gd name="T81" fmla="*/ 313 h 358"/>
                <a:gd name="T82" fmla="*/ 74 w 596"/>
                <a:gd name="T83" fmla="*/ 290 h 358"/>
                <a:gd name="T84" fmla="*/ 54 w 596"/>
                <a:gd name="T85" fmla="*/ 268 h 358"/>
                <a:gd name="T86" fmla="*/ 35 w 596"/>
                <a:gd name="T87" fmla="*/ 244 h 358"/>
                <a:gd name="T88" fmla="*/ 22 w 596"/>
                <a:gd name="T89" fmla="*/ 220 h 358"/>
                <a:gd name="T90" fmla="*/ 12 w 596"/>
                <a:gd name="T91" fmla="*/ 197 h 358"/>
                <a:gd name="T92" fmla="*/ 6 w 596"/>
                <a:gd name="T93" fmla="*/ 177 h 358"/>
                <a:gd name="T94" fmla="*/ 1 w 596"/>
                <a:gd name="T95" fmla="*/ 153 h 358"/>
                <a:gd name="T96" fmla="*/ 0 w 596"/>
                <a:gd name="T97" fmla="*/ 133 h 358"/>
                <a:gd name="T98" fmla="*/ 0 w 596"/>
                <a:gd name="T99" fmla="*/ 107 h 358"/>
                <a:gd name="T100" fmla="*/ 0 w 596"/>
                <a:gd name="T101" fmla="*/ 81 h 358"/>
                <a:gd name="T102" fmla="*/ 0 w 596"/>
                <a:gd name="T103" fmla="*/ 55 h 358"/>
                <a:gd name="T104" fmla="*/ 1 w 596"/>
                <a:gd name="T105" fmla="*/ 37 h 358"/>
                <a:gd name="T106" fmla="*/ 1 w 596"/>
                <a:gd name="T107" fmla="*/ 23 h 35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96"/>
                <a:gd name="T163" fmla="*/ 0 h 358"/>
                <a:gd name="T164" fmla="*/ 596 w 596"/>
                <a:gd name="T165" fmla="*/ 358 h 35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96" h="358">
                  <a:moveTo>
                    <a:pt x="1" y="23"/>
                  </a:moveTo>
                  <a:lnTo>
                    <a:pt x="36" y="0"/>
                  </a:lnTo>
                  <a:lnTo>
                    <a:pt x="35" y="6"/>
                  </a:lnTo>
                  <a:lnTo>
                    <a:pt x="34" y="13"/>
                  </a:lnTo>
                  <a:lnTo>
                    <a:pt x="32" y="14"/>
                  </a:lnTo>
                  <a:lnTo>
                    <a:pt x="31" y="18"/>
                  </a:lnTo>
                  <a:lnTo>
                    <a:pt x="31" y="23"/>
                  </a:lnTo>
                  <a:lnTo>
                    <a:pt x="30" y="26"/>
                  </a:lnTo>
                  <a:lnTo>
                    <a:pt x="30" y="30"/>
                  </a:lnTo>
                  <a:lnTo>
                    <a:pt x="29" y="35"/>
                  </a:lnTo>
                  <a:lnTo>
                    <a:pt x="29" y="40"/>
                  </a:lnTo>
                  <a:lnTo>
                    <a:pt x="29" y="47"/>
                  </a:lnTo>
                  <a:lnTo>
                    <a:pt x="26" y="50"/>
                  </a:lnTo>
                  <a:lnTo>
                    <a:pt x="26" y="57"/>
                  </a:lnTo>
                  <a:lnTo>
                    <a:pt x="25" y="62"/>
                  </a:lnTo>
                  <a:lnTo>
                    <a:pt x="25" y="68"/>
                  </a:lnTo>
                  <a:lnTo>
                    <a:pt x="25" y="74"/>
                  </a:lnTo>
                  <a:lnTo>
                    <a:pt x="25" y="81"/>
                  </a:lnTo>
                  <a:lnTo>
                    <a:pt x="25" y="87"/>
                  </a:lnTo>
                  <a:lnTo>
                    <a:pt x="25" y="94"/>
                  </a:lnTo>
                  <a:lnTo>
                    <a:pt x="25" y="101"/>
                  </a:lnTo>
                  <a:lnTo>
                    <a:pt x="25" y="107"/>
                  </a:lnTo>
                  <a:lnTo>
                    <a:pt x="25" y="114"/>
                  </a:lnTo>
                  <a:lnTo>
                    <a:pt x="25" y="122"/>
                  </a:lnTo>
                  <a:lnTo>
                    <a:pt x="25" y="128"/>
                  </a:lnTo>
                  <a:lnTo>
                    <a:pt x="26" y="136"/>
                  </a:lnTo>
                  <a:lnTo>
                    <a:pt x="27" y="143"/>
                  </a:lnTo>
                  <a:lnTo>
                    <a:pt x="30" y="151"/>
                  </a:lnTo>
                  <a:lnTo>
                    <a:pt x="30" y="157"/>
                  </a:lnTo>
                  <a:lnTo>
                    <a:pt x="31" y="166"/>
                  </a:lnTo>
                  <a:lnTo>
                    <a:pt x="34" y="172"/>
                  </a:lnTo>
                  <a:lnTo>
                    <a:pt x="35" y="180"/>
                  </a:lnTo>
                  <a:lnTo>
                    <a:pt x="37" y="186"/>
                  </a:lnTo>
                  <a:lnTo>
                    <a:pt x="40" y="194"/>
                  </a:lnTo>
                  <a:lnTo>
                    <a:pt x="42" y="201"/>
                  </a:lnTo>
                  <a:lnTo>
                    <a:pt x="46" y="209"/>
                  </a:lnTo>
                  <a:lnTo>
                    <a:pt x="49" y="215"/>
                  </a:lnTo>
                  <a:lnTo>
                    <a:pt x="52" y="223"/>
                  </a:lnTo>
                  <a:lnTo>
                    <a:pt x="56" y="229"/>
                  </a:lnTo>
                  <a:lnTo>
                    <a:pt x="61" y="236"/>
                  </a:lnTo>
                  <a:lnTo>
                    <a:pt x="65" y="243"/>
                  </a:lnTo>
                  <a:lnTo>
                    <a:pt x="70" y="249"/>
                  </a:lnTo>
                  <a:lnTo>
                    <a:pt x="75" y="255"/>
                  </a:lnTo>
                  <a:lnTo>
                    <a:pt x="81" y="263"/>
                  </a:lnTo>
                  <a:lnTo>
                    <a:pt x="86" y="268"/>
                  </a:lnTo>
                  <a:lnTo>
                    <a:pt x="93" y="274"/>
                  </a:lnTo>
                  <a:lnTo>
                    <a:pt x="99" y="279"/>
                  </a:lnTo>
                  <a:lnTo>
                    <a:pt x="106" y="285"/>
                  </a:lnTo>
                  <a:lnTo>
                    <a:pt x="113" y="290"/>
                  </a:lnTo>
                  <a:lnTo>
                    <a:pt x="121" y="295"/>
                  </a:lnTo>
                  <a:lnTo>
                    <a:pt x="130" y="300"/>
                  </a:lnTo>
                  <a:lnTo>
                    <a:pt x="139" y="306"/>
                  </a:lnTo>
                  <a:lnTo>
                    <a:pt x="148" y="308"/>
                  </a:lnTo>
                  <a:lnTo>
                    <a:pt x="158" y="313"/>
                  </a:lnTo>
                  <a:lnTo>
                    <a:pt x="168" y="317"/>
                  </a:lnTo>
                  <a:lnTo>
                    <a:pt x="178" y="319"/>
                  </a:lnTo>
                  <a:lnTo>
                    <a:pt x="189" y="323"/>
                  </a:lnTo>
                  <a:lnTo>
                    <a:pt x="200" y="326"/>
                  </a:lnTo>
                  <a:lnTo>
                    <a:pt x="213" y="328"/>
                  </a:lnTo>
                  <a:lnTo>
                    <a:pt x="226" y="331"/>
                  </a:lnTo>
                  <a:lnTo>
                    <a:pt x="237" y="331"/>
                  </a:lnTo>
                  <a:lnTo>
                    <a:pt x="249" y="333"/>
                  </a:lnTo>
                  <a:lnTo>
                    <a:pt x="262" y="333"/>
                  </a:lnTo>
                  <a:lnTo>
                    <a:pt x="273" y="333"/>
                  </a:lnTo>
                  <a:lnTo>
                    <a:pt x="285" y="331"/>
                  </a:lnTo>
                  <a:lnTo>
                    <a:pt x="296" y="331"/>
                  </a:lnTo>
                  <a:lnTo>
                    <a:pt x="307" y="329"/>
                  </a:lnTo>
                  <a:lnTo>
                    <a:pt x="318" y="328"/>
                  </a:lnTo>
                  <a:lnTo>
                    <a:pt x="327" y="324"/>
                  </a:lnTo>
                  <a:lnTo>
                    <a:pt x="339" y="322"/>
                  </a:lnTo>
                  <a:lnTo>
                    <a:pt x="349" y="318"/>
                  </a:lnTo>
                  <a:lnTo>
                    <a:pt x="359" y="316"/>
                  </a:lnTo>
                  <a:lnTo>
                    <a:pt x="367" y="312"/>
                  </a:lnTo>
                  <a:lnTo>
                    <a:pt x="376" y="307"/>
                  </a:lnTo>
                  <a:lnTo>
                    <a:pt x="385" y="303"/>
                  </a:lnTo>
                  <a:lnTo>
                    <a:pt x="394" y="299"/>
                  </a:lnTo>
                  <a:lnTo>
                    <a:pt x="403" y="293"/>
                  </a:lnTo>
                  <a:lnTo>
                    <a:pt x="410" y="288"/>
                  </a:lnTo>
                  <a:lnTo>
                    <a:pt x="419" y="282"/>
                  </a:lnTo>
                  <a:lnTo>
                    <a:pt x="426" y="277"/>
                  </a:lnTo>
                  <a:lnTo>
                    <a:pt x="433" y="269"/>
                  </a:lnTo>
                  <a:lnTo>
                    <a:pt x="440" y="263"/>
                  </a:lnTo>
                  <a:lnTo>
                    <a:pt x="448" y="256"/>
                  </a:lnTo>
                  <a:lnTo>
                    <a:pt x="454" y="250"/>
                  </a:lnTo>
                  <a:lnTo>
                    <a:pt x="460" y="243"/>
                  </a:lnTo>
                  <a:lnTo>
                    <a:pt x="467" y="235"/>
                  </a:lnTo>
                  <a:lnTo>
                    <a:pt x="472" y="229"/>
                  </a:lnTo>
                  <a:lnTo>
                    <a:pt x="479" y="221"/>
                  </a:lnTo>
                  <a:lnTo>
                    <a:pt x="483" y="214"/>
                  </a:lnTo>
                  <a:lnTo>
                    <a:pt x="489" y="206"/>
                  </a:lnTo>
                  <a:lnTo>
                    <a:pt x="494" y="200"/>
                  </a:lnTo>
                  <a:lnTo>
                    <a:pt x="500" y="192"/>
                  </a:lnTo>
                  <a:lnTo>
                    <a:pt x="504" y="184"/>
                  </a:lnTo>
                  <a:lnTo>
                    <a:pt x="509" y="177"/>
                  </a:lnTo>
                  <a:lnTo>
                    <a:pt x="513" y="169"/>
                  </a:lnTo>
                  <a:lnTo>
                    <a:pt x="518" y="161"/>
                  </a:lnTo>
                  <a:lnTo>
                    <a:pt x="522" y="153"/>
                  </a:lnTo>
                  <a:lnTo>
                    <a:pt x="526" y="146"/>
                  </a:lnTo>
                  <a:lnTo>
                    <a:pt x="529" y="138"/>
                  </a:lnTo>
                  <a:lnTo>
                    <a:pt x="533" y="132"/>
                  </a:lnTo>
                  <a:lnTo>
                    <a:pt x="536" y="125"/>
                  </a:lnTo>
                  <a:lnTo>
                    <a:pt x="538" y="117"/>
                  </a:lnTo>
                  <a:lnTo>
                    <a:pt x="542" y="109"/>
                  </a:lnTo>
                  <a:lnTo>
                    <a:pt x="544" y="103"/>
                  </a:lnTo>
                  <a:lnTo>
                    <a:pt x="548" y="97"/>
                  </a:lnTo>
                  <a:lnTo>
                    <a:pt x="551" y="91"/>
                  </a:lnTo>
                  <a:lnTo>
                    <a:pt x="553" y="84"/>
                  </a:lnTo>
                  <a:lnTo>
                    <a:pt x="556" y="79"/>
                  </a:lnTo>
                  <a:lnTo>
                    <a:pt x="557" y="73"/>
                  </a:lnTo>
                  <a:lnTo>
                    <a:pt x="559" y="67"/>
                  </a:lnTo>
                  <a:lnTo>
                    <a:pt x="561" y="62"/>
                  </a:lnTo>
                  <a:lnTo>
                    <a:pt x="562" y="57"/>
                  </a:lnTo>
                  <a:lnTo>
                    <a:pt x="563" y="52"/>
                  </a:lnTo>
                  <a:lnTo>
                    <a:pt x="564" y="48"/>
                  </a:lnTo>
                  <a:lnTo>
                    <a:pt x="566" y="44"/>
                  </a:lnTo>
                  <a:lnTo>
                    <a:pt x="567" y="40"/>
                  </a:lnTo>
                  <a:lnTo>
                    <a:pt x="569" y="34"/>
                  </a:lnTo>
                  <a:lnTo>
                    <a:pt x="571" y="30"/>
                  </a:lnTo>
                  <a:lnTo>
                    <a:pt x="571" y="28"/>
                  </a:lnTo>
                  <a:lnTo>
                    <a:pt x="572" y="26"/>
                  </a:lnTo>
                  <a:lnTo>
                    <a:pt x="596" y="34"/>
                  </a:lnTo>
                  <a:lnTo>
                    <a:pt x="595" y="34"/>
                  </a:lnTo>
                  <a:lnTo>
                    <a:pt x="595" y="37"/>
                  </a:lnTo>
                  <a:lnTo>
                    <a:pt x="593" y="40"/>
                  </a:lnTo>
                  <a:lnTo>
                    <a:pt x="592" y="47"/>
                  </a:lnTo>
                  <a:lnTo>
                    <a:pt x="591" y="49"/>
                  </a:lnTo>
                  <a:lnTo>
                    <a:pt x="591" y="53"/>
                  </a:lnTo>
                  <a:lnTo>
                    <a:pt x="588" y="57"/>
                  </a:lnTo>
                  <a:lnTo>
                    <a:pt x="588" y="62"/>
                  </a:lnTo>
                  <a:lnTo>
                    <a:pt x="586" y="65"/>
                  </a:lnTo>
                  <a:lnTo>
                    <a:pt x="586" y="69"/>
                  </a:lnTo>
                  <a:lnTo>
                    <a:pt x="583" y="74"/>
                  </a:lnTo>
                  <a:lnTo>
                    <a:pt x="582" y="81"/>
                  </a:lnTo>
                  <a:lnTo>
                    <a:pt x="581" y="86"/>
                  </a:lnTo>
                  <a:lnTo>
                    <a:pt x="578" y="91"/>
                  </a:lnTo>
                  <a:lnTo>
                    <a:pt x="576" y="97"/>
                  </a:lnTo>
                  <a:lnTo>
                    <a:pt x="575" y="103"/>
                  </a:lnTo>
                  <a:lnTo>
                    <a:pt x="571" y="108"/>
                  </a:lnTo>
                  <a:lnTo>
                    <a:pt x="569" y="114"/>
                  </a:lnTo>
                  <a:lnTo>
                    <a:pt x="566" y="122"/>
                  </a:lnTo>
                  <a:lnTo>
                    <a:pt x="564" y="128"/>
                  </a:lnTo>
                  <a:lnTo>
                    <a:pt x="561" y="135"/>
                  </a:lnTo>
                  <a:lnTo>
                    <a:pt x="558" y="141"/>
                  </a:lnTo>
                  <a:lnTo>
                    <a:pt x="554" y="148"/>
                  </a:lnTo>
                  <a:lnTo>
                    <a:pt x="551" y="156"/>
                  </a:lnTo>
                  <a:lnTo>
                    <a:pt x="547" y="162"/>
                  </a:lnTo>
                  <a:lnTo>
                    <a:pt x="543" y="170"/>
                  </a:lnTo>
                  <a:lnTo>
                    <a:pt x="541" y="177"/>
                  </a:lnTo>
                  <a:lnTo>
                    <a:pt x="537" y="185"/>
                  </a:lnTo>
                  <a:lnTo>
                    <a:pt x="532" y="191"/>
                  </a:lnTo>
                  <a:lnTo>
                    <a:pt x="527" y="200"/>
                  </a:lnTo>
                  <a:lnTo>
                    <a:pt x="522" y="206"/>
                  </a:lnTo>
                  <a:lnTo>
                    <a:pt x="518" y="214"/>
                  </a:lnTo>
                  <a:lnTo>
                    <a:pt x="513" y="220"/>
                  </a:lnTo>
                  <a:lnTo>
                    <a:pt x="508" y="228"/>
                  </a:lnTo>
                  <a:lnTo>
                    <a:pt x="503" y="234"/>
                  </a:lnTo>
                  <a:lnTo>
                    <a:pt x="498" y="241"/>
                  </a:lnTo>
                  <a:lnTo>
                    <a:pt x="492" y="248"/>
                  </a:lnTo>
                  <a:lnTo>
                    <a:pt x="485" y="255"/>
                  </a:lnTo>
                  <a:lnTo>
                    <a:pt x="479" y="262"/>
                  </a:lnTo>
                  <a:lnTo>
                    <a:pt x="473" y="269"/>
                  </a:lnTo>
                  <a:lnTo>
                    <a:pt x="465" y="275"/>
                  </a:lnTo>
                  <a:lnTo>
                    <a:pt x="459" y="282"/>
                  </a:lnTo>
                  <a:lnTo>
                    <a:pt x="453" y="288"/>
                  </a:lnTo>
                  <a:lnTo>
                    <a:pt x="446" y="294"/>
                  </a:lnTo>
                  <a:lnTo>
                    <a:pt x="438" y="299"/>
                  </a:lnTo>
                  <a:lnTo>
                    <a:pt x="430" y="306"/>
                  </a:lnTo>
                  <a:lnTo>
                    <a:pt x="421" y="311"/>
                  </a:lnTo>
                  <a:lnTo>
                    <a:pt x="414" y="317"/>
                  </a:lnTo>
                  <a:lnTo>
                    <a:pt x="405" y="321"/>
                  </a:lnTo>
                  <a:lnTo>
                    <a:pt x="398" y="326"/>
                  </a:lnTo>
                  <a:lnTo>
                    <a:pt x="389" y="329"/>
                  </a:lnTo>
                  <a:lnTo>
                    <a:pt x="380" y="334"/>
                  </a:lnTo>
                  <a:lnTo>
                    <a:pt x="370" y="338"/>
                  </a:lnTo>
                  <a:lnTo>
                    <a:pt x="361" y="342"/>
                  </a:lnTo>
                  <a:lnTo>
                    <a:pt x="351" y="344"/>
                  </a:lnTo>
                  <a:lnTo>
                    <a:pt x="342" y="348"/>
                  </a:lnTo>
                  <a:lnTo>
                    <a:pt x="331" y="351"/>
                  </a:lnTo>
                  <a:lnTo>
                    <a:pt x="321" y="352"/>
                  </a:lnTo>
                  <a:lnTo>
                    <a:pt x="310" y="355"/>
                  </a:lnTo>
                  <a:lnTo>
                    <a:pt x="301" y="357"/>
                  </a:lnTo>
                  <a:lnTo>
                    <a:pt x="288" y="357"/>
                  </a:lnTo>
                  <a:lnTo>
                    <a:pt x="277" y="358"/>
                  </a:lnTo>
                  <a:lnTo>
                    <a:pt x="267" y="358"/>
                  </a:lnTo>
                  <a:lnTo>
                    <a:pt x="257" y="358"/>
                  </a:lnTo>
                  <a:lnTo>
                    <a:pt x="247" y="357"/>
                  </a:lnTo>
                  <a:lnTo>
                    <a:pt x="237" y="357"/>
                  </a:lnTo>
                  <a:lnTo>
                    <a:pt x="227" y="357"/>
                  </a:lnTo>
                  <a:lnTo>
                    <a:pt x="218" y="356"/>
                  </a:lnTo>
                  <a:lnTo>
                    <a:pt x="209" y="355"/>
                  </a:lnTo>
                  <a:lnTo>
                    <a:pt x="199" y="353"/>
                  </a:lnTo>
                  <a:lnTo>
                    <a:pt x="192" y="351"/>
                  </a:lnTo>
                  <a:lnTo>
                    <a:pt x="184" y="350"/>
                  </a:lnTo>
                  <a:lnTo>
                    <a:pt x="175" y="347"/>
                  </a:lnTo>
                  <a:lnTo>
                    <a:pt x="168" y="344"/>
                  </a:lnTo>
                  <a:lnTo>
                    <a:pt x="159" y="342"/>
                  </a:lnTo>
                  <a:lnTo>
                    <a:pt x="153" y="341"/>
                  </a:lnTo>
                  <a:lnTo>
                    <a:pt x="145" y="337"/>
                  </a:lnTo>
                  <a:lnTo>
                    <a:pt x="138" y="334"/>
                  </a:lnTo>
                  <a:lnTo>
                    <a:pt x="130" y="331"/>
                  </a:lnTo>
                  <a:lnTo>
                    <a:pt x="124" y="328"/>
                  </a:lnTo>
                  <a:lnTo>
                    <a:pt x="118" y="323"/>
                  </a:lnTo>
                  <a:lnTo>
                    <a:pt x="111" y="319"/>
                  </a:lnTo>
                  <a:lnTo>
                    <a:pt x="106" y="317"/>
                  </a:lnTo>
                  <a:lnTo>
                    <a:pt x="101" y="313"/>
                  </a:lnTo>
                  <a:lnTo>
                    <a:pt x="95" y="308"/>
                  </a:lnTo>
                  <a:lnTo>
                    <a:pt x="90" y="304"/>
                  </a:lnTo>
                  <a:lnTo>
                    <a:pt x="84" y="300"/>
                  </a:lnTo>
                  <a:lnTo>
                    <a:pt x="79" y="295"/>
                  </a:lnTo>
                  <a:lnTo>
                    <a:pt x="74" y="290"/>
                  </a:lnTo>
                  <a:lnTo>
                    <a:pt x="70" y="287"/>
                  </a:lnTo>
                  <a:lnTo>
                    <a:pt x="66" y="283"/>
                  </a:lnTo>
                  <a:lnTo>
                    <a:pt x="62" y="278"/>
                  </a:lnTo>
                  <a:lnTo>
                    <a:pt x="57" y="273"/>
                  </a:lnTo>
                  <a:lnTo>
                    <a:pt x="54" y="268"/>
                  </a:lnTo>
                  <a:lnTo>
                    <a:pt x="50" y="263"/>
                  </a:lnTo>
                  <a:lnTo>
                    <a:pt x="46" y="259"/>
                  </a:lnTo>
                  <a:lnTo>
                    <a:pt x="41" y="254"/>
                  </a:lnTo>
                  <a:lnTo>
                    <a:pt x="39" y="249"/>
                  </a:lnTo>
                  <a:lnTo>
                    <a:pt x="35" y="244"/>
                  </a:lnTo>
                  <a:lnTo>
                    <a:pt x="34" y="240"/>
                  </a:lnTo>
                  <a:lnTo>
                    <a:pt x="30" y="235"/>
                  </a:lnTo>
                  <a:lnTo>
                    <a:pt x="26" y="230"/>
                  </a:lnTo>
                  <a:lnTo>
                    <a:pt x="25" y="225"/>
                  </a:lnTo>
                  <a:lnTo>
                    <a:pt x="22" y="220"/>
                  </a:lnTo>
                  <a:lnTo>
                    <a:pt x="20" y="216"/>
                  </a:lnTo>
                  <a:lnTo>
                    <a:pt x="18" y="211"/>
                  </a:lnTo>
                  <a:lnTo>
                    <a:pt x="16" y="207"/>
                  </a:lnTo>
                  <a:lnTo>
                    <a:pt x="15" y="202"/>
                  </a:lnTo>
                  <a:lnTo>
                    <a:pt x="12" y="197"/>
                  </a:lnTo>
                  <a:lnTo>
                    <a:pt x="11" y="194"/>
                  </a:lnTo>
                  <a:lnTo>
                    <a:pt x="8" y="190"/>
                  </a:lnTo>
                  <a:lnTo>
                    <a:pt x="8" y="186"/>
                  </a:lnTo>
                  <a:lnTo>
                    <a:pt x="6" y="182"/>
                  </a:lnTo>
                  <a:lnTo>
                    <a:pt x="6" y="177"/>
                  </a:lnTo>
                  <a:lnTo>
                    <a:pt x="5" y="174"/>
                  </a:lnTo>
                  <a:lnTo>
                    <a:pt x="5" y="171"/>
                  </a:lnTo>
                  <a:lnTo>
                    <a:pt x="2" y="165"/>
                  </a:lnTo>
                  <a:lnTo>
                    <a:pt x="1" y="158"/>
                  </a:lnTo>
                  <a:lnTo>
                    <a:pt x="1" y="153"/>
                  </a:lnTo>
                  <a:lnTo>
                    <a:pt x="1" y="151"/>
                  </a:lnTo>
                  <a:lnTo>
                    <a:pt x="1" y="146"/>
                  </a:lnTo>
                  <a:lnTo>
                    <a:pt x="1" y="141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0" y="128"/>
                  </a:lnTo>
                  <a:lnTo>
                    <a:pt x="0" y="123"/>
                  </a:lnTo>
                  <a:lnTo>
                    <a:pt x="0" y="118"/>
                  </a:lnTo>
                  <a:lnTo>
                    <a:pt x="0" y="113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5"/>
                  </a:lnTo>
                  <a:lnTo>
                    <a:pt x="0" y="72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637A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0" name="Freeform 88"/>
            <p:cNvSpPr>
              <a:spLocks/>
            </p:cNvSpPr>
            <p:nvPr/>
          </p:nvSpPr>
          <p:spPr bwMode="auto">
            <a:xfrm>
              <a:off x="3109" y="2897"/>
              <a:ext cx="505" cy="130"/>
            </a:xfrm>
            <a:custGeom>
              <a:avLst/>
              <a:gdLst>
                <a:gd name="T0" fmla="*/ 11 w 1516"/>
                <a:gd name="T1" fmla="*/ 328 h 389"/>
                <a:gd name="T2" fmla="*/ 36 w 1516"/>
                <a:gd name="T3" fmla="*/ 299 h 389"/>
                <a:gd name="T4" fmla="*/ 69 w 1516"/>
                <a:gd name="T5" fmla="*/ 257 h 389"/>
                <a:gd name="T6" fmla="*/ 113 w 1516"/>
                <a:gd name="T7" fmla="*/ 210 h 389"/>
                <a:gd name="T8" fmla="*/ 159 w 1516"/>
                <a:gd name="T9" fmla="*/ 160 h 389"/>
                <a:gd name="T10" fmla="*/ 209 w 1516"/>
                <a:gd name="T11" fmla="*/ 112 h 389"/>
                <a:gd name="T12" fmla="*/ 258 w 1516"/>
                <a:gd name="T13" fmla="*/ 68 h 389"/>
                <a:gd name="T14" fmla="*/ 306 w 1516"/>
                <a:gd name="T15" fmla="*/ 37 h 389"/>
                <a:gd name="T16" fmla="*/ 348 w 1516"/>
                <a:gd name="T17" fmla="*/ 20 h 389"/>
                <a:gd name="T18" fmla="*/ 393 w 1516"/>
                <a:gd name="T19" fmla="*/ 10 h 389"/>
                <a:gd name="T20" fmla="*/ 444 w 1516"/>
                <a:gd name="T21" fmla="*/ 4 h 389"/>
                <a:gd name="T22" fmla="*/ 501 w 1516"/>
                <a:gd name="T23" fmla="*/ 1 h 389"/>
                <a:gd name="T24" fmla="*/ 556 w 1516"/>
                <a:gd name="T25" fmla="*/ 0 h 389"/>
                <a:gd name="T26" fmla="*/ 610 w 1516"/>
                <a:gd name="T27" fmla="*/ 1 h 389"/>
                <a:gd name="T28" fmla="*/ 656 w 1516"/>
                <a:gd name="T29" fmla="*/ 1 h 389"/>
                <a:gd name="T30" fmla="*/ 694 w 1516"/>
                <a:gd name="T31" fmla="*/ 4 h 389"/>
                <a:gd name="T32" fmla="*/ 722 w 1516"/>
                <a:gd name="T33" fmla="*/ 6 h 389"/>
                <a:gd name="T34" fmla="*/ 739 w 1516"/>
                <a:gd name="T35" fmla="*/ 10 h 389"/>
                <a:gd name="T36" fmla="*/ 777 w 1516"/>
                <a:gd name="T37" fmla="*/ 22 h 389"/>
                <a:gd name="T38" fmla="*/ 838 w 1516"/>
                <a:gd name="T39" fmla="*/ 40 h 389"/>
                <a:gd name="T40" fmla="*/ 919 w 1516"/>
                <a:gd name="T41" fmla="*/ 68 h 389"/>
                <a:gd name="T42" fmla="*/ 1017 w 1516"/>
                <a:gd name="T43" fmla="*/ 102 h 389"/>
                <a:gd name="T44" fmla="*/ 1125 w 1516"/>
                <a:gd name="T45" fmla="*/ 145 h 389"/>
                <a:gd name="T46" fmla="*/ 1241 w 1516"/>
                <a:gd name="T47" fmla="*/ 194 h 389"/>
                <a:gd name="T48" fmla="*/ 1362 w 1516"/>
                <a:gd name="T49" fmla="*/ 249 h 389"/>
                <a:gd name="T50" fmla="*/ 1481 w 1516"/>
                <a:gd name="T51" fmla="*/ 311 h 389"/>
                <a:gd name="T52" fmla="*/ 1500 w 1516"/>
                <a:gd name="T53" fmla="*/ 341 h 389"/>
                <a:gd name="T54" fmla="*/ 1468 w 1516"/>
                <a:gd name="T55" fmla="*/ 361 h 389"/>
                <a:gd name="T56" fmla="*/ 1431 w 1516"/>
                <a:gd name="T57" fmla="*/ 377 h 389"/>
                <a:gd name="T58" fmla="*/ 1384 w 1516"/>
                <a:gd name="T59" fmla="*/ 389 h 389"/>
                <a:gd name="T60" fmla="*/ 1358 w 1516"/>
                <a:gd name="T61" fmla="*/ 382 h 389"/>
                <a:gd name="T62" fmla="*/ 1324 w 1516"/>
                <a:gd name="T63" fmla="*/ 376 h 389"/>
                <a:gd name="T64" fmla="*/ 1286 w 1516"/>
                <a:gd name="T65" fmla="*/ 366 h 389"/>
                <a:gd name="T66" fmla="*/ 1241 w 1516"/>
                <a:gd name="T67" fmla="*/ 353 h 389"/>
                <a:gd name="T68" fmla="*/ 1191 w 1516"/>
                <a:gd name="T69" fmla="*/ 334 h 389"/>
                <a:gd name="T70" fmla="*/ 1138 w 1516"/>
                <a:gd name="T71" fmla="*/ 314 h 389"/>
                <a:gd name="T72" fmla="*/ 1083 w 1516"/>
                <a:gd name="T73" fmla="*/ 289 h 389"/>
                <a:gd name="T74" fmla="*/ 1028 w 1516"/>
                <a:gd name="T75" fmla="*/ 262 h 389"/>
                <a:gd name="T76" fmla="*/ 969 w 1516"/>
                <a:gd name="T77" fmla="*/ 229 h 389"/>
                <a:gd name="T78" fmla="*/ 907 w 1516"/>
                <a:gd name="T79" fmla="*/ 200 h 389"/>
                <a:gd name="T80" fmla="*/ 842 w 1516"/>
                <a:gd name="T81" fmla="*/ 171 h 389"/>
                <a:gd name="T82" fmla="*/ 777 w 1516"/>
                <a:gd name="T83" fmla="*/ 146 h 389"/>
                <a:gd name="T84" fmla="*/ 713 w 1516"/>
                <a:gd name="T85" fmla="*/ 123 h 389"/>
                <a:gd name="T86" fmla="*/ 653 w 1516"/>
                <a:gd name="T87" fmla="*/ 106 h 389"/>
                <a:gd name="T88" fmla="*/ 595 w 1516"/>
                <a:gd name="T89" fmla="*/ 93 h 389"/>
                <a:gd name="T90" fmla="*/ 545 w 1516"/>
                <a:gd name="T91" fmla="*/ 86 h 389"/>
                <a:gd name="T92" fmla="*/ 502 w 1516"/>
                <a:gd name="T93" fmla="*/ 84 h 389"/>
                <a:gd name="T94" fmla="*/ 466 w 1516"/>
                <a:gd name="T95" fmla="*/ 88 h 389"/>
                <a:gd name="T96" fmla="*/ 432 w 1516"/>
                <a:gd name="T97" fmla="*/ 94 h 389"/>
                <a:gd name="T98" fmla="*/ 399 w 1516"/>
                <a:gd name="T99" fmla="*/ 101 h 389"/>
                <a:gd name="T100" fmla="*/ 369 w 1516"/>
                <a:gd name="T101" fmla="*/ 109 h 389"/>
                <a:gd name="T102" fmla="*/ 340 w 1516"/>
                <a:gd name="T103" fmla="*/ 121 h 389"/>
                <a:gd name="T104" fmla="*/ 304 w 1516"/>
                <a:gd name="T105" fmla="*/ 137 h 389"/>
                <a:gd name="T106" fmla="*/ 258 w 1516"/>
                <a:gd name="T107" fmla="*/ 165 h 389"/>
                <a:gd name="T108" fmla="*/ 213 w 1516"/>
                <a:gd name="T109" fmla="*/ 199 h 389"/>
                <a:gd name="T110" fmla="*/ 181 w 1516"/>
                <a:gd name="T111" fmla="*/ 223 h 389"/>
                <a:gd name="T112" fmla="*/ 152 w 1516"/>
                <a:gd name="T113" fmla="*/ 245 h 389"/>
                <a:gd name="T114" fmla="*/ 123 w 1516"/>
                <a:gd name="T115" fmla="*/ 269 h 389"/>
                <a:gd name="T116" fmla="*/ 94 w 1516"/>
                <a:gd name="T117" fmla="*/ 291 h 389"/>
                <a:gd name="T118" fmla="*/ 51 w 1516"/>
                <a:gd name="T119" fmla="*/ 324 h 389"/>
                <a:gd name="T120" fmla="*/ 29 w 1516"/>
                <a:gd name="T121" fmla="*/ 342 h 38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16"/>
                <a:gd name="T184" fmla="*/ 0 h 389"/>
                <a:gd name="T185" fmla="*/ 1516 w 1516"/>
                <a:gd name="T186" fmla="*/ 389 h 38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16" h="389">
                  <a:moveTo>
                    <a:pt x="29" y="342"/>
                  </a:moveTo>
                  <a:lnTo>
                    <a:pt x="0" y="345"/>
                  </a:lnTo>
                  <a:lnTo>
                    <a:pt x="0" y="343"/>
                  </a:lnTo>
                  <a:lnTo>
                    <a:pt x="1" y="342"/>
                  </a:lnTo>
                  <a:lnTo>
                    <a:pt x="4" y="337"/>
                  </a:lnTo>
                  <a:lnTo>
                    <a:pt x="9" y="332"/>
                  </a:lnTo>
                  <a:lnTo>
                    <a:pt x="11" y="328"/>
                  </a:lnTo>
                  <a:lnTo>
                    <a:pt x="14" y="326"/>
                  </a:lnTo>
                  <a:lnTo>
                    <a:pt x="16" y="321"/>
                  </a:lnTo>
                  <a:lnTo>
                    <a:pt x="20" y="317"/>
                  </a:lnTo>
                  <a:lnTo>
                    <a:pt x="24" y="312"/>
                  </a:lnTo>
                  <a:lnTo>
                    <a:pt x="27" y="308"/>
                  </a:lnTo>
                  <a:lnTo>
                    <a:pt x="31" y="303"/>
                  </a:lnTo>
                  <a:lnTo>
                    <a:pt x="36" y="299"/>
                  </a:lnTo>
                  <a:lnTo>
                    <a:pt x="40" y="293"/>
                  </a:lnTo>
                  <a:lnTo>
                    <a:pt x="45" y="288"/>
                  </a:lnTo>
                  <a:lnTo>
                    <a:pt x="49" y="282"/>
                  </a:lnTo>
                  <a:lnTo>
                    <a:pt x="55" y="277"/>
                  </a:lnTo>
                  <a:lnTo>
                    <a:pt x="59" y="270"/>
                  </a:lnTo>
                  <a:lnTo>
                    <a:pt x="64" y="264"/>
                  </a:lnTo>
                  <a:lnTo>
                    <a:pt x="69" y="257"/>
                  </a:lnTo>
                  <a:lnTo>
                    <a:pt x="75" y="252"/>
                  </a:lnTo>
                  <a:lnTo>
                    <a:pt x="81" y="244"/>
                  </a:lnTo>
                  <a:lnTo>
                    <a:pt x="86" y="238"/>
                  </a:lnTo>
                  <a:lnTo>
                    <a:pt x="94" y="230"/>
                  </a:lnTo>
                  <a:lnTo>
                    <a:pt x="100" y="224"/>
                  </a:lnTo>
                  <a:lnTo>
                    <a:pt x="107" y="216"/>
                  </a:lnTo>
                  <a:lnTo>
                    <a:pt x="113" y="210"/>
                  </a:lnTo>
                  <a:lnTo>
                    <a:pt x="119" y="204"/>
                  </a:lnTo>
                  <a:lnTo>
                    <a:pt x="127" y="196"/>
                  </a:lnTo>
                  <a:lnTo>
                    <a:pt x="133" y="189"/>
                  </a:lnTo>
                  <a:lnTo>
                    <a:pt x="139" y="182"/>
                  </a:lnTo>
                  <a:lnTo>
                    <a:pt x="147" y="175"/>
                  </a:lnTo>
                  <a:lnTo>
                    <a:pt x="153" y="167"/>
                  </a:lnTo>
                  <a:lnTo>
                    <a:pt x="159" y="160"/>
                  </a:lnTo>
                  <a:lnTo>
                    <a:pt x="167" y="153"/>
                  </a:lnTo>
                  <a:lnTo>
                    <a:pt x="174" y="146"/>
                  </a:lnTo>
                  <a:lnTo>
                    <a:pt x="182" y="140"/>
                  </a:lnTo>
                  <a:lnTo>
                    <a:pt x="188" y="132"/>
                  </a:lnTo>
                  <a:lnTo>
                    <a:pt x="196" y="125"/>
                  </a:lnTo>
                  <a:lnTo>
                    <a:pt x="202" y="118"/>
                  </a:lnTo>
                  <a:lnTo>
                    <a:pt x="209" y="112"/>
                  </a:lnTo>
                  <a:lnTo>
                    <a:pt x="217" y="104"/>
                  </a:lnTo>
                  <a:lnTo>
                    <a:pt x="225" y="98"/>
                  </a:lnTo>
                  <a:lnTo>
                    <a:pt x="231" y="93"/>
                  </a:lnTo>
                  <a:lnTo>
                    <a:pt x="240" y="87"/>
                  </a:lnTo>
                  <a:lnTo>
                    <a:pt x="246" y="81"/>
                  </a:lnTo>
                  <a:lnTo>
                    <a:pt x="252" y="74"/>
                  </a:lnTo>
                  <a:lnTo>
                    <a:pt x="258" y="68"/>
                  </a:lnTo>
                  <a:lnTo>
                    <a:pt x="266" y="63"/>
                  </a:lnTo>
                  <a:lnTo>
                    <a:pt x="272" y="59"/>
                  </a:lnTo>
                  <a:lnTo>
                    <a:pt x="280" y="54"/>
                  </a:lnTo>
                  <a:lnTo>
                    <a:pt x="286" y="49"/>
                  </a:lnTo>
                  <a:lnTo>
                    <a:pt x="294" y="45"/>
                  </a:lnTo>
                  <a:lnTo>
                    <a:pt x="300" y="40"/>
                  </a:lnTo>
                  <a:lnTo>
                    <a:pt x="306" y="37"/>
                  </a:lnTo>
                  <a:lnTo>
                    <a:pt x="312" y="33"/>
                  </a:lnTo>
                  <a:lnTo>
                    <a:pt x="319" y="30"/>
                  </a:lnTo>
                  <a:lnTo>
                    <a:pt x="325" y="28"/>
                  </a:lnTo>
                  <a:lnTo>
                    <a:pt x="331" y="25"/>
                  </a:lnTo>
                  <a:lnTo>
                    <a:pt x="336" y="23"/>
                  </a:lnTo>
                  <a:lnTo>
                    <a:pt x="343" y="22"/>
                  </a:lnTo>
                  <a:lnTo>
                    <a:pt x="348" y="20"/>
                  </a:lnTo>
                  <a:lnTo>
                    <a:pt x="354" y="18"/>
                  </a:lnTo>
                  <a:lnTo>
                    <a:pt x="360" y="16"/>
                  </a:lnTo>
                  <a:lnTo>
                    <a:pt x="366" y="15"/>
                  </a:lnTo>
                  <a:lnTo>
                    <a:pt x="373" y="13"/>
                  </a:lnTo>
                  <a:lnTo>
                    <a:pt x="379" y="13"/>
                  </a:lnTo>
                  <a:lnTo>
                    <a:pt x="386" y="11"/>
                  </a:lnTo>
                  <a:lnTo>
                    <a:pt x="393" y="10"/>
                  </a:lnTo>
                  <a:lnTo>
                    <a:pt x="399" y="9"/>
                  </a:lnTo>
                  <a:lnTo>
                    <a:pt x="408" y="8"/>
                  </a:lnTo>
                  <a:lnTo>
                    <a:pt x="414" y="6"/>
                  </a:lnTo>
                  <a:lnTo>
                    <a:pt x="423" y="6"/>
                  </a:lnTo>
                  <a:lnTo>
                    <a:pt x="429" y="5"/>
                  </a:lnTo>
                  <a:lnTo>
                    <a:pt x="437" y="5"/>
                  </a:lnTo>
                  <a:lnTo>
                    <a:pt x="444" y="4"/>
                  </a:lnTo>
                  <a:lnTo>
                    <a:pt x="453" y="4"/>
                  </a:lnTo>
                  <a:lnTo>
                    <a:pt x="461" y="4"/>
                  </a:lnTo>
                  <a:lnTo>
                    <a:pt x="468" y="3"/>
                  </a:lnTo>
                  <a:lnTo>
                    <a:pt x="476" y="1"/>
                  </a:lnTo>
                  <a:lnTo>
                    <a:pt x="484" y="1"/>
                  </a:lnTo>
                  <a:lnTo>
                    <a:pt x="492" y="1"/>
                  </a:lnTo>
                  <a:lnTo>
                    <a:pt x="501" y="1"/>
                  </a:lnTo>
                  <a:lnTo>
                    <a:pt x="508" y="1"/>
                  </a:lnTo>
                  <a:lnTo>
                    <a:pt x="517" y="1"/>
                  </a:lnTo>
                  <a:lnTo>
                    <a:pt x="525" y="0"/>
                  </a:lnTo>
                  <a:lnTo>
                    <a:pt x="532" y="0"/>
                  </a:lnTo>
                  <a:lnTo>
                    <a:pt x="541" y="0"/>
                  </a:lnTo>
                  <a:lnTo>
                    <a:pt x="548" y="0"/>
                  </a:lnTo>
                  <a:lnTo>
                    <a:pt x="556" y="0"/>
                  </a:lnTo>
                  <a:lnTo>
                    <a:pt x="565" y="0"/>
                  </a:lnTo>
                  <a:lnTo>
                    <a:pt x="572" y="0"/>
                  </a:lnTo>
                  <a:lnTo>
                    <a:pt x="581" y="1"/>
                  </a:lnTo>
                  <a:lnTo>
                    <a:pt x="587" y="1"/>
                  </a:lnTo>
                  <a:lnTo>
                    <a:pt x="595" y="1"/>
                  </a:lnTo>
                  <a:lnTo>
                    <a:pt x="602" y="1"/>
                  </a:lnTo>
                  <a:lnTo>
                    <a:pt x="610" y="1"/>
                  </a:lnTo>
                  <a:lnTo>
                    <a:pt x="616" y="1"/>
                  </a:lnTo>
                  <a:lnTo>
                    <a:pt x="624" y="1"/>
                  </a:lnTo>
                  <a:lnTo>
                    <a:pt x="631" y="1"/>
                  </a:lnTo>
                  <a:lnTo>
                    <a:pt x="638" y="1"/>
                  </a:lnTo>
                  <a:lnTo>
                    <a:pt x="644" y="1"/>
                  </a:lnTo>
                  <a:lnTo>
                    <a:pt x="650" y="1"/>
                  </a:lnTo>
                  <a:lnTo>
                    <a:pt x="656" y="1"/>
                  </a:lnTo>
                  <a:lnTo>
                    <a:pt x="663" y="3"/>
                  </a:lnTo>
                  <a:lnTo>
                    <a:pt x="669" y="3"/>
                  </a:lnTo>
                  <a:lnTo>
                    <a:pt x="674" y="4"/>
                  </a:lnTo>
                  <a:lnTo>
                    <a:pt x="680" y="4"/>
                  </a:lnTo>
                  <a:lnTo>
                    <a:pt x="685" y="4"/>
                  </a:lnTo>
                  <a:lnTo>
                    <a:pt x="689" y="4"/>
                  </a:lnTo>
                  <a:lnTo>
                    <a:pt x="694" y="4"/>
                  </a:lnTo>
                  <a:lnTo>
                    <a:pt x="699" y="4"/>
                  </a:lnTo>
                  <a:lnTo>
                    <a:pt x="703" y="5"/>
                  </a:lnTo>
                  <a:lnTo>
                    <a:pt x="707" y="5"/>
                  </a:lnTo>
                  <a:lnTo>
                    <a:pt x="710" y="5"/>
                  </a:lnTo>
                  <a:lnTo>
                    <a:pt x="714" y="5"/>
                  </a:lnTo>
                  <a:lnTo>
                    <a:pt x="717" y="6"/>
                  </a:lnTo>
                  <a:lnTo>
                    <a:pt x="722" y="6"/>
                  </a:lnTo>
                  <a:lnTo>
                    <a:pt x="725" y="6"/>
                  </a:lnTo>
                  <a:lnTo>
                    <a:pt x="728" y="6"/>
                  </a:lnTo>
                  <a:lnTo>
                    <a:pt x="729" y="8"/>
                  </a:lnTo>
                  <a:lnTo>
                    <a:pt x="730" y="8"/>
                  </a:lnTo>
                  <a:lnTo>
                    <a:pt x="733" y="8"/>
                  </a:lnTo>
                  <a:lnTo>
                    <a:pt x="735" y="8"/>
                  </a:lnTo>
                  <a:lnTo>
                    <a:pt x="739" y="10"/>
                  </a:lnTo>
                  <a:lnTo>
                    <a:pt x="743" y="10"/>
                  </a:lnTo>
                  <a:lnTo>
                    <a:pt x="748" y="13"/>
                  </a:lnTo>
                  <a:lnTo>
                    <a:pt x="752" y="13"/>
                  </a:lnTo>
                  <a:lnTo>
                    <a:pt x="758" y="15"/>
                  </a:lnTo>
                  <a:lnTo>
                    <a:pt x="763" y="16"/>
                  </a:lnTo>
                  <a:lnTo>
                    <a:pt x="771" y="19"/>
                  </a:lnTo>
                  <a:lnTo>
                    <a:pt x="777" y="22"/>
                  </a:lnTo>
                  <a:lnTo>
                    <a:pt x="784" y="23"/>
                  </a:lnTo>
                  <a:lnTo>
                    <a:pt x="792" y="27"/>
                  </a:lnTo>
                  <a:lnTo>
                    <a:pt x="801" y="29"/>
                  </a:lnTo>
                  <a:lnTo>
                    <a:pt x="809" y="32"/>
                  </a:lnTo>
                  <a:lnTo>
                    <a:pt x="820" y="34"/>
                  </a:lnTo>
                  <a:lnTo>
                    <a:pt x="828" y="37"/>
                  </a:lnTo>
                  <a:lnTo>
                    <a:pt x="838" y="40"/>
                  </a:lnTo>
                  <a:lnTo>
                    <a:pt x="848" y="44"/>
                  </a:lnTo>
                  <a:lnTo>
                    <a:pt x="860" y="48"/>
                  </a:lnTo>
                  <a:lnTo>
                    <a:pt x="871" y="52"/>
                  </a:lnTo>
                  <a:lnTo>
                    <a:pt x="882" y="55"/>
                  </a:lnTo>
                  <a:lnTo>
                    <a:pt x="894" y="59"/>
                  </a:lnTo>
                  <a:lnTo>
                    <a:pt x="906" y="63"/>
                  </a:lnTo>
                  <a:lnTo>
                    <a:pt x="919" y="68"/>
                  </a:lnTo>
                  <a:lnTo>
                    <a:pt x="932" y="73"/>
                  </a:lnTo>
                  <a:lnTo>
                    <a:pt x="945" y="77"/>
                  </a:lnTo>
                  <a:lnTo>
                    <a:pt x="960" y="82"/>
                  </a:lnTo>
                  <a:lnTo>
                    <a:pt x="973" y="87"/>
                  </a:lnTo>
                  <a:lnTo>
                    <a:pt x="988" y="93"/>
                  </a:lnTo>
                  <a:lnTo>
                    <a:pt x="1001" y="97"/>
                  </a:lnTo>
                  <a:lnTo>
                    <a:pt x="1017" y="102"/>
                  </a:lnTo>
                  <a:lnTo>
                    <a:pt x="1030" y="107"/>
                  </a:lnTo>
                  <a:lnTo>
                    <a:pt x="1045" y="115"/>
                  </a:lnTo>
                  <a:lnTo>
                    <a:pt x="1060" y="120"/>
                  </a:lnTo>
                  <a:lnTo>
                    <a:pt x="1077" y="126"/>
                  </a:lnTo>
                  <a:lnTo>
                    <a:pt x="1093" y="132"/>
                  </a:lnTo>
                  <a:lnTo>
                    <a:pt x="1108" y="138"/>
                  </a:lnTo>
                  <a:lnTo>
                    <a:pt x="1125" y="145"/>
                  </a:lnTo>
                  <a:lnTo>
                    <a:pt x="1141" y="151"/>
                  </a:lnTo>
                  <a:lnTo>
                    <a:pt x="1157" y="159"/>
                  </a:lnTo>
                  <a:lnTo>
                    <a:pt x="1173" y="165"/>
                  </a:lnTo>
                  <a:lnTo>
                    <a:pt x="1190" y="171"/>
                  </a:lnTo>
                  <a:lnTo>
                    <a:pt x="1207" y="179"/>
                  </a:lnTo>
                  <a:lnTo>
                    <a:pt x="1224" y="186"/>
                  </a:lnTo>
                  <a:lnTo>
                    <a:pt x="1241" y="194"/>
                  </a:lnTo>
                  <a:lnTo>
                    <a:pt x="1258" y="201"/>
                  </a:lnTo>
                  <a:lnTo>
                    <a:pt x="1275" y="209"/>
                  </a:lnTo>
                  <a:lnTo>
                    <a:pt x="1291" y="216"/>
                  </a:lnTo>
                  <a:lnTo>
                    <a:pt x="1310" y="224"/>
                  </a:lnTo>
                  <a:lnTo>
                    <a:pt x="1327" y="233"/>
                  </a:lnTo>
                  <a:lnTo>
                    <a:pt x="1344" y="240"/>
                  </a:lnTo>
                  <a:lnTo>
                    <a:pt x="1362" y="249"/>
                  </a:lnTo>
                  <a:lnTo>
                    <a:pt x="1379" y="257"/>
                  </a:lnTo>
                  <a:lnTo>
                    <a:pt x="1396" y="265"/>
                  </a:lnTo>
                  <a:lnTo>
                    <a:pt x="1413" y="274"/>
                  </a:lnTo>
                  <a:lnTo>
                    <a:pt x="1430" y="283"/>
                  </a:lnTo>
                  <a:lnTo>
                    <a:pt x="1447" y="292"/>
                  </a:lnTo>
                  <a:lnTo>
                    <a:pt x="1465" y="301"/>
                  </a:lnTo>
                  <a:lnTo>
                    <a:pt x="1481" y="311"/>
                  </a:lnTo>
                  <a:lnTo>
                    <a:pt x="1499" y="319"/>
                  </a:lnTo>
                  <a:lnTo>
                    <a:pt x="1516" y="329"/>
                  </a:lnTo>
                  <a:lnTo>
                    <a:pt x="1515" y="329"/>
                  </a:lnTo>
                  <a:lnTo>
                    <a:pt x="1514" y="331"/>
                  </a:lnTo>
                  <a:lnTo>
                    <a:pt x="1510" y="333"/>
                  </a:lnTo>
                  <a:lnTo>
                    <a:pt x="1505" y="337"/>
                  </a:lnTo>
                  <a:lnTo>
                    <a:pt x="1500" y="341"/>
                  </a:lnTo>
                  <a:lnTo>
                    <a:pt x="1494" y="345"/>
                  </a:lnTo>
                  <a:lnTo>
                    <a:pt x="1490" y="347"/>
                  </a:lnTo>
                  <a:lnTo>
                    <a:pt x="1486" y="350"/>
                  </a:lnTo>
                  <a:lnTo>
                    <a:pt x="1482" y="353"/>
                  </a:lnTo>
                  <a:lnTo>
                    <a:pt x="1478" y="356"/>
                  </a:lnTo>
                  <a:lnTo>
                    <a:pt x="1473" y="358"/>
                  </a:lnTo>
                  <a:lnTo>
                    <a:pt x="1468" y="361"/>
                  </a:lnTo>
                  <a:lnTo>
                    <a:pt x="1463" y="362"/>
                  </a:lnTo>
                  <a:lnTo>
                    <a:pt x="1458" y="366"/>
                  </a:lnTo>
                  <a:lnTo>
                    <a:pt x="1453" y="367"/>
                  </a:lnTo>
                  <a:lnTo>
                    <a:pt x="1447" y="371"/>
                  </a:lnTo>
                  <a:lnTo>
                    <a:pt x="1442" y="372"/>
                  </a:lnTo>
                  <a:lnTo>
                    <a:pt x="1437" y="376"/>
                  </a:lnTo>
                  <a:lnTo>
                    <a:pt x="1431" y="377"/>
                  </a:lnTo>
                  <a:lnTo>
                    <a:pt x="1424" y="378"/>
                  </a:lnTo>
                  <a:lnTo>
                    <a:pt x="1418" y="381"/>
                  </a:lnTo>
                  <a:lnTo>
                    <a:pt x="1412" y="384"/>
                  </a:lnTo>
                  <a:lnTo>
                    <a:pt x="1404" y="384"/>
                  </a:lnTo>
                  <a:lnTo>
                    <a:pt x="1397" y="386"/>
                  </a:lnTo>
                  <a:lnTo>
                    <a:pt x="1391" y="387"/>
                  </a:lnTo>
                  <a:lnTo>
                    <a:pt x="1384" y="389"/>
                  </a:lnTo>
                  <a:lnTo>
                    <a:pt x="1382" y="387"/>
                  </a:lnTo>
                  <a:lnTo>
                    <a:pt x="1381" y="387"/>
                  </a:lnTo>
                  <a:lnTo>
                    <a:pt x="1378" y="387"/>
                  </a:lnTo>
                  <a:lnTo>
                    <a:pt x="1374" y="386"/>
                  </a:lnTo>
                  <a:lnTo>
                    <a:pt x="1369" y="385"/>
                  </a:lnTo>
                  <a:lnTo>
                    <a:pt x="1364" y="384"/>
                  </a:lnTo>
                  <a:lnTo>
                    <a:pt x="1358" y="382"/>
                  </a:lnTo>
                  <a:lnTo>
                    <a:pt x="1352" y="382"/>
                  </a:lnTo>
                  <a:lnTo>
                    <a:pt x="1347" y="381"/>
                  </a:lnTo>
                  <a:lnTo>
                    <a:pt x="1342" y="380"/>
                  </a:lnTo>
                  <a:lnTo>
                    <a:pt x="1338" y="378"/>
                  </a:lnTo>
                  <a:lnTo>
                    <a:pt x="1334" y="377"/>
                  </a:lnTo>
                  <a:lnTo>
                    <a:pt x="1329" y="376"/>
                  </a:lnTo>
                  <a:lnTo>
                    <a:pt x="1324" y="376"/>
                  </a:lnTo>
                  <a:lnTo>
                    <a:pt x="1319" y="375"/>
                  </a:lnTo>
                  <a:lnTo>
                    <a:pt x="1314" y="373"/>
                  </a:lnTo>
                  <a:lnTo>
                    <a:pt x="1309" y="371"/>
                  </a:lnTo>
                  <a:lnTo>
                    <a:pt x="1303" y="370"/>
                  </a:lnTo>
                  <a:lnTo>
                    <a:pt x="1298" y="368"/>
                  </a:lnTo>
                  <a:lnTo>
                    <a:pt x="1293" y="367"/>
                  </a:lnTo>
                  <a:lnTo>
                    <a:pt x="1286" y="366"/>
                  </a:lnTo>
                  <a:lnTo>
                    <a:pt x="1280" y="365"/>
                  </a:lnTo>
                  <a:lnTo>
                    <a:pt x="1274" y="362"/>
                  </a:lnTo>
                  <a:lnTo>
                    <a:pt x="1269" y="361"/>
                  </a:lnTo>
                  <a:lnTo>
                    <a:pt x="1261" y="360"/>
                  </a:lnTo>
                  <a:lnTo>
                    <a:pt x="1255" y="357"/>
                  </a:lnTo>
                  <a:lnTo>
                    <a:pt x="1249" y="355"/>
                  </a:lnTo>
                  <a:lnTo>
                    <a:pt x="1241" y="353"/>
                  </a:lnTo>
                  <a:lnTo>
                    <a:pt x="1235" y="350"/>
                  </a:lnTo>
                  <a:lnTo>
                    <a:pt x="1227" y="348"/>
                  </a:lnTo>
                  <a:lnTo>
                    <a:pt x="1220" y="346"/>
                  </a:lnTo>
                  <a:lnTo>
                    <a:pt x="1214" y="343"/>
                  </a:lnTo>
                  <a:lnTo>
                    <a:pt x="1206" y="341"/>
                  </a:lnTo>
                  <a:lnTo>
                    <a:pt x="1199" y="338"/>
                  </a:lnTo>
                  <a:lnTo>
                    <a:pt x="1191" y="334"/>
                  </a:lnTo>
                  <a:lnTo>
                    <a:pt x="1183" y="333"/>
                  </a:lnTo>
                  <a:lnTo>
                    <a:pt x="1176" y="331"/>
                  </a:lnTo>
                  <a:lnTo>
                    <a:pt x="1168" y="327"/>
                  </a:lnTo>
                  <a:lnTo>
                    <a:pt x="1161" y="324"/>
                  </a:lnTo>
                  <a:lnTo>
                    <a:pt x="1155" y="322"/>
                  </a:lnTo>
                  <a:lnTo>
                    <a:pt x="1146" y="318"/>
                  </a:lnTo>
                  <a:lnTo>
                    <a:pt x="1138" y="314"/>
                  </a:lnTo>
                  <a:lnTo>
                    <a:pt x="1130" y="311"/>
                  </a:lnTo>
                  <a:lnTo>
                    <a:pt x="1122" y="308"/>
                  </a:lnTo>
                  <a:lnTo>
                    <a:pt x="1114" y="304"/>
                  </a:lnTo>
                  <a:lnTo>
                    <a:pt x="1107" y="301"/>
                  </a:lnTo>
                  <a:lnTo>
                    <a:pt x="1099" y="297"/>
                  </a:lnTo>
                  <a:lnTo>
                    <a:pt x="1091" y="294"/>
                  </a:lnTo>
                  <a:lnTo>
                    <a:pt x="1083" y="289"/>
                  </a:lnTo>
                  <a:lnTo>
                    <a:pt x="1074" y="287"/>
                  </a:lnTo>
                  <a:lnTo>
                    <a:pt x="1067" y="282"/>
                  </a:lnTo>
                  <a:lnTo>
                    <a:pt x="1059" y="278"/>
                  </a:lnTo>
                  <a:lnTo>
                    <a:pt x="1050" y="274"/>
                  </a:lnTo>
                  <a:lnTo>
                    <a:pt x="1043" y="270"/>
                  </a:lnTo>
                  <a:lnTo>
                    <a:pt x="1035" y="265"/>
                  </a:lnTo>
                  <a:lnTo>
                    <a:pt x="1028" y="262"/>
                  </a:lnTo>
                  <a:lnTo>
                    <a:pt x="1020" y="257"/>
                  </a:lnTo>
                  <a:lnTo>
                    <a:pt x="1012" y="253"/>
                  </a:lnTo>
                  <a:lnTo>
                    <a:pt x="1003" y="248"/>
                  </a:lnTo>
                  <a:lnTo>
                    <a:pt x="995" y="243"/>
                  </a:lnTo>
                  <a:lnTo>
                    <a:pt x="986" y="238"/>
                  </a:lnTo>
                  <a:lnTo>
                    <a:pt x="978" y="234"/>
                  </a:lnTo>
                  <a:lnTo>
                    <a:pt x="969" y="229"/>
                  </a:lnTo>
                  <a:lnTo>
                    <a:pt x="961" y="225"/>
                  </a:lnTo>
                  <a:lnTo>
                    <a:pt x="951" y="221"/>
                  </a:lnTo>
                  <a:lnTo>
                    <a:pt x="943" y="216"/>
                  </a:lnTo>
                  <a:lnTo>
                    <a:pt x="934" y="213"/>
                  </a:lnTo>
                  <a:lnTo>
                    <a:pt x="925" y="209"/>
                  </a:lnTo>
                  <a:lnTo>
                    <a:pt x="916" y="204"/>
                  </a:lnTo>
                  <a:lnTo>
                    <a:pt x="907" y="200"/>
                  </a:lnTo>
                  <a:lnTo>
                    <a:pt x="899" y="195"/>
                  </a:lnTo>
                  <a:lnTo>
                    <a:pt x="890" y="192"/>
                  </a:lnTo>
                  <a:lnTo>
                    <a:pt x="880" y="187"/>
                  </a:lnTo>
                  <a:lnTo>
                    <a:pt x="871" y="184"/>
                  </a:lnTo>
                  <a:lnTo>
                    <a:pt x="861" y="179"/>
                  </a:lnTo>
                  <a:lnTo>
                    <a:pt x="852" y="175"/>
                  </a:lnTo>
                  <a:lnTo>
                    <a:pt x="842" y="171"/>
                  </a:lnTo>
                  <a:lnTo>
                    <a:pt x="833" y="167"/>
                  </a:lnTo>
                  <a:lnTo>
                    <a:pt x="823" y="164"/>
                  </a:lnTo>
                  <a:lnTo>
                    <a:pt x="814" y="161"/>
                  </a:lnTo>
                  <a:lnTo>
                    <a:pt x="804" y="156"/>
                  </a:lnTo>
                  <a:lnTo>
                    <a:pt x="796" y="153"/>
                  </a:lnTo>
                  <a:lnTo>
                    <a:pt x="787" y="150"/>
                  </a:lnTo>
                  <a:lnTo>
                    <a:pt x="777" y="146"/>
                  </a:lnTo>
                  <a:lnTo>
                    <a:pt x="768" y="142"/>
                  </a:lnTo>
                  <a:lnTo>
                    <a:pt x="759" y="140"/>
                  </a:lnTo>
                  <a:lnTo>
                    <a:pt x="749" y="136"/>
                  </a:lnTo>
                  <a:lnTo>
                    <a:pt x="742" y="133"/>
                  </a:lnTo>
                  <a:lnTo>
                    <a:pt x="732" y="131"/>
                  </a:lnTo>
                  <a:lnTo>
                    <a:pt x="722" y="127"/>
                  </a:lnTo>
                  <a:lnTo>
                    <a:pt x="713" y="123"/>
                  </a:lnTo>
                  <a:lnTo>
                    <a:pt x="704" y="122"/>
                  </a:lnTo>
                  <a:lnTo>
                    <a:pt x="695" y="118"/>
                  </a:lnTo>
                  <a:lnTo>
                    <a:pt x="686" y="116"/>
                  </a:lnTo>
                  <a:lnTo>
                    <a:pt x="678" y="113"/>
                  </a:lnTo>
                  <a:lnTo>
                    <a:pt x="669" y="111"/>
                  </a:lnTo>
                  <a:lnTo>
                    <a:pt x="660" y="108"/>
                  </a:lnTo>
                  <a:lnTo>
                    <a:pt x="653" y="106"/>
                  </a:lnTo>
                  <a:lnTo>
                    <a:pt x="644" y="104"/>
                  </a:lnTo>
                  <a:lnTo>
                    <a:pt x="635" y="102"/>
                  </a:lnTo>
                  <a:lnTo>
                    <a:pt x="626" y="99"/>
                  </a:lnTo>
                  <a:lnTo>
                    <a:pt x="617" y="98"/>
                  </a:lnTo>
                  <a:lnTo>
                    <a:pt x="610" y="97"/>
                  </a:lnTo>
                  <a:lnTo>
                    <a:pt x="604" y="96"/>
                  </a:lnTo>
                  <a:lnTo>
                    <a:pt x="595" y="93"/>
                  </a:lnTo>
                  <a:lnTo>
                    <a:pt x="587" y="92"/>
                  </a:lnTo>
                  <a:lnTo>
                    <a:pt x="580" y="91"/>
                  </a:lnTo>
                  <a:lnTo>
                    <a:pt x="572" y="89"/>
                  </a:lnTo>
                  <a:lnTo>
                    <a:pt x="565" y="88"/>
                  </a:lnTo>
                  <a:lnTo>
                    <a:pt x="557" y="87"/>
                  </a:lnTo>
                  <a:lnTo>
                    <a:pt x="551" y="86"/>
                  </a:lnTo>
                  <a:lnTo>
                    <a:pt x="545" y="86"/>
                  </a:lnTo>
                  <a:lnTo>
                    <a:pt x="537" y="86"/>
                  </a:lnTo>
                  <a:lnTo>
                    <a:pt x="531" y="84"/>
                  </a:lnTo>
                  <a:lnTo>
                    <a:pt x="525" y="84"/>
                  </a:lnTo>
                  <a:lnTo>
                    <a:pt x="520" y="84"/>
                  </a:lnTo>
                  <a:lnTo>
                    <a:pt x="513" y="84"/>
                  </a:lnTo>
                  <a:lnTo>
                    <a:pt x="507" y="84"/>
                  </a:lnTo>
                  <a:lnTo>
                    <a:pt x="502" y="84"/>
                  </a:lnTo>
                  <a:lnTo>
                    <a:pt x="497" y="86"/>
                  </a:lnTo>
                  <a:lnTo>
                    <a:pt x="492" y="86"/>
                  </a:lnTo>
                  <a:lnTo>
                    <a:pt x="487" y="86"/>
                  </a:lnTo>
                  <a:lnTo>
                    <a:pt x="481" y="86"/>
                  </a:lnTo>
                  <a:lnTo>
                    <a:pt x="476" y="87"/>
                  </a:lnTo>
                  <a:lnTo>
                    <a:pt x="471" y="87"/>
                  </a:lnTo>
                  <a:lnTo>
                    <a:pt x="466" y="88"/>
                  </a:lnTo>
                  <a:lnTo>
                    <a:pt x="461" y="88"/>
                  </a:lnTo>
                  <a:lnTo>
                    <a:pt x="457" y="89"/>
                  </a:lnTo>
                  <a:lnTo>
                    <a:pt x="450" y="89"/>
                  </a:lnTo>
                  <a:lnTo>
                    <a:pt x="445" y="91"/>
                  </a:lnTo>
                  <a:lnTo>
                    <a:pt x="440" y="92"/>
                  </a:lnTo>
                  <a:lnTo>
                    <a:pt x="437" y="93"/>
                  </a:lnTo>
                  <a:lnTo>
                    <a:pt x="432" y="94"/>
                  </a:lnTo>
                  <a:lnTo>
                    <a:pt x="427" y="96"/>
                  </a:lnTo>
                  <a:lnTo>
                    <a:pt x="423" y="96"/>
                  </a:lnTo>
                  <a:lnTo>
                    <a:pt x="418" y="98"/>
                  </a:lnTo>
                  <a:lnTo>
                    <a:pt x="413" y="98"/>
                  </a:lnTo>
                  <a:lnTo>
                    <a:pt x="408" y="99"/>
                  </a:lnTo>
                  <a:lnTo>
                    <a:pt x="403" y="99"/>
                  </a:lnTo>
                  <a:lnTo>
                    <a:pt x="399" y="101"/>
                  </a:lnTo>
                  <a:lnTo>
                    <a:pt x="395" y="102"/>
                  </a:lnTo>
                  <a:lnTo>
                    <a:pt x="390" y="103"/>
                  </a:lnTo>
                  <a:lnTo>
                    <a:pt x="386" y="104"/>
                  </a:lnTo>
                  <a:lnTo>
                    <a:pt x="381" y="106"/>
                  </a:lnTo>
                  <a:lnTo>
                    <a:pt x="376" y="107"/>
                  </a:lnTo>
                  <a:lnTo>
                    <a:pt x="373" y="108"/>
                  </a:lnTo>
                  <a:lnTo>
                    <a:pt x="369" y="109"/>
                  </a:lnTo>
                  <a:lnTo>
                    <a:pt x="364" y="112"/>
                  </a:lnTo>
                  <a:lnTo>
                    <a:pt x="360" y="113"/>
                  </a:lnTo>
                  <a:lnTo>
                    <a:pt x="356" y="115"/>
                  </a:lnTo>
                  <a:lnTo>
                    <a:pt x="351" y="116"/>
                  </a:lnTo>
                  <a:lnTo>
                    <a:pt x="348" y="118"/>
                  </a:lnTo>
                  <a:lnTo>
                    <a:pt x="344" y="120"/>
                  </a:lnTo>
                  <a:lnTo>
                    <a:pt x="340" y="121"/>
                  </a:lnTo>
                  <a:lnTo>
                    <a:pt x="335" y="122"/>
                  </a:lnTo>
                  <a:lnTo>
                    <a:pt x="331" y="125"/>
                  </a:lnTo>
                  <a:lnTo>
                    <a:pt x="324" y="127"/>
                  </a:lnTo>
                  <a:lnTo>
                    <a:pt x="316" y="132"/>
                  </a:lnTo>
                  <a:lnTo>
                    <a:pt x="312" y="133"/>
                  </a:lnTo>
                  <a:lnTo>
                    <a:pt x="307" y="135"/>
                  </a:lnTo>
                  <a:lnTo>
                    <a:pt x="304" y="137"/>
                  </a:lnTo>
                  <a:lnTo>
                    <a:pt x="301" y="138"/>
                  </a:lnTo>
                  <a:lnTo>
                    <a:pt x="292" y="143"/>
                  </a:lnTo>
                  <a:lnTo>
                    <a:pt x="286" y="147"/>
                  </a:lnTo>
                  <a:lnTo>
                    <a:pt x="280" y="151"/>
                  </a:lnTo>
                  <a:lnTo>
                    <a:pt x="272" y="155"/>
                  </a:lnTo>
                  <a:lnTo>
                    <a:pt x="265" y="160"/>
                  </a:lnTo>
                  <a:lnTo>
                    <a:pt x="258" y="165"/>
                  </a:lnTo>
                  <a:lnTo>
                    <a:pt x="252" y="169"/>
                  </a:lnTo>
                  <a:lnTo>
                    <a:pt x="246" y="172"/>
                  </a:lnTo>
                  <a:lnTo>
                    <a:pt x="240" y="177"/>
                  </a:lnTo>
                  <a:lnTo>
                    <a:pt x="235" y="184"/>
                  </a:lnTo>
                  <a:lnTo>
                    <a:pt x="227" y="187"/>
                  </a:lnTo>
                  <a:lnTo>
                    <a:pt x="220" y="194"/>
                  </a:lnTo>
                  <a:lnTo>
                    <a:pt x="213" y="199"/>
                  </a:lnTo>
                  <a:lnTo>
                    <a:pt x="206" y="205"/>
                  </a:lnTo>
                  <a:lnTo>
                    <a:pt x="202" y="206"/>
                  </a:lnTo>
                  <a:lnTo>
                    <a:pt x="197" y="210"/>
                  </a:lnTo>
                  <a:lnTo>
                    <a:pt x="193" y="213"/>
                  </a:lnTo>
                  <a:lnTo>
                    <a:pt x="189" y="216"/>
                  </a:lnTo>
                  <a:lnTo>
                    <a:pt x="186" y="220"/>
                  </a:lnTo>
                  <a:lnTo>
                    <a:pt x="181" y="223"/>
                  </a:lnTo>
                  <a:lnTo>
                    <a:pt x="177" y="226"/>
                  </a:lnTo>
                  <a:lnTo>
                    <a:pt x="173" y="230"/>
                  </a:lnTo>
                  <a:lnTo>
                    <a:pt x="169" y="233"/>
                  </a:lnTo>
                  <a:lnTo>
                    <a:pt x="164" y="236"/>
                  </a:lnTo>
                  <a:lnTo>
                    <a:pt x="161" y="239"/>
                  </a:lnTo>
                  <a:lnTo>
                    <a:pt x="157" y="243"/>
                  </a:lnTo>
                  <a:lnTo>
                    <a:pt x="152" y="245"/>
                  </a:lnTo>
                  <a:lnTo>
                    <a:pt x="148" y="249"/>
                  </a:lnTo>
                  <a:lnTo>
                    <a:pt x="143" y="253"/>
                  </a:lnTo>
                  <a:lnTo>
                    <a:pt x="139" y="257"/>
                  </a:lnTo>
                  <a:lnTo>
                    <a:pt x="135" y="259"/>
                  </a:lnTo>
                  <a:lnTo>
                    <a:pt x="130" y="263"/>
                  </a:lnTo>
                  <a:lnTo>
                    <a:pt x="127" y="265"/>
                  </a:lnTo>
                  <a:lnTo>
                    <a:pt x="123" y="269"/>
                  </a:lnTo>
                  <a:lnTo>
                    <a:pt x="118" y="272"/>
                  </a:lnTo>
                  <a:lnTo>
                    <a:pt x="114" y="275"/>
                  </a:lnTo>
                  <a:lnTo>
                    <a:pt x="109" y="279"/>
                  </a:lnTo>
                  <a:lnTo>
                    <a:pt x="107" y="283"/>
                  </a:lnTo>
                  <a:lnTo>
                    <a:pt x="102" y="284"/>
                  </a:lnTo>
                  <a:lnTo>
                    <a:pt x="98" y="288"/>
                  </a:lnTo>
                  <a:lnTo>
                    <a:pt x="94" y="291"/>
                  </a:lnTo>
                  <a:lnTo>
                    <a:pt x="90" y="294"/>
                  </a:lnTo>
                  <a:lnTo>
                    <a:pt x="81" y="299"/>
                  </a:lnTo>
                  <a:lnTo>
                    <a:pt x="75" y="306"/>
                  </a:lnTo>
                  <a:lnTo>
                    <a:pt x="68" y="311"/>
                  </a:lnTo>
                  <a:lnTo>
                    <a:pt x="61" y="316"/>
                  </a:lnTo>
                  <a:lnTo>
                    <a:pt x="56" y="319"/>
                  </a:lnTo>
                  <a:lnTo>
                    <a:pt x="51" y="324"/>
                  </a:lnTo>
                  <a:lnTo>
                    <a:pt x="45" y="327"/>
                  </a:lnTo>
                  <a:lnTo>
                    <a:pt x="41" y="331"/>
                  </a:lnTo>
                  <a:lnTo>
                    <a:pt x="36" y="333"/>
                  </a:lnTo>
                  <a:lnTo>
                    <a:pt x="34" y="337"/>
                  </a:lnTo>
                  <a:lnTo>
                    <a:pt x="30" y="341"/>
                  </a:lnTo>
                  <a:lnTo>
                    <a:pt x="29" y="342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1" name="Freeform 89"/>
            <p:cNvSpPr>
              <a:spLocks/>
            </p:cNvSpPr>
            <p:nvPr/>
          </p:nvSpPr>
          <p:spPr bwMode="auto">
            <a:xfrm>
              <a:off x="3203" y="3038"/>
              <a:ext cx="32" cy="22"/>
            </a:xfrm>
            <a:custGeom>
              <a:avLst/>
              <a:gdLst>
                <a:gd name="T0" fmla="*/ 0 w 95"/>
                <a:gd name="T1" fmla="*/ 56 h 68"/>
                <a:gd name="T2" fmla="*/ 31 w 95"/>
                <a:gd name="T3" fmla="*/ 35 h 68"/>
                <a:gd name="T4" fmla="*/ 91 w 95"/>
                <a:gd name="T5" fmla="*/ 0 h 68"/>
                <a:gd name="T6" fmla="*/ 95 w 95"/>
                <a:gd name="T7" fmla="*/ 17 h 68"/>
                <a:gd name="T8" fmla="*/ 0 w 95"/>
                <a:gd name="T9" fmla="*/ 68 h 68"/>
                <a:gd name="T10" fmla="*/ 0 w 95"/>
                <a:gd name="T11" fmla="*/ 56 h 68"/>
                <a:gd name="T12" fmla="*/ 0 w 95"/>
                <a:gd name="T13" fmla="*/ 56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68"/>
                <a:gd name="T23" fmla="*/ 95 w 95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68">
                  <a:moveTo>
                    <a:pt x="0" y="56"/>
                  </a:moveTo>
                  <a:lnTo>
                    <a:pt x="31" y="35"/>
                  </a:lnTo>
                  <a:lnTo>
                    <a:pt x="91" y="0"/>
                  </a:lnTo>
                  <a:lnTo>
                    <a:pt x="95" y="17"/>
                  </a:lnTo>
                  <a:lnTo>
                    <a:pt x="0" y="6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2" name="Freeform 90"/>
            <p:cNvSpPr>
              <a:spLocks/>
            </p:cNvSpPr>
            <p:nvPr/>
          </p:nvSpPr>
          <p:spPr bwMode="auto">
            <a:xfrm>
              <a:off x="3213" y="3055"/>
              <a:ext cx="32" cy="39"/>
            </a:xfrm>
            <a:custGeom>
              <a:avLst/>
              <a:gdLst>
                <a:gd name="T0" fmla="*/ 79 w 95"/>
                <a:gd name="T1" fmla="*/ 0 h 118"/>
                <a:gd name="T2" fmla="*/ 95 w 95"/>
                <a:gd name="T3" fmla="*/ 15 h 118"/>
                <a:gd name="T4" fmla="*/ 7 w 95"/>
                <a:gd name="T5" fmla="*/ 118 h 118"/>
                <a:gd name="T6" fmla="*/ 0 w 95"/>
                <a:gd name="T7" fmla="*/ 113 h 118"/>
                <a:gd name="T8" fmla="*/ 74 w 95"/>
                <a:gd name="T9" fmla="*/ 8 h 118"/>
                <a:gd name="T10" fmla="*/ 79 w 95"/>
                <a:gd name="T11" fmla="*/ 0 h 118"/>
                <a:gd name="T12" fmla="*/ 79 w 95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118"/>
                <a:gd name="T23" fmla="*/ 95 w 95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118">
                  <a:moveTo>
                    <a:pt x="79" y="0"/>
                  </a:moveTo>
                  <a:lnTo>
                    <a:pt x="95" y="15"/>
                  </a:lnTo>
                  <a:lnTo>
                    <a:pt x="7" y="118"/>
                  </a:lnTo>
                  <a:lnTo>
                    <a:pt x="0" y="113"/>
                  </a:lnTo>
                  <a:lnTo>
                    <a:pt x="74" y="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3" name="Freeform 91"/>
            <p:cNvSpPr>
              <a:spLocks/>
            </p:cNvSpPr>
            <p:nvPr/>
          </p:nvSpPr>
          <p:spPr bwMode="auto">
            <a:xfrm>
              <a:off x="3234" y="3066"/>
              <a:ext cx="24" cy="45"/>
            </a:xfrm>
            <a:custGeom>
              <a:avLst/>
              <a:gdLst>
                <a:gd name="T0" fmla="*/ 55 w 74"/>
                <a:gd name="T1" fmla="*/ 0 h 137"/>
                <a:gd name="T2" fmla="*/ 74 w 74"/>
                <a:gd name="T3" fmla="*/ 8 h 137"/>
                <a:gd name="T4" fmla="*/ 6 w 74"/>
                <a:gd name="T5" fmla="*/ 137 h 137"/>
                <a:gd name="T6" fmla="*/ 0 w 74"/>
                <a:gd name="T7" fmla="*/ 130 h 137"/>
                <a:gd name="T8" fmla="*/ 52 w 74"/>
                <a:gd name="T9" fmla="*/ 12 h 137"/>
                <a:gd name="T10" fmla="*/ 55 w 74"/>
                <a:gd name="T11" fmla="*/ 0 h 137"/>
                <a:gd name="T12" fmla="*/ 55 w 74"/>
                <a:gd name="T13" fmla="*/ 0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37"/>
                <a:gd name="T23" fmla="*/ 74 w 74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37">
                  <a:moveTo>
                    <a:pt x="55" y="0"/>
                  </a:moveTo>
                  <a:lnTo>
                    <a:pt x="74" y="8"/>
                  </a:lnTo>
                  <a:lnTo>
                    <a:pt x="6" y="137"/>
                  </a:lnTo>
                  <a:lnTo>
                    <a:pt x="0" y="130"/>
                  </a:lnTo>
                  <a:lnTo>
                    <a:pt x="52" y="1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4" name="Freeform 92"/>
            <p:cNvSpPr>
              <a:spLocks/>
            </p:cNvSpPr>
            <p:nvPr/>
          </p:nvSpPr>
          <p:spPr bwMode="auto">
            <a:xfrm>
              <a:off x="3314" y="3057"/>
              <a:ext cx="30" cy="33"/>
            </a:xfrm>
            <a:custGeom>
              <a:avLst/>
              <a:gdLst>
                <a:gd name="T0" fmla="*/ 20 w 91"/>
                <a:gd name="T1" fmla="*/ 0 h 99"/>
                <a:gd name="T2" fmla="*/ 39 w 91"/>
                <a:gd name="T3" fmla="*/ 21 h 99"/>
                <a:gd name="T4" fmla="*/ 91 w 91"/>
                <a:gd name="T5" fmla="*/ 80 h 99"/>
                <a:gd name="T6" fmla="*/ 86 w 91"/>
                <a:gd name="T7" fmla="*/ 99 h 99"/>
                <a:gd name="T8" fmla="*/ 0 w 91"/>
                <a:gd name="T9" fmla="*/ 14 h 99"/>
                <a:gd name="T10" fmla="*/ 20 w 91"/>
                <a:gd name="T11" fmla="*/ 0 h 99"/>
                <a:gd name="T12" fmla="*/ 20 w 91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"/>
                <a:gd name="T22" fmla="*/ 0 h 99"/>
                <a:gd name="T23" fmla="*/ 91 w 91"/>
                <a:gd name="T24" fmla="*/ 99 h 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" h="99">
                  <a:moveTo>
                    <a:pt x="20" y="0"/>
                  </a:moveTo>
                  <a:lnTo>
                    <a:pt x="39" y="21"/>
                  </a:lnTo>
                  <a:lnTo>
                    <a:pt x="91" y="80"/>
                  </a:lnTo>
                  <a:lnTo>
                    <a:pt x="86" y="99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5" name="Freeform 93"/>
            <p:cNvSpPr>
              <a:spLocks/>
            </p:cNvSpPr>
            <p:nvPr/>
          </p:nvSpPr>
          <p:spPr bwMode="auto">
            <a:xfrm>
              <a:off x="3327" y="3043"/>
              <a:ext cx="23" cy="22"/>
            </a:xfrm>
            <a:custGeom>
              <a:avLst/>
              <a:gdLst>
                <a:gd name="T0" fmla="*/ 9 w 70"/>
                <a:gd name="T1" fmla="*/ 0 h 68"/>
                <a:gd name="T2" fmla="*/ 30 w 70"/>
                <a:gd name="T3" fmla="*/ 18 h 68"/>
                <a:gd name="T4" fmla="*/ 70 w 70"/>
                <a:gd name="T5" fmla="*/ 49 h 68"/>
                <a:gd name="T6" fmla="*/ 70 w 70"/>
                <a:gd name="T7" fmla="*/ 68 h 68"/>
                <a:gd name="T8" fmla="*/ 0 w 70"/>
                <a:gd name="T9" fmla="*/ 19 h 68"/>
                <a:gd name="T10" fmla="*/ 9 w 70"/>
                <a:gd name="T11" fmla="*/ 0 h 68"/>
                <a:gd name="T12" fmla="*/ 9 w 70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68"/>
                <a:gd name="T23" fmla="*/ 70 w 70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68">
                  <a:moveTo>
                    <a:pt x="9" y="0"/>
                  </a:moveTo>
                  <a:lnTo>
                    <a:pt x="30" y="18"/>
                  </a:lnTo>
                  <a:lnTo>
                    <a:pt x="70" y="49"/>
                  </a:lnTo>
                  <a:lnTo>
                    <a:pt x="70" y="68"/>
                  </a:lnTo>
                  <a:lnTo>
                    <a:pt x="0" y="1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6" name="Freeform 94"/>
            <p:cNvSpPr>
              <a:spLocks/>
            </p:cNvSpPr>
            <p:nvPr/>
          </p:nvSpPr>
          <p:spPr bwMode="auto">
            <a:xfrm>
              <a:off x="3282" y="3074"/>
              <a:ext cx="7" cy="47"/>
            </a:xfrm>
            <a:custGeom>
              <a:avLst/>
              <a:gdLst>
                <a:gd name="T0" fmla="*/ 0 w 21"/>
                <a:gd name="T1" fmla="*/ 7 h 141"/>
                <a:gd name="T2" fmla="*/ 20 w 21"/>
                <a:gd name="T3" fmla="*/ 0 h 141"/>
                <a:gd name="T4" fmla="*/ 21 w 21"/>
                <a:gd name="T5" fmla="*/ 135 h 141"/>
                <a:gd name="T6" fmla="*/ 16 w 21"/>
                <a:gd name="T7" fmla="*/ 141 h 141"/>
                <a:gd name="T8" fmla="*/ 4 w 21"/>
                <a:gd name="T9" fmla="*/ 19 h 141"/>
                <a:gd name="T10" fmla="*/ 0 w 21"/>
                <a:gd name="T11" fmla="*/ 7 h 141"/>
                <a:gd name="T12" fmla="*/ 0 w 21"/>
                <a:gd name="T13" fmla="*/ 7 h 1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41"/>
                <a:gd name="T23" fmla="*/ 21 w 21"/>
                <a:gd name="T24" fmla="*/ 141 h 1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41">
                  <a:moveTo>
                    <a:pt x="0" y="7"/>
                  </a:moveTo>
                  <a:lnTo>
                    <a:pt x="20" y="0"/>
                  </a:lnTo>
                  <a:lnTo>
                    <a:pt x="21" y="135"/>
                  </a:lnTo>
                  <a:lnTo>
                    <a:pt x="16" y="141"/>
                  </a:lnTo>
                  <a:lnTo>
                    <a:pt x="4" y="1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7" name="Freeform 95"/>
            <p:cNvSpPr>
              <a:spLocks/>
            </p:cNvSpPr>
            <p:nvPr/>
          </p:nvSpPr>
          <p:spPr bwMode="auto">
            <a:xfrm>
              <a:off x="3225" y="3002"/>
              <a:ext cx="100" cy="66"/>
            </a:xfrm>
            <a:custGeom>
              <a:avLst/>
              <a:gdLst>
                <a:gd name="T0" fmla="*/ 14 w 299"/>
                <a:gd name="T1" fmla="*/ 9 h 199"/>
                <a:gd name="T2" fmla="*/ 26 w 299"/>
                <a:gd name="T3" fmla="*/ 7 h 199"/>
                <a:gd name="T4" fmla="*/ 40 w 299"/>
                <a:gd name="T5" fmla="*/ 5 h 199"/>
                <a:gd name="T6" fmla="*/ 54 w 299"/>
                <a:gd name="T7" fmla="*/ 3 h 199"/>
                <a:gd name="T8" fmla="*/ 70 w 299"/>
                <a:gd name="T9" fmla="*/ 2 h 199"/>
                <a:gd name="T10" fmla="*/ 87 w 299"/>
                <a:gd name="T11" fmla="*/ 0 h 199"/>
                <a:gd name="T12" fmla="*/ 104 w 299"/>
                <a:gd name="T13" fmla="*/ 0 h 199"/>
                <a:gd name="T14" fmla="*/ 119 w 299"/>
                <a:gd name="T15" fmla="*/ 0 h 199"/>
                <a:gd name="T16" fmla="*/ 136 w 299"/>
                <a:gd name="T17" fmla="*/ 3 h 199"/>
                <a:gd name="T18" fmla="*/ 131 w 299"/>
                <a:gd name="T19" fmla="*/ 83 h 199"/>
                <a:gd name="T20" fmla="*/ 196 w 299"/>
                <a:gd name="T21" fmla="*/ 15 h 199"/>
                <a:gd name="T22" fmla="*/ 208 w 299"/>
                <a:gd name="T23" fmla="*/ 17 h 199"/>
                <a:gd name="T24" fmla="*/ 222 w 299"/>
                <a:gd name="T25" fmla="*/ 20 h 199"/>
                <a:gd name="T26" fmla="*/ 235 w 299"/>
                <a:gd name="T27" fmla="*/ 23 h 199"/>
                <a:gd name="T28" fmla="*/ 247 w 299"/>
                <a:gd name="T29" fmla="*/ 27 h 199"/>
                <a:gd name="T30" fmla="*/ 261 w 299"/>
                <a:gd name="T31" fmla="*/ 32 h 199"/>
                <a:gd name="T32" fmla="*/ 274 w 299"/>
                <a:gd name="T33" fmla="*/ 37 h 199"/>
                <a:gd name="T34" fmla="*/ 286 w 299"/>
                <a:gd name="T35" fmla="*/ 44 h 199"/>
                <a:gd name="T36" fmla="*/ 299 w 299"/>
                <a:gd name="T37" fmla="*/ 52 h 199"/>
                <a:gd name="T38" fmla="*/ 293 w 299"/>
                <a:gd name="T39" fmla="*/ 63 h 199"/>
                <a:gd name="T40" fmla="*/ 286 w 299"/>
                <a:gd name="T41" fmla="*/ 80 h 199"/>
                <a:gd name="T42" fmla="*/ 275 w 299"/>
                <a:gd name="T43" fmla="*/ 98 h 199"/>
                <a:gd name="T44" fmla="*/ 261 w 299"/>
                <a:gd name="T45" fmla="*/ 121 h 199"/>
                <a:gd name="T46" fmla="*/ 254 w 299"/>
                <a:gd name="T47" fmla="*/ 134 h 199"/>
                <a:gd name="T48" fmla="*/ 237 w 299"/>
                <a:gd name="T49" fmla="*/ 151 h 199"/>
                <a:gd name="T50" fmla="*/ 220 w 299"/>
                <a:gd name="T51" fmla="*/ 169 h 199"/>
                <a:gd name="T52" fmla="*/ 206 w 299"/>
                <a:gd name="T53" fmla="*/ 178 h 199"/>
                <a:gd name="T54" fmla="*/ 193 w 299"/>
                <a:gd name="T55" fmla="*/ 185 h 199"/>
                <a:gd name="T56" fmla="*/ 180 w 299"/>
                <a:gd name="T57" fmla="*/ 191 h 199"/>
                <a:gd name="T58" fmla="*/ 164 w 299"/>
                <a:gd name="T59" fmla="*/ 195 h 199"/>
                <a:gd name="T60" fmla="*/ 148 w 299"/>
                <a:gd name="T61" fmla="*/ 199 h 199"/>
                <a:gd name="T62" fmla="*/ 131 w 299"/>
                <a:gd name="T63" fmla="*/ 199 h 199"/>
                <a:gd name="T64" fmla="*/ 113 w 299"/>
                <a:gd name="T65" fmla="*/ 196 h 199"/>
                <a:gd name="T66" fmla="*/ 93 w 299"/>
                <a:gd name="T67" fmla="*/ 191 h 199"/>
                <a:gd name="T68" fmla="*/ 75 w 299"/>
                <a:gd name="T69" fmla="*/ 185 h 199"/>
                <a:gd name="T70" fmla="*/ 60 w 299"/>
                <a:gd name="T71" fmla="*/ 178 h 199"/>
                <a:gd name="T72" fmla="*/ 47 w 299"/>
                <a:gd name="T73" fmla="*/ 169 h 199"/>
                <a:gd name="T74" fmla="*/ 31 w 299"/>
                <a:gd name="T75" fmla="*/ 156 h 199"/>
                <a:gd name="T76" fmla="*/ 20 w 299"/>
                <a:gd name="T77" fmla="*/ 141 h 199"/>
                <a:gd name="T78" fmla="*/ 11 w 299"/>
                <a:gd name="T79" fmla="*/ 126 h 199"/>
                <a:gd name="T80" fmla="*/ 6 w 299"/>
                <a:gd name="T81" fmla="*/ 111 h 199"/>
                <a:gd name="T82" fmla="*/ 3 w 299"/>
                <a:gd name="T83" fmla="*/ 96 h 199"/>
                <a:gd name="T84" fmla="*/ 1 w 299"/>
                <a:gd name="T85" fmla="*/ 80 h 199"/>
                <a:gd name="T86" fmla="*/ 0 w 299"/>
                <a:gd name="T87" fmla="*/ 64 h 199"/>
                <a:gd name="T88" fmla="*/ 1 w 299"/>
                <a:gd name="T89" fmla="*/ 44 h 199"/>
                <a:gd name="T90" fmla="*/ 4 w 299"/>
                <a:gd name="T91" fmla="*/ 28 h 199"/>
                <a:gd name="T92" fmla="*/ 8 w 299"/>
                <a:gd name="T93" fmla="*/ 17 h 199"/>
                <a:gd name="T94" fmla="*/ 10 w 299"/>
                <a:gd name="T95" fmla="*/ 10 h 19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99"/>
                <a:gd name="T145" fmla="*/ 0 h 199"/>
                <a:gd name="T146" fmla="*/ 299 w 299"/>
                <a:gd name="T147" fmla="*/ 199 h 19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99" h="199">
                  <a:moveTo>
                    <a:pt x="10" y="10"/>
                  </a:moveTo>
                  <a:lnTo>
                    <a:pt x="11" y="9"/>
                  </a:lnTo>
                  <a:lnTo>
                    <a:pt x="14" y="9"/>
                  </a:lnTo>
                  <a:lnTo>
                    <a:pt x="18" y="8"/>
                  </a:lnTo>
                  <a:lnTo>
                    <a:pt x="24" y="8"/>
                  </a:lnTo>
                  <a:lnTo>
                    <a:pt x="26" y="7"/>
                  </a:lnTo>
                  <a:lnTo>
                    <a:pt x="31" y="7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4" y="4"/>
                  </a:lnTo>
                  <a:lnTo>
                    <a:pt x="49" y="4"/>
                  </a:lnTo>
                  <a:lnTo>
                    <a:pt x="54" y="3"/>
                  </a:lnTo>
                  <a:lnTo>
                    <a:pt x="60" y="3"/>
                  </a:lnTo>
                  <a:lnTo>
                    <a:pt x="65" y="3"/>
                  </a:lnTo>
                  <a:lnTo>
                    <a:pt x="70" y="2"/>
                  </a:lnTo>
                  <a:lnTo>
                    <a:pt x="75" y="2"/>
                  </a:lnTo>
                  <a:lnTo>
                    <a:pt x="82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14" y="0"/>
                  </a:lnTo>
                  <a:lnTo>
                    <a:pt x="119" y="0"/>
                  </a:lnTo>
                  <a:lnTo>
                    <a:pt x="126" y="2"/>
                  </a:lnTo>
                  <a:lnTo>
                    <a:pt x="131" y="2"/>
                  </a:lnTo>
                  <a:lnTo>
                    <a:pt x="136" y="3"/>
                  </a:lnTo>
                  <a:lnTo>
                    <a:pt x="139" y="3"/>
                  </a:lnTo>
                  <a:lnTo>
                    <a:pt x="144" y="5"/>
                  </a:lnTo>
                  <a:lnTo>
                    <a:pt x="131" y="83"/>
                  </a:lnTo>
                  <a:lnTo>
                    <a:pt x="173" y="91"/>
                  </a:lnTo>
                  <a:lnTo>
                    <a:pt x="192" y="15"/>
                  </a:lnTo>
                  <a:lnTo>
                    <a:pt x="196" y="15"/>
                  </a:lnTo>
                  <a:lnTo>
                    <a:pt x="198" y="15"/>
                  </a:lnTo>
                  <a:lnTo>
                    <a:pt x="203" y="17"/>
                  </a:lnTo>
                  <a:lnTo>
                    <a:pt x="208" y="17"/>
                  </a:lnTo>
                  <a:lnTo>
                    <a:pt x="215" y="18"/>
                  </a:lnTo>
                  <a:lnTo>
                    <a:pt x="218" y="19"/>
                  </a:lnTo>
                  <a:lnTo>
                    <a:pt x="222" y="20"/>
                  </a:lnTo>
                  <a:lnTo>
                    <a:pt x="227" y="20"/>
                  </a:lnTo>
                  <a:lnTo>
                    <a:pt x="231" y="23"/>
                  </a:lnTo>
                  <a:lnTo>
                    <a:pt x="235" y="23"/>
                  </a:lnTo>
                  <a:lnTo>
                    <a:pt x="239" y="24"/>
                  </a:lnTo>
                  <a:lnTo>
                    <a:pt x="244" y="26"/>
                  </a:lnTo>
                  <a:lnTo>
                    <a:pt x="247" y="27"/>
                  </a:lnTo>
                  <a:lnTo>
                    <a:pt x="252" y="28"/>
                  </a:lnTo>
                  <a:lnTo>
                    <a:pt x="257" y="29"/>
                  </a:lnTo>
                  <a:lnTo>
                    <a:pt x="261" y="32"/>
                  </a:lnTo>
                  <a:lnTo>
                    <a:pt x="266" y="34"/>
                  </a:lnTo>
                  <a:lnTo>
                    <a:pt x="270" y="36"/>
                  </a:lnTo>
                  <a:lnTo>
                    <a:pt x="274" y="37"/>
                  </a:lnTo>
                  <a:lnTo>
                    <a:pt x="277" y="39"/>
                  </a:lnTo>
                  <a:lnTo>
                    <a:pt x="282" y="42"/>
                  </a:lnTo>
                  <a:lnTo>
                    <a:pt x="286" y="44"/>
                  </a:lnTo>
                  <a:lnTo>
                    <a:pt x="290" y="46"/>
                  </a:lnTo>
                  <a:lnTo>
                    <a:pt x="294" y="48"/>
                  </a:lnTo>
                  <a:lnTo>
                    <a:pt x="299" y="52"/>
                  </a:lnTo>
                  <a:lnTo>
                    <a:pt x="298" y="53"/>
                  </a:lnTo>
                  <a:lnTo>
                    <a:pt x="295" y="59"/>
                  </a:lnTo>
                  <a:lnTo>
                    <a:pt x="293" y="63"/>
                  </a:lnTo>
                  <a:lnTo>
                    <a:pt x="291" y="68"/>
                  </a:lnTo>
                  <a:lnTo>
                    <a:pt x="289" y="73"/>
                  </a:lnTo>
                  <a:lnTo>
                    <a:pt x="286" y="80"/>
                  </a:lnTo>
                  <a:lnTo>
                    <a:pt x="282" y="85"/>
                  </a:lnTo>
                  <a:lnTo>
                    <a:pt x="280" y="91"/>
                  </a:lnTo>
                  <a:lnTo>
                    <a:pt x="275" y="98"/>
                  </a:lnTo>
                  <a:lnTo>
                    <a:pt x="271" y="106"/>
                  </a:lnTo>
                  <a:lnTo>
                    <a:pt x="266" y="114"/>
                  </a:lnTo>
                  <a:lnTo>
                    <a:pt x="261" y="121"/>
                  </a:lnTo>
                  <a:lnTo>
                    <a:pt x="259" y="125"/>
                  </a:lnTo>
                  <a:lnTo>
                    <a:pt x="256" y="129"/>
                  </a:lnTo>
                  <a:lnTo>
                    <a:pt x="254" y="134"/>
                  </a:lnTo>
                  <a:lnTo>
                    <a:pt x="251" y="137"/>
                  </a:lnTo>
                  <a:lnTo>
                    <a:pt x="244" y="145"/>
                  </a:lnTo>
                  <a:lnTo>
                    <a:pt x="237" y="151"/>
                  </a:lnTo>
                  <a:lnTo>
                    <a:pt x="231" y="159"/>
                  </a:lnTo>
                  <a:lnTo>
                    <a:pt x="223" y="166"/>
                  </a:lnTo>
                  <a:lnTo>
                    <a:pt x="220" y="169"/>
                  </a:lnTo>
                  <a:lnTo>
                    <a:pt x="215" y="171"/>
                  </a:lnTo>
                  <a:lnTo>
                    <a:pt x="211" y="174"/>
                  </a:lnTo>
                  <a:lnTo>
                    <a:pt x="206" y="178"/>
                  </a:lnTo>
                  <a:lnTo>
                    <a:pt x="202" y="180"/>
                  </a:lnTo>
                  <a:lnTo>
                    <a:pt x="198" y="183"/>
                  </a:lnTo>
                  <a:lnTo>
                    <a:pt x="193" y="185"/>
                  </a:lnTo>
                  <a:lnTo>
                    <a:pt x="190" y="189"/>
                  </a:lnTo>
                  <a:lnTo>
                    <a:pt x="185" y="190"/>
                  </a:lnTo>
                  <a:lnTo>
                    <a:pt x="180" y="191"/>
                  </a:lnTo>
                  <a:lnTo>
                    <a:pt x="175" y="194"/>
                  </a:lnTo>
                  <a:lnTo>
                    <a:pt x="170" y="195"/>
                  </a:lnTo>
                  <a:lnTo>
                    <a:pt x="164" y="195"/>
                  </a:lnTo>
                  <a:lnTo>
                    <a:pt x="159" y="196"/>
                  </a:lnTo>
                  <a:lnTo>
                    <a:pt x="153" y="198"/>
                  </a:lnTo>
                  <a:lnTo>
                    <a:pt x="148" y="199"/>
                  </a:lnTo>
                  <a:lnTo>
                    <a:pt x="142" y="199"/>
                  </a:lnTo>
                  <a:lnTo>
                    <a:pt x="137" y="199"/>
                  </a:lnTo>
                  <a:lnTo>
                    <a:pt x="131" y="199"/>
                  </a:lnTo>
                  <a:lnTo>
                    <a:pt x="126" y="199"/>
                  </a:lnTo>
                  <a:lnTo>
                    <a:pt x="119" y="198"/>
                  </a:lnTo>
                  <a:lnTo>
                    <a:pt x="113" y="196"/>
                  </a:lnTo>
                  <a:lnTo>
                    <a:pt x="107" y="195"/>
                  </a:lnTo>
                  <a:lnTo>
                    <a:pt x="100" y="195"/>
                  </a:lnTo>
                  <a:lnTo>
                    <a:pt x="93" y="191"/>
                  </a:lnTo>
                  <a:lnTo>
                    <a:pt x="87" y="190"/>
                  </a:lnTo>
                  <a:lnTo>
                    <a:pt x="82" y="188"/>
                  </a:lnTo>
                  <a:lnTo>
                    <a:pt x="75" y="185"/>
                  </a:lnTo>
                  <a:lnTo>
                    <a:pt x="70" y="183"/>
                  </a:lnTo>
                  <a:lnTo>
                    <a:pt x="65" y="180"/>
                  </a:lnTo>
                  <a:lnTo>
                    <a:pt x="60" y="178"/>
                  </a:lnTo>
                  <a:lnTo>
                    <a:pt x="57" y="175"/>
                  </a:lnTo>
                  <a:lnTo>
                    <a:pt x="52" y="171"/>
                  </a:lnTo>
                  <a:lnTo>
                    <a:pt x="47" y="169"/>
                  </a:lnTo>
                  <a:lnTo>
                    <a:pt x="43" y="166"/>
                  </a:lnTo>
                  <a:lnTo>
                    <a:pt x="39" y="163"/>
                  </a:lnTo>
                  <a:lnTo>
                    <a:pt x="31" y="156"/>
                  </a:lnTo>
                  <a:lnTo>
                    <a:pt x="26" y="150"/>
                  </a:lnTo>
                  <a:lnTo>
                    <a:pt x="23" y="145"/>
                  </a:lnTo>
                  <a:lnTo>
                    <a:pt x="20" y="141"/>
                  </a:lnTo>
                  <a:lnTo>
                    <a:pt x="18" y="137"/>
                  </a:lnTo>
                  <a:lnTo>
                    <a:pt x="15" y="134"/>
                  </a:lnTo>
                  <a:lnTo>
                    <a:pt x="11" y="126"/>
                  </a:lnTo>
                  <a:lnTo>
                    <a:pt x="9" y="119"/>
                  </a:lnTo>
                  <a:lnTo>
                    <a:pt x="8" y="115"/>
                  </a:lnTo>
                  <a:lnTo>
                    <a:pt x="6" y="111"/>
                  </a:lnTo>
                  <a:lnTo>
                    <a:pt x="4" y="107"/>
                  </a:lnTo>
                  <a:lnTo>
                    <a:pt x="4" y="103"/>
                  </a:lnTo>
                  <a:lnTo>
                    <a:pt x="3" y="96"/>
                  </a:lnTo>
                  <a:lnTo>
                    <a:pt x="3" y="88"/>
                  </a:lnTo>
                  <a:lnTo>
                    <a:pt x="1" y="85"/>
                  </a:lnTo>
                  <a:lnTo>
                    <a:pt x="1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1" y="51"/>
                  </a:lnTo>
                  <a:lnTo>
                    <a:pt x="1" y="44"/>
                  </a:lnTo>
                  <a:lnTo>
                    <a:pt x="3" y="38"/>
                  </a:lnTo>
                  <a:lnTo>
                    <a:pt x="4" y="33"/>
                  </a:lnTo>
                  <a:lnTo>
                    <a:pt x="4" y="28"/>
                  </a:lnTo>
                  <a:lnTo>
                    <a:pt x="6" y="23"/>
                  </a:lnTo>
                  <a:lnTo>
                    <a:pt x="6" y="19"/>
                  </a:lnTo>
                  <a:lnTo>
                    <a:pt x="8" y="17"/>
                  </a:lnTo>
                  <a:lnTo>
                    <a:pt x="9" y="12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4D665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8" name="Freeform 96"/>
            <p:cNvSpPr>
              <a:spLocks/>
            </p:cNvSpPr>
            <p:nvPr/>
          </p:nvSpPr>
          <p:spPr bwMode="auto">
            <a:xfrm>
              <a:off x="3060" y="3097"/>
              <a:ext cx="57" cy="35"/>
            </a:xfrm>
            <a:custGeom>
              <a:avLst/>
              <a:gdLst>
                <a:gd name="T0" fmla="*/ 157 w 172"/>
                <a:gd name="T1" fmla="*/ 0 h 105"/>
                <a:gd name="T2" fmla="*/ 172 w 172"/>
                <a:gd name="T3" fmla="*/ 64 h 105"/>
                <a:gd name="T4" fmla="*/ 170 w 172"/>
                <a:gd name="T5" fmla="*/ 64 h 105"/>
                <a:gd name="T6" fmla="*/ 166 w 172"/>
                <a:gd name="T7" fmla="*/ 65 h 105"/>
                <a:gd name="T8" fmla="*/ 162 w 172"/>
                <a:gd name="T9" fmla="*/ 66 h 105"/>
                <a:gd name="T10" fmla="*/ 160 w 172"/>
                <a:gd name="T11" fmla="*/ 68 h 105"/>
                <a:gd name="T12" fmla="*/ 156 w 172"/>
                <a:gd name="T13" fmla="*/ 70 h 105"/>
                <a:gd name="T14" fmla="*/ 152 w 172"/>
                <a:gd name="T15" fmla="*/ 71 h 105"/>
                <a:gd name="T16" fmla="*/ 146 w 172"/>
                <a:gd name="T17" fmla="*/ 74 h 105"/>
                <a:gd name="T18" fmla="*/ 141 w 172"/>
                <a:gd name="T19" fmla="*/ 75 h 105"/>
                <a:gd name="T20" fmla="*/ 136 w 172"/>
                <a:gd name="T21" fmla="*/ 78 h 105"/>
                <a:gd name="T22" fmla="*/ 130 w 172"/>
                <a:gd name="T23" fmla="*/ 80 h 105"/>
                <a:gd name="T24" fmla="*/ 123 w 172"/>
                <a:gd name="T25" fmla="*/ 81 h 105"/>
                <a:gd name="T26" fmla="*/ 116 w 172"/>
                <a:gd name="T27" fmla="*/ 84 h 105"/>
                <a:gd name="T28" fmla="*/ 109 w 172"/>
                <a:gd name="T29" fmla="*/ 86 h 105"/>
                <a:gd name="T30" fmla="*/ 103 w 172"/>
                <a:gd name="T31" fmla="*/ 89 h 105"/>
                <a:gd name="T32" fmla="*/ 96 w 172"/>
                <a:gd name="T33" fmla="*/ 90 h 105"/>
                <a:gd name="T34" fmla="*/ 89 w 172"/>
                <a:gd name="T35" fmla="*/ 93 h 105"/>
                <a:gd name="T36" fmla="*/ 82 w 172"/>
                <a:gd name="T37" fmla="*/ 94 h 105"/>
                <a:gd name="T38" fmla="*/ 76 w 172"/>
                <a:gd name="T39" fmla="*/ 97 h 105"/>
                <a:gd name="T40" fmla="*/ 68 w 172"/>
                <a:gd name="T41" fmla="*/ 98 h 105"/>
                <a:gd name="T42" fmla="*/ 62 w 172"/>
                <a:gd name="T43" fmla="*/ 100 h 105"/>
                <a:gd name="T44" fmla="*/ 56 w 172"/>
                <a:gd name="T45" fmla="*/ 102 h 105"/>
                <a:gd name="T46" fmla="*/ 49 w 172"/>
                <a:gd name="T47" fmla="*/ 103 h 105"/>
                <a:gd name="T48" fmla="*/ 43 w 172"/>
                <a:gd name="T49" fmla="*/ 104 h 105"/>
                <a:gd name="T50" fmla="*/ 37 w 172"/>
                <a:gd name="T51" fmla="*/ 104 h 105"/>
                <a:gd name="T52" fmla="*/ 30 w 172"/>
                <a:gd name="T53" fmla="*/ 105 h 105"/>
                <a:gd name="T54" fmla="*/ 25 w 172"/>
                <a:gd name="T55" fmla="*/ 105 h 105"/>
                <a:gd name="T56" fmla="*/ 20 w 172"/>
                <a:gd name="T57" fmla="*/ 105 h 105"/>
                <a:gd name="T58" fmla="*/ 17 w 172"/>
                <a:gd name="T59" fmla="*/ 105 h 105"/>
                <a:gd name="T60" fmla="*/ 12 w 172"/>
                <a:gd name="T61" fmla="*/ 104 h 105"/>
                <a:gd name="T62" fmla="*/ 9 w 172"/>
                <a:gd name="T63" fmla="*/ 104 h 105"/>
                <a:gd name="T64" fmla="*/ 3 w 172"/>
                <a:gd name="T65" fmla="*/ 99 h 105"/>
                <a:gd name="T66" fmla="*/ 0 w 172"/>
                <a:gd name="T67" fmla="*/ 97 h 105"/>
                <a:gd name="T68" fmla="*/ 0 w 172"/>
                <a:gd name="T69" fmla="*/ 90 h 105"/>
                <a:gd name="T70" fmla="*/ 3 w 172"/>
                <a:gd name="T71" fmla="*/ 85 h 105"/>
                <a:gd name="T72" fmla="*/ 7 w 172"/>
                <a:gd name="T73" fmla="*/ 79 h 105"/>
                <a:gd name="T74" fmla="*/ 13 w 172"/>
                <a:gd name="T75" fmla="*/ 73 h 105"/>
                <a:gd name="T76" fmla="*/ 19 w 172"/>
                <a:gd name="T77" fmla="*/ 66 h 105"/>
                <a:gd name="T78" fmla="*/ 27 w 172"/>
                <a:gd name="T79" fmla="*/ 60 h 105"/>
                <a:gd name="T80" fmla="*/ 34 w 172"/>
                <a:gd name="T81" fmla="*/ 54 h 105"/>
                <a:gd name="T82" fmla="*/ 42 w 172"/>
                <a:gd name="T83" fmla="*/ 47 h 105"/>
                <a:gd name="T84" fmla="*/ 45 w 172"/>
                <a:gd name="T85" fmla="*/ 45 h 105"/>
                <a:gd name="T86" fmla="*/ 49 w 172"/>
                <a:gd name="T87" fmla="*/ 42 h 105"/>
                <a:gd name="T88" fmla="*/ 53 w 172"/>
                <a:gd name="T89" fmla="*/ 40 h 105"/>
                <a:gd name="T90" fmla="*/ 57 w 172"/>
                <a:gd name="T91" fmla="*/ 37 h 105"/>
                <a:gd name="T92" fmla="*/ 63 w 172"/>
                <a:gd name="T93" fmla="*/ 32 h 105"/>
                <a:gd name="T94" fmla="*/ 68 w 172"/>
                <a:gd name="T95" fmla="*/ 30 h 105"/>
                <a:gd name="T96" fmla="*/ 71 w 172"/>
                <a:gd name="T97" fmla="*/ 27 h 105"/>
                <a:gd name="T98" fmla="*/ 73 w 172"/>
                <a:gd name="T99" fmla="*/ 27 h 105"/>
                <a:gd name="T100" fmla="*/ 118 w 172"/>
                <a:gd name="T101" fmla="*/ 7 h 105"/>
                <a:gd name="T102" fmla="*/ 157 w 172"/>
                <a:gd name="T103" fmla="*/ 0 h 105"/>
                <a:gd name="T104" fmla="*/ 157 w 172"/>
                <a:gd name="T105" fmla="*/ 0 h 10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2"/>
                <a:gd name="T160" fmla="*/ 0 h 105"/>
                <a:gd name="T161" fmla="*/ 172 w 172"/>
                <a:gd name="T162" fmla="*/ 105 h 10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2" h="105">
                  <a:moveTo>
                    <a:pt x="157" y="0"/>
                  </a:moveTo>
                  <a:lnTo>
                    <a:pt x="172" y="64"/>
                  </a:lnTo>
                  <a:lnTo>
                    <a:pt x="170" y="64"/>
                  </a:lnTo>
                  <a:lnTo>
                    <a:pt x="166" y="65"/>
                  </a:lnTo>
                  <a:lnTo>
                    <a:pt x="162" y="66"/>
                  </a:lnTo>
                  <a:lnTo>
                    <a:pt x="160" y="68"/>
                  </a:lnTo>
                  <a:lnTo>
                    <a:pt x="156" y="70"/>
                  </a:lnTo>
                  <a:lnTo>
                    <a:pt x="152" y="71"/>
                  </a:lnTo>
                  <a:lnTo>
                    <a:pt x="146" y="74"/>
                  </a:lnTo>
                  <a:lnTo>
                    <a:pt x="141" y="75"/>
                  </a:lnTo>
                  <a:lnTo>
                    <a:pt x="136" y="78"/>
                  </a:lnTo>
                  <a:lnTo>
                    <a:pt x="130" y="80"/>
                  </a:lnTo>
                  <a:lnTo>
                    <a:pt x="123" y="81"/>
                  </a:lnTo>
                  <a:lnTo>
                    <a:pt x="116" y="84"/>
                  </a:lnTo>
                  <a:lnTo>
                    <a:pt x="109" y="86"/>
                  </a:lnTo>
                  <a:lnTo>
                    <a:pt x="103" y="89"/>
                  </a:lnTo>
                  <a:lnTo>
                    <a:pt x="96" y="90"/>
                  </a:lnTo>
                  <a:lnTo>
                    <a:pt x="89" y="93"/>
                  </a:lnTo>
                  <a:lnTo>
                    <a:pt x="82" y="94"/>
                  </a:lnTo>
                  <a:lnTo>
                    <a:pt x="76" y="97"/>
                  </a:lnTo>
                  <a:lnTo>
                    <a:pt x="68" y="98"/>
                  </a:lnTo>
                  <a:lnTo>
                    <a:pt x="62" y="100"/>
                  </a:lnTo>
                  <a:lnTo>
                    <a:pt x="56" y="102"/>
                  </a:lnTo>
                  <a:lnTo>
                    <a:pt x="49" y="103"/>
                  </a:lnTo>
                  <a:lnTo>
                    <a:pt x="43" y="104"/>
                  </a:lnTo>
                  <a:lnTo>
                    <a:pt x="37" y="104"/>
                  </a:lnTo>
                  <a:lnTo>
                    <a:pt x="30" y="105"/>
                  </a:lnTo>
                  <a:lnTo>
                    <a:pt x="25" y="105"/>
                  </a:lnTo>
                  <a:lnTo>
                    <a:pt x="20" y="105"/>
                  </a:lnTo>
                  <a:lnTo>
                    <a:pt x="17" y="105"/>
                  </a:lnTo>
                  <a:lnTo>
                    <a:pt x="12" y="104"/>
                  </a:lnTo>
                  <a:lnTo>
                    <a:pt x="9" y="104"/>
                  </a:lnTo>
                  <a:lnTo>
                    <a:pt x="3" y="99"/>
                  </a:lnTo>
                  <a:lnTo>
                    <a:pt x="0" y="97"/>
                  </a:lnTo>
                  <a:lnTo>
                    <a:pt x="0" y="90"/>
                  </a:lnTo>
                  <a:lnTo>
                    <a:pt x="3" y="85"/>
                  </a:lnTo>
                  <a:lnTo>
                    <a:pt x="7" y="79"/>
                  </a:lnTo>
                  <a:lnTo>
                    <a:pt x="13" y="73"/>
                  </a:lnTo>
                  <a:lnTo>
                    <a:pt x="19" y="66"/>
                  </a:lnTo>
                  <a:lnTo>
                    <a:pt x="27" y="60"/>
                  </a:lnTo>
                  <a:lnTo>
                    <a:pt x="34" y="54"/>
                  </a:lnTo>
                  <a:lnTo>
                    <a:pt x="42" y="47"/>
                  </a:lnTo>
                  <a:lnTo>
                    <a:pt x="45" y="45"/>
                  </a:lnTo>
                  <a:lnTo>
                    <a:pt x="49" y="42"/>
                  </a:lnTo>
                  <a:lnTo>
                    <a:pt x="53" y="40"/>
                  </a:lnTo>
                  <a:lnTo>
                    <a:pt x="57" y="37"/>
                  </a:lnTo>
                  <a:lnTo>
                    <a:pt x="63" y="32"/>
                  </a:lnTo>
                  <a:lnTo>
                    <a:pt x="68" y="30"/>
                  </a:lnTo>
                  <a:lnTo>
                    <a:pt x="71" y="27"/>
                  </a:lnTo>
                  <a:lnTo>
                    <a:pt x="73" y="27"/>
                  </a:lnTo>
                  <a:lnTo>
                    <a:pt x="118" y="7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693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9" name="Freeform 97"/>
            <p:cNvSpPr>
              <a:spLocks/>
            </p:cNvSpPr>
            <p:nvPr/>
          </p:nvSpPr>
          <p:spPr bwMode="auto">
            <a:xfrm>
              <a:off x="3501" y="3136"/>
              <a:ext cx="60" cy="30"/>
            </a:xfrm>
            <a:custGeom>
              <a:avLst/>
              <a:gdLst>
                <a:gd name="T0" fmla="*/ 0 w 180"/>
                <a:gd name="T1" fmla="*/ 77 h 91"/>
                <a:gd name="T2" fmla="*/ 59 w 180"/>
                <a:gd name="T3" fmla="*/ 47 h 91"/>
                <a:gd name="T4" fmla="*/ 143 w 180"/>
                <a:gd name="T5" fmla="*/ 0 h 91"/>
                <a:gd name="T6" fmla="*/ 180 w 180"/>
                <a:gd name="T7" fmla="*/ 26 h 91"/>
                <a:gd name="T8" fmla="*/ 58 w 180"/>
                <a:gd name="T9" fmla="*/ 91 h 91"/>
                <a:gd name="T10" fmla="*/ 0 w 180"/>
                <a:gd name="T11" fmla="*/ 77 h 91"/>
                <a:gd name="T12" fmla="*/ 0 w 180"/>
                <a:gd name="T13" fmla="*/ 77 h 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1"/>
                <a:gd name="T23" fmla="*/ 180 w 180"/>
                <a:gd name="T24" fmla="*/ 91 h 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1">
                  <a:moveTo>
                    <a:pt x="0" y="77"/>
                  </a:moveTo>
                  <a:lnTo>
                    <a:pt x="59" y="47"/>
                  </a:lnTo>
                  <a:lnTo>
                    <a:pt x="143" y="0"/>
                  </a:lnTo>
                  <a:lnTo>
                    <a:pt x="180" y="26"/>
                  </a:lnTo>
                  <a:lnTo>
                    <a:pt x="58" y="91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cxnSp>
        <p:nvCxnSpPr>
          <p:cNvPr id="108" name="Straight Arrow Connector 107"/>
          <p:cNvCxnSpPr/>
          <p:nvPr/>
        </p:nvCxnSpPr>
        <p:spPr bwMode="auto">
          <a:xfrm flipH="1">
            <a:off x="1169988" y="3263900"/>
            <a:ext cx="1620837" cy="7143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511" name="TextBox 108"/>
          <p:cNvSpPr txBox="1">
            <a:spLocks noChangeArrowheads="1"/>
          </p:cNvSpPr>
          <p:nvPr/>
        </p:nvSpPr>
        <p:spPr bwMode="auto">
          <a:xfrm>
            <a:off x="957263" y="4084638"/>
            <a:ext cx="4016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x</a:t>
            </a:r>
          </a:p>
        </p:txBody>
      </p:sp>
      <p:sp>
        <p:nvSpPr>
          <p:cNvPr id="21512" name="TextBox 109"/>
          <p:cNvSpPr txBox="1">
            <a:spLocks noChangeArrowheads="1"/>
          </p:cNvSpPr>
          <p:nvPr/>
        </p:nvSpPr>
        <p:spPr bwMode="auto">
          <a:xfrm>
            <a:off x="588963" y="3749675"/>
            <a:ext cx="4016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</a:p>
        </p:txBody>
      </p:sp>
      <p:sp>
        <p:nvSpPr>
          <p:cNvPr id="21513" name="TextBox 110"/>
          <p:cNvSpPr txBox="1">
            <a:spLocks noChangeArrowheads="1"/>
          </p:cNvSpPr>
          <p:nvPr/>
        </p:nvSpPr>
        <p:spPr bwMode="auto">
          <a:xfrm>
            <a:off x="234950" y="4403725"/>
            <a:ext cx="3841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z</a:t>
            </a:r>
          </a:p>
        </p:txBody>
      </p:sp>
      <p:pic>
        <p:nvPicPr>
          <p:cNvPr id="2151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631" t="35336" r="24677" b="7637"/>
          <a:stretch>
            <a:fillRect/>
          </a:stretch>
        </p:blipFill>
        <p:spPr bwMode="auto">
          <a:xfrm>
            <a:off x="457200" y="3657600"/>
            <a:ext cx="30480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5" name="TextBox 128"/>
          <p:cNvSpPr txBox="1">
            <a:spLocks noChangeArrowheads="1"/>
          </p:cNvSpPr>
          <p:nvPr/>
        </p:nvSpPr>
        <p:spPr bwMode="auto">
          <a:xfrm>
            <a:off x="1019175" y="261938"/>
            <a:ext cx="2416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>
                <a:latin typeface="Times New Roman" pitchFamily="18" charset="0"/>
              </a:rPr>
              <a:t>World</a:t>
            </a:r>
            <a:br>
              <a:rPr lang="en-US" sz="3600">
                <a:latin typeface="Times New Roman" pitchFamily="18" charset="0"/>
              </a:rPr>
            </a:br>
            <a:r>
              <a:rPr lang="en-US" sz="3600">
                <a:latin typeface="Times New Roman" pitchFamily="18" charset="0"/>
              </a:rPr>
              <a:t>Coordinates</a:t>
            </a:r>
          </a:p>
        </p:txBody>
      </p:sp>
      <p:cxnSp>
        <p:nvCxnSpPr>
          <p:cNvPr id="21516" name="Straight Connector 130"/>
          <p:cNvCxnSpPr>
            <a:cxnSpLocks noChangeShapeType="1"/>
          </p:cNvCxnSpPr>
          <p:nvPr/>
        </p:nvCxnSpPr>
        <p:spPr bwMode="auto">
          <a:xfrm>
            <a:off x="1149350" y="1462088"/>
            <a:ext cx="2133600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21517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480" t="10748" r="11559" b="12617"/>
          <a:stretch>
            <a:fillRect/>
          </a:stretch>
        </p:blipFill>
        <p:spPr bwMode="auto">
          <a:xfrm>
            <a:off x="4724400" y="4310062"/>
            <a:ext cx="37338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25" name="TextBox 149"/>
          <p:cNvSpPr txBox="1">
            <a:spLocks noChangeArrowheads="1"/>
          </p:cNvSpPr>
          <p:nvPr/>
        </p:nvSpPr>
        <p:spPr bwMode="auto">
          <a:xfrm>
            <a:off x="5257800" y="228600"/>
            <a:ext cx="2416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>
                <a:latin typeface="Times New Roman" pitchFamily="18" charset="0"/>
              </a:rPr>
              <a:t>Viewing</a:t>
            </a:r>
            <a:br>
              <a:rPr lang="en-US" sz="3600">
                <a:latin typeface="Times New Roman" pitchFamily="18" charset="0"/>
              </a:rPr>
            </a:br>
            <a:r>
              <a:rPr lang="en-US" sz="3600">
                <a:latin typeface="Times New Roman" pitchFamily="18" charset="0"/>
              </a:rPr>
              <a:t>Coordinates</a:t>
            </a:r>
          </a:p>
        </p:txBody>
      </p:sp>
      <p:cxnSp>
        <p:nvCxnSpPr>
          <p:cNvPr id="21526" name="Straight Connector 150"/>
          <p:cNvCxnSpPr>
            <a:cxnSpLocks noChangeShapeType="1"/>
          </p:cNvCxnSpPr>
          <p:nvPr/>
        </p:nvCxnSpPr>
        <p:spPr bwMode="auto">
          <a:xfrm>
            <a:off x="5410200" y="1428750"/>
            <a:ext cx="2133600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521" name="TextBox 145"/>
          <p:cNvSpPr txBox="1">
            <a:spLocks noChangeArrowheads="1"/>
          </p:cNvSpPr>
          <p:nvPr/>
        </p:nvSpPr>
        <p:spPr bwMode="auto">
          <a:xfrm>
            <a:off x="4114800" y="4262437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 pitchFamily="18" charset="0"/>
              </a:rPr>
              <a:t>x</a:t>
            </a:r>
          </a:p>
        </p:txBody>
      </p:sp>
      <p:sp>
        <p:nvSpPr>
          <p:cNvPr id="21522" name="TextBox 146"/>
          <p:cNvSpPr txBox="1">
            <a:spLocks noChangeArrowheads="1"/>
          </p:cNvSpPr>
          <p:nvPr/>
        </p:nvSpPr>
        <p:spPr bwMode="auto">
          <a:xfrm>
            <a:off x="5257800" y="1981200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y</a:t>
            </a:r>
          </a:p>
        </p:txBody>
      </p:sp>
      <p:cxnSp>
        <p:nvCxnSpPr>
          <p:cNvPr id="21527" name="Straight Arrow Connector 151"/>
          <p:cNvCxnSpPr>
            <a:cxnSpLocks noChangeShapeType="1"/>
          </p:cNvCxnSpPr>
          <p:nvPr/>
        </p:nvCxnSpPr>
        <p:spPr bwMode="auto">
          <a:xfrm rot="5400000" flipH="1" flipV="1">
            <a:off x="4664075" y="3200400"/>
            <a:ext cx="1525588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1528" name="TextBox 154"/>
          <p:cNvSpPr txBox="1">
            <a:spLocks noChangeArrowheads="1"/>
          </p:cNvSpPr>
          <p:nvPr/>
        </p:nvSpPr>
        <p:spPr bwMode="auto">
          <a:xfrm>
            <a:off x="1676400" y="2362200"/>
            <a:ext cx="1038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eye point</a:t>
            </a:r>
          </a:p>
        </p:txBody>
      </p:sp>
      <p:cxnSp>
        <p:nvCxnSpPr>
          <p:cNvPr id="21529" name="Straight Arrow Connector 156"/>
          <p:cNvCxnSpPr>
            <a:cxnSpLocks noChangeShapeType="1"/>
            <a:stCxn id="21528" idx="2"/>
            <a:endCxn id="21570" idx="26"/>
          </p:cNvCxnSpPr>
          <p:nvPr/>
        </p:nvCxnSpPr>
        <p:spPr bwMode="auto">
          <a:xfrm rot="16200000" flipH="1">
            <a:off x="2218532" y="2709069"/>
            <a:ext cx="392112" cy="438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1530" name="TextBox 157"/>
          <p:cNvSpPr txBox="1">
            <a:spLocks noChangeArrowheads="1"/>
          </p:cNvSpPr>
          <p:nvPr/>
        </p:nvSpPr>
        <p:spPr bwMode="auto">
          <a:xfrm>
            <a:off x="152400" y="2362200"/>
            <a:ext cx="1293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lookat point</a:t>
            </a:r>
          </a:p>
        </p:txBody>
      </p:sp>
      <p:cxnSp>
        <p:nvCxnSpPr>
          <p:cNvPr id="21531" name="Straight Arrow Connector 158"/>
          <p:cNvCxnSpPr>
            <a:cxnSpLocks noChangeShapeType="1"/>
            <a:stCxn id="21530" idx="2"/>
          </p:cNvCxnSpPr>
          <p:nvPr/>
        </p:nvCxnSpPr>
        <p:spPr bwMode="auto">
          <a:xfrm rot="16200000" flipH="1">
            <a:off x="356394" y="3175794"/>
            <a:ext cx="1230312" cy="342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3" name="Group 75"/>
          <p:cNvGrpSpPr>
            <a:grpSpLocks/>
          </p:cNvGrpSpPr>
          <p:nvPr/>
        </p:nvGrpSpPr>
        <p:grpSpPr bwMode="auto">
          <a:xfrm rot="2700000" flipH="1">
            <a:off x="4828889" y="3748374"/>
            <a:ext cx="960438" cy="477837"/>
            <a:chOff x="2976" y="2897"/>
            <a:chExt cx="702" cy="359"/>
          </a:xfrm>
        </p:grpSpPr>
        <p:sp>
          <p:nvSpPr>
            <p:cNvPr id="21536" name="Freeform 76"/>
            <p:cNvSpPr>
              <a:spLocks/>
            </p:cNvSpPr>
            <p:nvPr/>
          </p:nvSpPr>
          <p:spPr bwMode="auto">
            <a:xfrm>
              <a:off x="2982" y="2922"/>
              <a:ext cx="623" cy="334"/>
            </a:xfrm>
            <a:custGeom>
              <a:avLst/>
              <a:gdLst>
                <a:gd name="T0" fmla="*/ 264 w 1868"/>
                <a:gd name="T1" fmla="*/ 773 h 1001"/>
                <a:gd name="T2" fmla="*/ 0 w 1868"/>
                <a:gd name="T3" fmla="*/ 661 h 1001"/>
                <a:gd name="T4" fmla="*/ 0 w 1868"/>
                <a:gd name="T5" fmla="*/ 658 h 1001"/>
                <a:gd name="T6" fmla="*/ 3 w 1868"/>
                <a:gd name="T7" fmla="*/ 651 h 1001"/>
                <a:gd name="T8" fmla="*/ 8 w 1868"/>
                <a:gd name="T9" fmla="*/ 641 h 1001"/>
                <a:gd name="T10" fmla="*/ 13 w 1868"/>
                <a:gd name="T11" fmla="*/ 629 h 1001"/>
                <a:gd name="T12" fmla="*/ 16 w 1868"/>
                <a:gd name="T13" fmla="*/ 620 h 1001"/>
                <a:gd name="T14" fmla="*/ 18 w 1868"/>
                <a:gd name="T15" fmla="*/ 612 h 1001"/>
                <a:gd name="T16" fmla="*/ 21 w 1868"/>
                <a:gd name="T17" fmla="*/ 604 h 1001"/>
                <a:gd name="T18" fmla="*/ 23 w 1868"/>
                <a:gd name="T19" fmla="*/ 596 h 1001"/>
                <a:gd name="T20" fmla="*/ 25 w 1868"/>
                <a:gd name="T21" fmla="*/ 589 h 1001"/>
                <a:gd name="T22" fmla="*/ 27 w 1868"/>
                <a:gd name="T23" fmla="*/ 580 h 1001"/>
                <a:gd name="T24" fmla="*/ 27 w 1868"/>
                <a:gd name="T25" fmla="*/ 572 h 1001"/>
                <a:gd name="T26" fmla="*/ 28 w 1868"/>
                <a:gd name="T27" fmla="*/ 563 h 1001"/>
                <a:gd name="T28" fmla="*/ 30 w 1868"/>
                <a:gd name="T29" fmla="*/ 553 h 1001"/>
                <a:gd name="T30" fmla="*/ 38 w 1868"/>
                <a:gd name="T31" fmla="*/ 542 h 1001"/>
                <a:gd name="T32" fmla="*/ 51 w 1868"/>
                <a:gd name="T33" fmla="*/ 527 h 1001"/>
                <a:gd name="T34" fmla="*/ 59 w 1868"/>
                <a:gd name="T35" fmla="*/ 519 h 1001"/>
                <a:gd name="T36" fmla="*/ 69 w 1868"/>
                <a:gd name="T37" fmla="*/ 512 h 1001"/>
                <a:gd name="T38" fmla="*/ 77 w 1868"/>
                <a:gd name="T39" fmla="*/ 502 h 1001"/>
                <a:gd name="T40" fmla="*/ 89 w 1868"/>
                <a:gd name="T41" fmla="*/ 493 h 1001"/>
                <a:gd name="T42" fmla="*/ 99 w 1868"/>
                <a:gd name="T43" fmla="*/ 484 h 1001"/>
                <a:gd name="T44" fmla="*/ 111 w 1868"/>
                <a:gd name="T45" fmla="*/ 475 h 1001"/>
                <a:gd name="T46" fmla="*/ 123 w 1868"/>
                <a:gd name="T47" fmla="*/ 467 h 1001"/>
                <a:gd name="T48" fmla="*/ 135 w 1868"/>
                <a:gd name="T49" fmla="*/ 458 h 1001"/>
                <a:gd name="T50" fmla="*/ 148 w 1868"/>
                <a:gd name="T51" fmla="*/ 448 h 1001"/>
                <a:gd name="T52" fmla="*/ 161 w 1868"/>
                <a:gd name="T53" fmla="*/ 440 h 1001"/>
                <a:gd name="T54" fmla="*/ 173 w 1868"/>
                <a:gd name="T55" fmla="*/ 430 h 1001"/>
                <a:gd name="T56" fmla="*/ 185 w 1868"/>
                <a:gd name="T57" fmla="*/ 420 h 1001"/>
                <a:gd name="T58" fmla="*/ 198 w 1868"/>
                <a:gd name="T59" fmla="*/ 413 h 1001"/>
                <a:gd name="T60" fmla="*/ 210 w 1868"/>
                <a:gd name="T61" fmla="*/ 404 h 1001"/>
                <a:gd name="T62" fmla="*/ 222 w 1868"/>
                <a:gd name="T63" fmla="*/ 396 h 1001"/>
                <a:gd name="T64" fmla="*/ 233 w 1868"/>
                <a:gd name="T65" fmla="*/ 389 h 1001"/>
                <a:gd name="T66" fmla="*/ 243 w 1868"/>
                <a:gd name="T67" fmla="*/ 381 h 1001"/>
                <a:gd name="T68" fmla="*/ 254 w 1868"/>
                <a:gd name="T69" fmla="*/ 375 h 1001"/>
                <a:gd name="T70" fmla="*/ 263 w 1868"/>
                <a:gd name="T71" fmla="*/ 369 h 1001"/>
                <a:gd name="T72" fmla="*/ 271 w 1868"/>
                <a:gd name="T73" fmla="*/ 364 h 1001"/>
                <a:gd name="T74" fmla="*/ 284 w 1868"/>
                <a:gd name="T75" fmla="*/ 355 h 1001"/>
                <a:gd name="T76" fmla="*/ 293 w 1868"/>
                <a:gd name="T77" fmla="*/ 348 h 1001"/>
                <a:gd name="T78" fmla="*/ 297 w 1868"/>
                <a:gd name="T79" fmla="*/ 347 h 1001"/>
                <a:gd name="T80" fmla="*/ 1276 w 1868"/>
                <a:gd name="T81" fmla="*/ 79 h 1001"/>
                <a:gd name="T82" fmla="*/ 1658 w 1868"/>
                <a:gd name="T83" fmla="*/ 654 h 1001"/>
                <a:gd name="T84" fmla="*/ 1147 w 1868"/>
                <a:gd name="T85" fmla="*/ 934 h 1001"/>
                <a:gd name="T86" fmla="*/ 937 w 1868"/>
                <a:gd name="T87" fmla="*/ 1001 h 1001"/>
                <a:gd name="T88" fmla="*/ 485 w 1868"/>
                <a:gd name="T89" fmla="*/ 864 h 100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68"/>
                <a:gd name="T136" fmla="*/ 0 h 1001"/>
                <a:gd name="T137" fmla="*/ 1868 w 1868"/>
                <a:gd name="T138" fmla="*/ 1001 h 100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68" h="1001">
                  <a:moveTo>
                    <a:pt x="485" y="864"/>
                  </a:moveTo>
                  <a:lnTo>
                    <a:pt x="264" y="773"/>
                  </a:lnTo>
                  <a:lnTo>
                    <a:pt x="84" y="649"/>
                  </a:lnTo>
                  <a:lnTo>
                    <a:pt x="0" y="661"/>
                  </a:lnTo>
                  <a:lnTo>
                    <a:pt x="0" y="659"/>
                  </a:lnTo>
                  <a:lnTo>
                    <a:pt x="0" y="658"/>
                  </a:lnTo>
                  <a:lnTo>
                    <a:pt x="1" y="655"/>
                  </a:lnTo>
                  <a:lnTo>
                    <a:pt x="3" y="651"/>
                  </a:lnTo>
                  <a:lnTo>
                    <a:pt x="6" y="646"/>
                  </a:lnTo>
                  <a:lnTo>
                    <a:pt x="8" y="641"/>
                  </a:lnTo>
                  <a:lnTo>
                    <a:pt x="11" y="635"/>
                  </a:lnTo>
                  <a:lnTo>
                    <a:pt x="13" y="629"/>
                  </a:lnTo>
                  <a:lnTo>
                    <a:pt x="15" y="624"/>
                  </a:lnTo>
                  <a:lnTo>
                    <a:pt x="16" y="620"/>
                  </a:lnTo>
                  <a:lnTo>
                    <a:pt x="17" y="616"/>
                  </a:lnTo>
                  <a:lnTo>
                    <a:pt x="18" y="612"/>
                  </a:lnTo>
                  <a:lnTo>
                    <a:pt x="20" y="609"/>
                  </a:lnTo>
                  <a:lnTo>
                    <a:pt x="21" y="604"/>
                  </a:lnTo>
                  <a:lnTo>
                    <a:pt x="22" y="600"/>
                  </a:lnTo>
                  <a:lnTo>
                    <a:pt x="23" y="596"/>
                  </a:lnTo>
                  <a:lnTo>
                    <a:pt x="25" y="592"/>
                  </a:lnTo>
                  <a:lnTo>
                    <a:pt x="25" y="589"/>
                  </a:lnTo>
                  <a:lnTo>
                    <a:pt x="26" y="584"/>
                  </a:lnTo>
                  <a:lnTo>
                    <a:pt x="27" y="580"/>
                  </a:lnTo>
                  <a:lnTo>
                    <a:pt x="27" y="576"/>
                  </a:lnTo>
                  <a:lnTo>
                    <a:pt x="27" y="572"/>
                  </a:lnTo>
                  <a:lnTo>
                    <a:pt x="27" y="567"/>
                  </a:lnTo>
                  <a:lnTo>
                    <a:pt x="28" y="563"/>
                  </a:lnTo>
                  <a:lnTo>
                    <a:pt x="28" y="558"/>
                  </a:lnTo>
                  <a:lnTo>
                    <a:pt x="30" y="553"/>
                  </a:lnTo>
                  <a:lnTo>
                    <a:pt x="33" y="547"/>
                  </a:lnTo>
                  <a:lnTo>
                    <a:pt x="38" y="542"/>
                  </a:lnTo>
                  <a:lnTo>
                    <a:pt x="45" y="535"/>
                  </a:lnTo>
                  <a:lnTo>
                    <a:pt x="51" y="527"/>
                  </a:lnTo>
                  <a:lnTo>
                    <a:pt x="55" y="523"/>
                  </a:lnTo>
                  <a:lnTo>
                    <a:pt x="59" y="519"/>
                  </a:lnTo>
                  <a:lnTo>
                    <a:pt x="64" y="514"/>
                  </a:lnTo>
                  <a:lnTo>
                    <a:pt x="69" y="512"/>
                  </a:lnTo>
                  <a:lnTo>
                    <a:pt x="72" y="507"/>
                  </a:lnTo>
                  <a:lnTo>
                    <a:pt x="77" y="502"/>
                  </a:lnTo>
                  <a:lnTo>
                    <a:pt x="82" y="498"/>
                  </a:lnTo>
                  <a:lnTo>
                    <a:pt x="89" y="493"/>
                  </a:lnTo>
                  <a:lnTo>
                    <a:pt x="92" y="489"/>
                  </a:lnTo>
                  <a:lnTo>
                    <a:pt x="99" y="484"/>
                  </a:lnTo>
                  <a:lnTo>
                    <a:pt x="105" y="480"/>
                  </a:lnTo>
                  <a:lnTo>
                    <a:pt x="111" y="475"/>
                  </a:lnTo>
                  <a:lnTo>
                    <a:pt x="118" y="470"/>
                  </a:lnTo>
                  <a:lnTo>
                    <a:pt x="123" y="467"/>
                  </a:lnTo>
                  <a:lnTo>
                    <a:pt x="129" y="462"/>
                  </a:lnTo>
                  <a:lnTo>
                    <a:pt x="135" y="458"/>
                  </a:lnTo>
                  <a:lnTo>
                    <a:pt x="141" y="453"/>
                  </a:lnTo>
                  <a:lnTo>
                    <a:pt x="148" y="448"/>
                  </a:lnTo>
                  <a:lnTo>
                    <a:pt x="155" y="444"/>
                  </a:lnTo>
                  <a:lnTo>
                    <a:pt x="161" y="440"/>
                  </a:lnTo>
                  <a:lnTo>
                    <a:pt x="167" y="435"/>
                  </a:lnTo>
                  <a:lnTo>
                    <a:pt x="173" y="430"/>
                  </a:lnTo>
                  <a:lnTo>
                    <a:pt x="179" y="425"/>
                  </a:lnTo>
                  <a:lnTo>
                    <a:pt x="185" y="420"/>
                  </a:lnTo>
                  <a:lnTo>
                    <a:pt x="192" y="416"/>
                  </a:lnTo>
                  <a:lnTo>
                    <a:pt x="198" y="413"/>
                  </a:lnTo>
                  <a:lnTo>
                    <a:pt x="204" y="408"/>
                  </a:lnTo>
                  <a:lnTo>
                    <a:pt x="210" y="404"/>
                  </a:lnTo>
                  <a:lnTo>
                    <a:pt x="217" y="400"/>
                  </a:lnTo>
                  <a:lnTo>
                    <a:pt x="222" y="396"/>
                  </a:lnTo>
                  <a:lnTo>
                    <a:pt x="227" y="392"/>
                  </a:lnTo>
                  <a:lnTo>
                    <a:pt x="233" y="389"/>
                  </a:lnTo>
                  <a:lnTo>
                    <a:pt x="238" y="385"/>
                  </a:lnTo>
                  <a:lnTo>
                    <a:pt x="243" y="381"/>
                  </a:lnTo>
                  <a:lnTo>
                    <a:pt x="248" y="379"/>
                  </a:lnTo>
                  <a:lnTo>
                    <a:pt x="254" y="375"/>
                  </a:lnTo>
                  <a:lnTo>
                    <a:pt x="258" y="371"/>
                  </a:lnTo>
                  <a:lnTo>
                    <a:pt x="263" y="369"/>
                  </a:lnTo>
                  <a:lnTo>
                    <a:pt x="267" y="365"/>
                  </a:lnTo>
                  <a:lnTo>
                    <a:pt x="271" y="364"/>
                  </a:lnTo>
                  <a:lnTo>
                    <a:pt x="278" y="359"/>
                  </a:lnTo>
                  <a:lnTo>
                    <a:pt x="284" y="355"/>
                  </a:lnTo>
                  <a:lnTo>
                    <a:pt x="288" y="351"/>
                  </a:lnTo>
                  <a:lnTo>
                    <a:pt x="293" y="348"/>
                  </a:lnTo>
                  <a:lnTo>
                    <a:pt x="296" y="347"/>
                  </a:lnTo>
                  <a:lnTo>
                    <a:pt x="297" y="347"/>
                  </a:lnTo>
                  <a:lnTo>
                    <a:pt x="723" y="0"/>
                  </a:lnTo>
                  <a:lnTo>
                    <a:pt x="1276" y="79"/>
                  </a:lnTo>
                  <a:lnTo>
                    <a:pt x="1868" y="497"/>
                  </a:lnTo>
                  <a:lnTo>
                    <a:pt x="1658" y="654"/>
                  </a:lnTo>
                  <a:lnTo>
                    <a:pt x="1235" y="900"/>
                  </a:lnTo>
                  <a:lnTo>
                    <a:pt x="1147" y="934"/>
                  </a:lnTo>
                  <a:lnTo>
                    <a:pt x="1038" y="969"/>
                  </a:lnTo>
                  <a:lnTo>
                    <a:pt x="937" y="1001"/>
                  </a:lnTo>
                  <a:lnTo>
                    <a:pt x="485" y="8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37" name="Freeform 77"/>
            <p:cNvSpPr>
              <a:spLocks/>
            </p:cNvSpPr>
            <p:nvPr/>
          </p:nvSpPr>
          <p:spPr bwMode="auto">
            <a:xfrm>
              <a:off x="3107" y="2994"/>
              <a:ext cx="394" cy="165"/>
            </a:xfrm>
            <a:custGeom>
              <a:avLst/>
              <a:gdLst>
                <a:gd name="T0" fmla="*/ 22 w 1182"/>
                <a:gd name="T1" fmla="*/ 274 h 495"/>
                <a:gd name="T2" fmla="*/ 65 w 1182"/>
                <a:gd name="T3" fmla="*/ 245 h 495"/>
                <a:gd name="T4" fmla="*/ 92 w 1182"/>
                <a:gd name="T5" fmla="*/ 225 h 495"/>
                <a:gd name="T6" fmla="*/ 121 w 1182"/>
                <a:gd name="T7" fmla="*/ 202 h 495"/>
                <a:gd name="T8" fmla="*/ 149 w 1182"/>
                <a:gd name="T9" fmla="*/ 177 h 495"/>
                <a:gd name="T10" fmla="*/ 179 w 1182"/>
                <a:gd name="T11" fmla="*/ 142 h 495"/>
                <a:gd name="T12" fmla="*/ 198 w 1182"/>
                <a:gd name="T13" fmla="*/ 113 h 495"/>
                <a:gd name="T14" fmla="*/ 229 w 1182"/>
                <a:gd name="T15" fmla="*/ 70 h 495"/>
                <a:gd name="T16" fmla="*/ 266 w 1182"/>
                <a:gd name="T17" fmla="*/ 33 h 495"/>
                <a:gd name="T18" fmla="*/ 301 w 1182"/>
                <a:gd name="T19" fmla="*/ 8 h 495"/>
                <a:gd name="T20" fmla="*/ 320 w 1182"/>
                <a:gd name="T21" fmla="*/ 7 h 495"/>
                <a:gd name="T22" fmla="*/ 313 w 1182"/>
                <a:gd name="T23" fmla="*/ 43 h 495"/>
                <a:gd name="T24" fmla="*/ 311 w 1182"/>
                <a:gd name="T25" fmla="*/ 75 h 495"/>
                <a:gd name="T26" fmla="*/ 308 w 1182"/>
                <a:gd name="T27" fmla="*/ 109 h 495"/>
                <a:gd name="T28" fmla="*/ 308 w 1182"/>
                <a:gd name="T29" fmla="*/ 147 h 495"/>
                <a:gd name="T30" fmla="*/ 312 w 1182"/>
                <a:gd name="T31" fmla="*/ 184 h 495"/>
                <a:gd name="T32" fmla="*/ 318 w 1182"/>
                <a:gd name="T33" fmla="*/ 219 h 495"/>
                <a:gd name="T34" fmla="*/ 330 w 1182"/>
                <a:gd name="T35" fmla="*/ 251 h 495"/>
                <a:gd name="T36" fmla="*/ 359 w 1182"/>
                <a:gd name="T37" fmla="*/ 297 h 495"/>
                <a:gd name="T38" fmla="*/ 397 w 1182"/>
                <a:gd name="T39" fmla="*/ 333 h 495"/>
                <a:gd name="T40" fmla="*/ 435 w 1182"/>
                <a:gd name="T41" fmla="*/ 356 h 495"/>
                <a:gd name="T42" fmla="*/ 465 w 1182"/>
                <a:gd name="T43" fmla="*/ 369 h 495"/>
                <a:gd name="T44" fmla="*/ 492 w 1182"/>
                <a:gd name="T45" fmla="*/ 375 h 495"/>
                <a:gd name="T46" fmla="*/ 524 w 1182"/>
                <a:gd name="T47" fmla="*/ 379 h 495"/>
                <a:gd name="T48" fmla="*/ 556 w 1182"/>
                <a:gd name="T49" fmla="*/ 380 h 495"/>
                <a:gd name="T50" fmla="*/ 591 w 1182"/>
                <a:gd name="T51" fmla="*/ 377 h 495"/>
                <a:gd name="T52" fmla="*/ 630 w 1182"/>
                <a:gd name="T53" fmla="*/ 369 h 495"/>
                <a:gd name="T54" fmla="*/ 669 w 1182"/>
                <a:gd name="T55" fmla="*/ 356 h 495"/>
                <a:gd name="T56" fmla="*/ 706 w 1182"/>
                <a:gd name="T57" fmla="*/ 335 h 495"/>
                <a:gd name="T58" fmla="*/ 743 w 1182"/>
                <a:gd name="T59" fmla="*/ 305 h 495"/>
                <a:gd name="T60" fmla="*/ 775 w 1182"/>
                <a:gd name="T61" fmla="*/ 270 h 495"/>
                <a:gd name="T62" fmla="*/ 802 w 1182"/>
                <a:gd name="T63" fmla="*/ 235 h 495"/>
                <a:gd name="T64" fmla="*/ 824 w 1182"/>
                <a:gd name="T65" fmla="*/ 197 h 495"/>
                <a:gd name="T66" fmla="*/ 842 w 1182"/>
                <a:gd name="T67" fmla="*/ 162 h 495"/>
                <a:gd name="T68" fmla="*/ 854 w 1182"/>
                <a:gd name="T69" fmla="*/ 129 h 495"/>
                <a:gd name="T70" fmla="*/ 866 w 1182"/>
                <a:gd name="T71" fmla="*/ 98 h 495"/>
                <a:gd name="T72" fmla="*/ 877 w 1182"/>
                <a:gd name="T73" fmla="*/ 66 h 495"/>
                <a:gd name="T74" fmla="*/ 906 w 1182"/>
                <a:gd name="T75" fmla="*/ 31 h 495"/>
                <a:gd name="T76" fmla="*/ 935 w 1182"/>
                <a:gd name="T77" fmla="*/ 45 h 495"/>
                <a:gd name="T78" fmla="*/ 969 w 1182"/>
                <a:gd name="T79" fmla="*/ 62 h 495"/>
                <a:gd name="T80" fmla="*/ 1010 w 1182"/>
                <a:gd name="T81" fmla="*/ 85 h 495"/>
                <a:gd name="T82" fmla="*/ 1053 w 1182"/>
                <a:gd name="T83" fmla="*/ 109 h 495"/>
                <a:gd name="T84" fmla="*/ 1097 w 1182"/>
                <a:gd name="T85" fmla="*/ 135 h 495"/>
                <a:gd name="T86" fmla="*/ 1137 w 1182"/>
                <a:gd name="T87" fmla="*/ 162 h 495"/>
                <a:gd name="T88" fmla="*/ 1173 w 1182"/>
                <a:gd name="T89" fmla="*/ 189 h 495"/>
                <a:gd name="T90" fmla="*/ 1166 w 1182"/>
                <a:gd name="T91" fmla="*/ 209 h 495"/>
                <a:gd name="T92" fmla="*/ 1136 w 1182"/>
                <a:gd name="T93" fmla="*/ 237 h 495"/>
                <a:gd name="T94" fmla="*/ 1089 w 1182"/>
                <a:gd name="T95" fmla="*/ 272 h 495"/>
                <a:gd name="T96" fmla="*/ 1029 w 1182"/>
                <a:gd name="T97" fmla="*/ 315 h 495"/>
                <a:gd name="T98" fmla="*/ 957 w 1182"/>
                <a:gd name="T99" fmla="*/ 359 h 495"/>
                <a:gd name="T100" fmla="*/ 876 w 1182"/>
                <a:gd name="T101" fmla="*/ 403 h 495"/>
                <a:gd name="T102" fmla="*/ 784 w 1182"/>
                <a:gd name="T103" fmla="*/ 441 h 495"/>
                <a:gd name="T104" fmla="*/ 687 w 1182"/>
                <a:gd name="T105" fmla="*/ 472 h 495"/>
                <a:gd name="T106" fmla="*/ 583 w 1182"/>
                <a:gd name="T107" fmla="*/ 490 h 495"/>
                <a:gd name="T108" fmla="*/ 482 w 1182"/>
                <a:gd name="T109" fmla="*/ 495 h 495"/>
                <a:gd name="T110" fmla="*/ 387 w 1182"/>
                <a:gd name="T111" fmla="*/ 488 h 495"/>
                <a:gd name="T112" fmla="*/ 301 w 1182"/>
                <a:gd name="T113" fmla="*/ 473 h 495"/>
                <a:gd name="T114" fmla="*/ 223 w 1182"/>
                <a:gd name="T115" fmla="*/ 452 h 495"/>
                <a:gd name="T116" fmla="*/ 158 w 1182"/>
                <a:gd name="T117" fmla="*/ 429 h 495"/>
                <a:gd name="T118" fmla="*/ 104 w 1182"/>
                <a:gd name="T119" fmla="*/ 407 h 495"/>
                <a:gd name="T120" fmla="*/ 64 w 1182"/>
                <a:gd name="T121" fmla="*/ 387 h 495"/>
                <a:gd name="T122" fmla="*/ 36 w 1182"/>
                <a:gd name="T123" fmla="*/ 372 h 4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82"/>
                <a:gd name="T187" fmla="*/ 0 h 495"/>
                <a:gd name="T188" fmla="*/ 1182 w 1182"/>
                <a:gd name="T189" fmla="*/ 495 h 4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82" h="495">
                  <a:moveTo>
                    <a:pt x="0" y="287"/>
                  </a:moveTo>
                  <a:lnTo>
                    <a:pt x="1" y="286"/>
                  </a:lnTo>
                  <a:lnTo>
                    <a:pt x="6" y="284"/>
                  </a:lnTo>
                  <a:lnTo>
                    <a:pt x="8" y="281"/>
                  </a:lnTo>
                  <a:lnTo>
                    <a:pt x="12" y="279"/>
                  </a:lnTo>
                  <a:lnTo>
                    <a:pt x="17" y="276"/>
                  </a:lnTo>
                  <a:lnTo>
                    <a:pt x="22" y="274"/>
                  </a:lnTo>
                  <a:lnTo>
                    <a:pt x="27" y="270"/>
                  </a:lnTo>
                  <a:lnTo>
                    <a:pt x="33" y="266"/>
                  </a:lnTo>
                  <a:lnTo>
                    <a:pt x="40" y="262"/>
                  </a:lnTo>
                  <a:lnTo>
                    <a:pt x="47" y="257"/>
                  </a:lnTo>
                  <a:lnTo>
                    <a:pt x="54" y="252"/>
                  </a:lnTo>
                  <a:lnTo>
                    <a:pt x="61" y="247"/>
                  </a:lnTo>
                  <a:lnTo>
                    <a:pt x="65" y="245"/>
                  </a:lnTo>
                  <a:lnTo>
                    <a:pt x="69" y="242"/>
                  </a:lnTo>
                  <a:lnTo>
                    <a:pt x="74" y="240"/>
                  </a:lnTo>
                  <a:lnTo>
                    <a:pt x="77" y="238"/>
                  </a:lnTo>
                  <a:lnTo>
                    <a:pt x="81" y="235"/>
                  </a:lnTo>
                  <a:lnTo>
                    <a:pt x="85" y="231"/>
                  </a:lnTo>
                  <a:lnTo>
                    <a:pt x="89" y="228"/>
                  </a:lnTo>
                  <a:lnTo>
                    <a:pt x="92" y="225"/>
                  </a:lnTo>
                  <a:lnTo>
                    <a:pt x="96" y="222"/>
                  </a:lnTo>
                  <a:lnTo>
                    <a:pt x="101" y="218"/>
                  </a:lnTo>
                  <a:lnTo>
                    <a:pt x="105" y="216"/>
                  </a:lnTo>
                  <a:lnTo>
                    <a:pt x="109" y="213"/>
                  </a:lnTo>
                  <a:lnTo>
                    <a:pt x="113" y="208"/>
                  </a:lnTo>
                  <a:lnTo>
                    <a:pt x="118" y="206"/>
                  </a:lnTo>
                  <a:lnTo>
                    <a:pt x="121" y="202"/>
                  </a:lnTo>
                  <a:lnTo>
                    <a:pt x="125" y="198"/>
                  </a:lnTo>
                  <a:lnTo>
                    <a:pt x="129" y="194"/>
                  </a:lnTo>
                  <a:lnTo>
                    <a:pt x="134" y="192"/>
                  </a:lnTo>
                  <a:lnTo>
                    <a:pt x="138" y="187"/>
                  </a:lnTo>
                  <a:lnTo>
                    <a:pt x="141" y="184"/>
                  </a:lnTo>
                  <a:lnTo>
                    <a:pt x="145" y="181"/>
                  </a:lnTo>
                  <a:lnTo>
                    <a:pt x="149" y="177"/>
                  </a:lnTo>
                  <a:lnTo>
                    <a:pt x="153" y="173"/>
                  </a:lnTo>
                  <a:lnTo>
                    <a:pt x="157" y="169"/>
                  </a:lnTo>
                  <a:lnTo>
                    <a:pt x="163" y="162"/>
                  </a:lnTo>
                  <a:lnTo>
                    <a:pt x="170" y="154"/>
                  </a:lnTo>
                  <a:lnTo>
                    <a:pt x="174" y="150"/>
                  </a:lnTo>
                  <a:lnTo>
                    <a:pt x="177" y="145"/>
                  </a:lnTo>
                  <a:lnTo>
                    <a:pt x="179" y="142"/>
                  </a:lnTo>
                  <a:lnTo>
                    <a:pt x="183" y="138"/>
                  </a:lnTo>
                  <a:lnTo>
                    <a:pt x="185" y="134"/>
                  </a:lnTo>
                  <a:lnTo>
                    <a:pt x="189" y="129"/>
                  </a:lnTo>
                  <a:lnTo>
                    <a:pt x="192" y="125"/>
                  </a:lnTo>
                  <a:lnTo>
                    <a:pt x="194" y="121"/>
                  </a:lnTo>
                  <a:lnTo>
                    <a:pt x="197" y="118"/>
                  </a:lnTo>
                  <a:lnTo>
                    <a:pt x="198" y="113"/>
                  </a:lnTo>
                  <a:lnTo>
                    <a:pt x="200" y="109"/>
                  </a:lnTo>
                  <a:lnTo>
                    <a:pt x="203" y="104"/>
                  </a:lnTo>
                  <a:lnTo>
                    <a:pt x="208" y="96"/>
                  </a:lnTo>
                  <a:lnTo>
                    <a:pt x="213" y="90"/>
                  </a:lnTo>
                  <a:lnTo>
                    <a:pt x="218" y="82"/>
                  </a:lnTo>
                  <a:lnTo>
                    <a:pt x="224" y="76"/>
                  </a:lnTo>
                  <a:lnTo>
                    <a:pt x="229" y="70"/>
                  </a:lnTo>
                  <a:lnTo>
                    <a:pt x="234" y="64"/>
                  </a:lnTo>
                  <a:lnTo>
                    <a:pt x="239" y="57"/>
                  </a:lnTo>
                  <a:lnTo>
                    <a:pt x="246" y="52"/>
                  </a:lnTo>
                  <a:lnTo>
                    <a:pt x="251" y="47"/>
                  </a:lnTo>
                  <a:lnTo>
                    <a:pt x="256" y="42"/>
                  </a:lnTo>
                  <a:lnTo>
                    <a:pt x="261" y="37"/>
                  </a:lnTo>
                  <a:lnTo>
                    <a:pt x="266" y="33"/>
                  </a:lnTo>
                  <a:lnTo>
                    <a:pt x="271" y="30"/>
                  </a:lnTo>
                  <a:lnTo>
                    <a:pt x="276" y="26"/>
                  </a:lnTo>
                  <a:lnTo>
                    <a:pt x="281" y="22"/>
                  </a:lnTo>
                  <a:lnTo>
                    <a:pt x="285" y="20"/>
                  </a:lnTo>
                  <a:lnTo>
                    <a:pt x="290" y="16"/>
                  </a:lnTo>
                  <a:lnTo>
                    <a:pt x="293" y="13"/>
                  </a:lnTo>
                  <a:lnTo>
                    <a:pt x="301" y="8"/>
                  </a:lnTo>
                  <a:lnTo>
                    <a:pt x="308" y="6"/>
                  </a:lnTo>
                  <a:lnTo>
                    <a:pt x="313" y="2"/>
                  </a:lnTo>
                  <a:lnTo>
                    <a:pt x="318" y="1"/>
                  </a:lnTo>
                  <a:lnTo>
                    <a:pt x="320" y="0"/>
                  </a:lnTo>
                  <a:lnTo>
                    <a:pt x="321" y="0"/>
                  </a:lnTo>
                  <a:lnTo>
                    <a:pt x="321" y="1"/>
                  </a:lnTo>
                  <a:lnTo>
                    <a:pt x="320" y="7"/>
                  </a:lnTo>
                  <a:lnTo>
                    <a:pt x="318" y="10"/>
                  </a:lnTo>
                  <a:lnTo>
                    <a:pt x="318" y="15"/>
                  </a:lnTo>
                  <a:lnTo>
                    <a:pt x="317" y="21"/>
                  </a:lnTo>
                  <a:lnTo>
                    <a:pt x="317" y="27"/>
                  </a:lnTo>
                  <a:lnTo>
                    <a:pt x="315" y="33"/>
                  </a:lnTo>
                  <a:lnTo>
                    <a:pt x="315" y="41"/>
                  </a:lnTo>
                  <a:lnTo>
                    <a:pt x="313" y="43"/>
                  </a:lnTo>
                  <a:lnTo>
                    <a:pt x="313" y="49"/>
                  </a:lnTo>
                  <a:lnTo>
                    <a:pt x="313" y="52"/>
                  </a:lnTo>
                  <a:lnTo>
                    <a:pt x="313" y="57"/>
                  </a:lnTo>
                  <a:lnTo>
                    <a:pt x="312" y="61"/>
                  </a:lnTo>
                  <a:lnTo>
                    <a:pt x="312" y="65"/>
                  </a:lnTo>
                  <a:lnTo>
                    <a:pt x="311" y="70"/>
                  </a:lnTo>
                  <a:lnTo>
                    <a:pt x="311" y="75"/>
                  </a:lnTo>
                  <a:lnTo>
                    <a:pt x="310" y="80"/>
                  </a:lnTo>
                  <a:lnTo>
                    <a:pt x="310" y="85"/>
                  </a:lnTo>
                  <a:lnTo>
                    <a:pt x="310" y="90"/>
                  </a:lnTo>
                  <a:lnTo>
                    <a:pt x="310" y="95"/>
                  </a:lnTo>
                  <a:lnTo>
                    <a:pt x="310" y="100"/>
                  </a:lnTo>
                  <a:lnTo>
                    <a:pt x="310" y="105"/>
                  </a:lnTo>
                  <a:lnTo>
                    <a:pt x="308" y="109"/>
                  </a:lnTo>
                  <a:lnTo>
                    <a:pt x="308" y="115"/>
                  </a:lnTo>
                  <a:lnTo>
                    <a:pt x="308" y="120"/>
                  </a:lnTo>
                  <a:lnTo>
                    <a:pt x="308" y="125"/>
                  </a:lnTo>
                  <a:lnTo>
                    <a:pt x="308" y="130"/>
                  </a:lnTo>
                  <a:lnTo>
                    <a:pt x="308" y="137"/>
                  </a:lnTo>
                  <a:lnTo>
                    <a:pt x="308" y="142"/>
                  </a:lnTo>
                  <a:lnTo>
                    <a:pt x="308" y="147"/>
                  </a:lnTo>
                  <a:lnTo>
                    <a:pt x="308" y="152"/>
                  </a:lnTo>
                  <a:lnTo>
                    <a:pt x="310" y="158"/>
                  </a:lnTo>
                  <a:lnTo>
                    <a:pt x="310" y="163"/>
                  </a:lnTo>
                  <a:lnTo>
                    <a:pt x="310" y="168"/>
                  </a:lnTo>
                  <a:lnTo>
                    <a:pt x="311" y="174"/>
                  </a:lnTo>
                  <a:lnTo>
                    <a:pt x="312" y="179"/>
                  </a:lnTo>
                  <a:lnTo>
                    <a:pt x="312" y="184"/>
                  </a:lnTo>
                  <a:lnTo>
                    <a:pt x="312" y="189"/>
                  </a:lnTo>
                  <a:lnTo>
                    <a:pt x="313" y="194"/>
                  </a:lnTo>
                  <a:lnTo>
                    <a:pt x="313" y="199"/>
                  </a:lnTo>
                  <a:lnTo>
                    <a:pt x="315" y="204"/>
                  </a:lnTo>
                  <a:lnTo>
                    <a:pt x="316" y="209"/>
                  </a:lnTo>
                  <a:lnTo>
                    <a:pt x="317" y="214"/>
                  </a:lnTo>
                  <a:lnTo>
                    <a:pt x="318" y="219"/>
                  </a:lnTo>
                  <a:lnTo>
                    <a:pt x="318" y="225"/>
                  </a:lnTo>
                  <a:lnTo>
                    <a:pt x="320" y="230"/>
                  </a:lnTo>
                  <a:lnTo>
                    <a:pt x="321" y="233"/>
                  </a:lnTo>
                  <a:lnTo>
                    <a:pt x="323" y="238"/>
                  </a:lnTo>
                  <a:lnTo>
                    <a:pt x="325" y="242"/>
                  </a:lnTo>
                  <a:lnTo>
                    <a:pt x="327" y="247"/>
                  </a:lnTo>
                  <a:lnTo>
                    <a:pt x="330" y="251"/>
                  </a:lnTo>
                  <a:lnTo>
                    <a:pt x="331" y="256"/>
                  </a:lnTo>
                  <a:lnTo>
                    <a:pt x="335" y="263"/>
                  </a:lnTo>
                  <a:lnTo>
                    <a:pt x="339" y="271"/>
                  </a:lnTo>
                  <a:lnTo>
                    <a:pt x="344" y="279"/>
                  </a:lnTo>
                  <a:lnTo>
                    <a:pt x="349" y="285"/>
                  </a:lnTo>
                  <a:lnTo>
                    <a:pt x="354" y="291"/>
                  </a:lnTo>
                  <a:lnTo>
                    <a:pt x="359" y="297"/>
                  </a:lnTo>
                  <a:lnTo>
                    <a:pt x="364" y="302"/>
                  </a:lnTo>
                  <a:lnTo>
                    <a:pt x="370" y="309"/>
                  </a:lnTo>
                  <a:lnTo>
                    <a:pt x="375" y="314"/>
                  </a:lnTo>
                  <a:lnTo>
                    <a:pt x="381" y="319"/>
                  </a:lnTo>
                  <a:lnTo>
                    <a:pt x="386" y="324"/>
                  </a:lnTo>
                  <a:lnTo>
                    <a:pt x="392" y="329"/>
                  </a:lnTo>
                  <a:lnTo>
                    <a:pt x="397" y="333"/>
                  </a:lnTo>
                  <a:lnTo>
                    <a:pt x="404" y="336"/>
                  </a:lnTo>
                  <a:lnTo>
                    <a:pt x="409" y="340"/>
                  </a:lnTo>
                  <a:lnTo>
                    <a:pt x="415" y="345"/>
                  </a:lnTo>
                  <a:lnTo>
                    <a:pt x="420" y="348"/>
                  </a:lnTo>
                  <a:lnTo>
                    <a:pt x="425" y="350"/>
                  </a:lnTo>
                  <a:lnTo>
                    <a:pt x="430" y="353"/>
                  </a:lnTo>
                  <a:lnTo>
                    <a:pt x="435" y="356"/>
                  </a:lnTo>
                  <a:lnTo>
                    <a:pt x="439" y="358"/>
                  </a:lnTo>
                  <a:lnTo>
                    <a:pt x="443" y="360"/>
                  </a:lnTo>
                  <a:lnTo>
                    <a:pt x="448" y="362"/>
                  </a:lnTo>
                  <a:lnTo>
                    <a:pt x="451" y="364"/>
                  </a:lnTo>
                  <a:lnTo>
                    <a:pt x="458" y="367"/>
                  </a:lnTo>
                  <a:lnTo>
                    <a:pt x="463" y="368"/>
                  </a:lnTo>
                  <a:lnTo>
                    <a:pt x="465" y="369"/>
                  </a:lnTo>
                  <a:lnTo>
                    <a:pt x="467" y="370"/>
                  </a:lnTo>
                  <a:lnTo>
                    <a:pt x="469" y="370"/>
                  </a:lnTo>
                  <a:lnTo>
                    <a:pt x="474" y="372"/>
                  </a:lnTo>
                  <a:lnTo>
                    <a:pt x="477" y="372"/>
                  </a:lnTo>
                  <a:lnTo>
                    <a:pt x="482" y="373"/>
                  </a:lnTo>
                  <a:lnTo>
                    <a:pt x="485" y="374"/>
                  </a:lnTo>
                  <a:lnTo>
                    <a:pt x="492" y="375"/>
                  </a:lnTo>
                  <a:lnTo>
                    <a:pt x="498" y="375"/>
                  </a:lnTo>
                  <a:lnTo>
                    <a:pt x="504" y="377"/>
                  </a:lnTo>
                  <a:lnTo>
                    <a:pt x="508" y="377"/>
                  </a:lnTo>
                  <a:lnTo>
                    <a:pt x="512" y="378"/>
                  </a:lnTo>
                  <a:lnTo>
                    <a:pt x="515" y="378"/>
                  </a:lnTo>
                  <a:lnTo>
                    <a:pt x="520" y="379"/>
                  </a:lnTo>
                  <a:lnTo>
                    <a:pt x="524" y="379"/>
                  </a:lnTo>
                  <a:lnTo>
                    <a:pt x="528" y="379"/>
                  </a:lnTo>
                  <a:lnTo>
                    <a:pt x="532" y="379"/>
                  </a:lnTo>
                  <a:lnTo>
                    <a:pt x="537" y="379"/>
                  </a:lnTo>
                  <a:lnTo>
                    <a:pt x="542" y="379"/>
                  </a:lnTo>
                  <a:lnTo>
                    <a:pt x="546" y="379"/>
                  </a:lnTo>
                  <a:lnTo>
                    <a:pt x="551" y="379"/>
                  </a:lnTo>
                  <a:lnTo>
                    <a:pt x="556" y="380"/>
                  </a:lnTo>
                  <a:lnTo>
                    <a:pt x="561" y="379"/>
                  </a:lnTo>
                  <a:lnTo>
                    <a:pt x="566" y="379"/>
                  </a:lnTo>
                  <a:lnTo>
                    <a:pt x="571" y="379"/>
                  </a:lnTo>
                  <a:lnTo>
                    <a:pt x="576" y="379"/>
                  </a:lnTo>
                  <a:lnTo>
                    <a:pt x="581" y="378"/>
                  </a:lnTo>
                  <a:lnTo>
                    <a:pt x="586" y="378"/>
                  </a:lnTo>
                  <a:lnTo>
                    <a:pt x="591" y="377"/>
                  </a:lnTo>
                  <a:lnTo>
                    <a:pt x="597" y="377"/>
                  </a:lnTo>
                  <a:lnTo>
                    <a:pt x="602" y="375"/>
                  </a:lnTo>
                  <a:lnTo>
                    <a:pt x="607" y="374"/>
                  </a:lnTo>
                  <a:lnTo>
                    <a:pt x="613" y="373"/>
                  </a:lnTo>
                  <a:lnTo>
                    <a:pt x="618" y="373"/>
                  </a:lnTo>
                  <a:lnTo>
                    <a:pt x="623" y="372"/>
                  </a:lnTo>
                  <a:lnTo>
                    <a:pt x="630" y="369"/>
                  </a:lnTo>
                  <a:lnTo>
                    <a:pt x="635" y="368"/>
                  </a:lnTo>
                  <a:lnTo>
                    <a:pt x="641" y="368"/>
                  </a:lnTo>
                  <a:lnTo>
                    <a:pt x="646" y="365"/>
                  </a:lnTo>
                  <a:lnTo>
                    <a:pt x="652" y="363"/>
                  </a:lnTo>
                  <a:lnTo>
                    <a:pt x="657" y="362"/>
                  </a:lnTo>
                  <a:lnTo>
                    <a:pt x="664" y="359"/>
                  </a:lnTo>
                  <a:lnTo>
                    <a:pt x="669" y="356"/>
                  </a:lnTo>
                  <a:lnTo>
                    <a:pt x="675" y="354"/>
                  </a:lnTo>
                  <a:lnTo>
                    <a:pt x="679" y="351"/>
                  </a:lnTo>
                  <a:lnTo>
                    <a:pt x="686" y="349"/>
                  </a:lnTo>
                  <a:lnTo>
                    <a:pt x="690" y="345"/>
                  </a:lnTo>
                  <a:lnTo>
                    <a:pt x="696" y="341"/>
                  </a:lnTo>
                  <a:lnTo>
                    <a:pt x="701" y="339"/>
                  </a:lnTo>
                  <a:lnTo>
                    <a:pt x="706" y="335"/>
                  </a:lnTo>
                  <a:lnTo>
                    <a:pt x="711" y="331"/>
                  </a:lnTo>
                  <a:lnTo>
                    <a:pt x="718" y="328"/>
                  </a:lnTo>
                  <a:lnTo>
                    <a:pt x="723" y="324"/>
                  </a:lnTo>
                  <a:lnTo>
                    <a:pt x="729" y="320"/>
                  </a:lnTo>
                  <a:lnTo>
                    <a:pt x="733" y="315"/>
                  </a:lnTo>
                  <a:lnTo>
                    <a:pt x="738" y="310"/>
                  </a:lnTo>
                  <a:lnTo>
                    <a:pt x="743" y="305"/>
                  </a:lnTo>
                  <a:lnTo>
                    <a:pt x="748" y="301"/>
                  </a:lnTo>
                  <a:lnTo>
                    <a:pt x="751" y="295"/>
                  </a:lnTo>
                  <a:lnTo>
                    <a:pt x="756" y="291"/>
                  </a:lnTo>
                  <a:lnTo>
                    <a:pt x="761" y="285"/>
                  </a:lnTo>
                  <a:lnTo>
                    <a:pt x="767" y="281"/>
                  </a:lnTo>
                  <a:lnTo>
                    <a:pt x="770" y="275"/>
                  </a:lnTo>
                  <a:lnTo>
                    <a:pt x="775" y="270"/>
                  </a:lnTo>
                  <a:lnTo>
                    <a:pt x="779" y="265"/>
                  </a:lnTo>
                  <a:lnTo>
                    <a:pt x="783" y="261"/>
                  </a:lnTo>
                  <a:lnTo>
                    <a:pt x="787" y="255"/>
                  </a:lnTo>
                  <a:lnTo>
                    <a:pt x="792" y="250"/>
                  </a:lnTo>
                  <a:lnTo>
                    <a:pt x="794" y="245"/>
                  </a:lnTo>
                  <a:lnTo>
                    <a:pt x="799" y="240"/>
                  </a:lnTo>
                  <a:lnTo>
                    <a:pt x="802" y="235"/>
                  </a:lnTo>
                  <a:lnTo>
                    <a:pt x="805" y="228"/>
                  </a:lnTo>
                  <a:lnTo>
                    <a:pt x="808" y="223"/>
                  </a:lnTo>
                  <a:lnTo>
                    <a:pt x="812" y="218"/>
                  </a:lnTo>
                  <a:lnTo>
                    <a:pt x="814" y="212"/>
                  </a:lnTo>
                  <a:lnTo>
                    <a:pt x="818" y="207"/>
                  </a:lnTo>
                  <a:lnTo>
                    <a:pt x="820" y="202"/>
                  </a:lnTo>
                  <a:lnTo>
                    <a:pt x="824" y="197"/>
                  </a:lnTo>
                  <a:lnTo>
                    <a:pt x="827" y="192"/>
                  </a:lnTo>
                  <a:lnTo>
                    <a:pt x="829" y="187"/>
                  </a:lnTo>
                  <a:lnTo>
                    <a:pt x="832" y="181"/>
                  </a:lnTo>
                  <a:lnTo>
                    <a:pt x="834" y="175"/>
                  </a:lnTo>
                  <a:lnTo>
                    <a:pt x="837" y="170"/>
                  </a:lnTo>
                  <a:lnTo>
                    <a:pt x="839" y="165"/>
                  </a:lnTo>
                  <a:lnTo>
                    <a:pt x="842" y="162"/>
                  </a:lnTo>
                  <a:lnTo>
                    <a:pt x="844" y="157"/>
                  </a:lnTo>
                  <a:lnTo>
                    <a:pt x="846" y="152"/>
                  </a:lnTo>
                  <a:lnTo>
                    <a:pt x="848" y="147"/>
                  </a:lnTo>
                  <a:lnTo>
                    <a:pt x="849" y="142"/>
                  </a:lnTo>
                  <a:lnTo>
                    <a:pt x="852" y="138"/>
                  </a:lnTo>
                  <a:lnTo>
                    <a:pt x="853" y="134"/>
                  </a:lnTo>
                  <a:lnTo>
                    <a:pt x="854" y="129"/>
                  </a:lnTo>
                  <a:lnTo>
                    <a:pt x="856" y="125"/>
                  </a:lnTo>
                  <a:lnTo>
                    <a:pt x="858" y="120"/>
                  </a:lnTo>
                  <a:lnTo>
                    <a:pt x="859" y="116"/>
                  </a:lnTo>
                  <a:lnTo>
                    <a:pt x="861" y="113"/>
                  </a:lnTo>
                  <a:lnTo>
                    <a:pt x="862" y="109"/>
                  </a:lnTo>
                  <a:lnTo>
                    <a:pt x="863" y="105"/>
                  </a:lnTo>
                  <a:lnTo>
                    <a:pt x="866" y="98"/>
                  </a:lnTo>
                  <a:lnTo>
                    <a:pt x="868" y="93"/>
                  </a:lnTo>
                  <a:lnTo>
                    <a:pt x="871" y="86"/>
                  </a:lnTo>
                  <a:lnTo>
                    <a:pt x="872" y="81"/>
                  </a:lnTo>
                  <a:lnTo>
                    <a:pt x="873" y="76"/>
                  </a:lnTo>
                  <a:lnTo>
                    <a:pt x="874" y="72"/>
                  </a:lnTo>
                  <a:lnTo>
                    <a:pt x="876" y="67"/>
                  </a:lnTo>
                  <a:lnTo>
                    <a:pt x="877" y="66"/>
                  </a:lnTo>
                  <a:lnTo>
                    <a:pt x="884" y="21"/>
                  </a:lnTo>
                  <a:lnTo>
                    <a:pt x="887" y="22"/>
                  </a:lnTo>
                  <a:lnTo>
                    <a:pt x="888" y="23"/>
                  </a:lnTo>
                  <a:lnTo>
                    <a:pt x="893" y="25"/>
                  </a:lnTo>
                  <a:lnTo>
                    <a:pt x="897" y="27"/>
                  </a:lnTo>
                  <a:lnTo>
                    <a:pt x="903" y="30"/>
                  </a:lnTo>
                  <a:lnTo>
                    <a:pt x="906" y="31"/>
                  </a:lnTo>
                  <a:lnTo>
                    <a:pt x="910" y="32"/>
                  </a:lnTo>
                  <a:lnTo>
                    <a:pt x="913" y="35"/>
                  </a:lnTo>
                  <a:lnTo>
                    <a:pt x="917" y="37"/>
                  </a:lnTo>
                  <a:lnTo>
                    <a:pt x="921" y="38"/>
                  </a:lnTo>
                  <a:lnTo>
                    <a:pt x="925" y="41"/>
                  </a:lnTo>
                  <a:lnTo>
                    <a:pt x="930" y="42"/>
                  </a:lnTo>
                  <a:lnTo>
                    <a:pt x="935" y="45"/>
                  </a:lnTo>
                  <a:lnTo>
                    <a:pt x="938" y="47"/>
                  </a:lnTo>
                  <a:lnTo>
                    <a:pt x="943" y="49"/>
                  </a:lnTo>
                  <a:lnTo>
                    <a:pt x="949" y="52"/>
                  </a:lnTo>
                  <a:lnTo>
                    <a:pt x="954" y="55"/>
                  </a:lnTo>
                  <a:lnTo>
                    <a:pt x="959" y="57"/>
                  </a:lnTo>
                  <a:lnTo>
                    <a:pt x="965" y="60"/>
                  </a:lnTo>
                  <a:lnTo>
                    <a:pt x="969" y="62"/>
                  </a:lnTo>
                  <a:lnTo>
                    <a:pt x="975" y="66"/>
                  </a:lnTo>
                  <a:lnTo>
                    <a:pt x="980" y="69"/>
                  </a:lnTo>
                  <a:lnTo>
                    <a:pt x="986" y="72"/>
                  </a:lnTo>
                  <a:lnTo>
                    <a:pt x="992" y="75"/>
                  </a:lnTo>
                  <a:lnTo>
                    <a:pt x="999" y="79"/>
                  </a:lnTo>
                  <a:lnTo>
                    <a:pt x="1005" y="81"/>
                  </a:lnTo>
                  <a:lnTo>
                    <a:pt x="1010" y="85"/>
                  </a:lnTo>
                  <a:lnTo>
                    <a:pt x="1016" y="87"/>
                  </a:lnTo>
                  <a:lnTo>
                    <a:pt x="1023" y="91"/>
                  </a:lnTo>
                  <a:lnTo>
                    <a:pt x="1028" y="95"/>
                  </a:lnTo>
                  <a:lnTo>
                    <a:pt x="1034" y="98"/>
                  </a:lnTo>
                  <a:lnTo>
                    <a:pt x="1040" y="101"/>
                  </a:lnTo>
                  <a:lnTo>
                    <a:pt x="1046" y="106"/>
                  </a:lnTo>
                  <a:lnTo>
                    <a:pt x="1053" y="109"/>
                  </a:lnTo>
                  <a:lnTo>
                    <a:pt x="1059" y="113"/>
                  </a:lnTo>
                  <a:lnTo>
                    <a:pt x="1065" y="116"/>
                  </a:lnTo>
                  <a:lnTo>
                    <a:pt x="1072" y="120"/>
                  </a:lnTo>
                  <a:lnTo>
                    <a:pt x="1078" y="124"/>
                  </a:lnTo>
                  <a:lnTo>
                    <a:pt x="1084" y="128"/>
                  </a:lnTo>
                  <a:lnTo>
                    <a:pt x="1090" y="131"/>
                  </a:lnTo>
                  <a:lnTo>
                    <a:pt x="1097" y="135"/>
                  </a:lnTo>
                  <a:lnTo>
                    <a:pt x="1102" y="139"/>
                  </a:lnTo>
                  <a:lnTo>
                    <a:pt x="1108" y="143"/>
                  </a:lnTo>
                  <a:lnTo>
                    <a:pt x="1113" y="147"/>
                  </a:lnTo>
                  <a:lnTo>
                    <a:pt x="1119" y="150"/>
                  </a:lnTo>
                  <a:lnTo>
                    <a:pt x="1125" y="154"/>
                  </a:lnTo>
                  <a:lnTo>
                    <a:pt x="1131" y="158"/>
                  </a:lnTo>
                  <a:lnTo>
                    <a:pt x="1137" y="162"/>
                  </a:lnTo>
                  <a:lnTo>
                    <a:pt x="1143" y="165"/>
                  </a:lnTo>
                  <a:lnTo>
                    <a:pt x="1147" y="169"/>
                  </a:lnTo>
                  <a:lnTo>
                    <a:pt x="1152" y="173"/>
                  </a:lnTo>
                  <a:lnTo>
                    <a:pt x="1157" y="177"/>
                  </a:lnTo>
                  <a:lnTo>
                    <a:pt x="1163" y="181"/>
                  </a:lnTo>
                  <a:lnTo>
                    <a:pt x="1168" y="184"/>
                  </a:lnTo>
                  <a:lnTo>
                    <a:pt x="1173" y="189"/>
                  </a:lnTo>
                  <a:lnTo>
                    <a:pt x="1177" y="193"/>
                  </a:lnTo>
                  <a:lnTo>
                    <a:pt x="1182" y="197"/>
                  </a:lnTo>
                  <a:lnTo>
                    <a:pt x="1181" y="197"/>
                  </a:lnTo>
                  <a:lnTo>
                    <a:pt x="1178" y="199"/>
                  </a:lnTo>
                  <a:lnTo>
                    <a:pt x="1174" y="203"/>
                  </a:lnTo>
                  <a:lnTo>
                    <a:pt x="1169" y="208"/>
                  </a:lnTo>
                  <a:lnTo>
                    <a:pt x="1166" y="209"/>
                  </a:lnTo>
                  <a:lnTo>
                    <a:pt x="1162" y="213"/>
                  </a:lnTo>
                  <a:lnTo>
                    <a:pt x="1158" y="217"/>
                  </a:lnTo>
                  <a:lnTo>
                    <a:pt x="1154" y="219"/>
                  </a:lnTo>
                  <a:lnTo>
                    <a:pt x="1149" y="223"/>
                  </a:lnTo>
                  <a:lnTo>
                    <a:pt x="1146" y="228"/>
                  </a:lnTo>
                  <a:lnTo>
                    <a:pt x="1141" y="232"/>
                  </a:lnTo>
                  <a:lnTo>
                    <a:pt x="1136" y="237"/>
                  </a:lnTo>
                  <a:lnTo>
                    <a:pt x="1129" y="241"/>
                  </a:lnTo>
                  <a:lnTo>
                    <a:pt x="1123" y="246"/>
                  </a:lnTo>
                  <a:lnTo>
                    <a:pt x="1117" y="251"/>
                  </a:lnTo>
                  <a:lnTo>
                    <a:pt x="1110" y="256"/>
                  </a:lnTo>
                  <a:lnTo>
                    <a:pt x="1103" y="261"/>
                  </a:lnTo>
                  <a:lnTo>
                    <a:pt x="1097" y="267"/>
                  </a:lnTo>
                  <a:lnTo>
                    <a:pt x="1089" y="272"/>
                  </a:lnTo>
                  <a:lnTo>
                    <a:pt x="1082" y="279"/>
                  </a:lnTo>
                  <a:lnTo>
                    <a:pt x="1073" y="284"/>
                  </a:lnTo>
                  <a:lnTo>
                    <a:pt x="1065" y="290"/>
                  </a:lnTo>
                  <a:lnTo>
                    <a:pt x="1056" y="296"/>
                  </a:lnTo>
                  <a:lnTo>
                    <a:pt x="1048" y="302"/>
                  </a:lnTo>
                  <a:lnTo>
                    <a:pt x="1039" y="309"/>
                  </a:lnTo>
                  <a:lnTo>
                    <a:pt x="1029" y="315"/>
                  </a:lnTo>
                  <a:lnTo>
                    <a:pt x="1020" y="321"/>
                  </a:lnTo>
                  <a:lnTo>
                    <a:pt x="1011" y="328"/>
                  </a:lnTo>
                  <a:lnTo>
                    <a:pt x="1000" y="334"/>
                  </a:lnTo>
                  <a:lnTo>
                    <a:pt x="990" y="340"/>
                  </a:lnTo>
                  <a:lnTo>
                    <a:pt x="979" y="346"/>
                  </a:lnTo>
                  <a:lnTo>
                    <a:pt x="969" y="353"/>
                  </a:lnTo>
                  <a:lnTo>
                    <a:pt x="957" y="359"/>
                  </a:lnTo>
                  <a:lnTo>
                    <a:pt x="946" y="365"/>
                  </a:lnTo>
                  <a:lnTo>
                    <a:pt x="935" y="372"/>
                  </a:lnTo>
                  <a:lnTo>
                    <a:pt x="923" y="378"/>
                  </a:lnTo>
                  <a:lnTo>
                    <a:pt x="912" y="384"/>
                  </a:lnTo>
                  <a:lnTo>
                    <a:pt x="900" y="390"/>
                  </a:lnTo>
                  <a:lnTo>
                    <a:pt x="888" y="397"/>
                  </a:lnTo>
                  <a:lnTo>
                    <a:pt x="876" y="403"/>
                  </a:lnTo>
                  <a:lnTo>
                    <a:pt x="863" y="408"/>
                  </a:lnTo>
                  <a:lnTo>
                    <a:pt x="851" y="414"/>
                  </a:lnTo>
                  <a:lnTo>
                    <a:pt x="838" y="419"/>
                  </a:lnTo>
                  <a:lnTo>
                    <a:pt x="826" y="427"/>
                  </a:lnTo>
                  <a:lnTo>
                    <a:pt x="812" y="431"/>
                  </a:lnTo>
                  <a:lnTo>
                    <a:pt x="798" y="436"/>
                  </a:lnTo>
                  <a:lnTo>
                    <a:pt x="784" y="441"/>
                  </a:lnTo>
                  <a:lnTo>
                    <a:pt x="772" y="446"/>
                  </a:lnTo>
                  <a:lnTo>
                    <a:pt x="756" y="451"/>
                  </a:lnTo>
                  <a:lnTo>
                    <a:pt x="744" y="456"/>
                  </a:lnTo>
                  <a:lnTo>
                    <a:pt x="730" y="460"/>
                  </a:lnTo>
                  <a:lnTo>
                    <a:pt x="716" y="465"/>
                  </a:lnTo>
                  <a:lnTo>
                    <a:pt x="701" y="468"/>
                  </a:lnTo>
                  <a:lnTo>
                    <a:pt x="687" y="472"/>
                  </a:lnTo>
                  <a:lnTo>
                    <a:pt x="672" y="475"/>
                  </a:lnTo>
                  <a:lnTo>
                    <a:pt x="659" y="478"/>
                  </a:lnTo>
                  <a:lnTo>
                    <a:pt x="644" y="481"/>
                  </a:lnTo>
                  <a:lnTo>
                    <a:pt x="628" y="483"/>
                  </a:lnTo>
                  <a:lnTo>
                    <a:pt x="613" y="486"/>
                  </a:lnTo>
                  <a:lnTo>
                    <a:pt x="600" y="488"/>
                  </a:lnTo>
                  <a:lnTo>
                    <a:pt x="583" y="490"/>
                  </a:lnTo>
                  <a:lnTo>
                    <a:pt x="569" y="491"/>
                  </a:lnTo>
                  <a:lnTo>
                    <a:pt x="554" y="492"/>
                  </a:lnTo>
                  <a:lnTo>
                    <a:pt x="539" y="493"/>
                  </a:lnTo>
                  <a:lnTo>
                    <a:pt x="524" y="493"/>
                  </a:lnTo>
                  <a:lnTo>
                    <a:pt x="509" y="495"/>
                  </a:lnTo>
                  <a:lnTo>
                    <a:pt x="495" y="495"/>
                  </a:lnTo>
                  <a:lnTo>
                    <a:pt x="482" y="495"/>
                  </a:lnTo>
                  <a:lnTo>
                    <a:pt x="467" y="495"/>
                  </a:lnTo>
                  <a:lnTo>
                    <a:pt x="454" y="493"/>
                  </a:lnTo>
                  <a:lnTo>
                    <a:pt x="440" y="493"/>
                  </a:lnTo>
                  <a:lnTo>
                    <a:pt x="426" y="492"/>
                  </a:lnTo>
                  <a:lnTo>
                    <a:pt x="413" y="491"/>
                  </a:lnTo>
                  <a:lnTo>
                    <a:pt x="400" y="490"/>
                  </a:lnTo>
                  <a:lnTo>
                    <a:pt x="387" y="488"/>
                  </a:lnTo>
                  <a:lnTo>
                    <a:pt x="375" y="486"/>
                  </a:lnTo>
                  <a:lnTo>
                    <a:pt x="361" y="485"/>
                  </a:lnTo>
                  <a:lnTo>
                    <a:pt x="349" y="482"/>
                  </a:lnTo>
                  <a:lnTo>
                    <a:pt x="336" y="480"/>
                  </a:lnTo>
                  <a:lnTo>
                    <a:pt x="323" y="478"/>
                  </a:lnTo>
                  <a:lnTo>
                    <a:pt x="312" y="475"/>
                  </a:lnTo>
                  <a:lnTo>
                    <a:pt x="301" y="473"/>
                  </a:lnTo>
                  <a:lnTo>
                    <a:pt x="288" y="471"/>
                  </a:lnTo>
                  <a:lnTo>
                    <a:pt x="277" y="468"/>
                  </a:lnTo>
                  <a:lnTo>
                    <a:pt x="266" y="465"/>
                  </a:lnTo>
                  <a:lnTo>
                    <a:pt x="256" y="462"/>
                  </a:lnTo>
                  <a:lnTo>
                    <a:pt x="244" y="458"/>
                  </a:lnTo>
                  <a:lnTo>
                    <a:pt x="234" y="456"/>
                  </a:lnTo>
                  <a:lnTo>
                    <a:pt x="223" y="452"/>
                  </a:lnTo>
                  <a:lnTo>
                    <a:pt x="213" y="450"/>
                  </a:lnTo>
                  <a:lnTo>
                    <a:pt x="203" y="446"/>
                  </a:lnTo>
                  <a:lnTo>
                    <a:pt x="194" y="443"/>
                  </a:lnTo>
                  <a:lnTo>
                    <a:pt x="184" y="439"/>
                  </a:lnTo>
                  <a:lnTo>
                    <a:pt x="175" y="436"/>
                  </a:lnTo>
                  <a:lnTo>
                    <a:pt x="165" y="432"/>
                  </a:lnTo>
                  <a:lnTo>
                    <a:pt x="158" y="429"/>
                  </a:lnTo>
                  <a:lnTo>
                    <a:pt x="149" y="426"/>
                  </a:lnTo>
                  <a:lnTo>
                    <a:pt x="140" y="423"/>
                  </a:lnTo>
                  <a:lnTo>
                    <a:pt x="133" y="419"/>
                  </a:lnTo>
                  <a:lnTo>
                    <a:pt x="125" y="417"/>
                  </a:lnTo>
                  <a:lnTo>
                    <a:pt x="118" y="413"/>
                  </a:lnTo>
                  <a:lnTo>
                    <a:pt x="110" y="411"/>
                  </a:lnTo>
                  <a:lnTo>
                    <a:pt x="104" y="407"/>
                  </a:lnTo>
                  <a:lnTo>
                    <a:pt x="98" y="403"/>
                  </a:lnTo>
                  <a:lnTo>
                    <a:pt x="91" y="400"/>
                  </a:lnTo>
                  <a:lnTo>
                    <a:pt x="85" y="397"/>
                  </a:lnTo>
                  <a:lnTo>
                    <a:pt x="79" y="394"/>
                  </a:lnTo>
                  <a:lnTo>
                    <a:pt x="74" y="392"/>
                  </a:lnTo>
                  <a:lnTo>
                    <a:pt x="69" y="389"/>
                  </a:lnTo>
                  <a:lnTo>
                    <a:pt x="64" y="387"/>
                  </a:lnTo>
                  <a:lnTo>
                    <a:pt x="59" y="384"/>
                  </a:lnTo>
                  <a:lnTo>
                    <a:pt x="55" y="383"/>
                  </a:lnTo>
                  <a:lnTo>
                    <a:pt x="51" y="379"/>
                  </a:lnTo>
                  <a:lnTo>
                    <a:pt x="47" y="378"/>
                  </a:lnTo>
                  <a:lnTo>
                    <a:pt x="44" y="375"/>
                  </a:lnTo>
                  <a:lnTo>
                    <a:pt x="41" y="374"/>
                  </a:lnTo>
                  <a:lnTo>
                    <a:pt x="36" y="372"/>
                  </a:lnTo>
                  <a:lnTo>
                    <a:pt x="33" y="369"/>
                  </a:lnTo>
                  <a:lnTo>
                    <a:pt x="31" y="368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38" name="Freeform 78"/>
            <p:cNvSpPr>
              <a:spLocks/>
            </p:cNvSpPr>
            <p:nvPr/>
          </p:nvSpPr>
          <p:spPr bwMode="auto">
            <a:xfrm>
              <a:off x="3188" y="3000"/>
              <a:ext cx="188" cy="119"/>
            </a:xfrm>
            <a:custGeom>
              <a:avLst/>
              <a:gdLst>
                <a:gd name="T0" fmla="*/ 20 w 565"/>
                <a:gd name="T1" fmla="*/ 48 h 355"/>
                <a:gd name="T2" fmla="*/ 43 w 565"/>
                <a:gd name="T3" fmla="*/ 36 h 355"/>
                <a:gd name="T4" fmla="*/ 71 w 565"/>
                <a:gd name="T5" fmla="*/ 23 h 355"/>
                <a:gd name="T6" fmla="*/ 100 w 565"/>
                <a:gd name="T7" fmla="*/ 12 h 355"/>
                <a:gd name="T8" fmla="*/ 127 w 565"/>
                <a:gd name="T9" fmla="*/ 3 h 355"/>
                <a:gd name="T10" fmla="*/ 142 w 565"/>
                <a:gd name="T11" fmla="*/ 2 h 355"/>
                <a:gd name="T12" fmla="*/ 137 w 565"/>
                <a:gd name="T13" fmla="*/ 22 h 355"/>
                <a:gd name="T14" fmla="*/ 133 w 565"/>
                <a:gd name="T15" fmla="*/ 49 h 355"/>
                <a:gd name="T16" fmla="*/ 136 w 565"/>
                <a:gd name="T17" fmla="*/ 83 h 355"/>
                <a:gd name="T18" fmla="*/ 147 w 565"/>
                <a:gd name="T19" fmla="*/ 119 h 355"/>
                <a:gd name="T20" fmla="*/ 175 w 565"/>
                <a:gd name="T21" fmla="*/ 150 h 355"/>
                <a:gd name="T22" fmla="*/ 195 w 565"/>
                <a:gd name="T23" fmla="*/ 163 h 355"/>
                <a:gd name="T24" fmla="*/ 221 w 565"/>
                <a:gd name="T25" fmla="*/ 171 h 355"/>
                <a:gd name="T26" fmla="*/ 246 w 565"/>
                <a:gd name="T27" fmla="*/ 174 h 355"/>
                <a:gd name="T28" fmla="*/ 270 w 565"/>
                <a:gd name="T29" fmla="*/ 171 h 355"/>
                <a:gd name="T30" fmla="*/ 292 w 565"/>
                <a:gd name="T31" fmla="*/ 163 h 355"/>
                <a:gd name="T32" fmla="*/ 312 w 565"/>
                <a:gd name="T33" fmla="*/ 150 h 355"/>
                <a:gd name="T34" fmla="*/ 342 w 565"/>
                <a:gd name="T35" fmla="*/ 126 h 355"/>
                <a:gd name="T36" fmla="*/ 371 w 565"/>
                <a:gd name="T37" fmla="*/ 92 h 355"/>
                <a:gd name="T38" fmla="*/ 391 w 565"/>
                <a:gd name="T39" fmla="*/ 62 h 355"/>
                <a:gd name="T40" fmla="*/ 402 w 565"/>
                <a:gd name="T41" fmla="*/ 43 h 355"/>
                <a:gd name="T42" fmla="*/ 431 w 565"/>
                <a:gd name="T43" fmla="*/ 12 h 355"/>
                <a:gd name="T44" fmla="*/ 455 w 565"/>
                <a:gd name="T45" fmla="*/ 19 h 355"/>
                <a:gd name="T46" fmla="*/ 487 w 565"/>
                <a:gd name="T47" fmla="*/ 32 h 355"/>
                <a:gd name="T48" fmla="*/ 517 w 565"/>
                <a:gd name="T49" fmla="*/ 43 h 355"/>
                <a:gd name="T50" fmla="*/ 546 w 565"/>
                <a:gd name="T51" fmla="*/ 56 h 355"/>
                <a:gd name="T52" fmla="*/ 565 w 565"/>
                <a:gd name="T53" fmla="*/ 67 h 355"/>
                <a:gd name="T54" fmla="*/ 558 w 565"/>
                <a:gd name="T55" fmla="*/ 85 h 355"/>
                <a:gd name="T56" fmla="*/ 551 w 565"/>
                <a:gd name="T57" fmla="*/ 106 h 355"/>
                <a:gd name="T58" fmla="*/ 540 w 565"/>
                <a:gd name="T59" fmla="*/ 132 h 355"/>
                <a:gd name="T60" fmla="*/ 526 w 565"/>
                <a:gd name="T61" fmla="*/ 163 h 355"/>
                <a:gd name="T62" fmla="*/ 509 w 565"/>
                <a:gd name="T63" fmla="*/ 195 h 355"/>
                <a:gd name="T64" fmla="*/ 487 w 565"/>
                <a:gd name="T65" fmla="*/ 228 h 355"/>
                <a:gd name="T66" fmla="*/ 462 w 565"/>
                <a:gd name="T67" fmla="*/ 261 h 355"/>
                <a:gd name="T68" fmla="*/ 433 w 565"/>
                <a:gd name="T69" fmla="*/ 289 h 355"/>
                <a:gd name="T70" fmla="*/ 400 w 565"/>
                <a:gd name="T71" fmla="*/ 316 h 355"/>
                <a:gd name="T72" fmla="*/ 362 w 565"/>
                <a:gd name="T73" fmla="*/ 337 h 355"/>
                <a:gd name="T74" fmla="*/ 320 w 565"/>
                <a:gd name="T75" fmla="*/ 350 h 355"/>
                <a:gd name="T76" fmla="*/ 274 w 565"/>
                <a:gd name="T77" fmla="*/ 355 h 355"/>
                <a:gd name="T78" fmla="*/ 230 w 565"/>
                <a:gd name="T79" fmla="*/ 354 h 355"/>
                <a:gd name="T80" fmla="*/ 191 w 565"/>
                <a:gd name="T81" fmla="*/ 350 h 355"/>
                <a:gd name="T82" fmla="*/ 160 w 565"/>
                <a:gd name="T83" fmla="*/ 345 h 355"/>
                <a:gd name="T84" fmla="*/ 132 w 565"/>
                <a:gd name="T85" fmla="*/ 335 h 355"/>
                <a:gd name="T86" fmla="*/ 110 w 565"/>
                <a:gd name="T87" fmla="*/ 326 h 355"/>
                <a:gd name="T88" fmla="*/ 83 w 565"/>
                <a:gd name="T89" fmla="*/ 311 h 355"/>
                <a:gd name="T90" fmla="*/ 62 w 565"/>
                <a:gd name="T91" fmla="*/ 289 h 355"/>
                <a:gd name="T92" fmla="*/ 49 w 565"/>
                <a:gd name="T93" fmla="*/ 271 h 355"/>
                <a:gd name="T94" fmla="*/ 41 w 565"/>
                <a:gd name="T95" fmla="*/ 257 h 355"/>
                <a:gd name="T96" fmla="*/ 29 w 565"/>
                <a:gd name="T97" fmla="*/ 235 h 355"/>
                <a:gd name="T98" fmla="*/ 18 w 565"/>
                <a:gd name="T99" fmla="*/ 208 h 355"/>
                <a:gd name="T100" fmla="*/ 8 w 565"/>
                <a:gd name="T101" fmla="*/ 174 h 355"/>
                <a:gd name="T102" fmla="*/ 4 w 565"/>
                <a:gd name="T103" fmla="*/ 152 h 355"/>
                <a:gd name="T104" fmla="*/ 2 w 565"/>
                <a:gd name="T105" fmla="*/ 130 h 355"/>
                <a:gd name="T106" fmla="*/ 0 w 565"/>
                <a:gd name="T107" fmla="*/ 105 h 355"/>
                <a:gd name="T108" fmla="*/ 4 w 565"/>
                <a:gd name="T109" fmla="*/ 57 h 3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5"/>
                <a:gd name="T166" fmla="*/ 0 h 355"/>
                <a:gd name="T167" fmla="*/ 565 w 565"/>
                <a:gd name="T168" fmla="*/ 355 h 3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5" h="355">
                  <a:moveTo>
                    <a:pt x="4" y="57"/>
                  </a:moveTo>
                  <a:lnTo>
                    <a:pt x="5" y="56"/>
                  </a:lnTo>
                  <a:lnTo>
                    <a:pt x="9" y="54"/>
                  </a:lnTo>
                  <a:lnTo>
                    <a:pt x="14" y="52"/>
                  </a:lnTo>
                  <a:lnTo>
                    <a:pt x="20" y="48"/>
                  </a:lnTo>
                  <a:lnTo>
                    <a:pt x="24" y="46"/>
                  </a:lnTo>
                  <a:lnTo>
                    <a:pt x="29" y="43"/>
                  </a:lnTo>
                  <a:lnTo>
                    <a:pt x="33" y="41"/>
                  </a:lnTo>
                  <a:lnTo>
                    <a:pt x="38" y="39"/>
                  </a:lnTo>
                  <a:lnTo>
                    <a:pt x="43" y="36"/>
                  </a:lnTo>
                  <a:lnTo>
                    <a:pt x="48" y="34"/>
                  </a:lnTo>
                  <a:lnTo>
                    <a:pt x="54" y="31"/>
                  </a:lnTo>
                  <a:lnTo>
                    <a:pt x="61" y="29"/>
                  </a:lnTo>
                  <a:lnTo>
                    <a:pt x="66" y="25"/>
                  </a:lnTo>
                  <a:lnTo>
                    <a:pt x="71" y="23"/>
                  </a:lnTo>
                  <a:lnTo>
                    <a:pt x="77" y="20"/>
                  </a:lnTo>
                  <a:lnTo>
                    <a:pt x="83" y="18"/>
                  </a:lnTo>
                  <a:lnTo>
                    <a:pt x="88" y="15"/>
                  </a:lnTo>
                  <a:lnTo>
                    <a:pt x="95" y="13"/>
                  </a:lnTo>
                  <a:lnTo>
                    <a:pt x="100" y="12"/>
                  </a:lnTo>
                  <a:lnTo>
                    <a:pt x="107" y="9"/>
                  </a:lnTo>
                  <a:lnTo>
                    <a:pt x="111" y="7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7" y="3"/>
                  </a:lnTo>
                  <a:lnTo>
                    <a:pt x="131" y="2"/>
                  </a:lnTo>
                  <a:lnTo>
                    <a:pt x="136" y="0"/>
                  </a:lnTo>
                  <a:lnTo>
                    <a:pt x="140" y="0"/>
                  </a:lnTo>
                  <a:lnTo>
                    <a:pt x="143" y="0"/>
                  </a:lnTo>
                  <a:lnTo>
                    <a:pt x="142" y="2"/>
                  </a:lnTo>
                  <a:lnTo>
                    <a:pt x="142" y="5"/>
                  </a:lnTo>
                  <a:lnTo>
                    <a:pt x="141" y="8"/>
                  </a:lnTo>
                  <a:lnTo>
                    <a:pt x="140" y="12"/>
                  </a:lnTo>
                  <a:lnTo>
                    <a:pt x="138" y="17"/>
                  </a:lnTo>
                  <a:lnTo>
                    <a:pt x="137" y="22"/>
                  </a:lnTo>
                  <a:lnTo>
                    <a:pt x="136" y="25"/>
                  </a:lnTo>
                  <a:lnTo>
                    <a:pt x="136" y="31"/>
                  </a:lnTo>
                  <a:lnTo>
                    <a:pt x="135" y="37"/>
                  </a:lnTo>
                  <a:lnTo>
                    <a:pt x="135" y="43"/>
                  </a:lnTo>
                  <a:lnTo>
                    <a:pt x="133" y="49"/>
                  </a:lnTo>
                  <a:lnTo>
                    <a:pt x="133" y="56"/>
                  </a:lnTo>
                  <a:lnTo>
                    <a:pt x="133" y="63"/>
                  </a:lnTo>
                  <a:lnTo>
                    <a:pt x="135" y="69"/>
                  </a:lnTo>
                  <a:lnTo>
                    <a:pt x="135" y="77"/>
                  </a:lnTo>
                  <a:lnTo>
                    <a:pt x="136" y="83"/>
                  </a:lnTo>
                  <a:lnTo>
                    <a:pt x="137" y="91"/>
                  </a:lnTo>
                  <a:lnTo>
                    <a:pt x="138" y="98"/>
                  </a:lnTo>
                  <a:lnTo>
                    <a:pt x="141" y="105"/>
                  </a:lnTo>
                  <a:lnTo>
                    <a:pt x="143" y="112"/>
                  </a:lnTo>
                  <a:lnTo>
                    <a:pt x="147" y="119"/>
                  </a:lnTo>
                  <a:lnTo>
                    <a:pt x="152" y="126"/>
                  </a:lnTo>
                  <a:lnTo>
                    <a:pt x="156" y="132"/>
                  </a:lnTo>
                  <a:lnTo>
                    <a:pt x="161" y="139"/>
                  </a:lnTo>
                  <a:lnTo>
                    <a:pt x="167" y="144"/>
                  </a:lnTo>
                  <a:lnTo>
                    <a:pt x="175" y="150"/>
                  </a:lnTo>
                  <a:lnTo>
                    <a:pt x="177" y="152"/>
                  </a:lnTo>
                  <a:lnTo>
                    <a:pt x="182" y="155"/>
                  </a:lnTo>
                  <a:lnTo>
                    <a:pt x="186" y="157"/>
                  </a:lnTo>
                  <a:lnTo>
                    <a:pt x="191" y="161"/>
                  </a:lnTo>
                  <a:lnTo>
                    <a:pt x="195" y="163"/>
                  </a:lnTo>
                  <a:lnTo>
                    <a:pt x="200" y="165"/>
                  </a:lnTo>
                  <a:lnTo>
                    <a:pt x="205" y="168"/>
                  </a:lnTo>
                  <a:lnTo>
                    <a:pt x="211" y="169"/>
                  </a:lnTo>
                  <a:lnTo>
                    <a:pt x="216" y="170"/>
                  </a:lnTo>
                  <a:lnTo>
                    <a:pt x="221" y="171"/>
                  </a:lnTo>
                  <a:lnTo>
                    <a:pt x="226" y="173"/>
                  </a:lnTo>
                  <a:lnTo>
                    <a:pt x="231" y="174"/>
                  </a:lnTo>
                  <a:lnTo>
                    <a:pt x="236" y="174"/>
                  </a:lnTo>
                  <a:lnTo>
                    <a:pt x="241" y="174"/>
                  </a:lnTo>
                  <a:lnTo>
                    <a:pt x="246" y="174"/>
                  </a:lnTo>
                  <a:lnTo>
                    <a:pt x="251" y="174"/>
                  </a:lnTo>
                  <a:lnTo>
                    <a:pt x="255" y="173"/>
                  </a:lnTo>
                  <a:lnTo>
                    <a:pt x="260" y="173"/>
                  </a:lnTo>
                  <a:lnTo>
                    <a:pt x="265" y="171"/>
                  </a:lnTo>
                  <a:lnTo>
                    <a:pt x="270" y="171"/>
                  </a:lnTo>
                  <a:lnTo>
                    <a:pt x="274" y="169"/>
                  </a:lnTo>
                  <a:lnTo>
                    <a:pt x="279" y="168"/>
                  </a:lnTo>
                  <a:lnTo>
                    <a:pt x="283" y="166"/>
                  </a:lnTo>
                  <a:lnTo>
                    <a:pt x="288" y="165"/>
                  </a:lnTo>
                  <a:lnTo>
                    <a:pt x="292" y="163"/>
                  </a:lnTo>
                  <a:lnTo>
                    <a:pt x="297" y="160"/>
                  </a:lnTo>
                  <a:lnTo>
                    <a:pt x="300" y="157"/>
                  </a:lnTo>
                  <a:lnTo>
                    <a:pt x="304" y="156"/>
                  </a:lnTo>
                  <a:lnTo>
                    <a:pt x="308" y="152"/>
                  </a:lnTo>
                  <a:lnTo>
                    <a:pt x="312" y="150"/>
                  </a:lnTo>
                  <a:lnTo>
                    <a:pt x="317" y="147"/>
                  </a:lnTo>
                  <a:lnTo>
                    <a:pt x="320" y="145"/>
                  </a:lnTo>
                  <a:lnTo>
                    <a:pt x="328" y="139"/>
                  </a:lnTo>
                  <a:lnTo>
                    <a:pt x="334" y="132"/>
                  </a:lnTo>
                  <a:lnTo>
                    <a:pt x="342" y="126"/>
                  </a:lnTo>
                  <a:lnTo>
                    <a:pt x="349" y="120"/>
                  </a:lnTo>
                  <a:lnTo>
                    <a:pt x="354" y="112"/>
                  </a:lnTo>
                  <a:lnTo>
                    <a:pt x="361" y="106"/>
                  </a:lnTo>
                  <a:lnTo>
                    <a:pt x="366" y="98"/>
                  </a:lnTo>
                  <a:lnTo>
                    <a:pt x="371" y="92"/>
                  </a:lnTo>
                  <a:lnTo>
                    <a:pt x="376" y="85"/>
                  </a:lnTo>
                  <a:lnTo>
                    <a:pt x="379" y="78"/>
                  </a:lnTo>
                  <a:lnTo>
                    <a:pt x="383" y="72"/>
                  </a:lnTo>
                  <a:lnTo>
                    <a:pt x="388" y="67"/>
                  </a:lnTo>
                  <a:lnTo>
                    <a:pt x="391" y="62"/>
                  </a:lnTo>
                  <a:lnTo>
                    <a:pt x="393" y="57"/>
                  </a:lnTo>
                  <a:lnTo>
                    <a:pt x="396" y="52"/>
                  </a:lnTo>
                  <a:lnTo>
                    <a:pt x="398" y="49"/>
                  </a:lnTo>
                  <a:lnTo>
                    <a:pt x="401" y="44"/>
                  </a:lnTo>
                  <a:lnTo>
                    <a:pt x="402" y="43"/>
                  </a:lnTo>
                  <a:lnTo>
                    <a:pt x="420" y="8"/>
                  </a:lnTo>
                  <a:lnTo>
                    <a:pt x="425" y="9"/>
                  </a:lnTo>
                  <a:lnTo>
                    <a:pt x="426" y="9"/>
                  </a:lnTo>
                  <a:lnTo>
                    <a:pt x="431" y="12"/>
                  </a:lnTo>
                  <a:lnTo>
                    <a:pt x="435" y="13"/>
                  </a:lnTo>
                  <a:lnTo>
                    <a:pt x="440" y="14"/>
                  </a:lnTo>
                  <a:lnTo>
                    <a:pt x="443" y="17"/>
                  </a:lnTo>
                  <a:lnTo>
                    <a:pt x="450" y="18"/>
                  </a:lnTo>
                  <a:lnTo>
                    <a:pt x="455" y="19"/>
                  </a:lnTo>
                  <a:lnTo>
                    <a:pt x="461" y="22"/>
                  </a:lnTo>
                  <a:lnTo>
                    <a:pt x="467" y="24"/>
                  </a:lnTo>
                  <a:lnTo>
                    <a:pt x="474" y="27"/>
                  </a:lnTo>
                  <a:lnTo>
                    <a:pt x="480" y="29"/>
                  </a:lnTo>
                  <a:lnTo>
                    <a:pt x="487" y="32"/>
                  </a:lnTo>
                  <a:lnTo>
                    <a:pt x="494" y="34"/>
                  </a:lnTo>
                  <a:lnTo>
                    <a:pt x="500" y="36"/>
                  </a:lnTo>
                  <a:lnTo>
                    <a:pt x="506" y="38"/>
                  </a:lnTo>
                  <a:lnTo>
                    <a:pt x="512" y="41"/>
                  </a:lnTo>
                  <a:lnTo>
                    <a:pt x="517" y="43"/>
                  </a:lnTo>
                  <a:lnTo>
                    <a:pt x="524" y="46"/>
                  </a:lnTo>
                  <a:lnTo>
                    <a:pt x="530" y="48"/>
                  </a:lnTo>
                  <a:lnTo>
                    <a:pt x="536" y="51"/>
                  </a:lnTo>
                  <a:lnTo>
                    <a:pt x="541" y="53"/>
                  </a:lnTo>
                  <a:lnTo>
                    <a:pt x="546" y="56"/>
                  </a:lnTo>
                  <a:lnTo>
                    <a:pt x="550" y="57"/>
                  </a:lnTo>
                  <a:lnTo>
                    <a:pt x="555" y="59"/>
                  </a:lnTo>
                  <a:lnTo>
                    <a:pt x="561" y="63"/>
                  </a:lnTo>
                  <a:lnTo>
                    <a:pt x="565" y="67"/>
                  </a:lnTo>
                  <a:lnTo>
                    <a:pt x="564" y="69"/>
                  </a:lnTo>
                  <a:lnTo>
                    <a:pt x="563" y="73"/>
                  </a:lnTo>
                  <a:lnTo>
                    <a:pt x="561" y="78"/>
                  </a:lnTo>
                  <a:lnTo>
                    <a:pt x="560" y="81"/>
                  </a:lnTo>
                  <a:lnTo>
                    <a:pt x="558" y="85"/>
                  </a:lnTo>
                  <a:lnTo>
                    <a:pt x="556" y="88"/>
                  </a:lnTo>
                  <a:lnTo>
                    <a:pt x="556" y="93"/>
                  </a:lnTo>
                  <a:lnTo>
                    <a:pt x="554" y="96"/>
                  </a:lnTo>
                  <a:lnTo>
                    <a:pt x="553" y="101"/>
                  </a:lnTo>
                  <a:lnTo>
                    <a:pt x="551" y="106"/>
                  </a:lnTo>
                  <a:lnTo>
                    <a:pt x="550" y="111"/>
                  </a:lnTo>
                  <a:lnTo>
                    <a:pt x="548" y="116"/>
                  </a:lnTo>
                  <a:lnTo>
                    <a:pt x="545" y="121"/>
                  </a:lnTo>
                  <a:lnTo>
                    <a:pt x="543" y="126"/>
                  </a:lnTo>
                  <a:lnTo>
                    <a:pt x="540" y="132"/>
                  </a:lnTo>
                  <a:lnTo>
                    <a:pt x="538" y="137"/>
                  </a:lnTo>
                  <a:lnTo>
                    <a:pt x="535" y="144"/>
                  </a:lnTo>
                  <a:lnTo>
                    <a:pt x="533" y="150"/>
                  </a:lnTo>
                  <a:lnTo>
                    <a:pt x="530" y="156"/>
                  </a:lnTo>
                  <a:lnTo>
                    <a:pt x="526" y="163"/>
                  </a:lnTo>
                  <a:lnTo>
                    <a:pt x="523" y="169"/>
                  </a:lnTo>
                  <a:lnTo>
                    <a:pt x="520" y="175"/>
                  </a:lnTo>
                  <a:lnTo>
                    <a:pt x="516" y="181"/>
                  </a:lnTo>
                  <a:lnTo>
                    <a:pt x="512" y="188"/>
                  </a:lnTo>
                  <a:lnTo>
                    <a:pt x="509" y="195"/>
                  </a:lnTo>
                  <a:lnTo>
                    <a:pt x="505" y="201"/>
                  </a:lnTo>
                  <a:lnTo>
                    <a:pt x="501" y="208"/>
                  </a:lnTo>
                  <a:lnTo>
                    <a:pt x="496" y="215"/>
                  </a:lnTo>
                  <a:lnTo>
                    <a:pt x="492" y="222"/>
                  </a:lnTo>
                  <a:lnTo>
                    <a:pt x="487" y="228"/>
                  </a:lnTo>
                  <a:lnTo>
                    <a:pt x="484" y="234"/>
                  </a:lnTo>
                  <a:lnTo>
                    <a:pt x="477" y="240"/>
                  </a:lnTo>
                  <a:lnTo>
                    <a:pt x="472" y="247"/>
                  </a:lnTo>
                  <a:lnTo>
                    <a:pt x="467" y="254"/>
                  </a:lnTo>
                  <a:lnTo>
                    <a:pt x="462" y="261"/>
                  </a:lnTo>
                  <a:lnTo>
                    <a:pt x="457" y="266"/>
                  </a:lnTo>
                  <a:lnTo>
                    <a:pt x="451" y="272"/>
                  </a:lnTo>
                  <a:lnTo>
                    <a:pt x="445" y="278"/>
                  </a:lnTo>
                  <a:lnTo>
                    <a:pt x="440" y="284"/>
                  </a:lnTo>
                  <a:lnTo>
                    <a:pt x="433" y="289"/>
                  </a:lnTo>
                  <a:lnTo>
                    <a:pt x="427" y="296"/>
                  </a:lnTo>
                  <a:lnTo>
                    <a:pt x="421" y="301"/>
                  </a:lnTo>
                  <a:lnTo>
                    <a:pt x="415" y="307"/>
                  </a:lnTo>
                  <a:lnTo>
                    <a:pt x="407" y="311"/>
                  </a:lnTo>
                  <a:lnTo>
                    <a:pt x="400" y="316"/>
                  </a:lnTo>
                  <a:lnTo>
                    <a:pt x="393" y="321"/>
                  </a:lnTo>
                  <a:lnTo>
                    <a:pt x="386" y="326"/>
                  </a:lnTo>
                  <a:lnTo>
                    <a:pt x="378" y="328"/>
                  </a:lnTo>
                  <a:lnTo>
                    <a:pt x="371" y="333"/>
                  </a:lnTo>
                  <a:lnTo>
                    <a:pt x="362" y="337"/>
                  </a:lnTo>
                  <a:lnTo>
                    <a:pt x="354" y="340"/>
                  </a:lnTo>
                  <a:lnTo>
                    <a:pt x="347" y="342"/>
                  </a:lnTo>
                  <a:lnTo>
                    <a:pt x="338" y="345"/>
                  </a:lnTo>
                  <a:lnTo>
                    <a:pt x="329" y="347"/>
                  </a:lnTo>
                  <a:lnTo>
                    <a:pt x="320" y="350"/>
                  </a:lnTo>
                  <a:lnTo>
                    <a:pt x="312" y="351"/>
                  </a:lnTo>
                  <a:lnTo>
                    <a:pt x="303" y="354"/>
                  </a:lnTo>
                  <a:lnTo>
                    <a:pt x="294" y="354"/>
                  </a:lnTo>
                  <a:lnTo>
                    <a:pt x="284" y="355"/>
                  </a:lnTo>
                  <a:lnTo>
                    <a:pt x="274" y="355"/>
                  </a:lnTo>
                  <a:lnTo>
                    <a:pt x="265" y="355"/>
                  </a:lnTo>
                  <a:lnTo>
                    <a:pt x="255" y="355"/>
                  </a:lnTo>
                  <a:lnTo>
                    <a:pt x="248" y="355"/>
                  </a:lnTo>
                  <a:lnTo>
                    <a:pt x="239" y="355"/>
                  </a:lnTo>
                  <a:lnTo>
                    <a:pt x="230" y="354"/>
                  </a:lnTo>
                  <a:lnTo>
                    <a:pt x="221" y="354"/>
                  </a:lnTo>
                  <a:lnTo>
                    <a:pt x="215" y="354"/>
                  </a:lnTo>
                  <a:lnTo>
                    <a:pt x="206" y="351"/>
                  </a:lnTo>
                  <a:lnTo>
                    <a:pt x="199" y="351"/>
                  </a:lnTo>
                  <a:lnTo>
                    <a:pt x="191" y="350"/>
                  </a:lnTo>
                  <a:lnTo>
                    <a:pt x="185" y="349"/>
                  </a:lnTo>
                  <a:lnTo>
                    <a:pt x="179" y="347"/>
                  </a:lnTo>
                  <a:lnTo>
                    <a:pt x="172" y="346"/>
                  </a:lnTo>
                  <a:lnTo>
                    <a:pt x="166" y="345"/>
                  </a:lnTo>
                  <a:lnTo>
                    <a:pt x="160" y="345"/>
                  </a:lnTo>
                  <a:lnTo>
                    <a:pt x="153" y="342"/>
                  </a:lnTo>
                  <a:lnTo>
                    <a:pt x="148" y="341"/>
                  </a:lnTo>
                  <a:lnTo>
                    <a:pt x="142" y="338"/>
                  </a:lnTo>
                  <a:lnTo>
                    <a:pt x="137" y="337"/>
                  </a:lnTo>
                  <a:lnTo>
                    <a:pt x="132" y="335"/>
                  </a:lnTo>
                  <a:lnTo>
                    <a:pt x="127" y="333"/>
                  </a:lnTo>
                  <a:lnTo>
                    <a:pt x="123" y="332"/>
                  </a:lnTo>
                  <a:lnTo>
                    <a:pt x="118" y="330"/>
                  </a:lnTo>
                  <a:lnTo>
                    <a:pt x="115" y="328"/>
                  </a:lnTo>
                  <a:lnTo>
                    <a:pt x="110" y="326"/>
                  </a:lnTo>
                  <a:lnTo>
                    <a:pt x="106" y="323"/>
                  </a:lnTo>
                  <a:lnTo>
                    <a:pt x="102" y="322"/>
                  </a:lnTo>
                  <a:lnTo>
                    <a:pt x="95" y="318"/>
                  </a:lnTo>
                  <a:lnTo>
                    <a:pt x="89" y="315"/>
                  </a:lnTo>
                  <a:lnTo>
                    <a:pt x="83" y="311"/>
                  </a:lnTo>
                  <a:lnTo>
                    <a:pt x="77" y="306"/>
                  </a:lnTo>
                  <a:lnTo>
                    <a:pt x="73" y="302"/>
                  </a:lnTo>
                  <a:lnTo>
                    <a:pt x="69" y="298"/>
                  </a:lnTo>
                  <a:lnTo>
                    <a:pt x="64" y="293"/>
                  </a:lnTo>
                  <a:lnTo>
                    <a:pt x="62" y="289"/>
                  </a:lnTo>
                  <a:lnTo>
                    <a:pt x="59" y="286"/>
                  </a:lnTo>
                  <a:lnTo>
                    <a:pt x="57" y="283"/>
                  </a:lnTo>
                  <a:lnTo>
                    <a:pt x="53" y="277"/>
                  </a:lnTo>
                  <a:lnTo>
                    <a:pt x="52" y="273"/>
                  </a:lnTo>
                  <a:lnTo>
                    <a:pt x="49" y="271"/>
                  </a:lnTo>
                  <a:lnTo>
                    <a:pt x="49" y="269"/>
                  </a:lnTo>
                  <a:lnTo>
                    <a:pt x="48" y="268"/>
                  </a:lnTo>
                  <a:lnTo>
                    <a:pt x="47" y="266"/>
                  </a:lnTo>
                  <a:lnTo>
                    <a:pt x="44" y="262"/>
                  </a:lnTo>
                  <a:lnTo>
                    <a:pt x="41" y="257"/>
                  </a:lnTo>
                  <a:lnTo>
                    <a:pt x="38" y="252"/>
                  </a:lnTo>
                  <a:lnTo>
                    <a:pt x="37" y="249"/>
                  </a:lnTo>
                  <a:lnTo>
                    <a:pt x="34" y="244"/>
                  </a:lnTo>
                  <a:lnTo>
                    <a:pt x="32" y="240"/>
                  </a:lnTo>
                  <a:lnTo>
                    <a:pt x="29" y="235"/>
                  </a:lnTo>
                  <a:lnTo>
                    <a:pt x="27" y="232"/>
                  </a:lnTo>
                  <a:lnTo>
                    <a:pt x="25" y="225"/>
                  </a:lnTo>
                  <a:lnTo>
                    <a:pt x="23" y="220"/>
                  </a:lnTo>
                  <a:lnTo>
                    <a:pt x="20" y="214"/>
                  </a:lnTo>
                  <a:lnTo>
                    <a:pt x="18" y="208"/>
                  </a:lnTo>
                  <a:lnTo>
                    <a:pt x="15" y="200"/>
                  </a:lnTo>
                  <a:lnTo>
                    <a:pt x="13" y="194"/>
                  </a:lnTo>
                  <a:lnTo>
                    <a:pt x="12" y="185"/>
                  </a:lnTo>
                  <a:lnTo>
                    <a:pt x="9" y="179"/>
                  </a:lnTo>
                  <a:lnTo>
                    <a:pt x="8" y="174"/>
                  </a:lnTo>
                  <a:lnTo>
                    <a:pt x="8" y="170"/>
                  </a:lnTo>
                  <a:lnTo>
                    <a:pt x="7" y="166"/>
                  </a:lnTo>
                  <a:lnTo>
                    <a:pt x="7" y="163"/>
                  </a:lnTo>
                  <a:lnTo>
                    <a:pt x="4" y="157"/>
                  </a:lnTo>
                  <a:lnTo>
                    <a:pt x="4" y="152"/>
                  </a:lnTo>
                  <a:lnTo>
                    <a:pt x="3" y="147"/>
                  </a:lnTo>
                  <a:lnTo>
                    <a:pt x="3" y="144"/>
                  </a:lnTo>
                  <a:lnTo>
                    <a:pt x="2" y="139"/>
                  </a:lnTo>
                  <a:lnTo>
                    <a:pt x="2" y="135"/>
                  </a:lnTo>
                  <a:lnTo>
                    <a:pt x="2" y="130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5"/>
                  </a:lnTo>
                  <a:lnTo>
                    <a:pt x="0" y="110"/>
                  </a:lnTo>
                  <a:lnTo>
                    <a:pt x="0" y="105"/>
                  </a:lnTo>
                  <a:lnTo>
                    <a:pt x="0" y="100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2" y="85"/>
                  </a:lnTo>
                  <a:lnTo>
                    <a:pt x="4" y="57"/>
                  </a:lnTo>
                  <a:close/>
                </a:path>
              </a:pathLst>
            </a:custGeom>
            <a:solidFill>
              <a:srgbClr val="BFE6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39" name="Freeform 79"/>
            <p:cNvSpPr>
              <a:spLocks/>
            </p:cNvSpPr>
            <p:nvPr/>
          </p:nvSpPr>
          <p:spPr bwMode="auto">
            <a:xfrm>
              <a:off x="3194" y="2979"/>
              <a:ext cx="188" cy="63"/>
            </a:xfrm>
            <a:custGeom>
              <a:avLst/>
              <a:gdLst>
                <a:gd name="T0" fmla="*/ 4 w 564"/>
                <a:gd name="T1" fmla="*/ 67 h 190"/>
                <a:gd name="T2" fmla="*/ 13 w 564"/>
                <a:gd name="T3" fmla="*/ 59 h 190"/>
                <a:gd name="T4" fmla="*/ 28 w 564"/>
                <a:gd name="T5" fmla="*/ 50 h 190"/>
                <a:gd name="T6" fmla="*/ 47 w 564"/>
                <a:gd name="T7" fmla="*/ 39 h 190"/>
                <a:gd name="T8" fmla="*/ 63 w 564"/>
                <a:gd name="T9" fmla="*/ 33 h 190"/>
                <a:gd name="T10" fmla="*/ 76 w 564"/>
                <a:gd name="T11" fmla="*/ 26 h 190"/>
                <a:gd name="T12" fmla="*/ 89 w 564"/>
                <a:gd name="T13" fmla="*/ 21 h 190"/>
                <a:gd name="T14" fmla="*/ 104 w 564"/>
                <a:gd name="T15" fmla="*/ 16 h 190"/>
                <a:gd name="T16" fmla="*/ 119 w 564"/>
                <a:gd name="T17" fmla="*/ 11 h 190"/>
                <a:gd name="T18" fmla="*/ 136 w 564"/>
                <a:gd name="T19" fmla="*/ 8 h 190"/>
                <a:gd name="T20" fmla="*/ 155 w 564"/>
                <a:gd name="T21" fmla="*/ 5 h 190"/>
                <a:gd name="T22" fmla="*/ 172 w 564"/>
                <a:gd name="T23" fmla="*/ 1 h 190"/>
                <a:gd name="T24" fmla="*/ 191 w 564"/>
                <a:gd name="T25" fmla="*/ 0 h 190"/>
                <a:gd name="T26" fmla="*/ 212 w 564"/>
                <a:gd name="T27" fmla="*/ 0 h 190"/>
                <a:gd name="T28" fmla="*/ 234 w 564"/>
                <a:gd name="T29" fmla="*/ 1 h 190"/>
                <a:gd name="T30" fmla="*/ 255 w 564"/>
                <a:gd name="T31" fmla="*/ 4 h 190"/>
                <a:gd name="T32" fmla="*/ 278 w 564"/>
                <a:gd name="T33" fmla="*/ 6 h 190"/>
                <a:gd name="T34" fmla="*/ 299 w 564"/>
                <a:gd name="T35" fmla="*/ 9 h 190"/>
                <a:gd name="T36" fmla="*/ 320 w 564"/>
                <a:gd name="T37" fmla="*/ 14 h 190"/>
                <a:gd name="T38" fmla="*/ 342 w 564"/>
                <a:gd name="T39" fmla="*/ 18 h 190"/>
                <a:gd name="T40" fmla="*/ 362 w 564"/>
                <a:gd name="T41" fmla="*/ 23 h 190"/>
                <a:gd name="T42" fmla="*/ 382 w 564"/>
                <a:gd name="T43" fmla="*/ 28 h 190"/>
                <a:gd name="T44" fmla="*/ 402 w 564"/>
                <a:gd name="T45" fmla="*/ 33 h 190"/>
                <a:gd name="T46" fmla="*/ 421 w 564"/>
                <a:gd name="T47" fmla="*/ 38 h 190"/>
                <a:gd name="T48" fmla="*/ 438 w 564"/>
                <a:gd name="T49" fmla="*/ 43 h 190"/>
                <a:gd name="T50" fmla="*/ 455 w 564"/>
                <a:gd name="T51" fmla="*/ 48 h 190"/>
                <a:gd name="T52" fmla="*/ 472 w 564"/>
                <a:gd name="T53" fmla="*/ 54 h 190"/>
                <a:gd name="T54" fmla="*/ 486 w 564"/>
                <a:gd name="T55" fmla="*/ 59 h 190"/>
                <a:gd name="T56" fmla="*/ 500 w 564"/>
                <a:gd name="T57" fmla="*/ 64 h 190"/>
                <a:gd name="T58" fmla="*/ 512 w 564"/>
                <a:gd name="T59" fmla="*/ 68 h 190"/>
                <a:gd name="T60" fmla="*/ 525 w 564"/>
                <a:gd name="T61" fmla="*/ 73 h 190"/>
                <a:gd name="T62" fmla="*/ 542 w 564"/>
                <a:gd name="T63" fmla="*/ 80 h 190"/>
                <a:gd name="T64" fmla="*/ 556 w 564"/>
                <a:gd name="T65" fmla="*/ 87 h 190"/>
                <a:gd name="T66" fmla="*/ 551 w 564"/>
                <a:gd name="T67" fmla="*/ 190 h 190"/>
                <a:gd name="T68" fmla="*/ 542 w 564"/>
                <a:gd name="T69" fmla="*/ 184 h 190"/>
                <a:gd name="T70" fmla="*/ 529 w 564"/>
                <a:gd name="T71" fmla="*/ 176 h 190"/>
                <a:gd name="T72" fmla="*/ 515 w 564"/>
                <a:gd name="T73" fmla="*/ 168 h 190"/>
                <a:gd name="T74" fmla="*/ 498 w 564"/>
                <a:gd name="T75" fmla="*/ 160 h 190"/>
                <a:gd name="T76" fmla="*/ 477 w 564"/>
                <a:gd name="T77" fmla="*/ 150 h 190"/>
                <a:gd name="T78" fmla="*/ 455 w 564"/>
                <a:gd name="T79" fmla="*/ 140 h 190"/>
                <a:gd name="T80" fmla="*/ 429 w 564"/>
                <a:gd name="T81" fmla="*/ 129 h 190"/>
                <a:gd name="T82" fmla="*/ 403 w 564"/>
                <a:gd name="T83" fmla="*/ 121 h 190"/>
                <a:gd name="T84" fmla="*/ 374 w 564"/>
                <a:gd name="T85" fmla="*/ 111 h 190"/>
                <a:gd name="T86" fmla="*/ 344 w 564"/>
                <a:gd name="T87" fmla="*/ 103 h 190"/>
                <a:gd name="T88" fmla="*/ 311 w 564"/>
                <a:gd name="T89" fmla="*/ 96 h 190"/>
                <a:gd name="T90" fmla="*/ 279 w 564"/>
                <a:gd name="T91" fmla="*/ 90 h 190"/>
                <a:gd name="T92" fmla="*/ 245 w 564"/>
                <a:gd name="T93" fmla="*/ 87 h 190"/>
                <a:gd name="T94" fmla="*/ 210 w 564"/>
                <a:gd name="T95" fmla="*/ 85 h 190"/>
                <a:gd name="T96" fmla="*/ 175 w 564"/>
                <a:gd name="T97" fmla="*/ 87 h 190"/>
                <a:gd name="T98" fmla="*/ 140 w 564"/>
                <a:gd name="T99" fmla="*/ 92 h 190"/>
                <a:gd name="T100" fmla="*/ 104 w 564"/>
                <a:gd name="T101" fmla="*/ 99 h 190"/>
                <a:gd name="T102" fmla="*/ 69 w 564"/>
                <a:gd name="T103" fmla="*/ 112 h 190"/>
                <a:gd name="T104" fmla="*/ 34 w 564"/>
                <a:gd name="T105" fmla="*/ 128 h 190"/>
                <a:gd name="T106" fmla="*/ 1 w 564"/>
                <a:gd name="T107" fmla="*/ 150 h 1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4"/>
                <a:gd name="T163" fmla="*/ 0 h 190"/>
                <a:gd name="T164" fmla="*/ 564 w 564"/>
                <a:gd name="T165" fmla="*/ 190 h 1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4" h="190">
                  <a:moveTo>
                    <a:pt x="0" y="70"/>
                  </a:moveTo>
                  <a:lnTo>
                    <a:pt x="0" y="69"/>
                  </a:lnTo>
                  <a:lnTo>
                    <a:pt x="4" y="67"/>
                  </a:lnTo>
                  <a:lnTo>
                    <a:pt x="6" y="64"/>
                  </a:lnTo>
                  <a:lnTo>
                    <a:pt x="10" y="62"/>
                  </a:lnTo>
                  <a:lnTo>
                    <a:pt x="13" y="59"/>
                  </a:lnTo>
                  <a:lnTo>
                    <a:pt x="18" y="57"/>
                  </a:lnTo>
                  <a:lnTo>
                    <a:pt x="23" y="54"/>
                  </a:lnTo>
                  <a:lnTo>
                    <a:pt x="28" y="50"/>
                  </a:lnTo>
                  <a:lnTo>
                    <a:pt x="34" y="47"/>
                  </a:lnTo>
                  <a:lnTo>
                    <a:pt x="40" y="43"/>
                  </a:lnTo>
                  <a:lnTo>
                    <a:pt x="47" y="39"/>
                  </a:lnTo>
                  <a:lnTo>
                    <a:pt x="55" y="36"/>
                  </a:lnTo>
                  <a:lnTo>
                    <a:pt x="58" y="34"/>
                  </a:lnTo>
                  <a:lnTo>
                    <a:pt x="63" y="33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6" y="26"/>
                  </a:lnTo>
                  <a:lnTo>
                    <a:pt x="81" y="25"/>
                  </a:lnTo>
                  <a:lnTo>
                    <a:pt x="84" y="23"/>
                  </a:lnTo>
                  <a:lnTo>
                    <a:pt x="89" y="21"/>
                  </a:lnTo>
                  <a:lnTo>
                    <a:pt x="94" y="19"/>
                  </a:lnTo>
                  <a:lnTo>
                    <a:pt x="99" y="18"/>
                  </a:lnTo>
                  <a:lnTo>
                    <a:pt x="104" y="16"/>
                  </a:lnTo>
                  <a:lnTo>
                    <a:pt x="109" y="15"/>
                  </a:lnTo>
                  <a:lnTo>
                    <a:pt x="114" y="13"/>
                  </a:lnTo>
                  <a:lnTo>
                    <a:pt x="119" y="11"/>
                  </a:lnTo>
                  <a:lnTo>
                    <a:pt x="124" y="10"/>
                  </a:lnTo>
                  <a:lnTo>
                    <a:pt x="131" y="9"/>
                  </a:lnTo>
                  <a:lnTo>
                    <a:pt x="136" y="8"/>
                  </a:lnTo>
                  <a:lnTo>
                    <a:pt x="142" y="6"/>
                  </a:lnTo>
                  <a:lnTo>
                    <a:pt x="148" y="5"/>
                  </a:lnTo>
                  <a:lnTo>
                    <a:pt x="155" y="5"/>
                  </a:lnTo>
                  <a:lnTo>
                    <a:pt x="161" y="4"/>
                  </a:lnTo>
                  <a:lnTo>
                    <a:pt x="166" y="3"/>
                  </a:lnTo>
                  <a:lnTo>
                    <a:pt x="172" y="1"/>
                  </a:lnTo>
                  <a:lnTo>
                    <a:pt x="178" y="1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9" y="0"/>
                  </a:lnTo>
                  <a:lnTo>
                    <a:pt x="206" y="0"/>
                  </a:lnTo>
                  <a:lnTo>
                    <a:pt x="212" y="0"/>
                  </a:lnTo>
                  <a:lnTo>
                    <a:pt x="219" y="0"/>
                  </a:lnTo>
                  <a:lnTo>
                    <a:pt x="226" y="0"/>
                  </a:lnTo>
                  <a:lnTo>
                    <a:pt x="234" y="1"/>
                  </a:lnTo>
                  <a:lnTo>
                    <a:pt x="240" y="1"/>
                  </a:lnTo>
                  <a:lnTo>
                    <a:pt x="247" y="3"/>
                  </a:lnTo>
                  <a:lnTo>
                    <a:pt x="255" y="4"/>
                  </a:lnTo>
                  <a:lnTo>
                    <a:pt x="263" y="5"/>
                  </a:lnTo>
                  <a:lnTo>
                    <a:pt x="270" y="5"/>
                  </a:lnTo>
                  <a:lnTo>
                    <a:pt x="278" y="6"/>
                  </a:lnTo>
                  <a:lnTo>
                    <a:pt x="284" y="6"/>
                  </a:lnTo>
                  <a:lnTo>
                    <a:pt x="291" y="9"/>
                  </a:lnTo>
                  <a:lnTo>
                    <a:pt x="299" y="9"/>
                  </a:lnTo>
                  <a:lnTo>
                    <a:pt x="306" y="11"/>
                  </a:lnTo>
                  <a:lnTo>
                    <a:pt x="313" y="11"/>
                  </a:lnTo>
                  <a:lnTo>
                    <a:pt x="320" y="14"/>
                  </a:lnTo>
                  <a:lnTo>
                    <a:pt x="328" y="15"/>
                  </a:lnTo>
                  <a:lnTo>
                    <a:pt x="334" y="16"/>
                  </a:lnTo>
                  <a:lnTo>
                    <a:pt x="342" y="18"/>
                  </a:lnTo>
                  <a:lnTo>
                    <a:pt x="348" y="20"/>
                  </a:lnTo>
                  <a:lnTo>
                    <a:pt x="354" y="21"/>
                  </a:lnTo>
                  <a:lnTo>
                    <a:pt x="362" y="23"/>
                  </a:lnTo>
                  <a:lnTo>
                    <a:pt x="369" y="24"/>
                  </a:lnTo>
                  <a:lnTo>
                    <a:pt x="375" y="26"/>
                  </a:lnTo>
                  <a:lnTo>
                    <a:pt x="382" y="28"/>
                  </a:lnTo>
                  <a:lnTo>
                    <a:pt x="389" y="29"/>
                  </a:lnTo>
                  <a:lnTo>
                    <a:pt x="396" y="30"/>
                  </a:lnTo>
                  <a:lnTo>
                    <a:pt x="402" y="33"/>
                  </a:lnTo>
                  <a:lnTo>
                    <a:pt x="408" y="34"/>
                  </a:lnTo>
                  <a:lnTo>
                    <a:pt x="414" y="36"/>
                  </a:lnTo>
                  <a:lnTo>
                    <a:pt x="421" y="38"/>
                  </a:lnTo>
                  <a:lnTo>
                    <a:pt x="427" y="40"/>
                  </a:lnTo>
                  <a:lnTo>
                    <a:pt x="432" y="41"/>
                  </a:lnTo>
                  <a:lnTo>
                    <a:pt x="438" y="43"/>
                  </a:lnTo>
                  <a:lnTo>
                    <a:pt x="443" y="44"/>
                  </a:lnTo>
                  <a:lnTo>
                    <a:pt x="451" y="47"/>
                  </a:lnTo>
                  <a:lnTo>
                    <a:pt x="455" y="48"/>
                  </a:lnTo>
                  <a:lnTo>
                    <a:pt x="461" y="50"/>
                  </a:lnTo>
                  <a:lnTo>
                    <a:pt x="467" y="53"/>
                  </a:lnTo>
                  <a:lnTo>
                    <a:pt x="472" y="54"/>
                  </a:lnTo>
                  <a:lnTo>
                    <a:pt x="476" y="55"/>
                  </a:lnTo>
                  <a:lnTo>
                    <a:pt x="481" y="57"/>
                  </a:lnTo>
                  <a:lnTo>
                    <a:pt x="486" y="59"/>
                  </a:lnTo>
                  <a:lnTo>
                    <a:pt x="491" y="60"/>
                  </a:lnTo>
                  <a:lnTo>
                    <a:pt x="496" y="62"/>
                  </a:lnTo>
                  <a:lnTo>
                    <a:pt x="500" y="64"/>
                  </a:lnTo>
                  <a:lnTo>
                    <a:pt x="504" y="65"/>
                  </a:lnTo>
                  <a:lnTo>
                    <a:pt x="509" y="68"/>
                  </a:lnTo>
                  <a:lnTo>
                    <a:pt x="512" y="68"/>
                  </a:lnTo>
                  <a:lnTo>
                    <a:pt x="517" y="70"/>
                  </a:lnTo>
                  <a:lnTo>
                    <a:pt x="520" y="72"/>
                  </a:lnTo>
                  <a:lnTo>
                    <a:pt x="525" y="73"/>
                  </a:lnTo>
                  <a:lnTo>
                    <a:pt x="531" y="77"/>
                  </a:lnTo>
                  <a:lnTo>
                    <a:pt x="537" y="79"/>
                  </a:lnTo>
                  <a:lnTo>
                    <a:pt x="542" y="80"/>
                  </a:lnTo>
                  <a:lnTo>
                    <a:pt x="547" y="83"/>
                  </a:lnTo>
                  <a:lnTo>
                    <a:pt x="552" y="84"/>
                  </a:lnTo>
                  <a:lnTo>
                    <a:pt x="556" y="87"/>
                  </a:lnTo>
                  <a:lnTo>
                    <a:pt x="561" y="88"/>
                  </a:lnTo>
                  <a:lnTo>
                    <a:pt x="564" y="89"/>
                  </a:lnTo>
                  <a:lnTo>
                    <a:pt x="551" y="190"/>
                  </a:lnTo>
                  <a:lnTo>
                    <a:pt x="550" y="189"/>
                  </a:lnTo>
                  <a:lnTo>
                    <a:pt x="547" y="187"/>
                  </a:lnTo>
                  <a:lnTo>
                    <a:pt x="542" y="184"/>
                  </a:lnTo>
                  <a:lnTo>
                    <a:pt x="537" y="181"/>
                  </a:lnTo>
                  <a:lnTo>
                    <a:pt x="532" y="178"/>
                  </a:lnTo>
                  <a:lnTo>
                    <a:pt x="529" y="176"/>
                  </a:lnTo>
                  <a:lnTo>
                    <a:pt x="525" y="173"/>
                  </a:lnTo>
                  <a:lnTo>
                    <a:pt x="520" y="171"/>
                  </a:lnTo>
                  <a:lnTo>
                    <a:pt x="515" y="168"/>
                  </a:lnTo>
                  <a:lnTo>
                    <a:pt x="510" y="166"/>
                  </a:lnTo>
                  <a:lnTo>
                    <a:pt x="504" y="163"/>
                  </a:lnTo>
                  <a:lnTo>
                    <a:pt x="498" y="160"/>
                  </a:lnTo>
                  <a:lnTo>
                    <a:pt x="491" y="156"/>
                  </a:lnTo>
                  <a:lnTo>
                    <a:pt x="485" y="153"/>
                  </a:lnTo>
                  <a:lnTo>
                    <a:pt x="477" y="150"/>
                  </a:lnTo>
                  <a:lnTo>
                    <a:pt x="471" y="147"/>
                  </a:lnTo>
                  <a:lnTo>
                    <a:pt x="463" y="143"/>
                  </a:lnTo>
                  <a:lnTo>
                    <a:pt x="455" y="140"/>
                  </a:lnTo>
                  <a:lnTo>
                    <a:pt x="447" y="137"/>
                  </a:lnTo>
                  <a:lnTo>
                    <a:pt x="438" y="133"/>
                  </a:lnTo>
                  <a:lnTo>
                    <a:pt x="429" y="129"/>
                  </a:lnTo>
                  <a:lnTo>
                    <a:pt x="421" y="127"/>
                  </a:lnTo>
                  <a:lnTo>
                    <a:pt x="412" y="123"/>
                  </a:lnTo>
                  <a:lnTo>
                    <a:pt x="403" y="121"/>
                  </a:lnTo>
                  <a:lnTo>
                    <a:pt x="393" y="117"/>
                  </a:lnTo>
                  <a:lnTo>
                    <a:pt x="384" y="114"/>
                  </a:lnTo>
                  <a:lnTo>
                    <a:pt x="374" y="111"/>
                  </a:lnTo>
                  <a:lnTo>
                    <a:pt x="365" y="109"/>
                  </a:lnTo>
                  <a:lnTo>
                    <a:pt x="354" y="106"/>
                  </a:lnTo>
                  <a:lnTo>
                    <a:pt x="344" y="103"/>
                  </a:lnTo>
                  <a:lnTo>
                    <a:pt x="334" y="101"/>
                  </a:lnTo>
                  <a:lnTo>
                    <a:pt x="323" y="98"/>
                  </a:lnTo>
                  <a:lnTo>
                    <a:pt x="311" y="96"/>
                  </a:lnTo>
                  <a:lnTo>
                    <a:pt x="301" y="93"/>
                  </a:lnTo>
                  <a:lnTo>
                    <a:pt x="290" y="92"/>
                  </a:lnTo>
                  <a:lnTo>
                    <a:pt x="279" y="90"/>
                  </a:lnTo>
                  <a:lnTo>
                    <a:pt x="268" y="88"/>
                  </a:lnTo>
                  <a:lnTo>
                    <a:pt x="256" y="88"/>
                  </a:lnTo>
                  <a:lnTo>
                    <a:pt x="245" y="87"/>
                  </a:lnTo>
                  <a:lnTo>
                    <a:pt x="234" y="87"/>
                  </a:lnTo>
                  <a:lnTo>
                    <a:pt x="221" y="85"/>
                  </a:lnTo>
                  <a:lnTo>
                    <a:pt x="210" y="85"/>
                  </a:lnTo>
                  <a:lnTo>
                    <a:pt x="199" y="85"/>
                  </a:lnTo>
                  <a:lnTo>
                    <a:pt x="187" y="87"/>
                  </a:lnTo>
                  <a:lnTo>
                    <a:pt x="175" y="87"/>
                  </a:lnTo>
                  <a:lnTo>
                    <a:pt x="163" y="88"/>
                  </a:lnTo>
                  <a:lnTo>
                    <a:pt x="151" y="89"/>
                  </a:lnTo>
                  <a:lnTo>
                    <a:pt x="140" y="92"/>
                  </a:lnTo>
                  <a:lnTo>
                    <a:pt x="127" y="94"/>
                  </a:lnTo>
                  <a:lnTo>
                    <a:pt x="116" y="97"/>
                  </a:lnTo>
                  <a:lnTo>
                    <a:pt x="104" y="99"/>
                  </a:lnTo>
                  <a:lnTo>
                    <a:pt x="92" y="104"/>
                  </a:lnTo>
                  <a:lnTo>
                    <a:pt x="81" y="107"/>
                  </a:lnTo>
                  <a:lnTo>
                    <a:pt x="69" y="112"/>
                  </a:lnTo>
                  <a:lnTo>
                    <a:pt x="57" y="117"/>
                  </a:lnTo>
                  <a:lnTo>
                    <a:pt x="45" y="122"/>
                  </a:lnTo>
                  <a:lnTo>
                    <a:pt x="34" y="128"/>
                  </a:lnTo>
                  <a:lnTo>
                    <a:pt x="23" y="134"/>
                  </a:lnTo>
                  <a:lnTo>
                    <a:pt x="13" y="141"/>
                  </a:lnTo>
                  <a:lnTo>
                    <a:pt x="1" y="15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82A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0" name="Freeform 80"/>
            <p:cNvSpPr>
              <a:spLocks/>
            </p:cNvSpPr>
            <p:nvPr/>
          </p:nvSpPr>
          <p:spPr bwMode="auto">
            <a:xfrm>
              <a:off x="2986" y="2905"/>
              <a:ext cx="692" cy="214"/>
            </a:xfrm>
            <a:custGeom>
              <a:avLst/>
              <a:gdLst>
                <a:gd name="T0" fmla="*/ 3 w 2075"/>
                <a:gd name="T1" fmla="*/ 603 h 644"/>
                <a:gd name="T2" fmla="*/ 0 w 2075"/>
                <a:gd name="T3" fmla="*/ 553 h 644"/>
                <a:gd name="T4" fmla="*/ 0 w 2075"/>
                <a:gd name="T5" fmla="*/ 492 h 644"/>
                <a:gd name="T6" fmla="*/ 10 w 2075"/>
                <a:gd name="T7" fmla="*/ 433 h 644"/>
                <a:gd name="T8" fmla="*/ 35 w 2075"/>
                <a:gd name="T9" fmla="*/ 384 h 644"/>
                <a:gd name="T10" fmla="*/ 99 w 2075"/>
                <a:gd name="T11" fmla="*/ 349 h 644"/>
                <a:gd name="T12" fmla="*/ 141 w 2075"/>
                <a:gd name="T13" fmla="*/ 345 h 644"/>
                <a:gd name="T14" fmla="*/ 201 w 2075"/>
                <a:gd name="T15" fmla="*/ 354 h 644"/>
                <a:gd name="T16" fmla="*/ 242 w 2075"/>
                <a:gd name="T17" fmla="*/ 360 h 644"/>
                <a:gd name="T18" fmla="*/ 289 w 2075"/>
                <a:gd name="T19" fmla="*/ 348 h 644"/>
                <a:gd name="T20" fmla="*/ 343 w 2075"/>
                <a:gd name="T21" fmla="*/ 323 h 644"/>
                <a:gd name="T22" fmla="*/ 404 w 2075"/>
                <a:gd name="T23" fmla="*/ 285 h 644"/>
                <a:gd name="T24" fmla="*/ 467 w 2075"/>
                <a:gd name="T25" fmla="*/ 228 h 644"/>
                <a:gd name="T26" fmla="*/ 527 w 2075"/>
                <a:gd name="T27" fmla="*/ 154 h 644"/>
                <a:gd name="T28" fmla="*/ 603 w 2075"/>
                <a:gd name="T29" fmla="*/ 90 h 644"/>
                <a:gd name="T30" fmla="*/ 692 w 2075"/>
                <a:gd name="T31" fmla="*/ 44 h 644"/>
                <a:gd name="T32" fmla="*/ 787 w 2075"/>
                <a:gd name="T33" fmla="*/ 15 h 644"/>
                <a:gd name="T34" fmla="*/ 881 w 2075"/>
                <a:gd name="T35" fmla="*/ 2 h 644"/>
                <a:gd name="T36" fmla="*/ 962 w 2075"/>
                <a:gd name="T37" fmla="*/ 1 h 644"/>
                <a:gd name="T38" fmla="*/ 1031 w 2075"/>
                <a:gd name="T39" fmla="*/ 15 h 644"/>
                <a:gd name="T40" fmla="*/ 1110 w 2075"/>
                <a:gd name="T41" fmla="*/ 38 h 644"/>
                <a:gd name="T42" fmla="*/ 1193 w 2075"/>
                <a:gd name="T43" fmla="*/ 69 h 644"/>
                <a:gd name="T44" fmla="*/ 1268 w 2075"/>
                <a:gd name="T45" fmla="*/ 98 h 644"/>
                <a:gd name="T46" fmla="*/ 1327 w 2075"/>
                <a:gd name="T47" fmla="*/ 121 h 644"/>
                <a:gd name="T48" fmla="*/ 1366 w 2075"/>
                <a:gd name="T49" fmla="*/ 139 h 644"/>
                <a:gd name="T50" fmla="*/ 1422 w 2075"/>
                <a:gd name="T51" fmla="*/ 169 h 644"/>
                <a:gd name="T52" fmla="*/ 1506 w 2075"/>
                <a:gd name="T53" fmla="*/ 212 h 644"/>
                <a:gd name="T54" fmla="*/ 1607 w 2075"/>
                <a:gd name="T55" fmla="*/ 256 h 644"/>
                <a:gd name="T56" fmla="*/ 1706 w 2075"/>
                <a:gd name="T57" fmla="*/ 292 h 644"/>
                <a:gd name="T58" fmla="*/ 1791 w 2075"/>
                <a:gd name="T59" fmla="*/ 311 h 644"/>
                <a:gd name="T60" fmla="*/ 1926 w 2075"/>
                <a:gd name="T61" fmla="*/ 291 h 644"/>
                <a:gd name="T62" fmla="*/ 1969 w 2075"/>
                <a:gd name="T63" fmla="*/ 318 h 644"/>
                <a:gd name="T64" fmla="*/ 2017 w 2075"/>
                <a:gd name="T65" fmla="*/ 354 h 644"/>
                <a:gd name="T66" fmla="*/ 2065 w 2075"/>
                <a:gd name="T67" fmla="*/ 409 h 644"/>
                <a:gd name="T68" fmla="*/ 2070 w 2075"/>
                <a:gd name="T69" fmla="*/ 460 h 644"/>
                <a:gd name="T70" fmla="*/ 2025 w 2075"/>
                <a:gd name="T71" fmla="*/ 505 h 644"/>
                <a:gd name="T72" fmla="*/ 1947 w 2075"/>
                <a:gd name="T73" fmla="*/ 550 h 644"/>
                <a:gd name="T74" fmla="*/ 1859 w 2075"/>
                <a:gd name="T75" fmla="*/ 592 h 644"/>
                <a:gd name="T76" fmla="*/ 1782 w 2075"/>
                <a:gd name="T77" fmla="*/ 624 h 644"/>
                <a:gd name="T78" fmla="*/ 1730 w 2075"/>
                <a:gd name="T79" fmla="*/ 643 h 644"/>
                <a:gd name="T80" fmla="*/ 1693 w 2075"/>
                <a:gd name="T81" fmla="*/ 598 h 644"/>
                <a:gd name="T82" fmla="*/ 1621 w 2075"/>
                <a:gd name="T83" fmla="*/ 514 h 644"/>
                <a:gd name="T84" fmla="*/ 1511 w 2075"/>
                <a:gd name="T85" fmla="*/ 408 h 644"/>
                <a:gd name="T86" fmla="*/ 1364 w 2075"/>
                <a:gd name="T87" fmla="*/ 297 h 644"/>
                <a:gd name="T88" fmla="*/ 1189 w 2075"/>
                <a:gd name="T89" fmla="*/ 202 h 644"/>
                <a:gd name="T90" fmla="*/ 993 w 2075"/>
                <a:gd name="T91" fmla="*/ 139 h 644"/>
                <a:gd name="T92" fmla="*/ 841 w 2075"/>
                <a:gd name="T93" fmla="*/ 118 h 644"/>
                <a:gd name="T94" fmla="*/ 736 w 2075"/>
                <a:gd name="T95" fmla="*/ 126 h 644"/>
                <a:gd name="T96" fmla="*/ 670 w 2075"/>
                <a:gd name="T97" fmla="*/ 154 h 644"/>
                <a:gd name="T98" fmla="*/ 625 w 2075"/>
                <a:gd name="T99" fmla="*/ 204 h 644"/>
                <a:gd name="T100" fmla="*/ 596 w 2075"/>
                <a:gd name="T101" fmla="*/ 247 h 644"/>
                <a:gd name="T102" fmla="*/ 549 w 2075"/>
                <a:gd name="T103" fmla="*/ 320 h 644"/>
                <a:gd name="T104" fmla="*/ 515 w 2075"/>
                <a:gd name="T105" fmla="*/ 388 h 644"/>
                <a:gd name="T106" fmla="*/ 457 w 2075"/>
                <a:gd name="T107" fmla="*/ 456 h 644"/>
                <a:gd name="T108" fmla="*/ 413 w 2075"/>
                <a:gd name="T109" fmla="*/ 494 h 644"/>
                <a:gd name="T110" fmla="*/ 368 w 2075"/>
                <a:gd name="T111" fmla="*/ 525 h 644"/>
                <a:gd name="T112" fmla="*/ 324 w 2075"/>
                <a:gd name="T113" fmla="*/ 553 h 644"/>
                <a:gd name="T114" fmla="*/ 275 w 2075"/>
                <a:gd name="T115" fmla="*/ 553 h 644"/>
                <a:gd name="T116" fmla="*/ 227 w 2075"/>
                <a:gd name="T117" fmla="*/ 576 h 6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075"/>
                <a:gd name="T178" fmla="*/ 0 h 644"/>
                <a:gd name="T179" fmla="*/ 2075 w 2075"/>
                <a:gd name="T180" fmla="*/ 644 h 6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075" h="644">
                  <a:moveTo>
                    <a:pt x="193" y="602"/>
                  </a:moveTo>
                  <a:lnTo>
                    <a:pt x="8" y="639"/>
                  </a:lnTo>
                  <a:lnTo>
                    <a:pt x="8" y="638"/>
                  </a:lnTo>
                  <a:lnTo>
                    <a:pt x="8" y="637"/>
                  </a:lnTo>
                  <a:lnTo>
                    <a:pt x="6" y="633"/>
                  </a:lnTo>
                  <a:lnTo>
                    <a:pt x="6" y="631"/>
                  </a:lnTo>
                  <a:lnTo>
                    <a:pt x="5" y="625"/>
                  </a:lnTo>
                  <a:lnTo>
                    <a:pt x="5" y="619"/>
                  </a:lnTo>
                  <a:lnTo>
                    <a:pt x="4" y="613"/>
                  </a:lnTo>
                  <a:lnTo>
                    <a:pt x="4" y="607"/>
                  </a:lnTo>
                  <a:lnTo>
                    <a:pt x="3" y="603"/>
                  </a:lnTo>
                  <a:lnTo>
                    <a:pt x="3" y="598"/>
                  </a:lnTo>
                  <a:lnTo>
                    <a:pt x="1" y="594"/>
                  </a:lnTo>
                  <a:lnTo>
                    <a:pt x="1" y="590"/>
                  </a:lnTo>
                  <a:lnTo>
                    <a:pt x="1" y="585"/>
                  </a:lnTo>
                  <a:lnTo>
                    <a:pt x="1" y="581"/>
                  </a:lnTo>
                  <a:lnTo>
                    <a:pt x="0" y="576"/>
                  </a:lnTo>
                  <a:lnTo>
                    <a:pt x="0" y="571"/>
                  </a:lnTo>
                  <a:lnTo>
                    <a:pt x="0" y="566"/>
                  </a:lnTo>
                  <a:lnTo>
                    <a:pt x="0" y="561"/>
                  </a:lnTo>
                  <a:lnTo>
                    <a:pt x="0" y="556"/>
                  </a:lnTo>
                  <a:lnTo>
                    <a:pt x="0" y="553"/>
                  </a:lnTo>
                  <a:lnTo>
                    <a:pt x="0" y="546"/>
                  </a:lnTo>
                  <a:lnTo>
                    <a:pt x="0" y="541"/>
                  </a:lnTo>
                  <a:lnTo>
                    <a:pt x="0" y="536"/>
                  </a:lnTo>
                  <a:lnTo>
                    <a:pt x="0" y="531"/>
                  </a:lnTo>
                  <a:lnTo>
                    <a:pt x="0" y="525"/>
                  </a:lnTo>
                  <a:lnTo>
                    <a:pt x="0" y="520"/>
                  </a:lnTo>
                  <a:lnTo>
                    <a:pt x="0" y="514"/>
                  </a:lnTo>
                  <a:lnTo>
                    <a:pt x="0" y="509"/>
                  </a:lnTo>
                  <a:lnTo>
                    <a:pt x="0" y="504"/>
                  </a:lnTo>
                  <a:lnTo>
                    <a:pt x="0" y="497"/>
                  </a:lnTo>
                  <a:lnTo>
                    <a:pt x="0" y="492"/>
                  </a:lnTo>
                  <a:lnTo>
                    <a:pt x="1" y="487"/>
                  </a:lnTo>
                  <a:lnTo>
                    <a:pt x="1" y="481"/>
                  </a:lnTo>
                  <a:lnTo>
                    <a:pt x="1" y="476"/>
                  </a:lnTo>
                  <a:lnTo>
                    <a:pt x="3" y="470"/>
                  </a:lnTo>
                  <a:lnTo>
                    <a:pt x="3" y="465"/>
                  </a:lnTo>
                  <a:lnTo>
                    <a:pt x="4" y="460"/>
                  </a:lnTo>
                  <a:lnTo>
                    <a:pt x="5" y="455"/>
                  </a:lnTo>
                  <a:lnTo>
                    <a:pt x="6" y="448"/>
                  </a:lnTo>
                  <a:lnTo>
                    <a:pt x="8" y="444"/>
                  </a:lnTo>
                  <a:lnTo>
                    <a:pt x="9" y="438"/>
                  </a:lnTo>
                  <a:lnTo>
                    <a:pt x="10" y="433"/>
                  </a:lnTo>
                  <a:lnTo>
                    <a:pt x="11" y="428"/>
                  </a:lnTo>
                  <a:lnTo>
                    <a:pt x="13" y="424"/>
                  </a:lnTo>
                  <a:lnTo>
                    <a:pt x="15" y="419"/>
                  </a:lnTo>
                  <a:lnTo>
                    <a:pt x="16" y="416"/>
                  </a:lnTo>
                  <a:lnTo>
                    <a:pt x="19" y="411"/>
                  </a:lnTo>
                  <a:lnTo>
                    <a:pt x="21" y="407"/>
                  </a:lnTo>
                  <a:lnTo>
                    <a:pt x="23" y="403"/>
                  </a:lnTo>
                  <a:lnTo>
                    <a:pt x="25" y="398"/>
                  </a:lnTo>
                  <a:lnTo>
                    <a:pt x="28" y="394"/>
                  </a:lnTo>
                  <a:lnTo>
                    <a:pt x="30" y="390"/>
                  </a:lnTo>
                  <a:lnTo>
                    <a:pt x="35" y="384"/>
                  </a:lnTo>
                  <a:lnTo>
                    <a:pt x="42" y="378"/>
                  </a:lnTo>
                  <a:lnTo>
                    <a:pt x="48" y="372"/>
                  </a:lnTo>
                  <a:lnTo>
                    <a:pt x="54" y="367"/>
                  </a:lnTo>
                  <a:lnTo>
                    <a:pt x="62" y="362"/>
                  </a:lnTo>
                  <a:lnTo>
                    <a:pt x="68" y="359"/>
                  </a:lnTo>
                  <a:lnTo>
                    <a:pt x="75" y="355"/>
                  </a:lnTo>
                  <a:lnTo>
                    <a:pt x="83" y="353"/>
                  </a:lnTo>
                  <a:lnTo>
                    <a:pt x="87" y="350"/>
                  </a:lnTo>
                  <a:lnTo>
                    <a:pt x="90" y="350"/>
                  </a:lnTo>
                  <a:lnTo>
                    <a:pt x="94" y="349"/>
                  </a:lnTo>
                  <a:lnTo>
                    <a:pt x="99" y="349"/>
                  </a:lnTo>
                  <a:lnTo>
                    <a:pt x="102" y="348"/>
                  </a:lnTo>
                  <a:lnTo>
                    <a:pt x="107" y="346"/>
                  </a:lnTo>
                  <a:lnTo>
                    <a:pt x="111" y="345"/>
                  </a:lnTo>
                  <a:lnTo>
                    <a:pt x="114" y="345"/>
                  </a:lnTo>
                  <a:lnTo>
                    <a:pt x="118" y="345"/>
                  </a:lnTo>
                  <a:lnTo>
                    <a:pt x="122" y="345"/>
                  </a:lnTo>
                  <a:lnTo>
                    <a:pt x="126" y="345"/>
                  </a:lnTo>
                  <a:lnTo>
                    <a:pt x="129" y="345"/>
                  </a:lnTo>
                  <a:lnTo>
                    <a:pt x="133" y="345"/>
                  </a:lnTo>
                  <a:lnTo>
                    <a:pt x="138" y="345"/>
                  </a:lnTo>
                  <a:lnTo>
                    <a:pt x="141" y="345"/>
                  </a:lnTo>
                  <a:lnTo>
                    <a:pt x="146" y="345"/>
                  </a:lnTo>
                  <a:lnTo>
                    <a:pt x="149" y="345"/>
                  </a:lnTo>
                  <a:lnTo>
                    <a:pt x="153" y="345"/>
                  </a:lnTo>
                  <a:lnTo>
                    <a:pt x="157" y="346"/>
                  </a:lnTo>
                  <a:lnTo>
                    <a:pt x="161" y="348"/>
                  </a:lnTo>
                  <a:lnTo>
                    <a:pt x="168" y="348"/>
                  </a:lnTo>
                  <a:lnTo>
                    <a:pt x="175" y="349"/>
                  </a:lnTo>
                  <a:lnTo>
                    <a:pt x="181" y="349"/>
                  </a:lnTo>
                  <a:lnTo>
                    <a:pt x="188" y="350"/>
                  </a:lnTo>
                  <a:lnTo>
                    <a:pt x="195" y="351"/>
                  </a:lnTo>
                  <a:lnTo>
                    <a:pt x="201" y="354"/>
                  </a:lnTo>
                  <a:lnTo>
                    <a:pt x="206" y="354"/>
                  </a:lnTo>
                  <a:lnTo>
                    <a:pt x="211" y="356"/>
                  </a:lnTo>
                  <a:lnTo>
                    <a:pt x="215" y="356"/>
                  </a:lnTo>
                  <a:lnTo>
                    <a:pt x="220" y="359"/>
                  </a:lnTo>
                  <a:lnTo>
                    <a:pt x="222" y="359"/>
                  </a:lnTo>
                  <a:lnTo>
                    <a:pt x="226" y="360"/>
                  </a:lnTo>
                  <a:lnTo>
                    <a:pt x="230" y="362"/>
                  </a:lnTo>
                  <a:lnTo>
                    <a:pt x="231" y="364"/>
                  </a:lnTo>
                  <a:lnTo>
                    <a:pt x="234" y="363"/>
                  </a:lnTo>
                  <a:lnTo>
                    <a:pt x="239" y="362"/>
                  </a:lnTo>
                  <a:lnTo>
                    <a:pt x="242" y="360"/>
                  </a:lnTo>
                  <a:lnTo>
                    <a:pt x="246" y="359"/>
                  </a:lnTo>
                  <a:lnTo>
                    <a:pt x="252" y="358"/>
                  </a:lnTo>
                  <a:lnTo>
                    <a:pt x="259" y="356"/>
                  </a:lnTo>
                  <a:lnTo>
                    <a:pt x="261" y="355"/>
                  </a:lnTo>
                  <a:lnTo>
                    <a:pt x="265" y="354"/>
                  </a:lnTo>
                  <a:lnTo>
                    <a:pt x="269" y="353"/>
                  </a:lnTo>
                  <a:lnTo>
                    <a:pt x="272" y="353"/>
                  </a:lnTo>
                  <a:lnTo>
                    <a:pt x="276" y="350"/>
                  </a:lnTo>
                  <a:lnTo>
                    <a:pt x="280" y="349"/>
                  </a:lnTo>
                  <a:lnTo>
                    <a:pt x="285" y="348"/>
                  </a:lnTo>
                  <a:lnTo>
                    <a:pt x="289" y="348"/>
                  </a:lnTo>
                  <a:lnTo>
                    <a:pt x="293" y="345"/>
                  </a:lnTo>
                  <a:lnTo>
                    <a:pt x="298" y="344"/>
                  </a:lnTo>
                  <a:lnTo>
                    <a:pt x="303" y="341"/>
                  </a:lnTo>
                  <a:lnTo>
                    <a:pt x="308" y="340"/>
                  </a:lnTo>
                  <a:lnTo>
                    <a:pt x="311" y="338"/>
                  </a:lnTo>
                  <a:lnTo>
                    <a:pt x="318" y="336"/>
                  </a:lnTo>
                  <a:lnTo>
                    <a:pt x="323" y="334"/>
                  </a:lnTo>
                  <a:lnTo>
                    <a:pt x="328" y="331"/>
                  </a:lnTo>
                  <a:lnTo>
                    <a:pt x="331" y="329"/>
                  </a:lnTo>
                  <a:lnTo>
                    <a:pt x="338" y="326"/>
                  </a:lnTo>
                  <a:lnTo>
                    <a:pt x="343" y="323"/>
                  </a:lnTo>
                  <a:lnTo>
                    <a:pt x="348" y="321"/>
                  </a:lnTo>
                  <a:lnTo>
                    <a:pt x="353" y="318"/>
                  </a:lnTo>
                  <a:lnTo>
                    <a:pt x="359" y="315"/>
                  </a:lnTo>
                  <a:lnTo>
                    <a:pt x="364" y="311"/>
                  </a:lnTo>
                  <a:lnTo>
                    <a:pt x="370" y="309"/>
                  </a:lnTo>
                  <a:lnTo>
                    <a:pt x="375" y="304"/>
                  </a:lnTo>
                  <a:lnTo>
                    <a:pt x="382" y="300"/>
                  </a:lnTo>
                  <a:lnTo>
                    <a:pt x="387" y="296"/>
                  </a:lnTo>
                  <a:lnTo>
                    <a:pt x="393" y="294"/>
                  </a:lnTo>
                  <a:lnTo>
                    <a:pt x="399" y="289"/>
                  </a:lnTo>
                  <a:lnTo>
                    <a:pt x="404" y="285"/>
                  </a:lnTo>
                  <a:lnTo>
                    <a:pt x="411" y="281"/>
                  </a:lnTo>
                  <a:lnTo>
                    <a:pt x="417" y="276"/>
                  </a:lnTo>
                  <a:lnTo>
                    <a:pt x="422" y="271"/>
                  </a:lnTo>
                  <a:lnTo>
                    <a:pt x="428" y="266"/>
                  </a:lnTo>
                  <a:lnTo>
                    <a:pt x="433" y="261"/>
                  </a:lnTo>
                  <a:lnTo>
                    <a:pt x="439" y="256"/>
                  </a:lnTo>
                  <a:lnTo>
                    <a:pt x="444" y="251"/>
                  </a:lnTo>
                  <a:lnTo>
                    <a:pt x="451" y="245"/>
                  </a:lnTo>
                  <a:lnTo>
                    <a:pt x="456" y="240"/>
                  </a:lnTo>
                  <a:lnTo>
                    <a:pt x="462" y="235"/>
                  </a:lnTo>
                  <a:lnTo>
                    <a:pt x="467" y="228"/>
                  </a:lnTo>
                  <a:lnTo>
                    <a:pt x="473" y="222"/>
                  </a:lnTo>
                  <a:lnTo>
                    <a:pt x="478" y="216"/>
                  </a:lnTo>
                  <a:lnTo>
                    <a:pt x="485" y="209"/>
                  </a:lnTo>
                  <a:lnTo>
                    <a:pt x="490" y="202"/>
                  </a:lnTo>
                  <a:lnTo>
                    <a:pt x="495" y="196"/>
                  </a:lnTo>
                  <a:lnTo>
                    <a:pt x="501" y="189"/>
                  </a:lnTo>
                  <a:lnTo>
                    <a:pt x="506" y="183"/>
                  </a:lnTo>
                  <a:lnTo>
                    <a:pt x="510" y="174"/>
                  </a:lnTo>
                  <a:lnTo>
                    <a:pt x="516" y="168"/>
                  </a:lnTo>
                  <a:lnTo>
                    <a:pt x="521" y="160"/>
                  </a:lnTo>
                  <a:lnTo>
                    <a:pt x="527" y="154"/>
                  </a:lnTo>
                  <a:lnTo>
                    <a:pt x="532" y="148"/>
                  </a:lnTo>
                  <a:lnTo>
                    <a:pt x="540" y="140"/>
                  </a:lnTo>
                  <a:lnTo>
                    <a:pt x="546" y="134"/>
                  </a:lnTo>
                  <a:lnTo>
                    <a:pt x="552" y="129"/>
                  </a:lnTo>
                  <a:lnTo>
                    <a:pt x="559" y="123"/>
                  </a:lnTo>
                  <a:lnTo>
                    <a:pt x="565" y="116"/>
                  </a:lnTo>
                  <a:lnTo>
                    <a:pt x="572" y="110"/>
                  </a:lnTo>
                  <a:lnTo>
                    <a:pt x="580" y="105"/>
                  </a:lnTo>
                  <a:lnTo>
                    <a:pt x="588" y="100"/>
                  </a:lnTo>
                  <a:lnTo>
                    <a:pt x="595" y="95"/>
                  </a:lnTo>
                  <a:lnTo>
                    <a:pt x="603" y="90"/>
                  </a:lnTo>
                  <a:lnTo>
                    <a:pt x="610" y="85"/>
                  </a:lnTo>
                  <a:lnTo>
                    <a:pt x="618" y="80"/>
                  </a:lnTo>
                  <a:lnTo>
                    <a:pt x="625" y="76"/>
                  </a:lnTo>
                  <a:lnTo>
                    <a:pt x="633" y="71"/>
                  </a:lnTo>
                  <a:lnTo>
                    <a:pt x="642" y="67"/>
                  </a:lnTo>
                  <a:lnTo>
                    <a:pt x="649" y="62"/>
                  </a:lnTo>
                  <a:lnTo>
                    <a:pt x="658" y="59"/>
                  </a:lnTo>
                  <a:lnTo>
                    <a:pt x="667" y="55"/>
                  </a:lnTo>
                  <a:lnTo>
                    <a:pt x="675" y="51"/>
                  </a:lnTo>
                  <a:lnTo>
                    <a:pt x="683" y="47"/>
                  </a:lnTo>
                  <a:lnTo>
                    <a:pt x="692" y="44"/>
                  </a:lnTo>
                  <a:lnTo>
                    <a:pt x="701" y="40"/>
                  </a:lnTo>
                  <a:lnTo>
                    <a:pt x="709" y="37"/>
                  </a:lnTo>
                  <a:lnTo>
                    <a:pt x="717" y="33"/>
                  </a:lnTo>
                  <a:lnTo>
                    <a:pt x="727" y="31"/>
                  </a:lnTo>
                  <a:lnTo>
                    <a:pt x="736" y="28"/>
                  </a:lnTo>
                  <a:lnTo>
                    <a:pt x="744" y="27"/>
                  </a:lnTo>
                  <a:lnTo>
                    <a:pt x="753" y="23"/>
                  </a:lnTo>
                  <a:lnTo>
                    <a:pt x="761" y="21"/>
                  </a:lnTo>
                  <a:lnTo>
                    <a:pt x="770" y="18"/>
                  </a:lnTo>
                  <a:lnTo>
                    <a:pt x="778" y="17"/>
                  </a:lnTo>
                  <a:lnTo>
                    <a:pt x="787" y="15"/>
                  </a:lnTo>
                  <a:lnTo>
                    <a:pt x="796" y="12"/>
                  </a:lnTo>
                  <a:lnTo>
                    <a:pt x="805" y="11"/>
                  </a:lnTo>
                  <a:lnTo>
                    <a:pt x="813" y="10"/>
                  </a:lnTo>
                  <a:lnTo>
                    <a:pt x="821" y="7"/>
                  </a:lnTo>
                  <a:lnTo>
                    <a:pt x="830" y="7"/>
                  </a:lnTo>
                  <a:lnTo>
                    <a:pt x="839" y="6"/>
                  </a:lnTo>
                  <a:lnTo>
                    <a:pt x="847" y="5"/>
                  </a:lnTo>
                  <a:lnTo>
                    <a:pt x="855" y="3"/>
                  </a:lnTo>
                  <a:lnTo>
                    <a:pt x="864" y="2"/>
                  </a:lnTo>
                  <a:lnTo>
                    <a:pt x="872" y="2"/>
                  </a:lnTo>
                  <a:lnTo>
                    <a:pt x="881" y="2"/>
                  </a:lnTo>
                  <a:lnTo>
                    <a:pt x="888" y="1"/>
                  </a:lnTo>
                  <a:lnTo>
                    <a:pt x="896" y="1"/>
                  </a:lnTo>
                  <a:lnTo>
                    <a:pt x="904" y="0"/>
                  </a:lnTo>
                  <a:lnTo>
                    <a:pt x="911" y="0"/>
                  </a:lnTo>
                  <a:lnTo>
                    <a:pt x="919" y="0"/>
                  </a:lnTo>
                  <a:lnTo>
                    <a:pt x="926" y="0"/>
                  </a:lnTo>
                  <a:lnTo>
                    <a:pt x="934" y="0"/>
                  </a:lnTo>
                  <a:lnTo>
                    <a:pt x="941" y="1"/>
                  </a:lnTo>
                  <a:lnTo>
                    <a:pt x="949" y="1"/>
                  </a:lnTo>
                  <a:lnTo>
                    <a:pt x="955" y="1"/>
                  </a:lnTo>
                  <a:lnTo>
                    <a:pt x="962" y="1"/>
                  </a:lnTo>
                  <a:lnTo>
                    <a:pt x="969" y="2"/>
                  </a:lnTo>
                  <a:lnTo>
                    <a:pt x="975" y="2"/>
                  </a:lnTo>
                  <a:lnTo>
                    <a:pt x="982" y="5"/>
                  </a:lnTo>
                  <a:lnTo>
                    <a:pt x="988" y="5"/>
                  </a:lnTo>
                  <a:lnTo>
                    <a:pt x="994" y="7"/>
                  </a:lnTo>
                  <a:lnTo>
                    <a:pt x="999" y="7"/>
                  </a:lnTo>
                  <a:lnTo>
                    <a:pt x="1006" y="10"/>
                  </a:lnTo>
                  <a:lnTo>
                    <a:pt x="1012" y="10"/>
                  </a:lnTo>
                  <a:lnTo>
                    <a:pt x="1018" y="12"/>
                  </a:lnTo>
                  <a:lnTo>
                    <a:pt x="1024" y="13"/>
                  </a:lnTo>
                  <a:lnTo>
                    <a:pt x="1031" y="15"/>
                  </a:lnTo>
                  <a:lnTo>
                    <a:pt x="1038" y="17"/>
                  </a:lnTo>
                  <a:lnTo>
                    <a:pt x="1044" y="18"/>
                  </a:lnTo>
                  <a:lnTo>
                    <a:pt x="1051" y="21"/>
                  </a:lnTo>
                  <a:lnTo>
                    <a:pt x="1058" y="22"/>
                  </a:lnTo>
                  <a:lnTo>
                    <a:pt x="1066" y="25"/>
                  </a:lnTo>
                  <a:lnTo>
                    <a:pt x="1073" y="27"/>
                  </a:lnTo>
                  <a:lnTo>
                    <a:pt x="1080" y="28"/>
                  </a:lnTo>
                  <a:lnTo>
                    <a:pt x="1088" y="32"/>
                  </a:lnTo>
                  <a:lnTo>
                    <a:pt x="1095" y="33"/>
                  </a:lnTo>
                  <a:lnTo>
                    <a:pt x="1102" y="37"/>
                  </a:lnTo>
                  <a:lnTo>
                    <a:pt x="1110" y="38"/>
                  </a:lnTo>
                  <a:lnTo>
                    <a:pt x="1117" y="41"/>
                  </a:lnTo>
                  <a:lnTo>
                    <a:pt x="1125" y="44"/>
                  </a:lnTo>
                  <a:lnTo>
                    <a:pt x="1132" y="46"/>
                  </a:lnTo>
                  <a:lnTo>
                    <a:pt x="1140" y="49"/>
                  </a:lnTo>
                  <a:lnTo>
                    <a:pt x="1147" y="51"/>
                  </a:lnTo>
                  <a:lnTo>
                    <a:pt x="1155" y="55"/>
                  </a:lnTo>
                  <a:lnTo>
                    <a:pt x="1162" y="57"/>
                  </a:lnTo>
                  <a:lnTo>
                    <a:pt x="1170" y="60"/>
                  </a:lnTo>
                  <a:lnTo>
                    <a:pt x="1177" y="62"/>
                  </a:lnTo>
                  <a:lnTo>
                    <a:pt x="1185" y="65"/>
                  </a:lnTo>
                  <a:lnTo>
                    <a:pt x="1193" y="69"/>
                  </a:lnTo>
                  <a:lnTo>
                    <a:pt x="1200" y="71"/>
                  </a:lnTo>
                  <a:lnTo>
                    <a:pt x="1208" y="74"/>
                  </a:lnTo>
                  <a:lnTo>
                    <a:pt x="1214" y="76"/>
                  </a:lnTo>
                  <a:lnTo>
                    <a:pt x="1223" y="80"/>
                  </a:lnTo>
                  <a:lnTo>
                    <a:pt x="1229" y="82"/>
                  </a:lnTo>
                  <a:lnTo>
                    <a:pt x="1235" y="85"/>
                  </a:lnTo>
                  <a:lnTo>
                    <a:pt x="1241" y="87"/>
                  </a:lnTo>
                  <a:lnTo>
                    <a:pt x="1249" y="90"/>
                  </a:lnTo>
                  <a:lnTo>
                    <a:pt x="1255" y="93"/>
                  </a:lnTo>
                  <a:lnTo>
                    <a:pt x="1262" y="95"/>
                  </a:lnTo>
                  <a:lnTo>
                    <a:pt x="1268" y="98"/>
                  </a:lnTo>
                  <a:lnTo>
                    <a:pt x="1274" y="100"/>
                  </a:lnTo>
                  <a:lnTo>
                    <a:pt x="1280" y="103"/>
                  </a:lnTo>
                  <a:lnTo>
                    <a:pt x="1285" y="105"/>
                  </a:lnTo>
                  <a:lnTo>
                    <a:pt x="1292" y="106"/>
                  </a:lnTo>
                  <a:lnTo>
                    <a:pt x="1297" y="110"/>
                  </a:lnTo>
                  <a:lnTo>
                    <a:pt x="1302" y="111"/>
                  </a:lnTo>
                  <a:lnTo>
                    <a:pt x="1308" y="114"/>
                  </a:lnTo>
                  <a:lnTo>
                    <a:pt x="1313" y="116"/>
                  </a:lnTo>
                  <a:lnTo>
                    <a:pt x="1318" y="119"/>
                  </a:lnTo>
                  <a:lnTo>
                    <a:pt x="1322" y="120"/>
                  </a:lnTo>
                  <a:lnTo>
                    <a:pt x="1327" y="121"/>
                  </a:lnTo>
                  <a:lnTo>
                    <a:pt x="1331" y="123"/>
                  </a:lnTo>
                  <a:lnTo>
                    <a:pt x="1334" y="125"/>
                  </a:lnTo>
                  <a:lnTo>
                    <a:pt x="1341" y="128"/>
                  </a:lnTo>
                  <a:lnTo>
                    <a:pt x="1347" y="131"/>
                  </a:lnTo>
                  <a:lnTo>
                    <a:pt x="1352" y="133"/>
                  </a:lnTo>
                  <a:lnTo>
                    <a:pt x="1356" y="134"/>
                  </a:lnTo>
                  <a:lnTo>
                    <a:pt x="1357" y="135"/>
                  </a:lnTo>
                  <a:lnTo>
                    <a:pt x="1358" y="137"/>
                  </a:lnTo>
                  <a:lnTo>
                    <a:pt x="1359" y="137"/>
                  </a:lnTo>
                  <a:lnTo>
                    <a:pt x="1362" y="138"/>
                  </a:lnTo>
                  <a:lnTo>
                    <a:pt x="1366" y="139"/>
                  </a:lnTo>
                  <a:lnTo>
                    <a:pt x="1372" y="143"/>
                  </a:lnTo>
                  <a:lnTo>
                    <a:pt x="1375" y="144"/>
                  </a:lnTo>
                  <a:lnTo>
                    <a:pt x="1380" y="147"/>
                  </a:lnTo>
                  <a:lnTo>
                    <a:pt x="1383" y="149"/>
                  </a:lnTo>
                  <a:lnTo>
                    <a:pt x="1388" y="152"/>
                  </a:lnTo>
                  <a:lnTo>
                    <a:pt x="1392" y="154"/>
                  </a:lnTo>
                  <a:lnTo>
                    <a:pt x="1398" y="157"/>
                  </a:lnTo>
                  <a:lnTo>
                    <a:pt x="1403" y="160"/>
                  </a:lnTo>
                  <a:lnTo>
                    <a:pt x="1410" y="163"/>
                  </a:lnTo>
                  <a:lnTo>
                    <a:pt x="1415" y="165"/>
                  </a:lnTo>
                  <a:lnTo>
                    <a:pt x="1422" y="169"/>
                  </a:lnTo>
                  <a:lnTo>
                    <a:pt x="1428" y="172"/>
                  </a:lnTo>
                  <a:lnTo>
                    <a:pt x="1435" y="177"/>
                  </a:lnTo>
                  <a:lnTo>
                    <a:pt x="1441" y="179"/>
                  </a:lnTo>
                  <a:lnTo>
                    <a:pt x="1450" y="183"/>
                  </a:lnTo>
                  <a:lnTo>
                    <a:pt x="1456" y="188"/>
                  </a:lnTo>
                  <a:lnTo>
                    <a:pt x="1465" y="192"/>
                  </a:lnTo>
                  <a:lnTo>
                    <a:pt x="1472" y="196"/>
                  </a:lnTo>
                  <a:lnTo>
                    <a:pt x="1480" y="199"/>
                  </a:lnTo>
                  <a:lnTo>
                    <a:pt x="1489" y="203"/>
                  </a:lnTo>
                  <a:lnTo>
                    <a:pt x="1498" y="207"/>
                  </a:lnTo>
                  <a:lnTo>
                    <a:pt x="1506" y="212"/>
                  </a:lnTo>
                  <a:lnTo>
                    <a:pt x="1515" y="216"/>
                  </a:lnTo>
                  <a:lnTo>
                    <a:pt x="1524" y="221"/>
                  </a:lnTo>
                  <a:lnTo>
                    <a:pt x="1534" y="225"/>
                  </a:lnTo>
                  <a:lnTo>
                    <a:pt x="1541" y="228"/>
                  </a:lnTo>
                  <a:lnTo>
                    <a:pt x="1550" y="232"/>
                  </a:lnTo>
                  <a:lnTo>
                    <a:pt x="1559" y="236"/>
                  </a:lnTo>
                  <a:lnTo>
                    <a:pt x="1569" y="240"/>
                  </a:lnTo>
                  <a:lnTo>
                    <a:pt x="1578" y="243"/>
                  </a:lnTo>
                  <a:lnTo>
                    <a:pt x="1587" y="248"/>
                  </a:lnTo>
                  <a:lnTo>
                    <a:pt x="1597" y="252"/>
                  </a:lnTo>
                  <a:lnTo>
                    <a:pt x="1607" y="256"/>
                  </a:lnTo>
                  <a:lnTo>
                    <a:pt x="1614" y="260"/>
                  </a:lnTo>
                  <a:lnTo>
                    <a:pt x="1624" y="263"/>
                  </a:lnTo>
                  <a:lnTo>
                    <a:pt x="1633" y="267"/>
                  </a:lnTo>
                  <a:lnTo>
                    <a:pt x="1643" y="271"/>
                  </a:lnTo>
                  <a:lnTo>
                    <a:pt x="1652" y="275"/>
                  </a:lnTo>
                  <a:lnTo>
                    <a:pt x="1662" y="277"/>
                  </a:lnTo>
                  <a:lnTo>
                    <a:pt x="1671" y="281"/>
                  </a:lnTo>
                  <a:lnTo>
                    <a:pt x="1681" y="285"/>
                  </a:lnTo>
                  <a:lnTo>
                    <a:pt x="1688" y="287"/>
                  </a:lnTo>
                  <a:lnTo>
                    <a:pt x="1697" y="290"/>
                  </a:lnTo>
                  <a:lnTo>
                    <a:pt x="1706" y="292"/>
                  </a:lnTo>
                  <a:lnTo>
                    <a:pt x="1715" y="295"/>
                  </a:lnTo>
                  <a:lnTo>
                    <a:pt x="1723" y="297"/>
                  </a:lnTo>
                  <a:lnTo>
                    <a:pt x="1731" y="300"/>
                  </a:lnTo>
                  <a:lnTo>
                    <a:pt x="1740" y="301"/>
                  </a:lnTo>
                  <a:lnTo>
                    <a:pt x="1749" y="305"/>
                  </a:lnTo>
                  <a:lnTo>
                    <a:pt x="1755" y="306"/>
                  </a:lnTo>
                  <a:lnTo>
                    <a:pt x="1764" y="307"/>
                  </a:lnTo>
                  <a:lnTo>
                    <a:pt x="1770" y="309"/>
                  </a:lnTo>
                  <a:lnTo>
                    <a:pt x="1777" y="310"/>
                  </a:lnTo>
                  <a:lnTo>
                    <a:pt x="1785" y="310"/>
                  </a:lnTo>
                  <a:lnTo>
                    <a:pt x="1791" y="311"/>
                  </a:lnTo>
                  <a:lnTo>
                    <a:pt x="1798" y="311"/>
                  </a:lnTo>
                  <a:lnTo>
                    <a:pt x="1805" y="311"/>
                  </a:lnTo>
                  <a:lnTo>
                    <a:pt x="1889" y="274"/>
                  </a:lnTo>
                  <a:lnTo>
                    <a:pt x="1892" y="275"/>
                  </a:lnTo>
                  <a:lnTo>
                    <a:pt x="1898" y="277"/>
                  </a:lnTo>
                  <a:lnTo>
                    <a:pt x="1902" y="279"/>
                  </a:lnTo>
                  <a:lnTo>
                    <a:pt x="1905" y="281"/>
                  </a:lnTo>
                  <a:lnTo>
                    <a:pt x="1912" y="284"/>
                  </a:lnTo>
                  <a:lnTo>
                    <a:pt x="1919" y="289"/>
                  </a:lnTo>
                  <a:lnTo>
                    <a:pt x="1922" y="290"/>
                  </a:lnTo>
                  <a:lnTo>
                    <a:pt x="1926" y="291"/>
                  </a:lnTo>
                  <a:lnTo>
                    <a:pt x="1928" y="294"/>
                  </a:lnTo>
                  <a:lnTo>
                    <a:pt x="1933" y="295"/>
                  </a:lnTo>
                  <a:lnTo>
                    <a:pt x="1937" y="297"/>
                  </a:lnTo>
                  <a:lnTo>
                    <a:pt x="1941" y="300"/>
                  </a:lnTo>
                  <a:lnTo>
                    <a:pt x="1944" y="302"/>
                  </a:lnTo>
                  <a:lnTo>
                    <a:pt x="1949" y="305"/>
                  </a:lnTo>
                  <a:lnTo>
                    <a:pt x="1953" y="307"/>
                  </a:lnTo>
                  <a:lnTo>
                    <a:pt x="1957" y="310"/>
                  </a:lnTo>
                  <a:lnTo>
                    <a:pt x="1961" y="312"/>
                  </a:lnTo>
                  <a:lnTo>
                    <a:pt x="1966" y="315"/>
                  </a:lnTo>
                  <a:lnTo>
                    <a:pt x="1969" y="318"/>
                  </a:lnTo>
                  <a:lnTo>
                    <a:pt x="1974" y="321"/>
                  </a:lnTo>
                  <a:lnTo>
                    <a:pt x="1980" y="325"/>
                  </a:lnTo>
                  <a:lnTo>
                    <a:pt x="1983" y="328"/>
                  </a:lnTo>
                  <a:lnTo>
                    <a:pt x="1988" y="330"/>
                  </a:lnTo>
                  <a:lnTo>
                    <a:pt x="1992" y="334"/>
                  </a:lnTo>
                  <a:lnTo>
                    <a:pt x="1997" y="336"/>
                  </a:lnTo>
                  <a:lnTo>
                    <a:pt x="2001" y="340"/>
                  </a:lnTo>
                  <a:lnTo>
                    <a:pt x="2005" y="343"/>
                  </a:lnTo>
                  <a:lnTo>
                    <a:pt x="2010" y="346"/>
                  </a:lnTo>
                  <a:lnTo>
                    <a:pt x="2013" y="349"/>
                  </a:lnTo>
                  <a:lnTo>
                    <a:pt x="2017" y="354"/>
                  </a:lnTo>
                  <a:lnTo>
                    <a:pt x="2021" y="356"/>
                  </a:lnTo>
                  <a:lnTo>
                    <a:pt x="2026" y="360"/>
                  </a:lnTo>
                  <a:lnTo>
                    <a:pt x="2028" y="364"/>
                  </a:lnTo>
                  <a:lnTo>
                    <a:pt x="2033" y="368"/>
                  </a:lnTo>
                  <a:lnTo>
                    <a:pt x="2040" y="375"/>
                  </a:lnTo>
                  <a:lnTo>
                    <a:pt x="2047" y="383"/>
                  </a:lnTo>
                  <a:lnTo>
                    <a:pt x="2054" y="389"/>
                  </a:lnTo>
                  <a:lnTo>
                    <a:pt x="2059" y="398"/>
                  </a:lnTo>
                  <a:lnTo>
                    <a:pt x="2061" y="400"/>
                  </a:lnTo>
                  <a:lnTo>
                    <a:pt x="2062" y="406"/>
                  </a:lnTo>
                  <a:lnTo>
                    <a:pt x="2065" y="409"/>
                  </a:lnTo>
                  <a:lnTo>
                    <a:pt x="2067" y="413"/>
                  </a:lnTo>
                  <a:lnTo>
                    <a:pt x="2070" y="417"/>
                  </a:lnTo>
                  <a:lnTo>
                    <a:pt x="2071" y="421"/>
                  </a:lnTo>
                  <a:lnTo>
                    <a:pt x="2071" y="424"/>
                  </a:lnTo>
                  <a:lnTo>
                    <a:pt x="2072" y="428"/>
                  </a:lnTo>
                  <a:lnTo>
                    <a:pt x="2074" y="432"/>
                  </a:lnTo>
                  <a:lnTo>
                    <a:pt x="2075" y="436"/>
                  </a:lnTo>
                  <a:lnTo>
                    <a:pt x="2075" y="439"/>
                  </a:lnTo>
                  <a:lnTo>
                    <a:pt x="2075" y="444"/>
                  </a:lnTo>
                  <a:lnTo>
                    <a:pt x="2072" y="451"/>
                  </a:lnTo>
                  <a:lnTo>
                    <a:pt x="2070" y="460"/>
                  </a:lnTo>
                  <a:lnTo>
                    <a:pt x="2066" y="463"/>
                  </a:lnTo>
                  <a:lnTo>
                    <a:pt x="2065" y="467"/>
                  </a:lnTo>
                  <a:lnTo>
                    <a:pt x="2061" y="471"/>
                  </a:lnTo>
                  <a:lnTo>
                    <a:pt x="2059" y="476"/>
                  </a:lnTo>
                  <a:lnTo>
                    <a:pt x="2054" y="478"/>
                  </a:lnTo>
                  <a:lnTo>
                    <a:pt x="2050" y="483"/>
                  </a:lnTo>
                  <a:lnTo>
                    <a:pt x="2045" y="487"/>
                  </a:lnTo>
                  <a:lnTo>
                    <a:pt x="2040" y="492"/>
                  </a:lnTo>
                  <a:lnTo>
                    <a:pt x="2035" y="496"/>
                  </a:lnTo>
                  <a:lnTo>
                    <a:pt x="2030" y="500"/>
                  </a:lnTo>
                  <a:lnTo>
                    <a:pt x="2025" y="505"/>
                  </a:lnTo>
                  <a:lnTo>
                    <a:pt x="2018" y="509"/>
                  </a:lnTo>
                  <a:lnTo>
                    <a:pt x="2011" y="512"/>
                  </a:lnTo>
                  <a:lnTo>
                    <a:pt x="2005" y="516"/>
                  </a:lnTo>
                  <a:lnTo>
                    <a:pt x="1998" y="521"/>
                  </a:lnTo>
                  <a:lnTo>
                    <a:pt x="1992" y="525"/>
                  </a:lnTo>
                  <a:lnTo>
                    <a:pt x="1983" y="530"/>
                  </a:lnTo>
                  <a:lnTo>
                    <a:pt x="1977" y="534"/>
                  </a:lnTo>
                  <a:lnTo>
                    <a:pt x="1969" y="537"/>
                  </a:lnTo>
                  <a:lnTo>
                    <a:pt x="1963" y="543"/>
                  </a:lnTo>
                  <a:lnTo>
                    <a:pt x="1954" y="545"/>
                  </a:lnTo>
                  <a:lnTo>
                    <a:pt x="1947" y="550"/>
                  </a:lnTo>
                  <a:lnTo>
                    <a:pt x="1939" y="554"/>
                  </a:lnTo>
                  <a:lnTo>
                    <a:pt x="1932" y="559"/>
                  </a:lnTo>
                  <a:lnTo>
                    <a:pt x="1923" y="561"/>
                  </a:lnTo>
                  <a:lnTo>
                    <a:pt x="1915" y="566"/>
                  </a:lnTo>
                  <a:lnTo>
                    <a:pt x="1908" y="570"/>
                  </a:lnTo>
                  <a:lnTo>
                    <a:pt x="1899" y="574"/>
                  </a:lnTo>
                  <a:lnTo>
                    <a:pt x="1892" y="576"/>
                  </a:lnTo>
                  <a:lnTo>
                    <a:pt x="1883" y="581"/>
                  </a:lnTo>
                  <a:lnTo>
                    <a:pt x="1875" y="584"/>
                  </a:lnTo>
                  <a:lnTo>
                    <a:pt x="1867" y="588"/>
                  </a:lnTo>
                  <a:lnTo>
                    <a:pt x="1859" y="592"/>
                  </a:lnTo>
                  <a:lnTo>
                    <a:pt x="1851" y="594"/>
                  </a:lnTo>
                  <a:lnTo>
                    <a:pt x="1844" y="598"/>
                  </a:lnTo>
                  <a:lnTo>
                    <a:pt x="1836" y="602"/>
                  </a:lnTo>
                  <a:lnTo>
                    <a:pt x="1828" y="604"/>
                  </a:lnTo>
                  <a:lnTo>
                    <a:pt x="1821" y="608"/>
                  </a:lnTo>
                  <a:lnTo>
                    <a:pt x="1814" y="610"/>
                  </a:lnTo>
                  <a:lnTo>
                    <a:pt x="1808" y="613"/>
                  </a:lnTo>
                  <a:lnTo>
                    <a:pt x="1801" y="615"/>
                  </a:lnTo>
                  <a:lnTo>
                    <a:pt x="1794" y="618"/>
                  </a:lnTo>
                  <a:lnTo>
                    <a:pt x="1787" y="620"/>
                  </a:lnTo>
                  <a:lnTo>
                    <a:pt x="1782" y="624"/>
                  </a:lnTo>
                  <a:lnTo>
                    <a:pt x="1776" y="625"/>
                  </a:lnTo>
                  <a:lnTo>
                    <a:pt x="1770" y="628"/>
                  </a:lnTo>
                  <a:lnTo>
                    <a:pt x="1765" y="631"/>
                  </a:lnTo>
                  <a:lnTo>
                    <a:pt x="1760" y="632"/>
                  </a:lnTo>
                  <a:lnTo>
                    <a:pt x="1755" y="633"/>
                  </a:lnTo>
                  <a:lnTo>
                    <a:pt x="1750" y="636"/>
                  </a:lnTo>
                  <a:lnTo>
                    <a:pt x="1746" y="637"/>
                  </a:lnTo>
                  <a:lnTo>
                    <a:pt x="1744" y="638"/>
                  </a:lnTo>
                  <a:lnTo>
                    <a:pt x="1737" y="641"/>
                  </a:lnTo>
                  <a:lnTo>
                    <a:pt x="1732" y="642"/>
                  </a:lnTo>
                  <a:lnTo>
                    <a:pt x="1730" y="643"/>
                  </a:lnTo>
                  <a:lnTo>
                    <a:pt x="1730" y="644"/>
                  </a:lnTo>
                  <a:lnTo>
                    <a:pt x="1728" y="643"/>
                  </a:lnTo>
                  <a:lnTo>
                    <a:pt x="1726" y="641"/>
                  </a:lnTo>
                  <a:lnTo>
                    <a:pt x="1721" y="634"/>
                  </a:lnTo>
                  <a:lnTo>
                    <a:pt x="1717" y="628"/>
                  </a:lnTo>
                  <a:lnTo>
                    <a:pt x="1713" y="624"/>
                  </a:lnTo>
                  <a:lnTo>
                    <a:pt x="1711" y="619"/>
                  </a:lnTo>
                  <a:lnTo>
                    <a:pt x="1707" y="614"/>
                  </a:lnTo>
                  <a:lnTo>
                    <a:pt x="1703" y="609"/>
                  </a:lnTo>
                  <a:lnTo>
                    <a:pt x="1698" y="603"/>
                  </a:lnTo>
                  <a:lnTo>
                    <a:pt x="1693" y="598"/>
                  </a:lnTo>
                  <a:lnTo>
                    <a:pt x="1688" y="592"/>
                  </a:lnTo>
                  <a:lnTo>
                    <a:pt x="1685" y="585"/>
                  </a:lnTo>
                  <a:lnTo>
                    <a:pt x="1678" y="578"/>
                  </a:lnTo>
                  <a:lnTo>
                    <a:pt x="1671" y="570"/>
                  </a:lnTo>
                  <a:lnTo>
                    <a:pt x="1664" y="564"/>
                  </a:lnTo>
                  <a:lnTo>
                    <a:pt x="1658" y="556"/>
                  </a:lnTo>
                  <a:lnTo>
                    <a:pt x="1651" y="548"/>
                  </a:lnTo>
                  <a:lnTo>
                    <a:pt x="1643" y="539"/>
                  </a:lnTo>
                  <a:lnTo>
                    <a:pt x="1636" y="531"/>
                  </a:lnTo>
                  <a:lnTo>
                    <a:pt x="1629" y="522"/>
                  </a:lnTo>
                  <a:lnTo>
                    <a:pt x="1621" y="514"/>
                  </a:lnTo>
                  <a:lnTo>
                    <a:pt x="1612" y="505"/>
                  </a:lnTo>
                  <a:lnTo>
                    <a:pt x="1603" y="495"/>
                  </a:lnTo>
                  <a:lnTo>
                    <a:pt x="1594" y="487"/>
                  </a:lnTo>
                  <a:lnTo>
                    <a:pt x="1584" y="477"/>
                  </a:lnTo>
                  <a:lnTo>
                    <a:pt x="1575" y="467"/>
                  </a:lnTo>
                  <a:lnTo>
                    <a:pt x="1565" y="458"/>
                  </a:lnTo>
                  <a:lnTo>
                    <a:pt x="1555" y="448"/>
                  </a:lnTo>
                  <a:lnTo>
                    <a:pt x="1544" y="438"/>
                  </a:lnTo>
                  <a:lnTo>
                    <a:pt x="1534" y="428"/>
                  </a:lnTo>
                  <a:lnTo>
                    <a:pt x="1523" y="417"/>
                  </a:lnTo>
                  <a:lnTo>
                    <a:pt x="1511" y="408"/>
                  </a:lnTo>
                  <a:lnTo>
                    <a:pt x="1499" y="397"/>
                  </a:lnTo>
                  <a:lnTo>
                    <a:pt x="1486" y="387"/>
                  </a:lnTo>
                  <a:lnTo>
                    <a:pt x="1474" y="377"/>
                  </a:lnTo>
                  <a:lnTo>
                    <a:pt x="1462" y="367"/>
                  </a:lnTo>
                  <a:lnTo>
                    <a:pt x="1449" y="356"/>
                  </a:lnTo>
                  <a:lnTo>
                    <a:pt x="1435" y="346"/>
                  </a:lnTo>
                  <a:lnTo>
                    <a:pt x="1422" y="336"/>
                  </a:lnTo>
                  <a:lnTo>
                    <a:pt x="1408" y="326"/>
                  </a:lnTo>
                  <a:lnTo>
                    <a:pt x="1395" y="316"/>
                  </a:lnTo>
                  <a:lnTo>
                    <a:pt x="1380" y="307"/>
                  </a:lnTo>
                  <a:lnTo>
                    <a:pt x="1364" y="297"/>
                  </a:lnTo>
                  <a:lnTo>
                    <a:pt x="1351" y="289"/>
                  </a:lnTo>
                  <a:lnTo>
                    <a:pt x="1336" y="279"/>
                  </a:lnTo>
                  <a:lnTo>
                    <a:pt x="1321" y="270"/>
                  </a:lnTo>
                  <a:lnTo>
                    <a:pt x="1305" y="260"/>
                  </a:lnTo>
                  <a:lnTo>
                    <a:pt x="1289" y="251"/>
                  </a:lnTo>
                  <a:lnTo>
                    <a:pt x="1273" y="242"/>
                  </a:lnTo>
                  <a:lnTo>
                    <a:pt x="1257" y="233"/>
                  </a:lnTo>
                  <a:lnTo>
                    <a:pt x="1240" y="226"/>
                  </a:lnTo>
                  <a:lnTo>
                    <a:pt x="1224" y="217"/>
                  </a:lnTo>
                  <a:lnTo>
                    <a:pt x="1206" y="209"/>
                  </a:lnTo>
                  <a:lnTo>
                    <a:pt x="1189" y="202"/>
                  </a:lnTo>
                  <a:lnTo>
                    <a:pt x="1171" y="194"/>
                  </a:lnTo>
                  <a:lnTo>
                    <a:pt x="1154" y="188"/>
                  </a:lnTo>
                  <a:lnTo>
                    <a:pt x="1135" y="181"/>
                  </a:lnTo>
                  <a:lnTo>
                    <a:pt x="1117" y="174"/>
                  </a:lnTo>
                  <a:lnTo>
                    <a:pt x="1100" y="168"/>
                  </a:lnTo>
                  <a:lnTo>
                    <a:pt x="1082" y="163"/>
                  </a:lnTo>
                  <a:lnTo>
                    <a:pt x="1062" y="157"/>
                  </a:lnTo>
                  <a:lnTo>
                    <a:pt x="1044" y="152"/>
                  </a:lnTo>
                  <a:lnTo>
                    <a:pt x="1027" y="147"/>
                  </a:lnTo>
                  <a:lnTo>
                    <a:pt x="1009" y="143"/>
                  </a:lnTo>
                  <a:lnTo>
                    <a:pt x="993" y="139"/>
                  </a:lnTo>
                  <a:lnTo>
                    <a:pt x="977" y="135"/>
                  </a:lnTo>
                  <a:lnTo>
                    <a:pt x="962" y="131"/>
                  </a:lnTo>
                  <a:lnTo>
                    <a:pt x="947" y="129"/>
                  </a:lnTo>
                  <a:lnTo>
                    <a:pt x="931" y="126"/>
                  </a:lnTo>
                  <a:lnTo>
                    <a:pt x="916" y="124"/>
                  </a:lnTo>
                  <a:lnTo>
                    <a:pt x="903" y="121"/>
                  </a:lnTo>
                  <a:lnTo>
                    <a:pt x="890" y="120"/>
                  </a:lnTo>
                  <a:lnTo>
                    <a:pt x="876" y="119"/>
                  </a:lnTo>
                  <a:lnTo>
                    <a:pt x="865" y="118"/>
                  </a:lnTo>
                  <a:lnTo>
                    <a:pt x="852" y="118"/>
                  </a:lnTo>
                  <a:lnTo>
                    <a:pt x="841" y="118"/>
                  </a:lnTo>
                  <a:lnTo>
                    <a:pt x="829" y="116"/>
                  </a:lnTo>
                  <a:lnTo>
                    <a:pt x="817" y="116"/>
                  </a:lnTo>
                  <a:lnTo>
                    <a:pt x="807" y="116"/>
                  </a:lnTo>
                  <a:lnTo>
                    <a:pt x="797" y="118"/>
                  </a:lnTo>
                  <a:lnTo>
                    <a:pt x="787" y="118"/>
                  </a:lnTo>
                  <a:lnTo>
                    <a:pt x="777" y="120"/>
                  </a:lnTo>
                  <a:lnTo>
                    <a:pt x="768" y="120"/>
                  </a:lnTo>
                  <a:lnTo>
                    <a:pt x="759" y="123"/>
                  </a:lnTo>
                  <a:lnTo>
                    <a:pt x="751" y="123"/>
                  </a:lnTo>
                  <a:lnTo>
                    <a:pt x="743" y="124"/>
                  </a:lnTo>
                  <a:lnTo>
                    <a:pt x="736" y="126"/>
                  </a:lnTo>
                  <a:lnTo>
                    <a:pt x="728" y="129"/>
                  </a:lnTo>
                  <a:lnTo>
                    <a:pt x="721" y="131"/>
                  </a:lnTo>
                  <a:lnTo>
                    <a:pt x="714" y="133"/>
                  </a:lnTo>
                  <a:lnTo>
                    <a:pt x="708" y="137"/>
                  </a:lnTo>
                  <a:lnTo>
                    <a:pt x="703" y="139"/>
                  </a:lnTo>
                  <a:lnTo>
                    <a:pt x="697" y="140"/>
                  </a:lnTo>
                  <a:lnTo>
                    <a:pt x="690" y="143"/>
                  </a:lnTo>
                  <a:lnTo>
                    <a:pt x="685" y="145"/>
                  </a:lnTo>
                  <a:lnTo>
                    <a:pt x="680" y="149"/>
                  </a:lnTo>
                  <a:lnTo>
                    <a:pt x="675" y="150"/>
                  </a:lnTo>
                  <a:lnTo>
                    <a:pt x="670" y="154"/>
                  </a:lnTo>
                  <a:lnTo>
                    <a:pt x="667" y="157"/>
                  </a:lnTo>
                  <a:lnTo>
                    <a:pt x="663" y="160"/>
                  </a:lnTo>
                  <a:lnTo>
                    <a:pt x="655" y="165"/>
                  </a:lnTo>
                  <a:lnTo>
                    <a:pt x="649" y="170"/>
                  </a:lnTo>
                  <a:lnTo>
                    <a:pt x="644" y="177"/>
                  </a:lnTo>
                  <a:lnTo>
                    <a:pt x="639" y="182"/>
                  </a:lnTo>
                  <a:lnTo>
                    <a:pt x="635" y="187"/>
                  </a:lnTo>
                  <a:lnTo>
                    <a:pt x="631" y="191"/>
                  </a:lnTo>
                  <a:lnTo>
                    <a:pt x="629" y="196"/>
                  </a:lnTo>
                  <a:lnTo>
                    <a:pt x="628" y="199"/>
                  </a:lnTo>
                  <a:lnTo>
                    <a:pt x="625" y="204"/>
                  </a:lnTo>
                  <a:lnTo>
                    <a:pt x="625" y="207"/>
                  </a:lnTo>
                  <a:lnTo>
                    <a:pt x="624" y="207"/>
                  </a:lnTo>
                  <a:lnTo>
                    <a:pt x="620" y="212"/>
                  </a:lnTo>
                  <a:lnTo>
                    <a:pt x="619" y="214"/>
                  </a:lnTo>
                  <a:lnTo>
                    <a:pt x="616" y="217"/>
                  </a:lnTo>
                  <a:lnTo>
                    <a:pt x="614" y="221"/>
                  </a:lnTo>
                  <a:lnTo>
                    <a:pt x="610" y="226"/>
                  </a:lnTo>
                  <a:lnTo>
                    <a:pt x="608" y="231"/>
                  </a:lnTo>
                  <a:lnTo>
                    <a:pt x="604" y="235"/>
                  </a:lnTo>
                  <a:lnTo>
                    <a:pt x="599" y="240"/>
                  </a:lnTo>
                  <a:lnTo>
                    <a:pt x="596" y="247"/>
                  </a:lnTo>
                  <a:lnTo>
                    <a:pt x="591" y="253"/>
                  </a:lnTo>
                  <a:lnTo>
                    <a:pt x="588" y="260"/>
                  </a:lnTo>
                  <a:lnTo>
                    <a:pt x="583" y="266"/>
                  </a:lnTo>
                  <a:lnTo>
                    <a:pt x="579" y="274"/>
                  </a:lnTo>
                  <a:lnTo>
                    <a:pt x="574" y="280"/>
                  </a:lnTo>
                  <a:lnTo>
                    <a:pt x="569" y="287"/>
                  </a:lnTo>
                  <a:lnTo>
                    <a:pt x="564" y="294"/>
                  </a:lnTo>
                  <a:lnTo>
                    <a:pt x="560" y="301"/>
                  </a:lnTo>
                  <a:lnTo>
                    <a:pt x="555" y="309"/>
                  </a:lnTo>
                  <a:lnTo>
                    <a:pt x="551" y="316"/>
                  </a:lnTo>
                  <a:lnTo>
                    <a:pt x="549" y="320"/>
                  </a:lnTo>
                  <a:lnTo>
                    <a:pt x="546" y="325"/>
                  </a:lnTo>
                  <a:lnTo>
                    <a:pt x="544" y="328"/>
                  </a:lnTo>
                  <a:lnTo>
                    <a:pt x="542" y="333"/>
                  </a:lnTo>
                  <a:lnTo>
                    <a:pt x="537" y="339"/>
                  </a:lnTo>
                  <a:lnTo>
                    <a:pt x="534" y="346"/>
                  </a:lnTo>
                  <a:lnTo>
                    <a:pt x="530" y="354"/>
                  </a:lnTo>
                  <a:lnTo>
                    <a:pt x="526" y="362"/>
                  </a:lnTo>
                  <a:lnTo>
                    <a:pt x="522" y="368"/>
                  </a:lnTo>
                  <a:lnTo>
                    <a:pt x="520" y="375"/>
                  </a:lnTo>
                  <a:lnTo>
                    <a:pt x="517" y="382"/>
                  </a:lnTo>
                  <a:lnTo>
                    <a:pt x="515" y="388"/>
                  </a:lnTo>
                  <a:lnTo>
                    <a:pt x="512" y="393"/>
                  </a:lnTo>
                  <a:lnTo>
                    <a:pt x="508" y="399"/>
                  </a:lnTo>
                  <a:lnTo>
                    <a:pt x="505" y="406"/>
                  </a:lnTo>
                  <a:lnTo>
                    <a:pt x="501" y="412"/>
                  </a:lnTo>
                  <a:lnTo>
                    <a:pt x="493" y="418"/>
                  </a:lnTo>
                  <a:lnTo>
                    <a:pt x="488" y="426"/>
                  </a:lnTo>
                  <a:lnTo>
                    <a:pt x="482" y="432"/>
                  </a:lnTo>
                  <a:lnTo>
                    <a:pt x="476" y="439"/>
                  </a:lnTo>
                  <a:lnTo>
                    <a:pt x="468" y="446"/>
                  </a:lnTo>
                  <a:lnTo>
                    <a:pt x="461" y="453"/>
                  </a:lnTo>
                  <a:lnTo>
                    <a:pt x="457" y="456"/>
                  </a:lnTo>
                  <a:lnTo>
                    <a:pt x="453" y="460"/>
                  </a:lnTo>
                  <a:lnTo>
                    <a:pt x="448" y="463"/>
                  </a:lnTo>
                  <a:lnTo>
                    <a:pt x="446" y="467"/>
                  </a:lnTo>
                  <a:lnTo>
                    <a:pt x="441" y="470"/>
                  </a:lnTo>
                  <a:lnTo>
                    <a:pt x="437" y="473"/>
                  </a:lnTo>
                  <a:lnTo>
                    <a:pt x="432" y="477"/>
                  </a:lnTo>
                  <a:lnTo>
                    <a:pt x="429" y="481"/>
                  </a:lnTo>
                  <a:lnTo>
                    <a:pt x="424" y="483"/>
                  </a:lnTo>
                  <a:lnTo>
                    <a:pt x="421" y="487"/>
                  </a:lnTo>
                  <a:lnTo>
                    <a:pt x="416" y="491"/>
                  </a:lnTo>
                  <a:lnTo>
                    <a:pt x="413" y="494"/>
                  </a:lnTo>
                  <a:lnTo>
                    <a:pt x="408" y="497"/>
                  </a:lnTo>
                  <a:lnTo>
                    <a:pt x="404" y="500"/>
                  </a:lnTo>
                  <a:lnTo>
                    <a:pt x="399" y="502"/>
                  </a:lnTo>
                  <a:lnTo>
                    <a:pt x="395" y="506"/>
                  </a:lnTo>
                  <a:lnTo>
                    <a:pt x="392" y="509"/>
                  </a:lnTo>
                  <a:lnTo>
                    <a:pt x="387" y="511"/>
                  </a:lnTo>
                  <a:lnTo>
                    <a:pt x="384" y="514"/>
                  </a:lnTo>
                  <a:lnTo>
                    <a:pt x="380" y="517"/>
                  </a:lnTo>
                  <a:lnTo>
                    <a:pt x="375" y="520"/>
                  </a:lnTo>
                  <a:lnTo>
                    <a:pt x="372" y="522"/>
                  </a:lnTo>
                  <a:lnTo>
                    <a:pt x="368" y="525"/>
                  </a:lnTo>
                  <a:lnTo>
                    <a:pt x="365" y="527"/>
                  </a:lnTo>
                  <a:lnTo>
                    <a:pt x="358" y="531"/>
                  </a:lnTo>
                  <a:lnTo>
                    <a:pt x="353" y="536"/>
                  </a:lnTo>
                  <a:lnTo>
                    <a:pt x="347" y="539"/>
                  </a:lnTo>
                  <a:lnTo>
                    <a:pt x="342" y="543"/>
                  </a:lnTo>
                  <a:lnTo>
                    <a:pt x="337" y="545"/>
                  </a:lnTo>
                  <a:lnTo>
                    <a:pt x="334" y="549"/>
                  </a:lnTo>
                  <a:lnTo>
                    <a:pt x="329" y="553"/>
                  </a:lnTo>
                  <a:lnTo>
                    <a:pt x="328" y="554"/>
                  </a:lnTo>
                  <a:lnTo>
                    <a:pt x="325" y="554"/>
                  </a:lnTo>
                  <a:lnTo>
                    <a:pt x="324" y="553"/>
                  </a:lnTo>
                  <a:lnTo>
                    <a:pt x="321" y="553"/>
                  </a:lnTo>
                  <a:lnTo>
                    <a:pt x="318" y="553"/>
                  </a:lnTo>
                  <a:lnTo>
                    <a:pt x="313" y="551"/>
                  </a:lnTo>
                  <a:lnTo>
                    <a:pt x="308" y="550"/>
                  </a:lnTo>
                  <a:lnTo>
                    <a:pt x="301" y="550"/>
                  </a:lnTo>
                  <a:lnTo>
                    <a:pt x="295" y="551"/>
                  </a:lnTo>
                  <a:lnTo>
                    <a:pt x="290" y="551"/>
                  </a:lnTo>
                  <a:lnTo>
                    <a:pt x="286" y="551"/>
                  </a:lnTo>
                  <a:lnTo>
                    <a:pt x="283" y="551"/>
                  </a:lnTo>
                  <a:lnTo>
                    <a:pt x="279" y="553"/>
                  </a:lnTo>
                  <a:lnTo>
                    <a:pt x="275" y="553"/>
                  </a:lnTo>
                  <a:lnTo>
                    <a:pt x="270" y="554"/>
                  </a:lnTo>
                  <a:lnTo>
                    <a:pt x="266" y="555"/>
                  </a:lnTo>
                  <a:lnTo>
                    <a:pt x="262" y="558"/>
                  </a:lnTo>
                  <a:lnTo>
                    <a:pt x="257" y="558"/>
                  </a:lnTo>
                  <a:lnTo>
                    <a:pt x="252" y="560"/>
                  </a:lnTo>
                  <a:lnTo>
                    <a:pt x="249" y="561"/>
                  </a:lnTo>
                  <a:lnTo>
                    <a:pt x="245" y="564"/>
                  </a:lnTo>
                  <a:lnTo>
                    <a:pt x="240" y="566"/>
                  </a:lnTo>
                  <a:lnTo>
                    <a:pt x="236" y="570"/>
                  </a:lnTo>
                  <a:lnTo>
                    <a:pt x="231" y="573"/>
                  </a:lnTo>
                  <a:lnTo>
                    <a:pt x="227" y="576"/>
                  </a:lnTo>
                  <a:lnTo>
                    <a:pt x="193" y="602"/>
                  </a:lnTo>
                  <a:close/>
                </a:path>
              </a:pathLst>
            </a:custGeom>
            <a:solidFill>
              <a:srgbClr val="DEAD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1" name="Freeform 81"/>
            <p:cNvSpPr>
              <a:spLocks/>
            </p:cNvSpPr>
            <p:nvPr/>
          </p:nvSpPr>
          <p:spPr bwMode="auto">
            <a:xfrm>
              <a:off x="2976" y="3094"/>
              <a:ext cx="580" cy="149"/>
            </a:xfrm>
            <a:custGeom>
              <a:avLst/>
              <a:gdLst>
                <a:gd name="T0" fmla="*/ 318 w 1740"/>
                <a:gd name="T1" fmla="*/ 350 h 446"/>
                <a:gd name="T2" fmla="*/ 344 w 1740"/>
                <a:gd name="T3" fmla="*/ 367 h 446"/>
                <a:gd name="T4" fmla="*/ 727 w 1740"/>
                <a:gd name="T5" fmla="*/ 446 h 446"/>
                <a:gd name="T6" fmla="*/ 754 w 1740"/>
                <a:gd name="T7" fmla="*/ 446 h 446"/>
                <a:gd name="T8" fmla="*/ 806 w 1740"/>
                <a:gd name="T9" fmla="*/ 445 h 446"/>
                <a:gd name="T10" fmla="*/ 875 w 1740"/>
                <a:gd name="T11" fmla="*/ 440 h 446"/>
                <a:gd name="T12" fmla="*/ 961 w 1740"/>
                <a:gd name="T13" fmla="*/ 430 h 446"/>
                <a:gd name="T14" fmla="*/ 1062 w 1740"/>
                <a:gd name="T15" fmla="*/ 413 h 446"/>
                <a:gd name="T16" fmla="*/ 1175 w 1740"/>
                <a:gd name="T17" fmla="*/ 388 h 446"/>
                <a:gd name="T18" fmla="*/ 1297 w 1740"/>
                <a:gd name="T19" fmla="*/ 352 h 446"/>
                <a:gd name="T20" fmla="*/ 1423 w 1740"/>
                <a:gd name="T21" fmla="*/ 305 h 446"/>
                <a:gd name="T22" fmla="*/ 1555 w 1740"/>
                <a:gd name="T23" fmla="*/ 242 h 446"/>
                <a:gd name="T24" fmla="*/ 1688 w 1740"/>
                <a:gd name="T25" fmla="*/ 167 h 446"/>
                <a:gd name="T26" fmla="*/ 1560 w 1740"/>
                <a:gd name="T27" fmla="*/ 3 h 446"/>
                <a:gd name="T28" fmla="*/ 1535 w 1740"/>
                <a:gd name="T29" fmla="*/ 19 h 446"/>
                <a:gd name="T30" fmla="*/ 1491 w 1740"/>
                <a:gd name="T31" fmla="*/ 45 h 446"/>
                <a:gd name="T32" fmla="*/ 1433 w 1740"/>
                <a:gd name="T33" fmla="*/ 75 h 446"/>
                <a:gd name="T34" fmla="*/ 1367 w 1740"/>
                <a:gd name="T35" fmla="*/ 109 h 446"/>
                <a:gd name="T36" fmla="*/ 1290 w 1740"/>
                <a:gd name="T37" fmla="*/ 145 h 446"/>
                <a:gd name="T38" fmla="*/ 1209 w 1740"/>
                <a:gd name="T39" fmla="*/ 179 h 446"/>
                <a:gd name="T40" fmla="*/ 1125 w 1740"/>
                <a:gd name="T41" fmla="*/ 210 h 446"/>
                <a:gd name="T42" fmla="*/ 1041 w 1740"/>
                <a:gd name="T43" fmla="*/ 233 h 446"/>
                <a:gd name="T44" fmla="*/ 959 w 1740"/>
                <a:gd name="T45" fmla="*/ 247 h 446"/>
                <a:gd name="T46" fmla="*/ 884 w 1740"/>
                <a:gd name="T47" fmla="*/ 251 h 446"/>
                <a:gd name="T48" fmla="*/ 812 w 1740"/>
                <a:gd name="T49" fmla="*/ 247 h 446"/>
                <a:gd name="T50" fmla="*/ 746 w 1740"/>
                <a:gd name="T51" fmla="*/ 244 h 446"/>
                <a:gd name="T52" fmla="*/ 683 w 1740"/>
                <a:gd name="T53" fmla="*/ 238 h 446"/>
                <a:gd name="T54" fmla="*/ 624 w 1740"/>
                <a:gd name="T55" fmla="*/ 233 h 446"/>
                <a:gd name="T56" fmla="*/ 571 w 1740"/>
                <a:gd name="T57" fmla="*/ 226 h 446"/>
                <a:gd name="T58" fmla="*/ 521 w 1740"/>
                <a:gd name="T59" fmla="*/ 216 h 446"/>
                <a:gd name="T60" fmla="*/ 474 w 1740"/>
                <a:gd name="T61" fmla="*/ 206 h 446"/>
                <a:gd name="T62" fmla="*/ 434 w 1740"/>
                <a:gd name="T63" fmla="*/ 193 h 446"/>
                <a:gd name="T64" fmla="*/ 398 w 1740"/>
                <a:gd name="T65" fmla="*/ 178 h 446"/>
                <a:gd name="T66" fmla="*/ 365 w 1740"/>
                <a:gd name="T67" fmla="*/ 161 h 446"/>
                <a:gd name="T68" fmla="*/ 343 w 1740"/>
                <a:gd name="T69" fmla="*/ 153 h 446"/>
                <a:gd name="T70" fmla="*/ 316 w 1740"/>
                <a:gd name="T71" fmla="*/ 159 h 446"/>
                <a:gd name="T72" fmla="*/ 281 w 1740"/>
                <a:gd name="T73" fmla="*/ 167 h 446"/>
                <a:gd name="T74" fmla="*/ 241 w 1740"/>
                <a:gd name="T75" fmla="*/ 169 h 446"/>
                <a:gd name="T76" fmla="*/ 207 w 1740"/>
                <a:gd name="T77" fmla="*/ 163 h 446"/>
                <a:gd name="T78" fmla="*/ 177 w 1740"/>
                <a:gd name="T79" fmla="*/ 137 h 446"/>
                <a:gd name="T80" fmla="*/ 147 w 1740"/>
                <a:gd name="T81" fmla="*/ 107 h 446"/>
                <a:gd name="T82" fmla="*/ 114 w 1740"/>
                <a:gd name="T83" fmla="*/ 104 h 446"/>
                <a:gd name="T84" fmla="*/ 85 w 1740"/>
                <a:gd name="T85" fmla="*/ 109 h 446"/>
                <a:gd name="T86" fmla="*/ 54 w 1740"/>
                <a:gd name="T87" fmla="*/ 119 h 446"/>
                <a:gd name="T88" fmla="*/ 23 w 1740"/>
                <a:gd name="T89" fmla="*/ 133 h 446"/>
                <a:gd name="T90" fmla="*/ 1 w 1740"/>
                <a:gd name="T91" fmla="*/ 154 h 446"/>
                <a:gd name="T92" fmla="*/ 5 w 1740"/>
                <a:gd name="T93" fmla="*/ 177 h 446"/>
                <a:gd name="T94" fmla="*/ 28 w 1740"/>
                <a:gd name="T95" fmla="*/ 194 h 446"/>
                <a:gd name="T96" fmla="*/ 49 w 1740"/>
                <a:gd name="T97" fmla="*/ 198 h 446"/>
                <a:gd name="T98" fmla="*/ 80 w 1740"/>
                <a:gd name="T99" fmla="*/ 206 h 446"/>
                <a:gd name="T100" fmla="*/ 105 w 1740"/>
                <a:gd name="T101" fmla="*/ 213 h 446"/>
                <a:gd name="T102" fmla="*/ 133 w 1740"/>
                <a:gd name="T103" fmla="*/ 222 h 446"/>
                <a:gd name="T104" fmla="*/ 162 w 1740"/>
                <a:gd name="T105" fmla="*/ 233 h 446"/>
                <a:gd name="T106" fmla="*/ 190 w 1740"/>
                <a:gd name="T107" fmla="*/ 246 h 446"/>
                <a:gd name="T108" fmla="*/ 215 w 1740"/>
                <a:gd name="T109" fmla="*/ 259 h 446"/>
                <a:gd name="T110" fmla="*/ 246 w 1740"/>
                <a:gd name="T111" fmla="*/ 284 h 446"/>
                <a:gd name="T112" fmla="*/ 276 w 1740"/>
                <a:gd name="T113" fmla="*/ 315 h 4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740"/>
                <a:gd name="T172" fmla="*/ 0 h 446"/>
                <a:gd name="T173" fmla="*/ 1740 w 1740"/>
                <a:gd name="T174" fmla="*/ 446 h 44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740" h="446">
                  <a:moveTo>
                    <a:pt x="289" y="328"/>
                  </a:moveTo>
                  <a:lnTo>
                    <a:pt x="295" y="333"/>
                  </a:lnTo>
                  <a:lnTo>
                    <a:pt x="301" y="339"/>
                  </a:lnTo>
                  <a:lnTo>
                    <a:pt x="306" y="343"/>
                  </a:lnTo>
                  <a:lnTo>
                    <a:pt x="314" y="347"/>
                  </a:lnTo>
                  <a:lnTo>
                    <a:pt x="318" y="350"/>
                  </a:lnTo>
                  <a:lnTo>
                    <a:pt x="324" y="354"/>
                  </a:lnTo>
                  <a:lnTo>
                    <a:pt x="329" y="357"/>
                  </a:lnTo>
                  <a:lnTo>
                    <a:pt x="334" y="360"/>
                  </a:lnTo>
                  <a:lnTo>
                    <a:pt x="338" y="363"/>
                  </a:lnTo>
                  <a:lnTo>
                    <a:pt x="341" y="364"/>
                  </a:lnTo>
                  <a:lnTo>
                    <a:pt x="344" y="367"/>
                  </a:lnTo>
                  <a:lnTo>
                    <a:pt x="348" y="368"/>
                  </a:lnTo>
                  <a:lnTo>
                    <a:pt x="350" y="369"/>
                  </a:lnTo>
                  <a:lnTo>
                    <a:pt x="353" y="370"/>
                  </a:lnTo>
                  <a:lnTo>
                    <a:pt x="720" y="446"/>
                  </a:lnTo>
                  <a:lnTo>
                    <a:pt x="722" y="446"/>
                  </a:lnTo>
                  <a:lnTo>
                    <a:pt x="727" y="446"/>
                  </a:lnTo>
                  <a:lnTo>
                    <a:pt x="728" y="446"/>
                  </a:lnTo>
                  <a:lnTo>
                    <a:pt x="733" y="446"/>
                  </a:lnTo>
                  <a:lnTo>
                    <a:pt x="737" y="446"/>
                  </a:lnTo>
                  <a:lnTo>
                    <a:pt x="743" y="446"/>
                  </a:lnTo>
                  <a:lnTo>
                    <a:pt x="747" y="446"/>
                  </a:lnTo>
                  <a:lnTo>
                    <a:pt x="754" y="446"/>
                  </a:lnTo>
                  <a:lnTo>
                    <a:pt x="761" y="446"/>
                  </a:lnTo>
                  <a:lnTo>
                    <a:pt x="769" y="446"/>
                  </a:lnTo>
                  <a:lnTo>
                    <a:pt x="777" y="445"/>
                  </a:lnTo>
                  <a:lnTo>
                    <a:pt x="786" y="445"/>
                  </a:lnTo>
                  <a:lnTo>
                    <a:pt x="795" y="445"/>
                  </a:lnTo>
                  <a:lnTo>
                    <a:pt x="806" y="445"/>
                  </a:lnTo>
                  <a:lnTo>
                    <a:pt x="816" y="443"/>
                  </a:lnTo>
                  <a:lnTo>
                    <a:pt x="826" y="443"/>
                  </a:lnTo>
                  <a:lnTo>
                    <a:pt x="837" y="442"/>
                  </a:lnTo>
                  <a:lnTo>
                    <a:pt x="850" y="441"/>
                  </a:lnTo>
                  <a:lnTo>
                    <a:pt x="861" y="440"/>
                  </a:lnTo>
                  <a:lnTo>
                    <a:pt x="875" y="440"/>
                  </a:lnTo>
                  <a:lnTo>
                    <a:pt x="887" y="438"/>
                  </a:lnTo>
                  <a:lnTo>
                    <a:pt x="902" y="437"/>
                  </a:lnTo>
                  <a:lnTo>
                    <a:pt x="916" y="435"/>
                  </a:lnTo>
                  <a:lnTo>
                    <a:pt x="930" y="433"/>
                  </a:lnTo>
                  <a:lnTo>
                    <a:pt x="945" y="431"/>
                  </a:lnTo>
                  <a:lnTo>
                    <a:pt x="961" y="430"/>
                  </a:lnTo>
                  <a:lnTo>
                    <a:pt x="978" y="427"/>
                  </a:lnTo>
                  <a:lnTo>
                    <a:pt x="994" y="425"/>
                  </a:lnTo>
                  <a:lnTo>
                    <a:pt x="1010" y="422"/>
                  </a:lnTo>
                  <a:lnTo>
                    <a:pt x="1028" y="419"/>
                  </a:lnTo>
                  <a:lnTo>
                    <a:pt x="1046" y="417"/>
                  </a:lnTo>
                  <a:lnTo>
                    <a:pt x="1062" y="413"/>
                  </a:lnTo>
                  <a:lnTo>
                    <a:pt x="1079" y="408"/>
                  </a:lnTo>
                  <a:lnTo>
                    <a:pt x="1098" y="406"/>
                  </a:lnTo>
                  <a:lnTo>
                    <a:pt x="1117" y="401"/>
                  </a:lnTo>
                  <a:lnTo>
                    <a:pt x="1136" y="397"/>
                  </a:lnTo>
                  <a:lnTo>
                    <a:pt x="1155" y="392"/>
                  </a:lnTo>
                  <a:lnTo>
                    <a:pt x="1175" y="388"/>
                  </a:lnTo>
                  <a:lnTo>
                    <a:pt x="1194" y="382"/>
                  </a:lnTo>
                  <a:lnTo>
                    <a:pt x="1214" y="376"/>
                  </a:lnTo>
                  <a:lnTo>
                    <a:pt x="1234" y="370"/>
                  </a:lnTo>
                  <a:lnTo>
                    <a:pt x="1254" y="364"/>
                  </a:lnTo>
                  <a:lnTo>
                    <a:pt x="1275" y="358"/>
                  </a:lnTo>
                  <a:lnTo>
                    <a:pt x="1297" y="352"/>
                  </a:lnTo>
                  <a:lnTo>
                    <a:pt x="1317" y="344"/>
                  </a:lnTo>
                  <a:lnTo>
                    <a:pt x="1338" y="338"/>
                  </a:lnTo>
                  <a:lnTo>
                    <a:pt x="1359" y="329"/>
                  </a:lnTo>
                  <a:lnTo>
                    <a:pt x="1381" y="321"/>
                  </a:lnTo>
                  <a:lnTo>
                    <a:pt x="1402" y="313"/>
                  </a:lnTo>
                  <a:lnTo>
                    <a:pt x="1423" y="305"/>
                  </a:lnTo>
                  <a:lnTo>
                    <a:pt x="1445" y="295"/>
                  </a:lnTo>
                  <a:lnTo>
                    <a:pt x="1466" y="285"/>
                  </a:lnTo>
                  <a:lnTo>
                    <a:pt x="1489" y="275"/>
                  </a:lnTo>
                  <a:lnTo>
                    <a:pt x="1511" y="265"/>
                  </a:lnTo>
                  <a:lnTo>
                    <a:pt x="1533" y="254"/>
                  </a:lnTo>
                  <a:lnTo>
                    <a:pt x="1555" y="242"/>
                  </a:lnTo>
                  <a:lnTo>
                    <a:pt x="1576" y="231"/>
                  </a:lnTo>
                  <a:lnTo>
                    <a:pt x="1599" y="220"/>
                  </a:lnTo>
                  <a:lnTo>
                    <a:pt x="1620" y="207"/>
                  </a:lnTo>
                  <a:lnTo>
                    <a:pt x="1643" y="194"/>
                  </a:lnTo>
                  <a:lnTo>
                    <a:pt x="1666" y="181"/>
                  </a:lnTo>
                  <a:lnTo>
                    <a:pt x="1688" y="167"/>
                  </a:lnTo>
                  <a:lnTo>
                    <a:pt x="1740" y="138"/>
                  </a:lnTo>
                  <a:lnTo>
                    <a:pt x="1603" y="19"/>
                  </a:lnTo>
                  <a:lnTo>
                    <a:pt x="1569" y="0"/>
                  </a:lnTo>
                  <a:lnTo>
                    <a:pt x="1568" y="0"/>
                  </a:lnTo>
                  <a:lnTo>
                    <a:pt x="1564" y="2"/>
                  </a:lnTo>
                  <a:lnTo>
                    <a:pt x="1560" y="3"/>
                  </a:lnTo>
                  <a:lnTo>
                    <a:pt x="1558" y="5"/>
                  </a:lnTo>
                  <a:lnTo>
                    <a:pt x="1554" y="7"/>
                  </a:lnTo>
                  <a:lnTo>
                    <a:pt x="1550" y="10"/>
                  </a:lnTo>
                  <a:lnTo>
                    <a:pt x="1545" y="12"/>
                  </a:lnTo>
                  <a:lnTo>
                    <a:pt x="1540" y="16"/>
                  </a:lnTo>
                  <a:lnTo>
                    <a:pt x="1535" y="19"/>
                  </a:lnTo>
                  <a:lnTo>
                    <a:pt x="1529" y="24"/>
                  </a:lnTo>
                  <a:lnTo>
                    <a:pt x="1521" y="26"/>
                  </a:lnTo>
                  <a:lnTo>
                    <a:pt x="1515" y="31"/>
                  </a:lnTo>
                  <a:lnTo>
                    <a:pt x="1507" y="35"/>
                  </a:lnTo>
                  <a:lnTo>
                    <a:pt x="1500" y="40"/>
                  </a:lnTo>
                  <a:lnTo>
                    <a:pt x="1491" y="45"/>
                  </a:lnTo>
                  <a:lnTo>
                    <a:pt x="1482" y="49"/>
                  </a:lnTo>
                  <a:lnTo>
                    <a:pt x="1474" y="54"/>
                  </a:lnTo>
                  <a:lnTo>
                    <a:pt x="1465" y="59"/>
                  </a:lnTo>
                  <a:lnTo>
                    <a:pt x="1455" y="64"/>
                  </a:lnTo>
                  <a:lnTo>
                    <a:pt x="1445" y="70"/>
                  </a:lnTo>
                  <a:lnTo>
                    <a:pt x="1433" y="75"/>
                  </a:lnTo>
                  <a:lnTo>
                    <a:pt x="1425" y="81"/>
                  </a:lnTo>
                  <a:lnTo>
                    <a:pt x="1413" y="86"/>
                  </a:lnTo>
                  <a:lnTo>
                    <a:pt x="1402" y="91"/>
                  </a:lnTo>
                  <a:lnTo>
                    <a:pt x="1391" y="98"/>
                  </a:lnTo>
                  <a:lnTo>
                    <a:pt x="1379" y="104"/>
                  </a:lnTo>
                  <a:lnTo>
                    <a:pt x="1367" y="109"/>
                  </a:lnTo>
                  <a:lnTo>
                    <a:pt x="1354" y="115"/>
                  </a:lnTo>
                  <a:lnTo>
                    <a:pt x="1342" y="123"/>
                  </a:lnTo>
                  <a:lnTo>
                    <a:pt x="1330" y="129"/>
                  </a:lnTo>
                  <a:lnTo>
                    <a:pt x="1317" y="134"/>
                  </a:lnTo>
                  <a:lnTo>
                    <a:pt x="1304" y="140"/>
                  </a:lnTo>
                  <a:lnTo>
                    <a:pt x="1290" y="145"/>
                  </a:lnTo>
                  <a:lnTo>
                    <a:pt x="1276" y="152"/>
                  </a:lnTo>
                  <a:lnTo>
                    <a:pt x="1263" y="157"/>
                  </a:lnTo>
                  <a:lnTo>
                    <a:pt x="1249" y="163"/>
                  </a:lnTo>
                  <a:lnTo>
                    <a:pt x="1236" y="168"/>
                  </a:lnTo>
                  <a:lnTo>
                    <a:pt x="1223" y="174"/>
                  </a:lnTo>
                  <a:lnTo>
                    <a:pt x="1209" y="179"/>
                  </a:lnTo>
                  <a:lnTo>
                    <a:pt x="1194" y="186"/>
                  </a:lnTo>
                  <a:lnTo>
                    <a:pt x="1180" y="191"/>
                  </a:lnTo>
                  <a:lnTo>
                    <a:pt x="1167" y="196"/>
                  </a:lnTo>
                  <a:lnTo>
                    <a:pt x="1152" y="201"/>
                  </a:lnTo>
                  <a:lnTo>
                    <a:pt x="1138" y="206"/>
                  </a:lnTo>
                  <a:lnTo>
                    <a:pt x="1125" y="210"/>
                  </a:lnTo>
                  <a:lnTo>
                    <a:pt x="1111" y="215"/>
                  </a:lnTo>
                  <a:lnTo>
                    <a:pt x="1096" y="218"/>
                  </a:lnTo>
                  <a:lnTo>
                    <a:pt x="1082" y="223"/>
                  </a:lnTo>
                  <a:lnTo>
                    <a:pt x="1068" y="226"/>
                  </a:lnTo>
                  <a:lnTo>
                    <a:pt x="1054" y="231"/>
                  </a:lnTo>
                  <a:lnTo>
                    <a:pt x="1041" y="233"/>
                  </a:lnTo>
                  <a:lnTo>
                    <a:pt x="1027" y="236"/>
                  </a:lnTo>
                  <a:lnTo>
                    <a:pt x="1013" y="240"/>
                  </a:lnTo>
                  <a:lnTo>
                    <a:pt x="1000" y="242"/>
                  </a:lnTo>
                  <a:lnTo>
                    <a:pt x="985" y="245"/>
                  </a:lnTo>
                  <a:lnTo>
                    <a:pt x="973" y="246"/>
                  </a:lnTo>
                  <a:lnTo>
                    <a:pt x="959" y="247"/>
                  </a:lnTo>
                  <a:lnTo>
                    <a:pt x="946" y="250"/>
                  </a:lnTo>
                  <a:lnTo>
                    <a:pt x="934" y="250"/>
                  </a:lnTo>
                  <a:lnTo>
                    <a:pt x="920" y="251"/>
                  </a:lnTo>
                  <a:lnTo>
                    <a:pt x="909" y="251"/>
                  </a:lnTo>
                  <a:lnTo>
                    <a:pt x="896" y="251"/>
                  </a:lnTo>
                  <a:lnTo>
                    <a:pt x="884" y="251"/>
                  </a:lnTo>
                  <a:lnTo>
                    <a:pt x="871" y="250"/>
                  </a:lnTo>
                  <a:lnTo>
                    <a:pt x="859" y="250"/>
                  </a:lnTo>
                  <a:lnTo>
                    <a:pt x="847" y="250"/>
                  </a:lnTo>
                  <a:lnTo>
                    <a:pt x="835" y="249"/>
                  </a:lnTo>
                  <a:lnTo>
                    <a:pt x="823" y="247"/>
                  </a:lnTo>
                  <a:lnTo>
                    <a:pt x="812" y="247"/>
                  </a:lnTo>
                  <a:lnTo>
                    <a:pt x="801" y="247"/>
                  </a:lnTo>
                  <a:lnTo>
                    <a:pt x="789" y="246"/>
                  </a:lnTo>
                  <a:lnTo>
                    <a:pt x="778" y="246"/>
                  </a:lnTo>
                  <a:lnTo>
                    <a:pt x="767" y="245"/>
                  </a:lnTo>
                  <a:lnTo>
                    <a:pt x="757" y="245"/>
                  </a:lnTo>
                  <a:lnTo>
                    <a:pt x="746" y="244"/>
                  </a:lnTo>
                  <a:lnTo>
                    <a:pt x="736" y="242"/>
                  </a:lnTo>
                  <a:lnTo>
                    <a:pt x="724" y="242"/>
                  </a:lnTo>
                  <a:lnTo>
                    <a:pt x="715" y="242"/>
                  </a:lnTo>
                  <a:lnTo>
                    <a:pt x="704" y="241"/>
                  </a:lnTo>
                  <a:lnTo>
                    <a:pt x="694" y="240"/>
                  </a:lnTo>
                  <a:lnTo>
                    <a:pt x="683" y="238"/>
                  </a:lnTo>
                  <a:lnTo>
                    <a:pt x="673" y="237"/>
                  </a:lnTo>
                  <a:lnTo>
                    <a:pt x="663" y="236"/>
                  </a:lnTo>
                  <a:lnTo>
                    <a:pt x="654" y="236"/>
                  </a:lnTo>
                  <a:lnTo>
                    <a:pt x="644" y="235"/>
                  </a:lnTo>
                  <a:lnTo>
                    <a:pt x="634" y="235"/>
                  </a:lnTo>
                  <a:lnTo>
                    <a:pt x="624" y="233"/>
                  </a:lnTo>
                  <a:lnTo>
                    <a:pt x="615" y="231"/>
                  </a:lnTo>
                  <a:lnTo>
                    <a:pt x="606" y="230"/>
                  </a:lnTo>
                  <a:lnTo>
                    <a:pt x="597" y="230"/>
                  </a:lnTo>
                  <a:lnTo>
                    <a:pt x="589" y="228"/>
                  </a:lnTo>
                  <a:lnTo>
                    <a:pt x="580" y="227"/>
                  </a:lnTo>
                  <a:lnTo>
                    <a:pt x="571" y="226"/>
                  </a:lnTo>
                  <a:lnTo>
                    <a:pt x="562" y="225"/>
                  </a:lnTo>
                  <a:lnTo>
                    <a:pt x="554" y="223"/>
                  </a:lnTo>
                  <a:lnTo>
                    <a:pt x="545" y="221"/>
                  </a:lnTo>
                  <a:lnTo>
                    <a:pt x="537" y="220"/>
                  </a:lnTo>
                  <a:lnTo>
                    <a:pt x="528" y="218"/>
                  </a:lnTo>
                  <a:lnTo>
                    <a:pt x="521" y="216"/>
                  </a:lnTo>
                  <a:lnTo>
                    <a:pt x="512" y="215"/>
                  </a:lnTo>
                  <a:lnTo>
                    <a:pt x="505" y="213"/>
                  </a:lnTo>
                  <a:lnTo>
                    <a:pt x="498" y="212"/>
                  </a:lnTo>
                  <a:lnTo>
                    <a:pt x="490" y="210"/>
                  </a:lnTo>
                  <a:lnTo>
                    <a:pt x="482" y="207"/>
                  </a:lnTo>
                  <a:lnTo>
                    <a:pt x="474" y="206"/>
                  </a:lnTo>
                  <a:lnTo>
                    <a:pt x="468" y="203"/>
                  </a:lnTo>
                  <a:lnTo>
                    <a:pt x="461" y="202"/>
                  </a:lnTo>
                  <a:lnTo>
                    <a:pt x="454" y="200"/>
                  </a:lnTo>
                  <a:lnTo>
                    <a:pt x="448" y="197"/>
                  </a:lnTo>
                  <a:lnTo>
                    <a:pt x="442" y="196"/>
                  </a:lnTo>
                  <a:lnTo>
                    <a:pt x="434" y="193"/>
                  </a:lnTo>
                  <a:lnTo>
                    <a:pt x="428" y="191"/>
                  </a:lnTo>
                  <a:lnTo>
                    <a:pt x="422" y="188"/>
                  </a:lnTo>
                  <a:lnTo>
                    <a:pt x="415" y="186"/>
                  </a:lnTo>
                  <a:lnTo>
                    <a:pt x="409" y="183"/>
                  </a:lnTo>
                  <a:lnTo>
                    <a:pt x="403" y="181"/>
                  </a:lnTo>
                  <a:lnTo>
                    <a:pt x="398" y="178"/>
                  </a:lnTo>
                  <a:lnTo>
                    <a:pt x="393" y="176"/>
                  </a:lnTo>
                  <a:lnTo>
                    <a:pt x="387" y="173"/>
                  </a:lnTo>
                  <a:lnTo>
                    <a:pt x="382" y="169"/>
                  </a:lnTo>
                  <a:lnTo>
                    <a:pt x="375" y="167"/>
                  </a:lnTo>
                  <a:lnTo>
                    <a:pt x="372" y="164"/>
                  </a:lnTo>
                  <a:lnTo>
                    <a:pt x="365" y="161"/>
                  </a:lnTo>
                  <a:lnTo>
                    <a:pt x="360" y="158"/>
                  </a:lnTo>
                  <a:lnTo>
                    <a:pt x="356" y="156"/>
                  </a:lnTo>
                  <a:lnTo>
                    <a:pt x="353" y="152"/>
                  </a:lnTo>
                  <a:lnTo>
                    <a:pt x="350" y="152"/>
                  </a:lnTo>
                  <a:lnTo>
                    <a:pt x="346" y="153"/>
                  </a:lnTo>
                  <a:lnTo>
                    <a:pt x="343" y="153"/>
                  </a:lnTo>
                  <a:lnTo>
                    <a:pt x="340" y="156"/>
                  </a:lnTo>
                  <a:lnTo>
                    <a:pt x="336" y="156"/>
                  </a:lnTo>
                  <a:lnTo>
                    <a:pt x="333" y="157"/>
                  </a:lnTo>
                  <a:lnTo>
                    <a:pt x="328" y="158"/>
                  </a:lnTo>
                  <a:lnTo>
                    <a:pt x="323" y="159"/>
                  </a:lnTo>
                  <a:lnTo>
                    <a:pt x="316" y="159"/>
                  </a:lnTo>
                  <a:lnTo>
                    <a:pt x="311" y="162"/>
                  </a:lnTo>
                  <a:lnTo>
                    <a:pt x="305" y="162"/>
                  </a:lnTo>
                  <a:lnTo>
                    <a:pt x="300" y="163"/>
                  </a:lnTo>
                  <a:lnTo>
                    <a:pt x="294" y="164"/>
                  </a:lnTo>
                  <a:lnTo>
                    <a:pt x="287" y="167"/>
                  </a:lnTo>
                  <a:lnTo>
                    <a:pt x="281" y="167"/>
                  </a:lnTo>
                  <a:lnTo>
                    <a:pt x="274" y="168"/>
                  </a:lnTo>
                  <a:lnTo>
                    <a:pt x="267" y="168"/>
                  </a:lnTo>
                  <a:lnTo>
                    <a:pt x="261" y="169"/>
                  </a:lnTo>
                  <a:lnTo>
                    <a:pt x="254" y="169"/>
                  </a:lnTo>
                  <a:lnTo>
                    <a:pt x="247" y="169"/>
                  </a:lnTo>
                  <a:lnTo>
                    <a:pt x="241" y="169"/>
                  </a:lnTo>
                  <a:lnTo>
                    <a:pt x="235" y="169"/>
                  </a:lnTo>
                  <a:lnTo>
                    <a:pt x="228" y="168"/>
                  </a:lnTo>
                  <a:lnTo>
                    <a:pt x="222" y="168"/>
                  </a:lnTo>
                  <a:lnTo>
                    <a:pt x="216" y="167"/>
                  </a:lnTo>
                  <a:lnTo>
                    <a:pt x="211" y="166"/>
                  </a:lnTo>
                  <a:lnTo>
                    <a:pt x="207" y="163"/>
                  </a:lnTo>
                  <a:lnTo>
                    <a:pt x="202" y="162"/>
                  </a:lnTo>
                  <a:lnTo>
                    <a:pt x="197" y="159"/>
                  </a:lnTo>
                  <a:lnTo>
                    <a:pt x="195" y="157"/>
                  </a:lnTo>
                  <a:lnTo>
                    <a:pt x="187" y="151"/>
                  </a:lnTo>
                  <a:lnTo>
                    <a:pt x="182" y="143"/>
                  </a:lnTo>
                  <a:lnTo>
                    <a:pt x="177" y="137"/>
                  </a:lnTo>
                  <a:lnTo>
                    <a:pt x="173" y="130"/>
                  </a:lnTo>
                  <a:lnTo>
                    <a:pt x="168" y="124"/>
                  </a:lnTo>
                  <a:lnTo>
                    <a:pt x="163" y="118"/>
                  </a:lnTo>
                  <a:lnTo>
                    <a:pt x="157" y="113"/>
                  </a:lnTo>
                  <a:lnTo>
                    <a:pt x="151" y="109"/>
                  </a:lnTo>
                  <a:lnTo>
                    <a:pt x="147" y="107"/>
                  </a:lnTo>
                  <a:lnTo>
                    <a:pt x="142" y="105"/>
                  </a:lnTo>
                  <a:lnTo>
                    <a:pt x="137" y="104"/>
                  </a:lnTo>
                  <a:lnTo>
                    <a:pt x="132" y="104"/>
                  </a:lnTo>
                  <a:lnTo>
                    <a:pt x="127" y="103"/>
                  </a:lnTo>
                  <a:lnTo>
                    <a:pt x="120" y="103"/>
                  </a:lnTo>
                  <a:lnTo>
                    <a:pt x="114" y="104"/>
                  </a:lnTo>
                  <a:lnTo>
                    <a:pt x="108" y="105"/>
                  </a:lnTo>
                  <a:lnTo>
                    <a:pt x="103" y="105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0" y="108"/>
                  </a:lnTo>
                  <a:lnTo>
                    <a:pt x="85" y="109"/>
                  </a:lnTo>
                  <a:lnTo>
                    <a:pt x="82" y="110"/>
                  </a:lnTo>
                  <a:lnTo>
                    <a:pt x="77" y="113"/>
                  </a:lnTo>
                  <a:lnTo>
                    <a:pt x="72" y="114"/>
                  </a:lnTo>
                  <a:lnTo>
                    <a:pt x="65" y="115"/>
                  </a:lnTo>
                  <a:lnTo>
                    <a:pt x="60" y="118"/>
                  </a:lnTo>
                  <a:lnTo>
                    <a:pt x="54" y="119"/>
                  </a:lnTo>
                  <a:lnTo>
                    <a:pt x="49" y="123"/>
                  </a:lnTo>
                  <a:lnTo>
                    <a:pt x="43" y="124"/>
                  </a:lnTo>
                  <a:lnTo>
                    <a:pt x="36" y="127"/>
                  </a:lnTo>
                  <a:lnTo>
                    <a:pt x="30" y="129"/>
                  </a:lnTo>
                  <a:lnTo>
                    <a:pt x="24" y="133"/>
                  </a:lnTo>
                  <a:lnTo>
                    <a:pt x="23" y="133"/>
                  </a:lnTo>
                  <a:lnTo>
                    <a:pt x="19" y="134"/>
                  </a:lnTo>
                  <a:lnTo>
                    <a:pt x="15" y="137"/>
                  </a:lnTo>
                  <a:lnTo>
                    <a:pt x="10" y="140"/>
                  </a:lnTo>
                  <a:lnTo>
                    <a:pt x="6" y="145"/>
                  </a:lnTo>
                  <a:lnTo>
                    <a:pt x="3" y="152"/>
                  </a:lnTo>
                  <a:lnTo>
                    <a:pt x="1" y="154"/>
                  </a:lnTo>
                  <a:lnTo>
                    <a:pt x="1" y="158"/>
                  </a:lnTo>
                  <a:lnTo>
                    <a:pt x="0" y="162"/>
                  </a:lnTo>
                  <a:lnTo>
                    <a:pt x="1" y="167"/>
                  </a:lnTo>
                  <a:lnTo>
                    <a:pt x="1" y="171"/>
                  </a:lnTo>
                  <a:lnTo>
                    <a:pt x="3" y="174"/>
                  </a:lnTo>
                  <a:lnTo>
                    <a:pt x="5" y="177"/>
                  </a:lnTo>
                  <a:lnTo>
                    <a:pt x="8" y="181"/>
                  </a:lnTo>
                  <a:lnTo>
                    <a:pt x="11" y="184"/>
                  </a:lnTo>
                  <a:lnTo>
                    <a:pt x="16" y="189"/>
                  </a:lnTo>
                  <a:lnTo>
                    <a:pt x="20" y="191"/>
                  </a:lnTo>
                  <a:lnTo>
                    <a:pt x="25" y="193"/>
                  </a:lnTo>
                  <a:lnTo>
                    <a:pt x="28" y="194"/>
                  </a:lnTo>
                  <a:lnTo>
                    <a:pt x="29" y="194"/>
                  </a:lnTo>
                  <a:lnTo>
                    <a:pt x="30" y="194"/>
                  </a:lnTo>
                  <a:lnTo>
                    <a:pt x="36" y="196"/>
                  </a:lnTo>
                  <a:lnTo>
                    <a:pt x="40" y="196"/>
                  </a:lnTo>
                  <a:lnTo>
                    <a:pt x="45" y="197"/>
                  </a:lnTo>
                  <a:lnTo>
                    <a:pt x="49" y="198"/>
                  </a:lnTo>
                  <a:lnTo>
                    <a:pt x="56" y="201"/>
                  </a:lnTo>
                  <a:lnTo>
                    <a:pt x="63" y="202"/>
                  </a:lnTo>
                  <a:lnTo>
                    <a:pt x="69" y="203"/>
                  </a:lnTo>
                  <a:lnTo>
                    <a:pt x="73" y="203"/>
                  </a:lnTo>
                  <a:lnTo>
                    <a:pt x="77" y="206"/>
                  </a:lnTo>
                  <a:lnTo>
                    <a:pt x="80" y="206"/>
                  </a:lnTo>
                  <a:lnTo>
                    <a:pt x="85" y="207"/>
                  </a:lnTo>
                  <a:lnTo>
                    <a:pt x="88" y="208"/>
                  </a:lnTo>
                  <a:lnTo>
                    <a:pt x="93" y="210"/>
                  </a:lnTo>
                  <a:lnTo>
                    <a:pt x="97" y="211"/>
                  </a:lnTo>
                  <a:lnTo>
                    <a:pt x="102" y="212"/>
                  </a:lnTo>
                  <a:lnTo>
                    <a:pt x="105" y="213"/>
                  </a:lnTo>
                  <a:lnTo>
                    <a:pt x="110" y="215"/>
                  </a:lnTo>
                  <a:lnTo>
                    <a:pt x="115" y="217"/>
                  </a:lnTo>
                  <a:lnTo>
                    <a:pt x="120" y="218"/>
                  </a:lnTo>
                  <a:lnTo>
                    <a:pt x="124" y="220"/>
                  </a:lnTo>
                  <a:lnTo>
                    <a:pt x="129" y="221"/>
                  </a:lnTo>
                  <a:lnTo>
                    <a:pt x="133" y="222"/>
                  </a:lnTo>
                  <a:lnTo>
                    <a:pt x="138" y="225"/>
                  </a:lnTo>
                  <a:lnTo>
                    <a:pt x="143" y="226"/>
                  </a:lnTo>
                  <a:lnTo>
                    <a:pt x="148" y="227"/>
                  </a:lnTo>
                  <a:lnTo>
                    <a:pt x="153" y="230"/>
                  </a:lnTo>
                  <a:lnTo>
                    <a:pt x="158" y="231"/>
                  </a:lnTo>
                  <a:lnTo>
                    <a:pt x="162" y="233"/>
                  </a:lnTo>
                  <a:lnTo>
                    <a:pt x="167" y="235"/>
                  </a:lnTo>
                  <a:lnTo>
                    <a:pt x="171" y="237"/>
                  </a:lnTo>
                  <a:lnTo>
                    <a:pt x="176" y="240"/>
                  </a:lnTo>
                  <a:lnTo>
                    <a:pt x="181" y="241"/>
                  </a:lnTo>
                  <a:lnTo>
                    <a:pt x="186" y="244"/>
                  </a:lnTo>
                  <a:lnTo>
                    <a:pt x="190" y="246"/>
                  </a:lnTo>
                  <a:lnTo>
                    <a:pt x="195" y="249"/>
                  </a:lnTo>
                  <a:lnTo>
                    <a:pt x="198" y="251"/>
                  </a:lnTo>
                  <a:lnTo>
                    <a:pt x="202" y="252"/>
                  </a:lnTo>
                  <a:lnTo>
                    <a:pt x="207" y="255"/>
                  </a:lnTo>
                  <a:lnTo>
                    <a:pt x="211" y="257"/>
                  </a:lnTo>
                  <a:lnTo>
                    <a:pt x="215" y="259"/>
                  </a:lnTo>
                  <a:lnTo>
                    <a:pt x="218" y="262"/>
                  </a:lnTo>
                  <a:lnTo>
                    <a:pt x="222" y="264"/>
                  </a:lnTo>
                  <a:lnTo>
                    <a:pt x="227" y="267"/>
                  </a:lnTo>
                  <a:lnTo>
                    <a:pt x="233" y="272"/>
                  </a:lnTo>
                  <a:lnTo>
                    <a:pt x="241" y="277"/>
                  </a:lnTo>
                  <a:lnTo>
                    <a:pt x="246" y="284"/>
                  </a:lnTo>
                  <a:lnTo>
                    <a:pt x="252" y="290"/>
                  </a:lnTo>
                  <a:lnTo>
                    <a:pt x="256" y="295"/>
                  </a:lnTo>
                  <a:lnTo>
                    <a:pt x="261" y="300"/>
                  </a:lnTo>
                  <a:lnTo>
                    <a:pt x="266" y="305"/>
                  </a:lnTo>
                  <a:lnTo>
                    <a:pt x="271" y="311"/>
                  </a:lnTo>
                  <a:lnTo>
                    <a:pt x="276" y="315"/>
                  </a:lnTo>
                  <a:lnTo>
                    <a:pt x="280" y="319"/>
                  </a:lnTo>
                  <a:lnTo>
                    <a:pt x="285" y="324"/>
                  </a:lnTo>
                  <a:lnTo>
                    <a:pt x="289" y="328"/>
                  </a:lnTo>
                  <a:close/>
                </a:path>
              </a:pathLst>
            </a:custGeom>
            <a:solidFill>
              <a:srgbClr val="FFDE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2" name="Freeform 82"/>
            <p:cNvSpPr>
              <a:spLocks/>
            </p:cNvSpPr>
            <p:nvPr/>
          </p:nvSpPr>
          <p:spPr bwMode="auto">
            <a:xfrm>
              <a:off x="3227" y="3174"/>
              <a:ext cx="279" cy="73"/>
            </a:xfrm>
            <a:custGeom>
              <a:avLst/>
              <a:gdLst>
                <a:gd name="T0" fmla="*/ 88 w 836"/>
                <a:gd name="T1" fmla="*/ 159 h 218"/>
                <a:gd name="T2" fmla="*/ 95 w 836"/>
                <a:gd name="T3" fmla="*/ 158 h 218"/>
                <a:gd name="T4" fmla="*/ 106 w 836"/>
                <a:gd name="T5" fmla="*/ 157 h 218"/>
                <a:gd name="T6" fmla="*/ 114 w 836"/>
                <a:gd name="T7" fmla="*/ 156 h 218"/>
                <a:gd name="T8" fmla="*/ 126 w 836"/>
                <a:gd name="T9" fmla="*/ 154 h 218"/>
                <a:gd name="T10" fmla="*/ 138 w 836"/>
                <a:gd name="T11" fmla="*/ 153 h 218"/>
                <a:gd name="T12" fmla="*/ 153 w 836"/>
                <a:gd name="T13" fmla="*/ 152 h 218"/>
                <a:gd name="T14" fmla="*/ 168 w 836"/>
                <a:gd name="T15" fmla="*/ 149 h 218"/>
                <a:gd name="T16" fmla="*/ 186 w 836"/>
                <a:gd name="T17" fmla="*/ 148 h 218"/>
                <a:gd name="T18" fmla="*/ 203 w 836"/>
                <a:gd name="T19" fmla="*/ 144 h 218"/>
                <a:gd name="T20" fmla="*/ 222 w 836"/>
                <a:gd name="T21" fmla="*/ 142 h 218"/>
                <a:gd name="T22" fmla="*/ 244 w 836"/>
                <a:gd name="T23" fmla="*/ 139 h 218"/>
                <a:gd name="T24" fmla="*/ 265 w 836"/>
                <a:gd name="T25" fmla="*/ 136 h 218"/>
                <a:gd name="T26" fmla="*/ 288 w 836"/>
                <a:gd name="T27" fmla="*/ 133 h 218"/>
                <a:gd name="T28" fmla="*/ 310 w 836"/>
                <a:gd name="T29" fmla="*/ 128 h 218"/>
                <a:gd name="T30" fmla="*/ 334 w 836"/>
                <a:gd name="T31" fmla="*/ 123 h 218"/>
                <a:gd name="T32" fmla="*/ 359 w 836"/>
                <a:gd name="T33" fmla="*/ 118 h 218"/>
                <a:gd name="T34" fmla="*/ 385 w 836"/>
                <a:gd name="T35" fmla="*/ 113 h 218"/>
                <a:gd name="T36" fmla="*/ 412 w 836"/>
                <a:gd name="T37" fmla="*/ 108 h 218"/>
                <a:gd name="T38" fmla="*/ 438 w 836"/>
                <a:gd name="T39" fmla="*/ 102 h 218"/>
                <a:gd name="T40" fmla="*/ 466 w 836"/>
                <a:gd name="T41" fmla="*/ 95 h 218"/>
                <a:gd name="T42" fmla="*/ 493 w 836"/>
                <a:gd name="T43" fmla="*/ 88 h 218"/>
                <a:gd name="T44" fmla="*/ 522 w 836"/>
                <a:gd name="T45" fmla="*/ 81 h 218"/>
                <a:gd name="T46" fmla="*/ 550 w 836"/>
                <a:gd name="T47" fmla="*/ 73 h 218"/>
                <a:gd name="T48" fmla="*/ 579 w 836"/>
                <a:gd name="T49" fmla="*/ 63 h 218"/>
                <a:gd name="T50" fmla="*/ 608 w 836"/>
                <a:gd name="T51" fmla="*/ 55 h 218"/>
                <a:gd name="T52" fmla="*/ 636 w 836"/>
                <a:gd name="T53" fmla="*/ 45 h 218"/>
                <a:gd name="T54" fmla="*/ 665 w 836"/>
                <a:gd name="T55" fmla="*/ 35 h 218"/>
                <a:gd name="T56" fmla="*/ 694 w 836"/>
                <a:gd name="T57" fmla="*/ 24 h 218"/>
                <a:gd name="T58" fmla="*/ 722 w 836"/>
                <a:gd name="T59" fmla="*/ 12 h 218"/>
                <a:gd name="T60" fmla="*/ 836 w 836"/>
                <a:gd name="T61" fmla="*/ 0 h 218"/>
                <a:gd name="T62" fmla="*/ 812 w 836"/>
                <a:gd name="T63" fmla="*/ 11 h 218"/>
                <a:gd name="T64" fmla="*/ 802 w 836"/>
                <a:gd name="T65" fmla="*/ 17 h 218"/>
                <a:gd name="T66" fmla="*/ 790 w 836"/>
                <a:gd name="T67" fmla="*/ 22 h 218"/>
                <a:gd name="T68" fmla="*/ 777 w 836"/>
                <a:gd name="T69" fmla="*/ 30 h 218"/>
                <a:gd name="T70" fmla="*/ 762 w 836"/>
                <a:gd name="T71" fmla="*/ 36 h 218"/>
                <a:gd name="T72" fmla="*/ 747 w 836"/>
                <a:gd name="T73" fmla="*/ 44 h 218"/>
                <a:gd name="T74" fmla="*/ 729 w 836"/>
                <a:gd name="T75" fmla="*/ 53 h 218"/>
                <a:gd name="T76" fmla="*/ 712 w 836"/>
                <a:gd name="T77" fmla="*/ 61 h 218"/>
                <a:gd name="T78" fmla="*/ 692 w 836"/>
                <a:gd name="T79" fmla="*/ 70 h 218"/>
                <a:gd name="T80" fmla="*/ 673 w 836"/>
                <a:gd name="T81" fmla="*/ 79 h 218"/>
                <a:gd name="T82" fmla="*/ 653 w 836"/>
                <a:gd name="T83" fmla="*/ 89 h 218"/>
                <a:gd name="T84" fmla="*/ 633 w 836"/>
                <a:gd name="T85" fmla="*/ 99 h 218"/>
                <a:gd name="T86" fmla="*/ 610 w 836"/>
                <a:gd name="T87" fmla="*/ 108 h 218"/>
                <a:gd name="T88" fmla="*/ 588 w 836"/>
                <a:gd name="T89" fmla="*/ 118 h 218"/>
                <a:gd name="T90" fmla="*/ 565 w 836"/>
                <a:gd name="T91" fmla="*/ 127 h 218"/>
                <a:gd name="T92" fmla="*/ 542 w 836"/>
                <a:gd name="T93" fmla="*/ 137 h 218"/>
                <a:gd name="T94" fmla="*/ 518 w 836"/>
                <a:gd name="T95" fmla="*/ 146 h 218"/>
                <a:gd name="T96" fmla="*/ 496 w 836"/>
                <a:gd name="T97" fmla="*/ 156 h 218"/>
                <a:gd name="T98" fmla="*/ 472 w 836"/>
                <a:gd name="T99" fmla="*/ 163 h 218"/>
                <a:gd name="T100" fmla="*/ 449 w 836"/>
                <a:gd name="T101" fmla="*/ 172 h 218"/>
                <a:gd name="T102" fmla="*/ 426 w 836"/>
                <a:gd name="T103" fmla="*/ 179 h 218"/>
                <a:gd name="T104" fmla="*/ 403 w 836"/>
                <a:gd name="T105" fmla="*/ 187 h 218"/>
                <a:gd name="T106" fmla="*/ 379 w 836"/>
                <a:gd name="T107" fmla="*/ 193 h 218"/>
                <a:gd name="T108" fmla="*/ 358 w 836"/>
                <a:gd name="T109" fmla="*/ 201 h 218"/>
                <a:gd name="T110" fmla="*/ 336 w 836"/>
                <a:gd name="T111" fmla="*/ 206 h 218"/>
                <a:gd name="T112" fmla="*/ 315 w 836"/>
                <a:gd name="T113" fmla="*/ 211 h 218"/>
                <a:gd name="T114" fmla="*/ 295 w 836"/>
                <a:gd name="T115" fmla="*/ 215 h 218"/>
                <a:gd name="T116" fmla="*/ 276 w 836"/>
                <a:gd name="T117" fmla="*/ 218 h 218"/>
                <a:gd name="T118" fmla="*/ 88 w 836"/>
                <a:gd name="T119" fmla="*/ 159 h 2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6"/>
                <a:gd name="T181" fmla="*/ 0 h 218"/>
                <a:gd name="T182" fmla="*/ 836 w 836"/>
                <a:gd name="T183" fmla="*/ 218 h 2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6" h="218">
                  <a:moveTo>
                    <a:pt x="88" y="159"/>
                  </a:moveTo>
                  <a:lnTo>
                    <a:pt x="88" y="159"/>
                  </a:lnTo>
                  <a:lnTo>
                    <a:pt x="92" y="159"/>
                  </a:lnTo>
                  <a:lnTo>
                    <a:pt x="95" y="158"/>
                  </a:lnTo>
                  <a:lnTo>
                    <a:pt x="103" y="157"/>
                  </a:lnTo>
                  <a:lnTo>
                    <a:pt x="106" y="157"/>
                  </a:lnTo>
                  <a:lnTo>
                    <a:pt x="111" y="156"/>
                  </a:lnTo>
                  <a:lnTo>
                    <a:pt x="114" y="156"/>
                  </a:lnTo>
                  <a:lnTo>
                    <a:pt x="121" y="156"/>
                  </a:lnTo>
                  <a:lnTo>
                    <a:pt x="126" y="154"/>
                  </a:lnTo>
                  <a:lnTo>
                    <a:pt x="132" y="154"/>
                  </a:lnTo>
                  <a:lnTo>
                    <a:pt x="138" y="153"/>
                  </a:lnTo>
                  <a:lnTo>
                    <a:pt x="147" y="153"/>
                  </a:lnTo>
                  <a:lnTo>
                    <a:pt x="153" y="152"/>
                  </a:lnTo>
                  <a:lnTo>
                    <a:pt x="161" y="151"/>
                  </a:lnTo>
                  <a:lnTo>
                    <a:pt x="168" y="149"/>
                  </a:lnTo>
                  <a:lnTo>
                    <a:pt x="177" y="149"/>
                  </a:lnTo>
                  <a:lnTo>
                    <a:pt x="186" y="148"/>
                  </a:lnTo>
                  <a:lnTo>
                    <a:pt x="193" y="146"/>
                  </a:lnTo>
                  <a:lnTo>
                    <a:pt x="203" y="144"/>
                  </a:lnTo>
                  <a:lnTo>
                    <a:pt x="213" y="144"/>
                  </a:lnTo>
                  <a:lnTo>
                    <a:pt x="222" y="142"/>
                  </a:lnTo>
                  <a:lnTo>
                    <a:pt x="232" y="141"/>
                  </a:lnTo>
                  <a:lnTo>
                    <a:pt x="244" y="139"/>
                  </a:lnTo>
                  <a:lnTo>
                    <a:pt x="254" y="138"/>
                  </a:lnTo>
                  <a:lnTo>
                    <a:pt x="265" y="136"/>
                  </a:lnTo>
                  <a:lnTo>
                    <a:pt x="276" y="134"/>
                  </a:lnTo>
                  <a:lnTo>
                    <a:pt x="288" y="133"/>
                  </a:lnTo>
                  <a:lnTo>
                    <a:pt x="299" y="132"/>
                  </a:lnTo>
                  <a:lnTo>
                    <a:pt x="310" y="128"/>
                  </a:lnTo>
                  <a:lnTo>
                    <a:pt x="323" y="127"/>
                  </a:lnTo>
                  <a:lnTo>
                    <a:pt x="334" y="123"/>
                  </a:lnTo>
                  <a:lnTo>
                    <a:pt x="348" y="122"/>
                  </a:lnTo>
                  <a:lnTo>
                    <a:pt x="359" y="118"/>
                  </a:lnTo>
                  <a:lnTo>
                    <a:pt x="372" y="117"/>
                  </a:lnTo>
                  <a:lnTo>
                    <a:pt x="385" y="113"/>
                  </a:lnTo>
                  <a:lnTo>
                    <a:pt x="399" y="112"/>
                  </a:lnTo>
                  <a:lnTo>
                    <a:pt x="412" y="108"/>
                  </a:lnTo>
                  <a:lnTo>
                    <a:pt x="426" y="105"/>
                  </a:lnTo>
                  <a:lnTo>
                    <a:pt x="438" y="102"/>
                  </a:lnTo>
                  <a:lnTo>
                    <a:pt x="452" y="99"/>
                  </a:lnTo>
                  <a:lnTo>
                    <a:pt x="466" y="95"/>
                  </a:lnTo>
                  <a:lnTo>
                    <a:pt x="481" y="92"/>
                  </a:lnTo>
                  <a:lnTo>
                    <a:pt x="493" y="88"/>
                  </a:lnTo>
                  <a:lnTo>
                    <a:pt x="508" y="85"/>
                  </a:lnTo>
                  <a:lnTo>
                    <a:pt x="522" y="81"/>
                  </a:lnTo>
                  <a:lnTo>
                    <a:pt x="536" y="76"/>
                  </a:lnTo>
                  <a:lnTo>
                    <a:pt x="550" y="73"/>
                  </a:lnTo>
                  <a:lnTo>
                    <a:pt x="565" y="68"/>
                  </a:lnTo>
                  <a:lnTo>
                    <a:pt x="579" y="63"/>
                  </a:lnTo>
                  <a:lnTo>
                    <a:pt x="594" y="59"/>
                  </a:lnTo>
                  <a:lnTo>
                    <a:pt x="608" y="55"/>
                  </a:lnTo>
                  <a:lnTo>
                    <a:pt x="623" y="50"/>
                  </a:lnTo>
                  <a:lnTo>
                    <a:pt x="636" y="45"/>
                  </a:lnTo>
                  <a:lnTo>
                    <a:pt x="650" y="40"/>
                  </a:lnTo>
                  <a:lnTo>
                    <a:pt x="665" y="35"/>
                  </a:lnTo>
                  <a:lnTo>
                    <a:pt x="679" y="30"/>
                  </a:lnTo>
                  <a:lnTo>
                    <a:pt x="694" y="24"/>
                  </a:lnTo>
                  <a:lnTo>
                    <a:pt x="708" y="19"/>
                  </a:lnTo>
                  <a:lnTo>
                    <a:pt x="722" y="12"/>
                  </a:lnTo>
                  <a:lnTo>
                    <a:pt x="737" y="7"/>
                  </a:lnTo>
                  <a:lnTo>
                    <a:pt x="836" y="0"/>
                  </a:lnTo>
                  <a:lnTo>
                    <a:pt x="816" y="10"/>
                  </a:lnTo>
                  <a:lnTo>
                    <a:pt x="812" y="11"/>
                  </a:lnTo>
                  <a:lnTo>
                    <a:pt x="807" y="14"/>
                  </a:lnTo>
                  <a:lnTo>
                    <a:pt x="802" y="17"/>
                  </a:lnTo>
                  <a:lnTo>
                    <a:pt x="796" y="19"/>
                  </a:lnTo>
                  <a:lnTo>
                    <a:pt x="790" y="22"/>
                  </a:lnTo>
                  <a:lnTo>
                    <a:pt x="783" y="25"/>
                  </a:lnTo>
                  <a:lnTo>
                    <a:pt x="777" y="30"/>
                  </a:lnTo>
                  <a:lnTo>
                    <a:pt x="770" y="32"/>
                  </a:lnTo>
                  <a:lnTo>
                    <a:pt x="762" y="36"/>
                  </a:lnTo>
                  <a:lnTo>
                    <a:pt x="754" y="40"/>
                  </a:lnTo>
                  <a:lnTo>
                    <a:pt x="747" y="44"/>
                  </a:lnTo>
                  <a:lnTo>
                    <a:pt x="738" y="49"/>
                  </a:lnTo>
                  <a:lnTo>
                    <a:pt x="729" y="53"/>
                  </a:lnTo>
                  <a:lnTo>
                    <a:pt x="721" y="56"/>
                  </a:lnTo>
                  <a:lnTo>
                    <a:pt x="712" y="61"/>
                  </a:lnTo>
                  <a:lnTo>
                    <a:pt x="702" y="65"/>
                  </a:lnTo>
                  <a:lnTo>
                    <a:pt x="692" y="70"/>
                  </a:lnTo>
                  <a:lnTo>
                    <a:pt x="683" y="74"/>
                  </a:lnTo>
                  <a:lnTo>
                    <a:pt x="673" y="79"/>
                  </a:lnTo>
                  <a:lnTo>
                    <a:pt x="663" y="84"/>
                  </a:lnTo>
                  <a:lnTo>
                    <a:pt x="653" y="89"/>
                  </a:lnTo>
                  <a:lnTo>
                    <a:pt x="641" y="94"/>
                  </a:lnTo>
                  <a:lnTo>
                    <a:pt x="633" y="99"/>
                  </a:lnTo>
                  <a:lnTo>
                    <a:pt x="621" y="104"/>
                  </a:lnTo>
                  <a:lnTo>
                    <a:pt x="610" y="108"/>
                  </a:lnTo>
                  <a:lnTo>
                    <a:pt x="599" y="113"/>
                  </a:lnTo>
                  <a:lnTo>
                    <a:pt x="588" y="118"/>
                  </a:lnTo>
                  <a:lnTo>
                    <a:pt x="576" y="122"/>
                  </a:lnTo>
                  <a:lnTo>
                    <a:pt x="565" y="127"/>
                  </a:lnTo>
                  <a:lnTo>
                    <a:pt x="552" y="132"/>
                  </a:lnTo>
                  <a:lnTo>
                    <a:pt x="542" y="137"/>
                  </a:lnTo>
                  <a:lnTo>
                    <a:pt x="530" y="141"/>
                  </a:lnTo>
                  <a:lnTo>
                    <a:pt x="518" y="146"/>
                  </a:lnTo>
                  <a:lnTo>
                    <a:pt x="507" y="151"/>
                  </a:lnTo>
                  <a:lnTo>
                    <a:pt x="496" y="156"/>
                  </a:lnTo>
                  <a:lnTo>
                    <a:pt x="483" y="159"/>
                  </a:lnTo>
                  <a:lnTo>
                    <a:pt x="472" y="163"/>
                  </a:lnTo>
                  <a:lnTo>
                    <a:pt x="461" y="168"/>
                  </a:lnTo>
                  <a:lnTo>
                    <a:pt x="449" y="172"/>
                  </a:lnTo>
                  <a:lnTo>
                    <a:pt x="437" y="176"/>
                  </a:lnTo>
                  <a:lnTo>
                    <a:pt x="426" y="179"/>
                  </a:lnTo>
                  <a:lnTo>
                    <a:pt x="414" y="183"/>
                  </a:lnTo>
                  <a:lnTo>
                    <a:pt x="403" y="187"/>
                  </a:lnTo>
                  <a:lnTo>
                    <a:pt x="390" y="190"/>
                  </a:lnTo>
                  <a:lnTo>
                    <a:pt x="379" y="193"/>
                  </a:lnTo>
                  <a:lnTo>
                    <a:pt x="369" y="197"/>
                  </a:lnTo>
                  <a:lnTo>
                    <a:pt x="358" y="201"/>
                  </a:lnTo>
                  <a:lnTo>
                    <a:pt x="347" y="203"/>
                  </a:lnTo>
                  <a:lnTo>
                    <a:pt x="336" y="206"/>
                  </a:lnTo>
                  <a:lnTo>
                    <a:pt x="325" y="207"/>
                  </a:lnTo>
                  <a:lnTo>
                    <a:pt x="315" y="211"/>
                  </a:lnTo>
                  <a:lnTo>
                    <a:pt x="305" y="212"/>
                  </a:lnTo>
                  <a:lnTo>
                    <a:pt x="295" y="215"/>
                  </a:lnTo>
                  <a:lnTo>
                    <a:pt x="285" y="216"/>
                  </a:lnTo>
                  <a:lnTo>
                    <a:pt x="276" y="218"/>
                  </a:lnTo>
                  <a:lnTo>
                    <a:pt x="0" y="163"/>
                  </a:lnTo>
                  <a:lnTo>
                    <a:pt x="88" y="15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3" name="Freeform 83"/>
            <p:cNvSpPr>
              <a:spLocks/>
            </p:cNvSpPr>
            <p:nvPr/>
          </p:nvSpPr>
          <p:spPr bwMode="auto">
            <a:xfrm>
              <a:off x="3038" y="3095"/>
              <a:ext cx="229" cy="75"/>
            </a:xfrm>
            <a:custGeom>
              <a:avLst/>
              <a:gdLst>
                <a:gd name="T0" fmla="*/ 163 w 689"/>
                <a:gd name="T1" fmla="*/ 127 h 225"/>
                <a:gd name="T2" fmla="*/ 146 w 689"/>
                <a:gd name="T3" fmla="*/ 132 h 225"/>
                <a:gd name="T4" fmla="*/ 124 w 689"/>
                <a:gd name="T5" fmla="*/ 137 h 225"/>
                <a:gd name="T6" fmla="*/ 97 w 689"/>
                <a:gd name="T7" fmla="*/ 142 h 225"/>
                <a:gd name="T8" fmla="*/ 70 w 689"/>
                <a:gd name="T9" fmla="*/ 142 h 225"/>
                <a:gd name="T10" fmla="*/ 42 w 689"/>
                <a:gd name="T11" fmla="*/ 139 h 225"/>
                <a:gd name="T12" fmla="*/ 20 w 689"/>
                <a:gd name="T13" fmla="*/ 129 h 225"/>
                <a:gd name="T14" fmla="*/ 3 w 689"/>
                <a:gd name="T15" fmla="*/ 110 h 225"/>
                <a:gd name="T16" fmla="*/ 0 w 689"/>
                <a:gd name="T17" fmla="*/ 87 h 225"/>
                <a:gd name="T18" fmla="*/ 10 w 689"/>
                <a:gd name="T19" fmla="*/ 66 h 225"/>
                <a:gd name="T20" fmla="*/ 31 w 689"/>
                <a:gd name="T21" fmla="*/ 46 h 225"/>
                <a:gd name="T22" fmla="*/ 57 w 689"/>
                <a:gd name="T23" fmla="*/ 31 h 225"/>
                <a:gd name="T24" fmla="*/ 87 w 689"/>
                <a:gd name="T25" fmla="*/ 16 h 225"/>
                <a:gd name="T26" fmla="*/ 116 w 689"/>
                <a:gd name="T27" fmla="*/ 5 h 225"/>
                <a:gd name="T28" fmla="*/ 141 w 689"/>
                <a:gd name="T29" fmla="*/ 0 h 225"/>
                <a:gd name="T30" fmla="*/ 163 w 689"/>
                <a:gd name="T31" fmla="*/ 2 h 225"/>
                <a:gd name="T32" fmla="*/ 176 w 689"/>
                <a:gd name="T33" fmla="*/ 19 h 225"/>
                <a:gd name="T34" fmla="*/ 183 w 689"/>
                <a:gd name="T35" fmla="*/ 37 h 225"/>
                <a:gd name="T36" fmla="*/ 193 w 689"/>
                <a:gd name="T37" fmla="*/ 56 h 225"/>
                <a:gd name="T38" fmla="*/ 212 w 689"/>
                <a:gd name="T39" fmla="*/ 77 h 225"/>
                <a:gd name="T40" fmla="*/ 228 w 689"/>
                <a:gd name="T41" fmla="*/ 92 h 225"/>
                <a:gd name="T42" fmla="*/ 244 w 689"/>
                <a:gd name="T43" fmla="*/ 104 h 225"/>
                <a:gd name="T44" fmla="*/ 264 w 689"/>
                <a:gd name="T45" fmla="*/ 114 h 225"/>
                <a:gd name="T46" fmla="*/ 289 w 689"/>
                <a:gd name="T47" fmla="*/ 125 h 225"/>
                <a:gd name="T48" fmla="*/ 318 w 689"/>
                <a:gd name="T49" fmla="*/ 136 h 225"/>
                <a:gd name="T50" fmla="*/ 350 w 689"/>
                <a:gd name="T51" fmla="*/ 146 h 225"/>
                <a:gd name="T52" fmla="*/ 382 w 689"/>
                <a:gd name="T53" fmla="*/ 155 h 225"/>
                <a:gd name="T54" fmla="*/ 415 w 689"/>
                <a:gd name="T55" fmla="*/ 163 h 225"/>
                <a:gd name="T56" fmla="*/ 448 w 689"/>
                <a:gd name="T57" fmla="*/ 170 h 225"/>
                <a:gd name="T58" fmla="*/ 478 w 689"/>
                <a:gd name="T59" fmla="*/ 175 h 225"/>
                <a:gd name="T60" fmla="*/ 509 w 689"/>
                <a:gd name="T61" fmla="*/ 181 h 225"/>
                <a:gd name="T62" fmla="*/ 538 w 689"/>
                <a:gd name="T63" fmla="*/ 185 h 225"/>
                <a:gd name="T64" fmla="*/ 566 w 689"/>
                <a:gd name="T65" fmla="*/ 190 h 225"/>
                <a:gd name="T66" fmla="*/ 589 w 689"/>
                <a:gd name="T67" fmla="*/ 193 h 225"/>
                <a:gd name="T68" fmla="*/ 613 w 689"/>
                <a:gd name="T69" fmla="*/ 197 h 225"/>
                <a:gd name="T70" fmla="*/ 633 w 689"/>
                <a:gd name="T71" fmla="*/ 198 h 225"/>
                <a:gd name="T72" fmla="*/ 651 w 689"/>
                <a:gd name="T73" fmla="*/ 200 h 225"/>
                <a:gd name="T74" fmla="*/ 674 w 689"/>
                <a:gd name="T75" fmla="*/ 203 h 225"/>
                <a:gd name="T76" fmla="*/ 687 w 689"/>
                <a:gd name="T77" fmla="*/ 203 h 225"/>
                <a:gd name="T78" fmla="*/ 602 w 689"/>
                <a:gd name="T79" fmla="*/ 224 h 225"/>
                <a:gd name="T80" fmla="*/ 587 w 689"/>
                <a:gd name="T81" fmla="*/ 223 h 225"/>
                <a:gd name="T82" fmla="*/ 571 w 689"/>
                <a:gd name="T83" fmla="*/ 222 h 225"/>
                <a:gd name="T84" fmla="*/ 551 w 689"/>
                <a:gd name="T85" fmla="*/ 220 h 225"/>
                <a:gd name="T86" fmla="*/ 527 w 689"/>
                <a:gd name="T87" fmla="*/ 217 h 225"/>
                <a:gd name="T88" fmla="*/ 499 w 689"/>
                <a:gd name="T89" fmla="*/ 214 h 225"/>
                <a:gd name="T90" fmla="*/ 470 w 689"/>
                <a:gd name="T91" fmla="*/ 209 h 225"/>
                <a:gd name="T92" fmla="*/ 439 w 689"/>
                <a:gd name="T93" fmla="*/ 204 h 225"/>
                <a:gd name="T94" fmla="*/ 405 w 689"/>
                <a:gd name="T95" fmla="*/ 198 h 225"/>
                <a:gd name="T96" fmla="*/ 371 w 689"/>
                <a:gd name="T97" fmla="*/ 191 h 225"/>
                <a:gd name="T98" fmla="*/ 337 w 689"/>
                <a:gd name="T99" fmla="*/ 183 h 225"/>
                <a:gd name="T100" fmla="*/ 302 w 689"/>
                <a:gd name="T101" fmla="*/ 174 h 225"/>
                <a:gd name="T102" fmla="*/ 268 w 689"/>
                <a:gd name="T103" fmla="*/ 164 h 225"/>
                <a:gd name="T104" fmla="*/ 235 w 689"/>
                <a:gd name="T105" fmla="*/ 153 h 225"/>
                <a:gd name="T106" fmla="*/ 205 w 689"/>
                <a:gd name="T107" fmla="*/ 139 h 225"/>
                <a:gd name="T108" fmla="*/ 173 w 689"/>
                <a:gd name="T109" fmla="*/ 125 h 2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89"/>
                <a:gd name="T166" fmla="*/ 0 h 225"/>
                <a:gd name="T167" fmla="*/ 689 w 689"/>
                <a:gd name="T168" fmla="*/ 225 h 22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89" h="225">
                  <a:moveTo>
                    <a:pt x="173" y="125"/>
                  </a:moveTo>
                  <a:lnTo>
                    <a:pt x="170" y="125"/>
                  </a:lnTo>
                  <a:lnTo>
                    <a:pt x="166" y="126"/>
                  </a:lnTo>
                  <a:lnTo>
                    <a:pt x="163" y="127"/>
                  </a:lnTo>
                  <a:lnTo>
                    <a:pt x="160" y="129"/>
                  </a:lnTo>
                  <a:lnTo>
                    <a:pt x="156" y="129"/>
                  </a:lnTo>
                  <a:lnTo>
                    <a:pt x="153" y="131"/>
                  </a:lnTo>
                  <a:lnTo>
                    <a:pt x="146" y="132"/>
                  </a:lnTo>
                  <a:lnTo>
                    <a:pt x="141" y="134"/>
                  </a:lnTo>
                  <a:lnTo>
                    <a:pt x="136" y="135"/>
                  </a:lnTo>
                  <a:lnTo>
                    <a:pt x="130" y="136"/>
                  </a:lnTo>
                  <a:lnTo>
                    <a:pt x="124" y="137"/>
                  </a:lnTo>
                  <a:lnTo>
                    <a:pt x="117" y="139"/>
                  </a:lnTo>
                  <a:lnTo>
                    <a:pt x="111" y="140"/>
                  </a:lnTo>
                  <a:lnTo>
                    <a:pt x="105" y="142"/>
                  </a:lnTo>
                  <a:lnTo>
                    <a:pt x="97" y="142"/>
                  </a:lnTo>
                  <a:lnTo>
                    <a:pt x="91" y="142"/>
                  </a:lnTo>
                  <a:lnTo>
                    <a:pt x="84" y="142"/>
                  </a:lnTo>
                  <a:lnTo>
                    <a:pt x="76" y="144"/>
                  </a:lnTo>
                  <a:lnTo>
                    <a:pt x="70" y="142"/>
                  </a:lnTo>
                  <a:lnTo>
                    <a:pt x="62" y="142"/>
                  </a:lnTo>
                  <a:lnTo>
                    <a:pt x="56" y="142"/>
                  </a:lnTo>
                  <a:lnTo>
                    <a:pt x="50" y="141"/>
                  </a:lnTo>
                  <a:lnTo>
                    <a:pt x="42" y="139"/>
                  </a:lnTo>
                  <a:lnTo>
                    <a:pt x="36" y="137"/>
                  </a:lnTo>
                  <a:lnTo>
                    <a:pt x="31" y="134"/>
                  </a:lnTo>
                  <a:lnTo>
                    <a:pt x="25" y="132"/>
                  </a:lnTo>
                  <a:lnTo>
                    <a:pt x="20" y="129"/>
                  </a:lnTo>
                  <a:lnTo>
                    <a:pt x="15" y="125"/>
                  </a:lnTo>
                  <a:lnTo>
                    <a:pt x="11" y="120"/>
                  </a:lnTo>
                  <a:lnTo>
                    <a:pt x="7" y="116"/>
                  </a:lnTo>
                  <a:lnTo>
                    <a:pt x="3" y="110"/>
                  </a:lnTo>
                  <a:lnTo>
                    <a:pt x="1" y="105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0" y="87"/>
                  </a:lnTo>
                  <a:lnTo>
                    <a:pt x="1" y="82"/>
                  </a:lnTo>
                  <a:lnTo>
                    <a:pt x="3" y="77"/>
                  </a:lnTo>
                  <a:lnTo>
                    <a:pt x="7" y="72"/>
                  </a:lnTo>
                  <a:lnTo>
                    <a:pt x="10" y="66"/>
                  </a:lnTo>
                  <a:lnTo>
                    <a:pt x="15" y="61"/>
                  </a:lnTo>
                  <a:lnTo>
                    <a:pt x="18" y="56"/>
                  </a:lnTo>
                  <a:lnTo>
                    <a:pt x="25" y="51"/>
                  </a:lnTo>
                  <a:lnTo>
                    <a:pt x="31" y="46"/>
                  </a:lnTo>
                  <a:lnTo>
                    <a:pt x="37" y="42"/>
                  </a:lnTo>
                  <a:lnTo>
                    <a:pt x="43" y="38"/>
                  </a:lnTo>
                  <a:lnTo>
                    <a:pt x="51" y="34"/>
                  </a:lnTo>
                  <a:lnTo>
                    <a:pt x="57" y="31"/>
                  </a:lnTo>
                  <a:lnTo>
                    <a:pt x="65" y="26"/>
                  </a:lnTo>
                  <a:lnTo>
                    <a:pt x="72" y="22"/>
                  </a:lnTo>
                  <a:lnTo>
                    <a:pt x="80" y="18"/>
                  </a:lnTo>
                  <a:lnTo>
                    <a:pt x="87" y="16"/>
                  </a:lnTo>
                  <a:lnTo>
                    <a:pt x="95" y="12"/>
                  </a:lnTo>
                  <a:lnTo>
                    <a:pt x="102" y="10"/>
                  </a:lnTo>
                  <a:lnTo>
                    <a:pt x="110" y="8"/>
                  </a:lnTo>
                  <a:lnTo>
                    <a:pt x="116" y="5"/>
                  </a:lnTo>
                  <a:lnTo>
                    <a:pt x="124" y="4"/>
                  </a:lnTo>
                  <a:lnTo>
                    <a:pt x="130" y="2"/>
                  </a:lnTo>
                  <a:lnTo>
                    <a:pt x="136" y="2"/>
                  </a:lnTo>
                  <a:lnTo>
                    <a:pt x="141" y="0"/>
                  </a:lnTo>
                  <a:lnTo>
                    <a:pt x="146" y="0"/>
                  </a:lnTo>
                  <a:lnTo>
                    <a:pt x="151" y="0"/>
                  </a:lnTo>
                  <a:lnTo>
                    <a:pt x="156" y="0"/>
                  </a:lnTo>
                  <a:lnTo>
                    <a:pt x="163" y="2"/>
                  </a:lnTo>
                  <a:lnTo>
                    <a:pt x="168" y="5"/>
                  </a:lnTo>
                  <a:lnTo>
                    <a:pt x="171" y="9"/>
                  </a:lnTo>
                  <a:lnTo>
                    <a:pt x="175" y="17"/>
                  </a:lnTo>
                  <a:lnTo>
                    <a:pt x="176" y="19"/>
                  </a:lnTo>
                  <a:lnTo>
                    <a:pt x="178" y="23"/>
                  </a:lnTo>
                  <a:lnTo>
                    <a:pt x="179" y="28"/>
                  </a:lnTo>
                  <a:lnTo>
                    <a:pt x="182" y="32"/>
                  </a:lnTo>
                  <a:lnTo>
                    <a:pt x="183" y="37"/>
                  </a:lnTo>
                  <a:lnTo>
                    <a:pt x="185" y="41"/>
                  </a:lnTo>
                  <a:lnTo>
                    <a:pt x="188" y="46"/>
                  </a:lnTo>
                  <a:lnTo>
                    <a:pt x="192" y="51"/>
                  </a:lnTo>
                  <a:lnTo>
                    <a:pt x="193" y="56"/>
                  </a:lnTo>
                  <a:lnTo>
                    <a:pt x="198" y="61"/>
                  </a:lnTo>
                  <a:lnTo>
                    <a:pt x="202" y="66"/>
                  </a:lnTo>
                  <a:lnTo>
                    <a:pt x="207" y="72"/>
                  </a:lnTo>
                  <a:lnTo>
                    <a:pt x="212" y="77"/>
                  </a:lnTo>
                  <a:lnTo>
                    <a:pt x="218" y="83"/>
                  </a:lnTo>
                  <a:lnTo>
                    <a:pt x="220" y="86"/>
                  </a:lnTo>
                  <a:lnTo>
                    <a:pt x="224" y="88"/>
                  </a:lnTo>
                  <a:lnTo>
                    <a:pt x="228" y="92"/>
                  </a:lnTo>
                  <a:lnTo>
                    <a:pt x="232" y="95"/>
                  </a:lnTo>
                  <a:lnTo>
                    <a:pt x="235" y="97"/>
                  </a:lnTo>
                  <a:lnTo>
                    <a:pt x="240" y="100"/>
                  </a:lnTo>
                  <a:lnTo>
                    <a:pt x="244" y="104"/>
                  </a:lnTo>
                  <a:lnTo>
                    <a:pt x="249" y="106"/>
                  </a:lnTo>
                  <a:lnTo>
                    <a:pt x="254" y="109"/>
                  </a:lnTo>
                  <a:lnTo>
                    <a:pt x="259" y="111"/>
                  </a:lnTo>
                  <a:lnTo>
                    <a:pt x="264" y="114"/>
                  </a:lnTo>
                  <a:lnTo>
                    <a:pt x="271" y="117"/>
                  </a:lnTo>
                  <a:lnTo>
                    <a:pt x="277" y="120"/>
                  </a:lnTo>
                  <a:lnTo>
                    <a:pt x="283" y="122"/>
                  </a:lnTo>
                  <a:lnTo>
                    <a:pt x="289" y="125"/>
                  </a:lnTo>
                  <a:lnTo>
                    <a:pt x="297" y="129"/>
                  </a:lnTo>
                  <a:lnTo>
                    <a:pt x="303" y="131"/>
                  </a:lnTo>
                  <a:lnTo>
                    <a:pt x="311" y="134"/>
                  </a:lnTo>
                  <a:lnTo>
                    <a:pt x="318" y="136"/>
                  </a:lnTo>
                  <a:lnTo>
                    <a:pt x="327" y="140"/>
                  </a:lnTo>
                  <a:lnTo>
                    <a:pt x="335" y="142"/>
                  </a:lnTo>
                  <a:lnTo>
                    <a:pt x="342" y="144"/>
                  </a:lnTo>
                  <a:lnTo>
                    <a:pt x="350" y="146"/>
                  </a:lnTo>
                  <a:lnTo>
                    <a:pt x="358" y="149"/>
                  </a:lnTo>
                  <a:lnTo>
                    <a:pt x="366" y="151"/>
                  </a:lnTo>
                  <a:lnTo>
                    <a:pt x="375" y="154"/>
                  </a:lnTo>
                  <a:lnTo>
                    <a:pt x="382" y="155"/>
                  </a:lnTo>
                  <a:lnTo>
                    <a:pt x="391" y="158"/>
                  </a:lnTo>
                  <a:lnTo>
                    <a:pt x="399" y="159"/>
                  </a:lnTo>
                  <a:lnTo>
                    <a:pt x="407" y="161"/>
                  </a:lnTo>
                  <a:lnTo>
                    <a:pt x="415" y="163"/>
                  </a:lnTo>
                  <a:lnTo>
                    <a:pt x="422" y="165"/>
                  </a:lnTo>
                  <a:lnTo>
                    <a:pt x="431" y="166"/>
                  </a:lnTo>
                  <a:lnTo>
                    <a:pt x="439" y="169"/>
                  </a:lnTo>
                  <a:lnTo>
                    <a:pt x="448" y="170"/>
                  </a:lnTo>
                  <a:lnTo>
                    <a:pt x="455" y="171"/>
                  </a:lnTo>
                  <a:lnTo>
                    <a:pt x="463" y="173"/>
                  </a:lnTo>
                  <a:lnTo>
                    <a:pt x="470" y="175"/>
                  </a:lnTo>
                  <a:lnTo>
                    <a:pt x="478" y="175"/>
                  </a:lnTo>
                  <a:lnTo>
                    <a:pt x="487" y="178"/>
                  </a:lnTo>
                  <a:lnTo>
                    <a:pt x="493" y="178"/>
                  </a:lnTo>
                  <a:lnTo>
                    <a:pt x="500" y="180"/>
                  </a:lnTo>
                  <a:lnTo>
                    <a:pt x="509" y="181"/>
                  </a:lnTo>
                  <a:lnTo>
                    <a:pt x="517" y="183"/>
                  </a:lnTo>
                  <a:lnTo>
                    <a:pt x="524" y="183"/>
                  </a:lnTo>
                  <a:lnTo>
                    <a:pt x="530" y="184"/>
                  </a:lnTo>
                  <a:lnTo>
                    <a:pt x="538" y="185"/>
                  </a:lnTo>
                  <a:lnTo>
                    <a:pt x="544" y="186"/>
                  </a:lnTo>
                  <a:lnTo>
                    <a:pt x="551" y="188"/>
                  </a:lnTo>
                  <a:lnTo>
                    <a:pt x="558" y="189"/>
                  </a:lnTo>
                  <a:lnTo>
                    <a:pt x="566" y="190"/>
                  </a:lnTo>
                  <a:lnTo>
                    <a:pt x="572" y="191"/>
                  </a:lnTo>
                  <a:lnTo>
                    <a:pt x="578" y="191"/>
                  </a:lnTo>
                  <a:lnTo>
                    <a:pt x="584" y="193"/>
                  </a:lnTo>
                  <a:lnTo>
                    <a:pt x="589" y="193"/>
                  </a:lnTo>
                  <a:lnTo>
                    <a:pt x="596" y="194"/>
                  </a:lnTo>
                  <a:lnTo>
                    <a:pt x="602" y="194"/>
                  </a:lnTo>
                  <a:lnTo>
                    <a:pt x="608" y="195"/>
                  </a:lnTo>
                  <a:lnTo>
                    <a:pt x="613" y="197"/>
                  </a:lnTo>
                  <a:lnTo>
                    <a:pt x="620" y="197"/>
                  </a:lnTo>
                  <a:lnTo>
                    <a:pt x="623" y="197"/>
                  </a:lnTo>
                  <a:lnTo>
                    <a:pt x="628" y="198"/>
                  </a:lnTo>
                  <a:lnTo>
                    <a:pt x="633" y="198"/>
                  </a:lnTo>
                  <a:lnTo>
                    <a:pt x="638" y="199"/>
                  </a:lnTo>
                  <a:lnTo>
                    <a:pt x="642" y="199"/>
                  </a:lnTo>
                  <a:lnTo>
                    <a:pt x="647" y="199"/>
                  </a:lnTo>
                  <a:lnTo>
                    <a:pt x="651" y="200"/>
                  </a:lnTo>
                  <a:lnTo>
                    <a:pt x="656" y="200"/>
                  </a:lnTo>
                  <a:lnTo>
                    <a:pt x="662" y="200"/>
                  </a:lnTo>
                  <a:lnTo>
                    <a:pt x="670" y="202"/>
                  </a:lnTo>
                  <a:lnTo>
                    <a:pt x="674" y="203"/>
                  </a:lnTo>
                  <a:lnTo>
                    <a:pt x="679" y="203"/>
                  </a:lnTo>
                  <a:lnTo>
                    <a:pt x="682" y="203"/>
                  </a:lnTo>
                  <a:lnTo>
                    <a:pt x="686" y="203"/>
                  </a:lnTo>
                  <a:lnTo>
                    <a:pt x="687" y="203"/>
                  </a:lnTo>
                  <a:lnTo>
                    <a:pt x="689" y="204"/>
                  </a:lnTo>
                  <a:lnTo>
                    <a:pt x="606" y="225"/>
                  </a:lnTo>
                  <a:lnTo>
                    <a:pt x="604" y="224"/>
                  </a:lnTo>
                  <a:lnTo>
                    <a:pt x="602" y="224"/>
                  </a:lnTo>
                  <a:lnTo>
                    <a:pt x="598" y="223"/>
                  </a:lnTo>
                  <a:lnTo>
                    <a:pt x="593" y="223"/>
                  </a:lnTo>
                  <a:lnTo>
                    <a:pt x="589" y="223"/>
                  </a:lnTo>
                  <a:lnTo>
                    <a:pt x="587" y="223"/>
                  </a:lnTo>
                  <a:lnTo>
                    <a:pt x="583" y="222"/>
                  </a:lnTo>
                  <a:lnTo>
                    <a:pt x="579" y="222"/>
                  </a:lnTo>
                  <a:lnTo>
                    <a:pt x="576" y="222"/>
                  </a:lnTo>
                  <a:lnTo>
                    <a:pt x="571" y="222"/>
                  </a:lnTo>
                  <a:lnTo>
                    <a:pt x="566" y="222"/>
                  </a:lnTo>
                  <a:lnTo>
                    <a:pt x="562" y="222"/>
                  </a:lnTo>
                  <a:lnTo>
                    <a:pt x="556" y="220"/>
                  </a:lnTo>
                  <a:lnTo>
                    <a:pt x="551" y="220"/>
                  </a:lnTo>
                  <a:lnTo>
                    <a:pt x="544" y="218"/>
                  </a:lnTo>
                  <a:lnTo>
                    <a:pt x="539" y="218"/>
                  </a:lnTo>
                  <a:lnTo>
                    <a:pt x="533" y="217"/>
                  </a:lnTo>
                  <a:lnTo>
                    <a:pt x="527" y="217"/>
                  </a:lnTo>
                  <a:lnTo>
                    <a:pt x="520" y="215"/>
                  </a:lnTo>
                  <a:lnTo>
                    <a:pt x="514" y="215"/>
                  </a:lnTo>
                  <a:lnTo>
                    <a:pt x="507" y="214"/>
                  </a:lnTo>
                  <a:lnTo>
                    <a:pt x="499" y="214"/>
                  </a:lnTo>
                  <a:lnTo>
                    <a:pt x="493" y="212"/>
                  </a:lnTo>
                  <a:lnTo>
                    <a:pt x="485" y="212"/>
                  </a:lnTo>
                  <a:lnTo>
                    <a:pt x="478" y="210"/>
                  </a:lnTo>
                  <a:lnTo>
                    <a:pt x="470" y="209"/>
                  </a:lnTo>
                  <a:lnTo>
                    <a:pt x="463" y="209"/>
                  </a:lnTo>
                  <a:lnTo>
                    <a:pt x="455" y="208"/>
                  </a:lnTo>
                  <a:lnTo>
                    <a:pt x="448" y="205"/>
                  </a:lnTo>
                  <a:lnTo>
                    <a:pt x="439" y="204"/>
                  </a:lnTo>
                  <a:lnTo>
                    <a:pt x="430" y="203"/>
                  </a:lnTo>
                  <a:lnTo>
                    <a:pt x="422" y="202"/>
                  </a:lnTo>
                  <a:lnTo>
                    <a:pt x="414" y="199"/>
                  </a:lnTo>
                  <a:lnTo>
                    <a:pt x="405" y="198"/>
                  </a:lnTo>
                  <a:lnTo>
                    <a:pt x="397" y="197"/>
                  </a:lnTo>
                  <a:lnTo>
                    <a:pt x="389" y="195"/>
                  </a:lnTo>
                  <a:lnTo>
                    <a:pt x="380" y="193"/>
                  </a:lnTo>
                  <a:lnTo>
                    <a:pt x="371" y="191"/>
                  </a:lnTo>
                  <a:lnTo>
                    <a:pt x="364" y="189"/>
                  </a:lnTo>
                  <a:lnTo>
                    <a:pt x="355" y="188"/>
                  </a:lnTo>
                  <a:lnTo>
                    <a:pt x="346" y="185"/>
                  </a:lnTo>
                  <a:lnTo>
                    <a:pt x="337" y="183"/>
                  </a:lnTo>
                  <a:lnTo>
                    <a:pt x="328" y="181"/>
                  </a:lnTo>
                  <a:lnTo>
                    <a:pt x="320" y="180"/>
                  </a:lnTo>
                  <a:lnTo>
                    <a:pt x="311" y="176"/>
                  </a:lnTo>
                  <a:lnTo>
                    <a:pt x="302" y="174"/>
                  </a:lnTo>
                  <a:lnTo>
                    <a:pt x="293" y="171"/>
                  </a:lnTo>
                  <a:lnTo>
                    <a:pt x="286" y="169"/>
                  </a:lnTo>
                  <a:lnTo>
                    <a:pt x="277" y="166"/>
                  </a:lnTo>
                  <a:lnTo>
                    <a:pt x="268" y="164"/>
                  </a:lnTo>
                  <a:lnTo>
                    <a:pt x="259" y="160"/>
                  </a:lnTo>
                  <a:lnTo>
                    <a:pt x="252" y="159"/>
                  </a:lnTo>
                  <a:lnTo>
                    <a:pt x="243" y="155"/>
                  </a:lnTo>
                  <a:lnTo>
                    <a:pt x="235" y="153"/>
                  </a:lnTo>
                  <a:lnTo>
                    <a:pt x="228" y="149"/>
                  </a:lnTo>
                  <a:lnTo>
                    <a:pt x="220" y="145"/>
                  </a:lnTo>
                  <a:lnTo>
                    <a:pt x="213" y="142"/>
                  </a:lnTo>
                  <a:lnTo>
                    <a:pt x="205" y="139"/>
                  </a:lnTo>
                  <a:lnTo>
                    <a:pt x="198" y="136"/>
                  </a:lnTo>
                  <a:lnTo>
                    <a:pt x="192" y="132"/>
                  </a:lnTo>
                  <a:lnTo>
                    <a:pt x="173" y="125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4" name="Freeform 84"/>
            <p:cNvSpPr>
              <a:spLocks/>
            </p:cNvSpPr>
            <p:nvPr/>
          </p:nvSpPr>
          <p:spPr bwMode="auto">
            <a:xfrm>
              <a:off x="3094" y="2952"/>
              <a:ext cx="443" cy="144"/>
            </a:xfrm>
            <a:custGeom>
              <a:avLst/>
              <a:gdLst>
                <a:gd name="T0" fmla="*/ 17 w 1327"/>
                <a:gd name="T1" fmla="*/ 398 h 432"/>
                <a:gd name="T2" fmla="*/ 49 w 1327"/>
                <a:gd name="T3" fmla="*/ 372 h 432"/>
                <a:gd name="T4" fmla="*/ 91 w 1327"/>
                <a:gd name="T5" fmla="*/ 332 h 432"/>
                <a:gd name="T6" fmla="*/ 116 w 1327"/>
                <a:gd name="T7" fmla="*/ 305 h 432"/>
                <a:gd name="T8" fmla="*/ 137 w 1327"/>
                <a:gd name="T9" fmla="*/ 279 h 432"/>
                <a:gd name="T10" fmla="*/ 155 w 1327"/>
                <a:gd name="T11" fmla="*/ 252 h 432"/>
                <a:gd name="T12" fmla="*/ 170 w 1327"/>
                <a:gd name="T13" fmla="*/ 225 h 432"/>
                <a:gd name="T14" fmla="*/ 183 w 1327"/>
                <a:gd name="T15" fmla="*/ 195 h 432"/>
                <a:gd name="T16" fmla="*/ 201 w 1327"/>
                <a:gd name="T17" fmla="*/ 162 h 432"/>
                <a:gd name="T18" fmla="*/ 226 w 1327"/>
                <a:gd name="T19" fmla="*/ 128 h 432"/>
                <a:gd name="T20" fmla="*/ 254 w 1327"/>
                <a:gd name="T21" fmla="*/ 95 h 432"/>
                <a:gd name="T22" fmla="*/ 289 w 1327"/>
                <a:gd name="T23" fmla="*/ 64 h 432"/>
                <a:gd name="T24" fmla="*/ 330 w 1327"/>
                <a:gd name="T25" fmla="*/ 39 h 432"/>
                <a:gd name="T26" fmla="*/ 379 w 1327"/>
                <a:gd name="T27" fmla="*/ 17 h 432"/>
                <a:gd name="T28" fmla="*/ 433 w 1327"/>
                <a:gd name="T29" fmla="*/ 4 h 432"/>
                <a:gd name="T30" fmla="*/ 496 w 1327"/>
                <a:gd name="T31" fmla="*/ 0 h 432"/>
                <a:gd name="T32" fmla="*/ 568 w 1327"/>
                <a:gd name="T33" fmla="*/ 5 h 432"/>
                <a:gd name="T34" fmla="*/ 645 w 1327"/>
                <a:gd name="T35" fmla="*/ 24 h 432"/>
                <a:gd name="T36" fmla="*/ 723 w 1327"/>
                <a:gd name="T37" fmla="*/ 48 h 432"/>
                <a:gd name="T38" fmla="*/ 793 w 1327"/>
                <a:gd name="T39" fmla="*/ 73 h 432"/>
                <a:gd name="T40" fmla="*/ 860 w 1327"/>
                <a:gd name="T41" fmla="*/ 100 h 432"/>
                <a:gd name="T42" fmla="*/ 923 w 1327"/>
                <a:gd name="T43" fmla="*/ 129 h 432"/>
                <a:gd name="T44" fmla="*/ 982 w 1327"/>
                <a:gd name="T45" fmla="*/ 162 h 432"/>
                <a:gd name="T46" fmla="*/ 1037 w 1327"/>
                <a:gd name="T47" fmla="*/ 196 h 432"/>
                <a:gd name="T48" fmla="*/ 1092 w 1327"/>
                <a:gd name="T49" fmla="*/ 232 h 432"/>
                <a:gd name="T50" fmla="*/ 1146 w 1327"/>
                <a:gd name="T51" fmla="*/ 271 h 432"/>
                <a:gd name="T52" fmla="*/ 1199 w 1327"/>
                <a:gd name="T53" fmla="*/ 312 h 432"/>
                <a:gd name="T54" fmla="*/ 1253 w 1327"/>
                <a:gd name="T55" fmla="*/ 356 h 432"/>
                <a:gd name="T56" fmla="*/ 1263 w 1327"/>
                <a:gd name="T57" fmla="*/ 431 h 432"/>
                <a:gd name="T58" fmla="*/ 1238 w 1327"/>
                <a:gd name="T59" fmla="*/ 410 h 432"/>
                <a:gd name="T60" fmla="*/ 1210 w 1327"/>
                <a:gd name="T61" fmla="*/ 387 h 432"/>
                <a:gd name="T62" fmla="*/ 1179 w 1327"/>
                <a:gd name="T63" fmla="*/ 364 h 432"/>
                <a:gd name="T64" fmla="*/ 1142 w 1327"/>
                <a:gd name="T65" fmla="*/ 337 h 432"/>
                <a:gd name="T66" fmla="*/ 1100 w 1327"/>
                <a:gd name="T67" fmla="*/ 308 h 432"/>
                <a:gd name="T68" fmla="*/ 1056 w 1327"/>
                <a:gd name="T69" fmla="*/ 279 h 432"/>
                <a:gd name="T70" fmla="*/ 1008 w 1327"/>
                <a:gd name="T71" fmla="*/ 250 h 432"/>
                <a:gd name="T72" fmla="*/ 959 w 1327"/>
                <a:gd name="T73" fmla="*/ 225 h 432"/>
                <a:gd name="T74" fmla="*/ 910 w 1327"/>
                <a:gd name="T75" fmla="*/ 202 h 432"/>
                <a:gd name="T76" fmla="*/ 883 w 1327"/>
                <a:gd name="T77" fmla="*/ 190 h 432"/>
                <a:gd name="T78" fmla="*/ 851 w 1327"/>
                <a:gd name="T79" fmla="*/ 175 h 432"/>
                <a:gd name="T80" fmla="*/ 807 w 1327"/>
                <a:gd name="T81" fmla="*/ 157 h 432"/>
                <a:gd name="T82" fmla="*/ 753 w 1327"/>
                <a:gd name="T83" fmla="*/ 139 h 432"/>
                <a:gd name="T84" fmla="*/ 692 w 1327"/>
                <a:gd name="T85" fmla="*/ 123 h 432"/>
                <a:gd name="T86" fmla="*/ 625 w 1327"/>
                <a:gd name="T87" fmla="*/ 109 h 432"/>
                <a:gd name="T88" fmla="*/ 556 w 1327"/>
                <a:gd name="T89" fmla="*/ 102 h 432"/>
                <a:gd name="T90" fmla="*/ 486 w 1327"/>
                <a:gd name="T91" fmla="*/ 102 h 432"/>
                <a:gd name="T92" fmla="*/ 417 w 1327"/>
                <a:gd name="T93" fmla="*/ 113 h 432"/>
                <a:gd name="T94" fmla="*/ 353 w 1327"/>
                <a:gd name="T95" fmla="*/ 138 h 432"/>
                <a:gd name="T96" fmla="*/ 322 w 1327"/>
                <a:gd name="T97" fmla="*/ 157 h 432"/>
                <a:gd name="T98" fmla="*/ 293 w 1327"/>
                <a:gd name="T99" fmla="*/ 181 h 432"/>
                <a:gd name="T100" fmla="*/ 256 w 1327"/>
                <a:gd name="T101" fmla="*/ 213 h 432"/>
                <a:gd name="T102" fmla="*/ 219 w 1327"/>
                <a:gd name="T103" fmla="*/ 254 h 432"/>
                <a:gd name="T104" fmla="*/ 194 w 1327"/>
                <a:gd name="T105" fmla="*/ 288 h 432"/>
                <a:gd name="T106" fmla="*/ 162 w 1327"/>
                <a:gd name="T107" fmla="*/ 328 h 432"/>
                <a:gd name="T108" fmla="*/ 122 w 1327"/>
                <a:gd name="T109" fmla="*/ 366 h 432"/>
                <a:gd name="T110" fmla="*/ 81 w 1327"/>
                <a:gd name="T111" fmla="*/ 396 h 432"/>
                <a:gd name="T112" fmla="*/ 45 w 1327"/>
                <a:gd name="T113" fmla="*/ 417 h 432"/>
                <a:gd name="T114" fmla="*/ 24 w 1327"/>
                <a:gd name="T115" fmla="*/ 430 h 43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27"/>
                <a:gd name="T175" fmla="*/ 0 h 432"/>
                <a:gd name="T176" fmla="*/ 1327 w 1327"/>
                <a:gd name="T177" fmla="*/ 432 h 43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27" h="432">
                  <a:moveTo>
                    <a:pt x="0" y="411"/>
                  </a:moveTo>
                  <a:lnTo>
                    <a:pt x="1" y="410"/>
                  </a:lnTo>
                  <a:lnTo>
                    <a:pt x="5" y="407"/>
                  </a:lnTo>
                  <a:lnTo>
                    <a:pt x="8" y="405"/>
                  </a:lnTo>
                  <a:lnTo>
                    <a:pt x="12" y="402"/>
                  </a:lnTo>
                  <a:lnTo>
                    <a:pt x="17" y="398"/>
                  </a:lnTo>
                  <a:lnTo>
                    <a:pt x="22" y="396"/>
                  </a:lnTo>
                  <a:lnTo>
                    <a:pt x="25" y="391"/>
                  </a:lnTo>
                  <a:lnTo>
                    <a:pt x="32" y="387"/>
                  </a:lnTo>
                  <a:lnTo>
                    <a:pt x="37" y="382"/>
                  </a:lnTo>
                  <a:lnTo>
                    <a:pt x="43" y="377"/>
                  </a:lnTo>
                  <a:lnTo>
                    <a:pt x="49" y="372"/>
                  </a:lnTo>
                  <a:lnTo>
                    <a:pt x="55" y="366"/>
                  </a:lnTo>
                  <a:lnTo>
                    <a:pt x="63" y="359"/>
                  </a:lnTo>
                  <a:lnTo>
                    <a:pt x="70" y="354"/>
                  </a:lnTo>
                  <a:lnTo>
                    <a:pt x="77" y="347"/>
                  </a:lnTo>
                  <a:lnTo>
                    <a:pt x="84" y="339"/>
                  </a:lnTo>
                  <a:lnTo>
                    <a:pt x="91" y="332"/>
                  </a:lnTo>
                  <a:lnTo>
                    <a:pt x="99" y="324"/>
                  </a:lnTo>
                  <a:lnTo>
                    <a:pt x="102" y="320"/>
                  </a:lnTo>
                  <a:lnTo>
                    <a:pt x="106" y="317"/>
                  </a:lnTo>
                  <a:lnTo>
                    <a:pt x="109" y="313"/>
                  </a:lnTo>
                  <a:lnTo>
                    <a:pt x="113" y="309"/>
                  </a:lnTo>
                  <a:lnTo>
                    <a:pt x="116" y="305"/>
                  </a:lnTo>
                  <a:lnTo>
                    <a:pt x="121" y="300"/>
                  </a:lnTo>
                  <a:lnTo>
                    <a:pt x="123" y="296"/>
                  </a:lnTo>
                  <a:lnTo>
                    <a:pt x="127" y="293"/>
                  </a:lnTo>
                  <a:lnTo>
                    <a:pt x="129" y="288"/>
                  </a:lnTo>
                  <a:lnTo>
                    <a:pt x="133" y="284"/>
                  </a:lnTo>
                  <a:lnTo>
                    <a:pt x="137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6" y="266"/>
                  </a:lnTo>
                  <a:lnTo>
                    <a:pt x="150" y="261"/>
                  </a:lnTo>
                  <a:lnTo>
                    <a:pt x="152" y="257"/>
                  </a:lnTo>
                  <a:lnTo>
                    <a:pt x="155" y="252"/>
                  </a:lnTo>
                  <a:lnTo>
                    <a:pt x="157" y="249"/>
                  </a:lnTo>
                  <a:lnTo>
                    <a:pt x="161" y="244"/>
                  </a:lnTo>
                  <a:lnTo>
                    <a:pt x="163" y="239"/>
                  </a:lnTo>
                  <a:lnTo>
                    <a:pt x="166" y="234"/>
                  </a:lnTo>
                  <a:lnTo>
                    <a:pt x="167" y="230"/>
                  </a:lnTo>
                  <a:lnTo>
                    <a:pt x="170" y="225"/>
                  </a:lnTo>
                  <a:lnTo>
                    <a:pt x="172" y="221"/>
                  </a:lnTo>
                  <a:lnTo>
                    <a:pt x="173" y="215"/>
                  </a:lnTo>
                  <a:lnTo>
                    <a:pt x="176" y="210"/>
                  </a:lnTo>
                  <a:lnTo>
                    <a:pt x="178" y="205"/>
                  </a:lnTo>
                  <a:lnTo>
                    <a:pt x="181" y="200"/>
                  </a:lnTo>
                  <a:lnTo>
                    <a:pt x="183" y="195"/>
                  </a:lnTo>
                  <a:lnTo>
                    <a:pt x="186" y="190"/>
                  </a:lnTo>
                  <a:lnTo>
                    <a:pt x="188" y="183"/>
                  </a:lnTo>
                  <a:lnTo>
                    <a:pt x="192" y="178"/>
                  </a:lnTo>
                  <a:lnTo>
                    <a:pt x="195" y="173"/>
                  </a:lnTo>
                  <a:lnTo>
                    <a:pt x="199" y="167"/>
                  </a:lnTo>
                  <a:lnTo>
                    <a:pt x="201" y="162"/>
                  </a:lnTo>
                  <a:lnTo>
                    <a:pt x="205" y="157"/>
                  </a:lnTo>
                  <a:lnTo>
                    <a:pt x="209" y="151"/>
                  </a:lnTo>
                  <a:lnTo>
                    <a:pt x="212" y="146"/>
                  </a:lnTo>
                  <a:lnTo>
                    <a:pt x="217" y="139"/>
                  </a:lnTo>
                  <a:lnTo>
                    <a:pt x="221" y="134"/>
                  </a:lnTo>
                  <a:lnTo>
                    <a:pt x="226" y="128"/>
                  </a:lnTo>
                  <a:lnTo>
                    <a:pt x="230" y="123"/>
                  </a:lnTo>
                  <a:lnTo>
                    <a:pt x="234" y="117"/>
                  </a:lnTo>
                  <a:lnTo>
                    <a:pt x="239" y="112"/>
                  </a:lnTo>
                  <a:lnTo>
                    <a:pt x="244" y="107"/>
                  </a:lnTo>
                  <a:lnTo>
                    <a:pt x="249" y="102"/>
                  </a:lnTo>
                  <a:lnTo>
                    <a:pt x="254" y="95"/>
                  </a:lnTo>
                  <a:lnTo>
                    <a:pt x="260" y="90"/>
                  </a:lnTo>
                  <a:lnTo>
                    <a:pt x="265" y="85"/>
                  </a:lnTo>
                  <a:lnTo>
                    <a:pt x="271" y="80"/>
                  </a:lnTo>
                  <a:lnTo>
                    <a:pt x="276" y="74"/>
                  </a:lnTo>
                  <a:lnTo>
                    <a:pt x="283" y="70"/>
                  </a:lnTo>
                  <a:lnTo>
                    <a:pt x="289" y="64"/>
                  </a:lnTo>
                  <a:lnTo>
                    <a:pt x="295" y="60"/>
                  </a:lnTo>
                  <a:lnTo>
                    <a:pt x="303" y="56"/>
                  </a:lnTo>
                  <a:lnTo>
                    <a:pt x="310" y="51"/>
                  </a:lnTo>
                  <a:lnTo>
                    <a:pt x="317" y="46"/>
                  </a:lnTo>
                  <a:lnTo>
                    <a:pt x="323" y="43"/>
                  </a:lnTo>
                  <a:lnTo>
                    <a:pt x="330" y="39"/>
                  </a:lnTo>
                  <a:lnTo>
                    <a:pt x="338" y="35"/>
                  </a:lnTo>
                  <a:lnTo>
                    <a:pt x="345" y="30"/>
                  </a:lnTo>
                  <a:lnTo>
                    <a:pt x="354" y="27"/>
                  </a:lnTo>
                  <a:lnTo>
                    <a:pt x="362" y="24"/>
                  </a:lnTo>
                  <a:lnTo>
                    <a:pt x="370" y="20"/>
                  </a:lnTo>
                  <a:lnTo>
                    <a:pt x="379" y="17"/>
                  </a:lnTo>
                  <a:lnTo>
                    <a:pt x="388" y="14"/>
                  </a:lnTo>
                  <a:lnTo>
                    <a:pt x="396" y="11"/>
                  </a:lnTo>
                  <a:lnTo>
                    <a:pt x="406" y="10"/>
                  </a:lnTo>
                  <a:lnTo>
                    <a:pt x="414" y="7"/>
                  </a:lnTo>
                  <a:lnTo>
                    <a:pt x="424" y="5"/>
                  </a:lnTo>
                  <a:lnTo>
                    <a:pt x="433" y="4"/>
                  </a:lnTo>
                  <a:lnTo>
                    <a:pt x="445" y="2"/>
                  </a:lnTo>
                  <a:lnTo>
                    <a:pt x="453" y="1"/>
                  </a:lnTo>
                  <a:lnTo>
                    <a:pt x="463" y="0"/>
                  </a:lnTo>
                  <a:lnTo>
                    <a:pt x="475" y="0"/>
                  </a:lnTo>
                  <a:lnTo>
                    <a:pt x="486" y="0"/>
                  </a:lnTo>
                  <a:lnTo>
                    <a:pt x="496" y="0"/>
                  </a:lnTo>
                  <a:lnTo>
                    <a:pt x="507" y="0"/>
                  </a:lnTo>
                  <a:lnTo>
                    <a:pt x="519" y="0"/>
                  </a:lnTo>
                  <a:lnTo>
                    <a:pt x="531" y="1"/>
                  </a:lnTo>
                  <a:lnTo>
                    <a:pt x="542" y="1"/>
                  </a:lnTo>
                  <a:lnTo>
                    <a:pt x="554" y="2"/>
                  </a:lnTo>
                  <a:lnTo>
                    <a:pt x="568" y="5"/>
                  </a:lnTo>
                  <a:lnTo>
                    <a:pt x="580" y="7"/>
                  </a:lnTo>
                  <a:lnTo>
                    <a:pt x="593" y="10"/>
                  </a:lnTo>
                  <a:lnTo>
                    <a:pt x="605" y="12"/>
                  </a:lnTo>
                  <a:lnTo>
                    <a:pt x="619" y="16"/>
                  </a:lnTo>
                  <a:lnTo>
                    <a:pt x="633" y="20"/>
                  </a:lnTo>
                  <a:lnTo>
                    <a:pt x="645" y="24"/>
                  </a:lnTo>
                  <a:lnTo>
                    <a:pt x="659" y="27"/>
                  </a:lnTo>
                  <a:lnTo>
                    <a:pt x="672" y="31"/>
                  </a:lnTo>
                  <a:lnTo>
                    <a:pt x="686" y="35"/>
                  </a:lnTo>
                  <a:lnTo>
                    <a:pt x="697" y="39"/>
                  </a:lnTo>
                  <a:lnTo>
                    <a:pt x="709" y="44"/>
                  </a:lnTo>
                  <a:lnTo>
                    <a:pt x="723" y="48"/>
                  </a:lnTo>
                  <a:lnTo>
                    <a:pt x="736" y="51"/>
                  </a:lnTo>
                  <a:lnTo>
                    <a:pt x="747" y="56"/>
                  </a:lnTo>
                  <a:lnTo>
                    <a:pt x="758" y="60"/>
                  </a:lnTo>
                  <a:lnTo>
                    <a:pt x="771" y="64"/>
                  </a:lnTo>
                  <a:lnTo>
                    <a:pt x="782" y="69"/>
                  </a:lnTo>
                  <a:lnTo>
                    <a:pt x="793" y="73"/>
                  </a:lnTo>
                  <a:lnTo>
                    <a:pt x="805" y="78"/>
                  </a:lnTo>
                  <a:lnTo>
                    <a:pt x="816" y="83"/>
                  </a:lnTo>
                  <a:lnTo>
                    <a:pt x="829" y="88"/>
                  </a:lnTo>
                  <a:lnTo>
                    <a:pt x="839" y="92"/>
                  </a:lnTo>
                  <a:lnTo>
                    <a:pt x="849" y="95"/>
                  </a:lnTo>
                  <a:lnTo>
                    <a:pt x="860" y="100"/>
                  </a:lnTo>
                  <a:lnTo>
                    <a:pt x="871" y="105"/>
                  </a:lnTo>
                  <a:lnTo>
                    <a:pt x="881" y="110"/>
                  </a:lnTo>
                  <a:lnTo>
                    <a:pt x="891" y="115"/>
                  </a:lnTo>
                  <a:lnTo>
                    <a:pt x="903" y="119"/>
                  </a:lnTo>
                  <a:lnTo>
                    <a:pt x="913" y="126"/>
                  </a:lnTo>
                  <a:lnTo>
                    <a:pt x="923" y="129"/>
                  </a:lnTo>
                  <a:lnTo>
                    <a:pt x="933" y="136"/>
                  </a:lnTo>
                  <a:lnTo>
                    <a:pt x="943" y="141"/>
                  </a:lnTo>
                  <a:lnTo>
                    <a:pt x="953" y="146"/>
                  </a:lnTo>
                  <a:lnTo>
                    <a:pt x="962" y="151"/>
                  </a:lnTo>
                  <a:lnTo>
                    <a:pt x="972" y="157"/>
                  </a:lnTo>
                  <a:lnTo>
                    <a:pt x="982" y="162"/>
                  </a:lnTo>
                  <a:lnTo>
                    <a:pt x="992" y="168"/>
                  </a:lnTo>
                  <a:lnTo>
                    <a:pt x="1001" y="173"/>
                  </a:lnTo>
                  <a:lnTo>
                    <a:pt x="1011" y="178"/>
                  </a:lnTo>
                  <a:lnTo>
                    <a:pt x="1019" y="183"/>
                  </a:lnTo>
                  <a:lnTo>
                    <a:pt x="1028" y="190"/>
                  </a:lnTo>
                  <a:lnTo>
                    <a:pt x="1037" y="196"/>
                  </a:lnTo>
                  <a:lnTo>
                    <a:pt x="1047" y="201"/>
                  </a:lnTo>
                  <a:lnTo>
                    <a:pt x="1056" y="207"/>
                  </a:lnTo>
                  <a:lnTo>
                    <a:pt x="1066" y="213"/>
                  </a:lnTo>
                  <a:lnTo>
                    <a:pt x="1073" y="219"/>
                  </a:lnTo>
                  <a:lnTo>
                    <a:pt x="1083" y="226"/>
                  </a:lnTo>
                  <a:lnTo>
                    <a:pt x="1092" y="232"/>
                  </a:lnTo>
                  <a:lnTo>
                    <a:pt x="1102" y="239"/>
                  </a:lnTo>
                  <a:lnTo>
                    <a:pt x="1110" y="245"/>
                  </a:lnTo>
                  <a:lnTo>
                    <a:pt x="1120" y="251"/>
                  </a:lnTo>
                  <a:lnTo>
                    <a:pt x="1129" y="257"/>
                  </a:lnTo>
                  <a:lnTo>
                    <a:pt x="1137" y="265"/>
                  </a:lnTo>
                  <a:lnTo>
                    <a:pt x="1146" y="271"/>
                  </a:lnTo>
                  <a:lnTo>
                    <a:pt x="1155" y="278"/>
                  </a:lnTo>
                  <a:lnTo>
                    <a:pt x="1164" y="284"/>
                  </a:lnTo>
                  <a:lnTo>
                    <a:pt x="1173" y="291"/>
                  </a:lnTo>
                  <a:lnTo>
                    <a:pt x="1181" y="298"/>
                  </a:lnTo>
                  <a:lnTo>
                    <a:pt x="1190" y="305"/>
                  </a:lnTo>
                  <a:lnTo>
                    <a:pt x="1199" y="312"/>
                  </a:lnTo>
                  <a:lnTo>
                    <a:pt x="1209" y="320"/>
                  </a:lnTo>
                  <a:lnTo>
                    <a:pt x="1216" y="327"/>
                  </a:lnTo>
                  <a:lnTo>
                    <a:pt x="1226" y="334"/>
                  </a:lnTo>
                  <a:lnTo>
                    <a:pt x="1235" y="340"/>
                  </a:lnTo>
                  <a:lnTo>
                    <a:pt x="1244" y="349"/>
                  </a:lnTo>
                  <a:lnTo>
                    <a:pt x="1253" y="356"/>
                  </a:lnTo>
                  <a:lnTo>
                    <a:pt x="1262" y="364"/>
                  </a:lnTo>
                  <a:lnTo>
                    <a:pt x="1272" y="372"/>
                  </a:lnTo>
                  <a:lnTo>
                    <a:pt x="1282" y="379"/>
                  </a:lnTo>
                  <a:lnTo>
                    <a:pt x="1327" y="423"/>
                  </a:lnTo>
                  <a:lnTo>
                    <a:pt x="1264" y="432"/>
                  </a:lnTo>
                  <a:lnTo>
                    <a:pt x="1263" y="431"/>
                  </a:lnTo>
                  <a:lnTo>
                    <a:pt x="1262" y="430"/>
                  </a:lnTo>
                  <a:lnTo>
                    <a:pt x="1259" y="427"/>
                  </a:lnTo>
                  <a:lnTo>
                    <a:pt x="1255" y="423"/>
                  </a:lnTo>
                  <a:lnTo>
                    <a:pt x="1250" y="420"/>
                  </a:lnTo>
                  <a:lnTo>
                    <a:pt x="1245" y="416"/>
                  </a:lnTo>
                  <a:lnTo>
                    <a:pt x="1238" y="410"/>
                  </a:lnTo>
                  <a:lnTo>
                    <a:pt x="1232" y="405"/>
                  </a:lnTo>
                  <a:lnTo>
                    <a:pt x="1228" y="401"/>
                  </a:lnTo>
                  <a:lnTo>
                    <a:pt x="1223" y="398"/>
                  </a:lnTo>
                  <a:lnTo>
                    <a:pt x="1219" y="394"/>
                  </a:lnTo>
                  <a:lnTo>
                    <a:pt x="1215" y="391"/>
                  </a:lnTo>
                  <a:lnTo>
                    <a:pt x="1210" y="387"/>
                  </a:lnTo>
                  <a:lnTo>
                    <a:pt x="1205" y="383"/>
                  </a:lnTo>
                  <a:lnTo>
                    <a:pt x="1200" y="379"/>
                  </a:lnTo>
                  <a:lnTo>
                    <a:pt x="1195" y="377"/>
                  </a:lnTo>
                  <a:lnTo>
                    <a:pt x="1190" y="372"/>
                  </a:lnTo>
                  <a:lnTo>
                    <a:pt x="1184" y="368"/>
                  </a:lnTo>
                  <a:lnTo>
                    <a:pt x="1179" y="364"/>
                  </a:lnTo>
                  <a:lnTo>
                    <a:pt x="1173" y="359"/>
                  </a:lnTo>
                  <a:lnTo>
                    <a:pt x="1166" y="354"/>
                  </a:lnTo>
                  <a:lnTo>
                    <a:pt x="1161" y="351"/>
                  </a:lnTo>
                  <a:lnTo>
                    <a:pt x="1155" y="345"/>
                  </a:lnTo>
                  <a:lnTo>
                    <a:pt x="1149" y="342"/>
                  </a:lnTo>
                  <a:lnTo>
                    <a:pt x="1142" y="337"/>
                  </a:lnTo>
                  <a:lnTo>
                    <a:pt x="1135" y="332"/>
                  </a:lnTo>
                  <a:lnTo>
                    <a:pt x="1127" y="327"/>
                  </a:lnTo>
                  <a:lnTo>
                    <a:pt x="1121" y="323"/>
                  </a:lnTo>
                  <a:lnTo>
                    <a:pt x="1115" y="318"/>
                  </a:lnTo>
                  <a:lnTo>
                    <a:pt x="1107" y="313"/>
                  </a:lnTo>
                  <a:lnTo>
                    <a:pt x="1100" y="308"/>
                  </a:lnTo>
                  <a:lnTo>
                    <a:pt x="1093" y="304"/>
                  </a:lnTo>
                  <a:lnTo>
                    <a:pt x="1086" y="298"/>
                  </a:lnTo>
                  <a:lnTo>
                    <a:pt x="1078" y="293"/>
                  </a:lnTo>
                  <a:lnTo>
                    <a:pt x="1071" y="288"/>
                  </a:lnTo>
                  <a:lnTo>
                    <a:pt x="1063" y="284"/>
                  </a:lnTo>
                  <a:lnTo>
                    <a:pt x="1056" y="279"/>
                  </a:lnTo>
                  <a:lnTo>
                    <a:pt x="1048" y="274"/>
                  </a:lnTo>
                  <a:lnTo>
                    <a:pt x="1039" y="269"/>
                  </a:lnTo>
                  <a:lnTo>
                    <a:pt x="1033" y="265"/>
                  </a:lnTo>
                  <a:lnTo>
                    <a:pt x="1024" y="260"/>
                  </a:lnTo>
                  <a:lnTo>
                    <a:pt x="1017" y="255"/>
                  </a:lnTo>
                  <a:lnTo>
                    <a:pt x="1008" y="250"/>
                  </a:lnTo>
                  <a:lnTo>
                    <a:pt x="1001" y="246"/>
                  </a:lnTo>
                  <a:lnTo>
                    <a:pt x="992" y="242"/>
                  </a:lnTo>
                  <a:lnTo>
                    <a:pt x="984" y="237"/>
                  </a:lnTo>
                  <a:lnTo>
                    <a:pt x="975" y="234"/>
                  </a:lnTo>
                  <a:lnTo>
                    <a:pt x="968" y="229"/>
                  </a:lnTo>
                  <a:lnTo>
                    <a:pt x="959" y="225"/>
                  </a:lnTo>
                  <a:lnTo>
                    <a:pt x="952" y="221"/>
                  </a:lnTo>
                  <a:lnTo>
                    <a:pt x="943" y="216"/>
                  </a:lnTo>
                  <a:lnTo>
                    <a:pt x="935" y="212"/>
                  </a:lnTo>
                  <a:lnTo>
                    <a:pt x="927" y="208"/>
                  </a:lnTo>
                  <a:lnTo>
                    <a:pt x="919" y="206"/>
                  </a:lnTo>
                  <a:lnTo>
                    <a:pt x="910" y="202"/>
                  </a:lnTo>
                  <a:lnTo>
                    <a:pt x="903" y="200"/>
                  </a:lnTo>
                  <a:lnTo>
                    <a:pt x="901" y="198"/>
                  </a:lnTo>
                  <a:lnTo>
                    <a:pt x="899" y="197"/>
                  </a:lnTo>
                  <a:lnTo>
                    <a:pt x="894" y="195"/>
                  </a:lnTo>
                  <a:lnTo>
                    <a:pt x="888" y="191"/>
                  </a:lnTo>
                  <a:lnTo>
                    <a:pt x="883" y="190"/>
                  </a:lnTo>
                  <a:lnTo>
                    <a:pt x="879" y="187"/>
                  </a:lnTo>
                  <a:lnTo>
                    <a:pt x="874" y="185"/>
                  </a:lnTo>
                  <a:lnTo>
                    <a:pt x="869" y="183"/>
                  </a:lnTo>
                  <a:lnTo>
                    <a:pt x="864" y="180"/>
                  </a:lnTo>
                  <a:lnTo>
                    <a:pt x="857" y="178"/>
                  </a:lnTo>
                  <a:lnTo>
                    <a:pt x="851" y="175"/>
                  </a:lnTo>
                  <a:lnTo>
                    <a:pt x="846" y="173"/>
                  </a:lnTo>
                  <a:lnTo>
                    <a:pt x="837" y="169"/>
                  </a:lnTo>
                  <a:lnTo>
                    <a:pt x="831" y="167"/>
                  </a:lnTo>
                  <a:lnTo>
                    <a:pt x="824" y="163"/>
                  </a:lnTo>
                  <a:lnTo>
                    <a:pt x="816" y="161"/>
                  </a:lnTo>
                  <a:lnTo>
                    <a:pt x="807" y="157"/>
                  </a:lnTo>
                  <a:lnTo>
                    <a:pt x="798" y="156"/>
                  </a:lnTo>
                  <a:lnTo>
                    <a:pt x="791" y="152"/>
                  </a:lnTo>
                  <a:lnTo>
                    <a:pt x="782" y="149"/>
                  </a:lnTo>
                  <a:lnTo>
                    <a:pt x="772" y="146"/>
                  </a:lnTo>
                  <a:lnTo>
                    <a:pt x="763" y="143"/>
                  </a:lnTo>
                  <a:lnTo>
                    <a:pt x="753" y="139"/>
                  </a:lnTo>
                  <a:lnTo>
                    <a:pt x="743" y="137"/>
                  </a:lnTo>
                  <a:lnTo>
                    <a:pt x="734" y="134"/>
                  </a:lnTo>
                  <a:lnTo>
                    <a:pt x="724" y="132"/>
                  </a:lnTo>
                  <a:lnTo>
                    <a:pt x="713" y="128"/>
                  </a:lnTo>
                  <a:lnTo>
                    <a:pt x="703" y="127"/>
                  </a:lnTo>
                  <a:lnTo>
                    <a:pt x="692" y="123"/>
                  </a:lnTo>
                  <a:lnTo>
                    <a:pt x="682" y="119"/>
                  </a:lnTo>
                  <a:lnTo>
                    <a:pt x="670" y="118"/>
                  </a:lnTo>
                  <a:lnTo>
                    <a:pt x="659" y="115"/>
                  </a:lnTo>
                  <a:lnTo>
                    <a:pt x="648" y="113"/>
                  </a:lnTo>
                  <a:lnTo>
                    <a:pt x="637" y="110"/>
                  </a:lnTo>
                  <a:lnTo>
                    <a:pt x="625" y="109"/>
                  </a:lnTo>
                  <a:lnTo>
                    <a:pt x="614" y="108"/>
                  </a:lnTo>
                  <a:lnTo>
                    <a:pt x="603" y="105"/>
                  </a:lnTo>
                  <a:lnTo>
                    <a:pt x="591" y="104"/>
                  </a:lnTo>
                  <a:lnTo>
                    <a:pt x="579" y="103"/>
                  </a:lnTo>
                  <a:lnTo>
                    <a:pt x="568" y="102"/>
                  </a:lnTo>
                  <a:lnTo>
                    <a:pt x="556" y="102"/>
                  </a:lnTo>
                  <a:lnTo>
                    <a:pt x="545" y="100"/>
                  </a:lnTo>
                  <a:lnTo>
                    <a:pt x="532" y="100"/>
                  </a:lnTo>
                  <a:lnTo>
                    <a:pt x="521" y="102"/>
                  </a:lnTo>
                  <a:lnTo>
                    <a:pt x="509" y="102"/>
                  </a:lnTo>
                  <a:lnTo>
                    <a:pt x="497" y="102"/>
                  </a:lnTo>
                  <a:lnTo>
                    <a:pt x="486" y="102"/>
                  </a:lnTo>
                  <a:lnTo>
                    <a:pt x="475" y="104"/>
                  </a:lnTo>
                  <a:lnTo>
                    <a:pt x="462" y="105"/>
                  </a:lnTo>
                  <a:lnTo>
                    <a:pt x="451" y="107"/>
                  </a:lnTo>
                  <a:lnTo>
                    <a:pt x="440" y="108"/>
                  </a:lnTo>
                  <a:lnTo>
                    <a:pt x="428" y="112"/>
                  </a:lnTo>
                  <a:lnTo>
                    <a:pt x="417" y="113"/>
                  </a:lnTo>
                  <a:lnTo>
                    <a:pt x="406" y="117"/>
                  </a:lnTo>
                  <a:lnTo>
                    <a:pt x="396" y="120"/>
                  </a:lnTo>
                  <a:lnTo>
                    <a:pt x="384" y="124"/>
                  </a:lnTo>
                  <a:lnTo>
                    <a:pt x="373" y="128"/>
                  </a:lnTo>
                  <a:lnTo>
                    <a:pt x="363" y="133"/>
                  </a:lnTo>
                  <a:lnTo>
                    <a:pt x="353" y="138"/>
                  </a:lnTo>
                  <a:lnTo>
                    <a:pt x="343" y="144"/>
                  </a:lnTo>
                  <a:lnTo>
                    <a:pt x="342" y="144"/>
                  </a:lnTo>
                  <a:lnTo>
                    <a:pt x="338" y="147"/>
                  </a:lnTo>
                  <a:lnTo>
                    <a:pt x="333" y="151"/>
                  </a:lnTo>
                  <a:lnTo>
                    <a:pt x="327" y="156"/>
                  </a:lnTo>
                  <a:lnTo>
                    <a:pt x="322" y="157"/>
                  </a:lnTo>
                  <a:lnTo>
                    <a:pt x="318" y="161"/>
                  </a:lnTo>
                  <a:lnTo>
                    <a:pt x="313" y="163"/>
                  </a:lnTo>
                  <a:lnTo>
                    <a:pt x="308" y="168"/>
                  </a:lnTo>
                  <a:lnTo>
                    <a:pt x="303" y="172"/>
                  </a:lnTo>
                  <a:lnTo>
                    <a:pt x="298" y="177"/>
                  </a:lnTo>
                  <a:lnTo>
                    <a:pt x="293" y="181"/>
                  </a:lnTo>
                  <a:lnTo>
                    <a:pt x="288" y="186"/>
                  </a:lnTo>
                  <a:lnTo>
                    <a:pt x="280" y="191"/>
                  </a:lnTo>
                  <a:lnTo>
                    <a:pt x="274" y="196"/>
                  </a:lnTo>
                  <a:lnTo>
                    <a:pt x="268" y="201"/>
                  </a:lnTo>
                  <a:lnTo>
                    <a:pt x="263" y="207"/>
                  </a:lnTo>
                  <a:lnTo>
                    <a:pt x="256" y="213"/>
                  </a:lnTo>
                  <a:lnTo>
                    <a:pt x="250" y="220"/>
                  </a:lnTo>
                  <a:lnTo>
                    <a:pt x="244" y="226"/>
                  </a:lnTo>
                  <a:lnTo>
                    <a:pt x="237" y="234"/>
                  </a:lnTo>
                  <a:lnTo>
                    <a:pt x="231" y="240"/>
                  </a:lnTo>
                  <a:lnTo>
                    <a:pt x="224" y="246"/>
                  </a:lnTo>
                  <a:lnTo>
                    <a:pt x="219" y="254"/>
                  </a:lnTo>
                  <a:lnTo>
                    <a:pt x="212" y="261"/>
                  </a:lnTo>
                  <a:lnTo>
                    <a:pt x="206" y="268"/>
                  </a:lnTo>
                  <a:lnTo>
                    <a:pt x="201" y="276"/>
                  </a:lnTo>
                  <a:lnTo>
                    <a:pt x="199" y="279"/>
                  </a:lnTo>
                  <a:lnTo>
                    <a:pt x="196" y="284"/>
                  </a:lnTo>
                  <a:lnTo>
                    <a:pt x="194" y="288"/>
                  </a:lnTo>
                  <a:lnTo>
                    <a:pt x="191" y="291"/>
                  </a:lnTo>
                  <a:lnTo>
                    <a:pt x="186" y="299"/>
                  </a:lnTo>
                  <a:lnTo>
                    <a:pt x="180" y="307"/>
                  </a:lnTo>
                  <a:lnTo>
                    <a:pt x="175" y="313"/>
                  </a:lnTo>
                  <a:lnTo>
                    <a:pt x="168" y="322"/>
                  </a:lnTo>
                  <a:lnTo>
                    <a:pt x="162" y="328"/>
                  </a:lnTo>
                  <a:lnTo>
                    <a:pt x="156" y="334"/>
                  </a:lnTo>
                  <a:lnTo>
                    <a:pt x="150" y="340"/>
                  </a:lnTo>
                  <a:lnTo>
                    <a:pt x="143" y="348"/>
                  </a:lnTo>
                  <a:lnTo>
                    <a:pt x="136" y="354"/>
                  </a:lnTo>
                  <a:lnTo>
                    <a:pt x="128" y="361"/>
                  </a:lnTo>
                  <a:lnTo>
                    <a:pt x="122" y="366"/>
                  </a:lnTo>
                  <a:lnTo>
                    <a:pt x="116" y="372"/>
                  </a:lnTo>
                  <a:lnTo>
                    <a:pt x="107" y="377"/>
                  </a:lnTo>
                  <a:lnTo>
                    <a:pt x="101" y="382"/>
                  </a:lnTo>
                  <a:lnTo>
                    <a:pt x="94" y="387"/>
                  </a:lnTo>
                  <a:lnTo>
                    <a:pt x="88" y="393"/>
                  </a:lnTo>
                  <a:lnTo>
                    <a:pt x="81" y="396"/>
                  </a:lnTo>
                  <a:lnTo>
                    <a:pt x="74" y="401"/>
                  </a:lnTo>
                  <a:lnTo>
                    <a:pt x="68" y="405"/>
                  </a:lnTo>
                  <a:lnTo>
                    <a:pt x="62" y="410"/>
                  </a:lnTo>
                  <a:lnTo>
                    <a:pt x="55" y="412"/>
                  </a:lnTo>
                  <a:lnTo>
                    <a:pt x="50" y="415"/>
                  </a:lnTo>
                  <a:lnTo>
                    <a:pt x="45" y="417"/>
                  </a:lnTo>
                  <a:lnTo>
                    <a:pt x="42" y="421"/>
                  </a:lnTo>
                  <a:lnTo>
                    <a:pt x="38" y="423"/>
                  </a:lnTo>
                  <a:lnTo>
                    <a:pt x="34" y="426"/>
                  </a:lnTo>
                  <a:lnTo>
                    <a:pt x="30" y="427"/>
                  </a:lnTo>
                  <a:lnTo>
                    <a:pt x="28" y="428"/>
                  </a:lnTo>
                  <a:lnTo>
                    <a:pt x="24" y="430"/>
                  </a:lnTo>
                  <a:lnTo>
                    <a:pt x="23" y="432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5" name="Freeform 85"/>
            <p:cNvSpPr>
              <a:spLocks/>
            </p:cNvSpPr>
            <p:nvPr/>
          </p:nvSpPr>
          <p:spPr bwMode="auto">
            <a:xfrm>
              <a:off x="3032" y="3017"/>
              <a:ext cx="80" cy="30"/>
            </a:xfrm>
            <a:custGeom>
              <a:avLst/>
              <a:gdLst>
                <a:gd name="T0" fmla="*/ 1 w 241"/>
                <a:gd name="T1" fmla="*/ 40 h 89"/>
                <a:gd name="T2" fmla="*/ 10 w 241"/>
                <a:gd name="T3" fmla="*/ 39 h 89"/>
                <a:gd name="T4" fmla="*/ 19 w 241"/>
                <a:gd name="T5" fmla="*/ 37 h 89"/>
                <a:gd name="T6" fmla="*/ 32 w 241"/>
                <a:gd name="T7" fmla="*/ 35 h 89"/>
                <a:gd name="T8" fmla="*/ 42 w 241"/>
                <a:gd name="T9" fmla="*/ 34 h 89"/>
                <a:gd name="T10" fmla="*/ 49 w 241"/>
                <a:gd name="T11" fmla="*/ 34 h 89"/>
                <a:gd name="T12" fmla="*/ 57 w 241"/>
                <a:gd name="T13" fmla="*/ 32 h 89"/>
                <a:gd name="T14" fmla="*/ 64 w 241"/>
                <a:gd name="T15" fmla="*/ 31 h 89"/>
                <a:gd name="T16" fmla="*/ 73 w 241"/>
                <a:gd name="T17" fmla="*/ 31 h 89"/>
                <a:gd name="T18" fmla="*/ 82 w 241"/>
                <a:gd name="T19" fmla="*/ 29 h 89"/>
                <a:gd name="T20" fmla="*/ 91 w 241"/>
                <a:gd name="T21" fmla="*/ 27 h 89"/>
                <a:gd name="T22" fmla="*/ 99 w 241"/>
                <a:gd name="T23" fmla="*/ 26 h 89"/>
                <a:gd name="T24" fmla="*/ 108 w 241"/>
                <a:gd name="T25" fmla="*/ 24 h 89"/>
                <a:gd name="T26" fmla="*/ 117 w 241"/>
                <a:gd name="T27" fmla="*/ 22 h 89"/>
                <a:gd name="T28" fmla="*/ 126 w 241"/>
                <a:gd name="T29" fmla="*/ 21 h 89"/>
                <a:gd name="T30" fmla="*/ 134 w 241"/>
                <a:gd name="T31" fmla="*/ 20 h 89"/>
                <a:gd name="T32" fmla="*/ 142 w 241"/>
                <a:gd name="T33" fmla="*/ 17 h 89"/>
                <a:gd name="T34" fmla="*/ 151 w 241"/>
                <a:gd name="T35" fmla="*/ 16 h 89"/>
                <a:gd name="T36" fmla="*/ 163 w 241"/>
                <a:gd name="T37" fmla="*/ 15 h 89"/>
                <a:gd name="T38" fmla="*/ 178 w 241"/>
                <a:gd name="T39" fmla="*/ 10 h 89"/>
                <a:gd name="T40" fmla="*/ 191 w 241"/>
                <a:gd name="T41" fmla="*/ 6 h 89"/>
                <a:gd name="T42" fmla="*/ 202 w 241"/>
                <a:gd name="T43" fmla="*/ 1 h 89"/>
                <a:gd name="T44" fmla="*/ 241 w 241"/>
                <a:gd name="T45" fmla="*/ 6 h 89"/>
                <a:gd name="T46" fmla="*/ 237 w 241"/>
                <a:gd name="T47" fmla="*/ 10 h 89"/>
                <a:gd name="T48" fmla="*/ 225 w 241"/>
                <a:gd name="T49" fmla="*/ 20 h 89"/>
                <a:gd name="T50" fmla="*/ 216 w 241"/>
                <a:gd name="T51" fmla="*/ 26 h 89"/>
                <a:gd name="T52" fmla="*/ 206 w 241"/>
                <a:gd name="T53" fmla="*/ 34 h 89"/>
                <a:gd name="T54" fmla="*/ 193 w 241"/>
                <a:gd name="T55" fmla="*/ 42 h 89"/>
                <a:gd name="T56" fmla="*/ 181 w 241"/>
                <a:gd name="T57" fmla="*/ 51 h 89"/>
                <a:gd name="T58" fmla="*/ 166 w 241"/>
                <a:gd name="T59" fmla="*/ 59 h 89"/>
                <a:gd name="T60" fmla="*/ 158 w 241"/>
                <a:gd name="T61" fmla="*/ 62 h 89"/>
                <a:gd name="T62" fmla="*/ 150 w 241"/>
                <a:gd name="T63" fmla="*/ 66 h 89"/>
                <a:gd name="T64" fmla="*/ 142 w 241"/>
                <a:gd name="T65" fmla="*/ 70 h 89"/>
                <a:gd name="T66" fmla="*/ 133 w 241"/>
                <a:gd name="T67" fmla="*/ 73 h 89"/>
                <a:gd name="T68" fmla="*/ 124 w 241"/>
                <a:gd name="T69" fmla="*/ 76 h 89"/>
                <a:gd name="T70" fmla="*/ 116 w 241"/>
                <a:gd name="T71" fmla="*/ 80 h 89"/>
                <a:gd name="T72" fmla="*/ 106 w 241"/>
                <a:gd name="T73" fmla="*/ 83 h 89"/>
                <a:gd name="T74" fmla="*/ 96 w 241"/>
                <a:gd name="T75" fmla="*/ 84 h 89"/>
                <a:gd name="T76" fmla="*/ 86 w 241"/>
                <a:gd name="T77" fmla="*/ 85 h 89"/>
                <a:gd name="T78" fmla="*/ 77 w 241"/>
                <a:gd name="T79" fmla="*/ 88 h 89"/>
                <a:gd name="T80" fmla="*/ 67 w 241"/>
                <a:gd name="T81" fmla="*/ 89 h 89"/>
                <a:gd name="T82" fmla="*/ 55 w 241"/>
                <a:gd name="T83" fmla="*/ 89 h 89"/>
                <a:gd name="T84" fmla="*/ 45 w 241"/>
                <a:gd name="T85" fmla="*/ 89 h 89"/>
                <a:gd name="T86" fmla="*/ 35 w 241"/>
                <a:gd name="T87" fmla="*/ 89 h 89"/>
                <a:gd name="T88" fmla="*/ 0 w 241"/>
                <a:gd name="T89" fmla="*/ 40 h 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41"/>
                <a:gd name="T136" fmla="*/ 0 h 89"/>
                <a:gd name="T137" fmla="*/ 241 w 241"/>
                <a:gd name="T138" fmla="*/ 89 h 8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41" h="89">
                  <a:moveTo>
                    <a:pt x="0" y="40"/>
                  </a:moveTo>
                  <a:lnTo>
                    <a:pt x="1" y="40"/>
                  </a:lnTo>
                  <a:lnTo>
                    <a:pt x="6" y="39"/>
                  </a:lnTo>
                  <a:lnTo>
                    <a:pt x="10" y="39"/>
                  </a:lnTo>
                  <a:lnTo>
                    <a:pt x="15" y="37"/>
                  </a:lnTo>
                  <a:lnTo>
                    <a:pt x="19" y="37"/>
                  </a:lnTo>
                  <a:lnTo>
                    <a:pt x="25" y="37"/>
                  </a:lnTo>
                  <a:lnTo>
                    <a:pt x="32" y="35"/>
                  </a:lnTo>
                  <a:lnTo>
                    <a:pt x="39" y="35"/>
                  </a:lnTo>
                  <a:lnTo>
                    <a:pt x="42" y="34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3" y="34"/>
                  </a:lnTo>
                  <a:lnTo>
                    <a:pt x="57" y="32"/>
                  </a:lnTo>
                  <a:lnTo>
                    <a:pt x="60" y="32"/>
                  </a:lnTo>
                  <a:lnTo>
                    <a:pt x="64" y="31"/>
                  </a:lnTo>
                  <a:lnTo>
                    <a:pt x="69" y="31"/>
                  </a:lnTo>
                  <a:lnTo>
                    <a:pt x="73" y="31"/>
                  </a:lnTo>
                  <a:lnTo>
                    <a:pt x="77" y="30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91" y="27"/>
                  </a:lnTo>
                  <a:lnTo>
                    <a:pt x="96" y="27"/>
                  </a:lnTo>
                  <a:lnTo>
                    <a:pt x="99" y="26"/>
                  </a:lnTo>
                  <a:lnTo>
                    <a:pt x="103" y="26"/>
                  </a:lnTo>
                  <a:lnTo>
                    <a:pt x="108" y="24"/>
                  </a:lnTo>
                  <a:lnTo>
                    <a:pt x="112" y="24"/>
                  </a:lnTo>
                  <a:lnTo>
                    <a:pt x="117" y="22"/>
                  </a:lnTo>
                  <a:lnTo>
                    <a:pt x="121" y="22"/>
                  </a:lnTo>
                  <a:lnTo>
                    <a:pt x="126" y="21"/>
                  </a:lnTo>
                  <a:lnTo>
                    <a:pt x="129" y="21"/>
                  </a:lnTo>
                  <a:lnTo>
                    <a:pt x="134" y="20"/>
                  </a:lnTo>
                  <a:lnTo>
                    <a:pt x="138" y="18"/>
                  </a:lnTo>
                  <a:lnTo>
                    <a:pt x="142" y="17"/>
                  </a:lnTo>
                  <a:lnTo>
                    <a:pt x="147" y="17"/>
                  </a:lnTo>
                  <a:lnTo>
                    <a:pt x="151" y="16"/>
                  </a:lnTo>
                  <a:lnTo>
                    <a:pt x="156" y="16"/>
                  </a:lnTo>
                  <a:lnTo>
                    <a:pt x="163" y="15"/>
                  </a:lnTo>
                  <a:lnTo>
                    <a:pt x="171" y="12"/>
                  </a:lnTo>
                  <a:lnTo>
                    <a:pt x="178" y="10"/>
                  </a:lnTo>
                  <a:lnTo>
                    <a:pt x="185" y="7"/>
                  </a:lnTo>
                  <a:lnTo>
                    <a:pt x="191" y="6"/>
                  </a:lnTo>
                  <a:lnTo>
                    <a:pt x="197" y="3"/>
                  </a:lnTo>
                  <a:lnTo>
                    <a:pt x="202" y="1"/>
                  </a:lnTo>
                  <a:lnTo>
                    <a:pt x="209" y="0"/>
                  </a:lnTo>
                  <a:lnTo>
                    <a:pt x="241" y="6"/>
                  </a:lnTo>
                  <a:lnTo>
                    <a:pt x="240" y="7"/>
                  </a:lnTo>
                  <a:lnTo>
                    <a:pt x="237" y="10"/>
                  </a:lnTo>
                  <a:lnTo>
                    <a:pt x="231" y="13"/>
                  </a:lnTo>
                  <a:lnTo>
                    <a:pt x="225" y="20"/>
                  </a:lnTo>
                  <a:lnTo>
                    <a:pt x="220" y="22"/>
                  </a:lnTo>
                  <a:lnTo>
                    <a:pt x="216" y="26"/>
                  </a:lnTo>
                  <a:lnTo>
                    <a:pt x="211" y="30"/>
                  </a:lnTo>
                  <a:lnTo>
                    <a:pt x="206" y="34"/>
                  </a:lnTo>
                  <a:lnTo>
                    <a:pt x="200" y="39"/>
                  </a:lnTo>
                  <a:lnTo>
                    <a:pt x="193" y="42"/>
                  </a:lnTo>
                  <a:lnTo>
                    <a:pt x="187" y="47"/>
                  </a:lnTo>
                  <a:lnTo>
                    <a:pt x="181" y="51"/>
                  </a:lnTo>
                  <a:lnTo>
                    <a:pt x="173" y="55"/>
                  </a:lnTo>
                  <a:lnTo>
                    <a:pt x="166" y="59"/>
                  </a:lnTo>
                  <a:lnTo>
                    <a:pt x="162" y="60"/>
                  </a:lnTo>
                  <a:lnTo>
                    <a:pt x="158" y="62"/>
                  </a:lnTo>
                  <a:lnTo>
                    <a:pt x="153" y="65"/>
                  </a:lnTo>
                  <a:lnTo>
                    <a:pt x="150" y="66"/>
                  </a:lnTo>
                  <a:lnTo>
                    <a:pt x="146" y="68"/>
                  </a:lnTo>
                  <a:lnTo>
                    <a:pt x="142" y="70"/>
                  </a:lnTo>
                  <a:lnTo>
                    <a:pt x="137" y="71"/>
                  </a:lnTo>
                  <a:lnTo>
                    <a:pt x="133" y="73"/>
                  </a:lnTo>
                  <a:lnTo>
                    <a:pt x="128" y="74"/>
                  </a:lnTo>
                  <a:lnTo>
                    <a:pt x="124" y="76"/>
                  </a:lnTo>
                  <a:lnTo>
                    <a:pt x="119" y="78"/>
                  </a:lnTo>
                  <a:lnTo>
                    <a:pt x="116" y="80"/>
                  </a:lnTo>
                  <a:lnTo>
                    <a:pt x="111" y="81"/>
                  </a:lnTo>
                  <a:lnTo>
                    <a:pt x="106" y="83"/>
                  </a:lnTo>
                  <a:lnTo>
                    <a:pt x="101" y="83"/>
                  </a:lnTo>
                  <a:lnTo>
                    <a:pt x="96" y="84"/>
                  </a:lnTo>
                  <a:lnTo>
                    <a:pt x="91" y="85"/>
                  </a:lnTo>
                  <a:lnTo>
                    <a:pt x="86" y="85"/>
                  </a:lnTo>
                  <a:lnTo>
                    <a:pt x="81" y="86"/>
                  </a:lnTo>
                  <a:lnTo>
                    <a:pt x="77" y="88"/>
                  </a:lnTo>
                  <a:lnTo>
                    <a:pt x="70" y="88"/>
                  </a:lnTo>
                  <a:lnTo>
                    <a:pt x="67" y="89"/>
                  </a:lnTo>
                  <a:lnTo>
                    <a:pt x="60" y="89"/>
                  </a:lnTo>
                  <a:lnTo>
                    <a:pt x="55" y="89"/>
                  </a:lnTo>
                  <a:lnTo>
                    <a:pt x="50" y="89"/>
                  </a:lnTo>
                  <a:lnTo>
                    <a:pt x="45" y="89"/>
                  </a:lnTo>
                  <a:lnTo>
                    <a:pt x="40" y="89"/>
                  </a:lnTo>
                  <a:lnTo>
                    <a:pt x="35" y="89"/>
                  </a:lnTo>
                  <a:lnTo>
                    <a:pt x="14" y="6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6" name="Freeform 86"/>
            <p:cNvSpPr>
              <a:spLocks/>
            </p:cNvSpPr>
            <p:nvPr/>
          </p:nvSpPr>
          <p:spPr bwMode="auto">
            <a:xfrm>
              <a:off x="3275" y="3073"/>
              <a:ext cx="226" cy="99"/>
            </a:xfrm>
            <a:custGeom>
              <a:avLst/>
              <a:gdLst>
                <a:gd name="T0" fmla="*/ 10 w 678"/>
                <a:gd name="T1" fmla="*/ 268 h 295"/>
                <a:gd name="T2" fmla="*/ 17 w 678"/>
                <a:gd name="T3" fmla="*/ 268 h 295"/>
                <a:gd name="T4" fmla="*/ 27 w 678"/>
                <a:gd name="T5" fmla="*/ 267 h 295"/>
                <a:gd name="T6" fmla="*/ 34 w 678"/>
                <a:gd name="T7" fmla="*/ 265 h 295"/>
                <a:gd name="T8" fmla="*/ 44 w 678"/>
                <a:gd name="T9" fmla="*/ 264 h 295"/>
                <a:gd name="T10" fmla="*/ 56 w 678"/>
                <a:gd name="T11" fmla="*/ 263 h 295"/>
                <a:gd name="T12" fmla="*/ 67 w 678"/>
                <a:gd name="T13" fmla="*/ 260 h 295"/>
                <a:gd name="T14" fmla="*/ 81 w 678"/>
                <a:gd name="T15" fmla="*/ 258 h 295"/>
                <a:gd name="T16" fmla="*/ 96 w 678"/>
                <a:gd name="T17" fmla="*/ 254 h 295"/>
                <a:gd name="T18" fmla="*/ 112 w 678"/>
                <a:gd name="T19" fmla="*/ 250 h 295"/>
                <a:gd name="T20" fmla="*/ 130 w 678"/>
                <a:gd name="T21" fmla="*/ 246 h 295"/>
                <a:gd name="T22" fmla="*/ 147 w 678"/>
                <a:gd name="T23" fmla="*/ 241 h 295"/>
                <a:gd name="T24" fmla="*/ 166 w 678"/>
                <a:gd name="T25" fmla="*/ 236 h 295"/>
                <a:gd name="T26" fmla="*/ 187 w 678"/>
                <a:gd name="T27" fmla="*/ 230 h 295"/>
                <a:gd name="T28" fmla="*/ 208 w 678"/>
                <a:gd name="T29" fmla="*/ 224 h 295"/>
                <a:gd name="T30" fmla="*/ 229 w 678"/>
                <a:gd name="T31" fmla="*/ 215 h 295"/>
                <a:gd name="T32" fmla="*/ 250 w 678"/>
                <a:gd name="T33" fmla="*/ 207 h 295"/>
                <a:gd name="T34" fmla="*/ 274 w 678"/>
                <a:gd name="T35" fmla="*/ 197 h 295"/>
                <a:gd name="T36" fmla="*/ 297 w 678"/>
                <a:gd name="T37" fmla="*/ 187 h 295"/>
                <a:gd name="T38" fmla="*/ 322 w 678"/>
                <a:gd name="T39" fmla="*/ 177 h 295"/>
                <a:gd name="T40" fmla="*/ 346 w 678"/>
                <a:gd name="T41" fmla="*/ 166 h 295"/>
                <a:gd name="T42" fmla="*/ 372 w 678"/>
                <a:gd name="T43" fmla="*/ 153 h 295"/>
                <a:gd name="T44" fmla="*/ 396 w 678"/>
                <a:gd name="T45" fmla="*/ 138 h 295"/>
                <a:gd name="T46" fmla="*/ 422 w 678"/>
                <a:gd name="T47" fmla="*/ 125 h 295"/>
                <a:gd name="T48" fmla="*/ 447 w 678"/>
                <a:gd name="T49" fmla="*/ 108 h 295"/>
                <a:gd name="T50" fmla="*/ 474 w 678"/>
                <a:gd name="T51" fmla="*/ 92 h 295"/>
                <a:gd name="T52" fmla="*/ 500 w 678"/>
                <a:gd name="T53" fmla="*/ 73 h 295"/>
                <a:gd name="T54" fmla="*/ 525 w 678"/>
                <a:gd name="T55" fmla="*/ 53 h 295"/>
                <a:gd name="T56" fmla="*/ 551 w 678"/>
                <a:gd name="T57" fmla="*/ 33 h 295"/>
                <a:gd name="T58" fmla="*/ 578 w 678"/>
                <a:gd name="T59" fmla="*/ 10 h 295"/>
                <a:gd name="T60" fmla="*/ 678 w 678"/>
                <a:gd name="T61" fmla="*/ 55 h 295"/>
                <a:gd name="T62" fmla="*/ 674 w 678"/>
                <a:gd name="T63" fmla="*/ 58 h 295"/>
                <a:gd name="T64" fmla="*/ 664 w 678"/>
                <a:gd name="T65" fmla="*/ 65 h 295"/>
                <a:gd name="T66" fmla="*/ 656 w 678"/>
                <a:gd name="T67" fmla="*/ 70 h 295"/>
                <a:gd name="T68" fmla="*/ 647 w 678"/>
                <a:gd name="T69" fmla="*/ 77 h 295"/>
                <a:gd name="T70" fmla="*/ 636 w 678"/>
                <a:gd name="T71" fmla="*/ 84 h 295"/>
                <a:gd name="T72" fmla="*/ 624 w 678"/>
                <a:gd name="T73" fmla="*/ 93 h 295"/>
                <a:gd name="T74" fmla="*/ 609 w 678"/>
                <a:gd name="T75" fmla="*/ 102 h 295"/>
                <a:gd name="T76" fmla="*/ 595 w 678"/>
                <a:gd name="T77" fmla="*/ 111 h 295"/>
                <a:gd name="T78" fmla="*/ 579 w 678"/>
                <a:gd name="T79" fmla="*/ 121 h 295"/>
                <a:gd name="T80" fmla="*/ 561 w 678"/>
                <a:gd name="T81" fmla="*/ 131 h 295"/>
                <a:gd name="T82" fmla="*/ 543 w 678"/>
                <a:gd name="T83" fmla="*/ 142 h 295"/>
                <a:gd name="T84" fmla="*/ 523 w 678"/>
                <a:gd name="T85" fmla="*/ 152 h 295"/>
                <a:gd name="T86" fmla="*/ 501 w 678"/>
                <a:gd name="T87" fmla="*/ 163 h 295"/>
                <a:gd name="T88" fmla="*/ 480 w 678"/>
                <a:gd name="T89" fmla="*/ 176 h 295"/>
                <a:gd name="T90" fmla="*/ 456 w 678"/>
                <a:gd name="T91" fmla="*/ 186 h 295"/>
                <a:gd name="T92" fmla="*/ 431 w 678"/>
                <a:gd name="T93" fmla="*/ 197 h 295"/>
                <a:gd name="T94" fmla="*/ 405 w 678"/>
                <a:gd name="T95" fmla="*/ 209 h 295"/>
                <a:gd name="T96" fmla="*/ 378 w 678"/>
                <a:gd name="T97" fmla="*/ 220 h 295"/>
                <a:gd name="T98" fmla="*/ 351 w 678"/>
                <a:gd name="T99" fmla="*/ 230 h 295"/>
                <a:gd name="T100" fmla="*/ 323 w 678"/>
                <a:gd name="T101" fmla="*/ 240 h 295"/>
                <a:gd name="T102" fmla="*/ 293 w 678"/>
                <a:gd name="T103" fmla="*/ 249 h 295"/>
                <a:gd name="T104" fmla="*/ 264 w 678"/>
                <a:gd name="T105" fmla="*/ 258 h 295"/>
                <a:gd name="T106" fmla="*/ 233 w 678"/>
                <a:gd name="T107" fmla="*/ 265 h 295"/>
                <a:gd name="T108" fmla="*/ 201 w 678"/>
                <a:gd name="T109" fmla="*/ 273 h 295"/>
                <a:gd name="T110" fmla="*/ 169 w 678"/>
                <a:gd name="T111" fmla="*/ 279 h 295"/>
                <a:gd name="T112" fmla="*/ 136 w 678"/>
                <a:gd name="T113" fmla="*/ 285 h 295"/>
                <a:gd name="T114" fmla="*/ 102 w 678"/>
                <a:gd name="T115" fmla="*/ 288 h 295"/>
                <a:gd name="T116" fmla="*/ 69 w 678"/>
                <a:gd name="T117" fmla="*/ 292 h 295"/>
                <a:gd name="T118" fmla="*/ 34 w 678"/>
                <a:gd name="T119" fmla="*/ 293 h 295"/>
                <a:gd name="T120" fmla="*/ 0 w 678"/>
                <a:gd name="T121" fmla="*/ 295 h 295"/>
                <a:gd name="T122" fmla="*/ 10 w 678"/>
                <a:gd name="T123" fmla="*/ 269 h 2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78"/>
                <a:gd name="T187" fmla="*/ 0 h 295"/>
                <a:gd name="T188" fmla="*/ 678 w 678"/>
                <a:gd name="T189" fmla="*/ 295 h 2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78" h="295">
                  <a:moveTo>
                    <a:pt x="10" y="269"/>
                  </a:moveTo>
                  <a:lnTo>
                    <a:pt x="10" y="268"/>
                  </a:lnTo>
                  <a:lnTo>
                    <a:pt x="13" y="268"/>
                  </a:lnTo>
                  <a:lnTo>
                    <a:pt x="17" y="268"/>
                  </a:lnTo>
                  <a:lnTo>
                    <a:pt x="23" y="268"/>
                  </a:lnTo>
                  <a:lnTo>
                    <a:pt x="27" y="267"/>
                  </a:lnTo>
                  <a:lnTo>
                    <a:pt x="31" y="265"/>
                  </a:lnTo>
                  <a:lnTo>
                    <a:pt x="34" y="265"/>
                  </a:lnTo>
                  <a:lnTo>
                    <a:pt x="39" y="264"/>
                  </a:lnTo>
                  <a:lnTo>
                    <a:pt x="44" y="264"/>
                  </a:lnTo>
                  <a:lnTo>
                    <a:pt x="49" y="263"/>
                  </a:lnTo>
                  <a:lnTo>
                    <a:pt x="56" y="263"/>
                  </a:lnTo>
                  <a:lnTo>
                    <a:pt x="62" y="262"/>
                  </a:lnTo>
                  <a:lnTo>
                    <a:pt x="67" y="260"/>
                  </a:lnTo>
                  <a:lnTo>
                    <a:pt x="73" y="259"/>
                  </a:lnTo>
                  <a:lnTo>
                    <a:pt x="81" y="258"/>
                  </a:lnTo>
                  <a:lnTo>
                    <a:pt x="88" y="256"/>
                  </a:lnTo>
                  <a:lnTo>
                    <a:pt x="96" y="254"/>
                  </a:lnTo>
                  <a:lnTo>
                    <a:pt x="103" y="253"/>
                  </a:lnTo>
                  <a:lnTo>
                    <a:pt x="112" y="250"/>
                  </a:lnTo>
                  <a:lnTo>
                    <a:pt x="121" y="249"/>
                  </a:lnTo>
                  <a:lnTo>
                    <a:pt x="130" y="246"/>
                  </a:lnTo>
                  <a:lnTo>
                    <a:pt x="139" y="244"/>
                  </a:lnTo>
                  <a:lnTo>
                    <a:pt x="147" y="241"/>
                  </a:lnTo>
                  <a:lnTo>
                    <a:pt x="157" y="239"/>
                  </a:lnTo>
                  <a:lnTo>
                    <a:pt x="166" y="236"/>
                  </a:lnTo>
                  <a:lnTo>
                    <a:pt x="176" y="234"/>
                  </a:lnTo>
                  <a:lnTo>
                    <a:pt x="187" y="230"/>
                  </a:lnTo>
                  <a:lnTo>
                    <a:pt x="197" y="228"/>
                  </a:lnTo>
                  <a:lnTo>
                    <a:pt x="208" y="224"/>
                  </a:lnTo>
                  <a:lnTo>
                    <a:pt x="218" y="220"/>
                  </a:lnTo>
                  <a:lnTo>
                    <a:pt x="229" y="215"/>
                  </a:lnTo>
                  <a:lnTo>
                    <a:pt x="240" y="213"/>
                  </a:lnTo>
                  <a:lnTo>
                    <a:pt x="250" y="207"/>
                  </a:lnTo>
                  <a:lnTo>
                    <a:pt x="263" y="202"/>
                  </a:lnTo>
                  <a:lnTo>
                    <a:pt x="274" y="197"/>
                  </a:lnTo>
                  <a:lnTo>
                    <a:pt x="287" y="194"/>
                  </a:lnTo>
                  <a:lnTo>
                    <a:pt x="297" y="187"/>
                  </a:lnTo>
                  <a:lnTo>
                    <a:pt x="309" y="182"/>
                  </a:lnTo>
                  <a:lnTo>
                    <a:pt x="322" y="177"/>
                  </a:lnTo>
                  <a:lnTo>
                    <a:pt x="334" y="172"/>
                  </a:lnTo>
                  <a:lnTo>
                    <a:pt x="346" y="166"/>
                  </a:lnTo>
                  <a:lnTo>
                    <a:pt x="358" y="160"/>
                  </a:lnTo>
                  <a:lnTo>
                    <a:pt x="372" y="153"/>
                  </a:lnTo>
                  <a:lnTo>
                    <a:pt x="385" y="147"/>
                  </a:lnTo>
                  <a:lnTo>
                    <a:pt x="396" y="138"/>
                  </a:lnTo>
                  <a:lnTo>
                    <a:pt x="408" y="132"/>
                  </a:lnTo>
                  <a:lnTo>
                    <a:pt x="422" y="125"/>
                  </a:lnTo>
                  <a:lnTo>
                    <a:pt x="435" y="117"/>
                  </a:lnTo>
                  <a:lnTo>
                    <a:pt x="447" y="108"/>
                  </a:lnTo>
                  <a:lnTo>
                    <a:pt x="461" y="99"/>
                  </a:lnTo>
                  <a:lnTo>
                    <a:pt x="474" y="92"/>
                  </a:lnTo>
                  <a:lnTo>
                    <a:pt x="486" y="83"/>
                  </a:lnTo>
                  <a:lnTo>
                    <a:pt x="500" y="73"/>
                  </a:lnTo>
                  <a:lnTo>
                    <a:pt x="513" y="63"/>
                  </a:lnTo>
                  <a:lnTo>
                    <a:pt x="525" y="53"/>
                  </a:lnTo>
                  <a:lnTo>
                    <a:pt x="539" y="43"/>
                  </a:lnTo>
                  <a:lnTo>
                    <a:pt x="551" y="33"/>
                  </a:lnTo>
                  <a:lnTo>
                    <a:pt x="564" y="21"/>
                  </a:lnTo>
                  <a:lnTo>
                    <a:pt x="578" y="10"/>
                  </a:lnTo>
                  <a:lnTo>
                    <a:pt x="590" y="0"/>
                  </a:lnTo>
                  <a:lnTo>
                    <a:pt x="678" y="55"/>
                  </a:lnTo>
                  <a:lnTo>
                    <a:pt x="677" y="55"/>
                  </a:lnTo>
                  <a:lnTo>
                    <a:pt x="674" y="58"/>
                  </a:lnTo>
                  <a:lnTo>
                    <a:pt x="669" y="60"/>
                  </a:lnTo>
                  <a:lnTo>
                    <a:pt x="664" y="65"/>
                  </a:lnTo>
                  <a:lnTo>
                    <a:pt x="659" y="67"/>
                  </a:lnTo>
                  <a:lnTo>
                    <a:pt x="656" y="70"/>
                  </a:lnTo>
                  <a:lnTo>
                    <a:pt x="652" y="73"/>
                  </a:lnTo>
                  <a:lnTo>
                    <a:pt x="647" y="77"/>
                  </a:lnTo>
                  <a:lnTo>
                    <a:pt x="642" y="81"/>
                  </a:lnTo>
                  <a:lnTo>
                    <a:pt x="636" y="84"/>
                  </a:lnTo>
                  <a:lnTo>
                    <a:pt x="631" y="88"/>
                  </a:lnTo>
                  <a:lnTo>
                    <a:pt x="624" y="93"/>
                  </a:lnTo>
                  <a:lnTo>
                    <a:pt x="617" y="97"/>
                  </a:lnTo>
                  <a:lnTo>
                    <a:pt x="609" y="102"/>
                  </a:lnTo>
                  <a:lnTo>
                    <a:pt x="602" y="106"/>
                  </a:lnTo>
                  <a:lnTo>
                    <a:pt x="595" y="111"/>
                  </a:lnTo>
                  <a:lnTo>
                    <a:pt x="587" y="114"/>
                  </a:lnTo>
                  <a:lnTo>
                    <a:pt x="579" y="121"/>
                  </a:lnTo>
                  <a:lnTo>
                    <a:pt x="570" y="126"/>
                  </a:lnTo>
                  <a:lnTo>
                    <a:pt x="561" y="131"/>
                  </a:lnTo>
                  <a:lnTo>
                    <a:pt x="551" y="136"/>
                  </a:lnTo>
                  <a:lnTo>
                    <a:pt x="543" y="142"/>
                  </a:lnTo>
                  <a:lnTo>
                    <a:pt x="533" y="147"/>
                  </a:lnTo>
                  <a:lnTo>
                    <a:pt x="523" y="152"/>
                  </a:lnTo>
                  <a:lnTo>
                    <a:pt x="513" y="158"/>
                  </a:lnTo>
                  <a:lnTo>
                    <a:pt x="501" y="163"/>
                  </a:lnTo>
                  <a:lnTo>
                    <a:pt x="490" y="170"/>
                  </a:lnTo>
                  <a:lnTo>
                    <a:pt x="480" y="176"/>
                  </a:lnTo>
                  <a:lnTo>
                    <a:pt x="467" y="181"/>
                  </a:lnTo>
                  <a:lnTo>
                    <a:pt x="456" y="186"/>
                  </a:lnTo>
                  <a:lnTo>
                    <a:pt x="444" y="192"/>
                  </a:lnTo>
                  <a:lnTo>
                    <a:pt x="431" y="197"/>
                  </a:lnTo>
                  <a:lnTo>
                    <a:pt x="417" y="202"/>
                  </a:lnTo>
                  <a:lnTo>
                    <a:pt x="405" y="209"/>
                  </a:lnTo>
                  <a:lnTo>
                    <a:pt x="391" y="214"/>
                  </a:lnTo>
                  <a:lnTo>
                    <a:pt x="378" y="220"/>
                  </a:lnTo>
                  <a:lnTo>
                    <a:pt x="364" y="225"/>
                  </a:lnTo>
                  <a:lnTo>
                    <a:pt x="351" y="230"/>
                  </a:lnTo>
                  <a:lnTo>
                    <a:pt x="337" y="235"/>
                  </a:lnTo>
                  <a:lnTo>
                    <a:pt x="323" y="240"/>
                  </a:lnTo>
                  <a:lnTo>
                    <a:pt x="308" y="244"/>
                  </a:lnTo>
                  <a:lnTo>
                    <a:pt x="293" y="249"/>
                  </a:lnTo>
                  <a:lnTo>
                    <a:pt x="278" y="253"/>
                  </a:lnTo>
                  <a:lnTo>
                    <a:pt x="264" y="258"/>
                  </a:lnTo>
                  <a:lnTo>
                    <a:pt x="248" y="262"/>
                  </a:lnTo>
                  <a:lnTo>
                    <a:pt x="233" y="265"/>
                  </a:lnTo>
                  <a:lnTo>
                    <a:pt x="216" y="269"/>
                  </a:lnTo>
                  <a:lnTo>
                    <a:pt x="201" y="273"/>
                  </a:lnTo>
                  <a:lnTo>
                    <a:pt x="185" y="275"/>
                  </a:lnTo>
                  <a:lnTo>
                    <a:pt x="169" y="279"/>
                  </a:lnTo>
                  <a:lnTo>
                    <a:pt x="152" y="282"/>
                  </a:lnTo>
                  <a:lnTo>
                    <a:pt x="136" y="285"/>
                  </a:lnTo>
                  <a:lnTo>
                    <a:pt x="118" y="287"/>
                  </a:lnTo>
                  <a:lnTo>
                    <a:pt x="102" y="288"/>
                  </a:lnTo>
                  <a:lnTo>
                    <a:pt x="86" y="290"/>
                  </a:lnTo>
                  <a:lnTo>
                    <a:pt x="69" y="292"/>
                  </a:lnTo>
                  <a:lnTo>
                    <a:pt x="51" y="293"/>
                  </a:lnTo>
                  <a:lnTo>
                    <a:pt x="34" y="293"/>
                  </a:lnTo>
                  <a:lnTo>
                    <a:pt x="17" y="294"/>
                  </a:lnTo>
                  <a:lnTo>
                    <a:pt x="0" y="295"/>
                  </a:lnTo>
                  <a:lnTo>
                    <a:pt x="5" y="280"/>
                  </a:lnTo>
                  <a:lnTo>
                    <a:pt x="10" y="26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7" name="Freeform 87"/>
            <p:cNvSpPr>
              <a:spLocks/>
            </p:cNvSpPr>
            <p:nvPr/>
          </p:nvSpPr>
          <p:spPr bwMode="auto">
            <a:xfrm>
              <a:off x="3190" y="3013"/>
              <a:ext cx="199" cy="119"/>
            </a:xfrm>
            <a:custGeom>
              <a:avLst/>
              <a:gdLst>
                <a:gd name="T0" fmla="*/ 32 w 596"/>
                <a:gd name="T1" fmla="*/ 14 h 358"/>
                <a:gd name="T2" fmla="*/ 29 w 596"/>
                <a:gd name="T3" fmla="*/ 35 h 358"/>
                <a:gd name="T4" fmla="*/ 25 w 596"/>
                <a:gd name="T5" fmla="*/ 62 h 358"/>
                <a:gd name="T6" fmla="*/ 25 w 596"/>
                <a:gd name="T7" fmla="*/ 94 h 358"/>
                <a:gd name="T8" fmla="*/ 25 w 596"/>
                <a:gd name="T9" fmla="*/ 128 h 358"/>
                <a:gd name="T10" fmla="*/ 31 w 596"/>
                <a:gd name="T11" fmla="*/ 166 h 358"/>
                <a:gd name="T12" fmla="*/ 42 w 596"/>
                <a:gd name="T13" fmla="*/ 201 h 358"/>
                <a:gd name="T14" fmla="*/ 61 w 596"/>
                <a:gd name="T15" fmla="*/ 236 h 358"/>
                <a:gd name="T16" fmla="*/ 86 w 596"/>
                <a:gd name="T17" fmla="*/ 268 h 358"/>
                <a:gd name="T18" fmla="*/ 121 w 596"/>
                <a:gd name="T19" fmla="*/ 295 h 358"/>
                <a:gd name="T20" fmla="*/ 168 w 596"/>
                <a:gd name="T21" fmla="*/ 317 h 358"/>
                <a:gd name="T22" fmla="*/ 226 w 596"/>
                <a:gd name="T23" fmla="*/ 331 h 358"/>
                <a:gd name="T24" fmla="*/ 285 w 596"/>
                <a:gd name="T25" fmla="*/ 331 h 358"/>
                <a:gd name="T26" fmla="*/ 339 w 596"/>
                <a:gd name="T27" fmla="*/ 322 h 358"/>
                <a:gd name="T28" fmla="*/ 385 w 596"/>
                <a:gd name="T29" fmla="*/ 303 h 358"/>
                <a:gd name="T30" fmla="*/ 426 w 596"/>
                <a:gd name="T31" fmla="*/ 277 h 358"/>
                <a:gd name="T32" fmla="*/ 460 w 596"/>
                <a:gd name="T33" fmla="*/ 243 h 358"/>
                <a:gd name="T34" fmla="*/ 489 w 596"/>
                <a:gd name="T35" fmla="*/ 206 h 358"/>
                <a:gd name="T36" fmla="*/ 513 w 596"/>
                <a:gd name="T37" fmla="*/ 169 h 358"/>
                <a:gd name="T38" fmla="*/ 533 w 596"/>
                <a:gd name="T39" fmla="*/ 132 h 358"/>
                <a:gd name="T40" fmla="*/ 548 w 596"/>
                <a:gd name="T41" fmla="*/ 97 h 358"/>
                <a:gd name="T42" fmla="*/ 559 w 596"/>
                <a:gd name="T43" fmla="*/ 67 h 358"/>
                <a:gd name="T44" fmla="*/ 566 w 596"/>
                <a:gd name="T45" fmla="*/ 44 h 358"/>
                <a:gd name="T46" fmla="*/ 572 w 596"/>
                <a:gd name="T47" fmla="*/ 26 h 358"/>
                <a:gd name="T48" fmla="*/ 592 w 596"/>
                <a:gd name="T49" fmla="*/ 47 h 358"/>
                <a:gd name="T50" fmla="*/ 586 w 596"/>
                <a:gd name="T51" fmla="*/ 65 h 358"/>
                <a:gd name="T52" fmla="*/ 578 w 596"/>
                <a:gd name="T53" fmla="*/ 91 h 358"/>
                <a:gd name="T54" fmla="*/ 566 w 596"/>
                <a:gd name="T55" fmla="*/ 122 h 358"/>
                <a:gd name="T56" fmla="*/ 551 w 596"/>
                <a:gd name="T57" fmla="*/ 156 h 358"/>
                <a:gd name="T58" fmla="*/ 532 w 596"/>
                <a:gd name="T59" fmla="*/ 191 h 358"/>
                <a:gd name="T60" fmla="*/ 508 w 596"/>
                <a:gd name="T61" fmla="*/ 228 h 358"/>
                <a:gd name="T62" fmla="*/ 479 w 596"/>
                <a:gd name="T63" fmla="*/ 262 h 358"/>
                <a:gd name="T64" fmla="*/ 446 w 596"/>
                <a:gd name="T65" fmla="*/ 294 h 358"/>
                <a:gd name="T66" fmla="*/ 405 w 596"/>
                <a:gd name="T67" fmla="*/ 321 h 358"/>
                <a:gd name="T68" fmla="*/ 361 w 596"/>
                <a:gd name="T69" fmla="*/ 342 h 358"/>
                <a:gd name="T70" fmla="*/ 310 w 596"/>
                <a:gd name="T71" fmla="*/ 355 h 358"/>
                <a:gd name="T72" fmla="*/ 257 w 596"/>
                <a:gd name="T73" fmla="*/ 358 h 358"/>
                <a:gd name="T74" fmla="*/ 209 w 596"/>
                <a:gd name="T75" fmla="*/ 355 h 358"/>
                <a:gd name="T76" fmla="*/ 168 w 596"/>
                <a:gd name="T77" fmla="*/ 344 h 358"/>
                <a:gd name="T78" fmla="*/ 130 w 596"/>
                <a:gd name="T79" fmla="*/ 331 h 358"/>
                <a:gd name="T80" fmla="*/ 101 w 596"/>
                <a:gd name="T81" fmla="*/ 313 h 358"/>
                <a:gd name="T82" fmla="*/ 74 w 596"/>
                <a:gd name="T83" fmla="*/ 290 h 358"/>
                <a:gd name="T84" fmla="*/ 54 w 596"/>
                <a:gd name="T85" fmla="*/ 268 h 358"/>
                <a:gd name="T86" fmla="*/ 35 w 596"/>
                <a:gd name="T87" fmla="*/ 244 h 358"/>
                <a:gd name="T88" fmla="*/ 22 w 596"/>
                <a:gd name="T89" fmla="*/ 220 h 358"/>
                <a:gd name="T90" fmla="*/ 12 w 596"/>
                <a:gd name="T91" fmla="*/ 197 h 358"/>
                <a:gd name="T92" fmla="*/ 6 w 596"/>
                <a:gd name="T93" fmla="*/ 177 h 358"/>
                <a:gd name="T94" fmla="*/ 1 w 596"/>
                <a:gd name="T95" fmla="*/ 153 h 358"/>
                <a:gd name="T96" fmla="*/ 0 w 596"/>
                <a:gd name="T97" fmla="*/ 133 h 358"/>
                <a:gd name="T98" fmla="*/ 0 w 596"/>
                <a:gd name="T99" fmla="*/ 107 h 358"/>
                <a:gd name="T100" fmla="*/ 0 w 596"/>
                <a:gd name="T101" fmla="*/ 81 h 358"/>
                <a:gd name="T102" fmla="*/ 0 w 596"/>
                <a:gd name="T103" fmla="*/ 55 h 358"/>
                <a:gd name="T104" fmla="*/ 1 w 596"/>
                <a:gd name="T105" fmla="*/ 37 h 358"/>
                <a:gd name="T106" fmla="*/ 1 w 596"/>
                <a:gd name="T107" fmla="*/ 23 h 35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96"/>
                <a:gd name="T163" fmla="*/ 0 h 358"/>
                <a:gd name="T164" fmla="*/ 596 w 596"/>
                <a:gd name="T165" fmla="*/ 358 h 35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96" h="358">
                  <a:moveTo>
                    <a:pt x="1" y="23"/>
                  </a:moveTo>
                  <a:lnTo>
                    <a:pt x="36" y="0"/>
                  </a:lnTo>
                  <a:lnTo>
                    <a:pt x="35" y="6"/>
                  </a:lnTo>
                  <a:lnTo>
                    <a:pt x="34" y="13"/>
                  </a:lnTo>
                  <a:lnTo>
                    <a:pt x="32" y="14"/>
                  </a:lnTo>
                  <a:lnTo>
                    <a:pt x="31" y="18"/>
                  </a:lnTo>
                  <a:lnTo>
                    <a:pt x="31" y="23"/>
                  </a:lnTo>
                  <a:lnTo>
                    <a:pt x="30" y="26"/>
                  </a:lnTo>
                  <a:lnTo>
                    <a:pt x="30" y="30"/>
                  </a:lnTo>
                  <a:lnTo>
                    <a:pt x="29" y="35"/>
                  </a:lnTo>
                  <a:lnTo>
                    <a:pt x="29" y="40"/>
                  </a:lnTo>
                  <a:lnTo>
                    <a:pt x="29" y="47"/>
                  </a:lnTo>
                  <a:lnTo>
                    <a:pt x="26" y="50"/>
                  </a:lnTo>
                  <a:lnTo>
                    <a:pt x="26" y="57"/>
                  </a:lnTo>
                  <a:lnTo>
                    <a:pt x="25" y="62"/>
                  </a:lnTo>
                  <a:lnTo>
                    <a:pt x="25" y="68"/>
                  </a:lnTo>
                  <a:lnTo>
                    <a:pt x="25" y="74"/>
                  </a:lnTo>
                  <a:lnTo>
                    <a:pt x="25" y="81"/>
                  </a:lnTo>
                  <a:lnTo>
                    <a:pt x="25" y="87"/>
                  </a:lnTo>
                  <a:lnTo>
                    <a:pt x="25" y="94"/>
                  </a:lnTo>
                  <a:lnTo>
                    <a:pt x="25" y="101"/>
                  </a:lnTo>
                  <a:lnTo>
                    <a:pt x="25" y="107"/>
                  </a:lnTo>
                  <a:lnTo>
                    <a:pt x="25" y="114"/>
                  </a:lnTo>
                  <a:lnTo>
                    <a:pt x="25" y="122"/>
                  </a:lnTo>
                  <a:lnTo>
                    <a:pt x="25" y="128"/>
                  </a:lnTo>
                  <a:lnTo>
                    <a:pt x="26" y="136"/>
                  </a:lnTo>
                  <a:lnTo>
                    <a:pt x="27" y="143"/>
                  </a:lnTo>
                  <a:lnTo>
                    <a:pt x="30" y="151"/>
                  </a:lnTo>
                  <a:lnTo>
                    <a:pt x="30" y="157"/>
                  </a:lnTo>
                  <a:lnTo>
                    <a:pt x="31" y="166"/>
                  </a:lnTo>
                  <a:lnTo>
                    <a:pt x="34" y="172"/>
                  </a:lnTo>
                  <a:lnTo>
                    <a:pt x="35" y="180"/>
                  </a:lnTo>
                  <a:lnTo>
                    <a:pt x="37" y="186"/>
                  </a:lnTo>
                  <a:lnTo>
                    <a:pt x="40" y="194"/>
                  </a:lnTo>
                  <a:lnTo>
                    <a:pt x="42" y="201"/>
                  </a:lnTo>
                  <a:lnTo>
                    <a:pt x="46" y="209"/>
                  </a:lnTo>
                  <a:lnTo>
                    <a:pt x="49" y="215"/>
                  </a:lnTo>
                  <a:lnTo>
                    <a:pt x="52" y="223"/>
                  </a:lnTo>
                  <a:lnTo>
                    <a:pt x="56" y="229"/>
                  </a:lnTo>
                  <a:lnTo>
                    <a:pt x="61" y="236"/>
                  </a:lnTo>
                  <a:lnTo>
                    <a:pt x="65" y="243"/>
                  </a:lnTo>
                  <a:lnTo>
                    <a:pt x="70" y="249"/>
                  </a:lnTo>
                  <a:lnTo>
                    <a:pt x="75" y="255"/>
                  </a:lnTo>
                  <a:lnTo>
                    <a:pt x="81" y="263"/>
                  </a:lnTo>
                  <a:lnTo>
                    <a:pt x="86" y="268"/>
                  </a:lnTo>
                  <a:lnTo>
                    <a:pt x="93" y="274"/>
                  </a:lnTo>
                  <a:lnTo>
                    <a:pt x="99" y="279"/>
                  </a:lnTo>
                  <a:lnTo>
                    <a:pt x="106" y="285"/>
                  </a:lnTo>
                  <a:lnTo>
                    <a:pt x="113" y="290"/>
                  </a:lnTo>
                  <a:lnTo>
                    <a:pt x="121" y="295"/>
                  </a:lnTo>
                  <a:lnTo>
                    <a:pt x="130" y="300"/>
                  </a:lnTo>
                  <a:lnTo>
                    <a:pt x="139" y="306"/>
                  </a:lnTo>
                  <a:lnTo>
                    <a:pt x="148" y="308"/>
                  </a:lnTo>
                  <a:lnTo>
                    <a:pt x="158" y="313"/>
                  </a:lnTo>
                  <a:lnTo>
                    <a:pt x="168" y="317"/>
                  </a:lnTo>
                  <a:lnTo>
                    <a:pt x="178" y="319"/>
                  </a:lnTo>
                  <a:lnTo>
                    <a:pt x="189" y="323"/>
                  </a:lnTo>
                  <a:lnTo>
                    <a:pt x="200" y="326"/>
                  </a:lnTo>
                  <a:lnTo>
                    <a:pt x="213" y="328"/>
                  </a:lnTo>
                  <a:lnTo>
                    <a:pt x="226" y="331"/>
                  </a:lnTo>
                  <a:lnTo>
                    <a:pt x="237" y="331"/>
                  </a:lnTo>
                  <a:lnTo>
                    <a:pt x="249" y="333"/>
                  </a:lnTo>
                  <a:lnTo>
                    <a:pt x="262" y="333"/>
                  </a:lnTo>
                  <a:lnTo>
                    <a:pt x="273" y="333"/>
                  </a:lnTo>
                  <a:lnTo>
                    <a:pt x="285" y="331"/>
                  </a:lnTo>
                  <a:lnTo>
                    <a:pt x="296" y="331"/>
                  </a:lnTo>
                  <a:lnTo>
                    <a:pt x="307" y="329"/>
                  </a:lnTo>
                  <a:lnTo>
                    <a:pt x="318" y="328"/>
                  </a:lnTo>
                  <a:lnTo>
                    <a:pt x="327" y="324"/>
                  </a:lnTo>
                  <a:lnTo>
                    <a:pt x="339" y="322"/>
                  </a:lnTo>
                  <a:lnTo>
                    <a:pt x="349" y="318"/>
                  </a:lnTo>
                  <a:lnTo>
                    <a:pt x="359" y="316"/>
                  </a:lnTo>
                  <a:lnTo>
                    <a:pt x="367" y="312"/>
                  </a:lnTo>
                  <a:lnTo>
                    <a:pt x="376" y="307"/>
                  </a:lnTo>
                  <a:lnTo>
                    <a:pt x="385" y="303"/>
                  </a:lnTo>
                  <a:lnTo>
                    <a:pt x="394" y="299"/>
                  </a:lnTo>
                  <a:lnTo>
                    <a:pt x="403" y="293"/>
                  </a:lnTo>
                  <a:lnTo>
                    <a:pt x="410" y="288"/>
                  </a:lnTo>
                  <a:lnTo>
                    <a:pt x="419" y="282"/>
                  </a:lnTo>
                  <a:lnTo>
                    <a:pt x="426" y="277"/>
                  </a:lnTo>
                  <a:lnTo>
                    <a:pt x="433" y="269"/>
                  </a:lnTo>
                  <a:lnTo>
                    <a:pt x="440" y="263"/>
                  </a:lnTo>
                  <a:lnTo>
                    <a:pt x="448" y="256"/>
                  </a:lnTo>
                  <a:lnTo>
                    <a:pt x="454" y="250"/>
                  </a:lnTo>
                  <a:lnTo>
                    <a:pt x="460" y="243"/>
                  </a:lnTo>
                  <a:lnTo>
                    <a:pt x="467" y="235"/>
                  </a:lnTo>
                  <a:lnTo>
                    <a:pt x="472" y="229"/>
                  </a:lnTo>
                  <a:lnTo>
                    <a:pt x="479" y="221"/>
                  </a:lnTo>
                  <a:lnTo>
                    <a:pt x="483" y="214"/>
                  </a:lnTo>
                  <a:lnTo>
                    <a:pt x="489" y="206"/>
                  </a:lnTo>
                  <a:lnTo>
                    <a:pt x="494" y="200"/>
                  </a:lnTo>
                  <a:lnTo>
                    <a:pt x="500" y="192"/>
                  </a:lnTo>
                  <a:lnTo>
                    <a:pt x="504" y="184"/>
                  </a:lnTo>
                  <a:lnTo>
                    <a:pt x="509" y="177"/>
                  </a:lnTo>
                  <a:lnTo>
                    <a:pt x="513" y="169"/>
                  </a:lnTo>
                  <a:lnTo>
                    <a:pt x="518" y="161"/>
                  </a:lnTo>
                  <a:lnTo>
                    <a:pt x="522" y="153"/>
                  </a:lnTo>
                  <a:lnTo>
                    <a:pt x="526" y="146"/>
                  </a:lnTo>
                  <a:lnTo>
                    <a:pt x="529" y="138"/>
                  </a:lnTo>
                  <a:lnTo>
                    <a:pt x="533" y="132"/>
                  </a:lnTo>
                  <a:lnTo>
                    <a:pt x="536" y="125"/>
                  </a:lnTo>
                  <a:lnTo>
                    <a:pt x="538" y="117"/>
                  </a:lnTo>
                  <a:lnTo>
                    <a:pt x="542" y="109"/>
                  </a:lnTo>
                  <a:lnTo>
                    <a:pt x="544" y="103"/>
                  </a:lnTo>
                  <a:lnTo>
                    <a:pt x="548" y="97"/>
                  </a:lnTo>
                  <a:lnTo>
                    <a:pt x="551" y="91"/>
                  </a:lnTo>
                  <a:lnTo>
                    <a:pt x="553" y="84"/>
                  </a:lnTo>
                  <a:lnTo>
                    <a:pt x="556" y="79"/>
                  </a:lnTo>
                  <a:lnTo>
                    <a:pt x="557" y="73"/>
                  </a:lnTo>
                  <a:lnTo>
                    <a:pt x="559" y="67"/>
                  </a:lnTo>
                  <a:lnTo>
                    <a:pt x="561" y="62"/>
                  </a:lnTo>
                  <a:lnTo>
                    <a:pt x="562" y="57"/>
                  </a:lnTo>
                  <a:lnTo>
                    <a:pt x="563" y="52"/>
                  </a:lnTo>
                  <a:lnTo>
                    <a:pt x="564" y="48"/>
                  </a:lnTo>
                  <a:lnTo>
                    <a:pt x="566" y="44"/>
                  </a:lnTo>
                  <a:lnTo>
                    <a:pt x="567" y="40"/>
                  </a:lnTo>
                  <a:lnTo>
                    <a:pt x="569" y="34"/>
                  </a:lnTo>
                  <a:lnTo>
                    <a:pt x="571" y="30"/>
                  </a:lnTo>
                  <a:lnTo>
                    <a:pt x="571" y="28"/>
                  </a:lnTo>
                  <a:lnTo>
                    <a:pt x="572" y="26"/>
                  </a:lnTo>
                  <a:lnTo>
                    <a:pt x="596" y="34"/>
                  </a:lnTo>
                  <a:lnTo>
                    <a:pt x="595" y="34"/>
                  </a:lnTo>
                  <a:lnTo>
                    <a:pt x="595" y="37"/>
                  </a:lnTo>
                  <a:lnTo>
                    <a:pt x="593" y="40"/>
                  </a:lnTo>
                  <a:lnTo>
                    <a:pt x="592" y="47"/>
                  </a:lnTo>
                  <a:lnTo>
                    <a:pt x="591" y="49"/>
                  </a:lnTo>
                  <a:lnTo>
                    <a:pt x="591" y="53"/>
                  </a:lnTo>
                  <a:lnTo>
                    <a:pt x="588" y="57"/>
                  </a:lnTo>
                  <a:lnTo>
                    <a:pt x="588" y="62"/>
                  </a:lnTo>
                  <a:lnTo>
                    <a:pt x="586" y="65"/>
                  </a:lnTo>
                  <a:lnTo>
                    <a:pt x="586" y="69"/>
                  </a:lnTo>
                  <a:lnTo>
                    <a:pt x="583" y="74"/>
                  </a:lnTo>
                  <a:lnTo>
                    <a:pt x="582" y="81"/>
                  </a:lnTo>
                  <a:lnTo>
                    <a:pt x="581" y="86"/>
                  </a:lnTo>
                  <a:lnTo>
                    <a:pt x="578" y="91"/>
                  </a:lnTo>
                  <a:lnTo>
                    <a:pt x="576" y="97"/>
                  </a:lnTo>
                  <a:lnTo>
                    <a:pt x="575" y="103"/>
                  </a:lnTo>
                  <a:lnTo>
                    <a:pt x="571" y="108"/>
                  </a:lnTo>
                  <a:lnTo>
                    <a:pt x="569" y="114"/>
                  </a:lnTo>
                  <a:lnTo>
                    <a:pt x="566" y="122"/>
                  </a:lnTo>
                  <a:lnTo>
                    <a:pt x="564" y="128"/>
                  </a:lnTo>
                  <a:lnTo>
                    <a:pt x="561" y="135"/>
                  </a:lnTo>
                  <a:lnTo>
                    <a:pt x="558" y="141"/>
                  </a:lnTo>
                  <a:lnTo>
                    <a:pt x="554" y="148"/>
                  </a:lnTo>
                  <a:lnTo>
                    <a:pt x="551" y="156"/>
                  </a:lnTo>
                  <a:lnTo>
                    <a:pt x="547" y="162"/>
                  </a:lnTo>
                  <a:lnTo>
                    <a:pt x="543" y="170"/>
                  </a:lnTo>
                  <a:lnTo>
                    <a:pt x="541" y="177"/>
                  </a:lnTo>
                  <a:lnTo>
                    <a:pt x="537" y="185"/>
                  </a:lnTo>
                  <a:lnTo>
                    <a:pt x="532" y="191"/>
                  </a:lnTo>
                  <a:lnTo>
                    <a:pt x="527" y="200"/>
                  </a:lnTo>
                  <a:lnTo>
                    <a:pt x="522" y="206"/>
                  </a:lnTo>
                  <a:lnTo>
                    <a:pt x="518" y="214"/>
                  </a:lnTo>
                  <a:lnTo>
                    <a:pt x="513" y="220"/>
                  </a:lnTo>
                  <a:lnTo>
                    <a:pt x="508" y="228"/>
                  </a:lnTo>
                  <a:lnTo>
                    <a:pt x="503" y="234"/>
                  </a:lnTo>
                  <a:lnTo>
                    <a:pt x="498" y="241"/>
                  </a:lnTo>
                  <a:lnTo>
                    <a:pt x="492" y="248"/>
                  </a:lnTo>
                  <a:lnTo>
                    <a:pt x="485" y="255"/>
                  </a:lnTo>
                  <a:lnTo>
                    <a:pt x="479" y="262"/>
                  </a:lnTo>
                  <a:lnTo>
                    <a:pt x="473" y="269"/>
                  </a:lnTo>
                  <a:lnTo>
                    <a:pt x="465" y="275"/>
                  </a:lnTo>
                  <a:lnTo>
                    <a:pt x="459" y="282"/>
                  </a:lnTo>
                  <a:lnTo>
                    <a:pt x="453" y="288"/>
                  </a:lnTo>
                  <a:lnTo>
                    <a:pt x="446" y="294"/>
                  </a:lnTo>
                  <a:lnTo>
                    <a:pt x="438" y="299"/>
                  </a:lnTo>
                  <a:lnTo>
                    <a:pt x="430" y="306"/>
                  </a:lnTo>
                  <a:lnTo>
                    <a:pt x="421" y="311"/>
                  </a:lnTo>
                  <a:lnTo>
                    <a:pt x="414" y="317"/>
                  </a:lnTo>
                  <a:lnTo>
                    <a:pt x="405" y="321"/>
                  </a:lnTo>
                  <a:lnTo>
                    <a:pt x="398" y="326"/>
                  </a:lnTo>
                  <a:lnTo>
                    <a:pt x="389" y="329"/>
                  </a:lnTo>
                  <a:lnTo>
                    <a:pt x="380" y="334"/>
                  </a:lnTo>
                  <a:lnTo>
                    <a:pt x="370" y="338"/>
                  </a:lnTo>
                  <a:lnTo>
                    <a:pt x="361" y="342"/>
                  </a:lnTo>
                  <a:lnTo>
                    <a:pt x="351" y="344"/>
                  </a:lnTo>
                  <a:lnTo>
                    <a:pt x="342" y="348"/>
                  </a:lnTo>
                  <a:lnTo>
                    <a:pt x="331" y="351"/>
                  </a:lnTo>
                  <a:lnTo>
                    <a:pt x="321" y="352"/>
                  </a:lnTo>
                  <a:lnTo>
                    <a:pt x="310" y="355"/>
                  </a:lnTo>
                  <a:lnTo>
                    <a:pt x="301" y="357"/>
                  </a:lnTo>
                  <a:lnTo>
                    <a:pt x="288" y="357"/>
                  </a:lnTo>
                  <a:lnTo>
                    <a:pt x="277" y="358"/>
                  </a:lnTo>
                  <a:lnTo>
                    <a:pt x="267" y="358"/>
                  </a:lnTo>
                  <a:lnTo>
                    <a:pt x="257" y="358"/>
                  </a:lnTo>
                  <a:lnTo>
                    <a:pt x="247" y="357"/>
                  </a:lnTo>
                  <a:lnTo>
                    <a:pt x="237" y="357"/>
                  </a:lnTo>
                  <a:lnTo>
                    <a:pt x="227" y="357"/>
                  </a:lnTo>
                  <a:lnTo>
                    <a:pt x="218" y="356"/>
                  </a:lnTo>
                  <a:lnTo>
                    <a:pt x="209" y="355"/>
                  </a:lnTo>
                  <a:lnTo>
                    <a:pt x="199" y="353"/>
                  </a:lnTo>
                  <a:lnTo>
                    <a:pt x="192" y="351"/>
                  </a:lnTo>
                  <a:lnTo>
                    <a:pt x="184" y="350"/>
                  </a:lnTo>
                  <a:lnTo>
                    <a:pt x="175" y="347"/>
                  </a:lnTo>
                  <a:lnTo>
                    <a:pt x="168" y="344"/>
                  </a:lnTo>
                  <a:lnTo>
                    <a:pt x="159" y="342"/>
                  </a:lnTo>
                  <a:lnTo>
                    <a:pt x="153" y="341"/>
                  </a:lnTo>
                  <a:lnTo>
                    <a:pt x="145" y="337"/>
                  </a:lnTo>
                  <a:lnTo>
                    <a:pt x="138" y="334"/>
                  </a:lnTo>
                  <a:lnTo>
                    <a:pt x="130" y="331"/>
                  </a:lnTo>
                  <a:lnTo>
                    <a:pt x="124" y="328"/>
                  </a:lnTo>
                  <a:lnTo>
                    <a:pt x="118" y="323"/>
                  </a:lnTo>
                  <a:lnTo>
                    <a:pt x="111" y="319"/>
                  </a:lnTo>
                  <a:lnTo>
                    <a:pt x="106" y="317"/>
                  </a:lnTo>
                  <a:lnTo>
                    <a:pt x="101" y="313"/>
                  </a:lnTo>
                  <a:lnTo>
                    <a:pt x="95" y="308"/>
                  </a:lnTo>
                  <a:lnTo>
                    <a:pt x="90" y="304"/>
                  </a:lnTo>
                  <a:lnTo>
                    <a:pt x="84" y="300"/>
                  </a:lnTo>
                  <a:lnTo>
                    <a:pt x="79" y="295"/>
                  </a:lnTo>
                  <a:lnTo>
                    <a:pt x="74" y="290"/>
                  </a:lnTo>
                  <a:lnTo>
                    <a:pt x="70" y="287"/>
                  </a:lnTo>
                  <a:lnTo>
                    <a:pt x="66" y="283"/>
                  </a:lnTo>
                  <a:lnTo>
                    <a:pt x="62" y="278"/>
                  </a:lnTo>
                  <a:lnTo>
                    <a:pt x="57" y="273"/>
                  </a:lnTo>
                  <a:lnTo>
                    <a:pt x="54" y="268"/>
                  </a:lnTo>
                  <a:lnTo>
                    <a:pt x="50" y="263"/>
                  </a:lnTo>
                  <a:lnTo>
                    <a:pt x="46" y="259"/>
                  </a:lnTo>
                  <a:lnTo>
                    <a:pt x="41" y="254"/>
                  </a:lnTo>
                  <a:lnTo>
                    <a:pt x="39" y="249"/>
                  </a:lnTo>
                  <a:lnTo>
                    <a:pt x="35" y="244"/>
                  </a:lnTo>
                  <a:lnTo>
                    <a:pt x="34" y="240"/>
                  </a:lnTo>
                  <a:lnTo>
                    <a:pt x="30" y="235"/>
                  </a:lnTo>
                  <a:lnTo>
                    <a:pt x="26" y="230"/>
                  </a:lnTo>
                  <a:lnTo>
                    <a:pt x="25" y="225"/>
                  </a:lnTo>
                  <a:lnTo>
                    <a:pt x="22" y="220"/>
                  </a:lnTo>
                  <a:lnTo>
                    <a:pt x="20" y="216"/>
                  </a:lnTo>
                  <a:lnTo>
                    <a:pt x="18" y="211"/>
                  </a:lnTo>
                  <a:lnTo>
                    <a:pt x="16" y="207"/>
                  </a:lnTo>
                  <a:lnTo>
                    <a:pt x="15" y="202"/>
                  </a:lnTo>
                  <a:lnTo>
                    <a:pt x="12" y="197"/>
                  </a:lnTo>
                  <a:lnTo>
                    <a:pt x="11" y="194"/>
                  </a:lnTo>
                  <a:lnTo>
                    <a:pt x="8" y="190"/>
                  </a:lnTo>
                  <a:lnTo>
                    <a:pt x="8" y="186"/>
                  </a:lnTo>
                  <a:lnTo>
                    <a:pt x="6" y="182"/>
                  </a:lnTo>
                  <a:lnTo>
                    <a:pt x="6" y="177"/>
                  </a:lnTo>
                  <a:lnTo>
                    <a:pt x="5" y="174"/>
                  </a:lnTo>
                  <a:lnTo>
                    <a:pt x="5" y="171"/>
                  </a:lnTo>
                  <a:lnTo>
                    <a:pt x="2" y="165"/>
                  </a:lnTo>
                  <a:lnTo>
                    <a:pt x="1" y="158"/>
                  </a:lnTo>
                  <a:lnTo>
                    <a:pt x="1" y="153"/>
                  </a:lnTo>
                  <a:lnTo>
                    <a:pt x="1" y="151"/>
                  </a:lnTo>
                  <a:lnTo>
                    <a:pt x="1" y="146"/>
                  </a:lnTo>
                  <a:lnTo>
                    <a:pt x="1" y="141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0" y="128"/>
                  </a:lnTo>
                  <a:lnTo>
                    <a:pt x="0" y="123"/>
                  </a:lnTo>
                  <a:lnTo>
                    <a:pt x="0" y="118"/>
                  </a:lnTo>
                  <a:lnTo>
                    <a:pt x="0" y="113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5"/>
                  </a:lnTo>
                  <a:lnTo>
                    <a:pt x="0" y="72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637A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8" name="Freeform 88"/>
            <p:cNvSpPr>
              <a:spLocks/>
            </p:cNvSpPr>
            <p:nvPr/>
          </p:nvSpPr>
          <p:spPr bwMode="auto">
            <a:xfrm>
              <a:off x="3109" y="2897"/>
              <a:ext cx="505" cy="130"/>
            </a:xfrm>
            <a:custGeom>
              <a:avLst/>
              <a:gdLst>
                <a:gd name="T0" fmla="*/ 11 w 1516"/>
                <a:gd name="T1" fmla="*/ 328 h 389"/>
                <a:gd name="T2" fmla="*/ 36 w 1516"/>
                <a:gd name="T3" fmla="*/ 299 h 389"/>
                <a:gd name="T4" fmla="*/ 69 w 1516"/>
                <a:gd name="T5" fmla="*/ 257 h 389"/>
                <a:gd name="T6" fmla="*/ 113 w 1516"/>
                <a:gd name="T7" fmla="*/ 210 h 389"/>
                <a:gd name="T8" fmla="*/ 159 w 1516"/>
                <a:gd name="T9" fmla="*/ 160 h 389"/>
                <a:gd name="T10" fmla="*/ 209 w 1516"/>
                <a:gd name="T11" fmla="*/ 112 h 389"/>
                <a:gd name="T12" fmla="*/ 258 w 1516"/>
                <a:gd name="T13" fmla="*/ 68 h 389"/>
                <a:gd name="T14" fmla="*/ 306 w 1516"/>
                <a:gd name="T15" fmla="*/ 37 h 389"/>
                <a:gd name="T16" fmla="*/ 348 w 1516"/>
                <a:gd name="T17" fmla="*/ 20 h 389"/>
                <a:gd name="T18" fmla="*/ 393 w 1516"/>
                <a:gd name="T19" fmla="*/ 10 h 389"/>
                <a:gd name="T20" fmla="*/ 444 w 1516"/>
                <a:gd name="T21" fmla="*/ 4 h 389"/>
                <a:gd name="T22" fmla="*/ 501 w 1516"/>
                <a:gd name="T23" fmla="*/ 1 h 389"/>
                <a:gd name="T24" fmla="*/ 556 w 1516"/>
                <a:gd name="T25" fmla="*/ 0 h 389"/>
                <a:gd name="T26" fmla="*/ 610 w 1516"/>
                <a:gd name="T27" fmla="*/ 1 h 389"/>
                <a:gd name="T28" fmla="*/ 656 w 1516"/>
                <a:gd name="T29" fmla="*/ 1 h 389"/>
                <a:gd name="T30" fmla="*/ 694 w 1516"/>
                <a:gd name="T31" fmla="*/ 4 h 389"/>
                <a:gd name="T32" fmla="*/ 722 w 1516"/>
                <a:gd name="T33" fmla="*/ 6 h 389"/>
                <a:gd name="T34" fmla="*/ 739 w 1516"/>
                <a:gd name="T35" fmla="*/ 10 h 389"/>
                <a:gd name="T36" fmla="*/ 777 w 1516"/>
                <a:gd name="T37" fmla="*/ 22 h 389"/>
                <a:gd name="T38" fmla="*/ 838 w 1516"/>
                <a:gd name="T39" fmla="*/ 40 h 389"/>
                <a:gd name="T40" fmla="*/ 919 w 1516"/>
                <a:gd name="T41" fmla="*/ 68 h 389"/>
                <a:gd name="T42" fmla="*/ 1017 w 1516"/>
                <a:gd name="T43" fmla="*/ 102 h 389"/>
                <a:gd name="T44" fmla="*/ 1125 w 1516"/>
                <a:gd name="T45" fmla="*/ 145 h 389"/>
                <a:gd name="T46" fmla="*/ 1241 w 1516"/>
                <a:gd name="T47" fmla="*/ 194 h 389"/>
                <a:gd name="T48" fmla="*/ 1362 w 1516"/>
                <a:gd name="T49" fmla="*/ 249 h 389"/>
                <a:gd name="T50" fmla="*/ 1481 w 1516"/>
                <a:gd name="T51" fmla="*/ 311 h 389"/>
                <a:gd name="T52" fmla="*/ 1500 w 1516"/>
                <a:gd name="T53" fmla="*/ 341 h 389"/>
                <a:gd name="T54" fmla="*/ 1468 w 1516"/>
                <a:gd name="T55" fmla="*/ 361 h 389"/>
                <a:gd name="T56" fmla="*/ 1431 w 1516"/>
                <a:gd name="T57" fmla="*/ 377 h 389"/>
                <a:gd name="T58" fmla="*/ 1384 w 1516"/>
                <a:gd name="T59" fmla="*/ 389 h 389"/>
                <a:gd name="T60" fmla="*/ 1358 w 1516"/>
                <a:gd name="T61" fmla="*/ 382 h 389"/>
                <a:gd name="T62" fmla="*/ 1324 w 1516"/>
                <a:gd name="T63" fmla="*/ 376 h 389"/>
                <a:gd name="T64" fmla="*/ 1286 w 1516"/>
                <a:gd name="T65" fmla="*/ 366 h 389"/>
                <a:gd name="T66" fmla="*/ 1241 w 1516"/>
                <a:gd name="T67" fmla="*/ 353 h 389"/>
                <a:gd name="T68" fmla="*/ 1191 w 1516"/>
                <a:gd name="T69" fmla="*/ 334 h 389"/>
                <a:gd name="T70" fmla="*/ 1138 w 1516"/>
                <a:gd name="T71" fmla="*/ 314 h 389"/>
                <a:gd name="T72" fmla="*/ 1083 w 1516"/>
                <a:gd name="T73" fmla="*/ 289 h 389"/>
                <a:gd name="T74" fmla="*/ 1028 w 1516"/>
                <a:gd name="T75" fmla="*/ 262 h 389"/>
                <a:gd name="T76" fmla="*/ 969 w 1516"/>
                <a:gd name="T77" fmla="*/ 229 h 389"/>
                <a:gd name="T78" fmla="*/ 907 w 1516"/>
                <a:gd name="T79" fmla="*/ 200 h 389"/>
                <a:gd name="T80" fmla="*/ 842 w 1516"/>
                <a:gd name="T81" fmla="*/ 171 h 389"/>
                <a:gd name="T82" fmla="*/ 777 w 1516"/>
                <a:gd name="T83" fmla="*/ 146 h 389"/>
                <a:gd name="T84" fmla="*/ 713 w 1516"/>
                <a:gd name="T85" fmla="*/ 123 h 389"/>
                <a:gd name="T86" fmla="*/ 653 w 1516"/>
                <a:gd name="T87" fmla="*/ 106 h 389"/>
                <a:gd name="T88" fmla="*/ 595 w 1516"/>
                <a:gd name="T89" fmla="*/ 93 h 389"/>
                <a:gd name="T90" fmla="*/ 545 w 1516"/>
                <a:gd name="T91" fmla="*/ 86 h 389"/>
                <a:gd name="T92" fmla="*/ 502 w 1516"/>
                <a:gd name="T93" fmla="*/ 84 h 389"/>
                <a:gd name="T94" fmla="*/ 466 w 1516"/>
                <a:gd name="T95" fmla="*/ 88 h 389"/>
                <a:gd name="T96" fmla="*/ 432 w 1516"/>
                <a:gd name="T97" fmla="*/ 94 h 389"/>
                <a:gd name="T98" fmla="*/ 399 w 1516"/>
                <a:gd name="T99" fmla="*/ 101 h 389"/>
                <a:gd name="T100" fmla="*/ 369 w 1516"/>
                <a:gd name="T101" fmla="*/ 109 h 389"/>
                <a:gd name="T102" fmla="*/ 340 w 1516"/>
                <a:gd name="T103" fmla="*/ 121 h 389"/>
                <a:gd name="T104" fmla="*/ 304 w 1516"/>
                <a:gd name="T105" fmla="*/ 137 h 389"/>
                <a:gd name="T106" fmla="*/ 258 w 1516"/>
                <a:gd name="T107" fmla="*/ 165 h 389"/>
                <a:gd name="T108" fmla="*/ 213 w 1516"/>
                <a:gd name="T109" fmla="*/ 199 h 389"/>
                <a:gd name="T110" fmla="*/ 181 w 1516"/>
                <a:gd name="T111" fmla="*/ 223 h 389"/>
                <a:gd name="T112" fmla="*/ 152 w 1516"/>
                <a:gd name="T113" fmla="*/ 245 h 389"/>
                <a:gd name="T114" fmla="*/ 123 w 1516"/>
                <a:gd name="T115" fmla="*/ 269 h 389"/>
                <a:gd name="T116" fmla="*/ 94 w 1516"/>
                <a:gd name="T117" fmla="*/ 291 h 389"/>
                <a:gd name="T118" fmla="*/ 51 w 1516"/>
                <a:gd name="T119" fmla="*/ 324 h 389"/>
                <a:gd name="T120" fmla="*/ 29 w 1516"/>
                <a:gd name="T121" fmla="*/ 342 h 38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16"/>
                <a:gd name="T184" fmla="*/ 0 h 389"/>
                <a:gd name="T185" fmla="*/ 1516 w 1516"/>
                <a:gd name="T186" fmla="*/ 389 h 38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16" h="389">
                  <a:moveTo>
                    <a:pt x="29" y="342"/>
                  </a:moveTo>
                  <a:lnTo>
                    <a:pt x="0" y="345"/>
                  </a:lnTo>
                  <a:lnTo>
                    <a:pt x="0" y="343"/>
                  </a:lnTo>
                  <a:lnTo>
                    <a:pt x="1" y="342"/>
                  </a:lnTo>
                  <a:lnTo>
                    <a:pt x="4" y="337"/>
                  </a:lnTo>
                  <a:lnTo>
                    <a:pt x="9" y="332"/>
                  </a:lnTo>
                  <a:lnTo>
                    <a:pt x="11" y="328"/>
                  </a:lnTo>
                  <a:lnTo>
                    <a:pt x="14" y="326"/>
                  </a:lnTo>
                  <a:lnTo>
                    <a:pt x="16" y="321"/>
                  </a:lnTo>
                  <a:lnTo>
                    <a:pt x="20" y="317"/>
                  </a:lnTo>
                  <a:lnTo>
                    <a:pt x="24" y="312"/>
                  </a:lnTo>
                  <a:lnTo>
                    <a:pt x="27" y="308"/>
                  </a:lnTo>
                  <a:lnTo>
                    <a:pt x="31" y="303"/>
                  </a:lnTo>
                  <a:lnTo>
                    <a:pt x="36" y="299"/>
                  </a:lnTo>
                  <a:lnTo>
                    <a:pt x="40" y="293"/>
                  </a:lnTo>
                  <a:lnTo>
                    <a:pt x="45" y="288"/>
                  </a:lnTo>
                  <a:lnTo>
                    <a:pt x="49" y="282"/>
                  </a:lnTo>
                  <a:lnTo>
                    <a:pt x="55" y="277"/>
                  </a:lnTo>
                  <a:lnTo>
                    <a:pt x="59" y="270"/>
                  </a:lnTo>
                  <a:lnTo>
                    <a:pt x="64" y="264"/>
                  </a:lnTo>
                  <a:lnTo>
                    <a:pt x="69" y="257"/>
                  </a:lnTo>
                  <a:lnTo>
                    <a:pt x="75" y="252"/>
                  </a:lnTo>
                  <a:lnTo>
                    <a:pt x="81" y="244"/>
                  </a:lnTo>
                  <a:lnTo>
                    <a:pt x="86" y="238"/>
                  </a:lnTo>
                  <a:lnTo>
                    <a:pt x="94" y="230"/>
                  </a:lnTo>
                  <a:lnTo>
                    <a:pt x="100" y="224"/>
                  </a:lnTo>
                  <a:lnTo>
                    <a:pt x="107" y="216"/>
                  </a:lnTo>
                  <a:lnTo>
                    <a:pt x="113" y="210"/>
                  </a:lnTo>
                  <a:lnTo>
                    <a:pt x="119" y="204"/>
                  </a:lnTo>
                  <a:lnTo>
                    <a:pt x="127" y="196"/>
                  </a:lnTo>
                  <a:lnTo>
                    <a:pt x="133" y="189"/>
                  </a:lnTo>
                  <a:lnTo>
                    <a:pt x="139" y="182"/>
                  </a:lnTo>
                  <a:lnTo>
                    <a:pt x="147" y="175"/>
                  </a:lnTo>
                  <a:lnTo>
                    <a:pt x="153" y="167"/>
                  </a:lnTo>
                  <a:lnTo>
                    <a:pt x="159" y="160"/>
                  </a:lnTo>
                  <a:lnTo>
                    <a:pt x="167" y="153"/>
                  </a:lnTo>
                  <a:lnTo>
                    <a:pt x="174" y="146"/>
                  </a:lnTo>
                  <a:lnTo>
                    <a:pt x="182" y="140"/>
                  </a:lnTo>
                  <a:lnTo>
                    <a:pt x="188" y="132"/>
                  </a:lnTo>
                  <a:lnTo>
                    <a:pt x="196" y="125"/>
                  </a:lnTo>
                  <a:lnTo>
                    <a:pt x="202" y="118"/>
                  </a:lnTo>
                  <a:lnTo>
                    <a:pt x="209" y="112"/>
                  </a:lnTo>
                  <a:lnTo>
                    <a:pt x="217" y="104"/>
                  </a:lnTo>
                  <a:lnTo>
                    <a:pt x="225" y="98"/>
                  </a:lnTo>
                  <a:lnTo>
                    <a:pt x="231" y="93"/>
                  </a:lnTo>
                  <a:lnTo>
                    <a:pt x="240" y="87"/>
                  </a:lnTo>
                  <a:lnTo>
                    <a:pt x="246" y="81"/>
                  </a:lnTo>
                  <a:lnTo>
                    <a:pt x="252" y="74"/>
                  </a:lnTo>
                  <a:lnTo>
                    <a:pt x="258" y="68"/>
                  </a:lnTo>
                  <a:lnTo>
                    <a:pt x="266" y="63"/>
                  </a:lnTo>
                  <a:lnTo>
                    <a:pt x="272" y="59"/>
                  </a:lnTo>
                  <a:lnTo>
                    <a:pt x="280" y="54"/>
                  </a:lnTo>
                  <a:lnTo>
                    <a:pt x="286" y="49"/>
                  </a:lnTo>
                  <a:lnTo>
                    <a:pt x="294" y="45"/>
                  </a:lnTo>
                  <a:lnTo>
                    <a:pt x="300" y="40"/>
                  </a:lnTo>
                  <a:lnTo>
                    <a:pt x="306" y="37"/>
                  </a:lnTo>
                  <a:lnTo>
                    <a:pt x="312" y="33"/>
                  </a:lnTo>
                  <a:lnTo>
                    <a:pt x="319" y="30"/>
                  </a:lnTo>
                  <a:lnTo>
                    <a:pt x="325" y="28"/>
                  </a:lnTo>
                  <a:lnTo>
                    <a:pt x="331" y="25"/>
                  </a:lnTo>
                  <a:lnTo>
                    <a:pt x="336" y="23"/>
                  </a:lnTo>
                  <a:lnTo>
                    <a:pt x="343" y="22"/>
                  </a:lnTo>
                  <a:lnTo>
                    <a:pt x="348" y="20"/>
                  </a:lnTo>
                  <a:lnTo>
                    <a:pt x="354" y="18"/>
                  </a:lnTo>
                  <a:lnTo>
                    <a:pt x="360" y="16"/>
                  </a:lnTo>
                  <a:lnTo>
                    <a:pt x="366" y="15"/>
                  </a:lnTo>
                  <a:lnTo>
                    <a:pt x="373" y="13"/>
                  </a:lnTo>
                  <a:lnTo>
                    <a:pt x="379" y="13"/>
                  </a:lnTo>
                  <a:lnTo>
                    <a:pt x="386" y="11"/>
                  </a:lnTo>
                  <a:lnTo>
                    <a:pt x="393" y="10"/>
                  </a:lnTo>
                  <a:lnTo>
                    <a:pt x="399" y="9"/>
                  </a:lnTo>
                  <a:lnTo>
                    <a:pt x="408" y="8"/>
                  </a:lnTo>
                  <a:lnTo>
                    <a:pt x="414" y="6"/>
                  </a:lnTo>
                  <a:lnTo>
                    <a:pt x="423" y="6"/>
                  </a:lnTo>
                  <a:lnTo>
                    <a:pt x="429" y="5"/>
                  </a:lnTo>
                  <a:lnTo>
                    <a:pt x="437" y="5"/>
                  </a:lnTo>
                  <a:lnTo>
                    <a:pt x="444" y="4"/>
                  </a:lnTo>
                  <a:lnTo>
                    <a:pt x="453" y="4"/>
                  </a:lnTo>
                  <a:lnTo>
                    <a:pt x="461" y="4"/>
                  </a:lnTo>
                  <a:lnTo>
                    <a:pt x="468" y="3"/>
                  </a:lnTo>
                  <a:lnTo>
                    <a:pt x="476" y="1"/>
                  </a:lnTo>
                  <a:lnTo>
                    <a:pt x="484" y="1"/>
                  </a:lnTo>
                  <a:lnTo>
                    <a:pt x="492" y="1"/>
                  </a:lnTo>
                  <a:lnTo>
                    <a:pt x="501" y="1"/>
                  </a:lnTo>
                  <a:lnTo>
                    <a:pt x="508" y="1"/>
                  </a:lnTo>
                  <a:lnTo>
                    <a:pt x="517" y="1"/>
                  </a:lnTo>
                  <a:lnTo>
                    <a:pt x="525" y="0"/>
                  </a:lnTo>
                  <a:lnTo>
                    <a:pt x="532" y="0"/>
                  </a:lnTo>
                  <a:lnTo>
                    <a:pt x="541" y="0"/>
                  </a:lnTo>
                  <a:lnTo>
                    <a:pt x="548" y="0"/>
                  </a:lnTo>
                  <a:lnTo>
                    <a:pt x="556" y="0"/>
                  </a:lnTo>
                  <a:lnTo>
                    <a:pt x="565" y="0"/>
                  </a:lnTo>
                  <a:lnTo>
                    <a:pt x="572" y="0"/>
                  </a:lnTo>
                  <a:lnTo>
                    <a:pt x="581" y="1"/>
                  </a:lnTo>
                  <a:lnTo>
                    <a:pt x="587" y="1"/>
                  </a:lnTo>
                  <a:lnTo>
                    <a:pt x="595" y="1"/>
                  </a:lnTo>
                  <a:lnTo>
                    <a:pt x="602" y="1"/>
                  </a:lnTo>
                  <a:lnTo>
                    <a:pt x="610" y="1"/>
                  </a:lnTo>
                  <a:lnTo>
                    <a:pt x="616" y="1"/>
                  </a:lnTo>
                  <a:lnTo>
                    <a:pt x="624" y="1"/>
                  </a:lnTo>
                  <a:lnTo>
                    <a:pt x="631" y="1"/>
                  </a:lnTo>
                  <a:lnTo>
                    <a:pt x="638" y="1"/>
                  </a:lnTo>
                  <a:lnTo>
                    <a:pt x="644" y="1"/>
                  </a:lnTo>
                  <a:lnTo>
                    <a:pt x="650" y="1"/>
                  </a:lnTo>
                  <a:lnTo>
                    <a:pt x="656" y="1"/>
                  </a:lnTo>
                  <a:lnTo>
                    <a:pt x="663" y="3"/>
                  </a:lnTo>
                  <a:lnTo>
                    <a:pt x="669" y="3"/>
                  </a:lnTo>
                  <a:lnTo>
                    <a:pt x="674" y="4"/>
                  </a:lnTo>
                  <a:lnTo>
                    <a:pt x="680" y="4"/>
                  </a:lnTo>
                  <a:lnTo>
                    <a:pt x="685" y="4"/>
                  </a:lnTo>
                  <a:lnTo>
                    <a:pt x="689" y="4"/>
                  </a:lnTo>
                  <a:lnTo>
                    <a:pt x="694" y="4"/>
                  </a:lnTo>
                  <a:lnTo>
                    <a:pt x="699" y="4"/>
                  </a:lnTo>
                  <a:lnTo>
                    <a:pt x="703" y="5"/>
                  </a:lnTo>
                  <a:lnTo>
                    <a:pt x="707" y="5"/>
                  </a:lnTo>
                  <a:lnTo>
                    <a:pt x="710" y="5"/>
                  </a:lnTo>
                  <a:lnTo>
                    <a:pt x="714" y="5"/>
                  </a:lnTo>
                  <a:lnTo>
                    <a:pt x="717" y="6"/>
                  </a:lnTo>
                  <a:lnTo>
                    <a:pt x="722" y="6"/>
                  </a:lnTo>
                  <a:lnTo>
                    <a:pt x="725" y="6"/>
                  </a:lnTo>
                  <a:lnTo>
                    <a:pt x="728" y="6"/>
                  </a:lnTo>
                  <a:lnTo>
                    <a:pt x="729" y="8"/>
                  </a:lnTo>
                  <a:lnTo>
                    <a:pt x="730" y="8"/>
                  </a:lnTo>
                  <a:lnTo>
                    <a:pt x="733" y="8"/>
                  </a:lnTo>
                  <a:lnTo>
                    <a:pt x="735" y="8"/>
                  </a:lnTo>
                  <a:lnTo>
                    <a:pt x="739" y="10"/>
                  </a:lnTo>
                  <a:lnTo>
                    <a:pt x="743" y="10"/>
                  </a:lnTo>
                  <a:lnTo>
                    <a:pt x="748" y="13"/>
                  </a:lnTo>
                  <a:lnTo>
                    <a:pt x="752" y="13"/>
                  </a:lnTo>
                  <a:lnTo>
                    <a:pt x="758" y="15"/>
                  </a:lnTo>
                  <a:lnTo>
                    <a:pt x="763" y="16"/>
                  </a:lnTo>
                  <a:lnTo>
                    <a:pt x="771" y="19"/>
                  </a:lnTo>
                  <a:lnTo>
                    <a:pt x="777" y="22"/>
                  </a:lnTo>
                  <a:lnTo>
                    <a:pt x="784" y="23"/>
                  </a:lnTo>
                  <a:lnTo>
                    <a:pt x="792" y="27"/>
                  </a:lnTo>
                  <a:lnTo>
                    <a:pt x="801" y="29"/>
                  </a:lnTo>
                  <a:lnTo>
                    <a:pt x="809" y="32"/>
                  </a:lnTo>
                  <a:lnTo>
                    <a:pt x="820" y="34"/>
                  </a:lnTo>
                  <a:lnTo>
                    <a:pt x="828" y="37"/>
                  </a:lnTo>
                  <a:lnTo>
                    <a:pt x="838" y="40"/>
                  </a:lnTo>
                  <a:lnTo>
                    <a:pt x="848" y="44"/>
                  </a:lnTo>
                  <a:lnTo>
                    <a:pt x="860" y="48"/>
                  </a:lnTo>
                  <a:lnTo>
                    <a:pt x="871" y="52"/>
                  </a:lnTo>
                  <a:lnTo>
                    <a:pt x="882" y="55"/>
                  </a:lnTo>
                  <a:lnTo>
                    <a:pt x="894" y="59"/>
                  </a:lnTo>
                  <a:lnTo>
                    <a:pt x="906" y="63"/>
                  </a:lnTo>
                  <a:lnTo>
                    <a:pt x="919" y="68"/>
                  </a:lnTo>
                  <a:lnTo>
                    <a:pt x="932" y="73"/>
                  </a:lnTo>
                  <a:lnTo>
                    <a:pt x="945" y="77"/>
                  </a:lnTo>
                  <a:lnTo>
                    <a:pt x="960" y="82"/>
                  </a:lnTo>
                  <a:lnTo>
                    <a:pt x="973" y="87"/>
                  </a:lnTo>
                  <a:lnTo>
                    <a:pt x="988" y="93"/>
                  </a:lnTo>
                  <a:lnTo>
                    <a:pt x="1001" y="97"/>
                  </a:lnTo>
                  <a:lnTo>
                    <a:pt x="1017" y="102"/>
                  </a:lnTo>
                  <a:lnTo>
                    <a:pt x="1030" y="107"/>
                  </a:lnTo>
                  <a:lnTo>
                    <a:pt x="1045" y="115"/>
                  </a:lnTo>
                  <a:lnTo>
                    <a:pt x="1060" y="120"/>
                  </a:lnTo>
                  <a:lnTo>
                    <a:pt x="1077" y="126"/>
                  </a:lnTo>
                  <a:lnTo>
                    <a:pt x="1093" y="132"/>
                  </a:lnTo>
                  <a:lnTo>
                    <a:pt x="1108" y="138"/>
                  </a:lnTo>
                  <a:lnTo>
                    <a:pt x="1125" y="145"/>
                  </a:lnTo>
                  <a:lnTo>
                    <a:pt x="1141" y="151"/>
                  </a:lnTo>
                  <a:lnTo>
                    <a:pt x="1157" y="159"/>
                  </a:lnTo>
                  <a:lnTo>
                    <a:pt x="1173" y="165"/>
                  </a:lnTo>
                  <a:lnTo>
                    <a:pt x="1190" y="171"/>
                  </a:lnTo>
                  <a:lnTo>
                    <a:pt x="1207" y="179"/>
                  </a:lnTo>
                  <a:lnTo>
                    <a:pt x="1224" y="186"/>
                  </a:lnTo>
                  <a:lnTo>
                    <a:pt x="1241" y="194"/>
                  </a:lnTo>
                  <a:lnTo>
                    <a:pt x="1258" y="201"/>
                  </a:lnTo>
                  <a:lnTo>
                    <a:pt x="1275" y="209"/>
                  </a:lnTo>
                  <a:lnTo>
                    <a:pt x="1291" y="216"/>
                  </a:lnTo>
                  <a:lnTo>
                    <a:pt x="1310" y="224"/>
                  </a:lnTo>
                  <a:lnTo>
                    <a:pt x="1327" y="233"/>
                  </a:lnTo>
                  <a:lnTo>
                    <a:pt x="1344" y="240"/>
                  </a:lnTo>
                  <a:lnTo>
                    <a:pt x="1362" y="249"/>
                  </a:lnTo>
                  <a:lnTo>
                    <a:pt x="1379" y="257"/>
                  </a:lnTo>
                  <a:lnTo>
                    <a:pt x="1396" y="265"/>
                  </a:lnTo>
                  <a:lnTo>
                    <a:pt x="1413" y="274"/>
                  </a:lnTo>
                  <a:lnTo>
                    <a:pt x="1430" y="283"/>
                  </a:lnTo>
                  <a:lnTo>
                    <a:pt x="1447" y="292"/>
                  </a:lnTo>
                  <a:lnTo>
                    <a:pt x="1465" y="301"/>
                  </a:lnTo>
                  <a:lnTo>
                    <a:pt x="1481" y="311"/>
                  </a:lnTo>
                  <a:lnTo>
                    <a:pt x="1499" y="319"/>
                  </a:lnTo>
                  <a:lnTo>
                    <a:pt x="1516" y="329"/>
                  </a:lnTo>
                  <a:lnTo>
                    <a:pt x="1515" y="329"/>
                  </a:lnTo>
                  <a:lnTo>
                    <a:pt x="1514" y="331"/>
                  </a:lnTo>
                  <a:lnTo>
                    <a:pt x="1510" y="333"/>
                  </a:lnTo>
                  <a:lnTo>
                    <a:pt x="1505" y="337"/>
                  </a:lnTo>
                  <a:lnTo>
                    <a:pt x="1500" y="341"/>
                  </a:lnTo>
                  <a:lnTo>
                    <a:pt x="1494" y="345"/>
                  </a:lnTo>
                  <a:lnTo>
                    <a:pt x="1490" y="347"/>
                  </a:lnTo>
                  <a:lnTo>
                    <a:pt x="1486" y="350"/>
                  </a:lnTo>
                  <a:lnTo>
                    <a:pt x="1482" y="353"/>
                  </a:lnTo>
                  <a:lnTo>
                    <a:pt x="1478" y="356"/>
                  </a:lnTo>
                  <a:lnTo>
                    <a:pt x="1473" y="358"/>
                  </a:lnTo>
                  <a:lnTo>
                    <a:pt x="1468" y="361"/>
                  </a:lnTo>
                  <a:lnTo>
                    <a:pt x="1463" y="362"/>
                  </a:lnTo>
                  <a:lnTo>
                    <a:pt x="1458" y="366"/>
                  </a:lnTo>
                  <a:lnTo>
                    <a:pt x="1453" y="367"/>
                  </a:lnTo>
                  <a:lnTo>
                    <a:pt x="1447" y="371"/>
                  </a:lnTo>
                  <a:lnTo>
                    <a:pt x="1442" y="372"/>
                  </a:lnTo>
                  <a:lnTo>
                    <a:pt x="1437" y="376"/>
                  </a:lnTo>
                  <a:lnTo>
                    <a:pt x="1431" y="377"/>
                  </a:lnTo>
                  <a:lnTo>
                    <a:pt x="1424" y="378"/>
                  </a:lnTo>
                  <a:lnTo>
                    <a:pt x="1418" y="381"/>
                  </a:lnTo>
                  <a:lnTo>
                    <a:pt x="1412" y="384"/>
                  </a:lnTo>
                  <a:lnTo>
                    <a:pt x="1404" y="384"/>
                  </a:lnTo>
                  <a:lnTo>
                    <a:pt x="1397" y="386"/>
                  </a:lnTo>
                  <a:lnTo>
                    <a:pt x="1391" y="387"/>
                  </a:lnTo>
                  <a:lnTo>
                    <a:pt x="1384" y="389"/>
                  </a:lnTo>
                  <a:lnTo>
                    <a:pt x="1382" y="387"/>
                  </a:lnTo>
                  <a:lnTo>
                    <a:pt x="1381" y="387"/>
                  </a:lnTo>
                  <a:lnTo>
                    <a:pt x="1378" y="387"/>
                  </a:lnTo>
                  <a:lnTo>
                    <a:pt x="1374" y="386"/>
                  </a:lnTo>
                  <a:lnTo>
                    <a:pt x="1369" y="385"/>
                  </a:lnTo>
                  <a:lnTo>
                    <a:pt x="1364" y="384"/>
                  </a:lnTo>
                  <a:lnTo>
                    <a:pt x="1358" y="382"/>
                  </a:lnTo>
                  <a:lnTo>
                    <a:pt x="1352" y="382"/>
                  </a:lnTo>
                  <a:lnTo>
                    <a:pt x="1347" y="381"/>
                  </a:lnTo>
                  <a:lnTo>
                    <a:pt x="1342" y="380"/>
                  </a:lnTo>
                  <a:lnTo>
                    <a:pt x="1338" y="378"/>
                  </a:lnTo>
                  <a:lnTo>
                    <a:pt x="1334" y="377"/>
                  </a:lnTo>
                  <a:lnTo>
                    <a:pt x="1329" y="376"/>
                  </a:lnTo>
                  <a:lnTo>
                    <a:pt x="1324" y="376"/>
                  </a:lnTo>
                  <a:lnTo>
                    <a:pt x="1319" y="375"/>
                  </a:lnTo>
                  <a:lnTo>
                    <a:pt x="1314" y="373"/>
                  </a:lnTo>
                  <a:lnTo>
                    <a:pt x="1309" y="371"/>
                  </a:lnTo>
                  <a:lnTo>
                    <a:pt x="1303" y="370"/>
                  </a:lnTo>
                  <a:lnTo>
                    <a:pt x="1298" y="368"/>
                  </a:lnTo>
                  <a:lnTo>
                    <a:pt x="1293" y="367"/>
                  </a:lnTo>
                  <a:lnTo>
                    <a:pt x="1286" y="366"/>
                  </a:lnTo>
                  <a:lnTo>
                    <a:pt x="1280" y="365"/>
                  </a:lnTo>
                  <a:lnTo>
                    <a:pt x="1274" y="362"/>
                  </a:lnTo>
                  <a:lnTo>
                    <a:pt x="1269" y="361"/>
                  </a:lnTo>
                  <a:lnTo>
                    <a:pt x="1261" y="360"/>
                  </a:lnTo>
                  <a:lnTo>
                    <a:pt x="1255" y="357"/>
                  </a:lnTo>
                  <a:lnTo>
                    <a:pt x="1249" y="355"/>
                  </a:lnTo>
                  <a:lnTo>
                    <a:pt x="1241" y="353"/>
                  </a:lnTo>
                  <a:lnTo>
                    <a:pt x="1235" y="350"/>
                  </a:lnTo>
                  <a:lnTo>
                    <a:pt x="1227" y="348"/>
                  </a:lnTo>
                  <a:lnTo>
                    <a:pt x="1220" y="346"/>
                  </a:lnTo>
                  <a:lnTo>
                    <a:pt x="1214" y="343"/>
                  </a:lnTo>
                  <a:lnTo>
                    <a:pt x="1206" y="341"/>
                  </a:lnTo>
                  <a:lnTo>
                    <a:pt x="1199" y="338"/>
                  </a:lnTo>
                  <a:lnTo>
                    <a:pt x="1191" y="334"/>
                  </a:lnTo>
                  <a:lnTo>
                    <a:pt x="1183" y="333"/>
                  </a:lnTo>
                  <a:lnTo>
                    <a:pt x="1176" y="331"/>
                  </a:lnTo>
                  <a:lnTo>
                    <a:pt x="1168" y="327"/>
                  </a:lnTo>
                  <a:lnTo>
                    <a:pt x="1161" y="324"/>
                  </a:lnTo>
                  <a:lnTo>
                    <a:pt x="1155" y="322"/>
                  </a:lnTo>
                  <a:lnTo>
                    <a:pt x="1146" y="318"/>
                  </a:lnTo>
                  <a:lnTo>
                    <a:pt x="1138" y="314"/>
                  </a:lnTo>
                  <a:lnTo>
                    <a:pt x="1130" y="311"/>
                  </a:lnTo>
                  <a:lnTo>
                    <a:pt x="1122" y="308"/>
                  </a:lnTo>
                  <a:lnTo>
                    <a:pt x="1114" y="304"/>
                  </a:lnTo>
                  <a:lnTo>
                    <a:pt x="1107" y="301"/>
                  </a:lnTo>
                  <a:lnTo>
                    <a:pt x="1099" y="297"/>
                  </a:lnTo>
                  <a:lnTo>
                    <a:pt x="1091" y="294"/>
                  </a:lnTo>
                  <a:lnTo>
                    <a:pt x="1083" y="289"/>
                  </a:lnTo>
                  <a:lnTo>
                    <a:pt x="1074" y="287"/>
                  </a:lnTo>
                  <a:lnTo>
                    <a:pt x="1067" y="282"/>
                  </a:lnTo>
                  <a:lnTo>
                    <a:pt x="1059" y="278"/>
                  </a:lnTo>
                  <a:lnTo>
                    <a:pt x="1050" y="274"/>
                  </a:lnTo>
                  <a:lnTo>
                    <a:pt x="1043" y="270"/>
                  </a:lnTo>
                  <a:lnTo>
                    <a:pt x="1035" y="265"/>
                  </a:lnTo>
                  <a:lnTo>
                    <a:pt x="1028" y="262"/>
                  </a:lnTo>
                  <a:lnTo>
                    <a:pt x="1020" y="257"/>
                  </a:lnTo>
                  <a:lnTo>
                    <a:pt x="1012" y="253"/>
                  </a:lnTo>
                  <a:lnTo>
                    <a:pt x="1003" y="248"/>
                  </a:lnTo>
                  <a:lnTo>
                    <a:pt x="995" y="243"/>
                  </a:lnTo>
                  <a:lnTo>
                    <a:pt x="986" y="238"/>
                  </a:lnTo>
                  <a:lnTo>
                    <a:pt x="978" y="234"/>
                  </a:lnTo>
                  <a:lnTo>
                    <a:pt x="969" y="229"/>
                  </a:lnTo>
                  <a:lnTo>
                    <a:pt x="961" y="225"/>
                  </a:lnTo>
                  <a:lnTo>
                    <a:pt x="951" y="221"/>
                  </a:lnTo>
                  <a:lnTo>
                    <a:pt x="943" y="216"/>
                  </a:lnTo>
                  <a:lnTo>
                    <a:pt x="934" y="213"/>
                  </a:lnTo>
                  <a:lnTo>
                    <a:pt x="925" y="209"/>
                  </a:lnTo>
                  <a:lnTo>
                    <a:pt x="916" y="204"/>
                  </a:lnTo>
                  <a:lnTo>
                    <a:pt x="907" y="200"/>
                  </a:lnTo>
                  <a:lnTo>
                    <a:pt x="899" y="195"/>
                  </a:lnTo>
                  <a:lnTo>
                    <a:pt x="890" y="192"/>
                  </a:lnTo>
                  <a:lnTo>
                    <a:pt x="880" y="187"/>
                  </a:lnTo>
                  <a:lnTo>
                    <a:pt x="871" y="184"/>
                  </a:lnTo>
                  <a:lnTo>
                    <a:pt x="861" y="179"/>
                  </a:lnTo>
                  <a:lnTo>
                    <a:pt x="852" y="175"/>
                  </a:lnTo>
                  <a:lnTo>
                    <a:pt x="842" y="171"/>
                  </a:lnTo>
                  <a:lnTo>
                    <a:pt x="833" y="167"/>
                  </a:lnTo>
                  <a:lnTo>
                    <a:pt x="823" y="164"/>
                  </a:lnTo>
                  <a:lnTo>
                    <a:pt x="814" y="161"/>
                  </a:lnTo>
                  <a:lnTo>
                    <a:pt x="804" y="156"/>
                  </a:lnTo>
                  <a:lnTo>
                    <a:pt x="796" y="153"/>
                  </a:lnTo>
                  <a:lnTo>
                    <a:pt x="787" y="150"/>
                  </a:lnTo>
                  <a:lnTo>
                    <a:pt x="777" y="146"/>
                  </a:lnTo>
                  <a:lnTo>
                    <a:pt x="768" y="142"/>
                  </a:lnTo>
                  <a:lnTo>
                    <a:pt x="759" y="140"/>
                  </a:lnTo>
                  <a:lnTo>
                    <a:pt x="749" y="136"/>
                  </a:lnTo>
                  <a:lnTo>
                    <a:pt x="742" y="133"/>
                  </a:lnTo>
                  <a:lnTo>
                    <a:pt x="732" y="131"/>
                  </a:lnTo>
                  <a:lnTo>
                    <a:pt x="722" y="127"/>
                  </a:lnTo>
                  <a:lnTo>
                    <a:pt x="713" y="123"/>
                  </a:lnTo>
                  <a:lnTo>
                    <a:pt x="704" y="122"/>
                  </a:lnTo>
                  <a:lnTo>
                    <a:pt x="695" y="118"/>
                  </a:lnTo>
                  <a:lnTo>
                    <a:pt x="686" y="116"/>
                  </a:lnTo>
                  <a:lnTo>
                    <a:pt x="678" y="113"/>
                  </a:lnTo>
                  <a:lnTo>
                    <a:pt x="669" y="111"/>
                  </a:lnTo>
                  <a:lnTo>
                    <a:pt x="660" y="108"/>
                  </a:lnTo>
                  <a:lnTo>
                    <a:pt x="653" y="106"/>
                  </a:lnTo>
                  <a:lnTo>
                    <a:pt x="644" y="104"/>
                  </a:lnTo>
                  <a:lnTo>
                    <a:pt x="635" y="102"/>
                  </a:lnTo>
                  <a:lnTo>
                    <a:pt x="626" y="99"/>
                  </a:lnTo>
                  <a:lnTo>
                    <a:pt x="617" y="98"/>
                  </a:lnTo>
                  <a:lnTo>
                    <a:pt x="610" y="97"/>
                  </a:lnTo>
                  <a:lnTo>
                    <a:pt x="604" y="96"/>
                  </a:lnTo>
                  <a:lnTo>
                    <a:pt x="595" y="93"/>
                  </a:lnTo>
                  <a:lnTo>
                    <a:pt x="587" y="92"/>
                  </a:lnTo>
                  <a:lnTo>
                    <a:pt x="580" y="91"/>
                  </a:lnTo>
                  <a:lnTo>
                    <a:pt x="572" y="89"/>
                  </a:lnTo>
                  <a:lnTo>
                    <a:pt x="565" y="88"/>
                  </a:lnTo>
                  <a:lnTo>
                    <a:pt x="557" y="87"/>
                  </a:lnTo>
                  <a:lnTo>
                    <a:pt x="551" y="86"/>
                  </a:lnTo>
                  <a:lnTo>
                    <a:pt x="545" y="86"/>
                  </a:lnTo>
                  <a:lnTo>
                    <a:pt x="537" y="86"/>
                  </a:lnTo>
                  <a:lnTo>
                    <a:pt x="531" y="84"/>
                  </a:lnTo>
                  <a:lnTo>
                    <a:pt x="525" y="84"/>
                  </a:lnTo>
                  <a:lnTo>
                    <a:pt x="520" y="84"/>
                  </a:lnTo>
                  <a:lnTo>
                    <a:pt x="513" y="84"/>
                  </a:lnTo>
                  <a:lnTo>
                    <a:pt x="507" y="84"/>
                  </a:lnTo>
                  <a:lnTo>
                    <a:pt x="502" y="84"/>
                  </a:lnTo>
                  <a:lnTo>
                    <a:pt x="497" y="86"/>
                  </a:lnTo>
                  <a:lnTo>
                    <a:pt x="492" y="86"/>
                  </a:lnTo>
                  <a:lnTo>
                    <a:pt x="487" y="86"/>
                  </a:lnTo>
                  <a:lnTo>
                    <a:pt x="481" y="86"/>
                  </a:lnTo>
                  <a:lnTo>
                    <a:pt x="476" y="87"/>
                  </a:lnTo>
                  <a:lnTo>
                    <a:pt x="471" y="87"/>
                  </a:lnTo>
                  <a:lnTo>
                    <a:pt x="466" y="88"/>
                  </a:lnTo>
                  <a:lnTo>
                    <a:pt x="461" y="88"/>
                  </a:lnTo>
                  <a:lnTo>
                    <a:pt x="457" y="89"/>
                  </a:lnTo>
                  <a:lnTo>
                    <a:pt x="450" y="89"/>
                  </a:lnTo>
                  <a:lnTo>
                    <a:pt x="445" y="91"/>
                  </a:lnTo>
                  <a:lnTo>
                    <a:pt x="440" y="92"/>
                  </a:lnTo>
                  <a:lnTo>
                    <a:pt x="437" y="93"/>
                  </a:lnTo>
                  <a:lnTo>
                    <a:pt x="432" y="94"/>
                  </a:lnTo>
                  <a:lnTo>
                    <a:pt x="427" y="96"/>
                  </a:lnTo>
                  <a:lnTo>
                    <a:pt x="423" y="96"/>
                  </a:lnTo>
                  <a:lnTo>
                    <a:pt x="418" y="98"/>
                  </a:lnTo>
                  <a:lnTo>
                    <a:pt x="413" y="98"/>
                  </a:lnTo>
                  <a:lnTo>
                    <a:pt x="408" y="99"/>
                  </a:lnTo>
                  <a:lnTo>
                    <a:pt x="403" y="99"/>
                  </a:lnTo>
                  <a:lnTo>
                    <a:pt x="399" y="101"/>
                  </a:lnTo>
                  <a:lnTo>
                    <a:pt x="395" y="102"/>
                  </a:lnTo>
                  <a:lnTo>
                    <a:pt x="390" y="103"/>
                  </a:lnTo>
                  <a:lnTo>
                    <a:pt x="386" y="104"/>
                  </a:lnTo>
                  <a:lnTo>
                    <a:pt x="381" y="106"/>
                  </a:lnTo>
                  <a:lnTo>
                    <a:pt x="376" y="107"/>
                  </a:lnTo>
                  <a:lnTo>
                    <a:pt x="373" y="108"/>
                  </a:lnTo>
                  <a:lnTo>
                    <a:pt x="369" y="109"/>
                  </a:lnTo>
                  <a:lnTo>
                    <a:pt x="364" y="112"/>
                  </a:lnTo>
                  <a:lnTo>
                    <a:pt x="360" y="113"/>
                  </a:lnTo>
                  <a:lnTo>
                    <a:pt x="356" y="115"/>
                  </a:lnTo>
                  <a:lnTo>
                    <a:pt x="351" y="116"/>
                  </a:lnTo>
                  <a:lnTo>
                    <a:pt x="348" y="118"/>
                  </a:lnTo>
                  <a:lnTo>
                    <a:pt x="344" y="120"/>
                  </a:lnTo>
                  <a:lnTo>
                    <a:pt x="340" y="121"/>
                  </a:lnTo>
                  <a:lnTo>
                    <a:pt x="335" y="122"/>
                  </a:lnTo>
                  <a:lnTo>
                    <a:pt x="331" y="125"/>
                  </a:lnTo>
                  <a:lnTo>
                    <a:pt x="324" y="127"/>
                  </a:lnTo>
                  <a:lnTo>
                    <a:pt x="316" y="132"/>
                  </a:lnTo>
                  <a:lnTo>
                    <a:pt x="312" y="133"/>
                  </a:lnTo>
                  <a:lnTo>
                    <a:pt x="307" y="135"/>
                  </a:lnTo>
                  <a:lnTo>
                    <a:pt x="304" y="137"/>
                  </a:lnTo>
                  <a:lnTo>
                    <a:pt x="301" y="138"/>
                  </a:lnTo>
                  <a:lnTo>
                    <a:pt x="292" y="143"/>
                  </a:lnTo>
                  <a:lnTo>
                    <a:pt x="286" y="147"/>
                  </a:lnTo>
                  <a:lnTo>
                    <a:pt x="280" y="151"/>
                  </a:lnTo>
                  <a:lnTo>
                    <a:pt x="272" y="155"/>
                  </a:lnTo>
                  <a:lnTo>
                    <a:pt x="265" y="160"/>
                  </a:lnTo>
                  <a:lnTo>
                    <a:pt x="258" y="165"/>
                  </a:lnTo>
                  <a:lnTo>
                    <a:pt x="252" y="169"/>
                  </a:lnTo>
                  <a:lnTo>
                    <a:pt x="246" y="172"/>
                  </a:lnTo>
                  <a:lnTo>
                    <a:pt x="240" y="177"/>
                  </a:lnTo>
                  <a:lnTo>
                    <a:pt x="235" y="184"/>
                  </a:lnTo>
                  <a:lnTo>
                    <a:pt x="227" y="187"/>
                  </a:lnTo>
                  <a:lnTo>
                    <a:pt x="220" y="194"/>
                  </a:lnTo>
                  <a:lnTo>
                    <a:pt x="213" y="199"/>
                  </a:lnTo>
                  <a:lnTo>
                    <a:pt x="206" y="205"/>
                  </a:lnTo>
                  <a:lnTo>
                    <a:pt x="202" y="206"/>
                  </a:lnTo>
                  <a:lnTo>
                    <a:pt x="197" y="210"/>
                  </a:lnTo>
                  <a:lnTo>
                    <a:pt x="193" y="213"/>
                  </a:lnTo>
                  <a:lnTo>
                    <a:pt x="189" y="216"/>
                  </a:lnTo>
                  <a:lnTo>
                    <a:pt x="186" y="220"/>
                  </a:lnTo>
                  <a:lnTo>
                    <a:pt x="181" y="223"/>
                  </a:lnTo>
                  <a:lnTo>
                    <a:pt x="177" y="226"/>
                  </a:lnTo>
                  <a:lnTo>
                    <a:pt x="173" y="230"/>
                  </a:lnTo>
                  <a:lnTo>
                    <a:pt x="169" y="233"/>
                  </a:lnTo>
                  <a:lnTo>
                    <a:pt x="164" y="236"/>
                  </a:lnTo>
                  <a:lnTo>
                    <a:pt x="161" y="239"/>
                  </a:lnTo>
                  <a:lnTo>
                    <a:pt x="157" y="243"/>
                  </a:lnTo>
                  <a:lnTo>
                    <a:pt x="152" y="245"/>
                  </a:lnTo>
                  <a:lnTo>
                    <a:pt x="148" y="249"/>
                  </a:lnTo>
                  <a:lnTo>
                    <a:pt x="143" y="253"/>
                  </a:lnTo>
                  <a:lnTo>
                    <a:pt x="139" y="257"/>
                  </a:lnTo>
                  <a:lnTo>
                    <a:pt x="135" y="259"/>
                  </a:lnTo>
                  <a:lnTo>
                    <a:pt x="130" y="263"/>
                  </a:lnTo>
                  <a:lnTo>
                    <a:pt x="127" y="265"/>
                  </a:lnTo>
                  <a:lnTo>
                    <a:pt x="123" y="269"/>
                  </a:lnTo>
                  <a:lnTo>
                    <a:pt x="118" y="272"/>
                  </a:lnTo>
                  <a:lnTo>
                    <a:pt x="114" y="275"/>
                  </a:lnTo>
                  <a:lnTo>
                    <a:pt x="109" y="279"/>
                  </a:lnTo>
                  <a:lnTo>
                    <a:pt x="107" y="283"/>
                  </a:lnTo>
                  <a:lnTo>
                    <a:pt x="102" y="284"/>
                  </a:lnTo>
                  <a:lnTo>
                    <a:pt x="98" y="288"/>
                  </a:lnTo>
                  <a:lnTo>
                    <a:pt x="94" y="291"/>
                  </a:lnTo>
                  <a:lnTo>
                    <a:pt x="90" y="294"/>
                  </a:lnTo>
                  <a:lnTo>
                    <a:pt x="81" y="299"/>
                  </a:lnTo>
                  <a:lnTo>
                    <a:pt x="75" y="306"/>
                  </a:lnTo>
                  <a:lnTo>
                    <a:pt x="68" y="311"/>
                  </a:lnTo>
                  <a:lnTo>
                    <a:pt x="61" y="316"/>
                  </a:lnTo>
                  <a:lnTo>
                    <a:pt x="56" y="319"/>
                  </a:lnTo>
                  <a:lnTo>
                    <a:pt x="51" y="324"/>
                  </a:lnTo>
                  <a:lnTo>
                    <a:pt x="45" y="327"/>
                  </a:lnTo>
                  <a:lnTo>
                    <a:pt x="41" y="331"/>
                  </a:lnTo>
                  <a:lnTo>
                    <a:pt x="36" y="333"/>
                  </a:lnTo>
                  <a:lnTo>
                    <a:pt x="34" y="337"/>
                  </a:lnTo>
                  <a:lnTo>
                    <a:pt x="30" y="341"/>
                  </a:lnTo>
                  <a:lnTo>
                    <a:pt x="29" y="342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9" name="Freeform 89"/>
            <p:cNvSpPr>
              <a:spLocks/>
            </p:cNvSpPr>
            <p:nvPr/>
          </p:nvSpPr>
          <p:spPr bwMode="auto">
            <a:xfrm>
              <a:off x="3203" y="3038"/>
              <a:ext cx="32" cy="22"/>
            </a:xfrm>
            <a:custGeom>
              <a:avLst/>
              <a:gdLst>
                <a:gd name="T0" fmla="*/ 0 w 95"/>
                <a:gd name="T1" fmla="*/ 56 h 68"/>
                <a:gd name="T2" fmla="*/ 31 w 95"/>
                <a:gd name="T3" fmla="*/ 35 h 68"/>
                <a:gd name="T4" fmla="*/ 91 w 95"/>
                <a:gd name="T5" fmla="*/ 0 h 68"/>
                <a:gd name="T6" fmla="*/ 95 w 95"/>
                <a:gd name="T7" fmla="*/ 17 h 68"/>
                <a:gd name="T8" fmla="*/ 0 w 95"/>
                <a:gd name="T9" fmla="*/ 68 h 68"/>
                <a:gd name="T10" fmla="*/ 0 w 95"/>
                <a:gd name="T11" fmla="*/ 56 h 68"/>
                <a:gd name="T12" fmla="*/ 0 w 95"/>
                <a:gd name="T13" fmla="*/ 56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68"/>
                <a:gd name="T23" fmla="*/ 95 w 95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68">
                  <a:moveTo>
                    <a:pt x="0" y="56"/>
                  </a:moveTo>
                  <a:lnTo>
                    <a:pt x="31" y="35"/>
                  </a:lnTo>
                  <a:lnTo>
                    <a:pt x="91" y="0"/>
                  </a:lnTo>
                  <a:lnTo>
                    <a:pt x="95" y="17"/>
                  </a:lnTo>
                  <a:lnTo>
                    <a:pt x="0" y="6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0" name="Freeform 90"/>
            <p:cNvSpPr>
              <a:spLocks/>
            </p:cNvSpPr>
            <p:nvPr/>
          </p:nvSpPr>
          <p:spPr bwMode="auto">
            <a:xfrm>
              <a:off x="3213" y="3055"/>
              <a:ext cx="32" cy="39"/>
            </a:xfrm>
            <a:custGeom>
              <a:avLst/>
              <a:gdLst>
                <a:gd name="T0" fmla="*/ 79 w 95"/>
                <a:gd name="T1" fmla="*/ 0 h 118"/>
                <a:gd name="T2" fmla="*/ 95 w 95"/>
                <a:gd name="T3" fmla="*/ 15 h 118"/>
                <a:gd name="T4" fmla="*/ 7 w 95"/>
                <a:gd name="T5" fmla="*/ 118 h 118"/>
                <a:gd name="T6" fmla="*/ 0 w 95"/>
                <a:gd name="T7" fmla="*/ 113 h 118"/>
                <a:gd name="T8" fmla="*/ 74 w 95"/>
                <a:gd name="T9" fmla="*/ 8 h 118"/>
                <a:gd name="T10" fmla="*/ 79 w 95"/>
                <a:gd name="T11" fmla="*/ 0 h 118"/>
                <a:gd name="T12" fmla="*/ 79 w 95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118"/>
                <a:gd name="T23" fmla="*/ 95 w 95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118">
                  <a:moveTo>
                    <a:pt x="79" y="0"/>
                  </a:moveTo>
                  <a:lnTo>
                    <a:pt x="95" y="15"/>
                  </a:lnTo>
                  <a:lnTo>
                    <a:pt x="7" y="118"/>
                  </a:lnTo>
                  <a:lnTo>
                    <a:pt x="0" y="113"/>
                  </a:lnTo>
                  <a:lnTo>
                    <a:pt x="74" y="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1" name="Freeform 91"/>
            <p:cNvSpPr>
              <a:spLocks/>
            </p:cNvSpPr>
            <p:nvPr/>
          </p:nvSpPr>
          <p:spPr bwMode="auto">
            <a:xfrm>
              <a:off x="3234" y="3066"/>
              <a:ext cx="24" cy="45"/>
            </a:xfrm>
            <a:custGeom>
              <a:avLst/>
              <a:gdLst>
                <a:gd name="T0" fmla="*/ 55 w 74"/>
                <a:gd name="T1" fmla="*/ 0 h 137"/>
                <a:gd name="T2" fmla="*/ 74 w 74"/>
                <a:gd name="T3" fmla="*/ 8 h 137"/>
                <a:gd name="T4" fmla="*/ 6 w 74"/>
                <a:gd name="T5" fmla="*/ 137 h 137"/>
                <a:gd name="T6" fmla="*/ 0 w 74"/>
                <a:gd name="T7" fmla="*/ 130 h 137"/>
                <a:gd name="T8" fmla="*/ 52 w 74"/>
                <a:gd name="T9" fmla="*/ 12 h 137"/>
                <a:gd name="T10" fmla="*/ 55 w 74"/>
                <a:gd name="T11" fmla="*/ 0 h 137"/>
                <a:gd name="T12" fmla="*/ 55 w 74"/>
                <a:gd name="T13" fmla="*/ 0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37"/>
                <a:gd name="T23" fmla="*/ 74 w 74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37">
                  <a:moveTo>
                    <a:pt x="55" y="0"/>
                  </a:moveTo>
                  <a:lnTo>
                    <a:pt x="74" y="8"/>
                  </a:lnTo>
                  <a:lnTo>
                    <a:pt x="6" y="137"/>
                  </a:lnTo>
                  <a:lnTo>
                    <a:pt x="0" y="130"/>
                  </a:lnTo>
                  <a:lnTo>
                    <a:pt x="52" y="1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2" name="Freeform 92"/>
            <p:cNvSpPr>
              <a:spLocks/>
            </p:cNvSpPr>
            <p:nvPr/>
          </p:nvSpPr>
          <p:spPr bwMode="auto">
            <a:xfrm>
              <a:off x="3314" y="3057"/>
              <a:ext cx="30" cy="33"/>
            </a:xfrm>
            <a:custGeom>
              <a:avLst/>
              <a:gdLst>
                <a:gd name="T0" fmla="*/ 20 w 91"/>
                <a:gd name="T1" fmla="*/ 0 h 99"/>
                <a:gd name="T2" fmla="*/ 39 w 91"/>
                <a:gd name="T3" fmla="*/ 21 h 99"/>
                <a:gd name="T4" fmla="*/ 91 w 91"/>
                <a:gd name="T5" fmla="*/ 80 h 99"/>
                <a:gd name="T6" fmla="*/ 86 w 91"/>
                <a:gd name="T7" fmla="*/ 99 h 99"/>
                <a:gd name="T8" fmla="*/ 0 w 91"/>
                <a:gd name="T9" fmla="*/ 14 h 99"/>
                <a:gd name="T10" fmla="*/ 20 w 91"/>
                <a:gd name="T11" fmla="*/ 0 h 99"/>
                <a:gd name="T12" fmla="*/ 20 w 91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"/>
                <a:gd name="T22" fmla="*/ 0 h 99"/>
                <a:gd name="T23" fmla="*/ 91 w 91"/>
                <a:gd name="T24" fmla="*/ 99 h 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" h="99">
                  <a:moveTo>
                    <a:pt x="20" y="0"/>
                  </a:moveTo>
                  <a:lnTo>
                    <a:pt x="39" y="21"/>
                  </a:lnTo>
                  <a:lnTo>
                    <a:pt x="91" y="80"/>
                  </a:lnTo>
                  <a:lnTo>
                    <a:pt x="86" y="99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3" name="Freeform 93"/>
            <p:cNvSpPr>
              <a:spLocks/>
            </p:cNvSpPr>
            <p:nvPr/>
          </p:nvSpPr>
          <p:spPr bwMode="auto">
            <a:xfrm>
              <a:off x="3327" y="3043"/>
              <a:ext cx="23" cy="22"/>
            </a:xfrm>
            <a:custGeom>
              <a:avLst/>
              <a:gdLst>
                <a:gd name="T0" fmla="*/ 9 w 70"/>
                <a:gd name="T1" fmla="*/ 0 h 68"/>
                <a:gd name="T2" fmla="*/ 30 w 70"/>
                <a:gd name="T3" fmla="*/ 18 h 68"/>
                <a:gd name="T4" fmla="*/ 70 w 70"/>
                <a:gd name="T5" fmla="*/ 49 h 68"/>
                <a:gd name="T6" fmla="*/ 70 w 70"/>
                <a:gd name="T7" fmla="*/ 68 h 68"/>
                <a:gd name="T8" fmla="*/ 0 w 70"/>
                <a:gd name="T9" fmla="*/ 19 h 68"/>
                <a:gd name="T10" fmla="*/ 9 w 70"/>
                <a:gd name="T11" fmla="*/ 0 h 68"/>
                <a:gd name="T12" fmla="*/ 9 w 70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68"/>
                <a:gd name="T23" fmla="*/ 70 w 70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68">
                  <a:moveTo>
                    <a:pt x="9" y="0"/>
                  </a:moveTo>
                  <a:lnTo>
                    <a:pt x="30" y="18"/>
                  </a:lnTo>
                  <a:lnTo>
                    <a:pt x="70" y="49"/>
                  </a:lnTo>
                  <a:lnTo>
                    <a:pt x="70" y="68"/>
                  </a:lnTo>
                  <a:lnTo>
                    <a:pt x="0" y="1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4" name="Freeform 94"/>
            <p:cNvSpPr>
              <a:spLocks/>
            </p:cNvSpPr>
            <p:nvPr/>
          </p:nvSpPr>
          <p:spPr bwMode="auto">
            <a:xfrm>
              <a:off x="3282" y="3074"/>
              <a:ext cx="7" cy="47"/>
            </a:xfrm>
            <a:custGeom>
              <a:avLst/>
              <a:gdLst>
                <a:gd name="T0" fmla="*/ 0 w 21"/>
                <a:gd name="T1" fmla="*/ 7 h 141"/>
                <a:gd name="T2" fmla="*/ 20 w 21"/>
                <a:gd name="T3" fmla="*/ 0 h 141"/>
                <a:gd name="T4" fmla="*/ 21 w 21"/>
                <a:gd name="T5" fmla="*/ 135 h 141"/>
                <a:gd name="T6" fmla="*/ 16 w 21"/>
                <a:gd name="T7" fmla="*/ 141 h 141"/>
                <a:gd name="T8" fmla="*/ 4 w 21"/>
                <a:gd name="T9" fmla="*/ 19 h 141"/>
                <a:gd name="T10" fmla="*/ 0 w 21"/>
                <a:gd name="T11" fmla="*/ 7 h 141"/>
                <a:gd name="T12" fmla="*/ 0 w 21"/>
                <a:gd name="T13" fmla="*/ 7 h 1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41"/>
                <a:gd name="T23" fmla="*/ 21 w 21"/>
                <a:gd name="T24" fmla="*/ 141 h 1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41">
                  <a:moveTo>
                    <a:pt x="0" y="7"/>
                  </a:moveTo>
                  <a:lnTo>
                    <a:pt x="20" y="0"/>
                  </a:lnTo>
                  <a:lnTo>
                    <a:pt x="21" y="135"/>
                  </a:lnTo>
                  <a:lnTo>
                    <a:pt x="16" y="141"/>
                  </a:lnTo>
                  <a:lnTo>
                    <a:pt x="4" y="1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5" name="Freeform 95"/>
            <p:cNvSpPr>
              <a:spLocks/>
            </p:cNvSpPr>
            <p:nvPr/>
          </p:nvSpPr>
          <p:spPr bwMode="auto">
            <a:xfrm>
              <a:off x="3225" y="3002"/>
              <a:ext cx="100" cy="66"/>
            </a:xfrm>
            <a:custGeom>
              <a:avLst/>
              <a:gdLst>
                <a:gd name="T0" fmla="*/ 14 w 299"/>
                <a:gd name="T1" fmla="*/ 9 h 199"/>
                <a:gd name="T2" fmla="*/ 26 w 299"/>
                <a:gd name="T3" fmla="*/ 7 h 199"/>
                <a:gd name="T4" fmla="*/ 40 w 299"/>
                <a:gd name="T5" fmla="*/ 5 h 199"/>
                <a:gd name="T6" fmla="*/ 54 w 299"/>
                <a:gd name="T7" fmla="*/ 3 h 199"/>
                <a:gd name="T8" fmla="*/ 70 w 299"/>
                <a:gd name="T9" fmla="*/ 2 h 199"/>
                <a:gd name="T10" fmla="*/ 87 w 299"/>
                <a:gd name="T11" fmla="*/ 0 h 199"/>
                <a:gd name="T12" fmla="*/ 104 w 299"/>
                <a:gd name="T13" fmla="*/ 0 h 199"/>
                <a:gd name="T14" fmla="*/ 119 w 299"/>
                <a:gd name="T15" fmla="*/ 0 h 199"/>
                <a:gd name="T16" fmla="*/ 136 w 299"/>
                <a:gd name="T17" fmla="*/ 3 h 199"/>
                <a:gd name="T18" fmla="*/ 131 w 299"/>
                <a:gd name="T19" fmla="*/ 83 h 199"/>
                <a:gd name="T20" fmla="*/ 196 w 299"/>
                <a:gd name="T21" fmla="*/ 15 h 199"/>
                <a:gd name="T22" fmla="*/ 208 w 299"/>
                <a:gd name="T23" fmla="*/ 17 h 199"/>
                <a:gd name="T24" fmla="*/ 222 w 299"/>
                <a:gd name="T25" fmla="*/ 20 h 199"/>
                <a:gd name="T26" fmla="*/ 235 w 299"/>
                <a:gd name="T27" fmla="*/ 23 h 199"/>
                <a:gd name="T28" fmla="*/ 247 w 299"/>
                <a:gd name="T29" fmla="*/ 27 h 199"/>
                <a:gd name="T30" fmla="*/ 261 w 299"/>
                <a:gd name="T31" fmla="*/ 32 h 199"/>
                <a:gd name="T32" fmla="*/ 274 w 299"/>
                <a:gd name="T33" fmla="*/ 37 h 199"/>
                <a:gd name="T34" fmla="*/ 286 w 299"/>
                <a:gd name="T35" fmla="*/ 44 h 199"/>
                <a:gd name="T36" fmla="*/ 299 w 299"/>
                <a:gd name="T37" fmla="*/ 52 h 199"/>
                <a:gd name="T38" fmla="*/ 293 w 299"/>
                <a:gd name="T39" fmla="*/ 63 h 199"/>
                <a:gd name="T40" fmla="*/ 286 w 299"/>
                <a:gd name="T41" fmla="*/ 80 h 199"/>
                <a:gd name="T42" fmla="*/ 275 w 299"/>
                <a:gd name="T43" fmla="*/ 98 h 199"/>
                <a:gd name="T44" fmla="*/ 261 w 299"/>
                <a:gd name="T45" fmla="*/ 121 h 199"/>
                <a:gd name="T46" fmla="*/ 254 w 299"/>
                <a:gd name="T47" fmla="*/ 134 h 199"/>
                <a:gd name="T48" fmla="*/ 237 w 299"/>
                <a:gd name="T49" fmla="*/ 151 h 199"/>
                <a:gd name="T50" fmla="*/ 220 w 299"/>
                <a:gd name="T51" fmla="*/ 169 h 199"/>
                <a:gd name="T52" fmla="*/ 206 w 299"/>
                <a:gd name="T53" fmla="*/ 178 h 199"/>
                <a:gd name="T54" fmla="*/ 193 w 299"/>
                <a:gd name="T55" fmla="*/ 185 h 199"/>
                <a:gd name="T56" fmla="*/ 180 w 299"/>
                <a:gd name="T57" fmla="*/ 191 h 199"/>
                <a:gd name="T58" fmla="*/ 164 w 299"/>
                <a:gd name="T59" fmla="*/ 195 h 199"/>
                <a:gd name="T60" fmla="*/ 148 w 299"/>
                <a:gd name="T61" fmla="*/ 199 h 199"/>
                <a:gd name="T62" fmla="*/ 131 w 299"/>
                <a:gd name="T63" fmla="*/ 199 h 199"/>
                <a:gd name="T64" fmla="*/ 113 w 299"/>
                <a:gd name="T65" fmla="*/ 196 h 199"/>
                <a:gd name="T66" fmla="*/ 93 w 299"/>
                <a:gd name="T67" fmla="*/ 191 h 199"/>
                <a:gd name="T68" fmla="*/ 75 w 299"/>
                <a:gd name="T69" fmla="*/ 185 h 199"/>
                <a:gd name="T70" fmla="*/ 60 w 299"/>
                <a:gd name="T71" fmla="*/ 178 h 199"/>
                <a:gd name="T72" fmla="*/ 47 w 299"/>
                <a:gd name="T73" fmla="*/ 169 h 199"/>
                <a:gd name="T74" fmla="*/ 31 w 299"/>
                <a:gd name="T75" fmla="*/ 156 h 199"/>
                <a:gd name="T76" fmla="*/ 20 w 299"/>
                <a:gd name="T77" fmla="*/ 141 h 199"/>
                <a:gd name="T78" fmla="*/ 11 w 299"/>
                <a:gd name="T79" fmla="*/ 126 h 199"/>
                <a:gd name="T80" fmla="*/ 6 w 299"/>
                <a:gd name="T81" fmla="*/ 111 h 199"/>
                <a:gd name="T82" fmla="*/ 3 w 299"/>
                <a:gd name="T83" fmla="*/ 96 h 199"/>
                <a:gd name="T84" fmla="*/ 1 w 299"/>
                <a:gd name="T85" fmla="*/ 80 h 199"/>
                <a:gd name="T86" fmla="*/ 0 w 299"/>
                <a:gd name="T87" fmla="*/ 64 h 199"/>
                <a:gd name="T88" fmla="*/ 1 w 299"/>
                <a:gd name="T89" fmla="*/ 44 h 199"/>
                <a:gd name="T90" fmla="*/ 4 w 299"/>
                <a:gd name="T91" fmla="*/ 28 h 199"/>
                <a:gd name="T92" fmla="*/ 8 w 299"/>
                <a:gd name="T93" fmla="*/ 17 h 199"/>
                <a:gd name="T94" fmla="*/ 10 w 299"/>
                <a:gd name="T95" fmla="*/ 10 h 19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99"/>
                <a:gd name="T145" fmla="*/ 0 h 199"/>
                <a:gd name="T146" fmla="*/ 299 w 299"/>
                <a:gd name="T147" fmla="*/ 199 h 19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99" h="199">
                  <a:moveTo>
                    <a:pt x="10" y="10"/>
                  </a:moveTo>
                  <a:lnTo>
                    <a:pt x="11" y="9"/>
                  </a:lnTo>
                  <a:lnTo>
                    <a:pt x="14" y="9"/>
                  </a:lnTo>
                  <a:lnTo>
                    <a:pt x="18" y="8"/>
                  </a:lnTo>
                  <a:lnTo>
                    <a:pt x="24" y="8"/>
                  </a:lnTo>
                  <a:lnTo>
                    <a:pt x="26" y="7"/>
                  </a:lnTo>
                  <a:lnTo>
                    <a:pt x="31" y="7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4" y="4"/>
                  </a:lnTo>
                  <a:lnTo>
                    <a:pt x="49" y="4"/>
                  </a:lnTo>
                  <a:lnTo>
                    <a:pt x="54" y="3"/>
                  </a:lnTo>
                  <a:lnTo>
                    <a:pt x="60" y="3"/>
                  </a:lnTo>
                  <a:lnTo>
                    <a:pt x="65" y="3"/>
                  </a:lnTo>
                  <a:lnTo>
                    <a:pt x="70" y="2"/>
                  </a:lnTo>
                  <a:lnTo>
                    <a:pt x="75" y="2"/>
                  </a:lnTo>
                  <a:lnTo>
                    <a:pt x="82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14" y="0"/>
                  </a:lnTo>
                  <a:lnTo>
                    <a:pt x="119" y="0"/>
                  </a:lnTo>
                  <a:lnTo>
                    <a:pt x="126" y="2"/>
                  </a:lnTo>
                  <a:lnTo>
                    <a:pt x="131" y="2"/>
                  </a:lnTo>
                  <a:lnTo>
                    <a:pt x="136" y="3"/>
                  </a:lnTo>
                  <a:lnTo>
                    <a:pt x="139" y="3"/>
                  </a:lnTo>
                  <a:lnTo>
                    <a:pt x="144" y="5"/>
                  </a:lnTo>
                  <a:lnTo>
                    <a:pt x="131" y="83"/>
                  </a:lnTo>
                  <a:lnTo>
                    <a:pt x="173" y="91"/>
                  </a:lnTo>
                  <a:lnTo>
                    <a:pt x="192" y="15"/>
                  </a:lnTo>
                  <a:lnTo>
                    <a:pt x="196" y="15"/>
                  </a:lnTo>
                  <a:lnTo>
                    <a:pt x="198" y="15"/>
                  </a:lnTo>
                  <a:lnTo>
                    <a:pt x="203" y="17"/>
                  </a:lnTo>
                  <a:lnTo>
                    <a:pt x="208" y="17"/>
                  </a:lnTo>
                  <a:lnTo>
                    <a:pt x="215" y="18"/>
                  </a:lnTo>
                  <a:lnTo>
                    <a:pt x="218" y="19"/>
                  </a:lnTo>
                  <a:lnTo>
                    <a:pt x="222" y="20"/>
                  </a:lnTo>
                  <a:lnTo>
                    <a:pt x="227" y="20"/>
                  </a:lnTo>
                  <a:lnTo>
                    <a:pt x="231" y="23"/>
                  </a:lnTo>
                  <a:lnTo>
                    <a:pt x="235" y="23"/>
                  </a:lnTo>
                  <a:lnTo>
                    <a:pt x="239" y="24"/>
                  </a:lnTo>
                  <a:lnTo>
                    <a:pt x="244" y="26"/>
                  </a:lnTo>
                  <a:lnTo>
                    <a:pt x="247" y="27"/>
                  </a:lnTo>
                  <a:lnTo>
                    <a:pt x="252" y="28"/>
                  </a:lnTo>
                  <a:lnTo>
                    <a:pt x="257" y="29"/>
                  </a:lnTo>
                  <a:lnTo>
                    <a:pt x="261" y="32"/>
                  </a:lnTo>
                  <a:lnTo>
                    <a:pt x="266" y="34"/>
                  </a:lnTo>
                  <a:lnTo>
                    <a:pt x="270" y="36"/>
                  </a:lnTo>
                  <a:lnTo>
                    <a:pt x="274" y="37"/>
                  </a:lnTo>
                  <a:lnTo>
                    <a:pt x="277" y="39"/>
                  </a:lnTo>
                  <a:lnTo>
                    <a:pt x="282" y="42"/>
                  </a:lnTo>
                  <a:lnTo>
                    <a:pt x="286" y="44"/>
                  </a:lnTo>
                  <a:lnTo>
                    <a:pt x="290" y="46"/>
                  </a:lnTo>
                  <a:lnTo>
                    <a:pt x="294" y="48"/>
                  </a:lnTo>
                  <a:lnTo>
                    <a:pt x="299" y="52"/>
                  </a:lnTo>
                  <a:lnTo>
                    <a:pt x="298" y="53"/>
                  </a:lnTo>
                  <a:lnTo>
                    <a:pt x="295" y="59"/>
                  </a:lnTo>
                  <a:lnTo>
                    <a:pt x="293" y="63"/>
                  </a:lnTo>
                  <a:lnTo>
                    <a:pt x="291" y="68"/>
                  </a:lnTo>
                  <a:lnTo>
                    <a:pt x="289" y="73"/>
                  </a:lnTo>
                  <a:lnTo>
                    <a:pt x="286" y="80"/>
                  </a:lnTo>
                  <a:lnTo>
                    <a:pt x="282" y="85"/>
                  </a:lnTo>
                  <a:lnTo>
                    <a:pt x="280" y="91"/>
                  </a:lnTo>
                  <a:lnTo>
                    <a:pt x="275" y="98"/>
                  </a:lnTo>
                  <a:lnTo>
                    <a:pt x="271" y="106"/>
                  </a:lnTo>
                  <a:lnTo>
                    <a:pt x="266" y="114"/>
                  </a:lnTo>
                  <a:lnTo>
                    <a:pt x="261" y="121"/>
                  </a:lnTo>
                  <a:lnTo>
                    <a:pt x="259" y="125"/>
                  </a:lnTo>
                  <a:lnTo>
                    <a:pt x="256" y="129"/>
                  </a:lnTo>
                  <a:lnTo>
                    <a:pt x="254" y="134"/>
                  </a:lnTo>
                  <a:lnTo>
                    <a:pt x="251" y="137"/>
                  </a:lnTo>
                  <a:lnTo>
                    <a:pt x="244" y="145"/>
                  </a:lnTo>
                  <a:lnTo>
                    <a:pt x="237" y="151"/>
                  </a:lnTo>
                  <a:lnTo>
                    <a:pt x="231" y="159"/>
                  </a:lnTo>
                  <a:lnTo>
                    <a:pt x="223" y="166"/>
                  </a:lnTo>
                  <a:lnTo>
                    <a:pt x="220" y="169"/>
                  </a:lnTo>
                  <a:lnTo>
                    <a:pt x="215" y="171"/>
                  </a:lnTo>
                  <a:lnTo>
                    <a:pt x="211" y="174"/>
                  </a:lnTo>
                  <a:lnTo>
                    <a:pt x="206" y="178"/>
                  </a:lnTo>
                  <a:lnTo>
                    <a:pt x="202" y="180"/>
                  </a:lnTo>
                  <a:lnTo>
                    <a:pt x="198" y="183"/>
                  </a:lnTo>
                  <a:lnTo>
                    <a:pt x="193" y="185"/>
                  </a:lnTo>
                  <a:lnTo>
                    <a:pt x="190" y="189"/>
                  </a:lnTo>
                  <a:lnTo>
                    <a:pt x="185" y="190"/>
                  </a:lnTo>
                  <a:lnTo>
                    <a:pt x="180" y="191"/>
                  </a:lnTo>
                  <a:lnTo>
                    <a:pt x="175" y="194"/>
                  </a:lnTo>
                  <a:lnTo>
                    <a:pt x="170" y="195"/>
                  </a:lnTo>
                  <a:lnTo>
                    <a:pt x="164" y="195"/>
                  </a:lnTo>
                  <a:lnTo>
                    <a:pt x="159" y="196"/>
                  </a:lnTo>
                  <a:lnTo>
                    <a:pt x="153" y="198"/>
                  </a:lnTo>
                  <a:lnTo>
                    <a:pt x="148" y="199"/>
                  </a:lnTo>
                  <a:lnTo>
                    <a:pt x="142" y="199"/>
                  </a:lnTo>
                  <a:lnTo>
                    <a:pt x="137" y="199"/>
                  </a:lnTo>
                  <a:lnTo>
                    <a:pt x="131" y="199"/>
                  </a:lnTo>
                  <a:lnTo>
                    <a:pt x="126" y="199"/>
                  </a:lnTo>
                  <a:lnTo>
                    <a:pt x="119" y="198"/>
                  </a:lnTo>
                  <a:lnTo>
                    <a:pt x="113" y="196"/>
                  </a:lnTo>
                  <a:lnTo>
                    <a:pt x="107" y="195"/>
                  </a:lnTo>
                  <a:lnTo>
                    <a:pt x="100" y="195"/>
                  </a:lnTo>
                  <a:lnTo>
                    <a:pt x="93" y="191"/>
                  </a:lnTo>
                  <a:lnTo>
                    <a:pt x="87" y="190"/>
                  </a:lnTo>
                  <a:lnTo>
                    <a:pt x="82" y="188"/>
                  </a:lnTo>
                  <a:lnTo>
                    <a:pt x="75" y="185"/>
                  </a:lnTo>
                  <a:lnTo>
                    <a:pt x="70" y="183"/>
                  </a:lnTo>
                  <a:lnTo>
                    <a:pt x="65" y="180"/>
                  </a:lnTo>
                  <a:lnTo>
                    <a:pt x="60" y="178"/>
                  </a:lnTo>
                  <a:lnTo>
                    <a:pt x="57" y="175"/>
                  </a:lnTo>
                  <a:lnTo>
                    <a:pt x="52" y="171"/>
                  </a:lnTo>
                  <a:lnTo>
                    <a:pt x="47" y="169"/>
                  </a:lnTo>
                  <a:lnTo>
                    <a:pt x="43" y="166"/>
                  </a:lnTo>
                  <a:lnTo>
                    <a:pt x="39" y="163"/>
                  </a:lnTo>
                  <a:lnTo>
                    <a:pt x="31" y="156"/>
                  </a:lnTo>
                  <a:lnTo>
                    <a:pt x="26" y="150"/>
                  </a:lnTo>
                  <a:lnTo>
                    <a:pt x="23" y="145"/>
                  </a:lnTo>
                  <a:lnTo>
                    <a:pt x="20" y="141"/>
                  </a:lnTo>
                  <a:lnTo>
                    <a:pt x="18" y="137"/>
                  </a:lnTo>
                  <a:lnTo>
                    <a:pt x="15" y="134"/>
                  </a:lnTo>
                  <a:lnTo>
                    <a:pt x="11" y="126"/>
                  </a:lnTo>
                  <a:lnTo>
                    <a:pt x="9" y="119"/>
                  </a:lnTo>
                  <a:lnTo>
                    <a:pt x="8" y="115"/>
                  </a:lnTo>
                  <a:lnTo>
                    <a:pt x="6" y="111"/>
                  </a:lnTo>
                  <a:lnTo>
                    <a:pt x="4" y="107"/>
                  </a:lnTo>
                  <a:lnTo>
                    <a:pt x="4" y="103"/>
                  </a:lnTo>
                  <a:lnTo>
                    <a:pt x="3" y="96"/>
                  </a:lnTo>
                  <a:lnTo>
                    <a:pt x="3" y="88"/>
                  </a:lnTo>
                  <a:lnTo>
                    <a:pt x="1" y="85"/>
                  </a:lnTo>
                  <a:lnTo>
                    <a:pt x="1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1" y="51"/>
                  </a:lnTo>
                  <a:lnTo>
                    <a:pt x="1" y="44"/>
                  </a:lnTo>
                  <a:lnTo>
                    <a:pt x="3" y="38"/>
                  </a:lnTo>
                  <a:lnTo>
                    <a:pt x="4" y="33"/>
                  </a:lnTo>
                  <a:lnTo>
                    <a:pt x="4" y="28"/>
                  </a:lnTo>
                  <a:lnTo>
                    <a:pt x="6" y="23"/>
                  </a:lnTo>
                  <a:lnTo>
                    <a:pt x="6" y="19"/>
                  </a:lnTo>
                  <a:lnTo>
                    <a:pt x="8" y="17"/>
                  </a:lnTo>
                  <a:lnTo>
                    <a:pt x="9" y="12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4D665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6" name="Freeform 96"/>
            <p:cNvSpPr>
              <a:spLocks/>
            </p:cNvSpPr>
            <p:nvPr/>
          </p:nvSpPr>
          <p:spPr bwMode="auto">
            <a:xfrm>
              <a:off x="3060" y="3097"/>
              <a:ext cx="57" cy="35"/>
            </a:xfrm>
            <a:custGeom>
              <a:avLst/>
              <a:gdLst>
                <a:gd name="T0" fmla="*/ 157 w 172"/>
                <a:gd name="T1" fmla="*/ 0 h 105"/>
                <a:gd name="T2" fmla="*/ 172 w 172"/>
                <a:gd name="T3" fmla="*/ 64 h 105"/>
                <a:gd name="T4" fmla="*/ 170 w 172"/>
                <a:gd name="T5" fmla="*/ 64 h 105"/>
                <a:gd name="T6" fmla="*/ 166 w 172"/>
                <a:gd name="T7" fmla="*/ 65 h 105"/>
                <a:gd name="T8" fmla="*/ 162 w 172"/>
                <a:gd name="T9" fmla="*/ 66 h 105"/>
                <a:gd name="T10" fmla="*/ 160 w 172"/>
                <a:gd name="T11" fmla="*/ 68 h 105"/>
                <a:gd name="T12" fmla="*/ 156 w 172"/>
                <a:gd name="T13" fmla="*/ 70 h 105"/>
                <a:gd name="T14" fmla="*/ 152 w 172"/>
                <a:gd name="T15" fmla="*/ 71 h 105"/>
                <a:gd name="T16" fmla="*/ 146 w 172"/>
                <a:gd name="T17" fmla="*/ 74 h 105"/>
                <a:gd name="T18" fmla="*/ 141 w 172"/>
                <a:gd name="T19" fmla="*/ 75 h 105"/>
                <a:gd name="T20" fmla="*/ 136 w 172"/>
                <a:gd name="T21" fmla="*/ 78 h 105"/>
                <a:gd name="T22" fmla="*/ 130 w 172"/>
                <a:gd name="T23" fmla="*/ 80 h 105"/>
                <a:gd name="T24" fmla="*/ 123 w 172"/>
                <a:gd name="T25" fmla="*/ 81 h 105"/>
                <a:gd name="T26" fmla="*/ 116 w 172"/>
                <a:gd name="T27" fmla="*/ 84 h 105"/>
                <a:gd name="T28" fmla="*/ 109 w 172"/>
                <a:gd name="T29" fmla="*/ 86 h 105"/>
                <a:gd name="T30" fmla="*/ 103 w 172"/>
                <a:gd name="T31" fmla="*/ 89 h 105"/>
                <a:gd name="T32" fmla="*/ 96 w 172"/>
                <a:gd name="T33" fmla="*/ 90 h 105"/>
                <a:gd name="T34" fmla="*/ 89 w 172"/>
                <a:gd name="T35" fmla="*/ 93 h 105"/>
                <a:gd name="T36" fmla="*/ 82 w 172"/>
                <a:gd name="T37" fmla="*/ 94 h 105"/>
                <a:gd name="T38" fmla="*/ 76 w 172"/>
                <a:gd name="T39" fmla="*/ 97 h 105"/>
                <a:gd name="T40" fmla="*/ 68 w 172"/>
                <a:gd name="T41" fmla="*/ 98 h 105"/>
                <a:gd name="T42" fmla="*/ 62 w 172"/>
                <a:gd name="T43" fmla="*/ 100 h 105"/>
                <a:gd name="T44" fmla="*/ 56 w 172"/>
                <a:gd name="T45" fmla="*/ 102 h 105"/>
                <a:gd name="T46" fmla="*/ 49 w 172"/>
                <a:gd name="T47" fmla="*/ 103 h 105"/>
                <a:gd name="T48" fmla="*/ 43 w 172"/>
                <a:gd name="T49" fmla="*/ 104 h 105"/>
                <a:gd name="T50" fmla="*/ 37 w 172"/>
                <a:gd name="T51" fmla="*/ 104 h 105"/>
                <a:gd name="T52" fmla="*/ 30 w 172"/>
                <a:gd name="T53" fmla="*/ 105 h 105"/>
                <a:gd name="T54" fmla="*/ 25 w 172"/>
                <a:gd name="T55" fmla="*/ 105 h 105"/>
                <a:gd name="T56" fmla="*/ 20 w 172"/>
                <a:gd name="T57" fmla="*/ 105 h 105"/>
                <a:gd name="T58" fmla="*/ 17 w 172"/>
                <a:gd name="T59" fmla="*/ 105 h 105"/>
                <a:gd name="T60" fmla="*/ 12 w 172"/>
                <a:gd name="T61" fmla="*/ 104 h 105"/>
                <a:gd name="T62" fmla="*/ 9 w 172"/>
                <a:gd name="T63" fmla="*/ 104 h 105"/>
                <a:gd name="T64" fmla="*/ 3 w 172"/>
                <a:gd name="T65" fmla="*/ 99 h 105"/>
                <a:gd name="T66" fmla="*/ 0 w 172"/>
                <a:gd name="T67" fmla="*/ 97 h 105"/>
                <a:gd name="T68" fmla="*/ 0 w 172"/>
                <a:gd name="T69" fmla="*/ 90 h 105"/>
                <a:gd name="T70" fmla="*/ 3 w 172"/>
                <a:gd name="T71" fmla="*/ 85 h 105"/>
                <a:gd name="T72" fmla="*/ 7 w 172"/>
                <a:gd name="T73" fmla="*/ 79 h 105"/>
                <a:gd name="T74" fmla="*/ 13 w 172"/>
                <a:gd name="T75" fmla="*/ 73 h 105"/>
                <a:gd name="T76" fmla="*/ 19 w 172"/>
                <a:gd name="T77" fmla="*/ 66 h 105"/>
                <a:gd name="T78" fmla="*/ 27 w 172"/>
                <a:gd name="T79" fmla="*/ 60 h 105"/>
                <a:gd name="T80" fmla="*/ 34 w 172"/>
                <a:gd name="T81" fmla="*/ 54 h 105"/>
                <a:gd name="T82" fmla="*/ 42 w 172"/>
                <a:gd name="T83" fmla="*/ 47 h 105"/>
                <a:gd name="T84" fmla="*/ 45 w 172"/>
                <a:gd name="T85" fmla="*/ 45 h 105"/>
                <a:gd name="T86" fmla="*/ 49 w 172"/>
                <a:gd name="T87" fmla="*/ 42 h 105"/>
                <a:gd name="T88" fmla="*/ 53 w 172"/>
                <a:gd name="T89" fmla="*/ 40 h 105"/>
                <a:gd name="T90" fmla="*/ 57 w 172"/>
                <a:gd name="T91" fmla="*/ 37 h 105"/>
                <a:gd name="T92" fmla="*/ 63 w 172"/>
                <a:gd name="T93" fmla="*/ 32 h 105"/>
                <a:gd name="T94" fmla="*/ 68 w 172"/>
                <a:gd name="T95" fmla="*/ 30 h 105"/>
                <a:gd name="T96" fmla="*/ 71 w 172"/>
                <a:gd name="T97" fmla="*/ 27 h 105"/>
                <a:gd name="T98" fmla="*/ 73 w 172"/>
                <a:gd name="T99" fmla="*/ 27 h 105"/>
                <a:gd name="T100" fmla="*/ 118 w 172"/>
                <a:gd name="T101" fmla="*/ 7 h 105"/>
                <a:gd name="T102" fmla="*/ 157 w 172"/>
                <a:gd name="T103" fmla="*/ 0 h 105"/>
                <a:gd name="T104" fmla="*/ 157 w 172"/>
                <a:gd name="T105" fmla="*/ 0 h 10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2"/>
                <a:gd name="T160" fmla="*/ 0 h 105"/>
                <a:gd name="T161" fmla="*/ 172 w 172"/>
                <a:gd name="T162" fmla="*/ 105 h 10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2" h="105">
                  <a:moveTo>
                    <a:pt x="157" y="0"/>
                  </a:moveTo>
                  <a:lnTo>
                    <a:pt x="172" y="64"/>
                  </a:lnTo>
                  <a:lnTo>
                    <a:pt x="170" y="64"/>
                  </a:lnTo>
                  <a:lnTo>
                    <a:pt x="166" y="65"/>
                  </a:lnTo>
                  <a:lnTo>
                    <a:pt x="162" y="66"/>
                  </a:lnTo>
                  <a:lnTo>
                    <a:pt x="160" y="68"/>
                  </a:lnTo>
                  <a:lnTo>
                    <a:pt x="156" y="70"/>
                  </a:lnTo>
                  <a:lnTo>
                    <a:pt x="152" y="71"/>
                  </a:lnTo>
                  <a:lnTo>
                    <a:pt x="146" y="74"/>
                  </a:lnTo>
                  <a:lnTo>
                    <a:pt x="141" y="75"/>
                  </a:lnTo>
                  <a:lnTo>
                    <a:pt x="136" y="78"/>
                  </a:lnTo>
                  <a:lnTo>
                    <a:pt x="130" y="80"/>
                  </a:lnTo>
                  <a:lnTo>
                    <a:pt x="123" y="81"/>
                  </a:lnTo>
                  <a:lnTo>
                    <a:pt x="116" y="84"/>
                  </a:lnTo>
                  <a:lnTo>
                    <a:pt x="109" y="86"/>
                  </a:lnTo>
                  <a:lnTo>
                    <a:pt x="103" y="89"/>
                  </a:lnTo>
                  <a:lnTo>
                    <a:pt x="96" y="90"/>
                  </a:lnTo>
                  <a:lnTo>
                    <a:pt x="89" y="93"/>
                  </a:lnTo>
                  <a:lnTo>
                    <a:pt x="82" y="94"/>
                  </a:lnTo>
                  <a:lnTo>
                    <a:pt x="76" y="97"/>
                  </a:lnTo>
                  <a:lnTo>
                    <a:pt x="68" y="98"/>
                  </a:lnTo>
                  <a:lnTo>
                    <a:pt x="62" y="100"/>
                  </a:lnTo>
                  <a:lnTo>
                    <a:pt x="56" y="102"/>
                  </a:lnTo>
                  <a:lnTo>
                    <a:pt x="49" y="103"/>
                  </a:lnTo>
                  <a:lnTo>
                    <a:pt x="43" y="104"/>
                  </a:lnTo>
                  <a:lnTo>
                    <a:pt x="37" y="104"/>
                  </a:lnTo>
                  <a:lnTo>
                    <a:pt x="30" y="105"/>
                  </a:lnTo>
                  <a:lnTo>
                    <a:pt x="25" y="105"/>
                  </a:lnTo>
                  <a:lnTo>
                    <a:pt x="20" y="105"/>
                  </a:lnTo>
                  <a:lnTo>
                    <a:pt x="17" y="105"/>
                  </a:lnTo>
                  <a:lnTo>
                    <a:pt x="12" y="104"/>
                  </a:lnTo>
                  <a:lnTo>
                    <a:pt x="9" y="104"/>
                  </a:lnTo>
                  <a:lnTo>
                    <a:pt x="3" y="99"/>
                  </a:lnTo>
                  <a:lnTo>
                    <a:pt x="0" y="97"/>
                  </a:lnTo>
                  <a:lnTo>
                    <a:pt x="0" y="90"/>
                  </a:lnTo>
                  <a:lnTo>
                    <a:pt x="3" y="85"/>
                  </a:lnTo>
                  <a:lnTo>
                    <a:pt x="7" y="79"/>
                  </a:lnTo>
                  <a:lnTo>
                    <a:pt x="13" y="73"/>
                  </a:lnTo>
                  <a:lnTo>
                    <a:pt x="19" y="66"/>
                  </a:lnTo>
                  <a:lnTo>
                    <a:pt x="27" y="60"/>
                  </a:lnTo>
                  <a:lnTo>
                    <a:pt x="34" y="54"/>
                  </a:lnTo>
                  <a:lnTo>
                    <a:pt x="42" y="47"/>
                  </a:lnTo>
                  <a:lnTo>
                    <a:pt x="45" y="45"/>
                  </a:lnTo>
                  <a:lnTo>
                    <a:pt x="49" y="42"/>
                  </a:lnTo>
                  <a:lnTo>
                    <a:pt x="53" y="40"/>
                  </a:lnTo>
                  <a:lnTo>
                    <a:pt x="57" y="37"/>
                  </a:lnTo>
                  <a:lnTo>
                    <a:pt x="63" y="32"/>
                  </a:lnTo>
                  <a:lnTo>
                    <a:pt x="68" y="30"/>
                  </a:lnTo>
                  <a:lnTo>
                    <a:pt x="71" y="27"/>
                  </a:lnTo>
                  <a:lnTo>
                    <a:pt x="73" y="27"/>
                  </a:lnTo>
                  <a:lnTo>
                    <a:pt x="118" y="7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693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7" name="Freeform 97"/>
            <p:cNvSpPr>
              <a:spLocks/>
            </p:cNvSpPr>
            <p:nvPr/>
          </p:nvSpPr>
          <p:spPr bwMode="auto">
            <a:xfrm>
              <a:off x="3501" y="3136"/>
              <a:ext cx="60" cy="30"/>
            </a:xfrm>
            <a:custGeom>
              <a:avLst/>
              <a:gdLst>
                <a:gd name="T0" fmla="*/ 0 w 180"/>
                <a:gd name="T1" fmla="*/ 77 h 91"/>
                <a:gd name="T2" fmla="*/ 59 w 180"/>
                <a:gd name="T3" fmla="*/ 47 h 91"/>
                <a:gd name="T4" fmla="*/ 143 w 180"/>
                <a:gd name="T5" fmla="*/ 0 h 91"/>
                <a:gd name="T6" fmla="*/ 180 w 180"/>
                <a:gd name="T7" fmla="*/ 26 h 91"/>
                <a:gd name="T8" fmla="*/ 58 w 180"/>
                <a:gd name="T9" fmla="*/ 91 h 91"/>
                <a:gd name="T10" fmla="*/ 0 w 180"/>
                <a:gd name="T11" fmla="*/ 77 h 91"/>
                <a:gd name="T12" fmla="*/ 0 w 180"/>
                <a:gd name="T13" fmla="*/ 77 h 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1"/>
                <a:gd name="T23" fmla="*/ 180 w 180"/>
                <a:gd name="T24" fmla="*/ 91 h 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1">
                  <a:moveTo>
                    <a:pt x="0" y="77"/>
                  </a:moveTo>
                  <a:lnTo>
                    <a:pt x="59" y="47"/>
                  </a:lnTo>
                  <a:lnTo>
                    <a:pt x="143" y="0"/>
                  </a:lnTo>
                  <a:lnTo>
                    <a:pt x="180" y="26"/>
                  </a:lnTo>
                  <a:lnTo>
                    <a:pt x="58" y="91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cxnSp>
        <p:nvCxnSpPr>
          <p:cNvPr id="21520" name="Straight Arrow Connector 144"/>
          <p:cNvCxnSpPr>
            <a:cxnSpLocks noChangeShapeType="1"/>
          </p:cNvCxnSpPr>
          <p:nvPr/>
        </p:nvCxnSpPr>
        <p:spPr bwMode="auto">
          <a:xfrm rot="10800000" flipV="1">
            <a:off x="4419601" y="3962398"/>
            <a:ext cx="1006483" cy="53340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4" name="Straight Arrow Connector 143"/>
          <p:cNvCxnSpPr/>
          <p:nvPr/>
        </p:nvCxnSpPr>
        <p:spPr bwMode="auto">
          <a:xfrm rot="10800000">
            <a:off x="5426076" y="3962402"/>
            <a:ext cx="1736724" cy="5333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77" name="Straight Arrow Connector 76"/>
          <p:cNvCxnSpPr>
            <a:cxnSpLocks noChangeShapeType="1"/>
          </p:cNvCxnSpPr>
          <p:nvPr/>
        </p:nvCxnSpPr>
        <p:spPr bwMode="auto">
          <a:xfrm rot="5400000" flipH="1" flipV="1">
            <a:off x="5261487" y="2965655"/>
            <a:ext cx="1133168" cy="840658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78" name="TextBox 112"/>
          <p:cNvSpPr txBox="1">
            <a:spLocks noChangeArrowheads="1"/>
          </p:cNvSpPr>
          <p:nvPr/>
        </p:nvSpPr>
        <p:spPr bwMode="auto">
          <a:xfrm>
            <a:off x="6248400" y="2509838"/>
            <a:ext cx="3873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</a:rPr>
              <a:t>y'</a:t>
            </a:r>
          </a:p>
        </p:txBody>
      </p:sp>
      <p:cxnSp>
        <p:nvCxnSpPr>
          <p:cNvPr id="79" name="Straight Arrow Connector 113"/>
          <p:cNvCxnSpPr>
            <a:cxnSpLocks noChangeShapeType="1"/>
          </p:cNvCxnSpPr>
          <p:nvPr/>
        </p:nvCxnSpPr>
        <p:spPr bwMode="auto">
          <a:xfrm rot="10800000">
            <a:off x="4495800" y="3352801"/>
            <a:ext cx="902110" cy="639097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80" name="TextBox 121"/>
          <p:cNvSpPr txBox="1">
            <a:spLocks noChangeArrowheads="1"/>
          </p:cNvSpPr>
          <p:nvPr/>
        </p:nvSpPr>
        <p:spPr bwMode="auto">
          <a:xfrm>
            <a:off x="4343400" y="2895600"/>
            <a:ext cx="3873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C00000"/>
                </a:solidFill>
                <a:latin typeface="Times New Roman" pitchFamily="18" charset="0"/>
              </a:rPr>
              <a:t>x'</a:t>
            </a:r>
          </a:p>
        </p:txBody>
      </p:sp>
      <p:sp>
        <p:nvSpPr>
          <p:cNvPr id="86" name="TextBox 152"/>
          <p:cNvSpPr txBox="1">
            <a:spLocks noChangeArrowheads="1"/>
          </p:cNvSpPr>
          <p:nvPr/>
        </p:nvSpPr>
        <p:spPr bwMode="auto">
          <a:xfrm>
            <a:off x="6826250" y="2438400"/>
            <a:ext cx="15760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</a:rPr>
              <a:t>Why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</a:rPr>
              <a:t>not</a:t>
            </a:r>
            <a:br>
              <a:rPr lang="en-US" sz="2400" dirty="0" smtClean="0">
                <a:solidFill>
                  <a:srgbClr val="C00000"/>
                </a:solidFill>
                <a:latin typeface="Times New Roman" pitchFamily="18" charset="0"/>
              </a:rPr>
            </a:b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</a:rPr>
              <a:t>these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</a:rPr>
              <a:t>axes?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arallelogram 87"/>
          <p:cNvSpPr/>
          <p:nvPr/>
        </p:nvSpPr>
        <p:spPr bwMode="auto">
          <a:xfrm rot="5400000" flipH="1" flipV="1">
            <a:off x="4234016" y="1176184"/>
            <a:ext cx="3190568" cy="3733800"/>
          </a:xfrm>
          <a:prstGeom prst="parallelogram">
            <a:avLst>
              <a:gd name="adj" fmla="val 33709"/>
            </a:avLst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32000">
                <a:schemeClr val="accent2">
                  <a:lumMod val="40000"/>
                  <a:lumOff val="60000"/>
                </a:schemeClr>
              </a:gs>
              <a:gs pos="60000">
                <a:schemeClr val="bg1"/>
              </a:gs>
              <a:gs pos="100000">
                <a:schemeClr val="bg1"/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4419600" y="2431473"/>
            <a:ext cx="1905000" cy="3054928"/>
          </a:xfrm>
          <a:prstGeom prst="ellipse">
            <a:avLst/>
          </a:prstGeom>
          <a:noFill/>
          <a:ln w="952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506" name="Straight Arrow Connector 81"/>
          <p:cNvCxnSpPr>
            <a:cxnSpLocks noChangeShapeType="1"/>
          </p:cNvCxnSpPr>
          <p:nvPr/>
        </p:nvCxnSpPr>
        <p:spPr bwMode="auto">
          <a:xfrm rot="5400000">
            <a:off x="531019" y="4510881"/>
            <a:ext cx="319088" cy="320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07" name="Straight Arrow Connector 82"/>
          <p:cNvCxnSpPr>
            <a:cxnSpLocks noChangeShapeType="1"/>
          </p:cNvCxnSpPr>
          <p:nvPr/>
        </p:nvCxnSpPr>
        <p:spPr bwMode="auto">
          <a:xfrm rot="16200000" flipV="1">
            <a:off x="584994" y="4244181"/>
            <a:ext cx="533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08" name="Straight Arrow Connector 83"/>
          <p:cNvCxnSpPr>
            <a:cxnSpLocks noChangeShapeType="1"/>
          </p:cNvCxnSpPr>
          <p:nvPr/>
        </p:nvCxnSpPr>
        <p:spPr bwMode="auto">
          <a:xfrm>
            <a:off x="850900" y="4511675"/>
            <a:ext cx="533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2451100" y="3124200"/>
            <a:ext cx="960438" cy="477838"/>
            <a:chOff x="2976" y="2897"/>
            <a:chExt cx="702" cy="359"/>
          </a:xfrm>
        </p:grpSpPr>
        <p:sp>
          <p:nvSpPr>
            <p:cNvPr id="21558" name="Freeform 76"/>
            <p:cNvSpPr>
              <a:spLocks/>
            </p:cNvSpPr>
            <p:nvPr/>
          </p:nvSpPr>
          <p:spPr bwMode="auto">
            <a:xfrm>
              <a:off x="2982" y="2922"/>
              <a:ext cx="623" cy="334"/>
            </a:xfrm>
            <a:custGeom>
              <a:avLst/>
              <a:gdLst>
                <a:gd name="T0" fmla="*/ 264 w 1868"/>
                <a:gd name="T1" fmla="*/ 773 h 1001"/>
                <a:gd name="T2" fmla="*/ 0 w 1868"/>
                <a:gd name="T3" fmla="*/ 661 h 1001"/>
                <a:gd name="T4" fmla="*/ 0 w 1868"/>
                <a:gd name="T5" fmla="*/ 658 h 1001"/>
                <a:gd name="T6" fmla="*/ 3 w 1868"/>
                <a:gd name="T7" fmla="*/ 651 h 1001"/>
                <a:gd name="T8" fmla="*/ 8 w 1868"/>
                <a:gd name="T9" fmla="*/ 641 h 1001"/>
                <a:gd name="T10" fmla="*/ 13 w 1868"/>
                <a:gd name="T11" fmla="*/ 629 h 1001"/>
                <a:gd name="T12" fmla="*/ 16 w 1868"/>
                <a:gd name="T13" fmla="*/ 620 h 1001"/>
                <a:gd name="T14" fmla="*/ 18 w 1868"/>
                <a:gd name="T15" fmla="*/ 612 h 1001"/>
                <a:gd name="T16" fmla="*/ 21 w 1868"/>
                <a:gd name="T17" fmla="*/ 604 h 1001"/>
                <a:gd name="T18" fmla="*/ 23 w 1868"/>
                <a:gd name="T19" fmla="*/ 596 h 1001"/>
                <a:gd name="T20" fmla="*/ 25 w 1868"/>
                <a:gd name="T21" fmla="*/ 589 h 1001"/>
                <a:gd name="T22" fmla="*/ 27 w 1868"/>
                <a:gd name="T23" fmla="*/ 580 h 1001"/>
                <a:gd name="T24" fmla="*/ 27 w 1868"/>
                <a:gd name="T25" fmla="*/ 572 h 1001"/>
                <a:gd name="T26" fmla="*/ 28 w 1868"/>
                <a:gd name="T27" fmla="*/ 563 h 1001"/>
                <a:gd name="T28" fmla="*/ 30 w 1868"/>
                <a:gd name="T29" fmla="*/ 553 h 1001"/>
                <a:gd name="T30" fmla="*/ 38 w 1868"/>
                <a:gd name="T31" fmla="*/ 542 h 1001"/>
                <a:gd name="T32" fmla="*/ 51 w 1868"/>
                <a:gd name="T33" fmla="*/ 527 h 1001"/>
                <a:gd name="T34" fmla="*/ 59 w 1868"/>
                <a:gd name="T35" fmla="*/ 519 h 1001"/>
                <a:gd name="T36" fmla="*/ 69 w 1868"/>
                <a:gd name="T37" fmla="*/ 512 h 1001"/>
                <a:gd name="T38" fmla="*/ 77 w 1868"/>
                <a:gd name="T39" fmla="*/ 502 h 1001"/>
                <a:gd name="T40" fmla="*/ 89 w 1868"/>
                <a:gd name="T41" fmla="*/ 493 h 1001"/>
                <a:gd name="T42" fmla="*/ 99 w 1868"/>
                <a:gd name="T43" fmla="*/ 484 h 1001"/>
                <a:gd name="T44" fmla="*/ 111 w 1868"/>
                <a:gd name="T45" fmla="*/ 475 h 1001"/>
                <a:gd name="T46" fmla="*/ 123 w 1868"/>
                <a:gd name="T47" fmla="*/ 467 h 1001"/>
                <a:gd name="T48" fmla="*/ 135 w 1868"/>
                <a:gd name="T49" fmla="*/ 458 h 1001"/>
                <a:gd name="T50" fmla="*/ 148 w 1868"/>
                <a:gd name="T51" fmla="*/ 448 h 1001"/>
                <a:gd name="T52" fmla="*/ 161 w 1868"/>
                <a:gd name="T53" fmla="*/ 440 h 1001"/>
                <a:gd name="T54" fmla="*/ 173 w 1868"/>
                <a:gd name="T55" fmla="*/ 430 h 1001"/>
                <a:gd name="T56" fmla="*/ 185 w 1868"/>
                <a:gd name="T57" fmla="*/ 420 h 1001"/>
                <a:gd name="T58" fmla="*/ 198 w 1868"/>
                <a:gd name="T59" fmla="*/ 413 h 1001"/>
                <a:gd name="T60" fmla="*/ 210 w 1868"/>
                <a:gd name="T61" fmla="*/ 404 h 1001"/>
                <a:gd name="T62" fmla="*/ 222 w 1868"/>
                <a:gd name="T63" fmla="*/ 396 h 1001"/>
                <a:gd name="T64" fmla="*/ 233 w 1868"/>
                <a:gd name="T65" fmla="*/ 389 h 1001"/>
                <a:gd name="T66" fmla="*/ 243 w 1868"/>
                <a:gd name="T67" fmla="*/ 381 h 1001"/>
                <a:gd name="T68" fmla="*/ 254 w 1868"/>
                <a:gd name="T69" fmla="*/ 375 h 1001"/>
                <a:gd name="T70" fmla="*/ 263 w 1868"/>
                <a:gd name="T71" fmla="*/ 369 h 1001"/>
                <a:gd name="T72" fmla="*/ 271 w 1868"/>
                <a:gd name="T73" fmla="*/ 364 h 1001"/>
                <a:gd name="T74" fmla="*/ 284 w 1868"/>
                <a:gd name="T75" fmla="*/ 355 h 1001"/>
                <a:gd name="T76" fmla="*/ 293 w 1868"/>
                <a:gd name="T77" fmla="*/ 348 h 1001"/>
                <a:gd name="T78" fmla="*/ 297 w 1868"/>
                <a:gd name="T79" fmla="*/ 347 h 1001"/>
                <a:gd name="T80" fmla="*/ 1276 w 1868"/>
                <a:gd name="T81" fmla="*/ 79 h 1001"/>
                <a:gd name="T82" fmla="*/ 1658 w 1868"/>
                <a:gd name="T83" fmla="*/ 654 h 1001"/>
                <a:gd name="T84" fmla="*/ 1147 w 1868"/>
                <a:gd name="T85" fmla="*/ 934 h 1001"/>
                <a:gd name="T86" fmla="*/ 937 w 1868"/>
                <a:gd name="T87" fmla="*/ 1001 h 1001"/>
                <a:gd name="T88" fmla="*/ 485 w 1868"/>
                <a:gd name="T89" fmla="*/ 864 h 100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68"/>
                <a:gd name="T136" fmla="*/ 0 h 1001"/>
                <a:gd name="T137" fmla="*/ 1868 w 1868"/>
                <a:gd name="T138" fmla="*/ 1001 h 100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68" h="1001">
                  <a:moveTo>
                    <a:pt x="485" y="864"/>
                  </a:moveTo>
                  <a:lnTo>
                    <a:pt x="264" y="773"/>
                  </a:lnTo>
                  <a:lnTo>
                    <a:pt x="84" y="649"/>
                  </a:lnTo>
                  <a:lnTo>
                    <a:pt x="0" y="661"/>
                  </a:lnTo>
                  <a:lnTo>
                    <a:pt x="0" y="659"/>
                  </a:lnTo>
                  <a:lnTo>
                    <a:pt x="0" y="658"/>
                  </a:lnTo>
                  <a:lnTo>
                    <a:pt x="1" y="655"/>
                  </a:lnTo>
                  <a:lnTo>
                    <a:pt x="3" y="651"/>
                  </a:lnTo>
                  <a:lnTo>
                    <a:pt x="6" y="646"/>
                  </a:lnTo>
                  <a:lnTo>
                    <a:pt x="8" y="641"/>
                  </a:lnTo>
                  <a:lnTo>
                    <a:pt x="11" y="635"/>
                  </a:lnTo>
                  <a:lnTo>
                    <a:pt x="13" y="629"/>
                  </a:lnTo>
                  <a:lnTo>
                    <a:pt x="15" y="624"/>
                  </a:lnTo>
                  <a:lnTo>
                    <a:pt x="16" y="620"/>
                  </a:lnTo>
                  <a:lnTo>
                    <a:pt x="17" y="616"/>
                  </a:lnTo>
                  <a:lnTo>
                    <a:pt x="18" y="612"/>
                  </a:lnTo>
                  <a:lnTo>
                    <a:pt x="20" y="609"/>
                  </a:lnTo>
                  <a:lnTo>
                    <a:pt x="21" y="604"/>
                  </a:lnTo>
                  <a:lnTo>
                    <a:pt x="22" y="600"/>
                  </a:lnTo>
                  <a:lnTo>
                    <a:pt x="23" y="596"/>
                  </a:lnTo>
                  <a:lnTo>
                    <a:pt x="25" y="592"/>
                  </a:lnTo>
                  <a:lnTo>
                    <a:pt x="25" y="589"/>
                  </a:lnTo>
                  <a:lnTo>
                    <a:pt x="26" y="584"/>
                  </a:lnTo>
                  <a:lnTo>
                    <a:pt x="27" y="580"/>
                  </a:lnTo>
                  <a:lnTo>
                    <a:pt x="27" y="576"/>
                  </a:lnTo>
                  <a:lnTo>
                    <a:pt x="27" y="572"/>
                  </a:lnTo>
                  <a:lnTo>
                    <a:pt x="27" y="567"/>
                  </a:lnTo>
                  <a:lnTo>
                    <a:pt x="28" y="563"/>
                  </a:lnTo>
                  <a:lnTo>
                    <a:pt x="28" y="558"/>
                  </a:lnTo>
                  <a:lnTo>
                    <a:pt x="30" y="553"/>
                  </a:lnTo>
                  <a:lnTo>
                    <a:pt x="33" y="547"/>
                  </a:lnTo>
                  <a:lnTo>
                    <a:pt x="38" y="542"/>
                  </a:lnTo>
                  <a:lnTo>
                    <a:pt x="45" y="535"/>
                  </a:lnTo>
                  <a:lnTo>
                    <a:pt x="51" y="527"/>
                  </a:lnTo>
                  <a:lnTo>
                    <a:pt x="55" y="523"/>
                  </a:lnTo>
                  <a:lnTo>
                    <a:pt x="59" y="519"/>
                  </a:lnTo>
                  <a:lnTo>
                    <a:pt x="64" y="514"/>
                  </a:lnTo>
                  <a:lnTo>
                    <a:pt x="69" y="512"/>
                  </a:lnTo>
                  <a:lnTo>
                    <a:pt x="72" y="507"/>
                  </a:lnTo>
                  <a:lnTo>
                    <a:pt x="77" y="502"/>
                  </a:lnTo>
                  <a:lnTo>
                    <a:pt x="82" y="498"/>
                  </a:lnTo>
                  <a:lnTo>
                    <a:pt x="89" y="493"/>
                  </a:lnTo>
                  <a:lnTo>
                    <a:pt x="92" y="489"/>
                  </a:lnTo>
                  <a:lnTo>
                    <a:pt x="99" y="484"/>
                  </a:lnTo>
                  <a:lnTo>
                    <a:pt x="105" y="480"/>
                  </a:lnTo>
                  <a:lnTo>
                    <a:pt x="111" y="475"/>
                  </a:lnTo>
                  <a:lnTo>
                    <a:pt x="118" y="470"/>
                  </a:lnTo>
                  <a:lnTo>
                    <a:pt x="123" y="467"/>
                  </a:lnTo>
                  <a:lnTo>
                    <a:pt x="129" y="462"/>
                  </a:lnTo>
                  <a:lnTo>
                    <a:pt x="135" y="458"/>
                  </a:lnTo>
                  <a:lnTo>
                    <a:pt x="141" y="453"/>
                  </a:lnTo>
                  <a:lnTo>
                    <a:pt x="148" y="448"/>
                  </a:lnTo>
                  <a:lnTo>
                    <a:pt x="155" y="444"/>
                  </a:lnTo>
                  <a:lnTo>
                    <a:pt x="161" y="440"/>
                  </a:lnTo>
                  <a:lnTo>
                    <a:pt x="167" y="435"/>
                  </a:lnTo>
                  <a:lnTo>
                    <a:pt x="173" y="430"/>
                  </a:lnTo>
                  <a:lnTo>
                    <a:pt x="179" y="425"/>
                  </a:lnTo>
                  <a:lnTo>
                    <a:pt x="185" y="420"/>
                  </a:lnTo>
                  <a:lnTo>
                    <a:pt x="192" y="416"/>
                  </a:lnTo>
                  <a:lnTo>
                    <a:pt x="198" y="413"/>
                  </a:lnTo>
                  <a:lnTo>
                    <a:pt x="204" y="408"/>
                  </a:lnTo>
                  <a:lnTo>
                    <a:pt x="210" y="404"/>
                  </a:lnTo>
                  <a:lnTo>
                    <a:pt x="217" y="400"/>
                  </a:lnTo>
                  <a:lnTo>
                    <a:pt x="222" y="396"/>
                  </a:lnTo>
                  <a:lnTo>
                    <a:pt x="227" y="392"/>
                  </a:lnTo>
                  <a:lnTo>
                    <a:pt x="233" y="389"/>
                  </a:lnTo>
                  <a:lnTo>
                    <a:pt x="238" y="385"/>
                  </a:lnTo>
                  <a:lnTo>
                    <a:pt x="243" y="381"/>
                  </a:lnTo>
                  <a:lnTo>
                    <a:pt x="248" y="379"/>
                  </a:lnTo>
                  <a:lnTo>
                    <a:pt x="254" y="375"/>
                  </a:lnTo>
                  <a:lnTo>
                    <a:pt x="258" y="371"/>
                  </a:lnTo>
                  <a:lnTo>
                    <a:pt x="263" y="369"/>
                  </a:lnTo>
                  <a:lnTo>
                    <a:pt x="267" y="365"/>
                  </a:lnTo>
                  <a:lnTo>
                    <a:pt x="271" y="364"/>
                  </a:lnTo>
                  <a:lnTo>
                    <a:pt x="278" y="359"/>
                  </a:lnTo>
                  <a:lnTo>
                    <a:pt x="284" y="355"/>
                  </a:lnTo>
                  <a:lnTo>
                    <a:pt x="288" y="351"/>
                  </a:lnTo>
                  <a:lnTo>
                    <a:pt x="293" y="348"/>
                  </a:lnTo>
                  <a:lnTo>
                    <a:pt x="296" y="347"/>
                  </a:lnTo>
                  <a:lnTo>
                    <a:pt x="297" y="347"/>
                  </a:lnTo>
                  <a:lnTo>
                    <a:pt x="723" y="0"/>
                  </a:lnTo>
                  <a:lnTo>
                    <a:pt x="1276" y="79"/>
                  </a:lnTo>
                  <a:lnTo>
                    <a:pt x="1868" y="497"/>
                  </a:lnTo>
                  <a:lnTo>
                    <a:pt x="1658" y="654"/>
                  </a:lnTo>
                  <a:lnTo>
                    <a:pt x="1235" y="900"/>
                  </a:lnTo>
                  <a:lnTo>
                    <a:pt x="1147" y="934"/>
                  </a:lnTo>
                  <a:lnTo>
                    <a:pt x="1038" y="969"/>
                  </a:lnTo>
                  <a:lnTo>
                    <a:pt x="937" y="1001"/>
                  </a:lnTo>
                  <a:lnTo>
                    <a:pt x="485" y="8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9" name="Freeform 77"/>
            <p:cNvSpPr>
              <a:spLocks/>
            </p:cNvSpPr>
            <p:nvPr/>
          </p:nvSpPr>
          <p:spPr bwMode="auto">
            <a:xfrm>
              <a:off x="3107" y="2994"/>
              <a:ext cx="394" cy="165"/>
            </a:xfrm>
            <a:custGeom>
              <a:avLst/>
              <a:gdLst>
                <a:gd name="T0" fmla="*/ 22 w 1182"/>
                <a:gd name="T1" fmla="*/ 274 h 495"/>
                <a:gd name="T2" fmla="*/ 65 w 1182"/>
                <a:gd name="T3" fmla="*/ 245 h 495"/>
                <a:gd name="T4" fmla="*/ 92 w 1182"/>
                <a:gd name="T5" fmla="*/ 225 h 495"/>
                <a:gd name="T6" fmla="*/ 121 w 1182"/>
                <a:gd name="T7" fmla="*/ 202 h 495"/>
                <a:gd name="T8" fmla="*/ 149 w 1182"/>
                <a:gd name="T9" fmla="*/ 177 h 495"/>
                <a:gd name="T10" fmla="*/ 179 w 1182"/>
                <a:gd name="T11" fmla="*/ 142 h 495"/>
                <a:gd name="T12" fmla="*/ 198 w 1182"/>
                <a:gd name="T13" fmla="*/ 113 h 495"/>
                <a:gd name="T14" fmla="*/ 229 w 1182"/>
                <a:gd name="T15" fmla="*/ 70 h 495"/>
                <a:gd name="T16" fmla="*/ 266 w 1182"/>
                <a:gd name="T17" fmla="*/ 33 h 495"/>
                <a:gd name="T18" fmla="*/ 301 w 1182"/>
                <a:gd name="T19" fmla="*/ 8 h 495"/>
                <a:gd name="T20" fmla="*/ 320 w 1182"/>
                <a:gd name="T21" fmla="*/ 7 h 495"/>
                <a:gd name="T22" fmla="*/ 313 w 1182"/>
                <a:gd name="T23" fmla="*/ 43 h 495"/>
                <a:gd name="T24" fmla="*/ 311 w 1182"/>
                <a:gd name="T25" fmla="*/ 75 h 495"/>
                <a:gd name="T26" fmla="*/ 308 w 1182"/>
                <a:gd name="T27" fmla="*/ 109 h 495"/>
                <a:gd name="T28" fmla="*/ 308 w 1182"/>
                <a:gd name="T29" fmla="*/ 147 h 495"/>
                <a:gd name="T30" fmla="*/ 312 w 1182"/>
                <a:gd name="T31" fmla="*/ 184 h 495"/>
                <a:gd name="T32" fmla="*/ 318 w 1182"/>
                <a:gd name="T33" fmla="*/ 219 h 495"/>
                <a:gd name="T34" fmla="*/ 330 w 1182"/>
                <a:gd name="T35" fmla="*/ 251 h 495"/>
                <a:gd name="T36" fmla="*/ 359 w 1182"/>
                <a:gd name="T37" fmla="*/ 297 h 495"/>
                <a:gd name="T38" fmla="*/ 397 w 1182"/>
                <a:gd name="T39" fmla="*/ 333 h 495"/>
                <a:gd name="T40" fmla="*/ 435 w 1182"/>
                <a:gd name="T41" fmla="*/ 356 h 495"/>
                <a:gd name="T42" fmla="*/ 465 w 1182"/>
                <a:gd name="T43" fmla="*/ 369 h 495"/>
                <a:gd name="T44" fmla="*/ 492 w 1182"/>
                <a:gd name="T45" fmla="*/ 375 h 495"/>
                <a:gd name="T46" fmla="*/ 524 w 1182"/>
                <a:gd name="T47" fmla="*/ 379 h 495"/>
                <a:gd name="T48" fmla="*/ 556 w 1182"/>
                <a:gd name="T49" fmla="*/ 380 h 495"/>
                <a:gd name="T50" fmla="*/ 591 w 1182"/>
                <a:gd name="T51" fmla="*/ 377 h 495"/>
                <a:gd name="T52" fmla="*/ 630 w 1182"/>
                <a:gd name="T53" fmla="*/ 369 h 495"/>
                <a:gd name="T54" fmla="*/ 669 w 1182"/>
                <a:gd name="T55" fmla="*/ 356 h 495"/>
                <a:gd name="T56" fmla="*/ 706 w 1182"/>
                <a:gd name="T57" fmla="*/ 335 h 495"/>
                <a:gd name="T58" fmla="*/ 743 w 1182"/>
                <a:gd name="T59" fmla="*/ 305 h 495"/>
                <a:gd name="T60" fmla="*/ 775 w 1182"/>
                <a:gd name="T61" fmla="*/ 270 h 495"/>
                <a:gd name="T62" fmla="*/ 802 w 1182"/>
                <a:gd name="T63" fmla="*/ 235 h 495"/>
                <a:gd name="T64" fmla="*/ 824 w 1182"/>
                <a:gd name="T65" fmla="*/ 197 h 495"/>
                <a:gd name="T66" fmla="*/ 842 w 1182"/>
                <a:gd name="T67" fmla="*/ 162 h 495"/>
                <a:gd name="T68" fmla="*/ 854 w 1182"/>
                <a:gd name="T69" fmla="*/ 129 h 495"/>
                <a:gd name="T70" fmla="*/ 866 w 1182"/>
                <a:gd name="T71" fmla="*/ 98 h 495"/>
                <a:gd name="T72" fmla="*/ 877 w 1182"/>
                <a:gd name="T73" fmla="*/ 66 h 495"/>
                <a:gd name="T74" fmla="*/ 906 w 1182"/>
                <a:gd name="T75" fmla="*/ 31 h 495"/>
                <a:gd name="T76" fmla="*/ 935 w 1182"/>
                <a:gd name="T77" fmla="*/ 45 h 495"/>
                <a:gd name="T78" fmla="*/ 969 w 1182"/>
                <a:gd name="T79" fmla="*/ 62 h 495"/>
                <a:gd name="T80" fmla="*/ 1010 w 1182"/>
                <a:gd name="T81" fmla="*/ 85 h 495"/>
                <a:gd name="T82" fmla="*/ 1053 w 1182"/>
                <a:gd name="T83" fmla="*/ 109 h 495"/>
                <a:gd name="T84" fmla="*/ 1097 w 1182"/>
                <a:gd name="T85" fmla="*/ 135 h 495"/>
                <a:gd name="T86" fmla="*/ 1137 w 1182"/>
                <a:gd name="T87" fmla="*/ 162 h 495"/>
                <a:gd name="T88" fmla="*/ 1173 w 1182"/>
                <a:gd name="T89" fmla="*/ 189 h 495"/>
                <a:gd name="T90" fmla="*/ 1166 w 1182"/>
                <a:gd name="T91" fmla="*/ 209 h 495"/>
                <a:gd name="T92" fmla="*/ 1136 w 1182"/>
                <a:gd name="T93" fmla="*/ 237 h 495"/>
                <a:gd name="T94" fmla="*/ 1089 w 1182"/>
                <a:gd name="T95" fmla="*/ 272 h 495"/>
                <a:gd name="T96" fmla="*/ 1029 w 1182"/>
                <a:gd name="T97" fmla="*/ 315 h 495"/>
                <a:gd name="T98" fmla="*/ 957 w 1182"/>
                <a:gd name="T99" fmla="*/ 359 h 495"/>
                <a:gd name="T100" fmla="*/ 876 w 1182"/>
                <a:gd name="T101" fmla="*/ 403 h 495"/>
                <a:gd name="T102" fmla="*/ 784 w 1182"/>
                <a:gd name="T103" fmla="*/ 441 h 495"/>
                <a:gd name="T104" fmla="*/ 687 w 1182"/>
                <a:gd name="T105" fmla="*/ 472 h 495"/>
                <a:gd name="T106" fmla="*/ 583 w 1182"/>
                <a:gd name="T107" fmla="*/ 490 h 495"/>
                <a:gd name="T108" fmla="*/ 482 w 1182"/>
                <a:gd name="T109" fmla="*/ 495 h 495"/>
                <a:gd name="T110" fmla="*/ 387 w 1182"/>
                <a:gd name="T111" fmla="*/ 488 h 495"/>
                <a:gd name="T112" fmla="*/ 301 w 1182"/>
                <a:gd name="T113" fmla="*/ 473 h 495"/>
                <a:gd name="T114" fmla="*/ 223 w 1182"/>
                <a:gd name="T115" fmla="*/ 452 h 495"/>
                <a:gd name="T116" fmla="*/ 158 w 1182"/>
                <a:gd name="T117" fmla="*/ 429 h 495"/>
                <a:gd name="T118" fmla="*/ 104 w 1182"/>
                <a:gd name="T119" fmla="*/ 407 h 495"/>
                <a:gd name="T120" fmla="*/ 64 w 1182"/>
                <a:gd name="T121" fmla="*/ 387 h 495"/>
                <a:gd name="T122" fmla="*/ 36 w 1182"/>
                <a:gd name="T123" fmla="*/ 372 h 4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82"/>
                <a:gd name="T187" fmla="*/ 0 h 495"/>
                <a:gd name="T188" fmla="*/ 1182 w 1182"/>
                <a:gd name="T189" fmla="*/ 495 h 4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82" h="495">
                  <a:moveTo>
                    <a:pt x="0" y="287"/>
                  </a:moveTo>
                  <a:lnTo>
                    <a:pt x="1" y="286"/>
                  </a:lnTo>
                  <a:lnTo>
                    <a:pt x="6" y="284"/>
                  </a:lnTo>
                  <a:lnTo>
                    <a:pt x="8" y="281"/>
                  </a:lnTo>
                  <a:lnTo>
                    <a:pt x="12" y="279"/>
                  </a:lnTo>
                  <a:lnTo>
                    <a:pt x="17" y="276"/>
                  </a:lnTo>
                  <a:lnTo>
                    <a:pt x="22" y="274"/>
                  </a:lnTo>
                  <a:lnTo>
                    <a:pt x="27" y="270"/>
                  </a:lnTo>
                  <a:lnTo>
                    <a:pt x="33" y="266"/>
                  </a:lnTo>
                  <a:lnTo>
                    <a:pt x="40" y="262"/>
                  </a:lnTo>
                  <a:lnTo>
                    <a:pt x="47" y="257"/>
                  </a:lnTo>
                  <a:lnTo>
                    <a:pt x="54" y="252"/>
                  </a:lnTo>
                  <a:lnTo>
                    <a:pt x="61" y="247"/>
                  </a:lnTo>
                  <a:lnTo>
                    <a:pt x="65" y="245"/>
                  </a:lnTo>
                  <a:lnTo>
                    <a:pt x="69" y="242"/>
                  </a:lnTo>
                  <a:lnTo>
                    <a:pt x="74" y="240"/>
                  </a:lnTo>
                  <a:lnTo>
                    <a:pt x="77" y="238"/>
                  </a:lnTo>
                  <a:lnTo>
                    <a:pt x="81" y="235"/>
                  </a:lnTo>
                  <a:lnTo>
                    <a:pt x="85" y="231"/>
                  </a:lnTo>
                  <a:lnTo>
                    <a:pt x="89" y="228"/>
                  </a:lnTo>
                  <a:lnTo>
                    <a:pt x="92" y="225"/>
                  </a:lnTo>
                  <a:lnTo>
                    <a:pt x="96" y="222"/>
                  </a:lnTo>
                  <a:lnTo>
                    <a:pt x="101" y="218"/>
                  </a:lnTo>
                  <a:lnTo>
                    <a:pt x="105" y="216"/>
                  </a:lnTo>
                  <a:lnTo>
                    <a:pt x="109" y="213"/>
                  </a:lnTo>
                  <a:lnTo>
                    <a:pt x="113" y="208"/>
                  </a:lnTo>
                  <a:lnTo>
                    <a:pt x="118" y="206"/>
                  </a:lnTo>
                  <a:lnTo>
                    <a:pt x="121" y="202"/>
                  </a:lnTo>
                  <a:lnTo>
                    <a:pt x="125" y="198"/>
                  </a:lnTo>
                  <a:lnTo>
                    <a:pt x="129" y="194"/>
                  </a:lnTo>
                  <a:lnTo>
                    <a:pt x="134" y="192"/>
                  </a:lnTo>
                  <a:lnTo>
                    <a:pt x="138" y="187"/>
                  </a:lnTo>
                  <a:lnTo>
                    <a:pt x="141" y="184"/>
                  </a:lnTo>
                  <a:lnTo>
                    <a:pt x="145" y="181"/>
                  </a:lnTo>
                  <a:lnTo>
                    <a:pt x="149" y="177"/>
                  </a:lnTo>
                  <a:lnTo>
                    <a:pt x="153" y="173"/>
                  </a:lnTo>
                  <a:lnTo>
                    <a:pt x="157" y="169"/>
                  </a:lnTo>
                  <a:lnTo>
                    <a:pt x="163" y="162"/>
                  </a:lnTo>
                  <a:lnTo>
                    <a:pt x="170" y="154"/>
                  </a:lnTo>
                  <a:lnTo>
                    <a:pt x="174" y="150"/>
                  </a:lnTo>
                  <a:lnTo>
                    <a:pt x="177" y="145"/>
                  </a:lnTo>
                  <a:lnTo>
                    <a:pt x="179" y="142"/>
                  </a:lnTo>
                  <a:lnTo>
                    <a:pt x="183" y="138"/>
                  </a:lnTo>
                  <a:lnTo>
                    <a:pt x="185" y="134"/>
                  </a:lnTo>
                  <a:lnTo>
                    <a:pt x="189" y="129"/>
                  </a:lnTo>
                  <a:lnTo>
                    <a:pt x="192" y="125"/>
                  </a:lnTo>
                  <a:lnTo>
                    <a:pt x="194" y="121"/>
                  </a:lnTo>
                  <a:lnTo>
                    <a:pt x="197" y="118"/>
                  </a:lnTo>
                  <a:lnTo>
                    <a:pt x="198" y="113"/>
                  </a:lnTo>
                  <a:lnTo>
                    <a:pt x="200" y="109"/>
                  </a:lnTo>
                  <a:lnTo>
                    <a:pt x="203" y="104"/>
                  </a:lnTo>
                  <a:lnTo>
                    <a:pt x="208" y="96"/>
                  </a:lnTo>
                  <a:lnTo>
                    <a:pt x="213" y="90"/>
                  </a:lnTo>
                  <a:lnTo>
                    <a:pt x="218" y="82"/>
                  </a:lnTo>
                  <a:lnTo>
                    <a:pt x="224" y="76"/>
                  </a:lnTo>
                  <a:lnTo>
                    <a:pt x="229" y="70"/>
                  </a:lnTo>
                  <a:lnTo>
                    <a:pt x="234" y="64"/>
                  </a:lnTo>
                  <a:lnTo>
                    <a:pt x="239" y="57"/>
                  </a:lnTo>
                  <a:lnTo>
                    <a:pt x="246" y="52"/>
                  </a:lnTo>
                  <a:lnTo>
                    <a:pt x="251" y="47"/>
                  </a:lnTo>
                  <a:lnTo>
                    <a:pt x="256" y="42"/>
                  </a:lnTo>
                  <a:lnTo>
                    <a:pt x="261" y="37"/>
                  </a:lnTo>
                  <a:lnTo>
                    <a:pt x="266" y="33"/>
                  </a:lnTo>
                  <a:lnTo>
                    <a:pt x="271" y="30"/>
                  </a:lnTo>
                  <a:lnTo>
                    <a:pt x="276" y="26"/>
                  </a:lnTo>
                  <a:lnTo>
                    <a:pt x="281" y="22"/>
                  </a:lnTo>
                  <a:lnTo>
                    <a:pt x="285" y="20"/>
                  </a:lnTo>
                  <a:lnTo>
                    <a:pt x="290" y="16"/>
                  </a:lnTo>
                  <a:lnTo>
                    <a:pt x="293" y="13"/>
                  </a:lnTo>
                  <a:lnTo>
                    <a:pt x="301" y="8"/>
                  </a:lnTo>
                  <a:lnTo>
                    <a:pt x="308" y="6"/>
                  </a:lnTo>
                  <a:lnTo>
                    <a:pt x="313" y="2"/>
                  </a:lnTo>
                  <a:lnTo>
                    <a:pt x="318" y="1"/>
                  </a:lnTo>
                  <a:lnTo>
                    <a:pt x="320" y="0"/>
                  </a:lnTo>
                  <a:lnTo>
                    <a:pt x="321" y="0"/>
                  </a:lnTo>
                  <a:lnTo>
                    <a:pt x="321" y="1"/>
                  </a:lnTo>
                  <a:lnTo>
                    <a:pt x="320" y="7"/>
                  </a:lnTo>
                  <a:lnTo>
                    <a:pt x="318" y="10"/>
                  </a:lnTo>
                  <a:lnTo>
                    <a:pt x="318" y="15"/>
                  </a:lnTo>
                  <a:lnTo>
                    <a:pt x="317" y="21"/>
                  </a:lnTo>
                  <a:lnTo>
                    <a:pt x="317" y="27"/>
                  </a:lnTo>
                  <a:lnTo>
                    <a:pt x="315" y="33"/>
                  </a:lnTo>
                  <a:lnTo>
                    <a:pt x="315" y="41"/>
                  </a:lnTo>
                  <a:lnTo>
                    <a:pt x="313" y="43"/>
                  </a:lnTo>
                  <a:lnTo>
                    <a:pt x="313" y="49"/>
                  </a:lnTo>
                  <a:lnTo>
                    <a:pt x="313" y="52"/>
                  </a:lnTo>
                  <a:lnTo>
                    <a:pt x="313" y="57"/>
                  </a:lnTo>
                  <a:lnTo>
                    <a:pt x="312" y="61"/>
                  </a:lnTo>
                  <a:lnTo>
                    <a:pt x="312" y="65"/>
                  </a:lnTo>
                  <a:lnTo>
                    <a:pt x="311" y="70"/>
                  </a:lnTo>
                  <a:lnTo>
                    <a:pt x="311" y="75"/>
                  </a:lnTo>
                  <a:lnTo>
                    <a:pt x="310" y="80"/>
                  </a:lnTo>
                  <a:lnTo>
                    <a:pt x="310" y="85"/>
                  </a:lnTo>
                  <a:lnTo>
                    <a:pt x="310" y="90"/>
                  </a:lnTo>
                  <a:lnTo>
                    <a:pt x="310" y="95"/>
                  </a:lnTo>
                  <a:lnTo>
                    <a:pt x="310" y="100"/>
                  </a:lnTo>
                  <a:lnTo>
                    <a:pt x="310" y="105"/>
                  </a:lnTo>
                  <a:lnTo>
                    <a:pt x="308" y="109"/>
                  </a:lnTo>
                  <a:lnTo>
                    <a:pt x="308" y="115"/>
                  </a:lnTo>
                  <a:lnTo>
                    <a:pt x="308" y="120"/>
                  </a:lnTo>
                  <a:lnTo>
                    <a:pt x="308" y="125"/>
                  </a:lnTo>
                  <a:lnTo>
                    <a:pt x="308" y="130"/>
                  </a:lnTo>
                  <a:lnTo>
                    <a:pt x="308" y="137"/>
                  </a:lnTo>
                  <a:lnTo>
                    <a:pt x="308" y="142"/>
                  </a:lnTo>
                  <a:lnTo>
                    <a:pt x="308" y="147"/>
                  </a:lnTo>
                  <a:lnTo>
                    <a:pt x="308" y="152"/>
                  </a:lnTo>
                  <a:lnTo>
                    <a:pt x="310" y="158"/>
                  </a:lnTo>
                  <a:lnTo>
                    <a:pt x="310" y="163"/>
                  </a:lnTo>
                  <a:lnTo>
                    <a:pt x="310" y="168"/>
                  </a:lnTo>
                  <a:lnTo>
                    <a:pt x="311" y="174"/>
                  </a:lnTo>
                  <a:lnTo>
                    <a:pt x="312" y="179"/>
                  </a:lnTo>
                  <a:lnTo>
                    <a:pt x="312" y="184"/>
                  </a:lnTo>
                  <a:lnTo>
                    <a:pt x="312" y="189"/>
                  </a:lnTo>
                  <a:lnTo>
                    <a:pt x="313" y="194"/>
                  </a:lnTo>
                  <a:lnTo>
                    <a:pt x="313" y="199"/>
                  </a:lnTo>
                  <a:lnTo>
                    <a:pt x="315" y="204"/>
                  </a:lnTo>
                  <a:lnTo>
                    <a:pt x="316" y="209"/>
                  </a:lnTo>
                  <a:lnTo>
                    <a:pt x="317" y="214"/>
                  </a:lnTo>
                  <a:lnTo>
                    <a:pt x="318" y="219"/>
                  </a:lnTo>
                  <a:lnTo>
                    <a:pt x="318" y="225"/>
                  </a:lnTo>
                  <a:lnTo>
                    <a:pt x="320" y="230"/>
                  </a:lnTo>
                  <a:lnTo>
                    <a:pt x="321" y="233"/>
                  </a:lnTo>
                  <a:lnTo>
                    <a:pt x="323" y="238"/>
                  </a:lnTo>
                  <a:lnTo>
                    <a:pt x="325" y="242"/>
                  </a:lnTo>
                  <a:lnTo>
                    <a:pt x="327" y="247"/>
                  </a:lnTo>
                  <a:lnTo>
                    <a:pt x="330" y="251"/>
                  </a:lnTo>
                  <a:lnTo>
                    <a:pt x="331" y="256"/>
                  </a:lnTo>
                  <a:lnTo>
                    <a:pt x="335" y="263"/>
                  </a:lnTo>
                  <a:lnTo>
                    <a:pt x="339" y="271"/>
                  </a:lnTo>
                  <a:lnTo>
                    <a:pt x="344" y="279"/>
                  </a:lnTo>
                  <a:lnTo>
                    <a:pt x="349" y="285"/>
                  </a:lnTo>
                  <a:lnTo>
                    <a:pt x="354" y="291"/>
                  </a:lnTo>
                  <a:lnTo>
                    <a:pt x="359" y="297"/>
                  </a:lnTo>
                  <a:lnTo>
                    <a:pt x="364" y="302"/>
                  </a:lnTo>
                  <a:lnTo>
                    <a:pt x="370" y="309"/>
                  </a:lnTo>
                  <a:lnTo>
                    <a:pt x="375" y="314"/>
                  </a:lnTo>
                  <a:lnTo>
                    <a:pt x="381" y="319"/>
                  </a:lnTo>
                  <a:lnTo>
                    <a:pt x="386" y="324"/>
                  </a:lnTo>
                  <a:lnTo>
                    <a:pt x="392" y="329"/>
                  </a:lnTo>
                  <a:lnTo>
                    <a:pt x="397" y="333"/>
                  </a:lnTo>
                  <a:lnTo>
                    <a:pt x="404" y="336"/>
                  </a:lnTo>
                  <a:lnTo>
                    <a:pt x="409" y="340"/>
                  </a:lnTo>
                  <a:lnTo>
                    <a:pt x="415" y="345"/>
                  </a:lnTo>
                  <a:lnTo>
                    <a:pt x="420" y="348"/>
                  </a:lnTo>
                  <a:lnTo>
                    <a:pt x="425" y="350"/>
                  </a:lnTo>
                  <a:lnTo>
                    <a:pt x="430" y="353"/>
                  </a:lnTo>
                  <a:lnTo>
                    <a:pt x="435" y="356"/>
                  </a:lnTo>
                  <a:lnTo>
                    <a:pt x="439" y="358"/>
                  </a:lnTo>
                  <a:lnTo>
                    <a:pt x="443" y="360"/>
                  </a:lnTo>
                  <a:lnTo>
                    <a:pt x="448" y="362"/>
                  </a:lnTo>
                  <a:lnTo>
                    <a:pt x="451" y="364"/>
                  </a:lnTo>
                  <a:lnTo>
                    <a:pt x="458" y="367"/>
                  </a:lnTo>
                  <a:lnTo>
                    <a:pt x="463" y="368"/>
                  </a:lnTo>
                  <a:lnTo>
                    <a:pt x="465" y="369"/>
                  </a:lnTo>
                  <a:lnTo>
                    <a:pt x="467" y="370"/>
                  </a:lnTo>
                  <a:lnTo>
                    <a:pt x="469" y="370"/>
                  </a:lnTo>
                  <a:lnTo>
                    <a:pt x="474" y="372"/>
                  </a:lnTo>
                  <a:lnTo>
                    <a:pt x="477" y="372"/>
                  </a:lnTo>
                  <a:lnTo>
                    <a:pt x="482" y="373"/>
                  </a:lnTo>
                  <a:lnTo>
                    <a:pt x="485" y="374"/>
                  </a:lnTo>
                  <a:lnTo>
                    <a:pt x="492" y="375"/>
                  </a:lnTo>
                  <a:lnTo>
                    <a:pt x="498" y="375"/>
                  </a:lnTo>
                  <a:lnTo>
                    <a:pt x="504" y="377"/>
                  </a:lnTo>
                  <a:lnTo>
                    <a:pt x="508" y="377"/>
                  </a:lnTo>
                  <a:lnTo>
                    <a:pt x="512" y="378"/>
                  </a:lnTo>
                  <a:lnTo>
                    <a:pt x="515" y="378"/>
                  </a:lnTo>
                  <a:lnTo>
                    <a:pt x="520" y="379"/>
                  </a:lnTo>
                  <a:lnTo>
                    <a:pt x="524" y="379"/>
                  </a:lnTo>
                  <a:lnTo>
                    <a:pt x="528" y="379"/>
                  </a:lnTo>
                  <a:lnTo>
                    <a:pt x="532" y="379"/>
                  </a:lnTo>
                  <a:lnTo>
                    <a:pt x="537" y="379"/>
                  </a:lnTo>
                  <a:lnTo>
                    <a:pt x="542" y="379"/>
                  </a:lnTo>
                  <a:lnTo>
                    <a:pt x="546" y="379"/>
                  </a:lnTo>
                  <a:lnTo>
                    <a:pt x="551" y="379"/>
                  </a:lnTo>
                  <a:lnTo>
                    <a:pt x="556" y="380"/>
                  </a:lnTo>
                  <a:lnTo>
                    <a:pt x="561" y="379"/>
                  </a:lnTo>
                  <a:lnTo>
                    <a:pt x="566" y="379"/>
                  </a:lnTo>
                  <a:lnTo>
                    <a:pt x="571" y="379"/>
                  </a:lnTo>
                  <a:lnTo>
                    <a:pt x="576" y="379"/>
                  </a:lnTo>
                  <a:lnTo>
                    <a:pt x="581" y="378"/>
                  </a:lnTo>
                  <a:lnTo>
                    <a:pt x="586" y="378"/>
                  </a:lnTo>
                  <a:lnTo>
                    <a:pt x="591" y="377"/>
                  </a:lnTo>
                  <a:lnTo>
                    <a:pt x="597" y="377"/>
                  </a:lnTo>
                  <a:lnTo>
                    <a:pt x="602" y="375"/>
                  </a:lnTo>
                  <a:lnTo>
                    <a:pt x="607" y="374"/>
                  </a:lnTo>
                  <a:lnTo>
                    <a:pt x="613" y="373"/>
                  </a:lnTo>
                  <a:lnTo>
                    <a:pt x="618" y="373"/>
                  </a:lnTo>
                  <a:lnTo>
                    <a:pt x="623" y="372"/>
                  </a:lnTo>
                  <a:lnTo>
                    <a:pt x="630" y="369"/>
                  </a:lnTo>
                  <a:lnTo>
                    <a:pt x="635" y="368"/>
                  </a:lnTo>
                  <a:lnTo>
                    <a:pt x="641" y="368"/>
                  </a:lnTo>
                  <a:lnTo>
                    <a:pt x="646" y="365"/>
                  </a:lnTo>
                  <a:lnTo>
                    <a:pt x="652" y="363"/>
                  </a:lnTo>
                  <a:lnTo>
                    <a:pt x="657" y="362"/>
                  </a:lnTo>
                  <a:lnTo>
                    <a:pt x="664" y="359"/>
                  </a:lnTo>
                  <a:lnTo>
                    <a:pt x="669" y="356"/>
                  </a:lnTo>
                  <a:lnTo>
                    <a:pt x="675" y="354"/>
                  </a:lnTo>
                  <a:lnTo>
                    <a:pt x="679" y="351"/>
                  </a:lnTo>
                  <a:lnTo>
                    <a:pt x="686" y="349"/>
                  </a:lnTo>
                  <a:lnTo>
                    <a:pt x="690" y="345"/>
                  </a:lnTo>
                  <a:lnTo>
                    <a:pt x="696" y="341"/>
                  </a:lnTo>
                  <a:lnTo>
                    <a:pt x="701" y="339"/>
                  </a:lnTo>
                  <a:lnTo>
                    <a:pt x="706" y="335"/>
                  </a:lnTo>
                  <a:lnTo>
                    <a:pt x="711" y="331"/>
                  </a:lnTo>
                  <a:lnTo>
                    <a:pt x="718" y="328"/>
                  </a:lnTo>
                  <a:lnTo>
                    <a:pt x="723" y="324"/>
                  </a:lnTo>
                  <a:lnTo>
                    <a:pt x="729" y="320"/>
                  </a:lnTo>
                  <a:lnTo>
                    <a:pt x="733" y="315"/>
                  </a:lnTo>
                  <a:lnTo>
                    <a:pt x="738" y="310"/>
                  </a:lnTo>
                  <a:lnTo>
                    <a:pt x="743" y="305"/>
                  </a:lnTo>
                  <a:lnTo>
                    <a:pt x="748" y="301"/>
                  </a:lnTo>
                  <a:lnTo>
                    <a:pt x="751" y="295"/>
                  </a:lnTo>
                  <a:lnTo>
                    <a:pt x="756" y="291"/>
                  </a:lnTo>
                  <a:lnTo>
                    <a:pt x="761" y="285"/>
                  </a:lnTo>
                  <a:lnTo>
                    <a:pt x="767" y="281"/>
                  </a:lnTo>
                  <a:lnTo>
                    <a:pt x="770" y="275"/>
                  </a:lnTo>
                  <a:lnTo>
                    <a:pt x="775" y="270"/>
                  </a:lnTo>
                  <a:lnTo>
                    <a:pt x="779" y="265"/>
                  </a:lnTo>
                  <a:lnTo>
                    <a:pt x="783" y="261"/>
                  </a:lnTo>
                  <a:lnTo>
                    <a:pt x="787" y="255"/>
                  </a:lnTo>
                  <a:lnTo>
                    <a:pt x="792" y="250"/>
                  </a:lnTo>
                  <a:lnTo>
                    <a:pt x="794" y="245"/>
                  </a:lnTo>
                  <a:lnTo>
                    <a:pt x="799" y="240"/>
                  </a:lnTo>
                  <a:lnTo>
                    <a:pt x="802" y="235"/>
                  </a:lnTo>
                  <a:lnTo>
                    <a:pt x="805" y="228"/>
                  </a:lnTo>
                  <a:lnTo>
                    <a:pt x="808" y="223"/>
                  </a:lnTo>
                  <a:lnTo>
                    <a:pt x="812" y="218"/>
                  </a:lnTo>
                  <a:lnTo>
                    <a:pt x="814" y="212"/>
                  </a:lnTo>
                  <a:lnTo>
                    <a:pt x="818" y="207"/>
                  </a:lnTo>
                  <a:lnTo>
                    <a:pt x="820" y="202"/>
                  </a:lnTo>
                  <a:lnTo>
                    <a:pt x="824" y="197"/>
                  </a:lnTo>
                  <a:lnTo>
                    <a:pt x="827" y="192"/>
                  </a:lnTo>
                  <a:lnTo>
                    <a:pt x="829" y="187"/>
                  </a:lnTo>
                  <a:lnTo>
                    <a:pt x="832" y="181"/>
                  </a:lnTo>
                  <a:lnTo>
                    <a:pt x="834" y="175"/>
                  </a:lnTo>
                  <a:lnTo>
                    <a:pt x="837" y="170"/>
                  </a:lnTo>
                  <a:lnTo>
                    <a:pt x="839" y="165"/>
                  </a:lnTo>
                  <a:lnTo>
                    <a:pt x="842" y="162"/>
                  </a:lnTo>
                  <a:lnTo>
                    <a:pt x="844" y="157"/>
                  </a:lnTo>
                  <a:lnTo>
                    <a:pt x="846" y="152"/>
                  </a:lnTo>
                  <a:lnTo>
                    <a:pt x="848" y="147"/>
                  </a:lnTo>
                  <a:lnTo>
                    <a:pt x="849" y="142"/>
                  </a:lnTo>
                  <a:lnTo>
                    <a:pt x="852" y="138"/>
                  </a:lnTo>
                  <a:lnTo>
                    <a:pt x="853" y="134"/>
                  </a:lnTo>
                  <a:lnTo>
                    <a:pt x="854" y="129"/>
                  </a:lnTo>
                  <a:lnTo>
                    <a:pt x="856" y="125"/>
                  </a:lnTo>
                  <a:lnTo>
                    <a:pt x="858" y="120"/>
                  </a:lnTo>
                  <a:lnTo>
                    <a:pt x="859" y="116"/>
                  </a:lnTo>
                  <a:lnTo>
                    <a:pt x="861" y="113"/>
                  </a:lnTo>
                  <a:lnTo>
                    <a:pt x="862" y="109"/>
                  </a:lnTo>
                  <a:lnTo>
                    <a:pt x="863" y="105"/>
                  </a:lnTo>
                  <a:lnTo>
                    <a:pt x="866" y="98"/>
                  </a:lnTo>
                  <a:lnTo>
                    <a:pt x="868" y="93"/>
                  </a:lnTo>
                  <a:lnTo>
                    <a:pt x="871" y="86"/>
                  </a:lnTo>
                  <a:lnTo>
                    <a:pt x="872" y="81"/>
                  </a:lnTo>
                  <a:lnTo>
                    <a:pt x="873" y="76"/>
                  </a:lnTo>
                  <a:lnTo>
                    <a:pt x="874" y="72"/>
                  </a:lnTo>
                  <a:lnTo>
                    <a:pt x="876" y="67"/>
                  </a:lnTo>
                  <a:lnTo>
                    <a:pt x="877" y="66"/>
                  </a:lnTo>
                  <a:lnTo>
                    <a:pt x="884" y="21"/>
                  </a:lnTo>
                  <a:lnTo>
                    <a:pt x="887" y="22"/>
                  </a:lnTo>
                  <a:lnTo>
                    <a:pt x="888" y="23"/>
                  </a:lnTo>
                  <a:lnTo>
                    <a:pt x="893" y="25"/>
                  </a:lnTo>
                  <a:lnTo>
                    <a:pt x="897" y="27"/>
                  </a:lnTo>
                  <a:lnTo>
                    <a:pt x="903" y="30"/>
                  </a:lnTo>
                  <a:lnTo>
                    <a:pt x="906" y="31"/>
                  </a:lnTo>
                  <a:lnTo>
                    <a:pt x="910" y="32"/>
                  </a:lnTo>
                  <a:lnTo>
                    <a:pt x="913" y="35"/>
                  </a:lnTo>
                  <a:lnTo>
                    <a:pt x="917" y="37"/>
                  </a:lnTo>
                  <a:lnTo>
                    <a:pt x="921" y="38"/>
                  </a:lnTo>
                  <a:lnTo>
                    <a:pt x="925" y="41"/>
                  </a:lnTo>
                  <a:lnTo>
                    <a:pt x="930" y="42"/>
                  </a:lnTo>
                  <a:lnTo>
                    <a:pt x="935" y="45"/>
                  </a:lnTo>
                  <a:lnTo>
                    <a:pt x="938" y="47"/>
                  </a:lnTo>
                  <a:lnTo>
                    <a:pt x="943" y="49"/>
                  </a:lnTo>
                  <a:lnTo>
                    <a:pt x="949" y="52"/>
                  </a:lnTo>
                  <a:lnTo>
                    <a:pt x="954" y="55"/>
                  </a:lnTo>
                  <a:lnTo>
                    <a:pt x="959" y="57"/>
                  </a:lnTo>
                  <a:lnTo>
                    <a:pt x="965" y="60"/>
                  </a:lnTo>
                  <a:lnTo>
                    <a:pt x="969" y="62"/>
                  </a:lnTo>
                  <a:lnTo>
                    <a:pt x="975" y="66"/>
                  </a:lnTo>
                  <a:lnTo>
                    <a:pt x="980" y="69"/>
                  </a:lnTo>
                  <a:lnTo>
                    <a:pt x="986" y="72"/>
                  </a:lnTo>
                  <a:lnTo>
                    <a:pt x="992" y="75"/>
                  </a:lnTo>
                  <a:lnTo>
                    <a:pt x="999" y="79"/>
                  </a:lnTo>
                  <a:lnTo>
                    <a:pt x="1005" y="81"/>
                  </a:lnTo>
                  <a:lnTo>
                    <a:pt x="1010" y="85"/>
                  </a:lnTo>
                  <a:lnTo>
                    <a:pt x="1016" y="87"/>
                  </a:lnTo>
                  <a:lnTo>
                    <a:pt x="1023" y="91"/>
                  </a:lnTo>
                  <a:lnTo>
                    <a:pt x="1028" y="95"/>
                  </a:lnTo>
                  <a:lnTo>
                    <a:pt x="1034" y="98"/>
                  </a:lnTo>
                  <a:lnTo>
                    <a:pt x="1040" y="101"/>
                  </a:lnTo>
                  <a:lnTo>
                    <a:pt x="1046" y="106"/>
                  </a:lnTo>
                  <a:lnTo>
                    <a:pt x="1053" y="109"/>
                  </a:lnTo>
                  <a:lnTo>
                    <a:pt x="1059" y="113"/>
                  </a:lnTo>
                  <a:lnTo>
                    <a:pt x="1065" y="116"/>
                  </a:lnTo>
                  <a:lnTo>
                    <a:pt x="1072" y="120"/>
                  </a:lnTo>
                  <a:lnTo>
                    <a:pt x="1078" y="124"/>
                  </a:lnTo>
                  <a:lnTo>
                    <a:pt x="1084" y="128"/>
                  </a:lnTo>
                  <a:lnTo>
                    <a:pt x="1090" y="131"/>
                  </a:lnTo>
                  <a:lnTo>
                    <a:pt x="1097" y="135"/>
                  </a:lnTo>
                  <a:lnTo>
                    <a:pt x="1102" y="139"/>
                  </a:lnTo>
                  <a:lnTo>
                    <a:pt x="1108" y="143"/>
                  </a:lnTo>
                  <a:lnTo>
                    <a:pt x="1113" y="147"/>
                  </a:lnTo>
                  <a:lnTo>
                    <a:pt x="1119" y="150"/>
                  </a:lnTo>
                  <a:lnTo>
                    <a:pt x="1125" y="154"/>
                  </a:lnTo>
                  <a:lnTo>
                    <a:pt x="1131" y="158"/>
                  </a:lnTo>
                  <a:lnTo>
                    <a:pt x="1137" y="162"/>
                  </a:lnTo>
                  <a:lnTo>
                    <a:pt x="1143" y="165"/>
                  </a:lnTo>
                  <a:lnTo>
                    <a:pt x="1147" y="169"/>
                  </a:lnTo>
                  <a:lnTo>
                    <a:pt x="1152" y="173"/>
                  </a:lnTo>
                  <a:lnTo>
                    <a:pt x="1157" y="177"/>
                  </a:lnTo>
                  <a:lnTo>
                    <a:pt x="1163" y="181"/>
                  </a:lnTo>
                  <a:lnTo>
                    <a:pt x="1168" y="184"/>
                  </a:lnTo>
                  <a:lnTo>
                    <a:pt x="1173" y="189"/>
                  </a:lnTo>
                  <a:lnTo>
                    <a:pt x="1177" y="193"/>
                  </a:lnTo>
                  <a:lnTo>
                    <a:pt x="1182" y="197"/>
                  </a:lnTo>
                  <a:lnTo>
                    <a:pt x="1181" y="197"/>
                  </a:lnTo>
                  <a:lnTo>
                    <a:pt x="1178" y="199"/>
                  </a:lnTo>
                  <a:lnTo>
                    <a:pt x="1174" y="203"/>
                  </a:lnTo>
                  <a:lnTo>
                    <a:pt x="1169" y="208"/>
                  </a:lnTo>
                  <a:lnTo>
                    <a:pt x="1166" y="209"/>
                  </a:lnTo>
                  <a:lnTo>
                    <a:pt x="1162" y="213"/>
                  </a:lnTo>
                  <a:lnTo>
                    <a:pt x="1158" y="217"/>
                  </a:lnTo>
                  <a:lnTo>
                    <a:pt x="1154" y="219"/>
                  </a:lnTo>
                  <a:lnTo>
                    <a:pt x="1149" y="223"/>
                  </a:lnTo>
                  <a:lnTo>
                    <a:pt x="1146" y="228"/>
                  </a:lnTo>
                  <a:lnTo>
                    <a:pt x="1141" y="232"/>
                  </a:lnTo>
                  <a:lnTo>
                    <a:pt x="1136" y="237"/>
                  </a:lnTo>
                  <a:lnTo>
                    <a:pt x="1129" y="241"/>
                  </a:lnTo>
                  <a:lnTo>
                    <a:pt x="1123" y="246"/>
                  </a:lnTo>
                  <a:lnTo>
                    <a:pt x="1117" y="251"/>
                  </a:lnTo>
                  <a:lnTo>
                    <a:pt x="1110" y="256"/>
                  </a:lnTo>
                  <a:lnTo>
                    <a:pt x="1103" y="261"/>
                  </a:lnTo>
                  <a:lnTo>
                    <a:pt x="1097" y="267"/>
                  </a:lnTo>
                  <a:lnTo>
                    <a:pt x="1089" y="272"/>
                  </a:lnTo>
                  <a:lnTo>
                    <a:pt x="1082" y="279"/>
                  </a:lnTo>
                  <a:lnTo>
                    <a:pt x="1073" y="284"/>
                  </a:lnTo>
                  <a:lnTo>
                    <a:pt x="1065" y="290"/>
                  </a:lnTo>
                  <a:lnTo>
                    <a:pt x="1056" y="296"/>
                  </a:lnTo>
                  <a:lnTo>
                    <a:pt x="1048" y="302"/>
                  </a:lnTo>
                  <a:lnTo>
                    <a:pt x="1039" y="309"/>
                  </a:lnTo>
                  <a:lnTo>
                    <a:pt x="1029" y="315"/>
                  </a:lnTo>
                  <a:lnTo>
                    <a:pt x="1020" y="321"/>
                  </a:lnTo>
                  <a:lnTo>
                    <a:pt x="1011" y="328"/>
                  </a:lnTo>
                  <a:lnTo>
                    <a:pt x="1000" y="334"/>
                  </a:lnTo>
                  <a:lnTo>
                    <a:pt x="990" y="340"/>
                  </a:lnTo>
                  <a:lnTo>
                    <a:pt x="979" y="346"/>
                  </a:lnTo>
                  <a:lnTo>
                    <a:pt x="969" y="353"/>
                  </a:lnTo>
                  <a:lnTo>
                    <a:pt x="957" y="359"/>
                  </a:lnTo>
                  <a:lnTo>
                    <a:pt x="946" y="365"/>
                  </a:lnTo>
                  <a:lnTo>
                    <a:pt x="935" y="372"/>
                  </a:lnTo>
                  <a:lnTo>
                    <a:pt x="923" y="378"/>
                  </a:lnTo>
                  <a:lnTo>
                    <a:pt x="912" y="384"/>
                  </a:lnTo>
                  <a:lnTo>
                    <a:pt x="900" y="390"/>
                  </a:lnTo>
                  <a:lnTo>
                    <a:pt x="888" y="397"/>
                  </a:lnTo>
                  <a:lnTo>
                    <a:pt x="876" y="403"/>
                  </a:lnTo>
                  <a:lnTo>
                    <a:pt x="863" y="408"/>
                  </a:lnTo>
                  <a:lnTo>
                    <a:pt x="851" y="414"/>
                  </a:lnTo>
                  <a:lnTo>
                    <a:pt x="838" y="419"/>
                  </a:lnTo>
                  <a:lnTo>
                    <a:pt x="826" y="427"/>
                  </a:lnTo>
                  <a:lnTo>
                    <a:pt x="812" y="431"/>
                  </a:lnTo>
                  <a:lnTo>
                    <a:pt x="798" y="436"/>
                  </a:lnTo>
                  <a:lnTo>
                    <a:pt x="784" y="441"/>
                  </a:lnTo>
                  <a:lnTo>
                    <a:pt x="772" y="446"/>
                  </a:lnTo>
                  <a:lnTo>
                    <a:pt x="756" y="451"/>
                  </a:lnTo>
                  <a:lnTo>
                    <a:pt x="744" y="456"/>
                  </a:lnTo>
                  <a:lnTo>
                    <a:pt x="730" y="460"/>
                  </a:lnTo>
                  <a:lnTo>
                    <a:pt x="716" y="465"/>
                  </a:lnTo>
                  <a:lnTo>
                    <a:pt x="701" y="468"/>
                  </a:lnTo>
                  <a:lnTo>
                    <a:pt x="687" y="472"/>
                  </a:lnTo>
                  <a:lnTo>
                    <a:pt x="672" y="475"/>
                  </a:lnTo>
                  <a:lnTo>
                    <a:pt x="659" y="478"/>
                  </a:lnTo>
                  <a:lnTo>
                    <a:pt x="644" y="481"/>
                  </a:lnTo>
                  <a:lnTo>
                    <a:pt x="628" y="483"/>
                  </a:lnTo>
                  <a:lnTo>
                    <a:pt x="613" y="486"/>
                  </a:lnTo>
                  <a:lnTo>
                    <a:pt x="600" y="488"/>
                  </a:lnTo>
                  <a:lnTo>
                    <a:pt x="583" y="490"/>
                  </a:lnTo>
                  <a:lnTo>
                    <a:pt x="569" y="491"/>
                  </a:lnTo>
                  <a:lnTo>
                    <a:pt x="554" y="492"/>
                  </a:lnTo>
                  <a:lnTo>
                    <a:pt x="539" y="493"/>
                  </a:lnTo>
                  <a:lnTo>
                    <a:pt x="524" y="493"/>
                  </a:lnTo>
                  <a:lnTo>
                    <a:pt x="509" y="495"/>
                  </a:lnTo>
                  <a:lnTo>
                    <a:pt x="495" y="495"/>
                  </a:lnTo>
                  <a:lnTo>
                    <a:pt x="482" y="495"/>
                  </a:lnTo>
                  <a:lnTo>
                    <a:pt x="467" y="495"/>
                  </a:lnTo>
                  <a:lnTo>
                    <a:pt x="454" y="493"/>
                  </a:lnTo>
                  <a:lnTo>
                    <a:pt x="440" y="493"/>
                  </a:lnTo>
                  <a:lnTo>
                    <a:pt x="426" y="492"/>
                  </a:lnTo>
                  <a:lnTo>
                    <a:pt x="413" y="491"/>
                  </a:lnTo>
                  <a:lnTo>
                    <a:pt x="400" y="490"/>
                  </a:lnTo>
                  <a:lnTo>
                    <a:pt x="387" y="488"/>
                  </a:lnTo>
                  <a:lnTo>
                    <a:pt x="375" y="486"/>
                  </a:lnTo>
                  <a:lnTo>
                    <a:pt x="361" y="485"/>
                  </a:lnTo>
                  <a:lnTo>
                    <a:pt x="349" y="482"/>
                  </a:lnTo>
                  <a:lnTo>
                    <a:pt x="336" y="480"/>
                  </a:lnTo>
                  <a:lnTo>
                    <a:pt x="323" y="478"/>
                  </a:lnTo>
                  <a:lnTo>
                    <a:pt x="312" y="475"/>
                  </a:lnTo>
                  <a:lnTo>
                    <a:pt x="301" y="473"/>
                  </a:lnTo>
                  <a:lnTo>
                    <a:pt x="288" y="471"/>
                  </a:lnTo>
                  <a:lnTo>
                    <a:pt x="277" y="468"/>
                  </a:lnTo>
                  <a:lnTo>
                    <a:pt x="266" y="465"/>
                  </a:lnTo>
                  <a:lnTo>
                    <a:pt x="256" y="462"/>
                  </a:lnTo>
                  <a:lnTo>
                    <a:pt x="244" y="458"/>
                  </a:lnTo>
                  <a:lnTo>
                    <a:pt x="234" y="456"/>
                  </a:lnTo>
                  <a:lnTo>
                    <a:pt x="223" y="452"/>
                  </a:lnTo>
                  <a:lnTo>
                    <a:pt x="213" y="450"/>
                  </a:lnTo>
                  <a:lnTo>
                    <a:pt x="203" y="446"/>
                  </a:lnTo>
                  <a:lnTo>
                    <a:pt x="194" y="443"/>
                  </a:lnTo>
                  <a:lnTo>
                    <a:pt x="184" y="439"/>
                  </a:lnTo>
                  <a:lnTo>
                    <a:pt x="175" y="436"/>
                  </a:lnTo>
                  <a:lnTo>
                    <a:pt x="165" y="432"/>
                  </a:lnTo>
                  <a:lnTo>
                    <a:pt x="158" y="429"/>
                  </a:lnTo>
                  <a:lnTo>
                    <a:pt x="149" y="426"/>
                  </a:lnTo>
                  <a:lnTo>
                    <a:pt x="140" y="423"/>
                  </a:lnTo>
                  <a:lnTo>
                    <a:pt x="133" y="419"/>
                  </a:lnTo>
                  <a:lnTo>
                    <a:pt x="125" y="417"/>
                  </a:lnTo>
                  <a:lnTo>
                    <a:pt x="118" y="413"/>
                  </a:lnTo>
                  <a:lnTo>
                    <a:pt x="110" y="411"/>
                  </a:lnTo>
                  <a:lnTo>
                    <a:pt x="104" y="407"/>
                  </a:lnTo>
                  <a:lnTo>
                    <a:pt x="98" y="403"/>
                  </a:lnTo>
                  <a:lnTo>
                    <a:pt x="91" y="400"/>
                  </a:lnTo>
                  <a:lnTo>
                    <a:pt x="85" y="397"/>
                  </a:lnTo>
                  <a:lnTo>
                    <a:pt x="79" y="394"/>
                  </a:lnTo>
                  <a:lnTo>
                    <a:pt x="74" y="392"/>
                  </a:lnTo>
                  <a:lnTo>
                    <a:pt x="69" y="389"/>
                  </a:lnTo>
                  <a:lnTo>
                    <a:pt x="64" y="387"/>
                  </a:lnTo>
                  <a:lnTo>
                    <a:pt x="59" y="384"/>
                  </a:lnTo>
                  <a:lnTo>
                    <a:pt x="55" y="383"/>
                  </a:lnTo>
                  <a:lnTo>
                    <a:pt x="51" y="379"/>
                  </a:lnTo>
                  <a:lnTo>
                    <a:pt x="47" y="378"/>
                  </a:lnTo>
                  <a:lnTo>
                    <a:pt x="44" y="375"/>
                  </a:lnTo>
                  <a:lnTo>
                    <a:pt x="41" y="374"/>
                  </a:lnTo>
                  <a:lnTo>
                    <a:pt x="36" y="372"/>
                  </a:lnTo>
                  <a:lnTo>
                    <a:pt x="33" y="369"/>
                  </a:lnTo>
                  <a:lnTo>
                    <a:pt x="31" y="368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0" name="Freeform 78"/>
            <p:cNvSpPr>
              <a:spLocks/>
            </p:cNvSpPr>
            <p:nvPr/>
          </p:nvSpPr>
          <p:spPr bwMode="auto">
            <a:xfrm>
              <a:off x="3188" y="3000"/>
              <a:ext cx="188" cy="119"/>
            </a:xfrm>
            <a:custGeom>
              <a:avLst/>
              <a:gdLst>
                <a:gd name="T0" fmla="*/ 20 w 565"/>
                <a:gd name="T1" fmla="*/ 48 h 355"/>
                <a:gd name="T2" fmla="*/ 43 w 565"/>
                <a:gd name="T3" fmla="*/ 36 h 355"/>
                <a:gd name="T4" fmla="*/ 71 w 565"/>
                <a:gd name="T5" fmla="*/ 23 h 355"/>
                <a:gd name="T6" fmla="*/ 100 w 565"/>
                <a:gd name="T7" fmla="*/ 12 h 355"/>
                <a:gd name="T8" fmla="*/ 127 w 565"/>
                <a:gd name="T9" fmla="*/ 3 h 355"/>
                <a:gd name="T10" fmla="*/ 142 w 565"/>
                <a:gd name="T11" fmla="*/ 2 h 355"/>
                <a:gd name="T12" fmla="*/ 137 w 565"/>
                <a:gd name="T13" fmla="*/ 22 h 355"/>
                <a:gd name="T14" fmla="*/ 133 w 565"/>
                <a:gd name="T15" fmla="*/ 49 h 355"/>
                <a:gd name="T16" fmla="*/ 136 w 565"/>
                <a:gd name="T17" fmla="*/ 83 h 355"/>
                <a:gd name="T18" fmla="*/ 147 w 565"/>
                <a:gd name="T19" fmla="*/ 119 h 355"/>
                <a:gd name="T20" fmla="*/ 175 w 565"/>
                <a:gd name="T21" fmla="*/ 150 h 355"/>
                <a:gd name="T22" fmla="*/ 195 w 565"/>
                <a:gd name="T23" fmla="*/ 163 h 355"/>
                <a:gd name="T24" fmla="*/ 221 w 565"/>
                <a:gd name="T25" fmla="*/ 171 h 355"/>
                <a:gd name="T26" fmla="*/ 246 w 565"/>
                <a:gd name="T27" fmla="*/ 174 h 355"/>
                <a:gd name="T28" fmla="*/ 270 w 565"/>
                <a:gd name="T29" fmla="*/ 171 h 355"/>
                <a:gd name="T30" fmla="*/ 292 w 565"/>
                <a:gd name="T31" fmla="*/ 163 h 355"/>
                <a:gd name="T32" fmla="*/ 312 w 565"/>
                <a:gd name="T33" fmla="*/ 150 h 355"/>
                <a:gd name="T34" fmla="*/ 342 w 565"/>
                <a:gd name="T35" fmla="*/ 126 h 355"/>
                <a:gd name="T36" fmla="*/ 371 w 565"/>
                <a:gd name="T37" fmla="*/ 92 h 355"/>
                <a:gd name="T38" fmla="*/ 391 w 565"/>
                <a:gd name="T39" fmla="*/ 62 h 355"/>
                <a:gd name="T40" fmla="*/ 402 w 565"/>
                <a:gd name="T41" fmla="*/ 43 h 355"/>
                <a:gd name="T42" fmla="*/ 431 w 565"/>
                <a:gd name="T43" fmla="*/ 12 h 355"/>
                <a:gd name="T44" fmla="*/ 455 w 565"/>
                <a:gd name="T45" fmla="*/ 19 h 355"/>
                <a:gd name="T46" fmla="*/ 487 w 565"/>
                <a:gd name="T47" fmla="*/ 32 h 355"/>
                <a:gd name="T48" fmla="*/ 517 w 565"/>
                <a:gd name="T49" fmla="*/ 43 h 355"/>
                <a:gd name="T50" fmla="*/ 546 w 565"/>
                <a:gd name="T51" fmla="*/ 56 h 355"/>
                <a:gd name="T52" fmla="*/ 565 w 565"/>
                <a:gd name="T53" fmla="*/ 67 h 355"/>
                <a:gd name="T54" fmla="*/ 558 w 565"/>
                <a:gd name="T55" fmla="*/ 85 h 355"/>
                <a:gd name="T56" fmla="*/ 551 w 565"/>
                <a:gd name="T57" fmla="*/ 106 h 355"/>
                <a:gd name="T58" fmla="*/ 540 w 565"/>
                <a:gd name="T59" fmla="*/ 132 h 355"/>
                <a:gd name="T60" fmla="*/ 526 w 565"/>
                <a:gd name="T61" fmla="*/ 163 h 355"/>
                <a:gd name="T62" fmla="*/ 509 w 565"/>
                <a:gd name="T63" fmla="*/ 195 h 355"/>
                <a:gd name="T64" fmla="*/ 487 w 565"/>
                <a:gd name="T65" fmla="*/ 228 h 355"/>
                <a:gd name="T66" fmla="*/ 462 w 565"/>
                <a:gd name="T67" fmla="*/ 261 h 355"/>
                <a:gd name="T68" fmla="*/ 433 w 565"/>
                <a:gd name="T69" fmla="*/ 289 h 355"/>
                <a:gd name="T70" fmla="*/ 400 w 565"/>
                <a:gd name="T71" fmla="*/ 316 h 355"/>
                <a:gd name="T72" fmla="*/ 362 w 565"/>
                <a:gd name="T73" fmla="*/ 337 h 355"/>
                <a:gd name="T74" fmla="*/ 320 w 565"/>
                <a:gd name="T75" fmla="*/ 350 h 355"/>
                <a:gd name="T76" fmla="*/ 274 w 565"/>
                <a:gd name="T77" fmla="*/ 355 h 355"/>
                <a:gd name="T78" fmla="*/ 230 w 565"/>
                <a:gd name="T79" fmla="*/ 354 h 355"/>
                <a:gd name="T80" fmla="*/ 191 w 565"/>
                <a:gd name="T81" fmla="*/ 350 h 355"/>
                <a:gd name="T82" fmla="*/ 160 w 565"/>
                <a:gd name="T83" fmla="*/ 345 h 355"/>
                <a:gd name="T84" fmla="*/ 132 w 565"/>
                <a:gd name="T85" fmla="*/ 335 h 355"/>
                <a:gd name="T86" fmla="*/ 110 w 565"/>
                <a:gd name="T87" fmla="*/ 326 h 355"/>
                <a:gd name="T88" fmla="*/ 83 w 565"/>
                <a:gd name="T89" fmla="*/ 311 h 355"/>
                <a:gd name="T90" fmla="*/ 62 w 565"/>
                <a:gd name="T91" fmla="*/ 289 h 355"/>
                <a:gd name="T92" fmla="*/ 49 w 565"/>
                <a:gd name="T93" fmla="*/ 271 h 355"/>
                <a:gd name="T94" fmla="*/ 41 w 565"/>
                <a:gd name="T95" fmla="*/ 257 h 355"/>
                <a:gd name="T96" fmla="*/ 29 w 565"/>
                <a:gd name="T97" fmla="*/ 235 h 355"/>
                <a:gd name="T98" fmla="*/ 18 w 565"/>
                <a:gd name="T99" fmla="*/ 208 h 355"/>
                <a:gd name="T100" fmla="*/ 8 w 565"/>
                <a:gd name="T101" fmla="*/ 174 h 355"/>
                <a:gd name="T102" fmla="*/ 4 w 565"/>
                <a:gd name="T103" fmla="*/ 152 h 355"/>
                <a:gd name="T104" fmla="*/ 2 w 565"/>
                <a:gd name="T105" fmla="*/ 130 h 355"/>
                <a:gd name="T106" fmla="*/ 0 w 565"/>
                <a:gd name="T107" fmla="*/ 105 h 355"/>
                <a:gd name="T108" fmla="*/ 4 w 565"/>
                <a:gd name="T109" fmla="*/ 57 h 3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5"/>
                <a:gd name="T166" fmla="*/ 0 h 355"/>
                <a:gd name="T167" fmla="*/ 565 w 565"/>
                <a:gd name="T168" fmla="*/ 355 h 3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5" h="355">
                  <a:moveTo>
                    <a:pt x="4" y="57"/>
                  </a:moveTo>
                  <a:lnTo>
                    <a:pt x="5" y="56"/>
                  </a:lnTo>
                  <a:lnTo>
                    <a:pt x="9" y="54"/>
                  </a:lnTo>
                  <a:lnTo>
                    <a:pt x="14" y="52"/>
                  </a:lnTo>
                  <a:lnTo>
                    <a:pt x="20" y="48"/>
                  </a:lnTo>
                  <a:lnTo>
                    <a:pt x="24" y="46"/>
                  </a:lnTo>
                  <a:lnTo>
                    <a:pt x="29" y="43"/>
                  </a:lnTo>
                  <a:lnTo>
                    <a:pt x="33" y="41"/>
                  </a:lnTo>
                  <a:lnTo>
                    <a:pt x="38" y="39"/>
                  </a:lnTo>
                  <a:lnTo>
                    <a:pt x="43" y="36"/>
                  </a:lnTo>
                  <a:lnTo>
                    <a:pt x="48" y="34"/>
                  </a:lnTo>
                  <a:lnTo>
                    <a:pt x="54" y="31"/>
                  </a:lnTo>
                  <a:lnTo>
                    <a:pt x="61" y="29"/>
                  </a:lnTo>
                  <a:lnTo>
                    <a:pt x="66" y="25"/>
                  </a:lnTo>
                  <a:lnTo>
                    <a:pt x="71" y="23"/>
                  </a:lnTo>
                  <a:lnTo>
                    <a:pt x="77" y="20"/>
                  </a:lnTo>
                  <a:lnTo>
                    <a:pt x="83" y="18"/>
                  </a:lnTo>
                  <a:lnTo>
                    <a:pt x="88" y="15"/>
                  </a:lnTo>
                  <a:lnTo>
                    <a:pt x="95" y="13"/>
                  </a:lnTo>
                  <a:lnTo>
                    <a:pt x="100" y="12"/>
                  </a:lnTo>
                  <a:lnTo>
                    <a:pt x="107" y="9"/>
                  </a:lnTo>
                  <a:lnTo>
                    <a:pt x="111" y="7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7" y="3"/>
                  </a:lnTo>
                  <a:lnTo>
                    <a:pt x="131" y="2"/>
                  </a:lnTo>
                  <a:lnTo>
                    <a:pt x="136" y="0"/>
                  </a:lnTo>
                  <a:lnTo>
                    <a:pt x="140" y="0"/>
                  </a:lnTo>
                  <a:lnTo>
                    <a:pt x="143" y="0"/>
                  </a:lnTo>
                  <a:lnTo>
                    <a:pt x="142" y="2"/>
                  </a:lnTo>
                  <a:lnTo>
                    <a:pt x="142" y="5"/>
                  </a:lnTo>
                  <a:lnTo>
                    <a:pt x="141" y="8"/>
                  </a:lnTo>
                  <a:lnTo>
                    <a:pt x="140" y="12"/>
                  </a:lnTo>
                  <a:lnTo>
                    <a:pt x="138" y="17"/>
                  </a:lnTo>
                  <a:lnTo>
                    <a:pt x="137" y="22"/>
                  </a:lnTo>
                  <a:lnTo>
                    <a:pt x="136" y="25"/>
                  </a:lnTo>
                  <a:lnTo>
                    <a:pt x="136" y="31"/>
                  </a:lnTo>
                  <a:lnTo>
                    <a:pt x="135" y="37"/>
                  </a:lnTo>
                  <a:lnTo>
                    <a:pt x="135" y="43"/>
                  </a:lnTo>
                  <a:lnTo>
                    <a:pt x="133" y="49"/>
                  </a:lnTo>
                  <a:lnTo>
                    <a:pt x="133" y="56"/>
                  </a:lnTo>
                  <a:lnTo>
                    <a:pt x="133" y="63"/>
                  </a:lnTo>
                  <a:lnTo>
                    <a:pt x="135" y="69"/>
                  </a:lnTo>
                  <a:lnTo>
                    <a:pt x="135" y="77"/>
                  </a:lnTo>
                  <a:lnTo>
                    <a:pt x="136" y="83"/>
                  </a:lnTo>
                  <a:lnTo>
                    <a:pt x="137" y="91"/>
                  </a:lnTo>
                  <a:lnTo>
                    <a:pt x="138" y="98"/>
                  </a:lnTo>
                  <a:lnTo>
                    <a:pt x="141" y="105"/>
                  </a:lnTo>
                  <a:lnTo>
                    <a:pt x="143" y="112"/>
                  </a:lnTo>
                  <a:lnTo>
                    <a:pt x="147" y="119"/>
                  </a:lnTo>
                  <a:lnTo>
                    <a:pt x="152" y="126"/>
                  </a:lnTo>
                  <a:lnTo>
                    <a:pt x="156" y="132"/>
                  </a:lnTo>
                  <a:lnTo>
                    <a:pt x="161" y="139"/>
                  </a:lnTo>
                  <a:lnTo>
                    <a:pt x="167" y="144"/>
                  </a:lnTo>
                  <a:lnTo>
                    <a:pt x="175" y="150"/>
                  </a:lnTo>
                  <a:lnTo>
                    <a:pt x="177" y="152"/>
                  </a:lnTo>
                  <a:lnTo>
                    <a:pt x="182" y="155"/>
                  </a:lnTo>
                  <a:lnTo>
                    <a:pt x="186" y="157"/>
                  </a:lnTo>
                  <a:lnTo>
                    <a:pt x="191" y="161"/>
                  </a:lnTo>
                  <a:lnTo>
                    <a:pt x="195" y="163"/>
                  </a:lnTo>
                  <a:lnTo>
                    <a:pt x="200" y="165"/>
                  </a:lnTo>
                  <a:lnTo>
                    <a:pt x="205" y="168"/>
                  </a:lnTo>
                  <a:lnTo>
                    <a:pt x="211" y="169"/>
                  </a:lnTo>
                  <a:lnTo>
                    <a:pt x="216" y="170"/>
                  </a:lnTo>
                  <a:lnTo>
                    <a:pt x="221" y="171"/>
                  </a:lnTo>
                  <a:lnTo>
                    <a:pt x="226" y="173"/>
                  </a:lnTo>
                  <a:lnTo>
                    <a:pt x="231" y="174"/>
                  </a:lnTo>
                  <a:lnTo>
                    <a:pt x="236" y="174"/>
                  </a:lnTo>
                  <a:lnTo>
                    <a:pt x="241" y="174"/>
                  </a:lnTo>
                  <a:lnTo>
                    <a:pt x="246" y="174"/>
                  </a:lnTo>
                  <a:lnTo>
                    <a:pt x="251" y="174"/>
                  </a:lnTo>
                  <a:lnTo>
                    <a:pt x="255" y="173"/>
                  </a:lnTo>
                  <a:lnTo>
                    <a:pt x="260" y="173"/>
                  </a:lnTo>
                  <a:lnTo>
                    <a:pt x="265" y="171"/>
                  </a:lnTo>
                  <a:lnTo>
                    <a:pt x="270" y="171"/>
                  </a:lnTo>
                  <a:lnTo>
                    <a:pt x="274" y="169"/>
                  </a:lnTo>
                  <a:lnTo>
                    <a:pt x="279" y="168"/>
                  </a:lnTo>
                  <a:lnTo>
                    <a:pt x="283" y="166"/>
                  </a:lnTo>
                  <a:lnTo>
                    <a:pt x="288" y="165"/>
                  </a:lnTo>
                  <a:lnTo>
                    <a:pt x="292" y="163"/>
                  </a:lnTo>
                  <a:lnTo>
                    <a:pt x="297" y="160"/>
                  </a:lnTo>
                  <a:lnTo>
                    <a:pt x="300" y="157"/>
                  </a:lnTo>
                  <a:lnTo>
                    <a:pt x="304" y="156"/>
                  </a:lnTo>
                  <a:lnTo>
                    <a:pt x="308" y="152"/>
                  </a:lnTo>
                  <a:lnTo>
                    <a:pt x="312" y="150"/>
                  </a:lnTo>
                  <a:lnTo>
                    <a:pt x="317" y="147"/>
                  </a:lnTo>
                  <a:lnTo>
                    <a:pt x="320" y="145"/>
                  </a:lnTo>
                  <a:lnTo>
                    <a:pt x="328" y="139"/>
                  </a:lnTo>
                  <a:lnTo>
                    <a:pt x="334" y="132"/>
                  </a:lnTo>
                  <a:lnTo>
                    <a:pt x="342" y="126"/>
                  </a:lnTo>
                  <a:lnTo>
                    <a:pt x="349" y="120"/>
                  </a:lnTo>
                  <a:lnTo>
                    <a:pt x="354" y="112"/>
                  </a:lnTo>
                  <a:lnTo>
                    <a:pt x="361" y="106"/>
                  </a:lnTo>
                  <a:lnTo>
                    <a:pt x="366" y="98"/>
                  </a:lnTo>
                  <a:lnTo>
                    <a:pt x="371" y="92"/>
                  </a:lnTo>
                  <a:lnTo>
                    <a:pt x="376" y="85"/>
                  </a:lnTo>
                  <a:lnTo>
                    <a:pt x="379" y="78"/>
                  </a:lnTo>
                  <a:lnTo>
                    <a:pt x="383" y="72"/>
                  </a:lnTo>
                  <a:lnTo>
                    <a:pt x="388" y="67"/>
                  </a:lnTo>
                  <a:lnTo>
                    <a:pt x="391" y="62"/>
                  </a:lnTo>
                  <a:lnTo>
                    <a:pt x="393" y="57"/>
                  </a:lnTo>
                  <a:lnTo>
                    <a:pt x="396" y="52"/>
                  </a:lnTo>
                  <a:lnTo>
                    <a:pt x="398" y="49"/>
                  </a:lnTo>
                  <a:lnTo>
                    <a:pt x="401" y="44"/>
                  </a:lnTo>
                  <a:lnTo>
                    <a:pt x="402" y="43"/>
                  </a:lnTo>
                  <a:lnTo>
                    <a:pt x="420" y="8"/>
                  </a:lnTo>
                  <a:lnTo>
                    <a:pt x="425" y="9"/>
                  </a:lnTo>
                  <a:lnTo>
                    <a:pt x="426" y="9"/>
                  </a:lnTo>
                  <a:lnTo>
                    <a:pt x="431" y="12"/>
                  </a:lnTo>
                  <a:lnTo>
                    <a:pt x="435" y="13"/>
                  </a:lnTo>
                  <a:lnTo>
                    <a:pt x="440" y="14"/>
                  </a:lnTo>
                  <a:lnTo>
                    <a:pt x="443" y="17"/>
                  </a:lnTo>
                  <a:lnTo>
                    <a:pt x="450" y="18"/>
                  </a:lnTo>
                  <a:lnTo>
                    <a:pt x="455" y="19"/>
                  </a:lnTo>
                  <a:lnTo>
                    <a:pt x="461" y="22"/>
                  </a:lnTo>
                  <a:lnTo>
                    <a:pt x="467" y="24"/>
                  </a:lnTo>
                  <a:lnTo>
                    <a:pt x="474" y="27"/>
                  </a:lnTo>
                  <a:lnTo>
                    <a:pt x="480" y="29"/>
                  </a:lnTo>
                  <a:lnTo>
                    <a:pt x="487" y="32"/>
                  </a:lnTo>
                  <a:lnTo>
                    <a:pt x="494" y="34"/>
                  </a:lnTo>
                  <a:lnTo>
                    <a:pt x="500" y="36"/>
                  </a:lnTo>
                  <a:lnTo>
                    <a:pt x="506" y="38"/>
                  </a:lnTo>
                  <a:lnTo>
                    <a:pt x="512" y="41"/>
                  </a:lnTo>
                  <a:lnTo>
                    <a:pt x="517" y="43"/>
                  </a:lnTo>
                  <a:lnTo>
                    <a:pt x="524" y="46"/>
                  </a:lnTo>
                  <a:lnTo>
                    <a:pt x="530" y="48"/>
                  </a:lnTo>
                  <a:lnTo>
                    <a:pt x="536" y="51"/>
                  </a:lnTo>
                  <a:lnTo>
                    <a:pt x="541" y="53"/>
                  </a:lnTo>
                  <a:lnTo>
                    <a:pt x="546" y="56"/>
                  </a:lnTo>
                  <a:lnTo>
                    <a:pt x="550" y="57"/>
                  </a:lnTo>
                  <a:lnTo>
                    <a:pt x="555" y="59"/>
                  </a:lnTo>
                  <a:lnTo>
                    <a:pt x="561" y="63"/>
                  </a:lnTo>
                  <a:lnTo>
                    <a:pt x="565" y="67"/>
                  </a:lnTo>
                  <a:lnTo>
                    <a:pt x="564" y="69"/>
                  </a:lnTo>
                  <a:lnTo>
                    <a:pt x="563" y="73"/>
                  </a:lnTo>
                  <a:lnTo>
                    <a:pt x="561" y="78"/>
                  </a:lnTo>
                  <a:lnTo>
                    <a:pt x="560" y="81"/>
                  </a:lnTo>
                  <a:lnTo>
                    <a:pt x="558" y="85"/>
                  </a:lnTo>
                  <a:lnTo>
                    <a:pt x="556" y="88"/>
                  </a:lnTo>
                  <a:lnTo>
                    <a:pt x="556" y="93"/>
                  </a:lnTo>
                  <a:lnTo>
                    <a:pt x="554" y="96"/>
                  </a:lnTo>
                  <a:lnTo>
                    <a:pt x="553" y="101"/>
                  </a:lnTo>
                  <a:lnTo>
                    <a:pt x="551" y="106"/>
                  </a:lnTo>
                  <a:lnTo>
                    <a:pt x="550" y="111"/>
                  </a:lnTo>
                  <a:lnTo>
                    <a:pt x="548" y="116"/>
                  </a:lnTo>
                  <a:lnTo>
                    <a:pt x="545" y="121"/>
                  </a:lnTo>
                  <a:lnTo>
                    <a:pt x="543" y="126"/>
                  </a:lnTo>
                  <a:lnTo>
                    <a:pt x="540" y="132"/>
                  </a:lnTo>
                  <a:lnTo>
                    <a:pt x="538" y="137"/>
                  </a:lnTo>
                  <a:lnTo>
                    <a:pt x="535" y="144"/>
                  </a:lnTo>
                  <a:lnTo>
                    <a:pt x="533" y="150"/>
                  </a:lnTo>
                  <a:lnTo>
                    <a:pt x="530" y="156"/>
                  </a:lnTo>
                  <a:lnTo>
                    <a:pt x="526" y="163"/>
                  </a:lnTo>
                  <a:lnTo>
                    <a:pt x="523" y="169"/>
                  </a:lnTo>
                  <a:lnTo>
                    <a:pt x="520" y="175"/>
                  </a:lnTo>
                  <a:lnTo>
                    <a:pt x="516" y="181"/>
                  </a:lnTo>
                  <a:lnTo>
                    <a:pt x="512" y="188"/>
                  </a:lnTo>
                  <a:lnTo>
                    <a:pt x="509" y="195"/>
                  </a:lnTo>
                  <a:lnTo>
                    <a:pt x="505" y="201"/>
                  </a:lnTo>
                  <a:lnTo>
                    <a:pt x="501" y="208"/>
                  </a:lnTo>
                  <a:lnTo>
                    <a:pt x="496" y="215"/>
                  </a:lnTo>
                  <a:lnTo>
                    <a:pt x="492" y="222"/>
                  </a:lnTo>
                  <a:lnTo>
                    <a:pt x="487" y="228"/>
                  </a:lnTo>
                  <a:lnTo>
                    <a:pt x="484" y="234"/>
                  </a:lnTo>
                  <a:lnTo>
                    <a:pt x="477" y="240"/>
                  </a:lnTo>
                  <a:lnTo>
                    <a:pt x="472" y="247"/>
                  </a:lnTo>
                  <a:lnTo>
                    <a:pt x="467" y="254"/>
                  </a:lnTo>
                  <a:lnTo>
                    <a:pt x="462" y="261"/>
                  </a:lnTo>
                  <a:lnTo>
                    <a:pt x="457" y="266"/>
                  </a:lnTo>
                  <a:lnTo>
                    <a:pt x="451" y="272"/>
                  </a:lnTo>
                  <a:lnTo>
                    <a:pt x="445" y="278"/>
                  </a:lnTo>
                  <a:lnTo>
                    <a:pt x="440" y="284"/>
                  </a:lnTo>
                  <a:lnTo>
                    <a:pt x="433" y="289"/>
                  </a:lnTo>
                  <a:lnTo>
                    <a:pt x="427" y="296"/>
                  </a:lnTo>
                  <a:lnTo>
                    <a:pt x="421" y="301"/>
                  </a:lnTo>
                  <a:lnTo>
                    <a:pt x="415" y="307"/>
                  </a:lnTo>
                  <a:lnTo>
                    <a:pt x="407" y="311"/>
                  </a:lnTo>
                  <a:lnTo>
                    <a:pt x="400" y="316"/>
                  </a:lnTo>
                  <a:lnTo>
                    <a:pt x="393" y="321"/>
                  </a:lnTo>
                  <a:lnTo>
                    <a:pt x="386" y="326"/>
                  </a:lnTo>
                  <a:lnTo>
                    <a:pt x="378" y="328"/>
                  </a:lnTo>
                  <a:lnTo>
                    <a:pt x="371" y="333"/>
                  </a:lnTo>
                  <a:lnTo>
                    <a:pt x="362" y="337"/>
                  </a:lnTo>
                  <a:lnTo>
                    <a:pt x="354" y="340"/>
                  </a:lnTo>
                  <a:lnTo>
                    <a:pt x="347" y="342"/>
                  </a:lnTo>
                  <a:lnTo>
                    <a:pt x="338" y="345"/>
                  </a:lnTo>
                  <a:lnTo>
                    <a:pt x="329" y="347"/>
                  </a:lnTo>
                  <a:lnTo>
                    <a:pt x="320" y="350"/>
                  </a:lnTo>
                  <a:lnTo>
                    <a:pt x="312" y="351"/>
                  </a:lnTo>
                  <a:lnTo>
                    <a:pt x="303" y="354"/>
                  </a:lnTo>
                  <a:lnTo>
                    <a:pt x="294" y="354"/>
                  </a:lnTo>
                  <a:lnTo>
                    <a:pt x="284" y="355"/>
                  </a:lnTo>
                  <a:lnTo>
                    <a:pt x="274" y="355"/>
                  </a:lnTo>
                  <a:lnTo>
                    <a:pt x="265" y="355"/>
                  </a:lnTo>
                  <a:lnTo>
                    <a:pt x="255" y="355"/>
                  </a:lnTo>
                  <a:lnTo>
                    <a:pt x="248" y="355"/>
                  </a:lnTo>
                  <a:lnTo>
                    <a:pt x="239" y="355"/>
                  </a:lnTo>
                  <a:lnTo>
                    <a:pt x="230" y="354"/>
                  </a:lnTo>
                  <a:lnTo>
                    <a:pt x="221" y="354"/>
                  </a:lnTo>
                  <a:lnTo>
                    <a:pt x="215" y="354"/>
                  </a:lnTo>
                  <a:lnTo>
                    <a:pt x="206" y="351"/>
                  </a:lnTo>
                  <a:lnTo>
                    <a:pt x="199" y="351"/>
                  </a:lnTo>
                  <a:lnTo>
                    <a:pt x="191" y="350"/>
                  </a:lnTo>
                  <a:lnTo>
                    <a:pt x="185" y="349"/>
                  </a:lnTo>
                  <a:lnTo>
                    <a:pt x="179" y="347"/>
                  </a:lnTo>
                  <a:lnTo>
                    <a:pt x="172" y="346"/>
                  </a:lnTo>
                  <a:lnTo>
                    <a:pt x="166" y="345"/>
                  </a:lnTo>
                  <a:lnTo>
                    <a:pt x="160" y="345"/>
                  </a:lnTo>
                  <a:lnTo>
                    <a:pt x="153" y="342"/>
                  </a:lnTo>
                  <a:lnTo>
                    <a:pt x="148" y="341"/>
                  </a:lnTo>
                  <a:lnTo>
                    <a:pt x="142" y="338"/>
                  </a:lnTo>
                  <a:lnTo>
                    <a:pt x="137" y="337"/>
                  </a:lnTo>
                  <a:lnTo>
                    <a:pt x="132" y="335"/>
                  </a:lnTo>
                  <a:lnTo>
                    <a:pt x="127" y="333"/>
                  </a:lnTo>
                  <a:lnTo>
                    <a:pt x="123" y="332"/>
                  </a:lnTo>
                  <a:lnTo>
                    <a:pt x="118" y="330"/>
                  </a:lnTo>
                  <a:lnTo>
                    <a:pt x="115" y="328"/>
                  </a:lnTo>
                  <a:lnTo>
                    <a:pt x="110" y="326"/>
                  </a:lnTo>
                  <a:lnTo>
                    <a:pt x="106" y="323"/>
                  </a:lnTo>
                  <a:lnTo>
                    <a:pt x="102" y="322"/>
                  </a:lnTo>
                  <a:lnTo>
                    <a:pt x="95" y="318"/>
                  </a:lnTo>
                  <a:lnTo>
                    <a:pt x="89" y="315"/>
                  </a:lnTo>
                  <a:lnTo>
                    <a:pt x="83" y="311"/>
                  </a:lnTo>
                  <a:lnTo>
                    <a:pt x="77" y="306"/>
                  </a:lnTo>
                  <a:lnTo>
                    <a:pt x="73" y="302"/>
                  </a:lnTo>
                  <a:lnTo>
                    <a:pt x="69" y="298"/>
                  </a:lnTo>
                  <a:lnTo>
                    <a:pt x="64" y="293"/>
                  </a:lnTo>
                  <a:lnTo>
                    <a:pt x="62" y="289"/>
                  </a:lnTo>
                  <a:lnTo>
                    <a:pt x="59" y="286"/>
                  </a:lnTo>
                  <a:lnTo>
                    <a:pt x="57" y="283"/>
                  </a:lnTo>
                  <a:lnTo>
                    <a:pt x="53" y="277"/>
                  </a:lnTo>
                  <a:lnTo>
                    <a:pt x="52" y="273"/>
                  </a:lnTo>
                  <a:lnTo>
                    <a:pt x="49" y="271"/>
                  </a:lnTo>
                  <a:lnTo>
                    <a:pt x="49" y="269"/>
                  </a:lnTo>
                  <a:lnTo>
                    <a:pt x="48" y="268"/>
                  </a:lnTo>
                  <a:lnTo>
                    <a:pt x="47" y="266"/>
                  </a:lnTo>
                  <a:lnTo>
                    <a:pt x="44" y="262"/>
                  </a:lnTo>
                  <a:lnTo>
                    <a:pt x="41" y="257"/>
                  </a:lnTo>
                  <a:lnTo>
                    <a:pt x="38" y="252"/>
                  </a:lnTo>
                  <a:lnTo>
                    <a:pt x="37" y="249"/>
                  </a:lnTo>
                  <a:lnTo>
                    <a:pt x="34" y="244"/>
                  </a:lnTo>
                  <a:lnTo>
                    <a:pt x="32" y="240"/>
                  </a:lnTo>
                  <a:lnTo>
                    <a:pt x="29" y="235"/>
                  </a:lnTo>
                  <a:lnTo>
                    <a:pt x="27" y="232"/>
                  </a:lnTo>
                  <a:lnTo>
                    <a:pt x="25" y="225"/>
                  </a:lnTo>
                  <a:lnTo>
                    <a:pt x="23" y="220"/>
                  </a:lnTo>
                  <a:lnTo>
                    <a:pt x="20" y="214"/>
                  </a:lnTo>
                  <a:lnTo>
                    <a:pt x="18" y="208"/>
                  </a:lnTo>
                  <a:lnTo>
                    <a:pt x="15" y="200"/>
                  </a:lnTo>
                  <a:lnTo>
                    <a:pt x="13" y="194"/>
                  </a:lnTo>
                  <a:lnTo>
                    <a:pt x="12" y="185"/>
                  </a:lnTo>
                  <a:lnTo>
                    <a:pt x="9" y="179"/>
                  </a:lnTo>
                  <a:lnTo>
                    <a:pt x="8" y="174"/>
                  </a:lnTo>
                  <a:lnTo>
                    <a:pt x="8" y="170"/>
                  </a:lnTo>
                  <a:lnTo>
                    <a:pt x="7" y="166"/>
                  </a:lnTo>
                  <a:lnTo>
                    <a:pt x="7" y="163"/>
                  </a:lnTo>
                  <a:lnTo>
                    <a:pt x="4" y="157"/>
                  </a:lnTo>
                  <a:lnTo>
                    <a:pt x="4" y="152"/>
                  </a:lnTo>
                  <a:lnTo>
                    <a:pt x="3" y="147"/>
                  </a:lnTo>
                  <a:lnTo>
                    <a:pt x="3" y="144"/>
                  </a:lnTo>
                  <a:lnTo>
                    <a:pt x="2" y="139"/>
                  </a:lnTo>
                  <a:lnTo>
                    <a:pt x="2" y="135"/>
                  </a:lnTo>
                  <a:lnTo>
                    <a:pt x="2" y="130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5"/>
                  </a:lnTo>
                  <a:lnTo>
                    <a:pt x="0" y="110"/>
                  </a:lnTo>
                  <a:lnTo>
                    <a:pt x="0" y="105"/>
                  </a:lnTo>
                  <a:lnTo>
                    <a:pt x="0" y="100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2" y="85"/>
                  </a:lnTo>
                  <a:lnTo>
                    <a:pt x="4" y="57"/>
                  </a:lnTo>
                  <a:close/>
                </a:path>
              </a:pathLst>
            </a:custGeom>
            <a:solidFill>
              <a:srgbClr val="BFE6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1" name="Freeform 79"/>
            <p:cNvSpPr>
              <a:spLocks/>
            </p:cNvSpPr>
            <p:nvPr/>
          </p:nvSpPr>
          <p:spPr bwMode="auto">
            <a:xfrm>
              <a:off x="3194" y="2979"/>
              <a:ext cx="188" cy="63"/>
            </a:xfrm>
            <a:custGeom>
              <a:avLst/>
              <a:gdLst>
                <a:gd name="T0" fmla="*/ 4 w 564"/>
                <a:gd name="T1" fmla="*/ 67 h 190"/>
                <a:gd name="T2" fmla="*/ 13 w 564"/>
                <a:gd name="T3" fmla="*/ 59 h 190"/>
                <a:gd name="T4" fmla="*/ 28 w 564"/>
                <a:gd name="T5" fmla="*/ 50 h 190"/>
                <a:gd name="T6" fmla="*/ 47 w 564"/>
                <a:gd name="T7" fmla="*/ 39 h 190"/>
                <a:gd name="T8" fmla="*/ 63 w 564"/>
                <a:gd name="T9" fmla="*/ 33 h 190"/>
                <a:gd name="T10" fmla="*/ 76 w 564"/>
                <a:gd name="T11" fmla="*/ 26 h 190"/>
                <a:gd name="T12" fmla="*/ 89 w 564"/>
                <a:gd name="T13" fmla="*/ 21 h 190"/>
                <a:gd name="T14" fmla="*/ 104 w 564"/>
                <a:gd name="T15" fmla="*/ 16 h 190"/>
                <a:gd name="T16" fmla="*/ 119 w 564"/>
                <a:gd name="T17" fmla="*/ 11 h 190"/>
                <a:gd name="T18" fmla="*/ 136 w 564"/>
                <a:gd name="T19" fmla="*/ 8 h 190"/>
                <a:gd name="T20" fmla="*/ 155 w 564"/>
                <a:gd name="T21" fmla="*/ 5 h 190"/>
                <a:gd name="T22" fmla="*/ 172 w 564"/>
                <a:gd name="T23" fmla="*/ 1 h 190"/>
                <a:gd name="T24" fmla="*/ 191 w 564"/>
                <a:gd name="T25" fmla="*/ 0 h 190"/>
                <a:gd name="T26" fmla="*/ 212 w 564"/>
                <a:gd name="T27" fmla="*/ 0 h 190"/>
                <a:gd name="T28" fmla="*/ 234 w 564"/>
                <a:gd name="T29" fmla="*/ 1 h 190"/>
                <a:gd name="T30" fmla="*/ 255 w 564"/>
                <a:gd name="T31" fmla="*/ 4 h 190"/>
                <a:gd name="T32" fmla="*/ 278 w 564"/>
                <a:gd name="T33" fmla="*/ 6 h 190"/>
                <a:gd name="T34" fmla="*/ 299 w 564"/>
                <a:gd name="T35" fmla="*/ 9 h 190"/>
                <a:gd name="T36" fmla="*/ 320 w 564"/>
                <a:gd name="T37" fmla="*/ 14 h 190"/>
                <a:gd name="T38" fmla="*/ 342 w 564"/>
                <a:gd name="T39" fmla="*/ 18 h 190"/>
                <a:gd name="T40" fmla="*/ 362 w 564"/>
                <a:gd name="T41" fmla="*/ 23 h 190"/>
                <a:gd name="T42" fmla="*/ 382 w 564"/>
                <a:gd name="T43" fmla="*/ 28 h 190"/>
                <a:gd name="T44" fmla="*/ 402 w 564"/>
                <a:gd name="T45" fmla="*/ 33 h 190"/>
                <a:gd name="T46" fmla="*/ 421 w 564"/>
                <a:gd name="T47" fmla="*/ 38 h 190"/>
                <a:gd name="T48" fmla="*/ 438 w 564"/>
                <a:gd name="T49" fmla="*/ 43 h 190"/>
                <a:gd name="T50" fmla="*/ 455 w 564"/>
                <a:gd name="T51" fmla="*/ 48 h 190"/>
                <a:gd name="T52" fmla="*/ 472 w 564"/>
                <a:gd name="T53" fmla="*/ 54 h 190"/>
                <a:gd name="T54" fmla="*/ 486 w 564"/>
                <a:gd name="T55" fmla="*/ 59 h 190"/>
                <a:gd name="T56" fmla="*/ 500 w 564"/>
                <a:gd name="T57" fmla="*/ 64 h 190"/>
                <a:gd name="T58" fmla="*/ 512 w 564"/>
                <a:gd name="T59" fmla="*/ 68 h 190"/>
                <a:gd name="T60" fmla="*/ 525 w 564"/>
                <a:gd name="T61" fmla="*/ 73 h 190"/>
                <a:gd name="T62" fmla="*/ 542 w 564"/>
                <a:gd name="T63" fmla="*/ 80 h 190"/>
                <a:gd name="T64" fmla="*/ 556 w 564"/>
                <a:gd name="T65" fmla="*/ 87 h 190"/>
                <a:gd name="T66" fmla="*/ 551 w 564"/>
                <a:gd name="T67" fmla="*/ 190 h 190"/>
                <a:gd name="T68" fmla="*/ 542 w 564"/>
                <a:gd name="T69" fmla="*/ 184 h 190"/>
                <a:gd name="T70" fmla="*/ 529 w 564"/>
                <a:gd name="T71" fmla="*/ 176 h 190"/>
                <a:gd name="T72" fmla="*/ 515 w 564"/>
                <a:gd name="T73" fmla="*/ 168 h 190"/>
                <a:gd name="T74" fmla="*/ 498 w 564"/>
                <a:gd name="T75" fmla="*/ 160 h 190"/>
                <a:gd name="T76" fmla="*/ 477 w 564"/>
                <a:gd name="T77" fmla="*/ 150 h 190"/>
                <a:gd name="T78" fmla="*/ 455 w 564"/>
                <a:gd name="T79" fmla="*/ 140 h 190"/>
                <a:gd name="T80" fmla="*/ 429 w 564"/>
                <a:gd name="T81" fmla="*/ 129 h 190"/>
                <a:gd name="T82" fmla="*/ 403 w 564"/>
                <a:gd name="T83" fmla="*/ 121 h 190"/>
                <a:gd name="T84" fmla="*/ 374 w 564"/>
                <a:gd name="T85" fmla="*/ 111 h 190"/>
                <a:gd name="T86" fmla="*/ 344 w 564"/>
                <a:gd name="T87" fmla="*/ 103 h 190"/>
                <a:gd name="T88" fmla="*/ 311 w 564"/>
                <a:gd name="T89" fmla="*/ 96 h 190"/>
                <a:gd name="T90" fmla="*/ 279 w 564"/>
                <a:gd name="T91" fmla="*/ 90 h 190"/>
                <a:gd name="T92" fmla="*/ 245 w 564"/>
                <a:gd name="T93" fmla="*/ 87 h 190"/>
                <a:gd name="T94" fmla="*/ 210 w 564"/>
                <a:gd name="T95" fmla="*/ 85 h 190"/>
                <a:gd name="T96" fmla="*/ 175 w 564"/>
                <a:gd name="T97" fmla="*/ 87 h 190"/>
                <a:gd name="T98" fmla="*/ 140 w 564"/>
                <a:gd name="T99" fmla="*/ 92 h 190"/>
                <a:gd name="T100" fmla="*/ 104 w 564"/>
                <a:gd name="T101" fmla="*/ 99 h 190"/>
                <a:gd name="T102" fmla="*/ 69 w 564"/>
                <a:gd name="T103" fmla="*/ 112 h 190"/>
                <a:gd name="T104" fmla="*/ 34 w 564"/>
                <a:gd name="T105" fmla="*/ 128 h 190"/>
                <a:gd name="T106" fmla="*/ 1 w 564"/>
                <a:gd name="T107" fmla="*/ 150 h 1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4"/>
                <a:gd name="T163" fmla="*/ 0 h 190"/>
                <a:gd name="T164" fmla="*/ 564 w 564"/>
                <a:gd name="T165" fmla="*/ 190 h 1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4" h="190">
                  <a:moveTo>
                    <a:pt x="0" y="70"/>
                  </a:moveTo>
                  <a:lnTo>
                    <a:pt x="0" y="69"/>
                  </a:lnTo>
                  <a:lnTo>
                    <a:pt x="4" y="67"/>
                  </a:lnTo>
                  <a:lnTo>
                    <a:pt x="6" y="64"/>
                  </a:lnTo>
                  <a:lnTo>
                    <a:pt x="10" y="62"/>
                  </a:lnTo>
                  <a:lnTo>
                    <a:pt x="13" y="59"/>
                  </a:lnTo>
                  <a:lnTo>
                    <a:pt x="18" y="57"/>
                  </a:lnTo>
                  <a:lnTo>
                    <a:pt x="23" y="54"/>
                  </a:lnTo>
                  <a:lnTo>
                    <a:pt x="28" y="50"/>
                  </a:lnTo>
                  <a:lnTo>
                    <a:pt x="34" y="47"/>
                  </a:lnTo>
                  <a:lnTo>
                    <a:pt x="40" y="43"/>
                  </a:lnTo>
                  <a:lnTo>
                    <a:pt x="47" y="39"/>
                  </a:lnTo>
                  <a:lnTo>
                    <a:pt x="55" y="36"/>
                  </a:lnTo>
                  <a:lnTo>
                    <a:pt x="58" y="34"/>
                  </a:lnTo>
                  <a:lnTo>
                    <a:pt x="63" y="33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6" y="26"/>
                  </a:lnTo>
                  <a:lnTo>
                    <a:pt x="81" y="25"/>
                  </a:lnTo>
                  <a:lnTo>
                    <a:pt x="84" y="23"/>
                  </a:lnTo>
                  <a:lnTo>
                    <a:pt x="89" y="21"/>
                  </a:lnTo>
                  <a:lnTo>
                    <a:pt x="94" y="19"/>
                  </a:lnTo>
                  <a:lnTo>
                    <a:pt x="99" y="18"/>
                  </a:lnTo>
                  <a:lnTo>
                    <a:pt x="104" y="16"/>
                  </a:lnTo>
                  <a:lnTo>
                    <a:pt x="109" y="15"/>
                  </a:lnTo>
                  <a:lnTo>
                    <a:pt x="114" y="13"/>
                  </a:lnTo>
                  <a:lnTo>
                    <a:pt x="119" y="11"/>
                  </a:lnTo>
                  <a:lnTo>
                    <a:pt x="124" y="10"/>
                  </a:lnTo>
                  <a:lnTo>
                    <a:pt x="131" y="9"/>
                  </a:lnTo>
                  <a:lnTo>
                    <a:pt x="136" y="8"/>
                  </a:lnTo>
                  <a:lnTo>
                    <a:pt x="142" y="6"/>
                  </a:lnTo>
                  <a:lnTo>
                    <a:pt x="148" y="5"/>
                  </a:lnTo>
                  <a:lnTo>
                    <a:pt x="155" y="5"/>
                  </a:lnTo>
                  <a:lnTo>
                    <a:pt x="161" y="4"/>
                  </a:lnTo>
                  <a:lnTo>
                    <a:pt x="166" y="3"/>
                  </a:lnTo>
                  <a:lnTo>
                    <a:pt x="172" y="1"/>
                  </a:lnTo>
                  <a:lnTo>
                    <a:pt x="178" y="1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9" y="0"/>
                  </a:lnTo>
                  <a:lnTo>
                    <a:pt x="206" y="0"/>
                  </a:lnTo>
                  <a:lnTo>
                    <a:pt x="212" y="0"/>
                  </a:lnTo>
                  <a:lnTo>
                    <a:pt x="219" y="0"/>
                  </a:lnTo>
                  <a:lnTo>
                    <a:pt x="226" y="0"/>
                  </a:lnTo>
                  <a:lnTo>
                    <a:pt x="234" y="1"/>
                  </a:lnTo>
                  <a:lnTo>
                    <a:pt x="240" y="1"/>
                  </a:lnTo>
                  <a:lnTo>
                    <a:pt x="247" y="3"/>
                  </a:lnTo>
                  <a:lnTo>
                    <a:pt x="255" y="4"/>
                  </a:lnTo>
                  <a:lnTo>
                    <a:pt x="263" y="5"/>
                  </a:lnTo>
                  <a:lnTo>
                    <a:pt x="270" y="5"/>
                  </a:lnTo>
                  <a:lnTo>
                    <a:pt x="278" y="6"/>
                  </a:lnTo>
                  <a:lnTo>
                    <a:pt x="284" y="6"/>
                  </a:lnTo>
                  <a:lnTo>
                    <a:pt x="291" y="9"/>
                  </a:lnTo>
                  <a:lnTo>
                    <a:pt x="299" y="9"/>
                  </a:lnTo>
                  <a:lnTo>
                    <a:pt x="306" y="11"/>
                  </a:lnTo>
                  <a:lnTo>
                    <a:pt x="313" y="11"/>
                  </a:lnTo>
                  <a:lnTo>
                    <a:pt x="320" y="14"/>
                  </a:lnTo>
                  <a:lnTo>
                    <a:pt x="328" y="15"/>
                  </a:lnTo>
                  <a:lnTo>
                    <a:pt x="334" y="16"/>
                  </a:lnTo>
                  <a:lnTo>
                    <a:pt x="342" y="18"/>
                  </a:lnTo>
                  <a:lnTo>
                    <a:pt x="348" y="20"/>
                  </a:lnTo>
                  <a:lnTo>
                    <a:pt x="354" y="21"/>
                  </a:lnTo>
                  <a:lnTo>
                    <a:pt x="362" y="23"/>
                  </a:lnTo>
                  <a:lnTo>
                    <a:pt x="369" y="24"/>
                  </a:lnTo>
                  <a:lnTo>
                    <a:pt x="375" y="26"/>
                  </a:lnTo>
                  <a:lnTo>
                    <a:pt x="382" y="28"/>
                  </a:lnTo>
                  <a:lnTo>
                    <a:pt x="389" y="29"/>
                  </a:lnTo>
                  <a:lnTo>
                    <a:pt x="396" y="30"/>
                  </a:lnTo>
                  <a:lnTo>
                    <a:pt x="402" y="33"/>
                  </a:lnTo>
                  <a:lnTo>
                    <a:pt x="408" y="34"/>
                  </a:lnTo>
                  <a:lnTo>
                    <a:pt x="414" y="36"/>
                  </a:lnTo>
                  <a:lnTo>
                    <a:pt x="421" y="38"/>
                  </a:lnTo>
                  <a:lnTo>
                    <a:pt x="427" y="40"/>
                  </a:lnTo>
                  <a:lnTo>
                    <a:pt x="432" y="41"/>
                  </a:lnTo>
                  <a:lnTo>
                    <a:pt x="438" y="43"/>
                  </a:lnTo>
                  <a:lnTo>
                    <a:pt x="443" y="44"/>
                  </a:lnTo>
                  <a:lnTo>
                    <a:pt x="451" y="47"/>
                  </a:lnTo>
                  <a:lnTo>
                    <a:pt x="455" y="48"/>
                  </a:lnTo>
                  <a:lnTo>
                    <a:pt x="461" y="50"/>
                  </a:lnTo>
                  <a:lnTo>
                    <a:pt x="467" y="53"/>
                  </a:lnTo>
                  <a:lnTo>
                    <a:pt x="472" y="54"/>
                  </a:lnTo>
                  <a:lnTo>
                    <a:pt x="476" y="55"/>
                  </a:lnTo>
                  <a:lnTo>
                    <a:pt x="481" y="57"/>
                  </a:lnTo>
                  <a:lnTo>
                    <a:pt x="486" y="59"/>
                  </a:lnTo>
                  <a:lnTo>
                    <a:pt x="491" y="60"/>
                  </a:lnTo>
                  <a:lnTo>
                    <a:pt x="496" y="62"/>
                  </a:lnTo>
                  <a:lnTo>
                    <a:pt x="500" y="64"/>
                  </a:lnTo>
                  <a:lnTo>
                    <a:pt x="504" y="65"/>
                  </a:lnTo>
                  <a:lnTo>
                    <a:pt x="509" y="68"/>
                  </a:lnTo>
                  <a:lnTo>
                    <a:pt x="512" y="68"/>
                  </a:lnTo>
                  <a:lnTo>
                    <a:pt x="517" y="70"/>
                  </a:lnTo>
                  <a:lnTo>
                    <a:pt x="520" y="72"/>
                  </a:lnTo>
                  <a:lnTo>
                    <a:pt x="525" y="73"/>
                  </a:lnTo>
                  <a:lnTo>
                    <a:pt x="531" y="77"/>
                  </a:lnTo>
                  <a:lnTo>
                    <a:pt x="537" y="79"/>
                  </a:lnTo>
                  <a:lnTo>
                    <a:pt x="542" y="80"/>
                  </a:lnTo>
                  <a:lnTo>
                    <a:pt x="547" y="83"/>
                  </a:lnTo>
                  <a:lnTo>
                    <a:pt x="552" y="84"/>
                  </a:lnTo>
                  <a:lnTo>
                    <a:pt x="556" y="87"/>
                  </a:lnTo>
                  <a:lnTo>
                    <a:pt x="561" y="88"/>
                  </a:lnTo>
                  <a:lnTo>
                    <a:pt x="564" y="89"/>
                  </a:lnTo>
                  <a:lnTo>
                    <a:pt x="551" y="190"/>
                  </a:lnTo>
                  <a:lnTo>
                    <a:pt x="550" y="189"/>
                  </a:lnTo>
                  <a:lnTo>
                    <a:pt x="547" y="187"/>
                  </a:lnTo>
                  <a:lnTo>
                    <a:pt x="542" y="184"/>
                  </a:lnTo>
                  <a:lnTo>
                    <a:pt x="537" y="181"/>
                  </a:lnTo>
                  <a:lnTo>
                    <a:pt x="532" y="178"/>
                  </a:lnTo>
                  <a:lnTo>
                    <a:pt x="529" y="176"/>
                  </a:lnTo>
                  <a:lnTo>
                    <a:pt x="525" y="173"/>
                  </a:lnTo>
                  <a:lnTo>
                    <a:pt x="520" y="171"/>
                  </a:lnTo>
                  <a:lnTo>
                    <a:pt x="515" y="168"/>
                  </a:lnTo>
                  <a:lnTo>
                    <a:pt x="510" y="166"/>
                  </a:lnTo>
                  <a:lnTo>
                    <a:pt x="504" y="163"/>
                  </a:lnTo>
                  <a:lnTo>
                    <a:pt x="498" y="160"/>
                  </a:lnTo>
                  <a:lnTo>
                    <a:pt x="491" y="156"/>
                  </a:lnTo>
                  <a:lnTo>
                    <a:pt x="485" y="153"/>
                  </a:lnTo>
                  <a:lnTo>
                    <a:pt x="477" y="150"/>
                  </a:lnTo>
                  <a:lnTo>
                    <a:pt x="471" y="147"/>
                  </a:lnTo>
                  <a:lnTo>
                    <a:pt x="463" y="143"/>
                  </a:lnTo>
                  <a:lnTo>
                    <a:pt x="455" y="140"/>
                  </a:lnTo>
                  <a:lnTo>
                    <a:pt x="447" y="137"/>
                  </a:lnTo>
                  <a:lnTo>
                    <a:pt x="438" y="133"/>
                  </a:lnTo>
                  <a:lnTo>
                    <a:pt x="429" y="129"/>
                  </a:lnTo>
                  <a:lnTo>
                    <a:pt x="421" y="127"/>
                  </a:lnTo>
                  <a:lnTo>
                    <a:pt x="412" y="123"/>
                  </a:lnTo>
                  <a:lnTo>
                    <a:pt x="403" y="121"/>
                  </a:lnTo>
                  <a:lnTo>
                    <a:pt x="393" y="117"/>
                  </a:lnTo>
                  <a:lnTo>
                    <a:pt x="384" y="114"/>
                  </a:lnTo>
                  <a:lnTo>
                    <a:pt x="374" y="111"/>
                  </a:lnTo>
                  <a:lnTo>
                    <a:pt x="365" y="109"/>
                  </a:lnTo>
                  <a:lnTo>
                    <a:pt x="354" y="106"/>
                  </a:lnTo>
                  <a:lnTo>
                    <a:pt x="344" y="103"/>
                  </a:lnTo>
                  <a:lnTo>
                    <a:pt x="334" y="101"/>
                  </a:lnTo>
                  <a:lnTo>
                    <a:pt x="323" y="98"/>
                  </a:lnTo>
                  <a:lnTo>
                    <a:pt x="311" y="96"/>
                  </a:lnTo>
                  <a:lnTo>
                    <a:pt x="301" y="93"/>
                  </a:lnTo>
                  <a:lnTo>
                    <a:pt x="290" y="92"/>
                  </a:lnTo>
                  <a:lnTo>
                    <a:pt x="279" y="90"/>
                  </a:lnTo>
                  <a:lnTo>
                    <a:pt x="268" y="88"/>
                  </a:lnTo>
                  <a:lnTo>
                    <a:pt x="256" y="88"/>
                  </a:lnTo>
                  <a:lnTo>
                    <a:pt x="245" y="87"/>
                  </a:lnTo>
                  <a:lnTo>
                    <a:pt x="234" y="87"/>
                  </a:lnTo>
                  <a:lnTo>
                    <a:pt x="221" y="85"/>
                  </a:lnTo>
                  <a:lnTo>
                    <a:pt x="210" y="85"/>
                  </a:lnTo>
                  <a:lnTo>
                    <a:pt x="199" y="85"/>
                  </a:lnTo>
                  <a:lnTo>
                    <a:pt x="187" y="87"/>
                  </a:lnTo>
                  <a:lnTo>
                    <a:pt x="175" y="87"/>
                  </a:lnTo>
                  <a:lnTo>
                    <a:pt x="163" y="88"/>
                  </a:lnTo>
                  <a:lnTo>
                    <a:pt x="151" y="89"/>
                  </a:lnTo>
                  <a:lnTo>
                    <a:pt x="140" y="92"/>
                  </a:lnTo>
                  <a:lnTo>
                    <a:pt x="127" y="94"/>
                  </a:lnTo>
                  <a:lnTo>
                    <a:pt x="116" y="97"/>
                  </a:lnTo>
                  <a:lnTo>
                    <a:pt x="104" y="99"/>
                  </a:lnTo>
                  <a:lnTo>
                    <a:pt x="92" y="104"/>
                  </a:lnTo>
                  <a:lnTo>
                    <a:pt x="81" y="107"/>
                  </a:lnTo>
                  <a:lnTo>
                    <a:pt x="69" y="112"/>
                  </a:lnTo>
                  <a:lnTo>
                    <a:pt x="57" y="117"/>
                  </a:lnTo>
                  <a:lnTo>
                    <a:pt x="45" y="122"/>
                  </a:lnTo>
                  <a:lnTo>
                    <a:pt x="34" y="128"/>
                  </a:lnTo>
                  <a:lnTo>
                    <a:pt x="23" y="134"/>
                  </a:lnTo>
                  <a:lnTo>
                    <a:pt x="13" y="141"/>
                  </a:lnTo>
                  <a:lnTo>
                    <a:pt x="1" y="15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82A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2" name="Freeform 80"/>
            <p:cNvSpPr>
              <a:spLocks/>
            </p:cNvSpPr>
            <p:nvPr/>
          </p:nvSpPr>
          <p:spPr bwMode="auto">
            <a:xfrm>
              <a:off x="2986" y="2905"/>
              <a:ext cx="692" cy="214"/>
            </a:xfrm>
            <a:custGeom>
              <a:avLst/>
              <a:gdLst>
                <a:gd name="T0" fmla="*/ 3 w 2075"/>
                <a:gd name="T1" fmla="*/ 603 h 644"/>
                <a:gd name="T2" fmla="*/ 0 w 2075"/>
                <a:gd name="T3" fmla="*/ 553 h 644"/>
                <a:gd name="T4" fmla="*/ 0 w 2075"/>
                <a:gd name="T5" fmla="*/ 492 h 644"/>
                <a:gd name="T6" fmla="*/ 10 w 2075"/>
                <a:gd name="T7" fmla="*/ 433 h 644"/>
                <a:gd name="T8" fmla="*/ 35 w 2075"/>
                <a:gd name="T9" fmla="*/ 384 h 644"/>
                <a:gd name="T10" fmla="*/ 99 w 2075"/>
                <a:gd name="T11" fmla="*/ 349 h 644"/>
                <a:gd name="T12" fmla="*/ 141 w 2075"/>
                <a:gd name="T13" fmla="*/ 345 h 644"/>
                <a:gd name="T14" fmla="*/ 201 w 2075"/>
                <a:gd name="T15" fmla="*/ 354 h 644"/>
                <a:gd name="T16" fmla="*/ 242 w 2075"/>
                <a:gd name="T17" fmla="*/ 360 h 644"/>
                <a:gd name="T18" fmla="*/ 289 w 2075"/>
                <a:gd name="T19" fmla="*/ 348 h 644"/>
                <a:gd name="T20" fmla="*/ 343 w 2075"/>
                <a:gd name="T21" fmla="*/ 323 h 644"/>
                <a:gd name="T22" fmla="*/ 404 w 2075"/>
                <a:gd name="T23" fmla="*/ 285 h 644"/>
                <a:gd name="T24" fmla="*/ 467 w 2075"/>
                <a:gd name="T25" fmla="*/ 228 h 644"/>
                <a:gd name="T26" fmla="*/ 527 w 2075"/>
                <a:gd name="T27" fmla="*/ 154 h 644"/>
                <a:gd name="T28" fmla="*/ 603 w 2075"/>
                <a:gd name="T29" fmla="*/ 90 h 644"/>
                <a:gd name="T30" fmla="*/ 692 w 2075"/>
                <a:gd name="T31" fmla="*/ 44 h 644"/>
                <a:gd name="T32" fmla="*/ 787 w 2075"/>
                <a:gd name="T33" fmla="*/ 15 h 644"/>
                <a:gd name="T34" fmla="*/ 881 w 2075"/>
                <a:gd name="T35" fmla="*/ 2 h 644"/>
                <a:gd name="T36" fmla="*/ 962 w 2075"/>
                <a:gd name="T37" fmla="*/ 1 h 644"/>
                <a:gd name="T38" fmla="*/ 1031 w 2075"/>
                <a:gd name="T39" fmla="*/ 15 h 644"/>
                <a:gd name="T40" fmla="*/ 1110 w 2075"/>
                <a:gd name="T41" fmla="*/ 38 h 644"/>
                <a:gd name="T42" fmla="*/ 1193 w 2075"/>
                <a:gd name="T43" fmla="*/ 69 h 644"/>
                <a:gd name="T44" fmla="*/ 1268 w 2075"/>
                <a:gd name="T45" fmla="*/ 98 h 644"/>
                <a:gd name="T46" fmla="*/ 1327 w 2075"/>
                <a:gd name="T47" fmla="*/ 121 h 644"/>
                <a:gd name="T48" fmla="*/ 1366 w 2075"/>
                <a:gd name="T49" fmla="*/ 139 h 644"/>
                <a:gd name="T50" fmla="*/ 1422 w 2075"/>
                <a:gd name="T51" fmla="*/ 169 h 644"/>
                <a:gd name="T52" fmla="*/ 1506 w 2075"/>
                <a:gd name="T53" fmla="*/ 212 h 644"/>
                <a:gd name="T54" fmla="*/ 1607 w 2075"/>
                <a:gd name="T55" fmla="*/ 256 h 644"/>
                <a:gd name="T56" fmla="*/ 1706 w 2075"/>
                <a:gd name="T57" fmla="*/ 292 h 644"/>
                <a:gd name="T58" fmla="*/ 1791 w 2075"/>
                <a:gd name="T59" fmla="*/ 311 h 644"/>
                <a:gd name="T60" fmla="*/ 1926 w 2075"/>
                <a:gd name="T61" fmla="*/ 291 h 644"/>
                <a:gd name="T62" fmla="*/ 1969 w 2075"/>
                <a:gd name="T63" fmla="*/ 318 h 644"/>
                <a:gd name="T64" fmla="*/ 2017 w 2075"/>
                <a:gd name="T65" fmla="*/ 354 h 644"/>
                <a:gd name="T66" fmla="*/ 2065 w 2075"/>
                <a:gd name="T67" fmla="*/ 409 h 644"/>
                <a:gd name="T68" fmla="*/ 2070 w 2075"/>
                <a:gd name="T69" fmla="*/ 460 h 644"/>
                <a:gd name="T70" fmla="*/ 2025 w 2075"/>
                <a:gd name="T71" fmla="*/ 505 h 644"/>
                <a:gd name="T72" fmla="*/ 1947 w 2075"/>
                <a:gd name="T73" fmla="*/ 550 h 644"/>
                <a:gd name="T74" fmla="*/ 1859 w 2075"/>
                <a:gd name="T75" fmla="*/ 592 h 644"/>
                <a:gd name="T76" fmla="*/ 1782 w 2075"/>
                <a:gd name="T77" fmla="*/ 624 h 644"/>
                <a:gd name="T78" fmla="*/ 1730 w 2075"/>
                <a:gd name="T79" fmla="*/ 643 h 644"/>
                <a:gd name="T80" fmla="*/ 1693 w 2075"/>
                <a:gd name="T81" fmla="*/ 598 h 644"/>
                <a:gd name="T82" fmla="*/ 1621 w 2075"/>
                <a:gd name="T83" fmla="*/ 514 h 644"/>
                <a:gd name="T84" fmla="*/ 1511 w 2075"/>
                <a:gd name="T85" fmla="*/ 408 h 644"/>
                <a:gd name="T86" fmla="*/ 1364 w 2075"/>
                <a:gd name="T87" fmla="*/ 297 h 644"/>
                <a:gd name="T88" fmla="*/ 1189 w 2075"/>
                <a:gd name="T89" fmla="*/ 202 h 644"/>
                <a:gd name="T90" fmla="*/ 993 w 2075"/>
                <a:gd name="T91" fmla="*/ 139 h 644"/>
                <a:gd name="T92" fmla="*/ 841 w 2075"/>
                <a:gd name="T93" fmla="*/ 118 h 644"/>
                <a:gd name="T94" fmla="*/ 736 w 2075"/>
                <a:gd name="T95" fmla="*/ 126 h 644"/>
                <a:gd name="T96" fmla="*/ 670 w 2075"/>
                <a:gd name="T97" fmla="*/ 154 h 644"/>
                <a:gd name="T98" fmla="*/ 625 w 2075"/>
                <a:gd name="T99" fmla="*/ 204 h 644"/>
                <a:gd name="T100" fmla="*/ 596 w 2075"/>
                <a:gd name="T101" fmla="*/ 247 h 644"/>
                <a:gd name="T102" fmla="*/ 549 w 2075"/>
                <a:gd name="T103" fmla="*/ 320 h 644"/>
                <a:gd name="T104" fmla="*/ 515 w 2075"/>
                <a:gd name="T105" fmla="*/ 388 h 644"/>
                <a:gd name="T106" fmla="*/ 457 w 2075"/>
                <a:gd name="T107" fmla="*/ 456 h 644"/>
                <a:gd name="T108" fmla="*/ 413 w 2075"/>
                <a:gd name="T109" fmla="*/ 494 h 644"/>
                <a:gd name="T110" fmla="*/ 368 w 2075"/>
                <a:gd name="T111" fmla="*/ 525 h 644"/>
                <a:gd name="T112" fmla="*/ 324 w 2075"/>
                <a:gd name="T113" fmla="*/ 553 h 644"/>
                <a:gd name="T114" fmla="*/ 275 w 2075"/>
                <a:gd name="T115" fmla="*/ 553 h 644"/>
                <a:gd name="T116" fmla="*/ 227 w 2075"/>
                <a:gd name="T117" fmla="*/ 576 h 6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075"/>
                <a:gd name="T178" fmla="*/ 0 h 644"/>
                <a:gd name="T179" fmla="*/ 2075 w 2075"/>
                <a:gd name="T180" fmla="*/ 644 h 6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075" h="644">
                  <a:moveTo>
                    <a:pt x="193" y="602"/>
                  </a:moveTo>
                  <a:lnTo>
                    <a:pt x="8" y="639"/>
                  </a:lnTo>
                  <a:lnTo>
                    <a:pt x="8" y="638"/>
                  </a:lnTo>
                  <a:lnTo>
                    <a:pt x="8" y="637"/>
                  </a:lnTo>
                  <a:lnTo>
                    <a:pt x="6" y="633"/>
                  </a:lnTo>
                  <a:lnTo>
                    <a:pt x="6" y="631"/>
                  </a:lnTo>
                  <a:lnTo>
                    <a:pt x="5" y="625"/>
                  </a:lnTo>
                  <a:lnTo>
                    <a:pt x="5" y="619"/>
                  </a:lnTo>
                  <a:lnTo>
                    <a:pt x="4" y="613"/>
                  </a:lnTo>
                  <a:lnTo>
                    <a:pt x="4" y="607"/>
                  </a:lnTo>
                  <a:lnTo>
                    <a:pt x="3" y="603"/>
                  </a:lnTo>
                  <a:lnTo>
                    <a:pt x="3" y="598"/>
                  </a:lnTo>
                  <a:lnTo>
                    <a:pt x="1" y="594"/>
                  </a:lnTo>
                  <a:lnTo>
                    <a:pt x="1" y="590"/>
                  </a:lnTo>
                  <a:lnTo>
                    <a:pt x="1" y="585"/>
                  </a:lnTo>
                  <a:lnTo>
                    <a:pt x="1" y="581"/>
                  </a:lnTo>
                  <a:lnTo>
                    <a:pt x="0" y="576"/>
                  </a:lnTo>
                  <a:lnTo>
                    <a:pt x="0" y="571"/>
                  </a:lnTo>
                  <a:lnTo>
                    <a:pt x="0" y="566"/>
                  </a:lnTo>
                  <a:lnTo>
                    <a:pt x="0" y="561"/>
                  </a:lnTo>
                  <a:lnTo>
                    <a:pt x="0" y="556"/>
                  </a:lnTo>
                  <a:lnTo>
                    <a:pt x="0" y="553"/>
                  </a:lnTo>
                  <a:lnTo>
                    <a:pt x="0" y="546"/>
                  </a:lnTo>
                  <a:lnTo>
                    <a:pt x="0" y="541"/>
                  </a:lnTo>
                  <a:lnTo>
                    <a:pt x="0" y="536"/>
                  </a:lnTo>
                  <a:lnTo>
                    <a:pt x="0" y="531"/>
                  </a:lnTo>
                  <a:lnTo>
                    <a:pt x="0" y="525"/>
                  </a:lnTo>
                  <a:lnTo>
                    <a:pt x="0" y="520"/>
                  </a:lnTo>
                  <a:lnTo>
                    <a:pt x="0" y="514"/>
                  </a:lnTo>
                  <a:lnTo>
                    <a:pt x="0" y="509"/>
                  </a:lnTo>
                  <a:lnTo>
                    <a:pt x="0" y="504"/>
                  </a:lnTo>
                  <a:lnTo>
                    <a:pt x="0" y="497"/>
                  </a:lnTo>
                  <a:lnTo>
                    <a:pt x="0" y="492"/>
                  </a:lnTo>
                  <a:lnTo>
                    <a:pt x="1" y="487"/>
                  </a:lnTo>
                  <a:lnTo>
                    <a:pt x="1" y="481"/>
                  </a:lnTo>
                  <a:lnTo>
                    <a:pt x="1" y="476"/>
                  </a:lnTo>
                  <a:lnTo>
                    <a:pt x="3" y="470"/>
                  </a:lnTo>
                  <a:lnTo>
                    <a:pt x="3" y="465"/>
                  </a:lnTo>
                  <a:lnTo>
                    <a:pt x="4" y="460"/>
                  </a:lnTo>
                  <a:lnTo>
                    <a:pt x="5" y="455"/>
                  </a:lnTo>
                  <a:lnTo>
                    <a:pt x="6" y="448"/>
                  </a:lnTo>
                  <a:lnTo>
                    <a:pt x="8" y="444"/>
                  </a:lnTo>
                  <a:lnTo>
                    <a:pt x="9" y="438"/>
                  </a:lnTo>
                  <a:lnTo>
                    <a:pt x="10" y="433"/>
                  </a:lnTo>
                  <a:lnTo>
                    <a:pt x="11" y="428"/>
                  </a:lnTo>
                  <a:lnTo>
                    <a:pt x="13" y="424"/>
                  </a:lnTo>
                  <a:lnTo>
                    <a:pt x="15" y="419"/>
                  </a:lnTo>
                  <a:lnTo>
                    <a:pt x="16" y="416"/>
                  </a:lnTo>
                  <a:lnTo>
                    <a:pt x="19" y="411"/>
                  </a:lnTo>
                  <a:lnTo>
                    <a:pt x="21" y="407"/>
                  </a:lnTo>
                  <a:lnTo>
                    <a:pt x="23" y="403"/>
                  </a:lnTo>
                  <a:lnTo>
                    <a:pt x="25" y="398"/>
                  </a:lnTo>
                  <a:lnTo>
                    <a:pt x="28" y="394"/>
                  </a:lnTo>
                  <a:lnTo>
                    <a:pt x="30" y="390"/>
                  </a:lnTo>
                  <a:lnTo>
                    <a:pt x="35" y="384"/>
                  </a:lnTo>
                  <a:lnTo>
                    <a:pt x="42" y="378"/>
                  </a:lnTo>
                  <a:lnTo>
                    <a:pt x="48" y="372"/>
                  </a:lnTo>
                  <a:lnTo>
                    <a:pt x="54" y="367"/>
                  </a:lnTo>
                  <a:lnTo>
                    <a:pt x="62" y="362"/>
                  </a:lnTo>
                  <a:lnTo>
                    <a:pt x="68" y="359"/>
                  </a:lnTo>
                  <a:lnTo>
                    <a:pt x="75" y="355"/>
                  </a:lnTo>
                  <a:lnTo>
                    <a:pt x="83" y="353"/>
                  </a:lnTo>
                  <a:lnTo>
                    <a:pt x="87" y="350"/>
                  </a:lnTo>
                  <a:lnTo>
                    <a:pt x="90" y="350"/>
                  </a:lnTo>
                  <a:lnTo>
                    <a:pt x="94" y="349"/>
                  </a:lnTo>
                  <a:lnTo>
                    <a:pt x="99" y="349"/>
                  </a:lnTo>
                  <a:lnTo>
                    <a:pt x="102" y="348"/>
                  </a:lnTo>
                  <a:lnTo>
                    <a:pt x="107" y="346"/>
                  </a:lnTo>
                  <a:lnTo>
                    <a:pt x="111" y="345"/>
                  </a:lnTo>
                  <a:lnTo>
                    <a:pt x="114" y="345"/>
                  </a:lnTo>
                  <a:lnTo>
                    <a:pt x="118" y="345"/>
                  </a:lnTo>
                  <a:lnTo>
                    <a:pt x="122" y="345"/>
                  </a:lnTo>
                  <a:lnTo>
                    <a:pt x="126" y="345"/>
                  </a:lnTo>
                  <a:lnTo>
                    <a:pt x="129" y="345"/>
                  </a:lnTo>
                  <a:lnTo>
                    <a:pt x="133" y="345"/>
                  </a:lnTo>
                  <a:lnTo>
                    <a:pt x="138" y="345"/>
                  </a:lnTo>
                  <a:lnTo>
                    <a:pt x="141" y="345"/>
                  </a:lnTo>
                  <a:lnTo>
                    <a:pt x="146" y="345"/>
                  </a:lnTo>
                  <a:lnTo>
                    <a:pt x="149" y="345"/>
                  </a:lnTo>
                  <a:lnTo>
                    <a:pt x="153" y="345"/>
                  </a:lnTo>
                  <a:lnTo>
                    <a:pt x="157" y="346"/>
                  </a:lnTo>
                  <a:lnTo>
                    <a:pt x="161" y="348"/>
                  </a:lnTo>
                  <a:lnTo>
                    <a:pt x="168" y="348"/>
                  </a:lnTo>
                  <a:lnTo>
                    <a:pt x="175" y="349"/>
                  </a:lnTo>
                  <a:lnTo>
                    <a:pt x="181" y="349"/>
                  </a:lnTo>
                  <a:lnTo>
                    <a:pt x="188" y="350"/>
                  </a:lnTo>
                  <a:lnTo>
                    <a:pt x="195" y="351"/>
                  </a:lnTo>
                  <a:lnTo>
                    <a:pt x="201" y="354"/>
                  </a:lnTo>
                  <a:lnTo>
                    <a:pt x="206" y="354"/>
                  </a:lnTo>
                  <a:lnTo>
                    <a:pt x="211" y="356"/>
                  </a:lnTo>
                  <a:lnTo>
                    <a:pt x="215" y="356"/>
                  </a:lnTo>
                  <a:lnTo>
                    <a:pt x="220" y="359"/>
                  </a:lnTo>
                  <a:lnTo>
                    <a:pt x="222" y="359"/>
                  </a:lnTo>
                  <a:lnTo>
                    <a:pt x="226" y="360"/>
                  </a:lnTo>
                  <a:lnTo>
                    <a:pt x="230" y="362"/>
                  </a:lnTo>
                  <a:lnTo>
                    <a:pt x="231" y="364"/>
                  </a:lnTo>
                  <a:lnTo>
                    <a:pt x="234" y="363"/>
                  </a:lnTo>
                  <a:lnTo>
                    <a:pt x="239" y="362"/>
                  </a:lnTo>
                  <a:lnTo>
                    <a:pt x="242" y="360"/>
                  </a:lnTo>
                  <a:lnTo>
                    <a:pt x="246" y="359"/>
                  </a:lnTo>
                  <a:lnTo>
                    <a:pt x="252" y="358"/>
                  </a:lnTo>
                  <a:lnTo>
                    <a:pt x="259" y="356"/>
                  </a:lnTo>
                  <a:lnTo>
                    <a:pt x="261" y="355"/>
                  </a:lnTo>
                  <a:lnTo>
                    <a:pt x="265" y="354"/>
                  </a:lnTo>
                  <a:lnTo>
                    <a:pt x="269" y="353"/>
                  </a:lnTo>
                  <a:lnTo>
                    <a:pt x="272" y="353"/>
                  </a:lnTo>
                  <a:lnTo>
                    <a:pt x="276" y="350"/>
                  </a:lnTo>
                  <a:lnTo>
                    <a:pt x="280" y="349"/>
                  </a:lnTo>
                  <a:lnTo>
                    <a:pt x="285" y="348"/>
                  </a:lnTo>
                  <a:lnTo>
                    <a:pt x="289" y="348"/>
                  </a:lnTo>
                  <a:lnTo>
                    <a:pt x="293" y="345"/>
                  </a:lnTo>
                  <a:lnTo>
                    <a:pt x="298" y="344"/>
                  </a:lnTo>
                  <a:lnTo>
                    <a:pt x="303" y="341"/>
                  </a:lnTo>
                  <a:lnTo>
                    <a:pt x="308" y="340"/>
                  </a:lnTo>
                  <a:lnTo>
                    <a:pt x="311" y="338"/>
                  </a:lnTo>
                  <a:lnTo>
                    <a:pt x="318" y="336"/>
                  </a:lnTo>
                  <a:lnTo>
                    <a:pt x="323" y="334"/>
                  </a:lnTo>
                  <a:lnTo>
                    <a:pt x="328" y="331"/>
                  </a:lnTo>
                  <a:lnTo>
                    <a:pt x="331" y="329"/>
                  </a:lnTo>
                  <a:lnTo>
                    <a:pt x="338" y="326"/>
                  </a:lnTo>
                  <a:lnTo>
                    <a:pt x="343" y="323"/>
                  </a:lnTo>
                  <a:lnTo>
                    <a:pt x="348" y="321"/>
                  </a:lnTo>
                  <a:lnTo>
                    <a:pt x="353" y="318"/>
                  </a:lnTo>
                  <a:lnTo>
                    <a:pt x="359" y="315"/>
                  </a:lnTo>
                  <a:lnTo>
                    <a:pt x="364" y="311"/>
                  </a:lnTo>
                  <a:lnTo>
                    <a:pt x="370" y="309"/>
                  </a:lnTo>
                  <a:lnTo>
                    <a:pt x="375" y="304"/>
                  </a:lnTo>
                  <a:lnTo>
                    <a:pt x="382" y="300"/>
                  </a:lnTo>
                  <a:lnTo>
                    <a:pt x="387" y="296"/>
                  </a:lnTo>
                  <a:lnTo>
                    <a:pt x="393" y="294"/>
                  </a:lnTo>
                  <a:lnTo>
                    <a:pt x="399" y="289"/>
                  </a:lnTo>
                  <a:lnTo>
                    <a:pt x="404" y="285"/>
                  </a:lnTo>
                  <a:lnTo>
                    <a:pt x="411" y="281"/>
                  </a:lnTo>
                  <a:lnTo>
                    <a:pt x="417" y="276"/>
                  </a:lnTo>
                  <a:lnTo>
                    <a:pt x="422" y="271"/>
                  </a:lnTo>
                  <a:lnTo>
                    <a:pt x="428" y="266"/>
                  </a:lnTo>
                  <a:lnTo>
                    <a:pt x="433" y="261"/>
                  </a:lnTo>
                  <a:lnTo>
                    <a:pt x="439" y="256"/>
                  </a:lnTo>
                  <a:lnTo>
                    <a:pt x="444" y="251"/>
                  </a:lnTo>
                  <a:lnTo>
                    <a:pt x="451" y="245"/>
                  </a:lnTo>
                  <a:lnTo>
                    <a:pt x="456" y="240"/>
                  </a:lnTo>
                  <a:lnTo>
                    <a:pt x="462" y="235"/>
                  </a:lnTo>
                  <a:lnTo>
                    <a:pt x="467" y="228"/>
                  </a:lnTo>
                  <a:lnTo>
                    <a:pt x="473" y="222"/>
                  </a:lnTo>
                  <a:lnTo>
                    <a:pt x="478" y="216"/>
                  </a:lnTo>
                  <a:lnTo>
                    <a:pt x="485" y="209"/>
                  </a:lnTo>
                  <a:lnTo>
                    <a:pt x="490" y="202"/>
                  </a:lnTo>
                  <a:lnTo>
                    <a:pt x="495" y="196"/>
                  </a:lnTo>
                  <a:lnTo>
                    <a:pt x="501" y="189"/>
                  </a:lnTo>
                  <a:lnTo>
                    <a:pt x="506" y="183"/>
                  </a:lnTo>
                  <a:lnTo>
                    <a:pt x="510" y="174"/>
                  </a:lnTo>
                  <a:lnTo>
                    <a:pt x="516" y="168"/>
                  </a:lnTo>
                  <a:lnTo>
                    <a:pt x="521" y="160"/>
                  </a:lnTo>
                  <a:lnTo>
                    <a:pt x="527" y="154"/>
                  </a:lnTo>
                  <a:lnTo>
                    <a:pt x="532" y="148"/>
                  </a:lnTo>
                  <a:lnTo>
                    <a:pt x="540" y="140"/>
                  </a:lnTo>
                  <a:lnTo>
                    <a:pt x="546" y="134"/>
                  </a:lnTo>
                  <a:lnTo>
                    <a:pt x="552" y="129"/>
                  </a:lnTo>
                  <a:lnTo>
                    <a:pt x="559" y="123"/>
                  </a:lnTo>
                  <a:lnTo>
                    <a:pt x="565" y="116"/>
                  </a:lnTo>
                  <a:lnTo>
                    <a:pt x="572" y="110"/>
                  </a:lnTo>
                  <a:lnTo>
                    <a:pt x="580" y="105"/>
                  </a:lnTo>
                  <a:lnTo>
                    <a:pt x="588" y="100"/>
                  </a:lnTo>
                  <a:lnTo>
                    <a:pt x="595" y="95"/>
                  </a:lnTo>
                  <a:lnTo>
                    <a:pt x="603" y="90"/>
                  </a:lnTo>
                  <a:lnTo>
                    <a:pt x="610" y="85"/>
                  </a:lnTo>
                  <a:lnTo>
                    <a:pt x="618" y="80"/>
                  </a:lnTo>
                  <a:lnTo>
                    <a:pt x="625" y="76"/>
                  </a:lnTo>
                  <a:lnTo>
                    <a:pt x="633" y="71"/>
                  </a:lnTo>
                  <a:lnTo>
                    <a:pt x="642" y="67"/>
                  </a:lnTo>
                  <a:lnTo>
                    <a:pt x="649" y="62"/>
                  </a:lnTo>
                  <a:lnTo>
                    <a:pt x="658" y="59"/>
                  </a:lnTo>
                  <a:lnTo>
                    <a:pt x="667" y="55"/>
                  </a:lnTo>
                  <a:lnTo>
                    <a:pt x="675" y="51"/>
                  </a:lnTo>
                  <a:lnTo>
                    <a:pt x="683" y="47"/>
                  </a:lnTo>
                  <a:lnTo>
                    <a:pt x="692" y="44"/>
                  </a:lnTo>
                  <a:lnTo>
                    <a:pt x="701" y="40"/>
                  </a:lnTo>
                  <a:lnTo>
                    <a:pt x="709" y="37"/>
                  </a:lnTo>
                  <a:lnTo>
                    <a:pt x="717" y="33"/>
                  </a:lnTo>
                  <a:lnTo>
                    <a:pt x="727" y="31"/>
                  </a:lnTo>
                  <a:lnTo>
                    <a:pt x="736" y="28"/>
                  </a:lnTo>
                  <a:lnTo>
                    <a:pt x="744" y="27"/>
                  </a:lnTo>
                  <a:lnTo>
                    <a:pt x="753" y="23"/>
                  </a:lnTo>
                  <a:lnTo>
                    <a:pt x="761" y="21"/>
                  </a:lnTo>
                  <a:lnTo>
                    <a:pt x="770" y="18"/>
                  </a:lnTo>
                  <a:lnTo>
                    <a:pt x="778" y="17"/>
                  </a:lnTo>
                  <a:lnTo>
                    <a:pt x="787" y="15"/>
                  </a:lnTo>
                  <a:lnTo>
                    <a:pt x="796" y="12"/>
                  </a:lnTo>
                  <a:lnTo>
                    <a:pt x="805" y="11"/>
                  </a:lnTo>
                  <a:lnTo>
                    <a:pt x="813" y="10"/>
                  </a:lnTo>
                  <a:lnTo>
                    <a:pt x="821" y="7"/>
                  </a:lnTo>
                  <a:lnTo>
                    <a:pt x="830" y="7"/>
                  </a:lnTo>
                  <a:lnTo>
                    <a:pt x="839" y="6"/>
                  </a:lnTo>
                  <a:lnTo>
                    <a:pt x="847" y="5"/>
                  </a:lnTo>
                  <a:lnTo>
                    <a:pt x="855" y="3"/>
                  </a:lnTo>
                  <a:lnTo>
                    <a:pt x="864" y="2"/>
                  </a:lnTo>
                  <a:lnTo>
                    <a:pt x="872" y="2"/>
                  </a:lnTo>
                  <a:lnTo>
                    <a:pt x="881" y="2"/>
                  </a:lnTo>
                  <a:lnTo>
                    <a:pt x="888" y="1"/>
                  </a:lnTo>
                  <a:lnTo>
                    <a:pt x="896" y="1"/>
                  </a:lnTo>
                  <a:lnTo>
                    <a:pt x="904" y="0"/>
                  </a:lnTo>
                  <a:lnTo>
                    <a:pt x="911" y="0"/>
                  </a:lnTo>
                  <a:lnTo>
                    <a:pt x="919" y="0"/>
                  </a:lnTo>
                  <a:lnTo>
                    <a:pt x="926" y="0"/>
                  </a:lnTo>
                  <a:lnTo>
                    <a:pt x="934" y="0"/>
                  </a:lnTo>
                  <a:lnTo>
                    <a:pt x="941" y="1"/>
                  </a:lnTo>
                  <a:lnTo>
                    <a:pt x="949" y="1"/>
                  </a:lnTo>
                  <a:lnTo>
                    <a:pt x="955" y="1"/>
                  </a:lnTo>
                  <a:lnTo>
                    <a:pt x="962" y="1"/>
                  </a:lnTo>
                  <a:lnTo>
                    <a:pt x="969" y="2"/>
                  </a:lnTo>
                  <a:lnTo>
                    <a:pt x="975" y="2"/>
                  </a:lnTo>
                  <a:lnTo>
                    <a:pt x="982" y="5"/>
                  </a:lnTo>
                  <a:lnTo>
                    <a:pt x="988" y="5"/>
                  </a:lnTo>
                  <a:lnTo>
                    <a:pt x="994" y="7"/>
                  </a:lnTo>
                  <a:lnTo>
                    <a:pt x="999" y="7"/>
                  </a:lnTo>
                  <a:lnTo>
                    <a:pt x="1006" y="10"/>
                  </a:lnTo>
                  <a:lnTo>
                    <a:pt x="1012" y="10"/>
                  </a:lnTo>
                  <a:lnTo>
                    <a:pt x="1018" y="12"/>
                  </a:lnTo>
                  <a:lnTo>
                    <a:pt x="1024" y="13"/>
                  </a:lnTo>
                  <a:lnTo>
                    <a:pt x="1031" y="15"/>
                  </a:lnTo>
                  <a:lnTo>
                    <a:pt x="1038" y="17"/>
                  </a:lnTo>
                  <a:lnTo>
                    <a:pt x="1044" y="18"/>
                  </a:lnTo>
                  <a:lnTo>
                    <a:pt x="1051" y="21"/>
                  </a:lnTo>
                  <a:lnTo>
                    <a:pt x="1058" y="22"/>
                  </a:lnTo>
                  <a:lnTo>
                    <a:pt x="1066" y="25"/>
                  </a:lnTo>
                  <a:lnTo>
                    <a:pt x="1073" y="27"/>
                  </a:lnTo>
                  <a:lnTo>
                    <a:pt x="1080" y="28"/>
                  </a:lnTo>
                  <a:lnTo>
                    <a:pt x="1088" y="32"/>
                  </a:lnTo>
                  <a:lnTo>
                    <a:pt x="1095" y="33"/>
                  </a:lnTo>
                  <a:lnTo>
                    <a:pt x="1102" y="37"/>
                  </a:lnTo>
                  <a:lnTo>
                    <a:pt x="1110" y="38"/>
                  </a:lnTo>
                  <a:lnTo>
                    <a:pt x="1117" y="41"/>
                  </a:lnTo>
                  <a:lnTo>
                    <a:pt x="1125" y="44"/>
                  </a:lnTo>
                  <a:lnTo>
                    <a:pt x="1132" y="46"/>
                  </a:lnTo>
                  <a:lnTo>
                    <a:pt x="1140" y="49"/>
                  </a:lnTo>
                  <a:lnTo>
                    <a:pt x="1147" y="51"/>
                  </a:lnTo>
                  <a:lnTo>
                    <a:pt x="1155" y="55"/>
                  </a:lnTo>
                  <a:lnTo>
                    <a:pt x="1162" y="57"/>
                  </a:lnTo>
                  <a:lnTo>
                    <a:pt x="1170" y="60"/>
                  </a:lnTo>
                  <a:lnTo>
                    <a:pt x="1177" y="62"/>
                  </a:lnTo>
                  <a:lnTo>
                    <a:pt x="1185" y="65"/>
                  </a:lnTo>
                  <a:lnTo>
                    <a:pt x="1193" y="69"/>
                  </a:lnTo>
                  <a:lnTo>
                    <a:pt x="1200" y="71"/>
                  </a:lnTo>
                  <a:lnTo>
                    <a:pt x="1208" y="74"/>
                  </a:lnTo>
                  <a:lnTo>
                    <a:pt x="1214" y="76"/>
                  </a:lnTo>
                  <a:lnTo>
                    <a:pt x="1223" y="80"/>
                  </a:lnTo>
                  <a:lnTo>
                    <a:pt x="1229" y="82"/>
                  </a:lnTo>
                  <a:lnTo>
                    <a:pt x="1235" y="85"/>
                  </a:lnTo>
                  <a:lnTo>
                    <a:pt x="1241" y="87"/>
                  </a:lnTo>
                  <a:lnTo>
                    <a:pt x="1249" y="90"/>
                  </a:lnTo>
                  <a:lnTo>
                    <a:pt x="1255" y="93"/>
                  </a:lnTo>
                  <a:lnTo>
                    <a:pt x="1262" y="95"/>
                  </a:lnTo>
                  <a:lnTo>
                    <a:pt x="1268" y="98"/>
                  </a:lnTo>
                  <a:lnTo>
                    <a:pt x="1274" y="100"/>
                  </a:lnTo>
                  <a:lnTo>
                    <a:pt x="1280" y="103"/>
                  </a:lnTo>
                  <a:lnTo>
                    <a:pt x="1285" y="105"/>
                  </a:lnTo>
                  <a:lnTo>
                    <a:pt x="1292" y="106"/>
                  </a:lnTo>
                  <a:lnTo>
                    <a:pt x="1297" y="110"/>
                  </a:lnTo>
                  <a:lnTo>
                    <a:pt x="1302" y="111"/>
                  </a:lnTo>
                  <a:lnTo>
                    <a:pt x="1308" y="114"/>
                  </a:lnTo>
                  <a:lnTo>
                    <a:pt x="1313" y="116"/>
                  </a:lnTo>
                  <a:lnTo>
                    <a:pt x="1318" y="119"/>
                  </a:lnTo>
                  <a:lnTo>
                    <a:pt x="1322" y="120"/>
                  </a:lnTo>
                  <a:lnTo>
                    <a:pt x="1327" y="121"/>
                  </a:lnTo>
                  <a:lnTo>
                    <a:pt x="1331" y="123"/>
                  </a:lnTo>
                  <a:lnTo>
                    <a:pt x="1334" y="125"/>
                  </a:lnTo>
                  <a:lnTo>
                    <a:pt x="1341" y="128"/>
                  </a:lnTo>
                  <a:lnTo>
                    <a:pt x="1347" y="131"/>
                  </a:lnTo>
                  <a:lnTo>
                    <a:pt x="1352" y="133"/>
                  </a:lnTo>
                  <a:lnTo>
                    <a:pt x="1356" y="134"/>
                  </a:lnTo>
                  <a:lnTo>
                    <a:pt x="1357" y="135"/>
                  </a:lnTo>
                  <a:lnTo>
                    <a:pt x="1358" y="137"/>
                  </a:lnTo>
                  <a:lnTo>
                    <a:pt x="1359" y="137"/>
                  </a:lnTo>
                  <a:lnTo>
                    <a:pt x="1362" y="138"/>
                  </a:lnTo>
                  <a:lnTo>
                    <a:pt x="1366" y="139"/>
                  </a:lnTo>
                  <a:lnTo>
                    <a:pt x="1372" y="143"/>
                  </a:lnTo>
                  <a:lnTo>
                    <a:pt x="1375" y="144"/>
                  </a:lnTo>
                  <a:lnTo>
                    <a:pt x="1380" y="147"/>
                  </a:lnTo>
                  <a:lnTo>
                    <a:pt x="1383" y="149"/>
                  </a:lnTo>
                  <a:lnTo>
                    <a:pt x="1388" y="152"/>
                  </a:lnTo>
                  <a:lnTo>
                    <a:pt x="1392" y="154"/>
                  </a:lnTo>
                  <a:lnTo>
                    <a:pt x="1398" y="157"/>
                  </a:lnTo>
                  <a:lnTo>
                    <a:pt x="1403" y="160"/>
                  </a:lnTo>
                  <a:lnTo>
                    <a:pt x="1410" y="163"/>
                  </a:lnTo>
                  <a:lnTo>
                    <a:pt x="1415" y="165"/>
                  </a:lnTo>
                  <a:lnTo>
                    <a:pt x="1422" y="169"/>
                  </a:lnTo>
                  <a:lnTo>
                    <a:pt x="1428" y="172"/>
                  </a:lnTo>
                  <a:lnTo>
                    <a:pt x="1435" y="177"/>
                  </a:lnTo>
                  <a:lnTo>
                    <a:pt x="1441" y="179"/>
                  </a:lnTo>
                  <a:lnTo>
                    <a:pt x="1450" y="183"/>
                  </a:lnTo>
                  <a:lnTo>
                    <a:pt x="1456" y="188"/>
                  </a:lnTo>
                  <a:lnTo>
                    <a:pt x="1465" y="192"/>
                  </a:lnTo>
                  <a:lnTo>
                    <a:pt x="1472" y="196"/>
                  </a:lnTo>
                  <a:lnTo>
                    <a:pt x="1480" y="199"/>
                  </a:lnTo>
                  <a:lnTo>
                    <a:pt x="1489" y="203"/>
                  </a:lnTo>
                  <a:lnTo>
                    <a:pt x="1498" y="207"/>
                  </a:lnTo>
                  <a:lnTo>
                    <a:pt x="1506" y="212"/>
                  </a:lnTo>
                  <a:lnTo>
                    <a:pt x="1515" y="216"/>
                  </a:lnTo>
                  <a:lnTo>
                    <a:pt x="1524" y="221"/>
                  </a:lnTo>
                  <a:lnTo>
                    <a:pt x="1534" y="225"/>
                  </a:lnTo>
                  <a:lnTo>
                    <a:pt x="1541" y="228"/>
                  </a:lnTo>
                  <a:lnTo>
                    <a:pt x="1550" y="232"/>
                  </a:lnTo>
                  <a:lnTo>
                    <a:pt x="1559" y="236"/>
                  </a:lnTo>
                  <a:lnTo>
                    <a:pt x="1569" y="240"/>
                  </a:lnTo>
                  <a:lnTo>
                    <a:pt x="1578" y="243"/>
                  </a:lnTo>
                  <a:lnTo>
                    <a:pt x="1587" y="248"/>
                  </a:lnTo>
                  <a:lnTo>
                    <a:pt x="1597" y="252"/>
                  </a:lnTo>
                  <a:lnTo>
                    <a:pt x="1607" y="256"/>
                  </a:lnTo>
                  <a:lnTo>
                    <a:pt x="1614" y="260"/>
                  </a:lnTo>
                  <a:lnTo>
                    <a:pt x="1624" y="263"/>
                  </a:lnTo>
                  <a:lnTo>
                    <a:pt x="1633" y="267"/>
                  </a:lnTo>
                  <a:lnTo>
                    <a:pt x="1643" y="271"/>
                  </a:lnTo>
                  <a:lnTo>
                    <a:pt x="1652" y="275"/>
                  </a:lnTo>
                  <a:lnTo>
                    <a:pt x="1662" y="277"/>
                  </a:lnTo>
                  <a:lnTo>
                    <a:pt x="1671" y="281"/>
                  </a:lnTo>
                  <a:lnTo>
                    <a:pt x="1681" y="285"/>
                  </a:lnTo>
                  <a:lnTo>
                    <a:pt x="1688" y="287"/>
                  </a:lnTo>
                  <a:lnTo>
                    <a:pt x="1697" y="290"/>
                  </a:lnTo>
                  <a:lnTo>
                    <a:pt x="1706" y="292"/>
                  </a:lnTo>
                  <a:lnTo>
                    <a:pt x="1715" y="295"/>
                  </a:lnTo>
                  <a:lnTo>
                    <a:pt x="1723" y="297"/>
                  </a:lnTo>
                  <a:lnTo>
                    <a:pt x="1731" y="300"/>
                  </a:lnTo>
                  <a:lnTo>
                    <a:pt x="1740" y="301"/>
                  </a:lnTo>
                  <a:lnTo>
                    <a:pt x="1749" y="305"/>
                  </a:lnTo>
                  <a:lnTo>
                    <a:pt x="1755" y="306"/>
                  </a:lnTo>
                  <a:lnTo>
                    <a:pt x="1764" y="307"/>
                  </a:lnTo>
                  <a:lnTo>
                    <a:pt x="1770" y="309"/>
                  </a:lnTo>
                  <a:lnTo>
                    <a:pt x="1777" y="310"/>
                  </a:lnTo>
                  <a:lnTo>
                    <a:pt x="1785" y="310"/>
                  </a:lnTo>
                  <a:lnTo>
                    <a:pt x="1791" y="311"/>
                  </a:lnTo>
                  <a:lnTo>
                    <a:pt x="1798" y="311"/>
                  </a:lnTo>
                  <a:lnTo>
                    <a:pt x="1805" y="311"/>
                  </a:lnTo>
                  <a:lnTo>
                    <a:pt x="1889" y="274"/>
                  </a:lnTo>
                  <a:lnTo>
                    <a:pt x="1892" y="275"/>
                  </a:lnTo>
                  <a:lnTo>
                    <a:pt x="1898" y="277"/>
                  </a:lnTo>
                  <a:lnTo>
                    <a:pt x="1902" y="279"/>
                  </a:lnTo>
                  <a:lnTo>
                    <a:pt x="1905" y="281"/>
                  </a:lnTo>
                  <a:lnTo>
                    <a:pt x="1912" y="284"/>
                  </a:lnTo>
                  <a:lnTo>
                    <a:pt x="1919" y="289"/>
                  </a:lnTo>
                  <a:lnTo>
                    <a:pt x="1922" y="290"/>
                  </a:lnTo>
                  <a:lnTo>
                    <a:pt x="1926" y="291"/>
                  </a:lnTo>
                  <a:lnTo>
                    <a:pt x="1928" y="294"/>
                  </a:lnTo>
                  <a:lnTo>
                    <a:pt x="1933" y="295"/>
                  </a:lnTo>
                  <a:lnTo>
                    <a:pt x="1937" y="297"/>
                  </a:lnTo>
                  <a:lnTo>
                    <a:pt x="1941" y="300"/>
                  </a:lnTo>
                  <a:lnTo>
                    <a:pt x="1944" y="302"/>
                  </a:lnTo>
                  <a:lnTo>
                    <a:pt x="1949" y="305"/>
                  </a:lnTo>
                  <a:lnTo>
                    <a:pt x="1953" y="307"/>
                  </a:lnTo>
                  <a:lnTo>
                    <a:pt x="1957" y="310"/>
                  </a:lnTo>
                  <a:lnTo>
                    <a:pt x="1961" y="312"/>
                  </a:lnTo>
                  <a:lnTo>
                    <a:pt x="1966" y="315"/>
                  </a:lnTo>
                  <a:lnTo>
                    <a:pt x="1969" y="318"/>
                  </a:lnTo>
                  <a:lnTo>
                    <a:pt x="1974" y="321"/>
                  </a:lnTo>
                  <a:lnTo>
                    <a:pt x="1980" y="325"/>
                  </a:lnTo>
                  <a:lnTo>
                    <a:pt x="1983" y="328"/>
                  </a:lnTo>
                  <a:lnTo>
                    <a:pt x="1988" y="330"/>
                  </a:lnTo>
                  <a:lnTo>
                    <a:pt x="1992" y="334"/>
                  </a:lnTo>
                  <a:lnTo>
                    <a:pt x="1997" y="336"/>
                  </a:lnTo>
                  <a:lnTo>
                    <a:pt x="2001" y="340"/>
                  </a:lnTo>
                  <a:lnTo>
                    <a:pt x="2005" y="343"/>
                  </a:lnTo>
                  <a:lnTo>
                    <a:pt x="2010" y="346"/>
                  </a:lnTo>
                  <a:lnTo>
                    <a:pt x="2013" y="349"/>
                  </a:lnTo>
                  <a:lnTo>
                    <a:pt x="2017" y="354"/>
                  </a:lnTo>
                  <a:lnTo>
                    <a:pt x="2021" y="356"/>
                  </a:lnTo>
                  <a:lnTo>
                    <a:pt x="2026" y="360"/>
                  </a:lnTo>
                  <a:lnTo>
                    <a:pt x="2028" y="364"/>
                  </a:lnTo>
                  <a:lnTo>
                    <a:pt x="2033" y="368"/>
                  </a:lnTo>
                  <a:lnTo>
                    <a:pt x="2040" y="375"/>
                  </a:lnTo>
                  <a:lnTo>
                    <a:pt x="2047" y="383"/>
                  </a:lnTo>
                  <a:lnTo>
                    <a:pt x="2054" y="389"/>
                  </a:lnTo>
                  <a:lnTo>
                    <a:pt x="2059" y="398"/>
                  </a:lnTo>
                  <a:lnTo>
                    <a:pt x="2061" y="400"/>
                  </a:lnTo>
                  <a:lnTo>
                    <a:pt x="2062" y="406"/>
                  </a:lnTo>
                  <a:lnTo>
                    <a:pt x="2065" y="409"/>
                  </a:lnTo>
                  <a:lnTo>
                    <a:pt x="2067" y="413"/>
                  </a:lnTo>
                  <a:lnTo>
                    <a:pt x="2070" y="417"/>
                  </a:lnTo>
                  <a:lnTo>
                    <a:pt x="2071" y="421"/>
                  </a:lnTo>
                  <a:lnTo>
                    <a:pt x="2071" y="424"/>
                  </a:lnTo>
                  <a:lnTo>
                    <a:pt x="2072" y="428"/>
                  </a:lnTo>
                  <a:lnTo>
                    <a:pt x="2074" y="432"/>
                  </a:lnTo>
                  <a:lnTo>
                    <a:pt x="2075" y="436"/>
                  </a:lnTo>
                  <a:lnTo>
                    <a:pt x="2075" y="439"/>
                  </a:lnTo>
                  <a:lnTo>
                    <a:pt x="2075" y="444"/>
                  </a:lnTo>
                  <a:lnTo>
                    <a:pt x="2072" y="451"/>
                  </a:lnTo>
                  <a:lnTo>
                    <a:pt x="2070" y="460"/>
                  </a:lnTo>
                  <a:lnTo>
                    <a:pt x="2066" y="463"/>
                  </a:lnTo>
                  <a:lnTo>
                    <a:pt x="2065" y="467"/>
                  </a:lnTo>
                  <a:lnTo>
                    <a:pt x="2061" y="471"/>
                  </a:lnTo>
                  <a:lnTo>
                    <a:pt x="2059" y="476"/>
                  </a:lnTo>
                  <a:lnTo>
                    <a:pt x="2054" y="478"/>
                  </a:lnTo>
                  <a:lnTo>
                    <a:pt x="2050" y="483"/>
                  </a:lnTo>
                  <a:lnTo>
                    <a:pt x="2045" y="487"/>
                  </a:lnTo>
                  <a:lnTo>
                    <a:pt x="2040" y="492"/>
                  </a:lnTo>
                  <a:lnTo>
                    <a:pt x="2035" y="496"/>
                  </a:lnTo>
                  <a:lnTo>
                    <a:pt x="2030" y="500"/>
                  </a:lnTo>
                  <a:lnTo>
                    <a:pt x="2025" y="505"/>
                  </a:lnTo>
                  <a:lnTo>
                    <a:pt x="2018" y="509"/>
                  </a:lnTo>
                  <a:lnTo>
                    <a:pt x="2011" y="512"/>
                  </a:lnTo>
                  <a:lnTo>
                    <a:pt x="2005" y="516"/>
                  </a:lnTo>
                  <a:lnTo>
                    <a:pt x="1998" y="521"/>
                  </a:lnTo>
                  <a:lnTo>
                    <a:pt x="1992" y="525"/>
                  </a:lnTo>
                  <a:lnTo>
                    <a:pt x="1983" y="530"/>
                  </a:lnTo>
                  <a:lnTo>
                    <a:pt x="1977" y="534"/>
                  </a:lnTo>
                  <a:lnTo>
                    <a:pt x="1969" y="537"/>
                  </a:lnTo>
                  <a:lnTo>
                    <a:pt x="1963" y="543"/>
                  </a:lnTo>
                  <a:lnTo>
                    <a:pt x="1954" y="545"/>
                  </a:lnTo>
                  <a:lnTo>
                    <a:pt x="1947" y="550"/>
                  </a:lnTo>
                  <a:lnTo>
                    <a:pt x="1939" y="554"/>
                  </a:lnTo>
                  <a:lnTo>
                    <a:pt x="1932" y="559"/>
                  </a:lnTo>
                  <a:lnTo>
                    <a:pt x="1923" y="561"/>
                  </a:lnTo>
                  <a:lnTo>
                    <a:pt x="1915" y="566"/>
                  </a:lnTo>
                  <a:lnTo>
                    <a:pt x="1908" y="570"/>
                  </a:lnTo>
                  <a:lnTo>
                    <a:pt x="1899" y="574"/>
                  </a:lnTo>
                  <a:lnTo>
                    <a:pt x="1892" y="576"/>
                  </a:lnTo>
                  <a:lnTo>
                    <a:pt x="1883" y="581"/>
                  </a:lnTo>
                  <a:lnTo>
                    <a:pt x="1875" y="584"/>
                  </a:lnTo>
                  <a:lnTo>
                    <a:pt x="1867" y="588"/>
                  </a:lnTo>
                  <a:lnTo>
                    <a:pt x="1859" y="592"/>
                  </a:lnTo>
                  <a:lnTo>
                    <a:pt x="1851" y="594"/>
                  </a:lnTo>
                  <a:lnTo>
                    <a:pt x="1844" y="598"/>
                  </a:lnTo>
                  <a:lnTo>
                    <a:pt x="1836" y="602"/>
                  </a:lnTo>
                  <a:lnTo>
                    <a:pt x="1828" y="604"/>
                  </a:lnTo>
                  <a:lnTo>
                    <a:pt x="1821" y="608"/>
                  </a:lnTo>
                  <a:lnTo>
                    <a:pt x="1814" y="610"/>
                  </a:lnTo>
                  <a:lnTo>
                    <a:pt x="1808" y="613"/>
                  </a:lnTo>
                  <a:lnTo>
                    <a:pt x="1801" y="615"/>
                  </a:lnTo>
                  <a:lnTo>
                    <a:pt x="1794" y="618"/>
                  </a:lnTo>
                  <a:lnTo>
                    <a:pt x="1787" y="620"/>
                  </a:lnTo>
                  <a:lnTo>
                    <a:pt x="1782" y="624"/>
                  </a:lnTo>
                  <a:lnTo>
                    <a:pt x="1776" y="625"/>
                  </a:lnTo>
                  <a:lnTo>
                    <a:pt x="1770" y="628"/>
                  </a:lnTo>
                  <a:lnTo>
                    <a:pt x="1765" y="631"/>
                  </a:lnTo>
                  <a:lnTo>
                    <a:pt x="1760" y="632"/>
                  </a:lnTo>
                  <a:lnTo>
                    <a:pt x="1755" y="633"/>
                  </a:lnTo>
                  <a:lnTo>
                    <a:pt x="1750" y="636"/>
                  </a:lnTo>
                  <a:lnTo>
                    <a:pt x="1746" y="637"/>
                  </a:lnTo>
                  <a:lnTo>
                    <a:pt x="1744" y="638"/>
                  </a:lnTo>
                  <a:lnTo>
                    <a:pt x="1737" y="641"/>
                  </a:lnTo>
                  <a:lnTo>
                    <a:pt x="1732" y="642"/>
                  </a:lnTo>
                  <a:lnTo>
                    <a:pt x="1730" y="643"/>
                  </a:lnTo>
                  <a:lnTo>
                    <a:pt x="1730" y="644"/>
                  </a:lnTo>
                  <a:lnTo>
                    <a:pt x="1728" y="643"/>
                  </a:lnTo>
                  <a:lnTo>
                    <a:pt x="1726" y="641"/>
                  </a:lnTo>
                  <a:lnTo>
                    <a:pt x="1721" y="634"/>
                  </a:lnTo>
                  <a:lnTo>
                    <a:pt x="1717" y="628"/>
                  </a:lnTo>
                  <a:lnTo>
                    <a:pt x="1713" y="624"/>
                  </a:lnTo>
                  <a:lnTo>
                    <a:pt x="1711" y="619"/>
                  </a:lnTo>
                  <a:lnTo>
                    <a:pt x="1707" y="614"/>
                  </a:lnTo>
                  <a:lnTo>
                    <a:pt x="1703" y="609"/>
                  </a:lnTo>
                  <a:lnTo>
                    <a:pt x="1698" y="603"/>
                  </a:lnTo>
                  <a:lnTo>
                    <a:pt x="1693" y="598"/>
                  </a:lnTo>
                  <a:lnTo>
                    <a:pt x="1688" y="592"/>
                  </a:lnTo>
                  <a:lnTo>
                    <a:pt x="1685" y="585"/>
                  </a:lnTo>
                  <a:lnTo>
                    <a:pt x="1678" y="578"/>
                  </a:lnTo>
                  <a:lnTo>
                    <a:pt x="1671" y="570"/>
                  </a:lnTo>
                  <a:lnTo>
                    <a:pt x="1664" y="564"/>
                  </a:lnTo>
                  <a:lnTo>
                    <a:pt x="1658" y="556"/>
                  </a:lnTo>
                  <a:lnTo>
                    <a:pt x="1651" y="548"/>
                  </a:lnTo>
                  <a:lnTo>
                    <a:pt x="1643" y="539"/>
                  </a:lnTo>
                  <a:lnTo>
                    <a:pt x="1636" y="531"/>
                  </a:lnTo>
                  <a:lnTo>
                    <a:pt x="1629" y="522"/>
                  </a:lnTo>
                  <a:lnTo>
                    <a:pt x="1621" y="514"/>
                  </a:lnTo>
                  <a:lnTo>
                    <a:pt x="1612" y="505"/>
                  </a:lnTo>
                  <a:lnTo>
                    <a:pt x="1603" y="495"/>
                  </a:lnTo>
                  <a:lnTo>
                    <a:pt x="1594" y="487"/>
                  </a:lnTo>
                  <a:lnTo>
                    <a:pt x="1584" y="477"/>
                  </a:lnTo>
                  <a:lnTo>
                    <a:pt x="1575" y="467"/>
                  </a:lnTo>
                  <a:lnTo>
                    <a:pt x="1565" y="458"/>
                  </a:lnTo>
                  <a:lnTo>
                    <a:pt x="1555" y="448"/>
                  </a:lnTo>
                  <a:lnTo>
                    <a:pt x="1544" y="438"/>
                  </a:lnTo>
                  <a:lnTo>
                    <a:pt x="1534" y="428"/>
                  </a:lnTo>
                  <a:lnTo>
                    <a:pt x="1523" y="417"/>
                  </a:lnTo>
                  <a:lnTo>
                    <a:pt x="1511" y="408"/>
                  </a:lnTo>
                  <a:lnTo>
                    <a:pt x="1499" y="397"/>
                  </a:lnTo>
                  <a:lnTo>
                    <a:pt x="1486" y="387"/>
                  </a:lnTo>
                  <a:lnTo>
                    <a:pt x="1474" y="377"/>
                  </a:lnTo>
                  <a:lnTo>
                    <a:pt x="1462" y="367"/>
                  </a:lnTo>
                  <a:lnTo>
                    <a:pt x="1449" y="356"/>
                  </a:lnTo>
                  <a:lnTo>
                    <a:pt x="1435" y="346"/>
                  </a:lnTo>
                  <a:lnTo>
                    <a:pt x="1422" y="336"/>
                  </a:lnTo>
                  <a:lnTo>
                    <a:pt x="1408" y="326"/>
                  </a:lnTo>
                  <a:lnTo>
                    <a:pt x="1395" y="316"/>
                  </a:lnTo>
                  <a:lnTo>
                    <a:pt x="1380" y="307"/>
                  </a:lnTo>
                  <a:lnTo>
                    <a:pt x="1364" y="297"/>
                  </a:lnTo>
                  <a:lnTo>
                    <a:pt x="1351" y="289"/>
                  </a:lnTo>
                  <a:lnTo>
                    <a:pt x="1336" y="279"/>
                  </a:lnTo>
                  <a:lnTo>
                    <a:pt x="1321" y="270"/>
                  </a:lnTo>
                  <a:lnTo>
                    <a:pt x="1305" y="260"/>
                  </a:lnTo>
                  <a:lnTo>
                    <a:pt x="1289" y="251"/>
                  </a:lnTo>
                  <a:lnTo>
                    <a:pt x="1273" y="242"/>
                  </a:lnTo>
                  <a:lnTo>
                    <a:pt x="1257" y="233"/>
                  </a:lnTo>
                  <a:lnTo>
                    <a:pt x="1240" y="226"/>
                  </a:lnTo>
                  <a:lnTo>
                    <a:pt x="1224" y="217"/>
                  </a:lnTo>
                  <a:lnTo>
                    <a:pt x="1206" y="209"/>
                  </a:lnTo>
                  <a:lnTo>
                    <a:pt x="1189" y="202"/>
                  </a:lnTo>
                  <a:lnTo>
                    <a:pt x="1171" y="194"/>
                  </a:lnTo>
                  <a:lnTo>
                    <a:pt x="1154" y="188"/>
                  </a:lnTo>
                  <a:lnTo>
                    <a:pt x="1135" y="181"/>
                  </a:lnTo>
                  <a:lnTo>
                    <a:pt x="1117" y="174"/>
                  </a:lnTo>
                  <a:lnTo>
                    <a:pt x="1100" y="168"/>
                  </a:lnTo>
                  <a:lnTo>
                    <a:pt x="1082" y="163"/>
                  </a:lnTo>
                  <a:lnTo>
                    <a:pt x="1062" y="157"/>
                  </a:lnTo>
                  <a:lnTo>
                    <a:pt x="1044" y="152"/>
                  </a:lnTo>
                  <a:lnTo>
                    <a:pt x="1027" y="147"/>
                  </a:lnTo>
                  <a:lnTo>
                    <a:pt x="1009" y="143"/>
                  </a:lnTo>
                  <a:lnTo>
                    <a:pt x="993" y="139"/>
                  </a:lnTo>
                  <a:lnTo>
                    <a:pt x="977" y="135"/>
                  </a:lnTo>
                  <a:lnTo>
                    <a:pt x="962" y="131"/>
                  </a:lnTo>
                  <a:lnTo>
                    <a:pt x="947" y="129"/>
                  </a:lnTo>
                  <a:lnTo>
                    <a:pt x="931" y="126"/>
                  </a:lnTo>
                  <a:lnTo>
                    <a:pt x="916" y="124"/>
                  </a:lnTo>
                  <a:lnTo>
                    <a:pt x="903" y="121"/>
                  </a:lnTo>
                  <a:lnTo>
                    <a:pt x="890" y="120"/>
                  </a:lnTo>
                  <a:lnTo>
                    <a:pt x="876" y="119"/>
                  </a:lnTo>
                  <a:lnTo>
                    <a:pt x="865" y="118"/>
                  </a:lnTo>
                  <a:lnTo>
                    <a:pt x="852" y="118"/>
                  </a:lnTo>
                  <a:lnTo>
                    <a:pt x="841" y="118"/>
                  </a:lnTo>
                  <a:lnTo>
                    <a:pt x="829" y="116"/>
                  </a:lnTo>
                  <a:lnTo>
                    <a:pt x="817" y="116"/>
                  </a:lnTo>
                  <a:lnTo>
                    <a:pt x="807" y="116"/>
                  </a:lnTo>
                  <a:lnTo>
                    <a:pt x="797" y="118"/>
                  </a:lnTo>
                  <a:lnTo>
                    <a:pt x="787" y="118"/>
                  </a:lnTo>
                  <a:lnTo>
                    <a:pt x="777" y="120"/>
                  </a:lnTo>
                  <a:lnTo>
                    <a:pt x="768" y="120"/>
                  </a:lnTo>
                  <a:lnTo>
                    <a:pt x="759" y="123"/>
                  </a:lnTo>
                  <a:lnTo>
                    <a:pt x="751" y="123"/>
                  </a:lnTo>
                  <a:lnTo>
                    <a:pt x="743" y="124"/>
                  </a:lnTo>
                  <a:lnTo>
                    <a:pt x="736" y="126"/>
                  </a:lnTo>
                  <a:lnTo>
                    <a:pt x="728" y="129"/>
                  </a:lnTo>
                  <a:lnTo>
                    <a:pt x="721" y="131"/>
                  </a:lnTo>
                  <a:lnTo>
                    <a:pt x="714" y="133"/>
                  </a:lnTo>
                  <a:lnTo>
                    <a:pt x="708" y="137"/>
                  </a:lnTo>
                  <a:lnTo>
                    <a:pt x="703" y="139"/>
                  </a:lnTo>
                  <a:lnTo>
                    <a:pt x="697" y="140"/>
                  </a:lnTo>
                  <a:lnTo>
                    <a:pt x="690" y="143"/>
                  </a:lnTo>
                  <a:lnTo>
                    <a:pt x="685" y="145"/>
                  </a:lnTo>
                  <a:lnTo>
                    <a:pt x="680" y="149"/>
                  </a:lnTo>
                  <a:lnTo>
                    <a:pt x="675" y="150"/>
                  </a:lnTo>
                  <a:lnTo>
                    <a:pt x="670" y="154"/>
                  </a:lnTo>
                  <a:lnTo>
                    <a:pt x="667" y="157"/>
                  </a:lnTo>
                  <a:lnTo>
                    <a:pt x="663" y="160"/>
                  </a:lnTo>
                  <a:lnTo>
                    <a:pt x="655" y="165"/>
                  </a:lnTo>
                  <a:lnTo>
                    <a:pt x="649" y="170"/>
                  </a:lnTo>
                  <a:lnTo>
                    <a:pt x="644" y="177"/>
                  </a:lnTo>
                  <a:lnTo>
                    <a:pt x="639" y="182"/>
                  </a:lnTo>
                  <a:lnTo>
                    <a:pt x="635" y="187"/>
                  </a:lnTo>
                  <a:lnTo>
                    <a:pt x="631" y="191"/>
                  </a:lnTo>
                  <a:lnTo>
                    <a:pt x="629" y="196"/>
                  </a:lnTo>
                  <a:lnTo>
                    <a:pt x="628" y="199"/>
                  </a:lnTo>
                  <a:lnTo>
                    <a:pt x="625" y="204"/>
                  </a:lnTo>
                  <a:lnTo>
                    <a:pt x="625" y="207"/>
                  </a:lnTo>
                  <a:lnTo>
                    <a:pt x="624" y="207"/>
                  </a:lnTo>
                  <a:lnTo>
                    <a:pt x="620" y="212"/>
                  </a:lnTo>
                  <a:lnTo>
                    <a:pt x="619" y="214"/>
                  </a:lnTo>
                  <a:lnTo>
                    <a:pt x="616" y="217"/>
                  </a:lnTo>
                  <a:lnTo>
                    <a:pt x="614" y="221"/>
                  </a:lnTo>
                  <a:lnTo>
                    <a:pt x="610" y="226"/>
                  </a:lnTo>
                  <a:lnTo>
                    <a:pt x="608" y="231"/>
                  </a:lnTo>
                  <a:lnTo>
                    <a:pt x="604" y="235"/>
                  </a:lnTo>
                  <a:lnTo>
                    <a:pt x="599" y="240"/>
                  </a:lnTo>
                  <a:lnTo>
                    <a:pt x="596" y="247"/>
                  </a:lnTo>
                  <a:lnTo>
                    <a:pt x="591" y="253"/>
                  </a:lnTo>
                  <a:lnTo>
                    <a:pt x="588" y="260"/>
                  </a:lnTo>
                  <a:lnTo>
                    <a:pt x="583" y="266"/>
                  </a:lnTo>
                  <a:lnTo>
                    <a:pt x="579" y="274"/>
                  </a:lnTo>
                  <a:lnTo>
                    <a:pt x="574" y="280"/>
                  </a:lnTo>
                  <a:lnTo>
                    <a:pt x="569" y="287"/>
                  </a:lnTo>
                  <a:lnTo>
                    <a:pt x="564" y="294"/>
                  </a:lnTo>
                  <a:lnTo>
                    <a:pt x="560" y="301"/>
                  </a:lnTo>
                  <a:lnTo>
                    <a:pt x="555" y="309"/>
                  </a:lnTo>
                  <a:lnTo>
                    <a:pt x="551" y="316"/>
                  </a:lnTo>
                  <a:lnTo>
                    <a:pt x="549" y="320"/>
                  </a:lnTo>
                  <a:lnTo>
                    <a:pt x="546" y="325"/>
                  </a:lnTo>
                  <a:lnTo>
                    <a:pt x="544" y="328"/>
                  </a:lnTo>
                  <a:lnTo>
                    <a:pt x="542" y="333"/>
                  </a:lnTo>
                  <a:lnTo>
                    <a:pt x="537" y="339"/>
                  </a:lnTo>
                  <a:lnTo>
                    <a:pt x="534" y="346"/>
                  </a:lnTo>
                  <a:lnTo>
                    <a:pt x="530" y="354"/>
                  </a:lnTo>
                  <a:lnTo>
                    <a:pt x="526" y="362"/>
                  </a:lnTo>
                  <a:lnTo>
                    <a:pt x="522" y="368"/>
                  </a:lnTo>
                  <a:lnTo>
                    <a:pt x="520" y="375"/>
                  </a:lnTo>
                  <a:lnTo>
                    <a:pt x="517" y="382"/>
                  </a:lnTo>
                  <a:lnTo>
                    <a:pt x="515" y="388"/>
                  </a:lnTo>
                  <a:lnTo>
                    <a:pt x="512" y="393"/>
                  </a:lnTo>
                  <a:lnTo>
                    <a:pt x="508" y="399"/>
                  </a:lnTo>
                  <a:lnTo>
                    <a:pt x="505" y="406"/>
                  </a:lnTo>
                  <a:lnTo>
                    <a:pt x="501" y="412"/>
                  </a:lnTo>
                  <a:lnTo>
                    <a:pt x="493" y="418"/>
                  </a:lnTo>
                  <a:lnTo>
                    <a:pt x="488" y="426"/>
                  </a:lnTo>
                  <a:lnTo>
                    <a:pt x="482" y="432"/>
                  </a:lnTo>
                  <a:lnTo>
                    <a:pt x="476" y="439"/>
                  </a:lnTo>
                  <a:lnTo>
                    <a:pt x="468" y="446"/>
                  </a:lnTo>
                  <a:lnTo>
                    <a:pt x="461" y="453"/>
                  </a:lnTo>
                  <a:lnTo>
                    <a:pt x="457" y="456"/>
                  </a:lnTo>
                  <a:lnTo>
                    <a:pt x="453" y="460"/>
                  </a:lnTo>
                  <a:lnTo>
                    <a:pt x="448" y="463"/>
                  </a:lnTo>
                  <a:lnTo>
                    <a:pt x="446" y="467"/>
                  </a:lnTo>
                  <a:lnTo>
                    <a:pt x="441" y="470"/>
                  </a:lnTo>
                  <a:lnTo>
                    <a:pt x="437" y="473"/>
                  </a:lnTo>
                  <a:lnTo>
                    <a:pt x="432" y="477"/>
                  </a:lnTo>
                  <a:lnTo>
                    <a:pt x="429" y="481"/>
                  </a:lnTo>
                  <a:lnTo>
                    <a:pt x="424" y="483"/>
                  </a:lnTo>
                  <a:lnTo>
                    <a:pt x="421" y="487"/>
                  </a:lnTo>
                  <a:lnTo>
                    <a:pt x="416" y="491"/>
                  </a:lnTo>
                  <a:lnTo>
                    <a:pt x="413" y="494"/>
                  </a:lnTo>
                  <a:lnTo>
                    <a:pt x="408" y="497"/>
                  </a:lnTo>
                  <a:lnTo>
                    <a:pt x="404" y="500"/>
                  </a:lnTo>
                  <a:lnTo>
                    <a:pt x="399" y="502"/>
                  </a:lnTo>
                  <a:lnTo>
                    <a:pt x="395" y="506"/>
                  </a:lnTo>
                  <a:lnTo>
                    <a:pt x="392" y="509"/>
                  </a:lnTo>
                  <a:lnTo>
                    <a:pt x="387" y="511"/>
                  </a:lnTo>
                  <a:lnTo>
                    <a:pt x="384" y="514"/>
                  </a:lnTo>
                  <a:lnTo>
                    <a:pt x="380" y="517"/>
                  </a:lnTo>
                  <a:lnTo>
                    <a:pt x="375" y="520"/>
                  </a:lnTo>
                  <a:lnTo>
                    <a:pt x="372" y="522"/>
                  </a:lnTo>
                  <a:lnTo>
                    <a:pt x="368" y="525"/>
                  </a:lnTo>
                  <a:lnTo>
                    <a:pt x="365" y="527"/>
                  </a:lnTo>
                  <a:lnTo>
                    <a:pt x="358" y="531"/>
                  </a:lnTo>
                  <a:lnTo>
                    <a:pt x="353" y="536"/>
                  </a:lnTo>
                  <a:lnTo>
                    <a:pt x="347" y="539"/>
                  </a:lnTo>
                  <a:lnTo>
                    <a:pt x="342" y="543"/>
                  </a:lnTo>
                  <a:lnTo>
                    <a:pt x="337" y="545"/>
                  </a:lnTo>
                  <a:lnTo>
                    <a:pt x="334" y="549"/>
                  </a:lnTo>
                  <a:lnTo>
                    <a:pt x="329" y="553"/>
                  </a:lnTo>
                  <a:lnTo>
                    <a:pt x="328" y="554"/>
                  </a:lnTo>
                  <a:lnTo>
                    <a:pt x="325" y="554"/>
                  </a:lnTo>
                  <a:lnTo>
                    <a:pt x="324" y="553"/>
                  </a:lnTo>
                  <a:lnTo>
                    <a:pt x="321" y="553"/>
                  </a:lnTo>
                  <a:lnTo>
                    <a:pt x="318" y="553"/>
                  </a:lnTo>
                  <a:lnTo>
                    <a:pt x="313" y="551"/>
                  </a:lnTo>
                  <a:lnTo>
                    <a:pt x="308" y="550"/>
                  </a:lnTo>
                  <a:lnTo>
                    <a:pt x="301" y="550"/>
                  </a:lnTo>
                  <a:lnTo>
                    <a:pt x="295" y="551"/>
                  </a:lnTo>
                  <a:lnTo>
                    <a:pt x="290" y="551"/>
                  </a:lnTo>
                  <a:lnTo>
                    <a:pt x="286" y="551"/>
                  </a:lnTo>
                  <a:lnTo>
                    <a:pt x="283" y="551"/>
                  </a:lnTo>
                  <a:lnTo>
                    <a:pt x="279" y="553"/>
                  </a:lnTo>
                  <a:lnTo>
                    <a:pt x="275" y="553"/>
                  </a:lnTo>
                  <a:lnTo>
                    <a:pt x="270" y="554"/>
                  </a:lnTo>
                  <a:lnTo>
                    <a:pt x="266" y="555"/>
                  </a:lnTo>
                  <a:lnTo>
                    <a:pt x="262" y="558"/>
                  </a:lnTo>
                  <a:lnTo>
                    <a:pt x="257" y="558"/>
                  </a:lnTo>
                  <a:lnTo>
                    <a:pt x="252" y="560"/>
                  </a:lnTo>
                  <a:lnTo>
                    <a:pt x="249" y="561"/>
                  </a:lnTo>
                  <a:lnTo>
                    <a:pt x="245" y="564"/>
                  </a:lnTo>
                  <a:lnTo>
                    <a:pt x="240" y="566"/>
                  </a:lnTo>
                  <a:lnTo>
                    <a:pt x="236" y="570"/>
                  </a:lnTo>
                  <a:lnTo>
                    <a:pt x="231" y="573"/>
                  </a:lnTo>
                  <a:lnTo>
                    <a:pt x="227" y="576"/>
                  </a:lnTo>
                  <a:lnTo>
                    <a:pt x="193" y="602"/>
                  </a:lnTo>
                  <a:close/>
                </a:path>
              </a:pathLst>
            </a:custGeom>
            <a:solidFill>
              <a:srgbClr val="DEAD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3" name="Freeform 81"/>
            <p:cNvSpPr>
              <a:spLocks/>
            </p:cNvSpPr>
            <p:nvPr/>
          </p:nvSpPr>
          <p:spPr bwMode="auto">
            <a:xfrm>
              <a:off x="2976" y="3094"/>
              <a:ext cx="580" cy="149"/>
            </a:xfrm>
            <a:custGeom>
              <a:avLst/>
              <a:gdLst>
                <a:gd name="T0" fmla="*/ 318 w 1740"/>
                <a:gd name="T1" fmla="*/ 350 h 446"/>
                <a:gd name="T2" fmla="*/ 344 w 1740"/>
                <a:gd name="T3" fmla="*/ 367 h 446"/>
                <a:gd name="T4" fmla="*/ 727 w 1740"/>
                <a:gd name="T5" fmla="*/ 446 h 446"/>
                <a:gd name="T6" fmla="*/ 754 w 1740"/>
                <a:gd name="T7" fmla="*/ 446 h 446"/>
                <a:gd name="T8" fmla="*/ 806 w 1740"/>
                <a:gd name="T9" fmla="*/ 445 h 446"/>
                <a:gd name="T10" fmla="*/ 875 w 1740"/>
                <a:gd name="T11" fmla="*/ 440 h 446"/>
                <a:gd name="T12" fmla="*/ 961 w 1740"/>
                <a:gd name="T13" fmla="*/ 430 h 446"/>
                <a:gd name="T14" fmla="*/ 1062 w 1740"/>
                <a:gd name="T15" fmla="*/ 413 h 446"/>
                <a:gd name="T16" fmla="*/ 1175 w 1740"/>
                <a:gd name="T17" fmla="*/ 388 h 446"/>
                <a:gd name="T18" fmla="*/ 1297 w 1740"/>
                <a:gd name="T19" fmla="*/ 352 h 446"/>
                <a:gd name="T20" fmla="*/ 1423 w 1740"/>
                <a:gd name="T21" fmla="*/ 305 h 446"/>
                <a:gd name="T22" fmla="*/ 1555 w 1740"/>
                <a:gd name="T23" fmla="*/ 242 h 446"/>
                <a:gd name="T24" fmla="*/ 1688 w 1740"/>
                <a:gd name="T25" fmla="*/ 167 h 446"/>
                <a:gd name="T26" fmla="*/ 1560 w 1740"/>
                <a:gd name="T27" fmla="*/ 3 h 446"/>
                <a:gd name="T28" fmla="*/ 1535 w 1740"/>
                <a:gd name="T29" fmla="*/ 19 h 446"/>
                <a:gd name="T30" fmla="*/ 1491 w 1740"/>
                <a:gd name="T31" fmla="*/ 45 h 446"/>
                <a:gd name="T32" fmla="*/ 1433 w 1740"/>
                <a:gd name="T33" fmla="*/ 75 h 446"/>
                <a:gd name="T34" fmla="*/ 1367 w 1740"/>
                <a:gd name="T35" fmla="*/ 109 h 446"/>
                <a:gd name="T36" fmla="*/ 1290 w 1740"/>
                <a:gd name="T37" fmla="*/ 145 h 446"/>
                <a:gd name="T38" fmla="*/ 1209 w 1740"/>
                <a:gd name="T39" fmla="*/ 179 h 446"/>
                <a:gd name="T40" fmla="*/ 1125 w 1740"/>
                <a:gd name="T41" fmla="*/ 210 h 446"/>
                <a:gd name="T42" fmla="*/ 1041 w 1740"/>
                <a:gd name="T43" fmla="*/ 233 h 446"/>
                <a:gd name="T44" fmla="*/ 959 w 1740"/>
                <a:gd name="T45" fmla="*/ 247 h 446"/>
                <a:gd name="T46" fmla="*/ 884 w 1740"/>
                <a:gd name="T47" fmla="*/ 251 h 446"/>
                <a:gd name="T48" fmla="*/ 812 w 1740"/>
                <a:gd name="T49" fmla="*/ 247 h 446"/>
                <a:gd name="T50" fmla="*/ 746 w 1740"/>
                <a:gd name="T51" fmla="*/ 244 h 446"/>
                <a:gd name="T52" fmla="*/ 683 w 1740"/>
                <a:gd name="T53" fmla="*/ 238 h 446"/>
                <a:gd name="T54" fmla="*/ 624 w 1740"/>
                <a:gd name="T55" fmla="*/ 233 h 446"/>
                <a:gd name="T56" fmla="*/ 571 w 1740"/>
                <a:gd name="T57" fmla="*/ 226 h 446"/>
                <a:gd name="T58" fmla="*/ 521 w 1740"/>
                <a:gd name="T59" fmla="*/ 216 h 446"/>
                <a:gd name="T60" fmla="*/ 474 w 1740"/>
                <a:gd name="T61" fmla="*/ 206 h 446"/>
                <a:gd name="T62" fmla="*/ 434 w 1740"/>
                <a:gd name="T63" fmla="*/ 193 h 446"/>
                <a:gd name="T64" fmla="*/ 398 w 1740"/>
                <a:gd name="T65" fmla="*/ 178 h 446"/>
                <a:gd name="T66" fmla="*/ 365 w 1740"/>
                <a:gd name="T67" fmla="*/ 161 h 446"/>
                <a:gd name="T68" fmla="*/ 343 w 1740"/>
                <a:gd name="T69" fmla="*/ 153 h 446"/>
                <a:gd name="T70" fmla="*/ 316 w 1740"/>
                <a:gd name="T71" fmla="*/ 159 h 446"/>
                <a:gd name="T72" fmla="*/ 281 w 1740"/>
                <a:gd name="T73" fmla="*/ 167 h 446"/>
                <a:gd name="T74" fmla="*/ 241 w 1740"/>
                <a:gd name="T75" fmla="*/ 169 h 446"/>
                <a:gd name="T76" fmla="*/ 207 w 1740"/>
                <a:gd name="T77" fmla="*/ 163 h 446"/>
                <a:gd name="T78" fmla="*/ 177 w 1740"/>
                <a:gd name="T79" fmla="*/ 137 h 446"/>
                <a:gd name="T80" fmla="*/ 147 w 1740"/>
                <a:gd name="T81" fmla="*/ 107 h 446"/>
                <a:gd name="T82" fmla="*/ 114 w 1740"/>
                <a:gd name="T83" fmla="*/ 104 h 446"/>
                <a:gd name="T84" fmla="*/ 85 w 1740"/>
                <a:gd name="T85" fmla="*/ 109 h 446"/>
                <a:gd name="T86" fmla="*/ 54 w 1740"/>
                <a:gd name="T87" fmla="*/ 119 h 446"/>
                <a:gd name="T88" fmla="*/ 23 w 1740"/>
                <a:gd name="T89" fmla="*/ 133 h 446"/>
                <a:gd name="T90" fmla="*/ 1 w 1740"/>
                <a:gd name="T91" fmla="*/ 154 h 446"/>
                <a:gd name="T92" fmla="*/ 5 w 1740"/>
                <a:gd name="T93" fmla="*/ 177 h 446"/>
                <a:gd name="T94" fmla="*/ 28 w 1740"/>
                <a:gd name="T95" fmla="*/ 194 h 446"/>
                <a:gd name="T96" fmla="*/ 49 w 1740"/>
                <a:gd name="T97" fmla="*/ 198 h 446"/>
                <a:gd name="T98" fmla="*/ 80 w 1740"/>
                <a:gd name="T99" fmla="*/ 206 h 446"/>
                <a:gd name="T100" fmla="*/ 105 w 1740"/>
                <a:gd name="T101" fmla="*/ 213 h 446"/>
                <a:gd name="T102" fmla="*/ 133 w 1740"/>
                <a:gd name="T103" fmla="*/ 222 h 446"/>
                <a:gd name="T104" fmla="*/ 162 w 1740"/>
                <a:gd name="T105" fmla="*/ 233 h 446"/>
                <a:gd name="T106" fmla="*/ 190 w 1740"/>
                <a:gd name="T107" fmla="*/ 246 h 446"/>
                <a:gd name="T108" fmla="*/ 215 w 1740"/>
                <a:gd name="T109" fmla="*/ 259 h 446"/>
                <a:gd name="T110" fmla="*/ 246 w 1740"/>
                <a:gd name="T111" fmla="*/ 284 h 446"/>
                <a:gd name="T112" fmla="*/ 276 w 1740"/>
                <a:gd name="T113" fmla="*/ 315 h 4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740"/>
                <a:gd name="T172" fmla="*/ 0 h 446"/>
                <a:gd name="T173" fmla="*/ 1740 w 1740"/>
                <a:gd name="T174" fmla="*/ 446 h 44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740" h="446">
                  <a:moveTo>
                    <a:pt x="289" y="328"/>
                  </a:moveTo>
                  <a:lnTo>
                    <a:pt x="295" y="333"/>
                  </a:lnTo>
                  <a:lnTo>
                    <a:pt x="301" y="339"/>
                  </a:lnTo>
                  <a:lnTo>
                    <a:pt x="306" y="343"/>
                  </a:lnTo>
                  <a:lnTo>
                    <a:pt x="314" y="347"/>
                  </a:lnTo>
                  <a:lnTo>
                    <a:pt x="318" y="350"/>
                  </a:lnTo>
                  <a:lnTo>
                    <a:pt x="324" y="354"/>
                  </a:lnTo>
                  <a:lnTo>
                    <a:pt x="329" y="357"/>
                  </a:lnTo>
                  <a:lnTo>
                    <a:pt x="334" y="360"/>
                  </a:lnTo>
                  <a:lnTo>
                    <a:pt x="338" y="363"/>
                  </a:lnTo>
                  <a:lnTo>
                    <a:pt x="341" y="364"/>
                  </a:lnTo>
                  <a:lnTo>
                    <a:pt x="344" y="367"/>
                  </a:lnTo>
                  <a:lnTo>
                    <a:pt x="348" y="368"/>
                  </a:lnTo>
                  <a:lnTo>
                    <a:pt x="350" y="369"/>
                  </a:lnTo>
                  <a:lnTo>
                    <a:pt x="353" y="370"/>
                  </a:lnTo>
                  <a:lnTo>
                    <a:pt x="720" y="446"/>
                  </a:lnTo>
                  <a:lnTo>
                    <a:pt x="722" y="446"/>
                  </a:lnTo>
                  <a:lnTo>
                    <a:pt x="727" y="446"/>
                  </a:lnTo>
                  <a:lnTo>
                    <a:pt x="728" y="446"/>
                  </a:lnTo>
                  <a:lnTo>
                    <a:pt x="733" y="446"/>
                  </a:lnTo>
                  <a:lnTo>
                    <a:pt x="737" y="446"/>
                  </a:lnTo>
                  <a:lnTo>
                    <a:pt x="743" y="446"/>
                  </a:lnTo>
                  <a:lnTo>
                    <a:pt x="747" y="446"/>
                  </a:lnTo>
                  <a:lnTo>
                    <a:pt x="754" y="446"/>
                  </a:lnTo>
                  <a:lnTo>
                    <a:pt x="761" y="446"/>
                  </a:lnTo>
                  <a:lnTo>
                    <a:pt x="769" y="446"/>
                  </a:lnTo>
                  <a:lnTo>
                    <a:pt x="777" y="445"/>
                  </a:lnTo>
                  <a:lnTo>
                    <a:pt x="786" y="445"/>
                  </a:lnTo>
                  <a:lnTo>
                    <a:pt x="795" y="445"/>
                  </a:lnTo>
                  <a:lnTo>
                    <a:pt x="806" y="445"/>
                  </a:lnTo>
                  <a:lnTo>
                    <a:pt x="816" y="443"/>
                  </a:lnTo>
                  <a:lnTo>
                    <a:pt x="826" y="443"/>
                  </a:lnTo>
                  <a:lnTo>
                    <a:pt x="837" y="442"/>
                  </a:lnTo>
                  <a:lnTo>
                    <a:pt x="850" y="441"/>
                  </a:lnTo>
                  <a:lnTo>
                    <a:pt x="861" y="440"/>
                  </a:lnTo>
                  <a:lnTo>
                    <a:pt x="875" y="440"/>
                  </a:lnTo>
                  <a:lnTo>
                    <a:pt x="887" y="438"/>
                  </a:lnTo>
                  <a:lnTo>
                    <a:pt x="902" y="437"/>
                  </a:lnTo>
                  <a:lnTo>
                    <a:pt x="916" y="435"/>
                  </a:lnTo>
                  <a:lnTo>
                    <a:pt x="930" y="433"/>
                  </a:lnTo>
                  <a:lnTo>
                    <a:pt x="945" y="431"/>
                  </a:lnTo>
                  <a:lnTo>
                    <a:pt x="961" y="430"/>
                  </a:lnTo>
                  <a:lnTo>
                    <a:pt x="978" y="427"/>
                  </a:lnTo>
                  <a:lnTo>
                    <a:pt x="994" y="425"/>
                  </a:lnTo>
                  <a:lnTo>
                    <a:pt x="1010" y="422"/>
                  </a:lnTo>
                  <a:lnTo>
                    <a:pt x="1028" y="419"/>
                  </a:lnTo>
                  <a:lnTo>
                    <a:pt x="1046" y="417"/>
                  </a:lnTo>
                  <a:lnTo>
                    <a:pt x="1062" y="413"/>
                  </a:lnTo>
                  <a:lnTo>
                    <a:pt x="1079" y="408"/>
                  </a:lnTo>
                  <a:lnTo>
                    <a:pt x="1098" y="406"/>
                  </a:lnTo>
                  <a:lnTo>
                    <a:pt x="1117" y="401"/>
                  </a:lnTo>
                  <a:lnTo>
                    <a:pt x="1136" y="397"/>
                  </a:lnTo>
                  <a:lnTo>
                    <a:pt x="1155" y="392"/>
                  </a:lnTo>
                  <a:lnTo>
                    <a:pt x="1175" y="388"/>
                  </a:lnTo>
                  <a:lnTo>
                    <a:pt x="1194" y="382"/>
                  </a:lnTo>
                  <a:lnTo>
                    <a:pt x="1214" y="376"/>
                  </a:lnTo>
                  <a:lnTo>
                    <a:pt x="1234" y="370"/>
                  </a:lnTo>
                  <a:lnTo>
                    <a:pt x="1254" y="364"/>
                  </a:lnTo>
                  <a:lnTo>
                    <a:pt x="1275" y="358"/>
                  </a:lnTo>
                  <a:lnTo>
                    <a:pt x="1297" y="352"/>
                  </a:lnTo>
                  <a:lnTo>
                    <a:pt x="1317" y="344"/>
                  </a:lnTo>
                  <a:lnTo>
                    <a:pt x="1338" y="338"/>
                  </a:lnTo>
                  <a:lnTo>
                    <a:pt x="1359" y="329"/>
                  </a:lnTo>
                  <a:lnTo>
                    <a:pt x="1381" y="321"/>
                  </a:lnTo>
                  <a:lnTo>
                    <a:pt x="1402" y="313"/>
                  </a:lnTo>
                  <a:lnTo>
                    <a:pt x="1423" y="305"/>
                  </a:lnTo>
                  <a:lnTo>
                    <a:pt x="1445" y="295"/>
                  </a:lnTo>
                  <a:lnTo>
                    <a:pt x="1466" y="285"/>
                  </a:lnTo>
                  <a:lnTo>
                    <a:pt x="1489" y="275"/>
                  </a:lnTo>
                  <a:lnTo>
                    <a:pt x="1511" y="265"/>
                  </a:lnTo>
                  <a:lnTo>
                    <a:pt x="1533" y="254"/>
                  </a:lnTo>
                  <a:lnTo>
                    <a:pt x="1555" y="242"/>
                  </a:lnTo>
                  <a:lnTo>
                    <a:pt x="1576" y="231"/>
                  </a:lnTo>
                  <a:lnTo>
                    <a:pt x="1599" y="220"/>
                  </a:lnTo>
                  <a:lnTo>
                    <a:pt x="1620" y="207"/>
                  </a:lnTo>
                  <a:lnTo>
                    <a:pt x="1643" y="194"/>
                  </a:lnTo>
                  <a:lnTo>
                    <a:pt x="1666" y="181"/>
                  </a:lnTo>
                  <a:lnTo>
                    <a:pt x="1688" y="167"/>
                  </a:lnTo>
                  <a:lnTo>
                    <a:pt x="1740" y="138"/>
                  </a:lnTo>
                  <a:lnTo>
                    <a:pt x="1603" y="19"/>
                  </a:lnTo>
                  <a:lnTo>
                    <a:pt x="1569" y="0"/>
                  </a:lnTo>
                  <a:lnTo>
                    <a:pt x="1568" y="0"/>
                  </a:lnTo>
                  <a:lnTo>
                    <a:pt x="1564" y="2"/>
                  </a:lnTo>
                  <a:lnTo>
                    <a:pt x="1560" y="3"/>
                  </a:lnTo>
                  <a:lnTo>
                    <a:pt x="1558" y="5"/>
                  </a:lnTo>
                  <a:lnTo>
                    <a:pt x="1554" y="7"/>
                  </a:lnTo>
                  <a:lnTo>
                    <a:pt x="1550" y="10"/>
                  </a:lnTo>
                  <a:lnTo>
                    <a:pt x="1545" y="12"/>
                  </a:lnTo>
                  <a:lnTo>
                    <a:pt x="1540" y="16"/>
                  </a:lnTo>
                  <a:lnTo>
                    <a:pt x="1535" y="19"/>
                  </a:lnTo>
                  <a:lnTo>
                    <a:pt x="1529" y="24"/>
                  </a:lnTo>
                  <a:lnTo>
                    <a:pt x="1521" y="26"/>
                  </a:lnTo>
                  <a:lnTo>
                    <a:pt x="1515" y="31"/>
                  </a:lnTo>
                  <a:lnTo>
                    <a:pt x="1507" y="35"/>
                  </a:lnTo>
                  <a:lnTo>
                    <a:pt x="1500" y="40"/>
                  </a:lnTo>
                  <a:lnTo>
                    <a:pt x="1491" y="45"/>
                  </a:lnTo>
                  <a:lnTo>
                    <a:pt x="1482" y="49"/>
                  </a:lnTo>
                  <a:lnTo>
                    <a:pt x="1474" y="54"/>
                  </a:lnTo>
                  <a:lnTo>
                    <a:pt x="1465" y="59"/>
                  </a:lnTo>
                  <a:lnTo>
                    <a:pt x="1455" y="64"/>
                  </a:lnTo>
                  <a:lnTo>
                    <a:pt x="1445" y="70"/>
                  </a:lnTo>
                  <a:lnTo>
                    <a:pt x="1433" y="75"/>
                  </a:lnTo>
                  <a:lnTo>
                    <a:pt x="1425" y="81"/>
                  </a:lnTo>
                  <a:lnTo>
                    <a:pt x="1413" y="86"/>
                  </a:lnTo>
                  <a:lnTo>
                    <a:pt x="1402" y="91"/>
                  </a:lnTo>
                  <a:lnTo>
                    <a:pt x="1391" y="98"/>
                  </a:lnTo>
                  <a:lnTo>
                    <a:pt x="1379" y="104"/>
                  </a:lnTo>
                  <a:lnTo>
                    <a:pt x="1367" y="109"/>
                  </a:lnTo>
                  <a:lnTo>
                    <a:pt x="1354" y="115"/>
                  </a:lnTo>
                  <a:lnTo>
                    <a:pt x="1342" y="123"/>
                  </a:lnTo>
                  <a:lnTo>
                    <a:pt x="1330" y="129"/>
                  </a:lnTo>
                  <a:lnTo>
                    <a:pt x="1317" y="134"/>
                  </a:lnTo>
                  <a:lnTo>
                    <a:pt x="1304" y="140"/>
                  </a:lnTo>
                  <a:lnTo>
                    <a:pt x="1290" y="145"/>
                  </a:lnTo>
                  <a:lnTo>
                    <a:pt x="1276" y="152"/>
                  </a:lnTo>
                  <a:lnTo>
                    <a:pt x="1263" y="157"/>
                  </a:lnTo>
                  <a:lnTo>
                    <a:pt x="1249" y="163"/>
                  </a:lnTo>
                  <a:lnTo>
                    <a:pt x="1236" y="168"/>
                  </a:lnTo>
                  <a:lnTo>
                    <a:pt x="1223" y="174"/>
                  </a:lnTo>
                  <a:lnTo>
                    <a:pt x="1209" y="179"/>
                  </a:lnTo>
                  <a:lnTo>
                    <a:pt x="1194" y="186"/>
                  </a:lnTo>
                  <a:lnTo>
                    <a:pt x="1180" y="191"/>
                  </a:lnTo>
                  <a:lnTo>
                    <a:pt x="1167" y="196"/>
                  </a:lnTo>
                  <a:lnTo>
                    <a:pt x="1152" y="201"/>
                  </a:lnTo>
                  <a:lnTo>
                    <a:pt x="1138" y="206"/>
                  </a:lnTo>
                  <a:lnTo>
                    <a:pt x="1125" y="210"/>
                  </a:lnTo>
                  <a:lnTo>
                    <a:pt x="1111" y="215"/>
                  </a:lnTo>
                  <a:lnTo>
                    <a:pt x="1096" y="218"/>
                  </a:lnTo>
                  <a:lnTo>
                    <a:pt x="1082" y="223"/>
                  </a:lnTo>
                  <a:lnTo>
                    <a:pt x="1068" y="226"/>
                  </a:lnTo>
                  <a:lnTo>
                    <a:pt x="1054" y="231"/>
                  </a:lnTo>
                  <a:lnTo>
                    <a:pt x="1041" y="233"/>
                  </a:lnTo>
                  <a:lnTo>
                    <a:pt x="1027" y="236"/>
                  </a:lnTo>
                  <a:lnTo>
                    <a:pt x="1013" y="240"/>
                  </a:lnTo>
                  <a:lnTo>
                    <a:pt x="1000" y="242"/>
                  </a:lnTo>
                  <a:lnTo>
                    <a:pt x="985" y="245"/>
                  </a:lnTo>
                  <a:lnTo>
                    <a:pt x="973" y="246"/>
                  </a:lnTo>
                  <a:lnTo>
                    <a:pt x="959" y="247"/>
                  </a:lnTo>
                  <a:lnTo>
                    <a:pt x="946" y="250"/>
                  </a:lnTo>
                  <a:lnTo>
                    <a:pt x="934" y="250"/>
                  </a:lnTo>
                  <a:lnTo>
                    <a:pt x="920" y="251"/>
                  </a:lnTo>
                  <a:lnTo>
                    <a:pt x="909" y="251"/>
                  </a:lnTo>
                  <a:lnTo>
                    <a:pt x="896" y="251"/>
                  </a:lnTo>
                  <a:lnTo>
                    <a:pt x="884" y="251"/>
                  </a:lnTo>
                  <a:lnTo>
                    <a:pt x="871" y="250"/>
                  </a:lnTo>
                  <a:lnTo>
                    <a:pt x="859" y="250"/>
                  </a:lnTo>
                  <a:lnTo>
                    <a:pt x="847" y="250"/>
                  </a:lnTo>
                  <a:lnTo>
                    <a:pt x="835" y="249"/>
                  </a:lnTo>
                  <a:lnTo>
                    <a:pt x="823" y="247"/>
                  </a:lnTo>
                  <a:lnTo>
                    <a:pt x="812" y="247"/>
                  </a:lnTo>
                  <a:lnTo>
                    <a:pt x="801" y="247"/>
                  </a:lnTo>
                  <a:lnTo>
                    <a:pt x="789" y="246"/>
                  </a:lnTo>
                  <a:lnTo>
                    <a:pt x="778" y="246"/>
                  </a:lnTo>
                  <a:lnTo>
                    <a:pt x="767" y="245"/>
                  </a:lnTo>
                  <a:lnTo>
                    <a:pt x="757" y="245"/>
                  </a:lnTo>
                  <a:lnTo>
                    <a:pt x="746" y="244"/>
                  </a:lnTo>
                  <a:lnTo>
                    <a:pt x="736" y="242"/>
                  </a:lnTo>
                  <a:lnTo>
                    <a:pt x="724" y="242"/>
                  </a:lnTo>
                  <a:lnTo>
                    <a:pt x="715" y="242"/>
                  </a:lnTo>
                  <a:lnTo>
                    <a:pt x="704" y="241"/>
                  </a:lnTo>
                  <a:lnTo>
                    <a:pt x="694" y="240"/>
                  </a:lnTo>
                  <a:lnTo>
                    <a:pt x="683" y="238"/>
                  </a:lnTo>
                  <a:lnTo>
                    <a:pt x="673" y="237"/>
                  </a:lnTo>
                  <a:lnTo>
                    <a:pt x="663" y="236"/>
                  </a:lnTo>
                  <a:lnTo>
                    <a:pt x="654" y="236"/>
                  </a:lnTo>
                  <a:lnTo>
                    <a:pt x="644" y="235"/>
                  </a:lnTo>
                  <a:lnTo>
                    <a:pt x="634" y="235"/>
                  </a:lnTo>
                  <a:lnTo>
                    <a:pt x="624" y="233"/>
                  </a:lnTo>
                  <a:lnTo>
                    <a:pt x="615" y="231"/>
                  </a:lnTo>
                  <a:lnTo>
                    <a:pt x="606" y="230"/>
                  </a:lnTo>
                  <a:lnTo>
                    <a:pt x="597" y="230"/>
                  </a:lnTo>
                  <a:lnTo>
                    <a:pt x="589" y="228"/>
                  </a:lnTo>
                  <a:lnTo>
                    <a:pt x="580" y="227"/>
                  </a:lnTo>
                  <a:lnTo>
                    <a:pt x="571" y="226"/>
                  </a:lnTo>
                  <a:lnTo>
                    <a:pt x="562" y="225"/>
                  </a:lnTo>
                  <a:lnTo>
                    <a:pt x="554" y="223"/>
                  </a:lnTo>
                  <a:lnTo>
                    <a:pt x="545" y="221"/>
                  </a:lnTo>
                  <a:lnTo>
                    <a:pt x="537" y="220"/>
                  </a:lnTo>
                  <a:lnTo>
                    <a:pt x="528" y="218"/>
                  </a:lnTo>
                  <a:lnTo>
                    <a:pt x="521" y="216"/>
                  </a:lnTo>
                  <a:lnTo>
                    <a:pt x="512" y="215"/>
                  </a:lnTo>
                  <a:lnTo>
                    <a:pt x="505" y="213"/>
                  </a:lnTo>
                  <a:lnTo>
                    <a:pt x="498" y="212"/>
                  </a:lnTo>
                  <a:lnTo>
                    <a:pt x="490" y="210"/>
                  </a:lnTo>
                  <a:lnTo>
                    <a:pt x="482" y="207"/>
                  </a:lnTo>
                  <a:lnTo>
                    <a:pt x="474" y="206"/>
                  </a:lnTo>
                  <a:lnTo>
                    <a:pt x="468" y="203"/>
                  </a:lnTo>
                  <a:lnTo>
                    <a:pt x="461" y="202"/>
                  </a:lnTo>
                  <a:lnTo>
                    <a:pt x="454" y="200"/>
                  </a:lnTo>
                  <a:lnTo>
                    <a:pt x="448" y="197"/>
                  </a:lnTo>
                  <a:lnTo>
                    <a:pt x="442" y="196"/>
                  </a:lnTo>
                  <a:lnTo>
                    <a:pt x="434" y="193"/>
                  </a:lnTo>
                  <a:lnTo>
                    <a:pt x="428" y="191"/>
                  </a:lnTo>
                  <a:lnTo>
                    <a:pt x="422" y="188"/>
                  </a:lnTo>
                  <a:lnTo>
                    <a:pt x="415" y="186"/>
                  </a:lnTo>
                  <a:lnTo>
                    <a:pt x="409" y="183"/>
                  </a:lnTo>
                  <a:lnTo>
                    <a:pt x="403" y="181"/>
                  </a:lnTo>
                  <a:lnTo>
                    <a:pt x="398" y="178"/>
                  </a:lnTo>
                  <a:lnTo>
                    <a:pt x="393" y="176"/>
                  </a:lnTo>
                  <a:lnTo>
                    <a:pt x="387" y="173"/>
                  </a:lnTo>
                  <a:lnTo>
                    <a:pt x="382" y="169"/>
                  </a:lnTo>
                  <a:lnTo>
                    <a:pt x="375" y="167"/>
                  </a:lnTo>
                  <a:lnTo>
                    <a:pt x="372" y="164"/>
                  </a:lnTo>
                  <a:lnTo>
                    <a:pt x="365" y="161"/>
                  </a:lnTo>
                  <a:lnTo>
                    <a:pt x="360" y="158"/>
                  </a:lnTo>
                  <a:lnTo>
                    <a:pt x="356" y="156"/>
                  </a:lnTo>
                  <a:lnTo>
                    <a:pt x="353" y="152"/>
                  </a:lnTo>
                  <a:lnTo>
                    <a:pt x="350" y="152"/>
                  </a:lnTo>
                  <a:lnTo>
                    <a:pt x="346" y="153"/>
                  </a:lnTo>
                  <a:lnTo>
                    <a:pt x="343" y="153"/>
                  </a:lnTo>
                  <a:lnTo>
                    <a:pt x="340" y="156"/>
                  </a:lnTo>
                  <a:lnTo>
                    <a:pt x="336" y="156"/>
                  </a:lnTo>
                  <a:lnTo>
                    <a:pt x="333" y="157"/>
                  </a:lnTo>
                  <a:lnTo>
                    <a:pt x="328" y="158"/>
                  </a:lnTo>
                  <a:lnTo>
                    <a:pt x="323" y="159"/>
                  </a:lnTo>
                  <a:lnTo>
                    <a:pt x="316" y="159"/>
                  </a:lnTo>
                  <a:lnTo>
                    <a:pt x="311" y="162"/>
                  </a:lnTo>
                  <a:lnTo>
                    <a:pt x="305" y="162"/>
                  </a:lnTo>
                  <a:lnTo>
                    <a:pt x="300" y="163"/>
                  </a:lnTo>
                  <a:lnTo>
                    <a:pt x="294" y="164"/>
                  </a:lnTo>
                  <a:lnTo>
                    <a:pt x="287" y="167"/>
                  </a:lnTo>
                  <a:lnTo>
                    <a:pt x="281" y="167"/>
                  </a:lnTo>
                  <a:lnTo>
                    <a:pt x="274" y="168"/>
                  </a:lnTo>
                  <a:lnTo>
                    <a:pt x="267" y="168"/>
                  </a:lnTo>
                  <a:lnTo>
                    <a:pt x="261" y="169"/>
                  </a:lnTo>
                  <a:lnTo>
                    <a:pt x="254" y="169"/>
                  </a:lnTo>
                  <a:lnTo>
                    <a:pt x="247" y="169"/>
                  </a:lnTo>
                  <a:lnTo>
                    <a:pt x="241" y="169"/>
                  </a:lnTo>
                  <a:lnTo>
                    <a:pt x="235" y="169"/>
                  </a:lnTo>
                  <a:lnTo>
                    <a:pt x="228" y="168"/>
                  </a:lnTo>
                  <a:lnTo>
                    <a:pt x="222" y="168"/>
                  </a:lnTo>
                  <a:lnTo>
                    <a:pt x="216" y="167"/>
                  </a:lnTo>
                  <a:lnTo>
                    <a:pt x="211" y="166"/>
                  </a:lnTo>
                  <a:lnTo>
                    <a:pt x="207" y="163"/>
                  </a:lnTo>
                  <a:lnTo>
                    <a:pt x="202" y="162"/>
                  </a:lnTo>
                  <a:lnTo>
                    <a:pt x="197" y="159"/>
                  </a:lnTo>
                  <a:lnTo>
                    <a:pt x="195" y="157"/>
                  </a:lnTo>
                  <a:lnTo>
                    <a:pt x="187" y="151"/>
                  </a:lnTo>
                  <a:lnTo>
                    <a:pt x="182" y="143"/>
                  </a:lnTo>
                  <a:lnTo>
                    <a:pt x="177" y="137"/>
                  </a:lnTo>
                  <a:lnTo>
                    <a:pt x="173" y="130"/>
                  </a:lnTo>
                  <a:lnTo>
                    <a:pt x="168" y="124"/>
                  </a:lnTo>
                  <a:lnTo>
                    <a:pt x="163" y="118"/>
                  </a:lnTo>
                  <a:lnTo>
                    <a:pt x="157" y="113"/>
                  </a:lnTo>
                  <a:lnTo>
                    <a:pt x="151" y="109"/>
                  </a:lnTo>
                  <a:lnTo>
                    <a:pt x="147" y="107"/>
                  </a:lnTo>
                  <a:lnTo>
                    <a:pt x="142" y="105"/>
                  </a:lnTo>
                  <a:lnTo>
                    <a:pt x="137" y="104"/>
                  </a:lnTo>
                  <a:lnTo>
                    <a:pt x="132" y="104"/>
                  </a:lnTo>
                  <a:lnTo>
                    <a:pt x="127" y="103"/>
                  </a:lnTo>
                  <a:lnTo>
                    <a:pt x="120" y="103"/>
                  </a:lnTo>
                  <a:lnTo>
                    <a:pt x="114" y="104"/>
                  </a:lnTo>
                  <a:lnTo>
                    <a:pt x="108" y="105"/>
                  </a:lnTo>
                  <a:lnTo>
                    <a:pt x="103" y="105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0" y="108"/>
                  </a:lnTo>
                  <a:lnTo>
                    <a:pt x="85" y="109"/>
                  </a:lnTo>
                  <a:lnTo>
                    <a:pt x="82" y="110"/>
                  </a:lnTo>
                  <a:lnTo>
                    <a:pt x="77" y="113"/>
                  </a:lnTo>
                  <a:lnTo>
                    <a:pt x="72" y="114"/>
                  </a:lnTo>
                  <a:lnTo>
                    <a:pt x="65" y="115"/>
                  </a:lnTo>
                  <a:lnTo>
                    <a:pt x="60" y="118"/>
                  </a:lnTo>
                  <a:lnTo>
                    <a:pt x="54" y="119"/>
                  </a:lnTo>
                  <a:lnTo>
                    <a:pt x="49" y="123"/>
                  </a:lnTo>
                  <a:lnTo>
                    <a:pt x="43" y="124"/>
                  </a:lnTo>
                  <a:lnTo>
                    <a:pt x="36" y="127"/>
                  </a:lnTo>
                  <a:lnTo>
                    <a:pt x="30" y="129"/>
                  </a:lnTo>
                  <a:lnTo>
                    <a:pt x="24" y="133"/>
                  </a:lnTo>
                  <a:lnTo>
                    <a:pt x="23" y="133"/>
                  </a:lnTo>
                  <a:lnTo>
                    <a:pt x="19" y="134"/>
                  </a:lnTo>
                  <a:lnTo>
                    <a:pt x="15" y="137"/>
                  </a:lnTo>
                  <a:lnTo>
                    <a:pt x="10" y="140"/>
                  </a:lnTo>
                  <a:lnTo>
                    <a:pt x="6" y="145"/>
                  </a:lnTo>
                  <a:lnTo>
                    <a:pt x="3" y="152"/>
                  </a:lnTo>
                  <a:lnTo>
                    <a:pt x="1" y="154"/>
                  </a:lnTo>
                  <a:lnTo>
                    <a:pt x="1" y="158"/>
                  </a:lnTo>
                  <a:lnTo>
                    <a:pt x="0" y="162"/>
                  </a:lnTo>
                  <a:lnTo>
                    <a:pt x="1" y="167"/>
                  </a:lnTo>
                  <a:lnTo>
                    <a:pt x="1" y="171"/>
                  </a:lnTo>
                  <a:lnTo>
                    <a:pt x="3" y="174"/>
                  </a:lnTo>
                  <a:lnTo>
                    <a:pt x="5" y="177"/>
                  </a:lnTo>
                  <a:lnTo>
                    <a:pt x="8" y="181"/>
                  </a:lnTo>
                  <a:lnTo>
                    <a:pt x="11" y="184"/>
                  </a:lnTo>
                  <a:lnTo>
                    <a:pt x="16" y="189"/>
                  </a:lnTo>
                  <a:lnTo>
                    <a:pt x="20" y="191"/>
                  </a:lnTo>
                  <a:lnTo>
                    <a:pt x="25" y="193"/>
                  </a:lnTo>
                  <a:lnTo>
                    <a:pt x="28" y="194"/>
                  </a:lnTo>
                  <a:lnTo>
                    <a:pt x="29" y="194"/>
                  </a:lnTo>
                  <a:lnTo>
                    <a:pt x="30" y="194"/>
                  </a:lnTo>
                  <a:lnTo>
                    <a:pt x="36" y="196"/>
                  </a:lnTo>
                  <a:lnTo>
                    <a:pt x="40" y="196"/>
                  </a:lnTo>
                  <a:lnTo>
                    <a:pt x="45" y="197"/>
                  </a:lnTo>
                  <a:lnTo>
                    <a:pt x="49" y="198"/>
                  </a:lnTo>
                  <a:lnTo>
                    <a:pt x="56" y="201"/>
                  </a:lnTo>
                  <a:lnTo>
                    <a:pt x="63" y="202"/>
                  </a:lnTo>
                  <a:lnTo>
                    <a:pt x="69" y="203"/>
                  </a:lnTo>
                  <a:lnTo>
                    <a:pt x="73" y="203"/>
                  </a:lnTo>
                  <a:lnTo>
                    <a:pt x="77" y="206"/>
                  </a:lnTo>
                  <a:lnTo>
                    <a:pt x="80" y="206"/>
                  </a:lnTo>
                  <a:lnTo>
                    <a:pt x="85" y="207"/>
                  </a:lnTo>
                  <a:lnTo>
                    <a:pt x="88" y="208"/>
                  </a:lnTo>
                  <a:lnTo>
                    <a:pt x="93" y="210"/>
                  </a:lnTo>
                  <a:lnTo>
                    <a:pt x="97" y="211"/>
                  </a:lnTo>
                  <a:lnTo>
                    <a:pt x="102" y="212"/>
                  </a:lnTo>
                  <a:lnTo>
                    <a:pt x="105" y="213"/>
                  </a:lnTo>
                  <a:lnTo>
                    <a:pt x="110" y="215"/>
                  </a:lnTo>
                  <a:lnTo>
                    <a:pt x="115" y="217"/>
                  </a:lnTo>
                  <a:lnTo>
                    <a:pt x="120" y="218"/>
                  </a:lnTo>
                  <a:lnTo>
                    <a:pt x="124" y="220"/>
                  </a:lnTo>
                  <a:lnTo>
                    <a:pt x="129" y="221"/>
                  </a:lnTo>
                  <a:lnTo>
                    <a:pt x="133" y="222"/>
                  </a:lnTo>
                  <a:lnTo>
                    <a:pt x="138" y="225"/>
                  </a:lnTo>
                  <a:lnTo>
                    <a:pt x="143" y="226"/>
                  </a:lnTo>
                  <a:lnTo>
                    <a:pt x="148" y="227"/>
                  </a:lnTo>
                  <a:lnTo>
                    <a:pt x="153" y="230"/>
                  </a:lnTo>
                  <a:lnTo>
                    <a:pt x="158" y="231"/>
                  </a:lnTo>
                  <a:lnTo>
                    <a:pt x="162" y="233"/>
                  </a:lnTo>
                  <a:lnTo>
                    <a:pt x="167" y="235"/>
                  </a:lnTo>
                  <a:lnTo>
                    <a:pt x="171" y="237"/>
                  </a:lnTo>
                  <a:lnTo>
                    <a:pt x="176" y="240"/>
                  </a:lnTo>
                  <a:lnTo>
                    <a:pt x="181" y="241"/>
                  </a:lnTo>
                  <a:lnTo>
                    <a:pt x="186" y="244"/>
                  </a:lnTo>
                  <a:lnTo>
                    <a:pt x="190" y="246"/>
                  </a:lnTo>
                  <a:lnTo>
                    <a:pt x="195" y="249"/>
                  </a:lnTo>
                  <a:lnTo>
                    <a:pt x="198" y="251"/>
                  </a:lnTo>
                  <a:lnTo>
                    <a:pt x="202" y="252"/>
                  </a:lnTo>
                  <a:lnTo>
                    <a:pt x="207" y="255"/>
                  </a:lnTo>
                  <a:lnTo>
                    <a:pt x="211" y="257"/>
                  </a:lnTo>
                  <a:lnTo>
                    <a:pt x="215" y="259"/>
                  </a:lnTo>
                  <a:lnTo>
                    <a:pt x="218" y="262"/>
                  </a:lnTo>
                  <a:lnTo>
                    <a:pt x="222" y="264"/>
                  </a:lnTo>
                  <a:lnTo>
                    <a:pt x="227" y="267"/>
                  </a:lnTo>
                  <a:lnTo>
                    <a:pt x="233" y="272"/>
                  </a:lnTo>
                  <a:lnTo>
                    <a:pt x="241" y="277"/>
                  </a:lnTo>
                  <a:lnTo>
                    <a:pt x="246" y="284"/>
                  </a:lnTo>
                  <a:lnTo>
                    <a:pt x="252" y="290"/>
                  </a:lnTo>
                  <a:lnTo>
                    <a:pt x="256" y="295"/>
                  </a:lnTo>
                  <a:lnTo>
                    <a:pt x="261" y="300"/>
                  </a:lnTo>
                  <a:lnTo>
                    <a:pt x="266" y="305"/>
                  </a:lnTo>
                  <a:lnTo>
                    <a:pt x="271" y="311"/>
                  </a:lnTo>
                  <a:lnTo>
                    <a:pt x="276" y="315"/>
                  </a:lnTo>
                  <a:lnTo>
                    <a:pt x="280" y="319"/>
                  </a:lnTo>
                  <a:lnTo>
                    <a:pt x="285" y="324"/>
                  </a:lnTo>
                  <a:lnTo>
                    <a:pt x="289" y="328"/>
                  </a:lnTo>
                  <a:close/>
                </a:path>
              </a:pathLst>
            </a:custGeom>
            <a:solidFill>
              <a:srgbClr val="FFDE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4" name="Freeform 82"/>
            <p:cNvSpPr>
              <a:spLocks/>
            </p:cNvSpPr>
            <p:nvPr/>
          </p:nvSpPr>
          <p:spPr bwMode="auto">
            <a:xfrm>
              <a:off x="3227" y="3174"/>
              <a:ext cx="279" cy="73"/>
            </a:xfrm>
            <a:custGeom>
              <a:avLst/>
              <a:gdLst>
                <a:gd name="T0" fmla="*/ 88 w 836"/>
                <a:gd name="T1" fmla="*/ 159 h 218"/>
                <a:gd name="T2" fmla="*/ 95 w 836"/>
                <a:gd name="T3" fmla="*/ 158 h 218"/>
                <a:gd name="T4" fmla="*/ 106 w 836"/>
                <a:gd name="T5" fmla="*/ 157 h 218"/>
                <a:gd name="T6" fmla="*/ 114 w 836"/>
                <a:gd name="T7" fmla="*/ 156 h 218"/>
                <a:gd name="T8" fmla="*/ 126 w 836"/>
                <a:gd name="T9" fmla="*/ 154 h 218"/>
                <a:gd name="T10" fmla="*/ 138 w 836"/>
                <a:gd name="T11" fmla="*/ 153 h 218"/>
                <a:gd name="T12" fmla="*/ 153 w 836"/>
                <a:gd name="T13" fmla="*/ 152 h 218"/>
                <a:gd name="T14" fmla="*/ 168 w 836"/>
                <a:gd name="T15" fmla="*/ 149 h 218"/>
                <a:gd name="T16" fmla="*/ 186 w 836"/>
                <a:gd name="T17" fmla="*/ 148 h 218"/>
                <a:gd name="T18" fmla="*/ 203 w 836"/>
                <a:gd name="T19" fmla="*/ 144 h 218"/>
                <a:gd name="T20" fmla="*/ 222 w 836"/>
                <a:gd name="T21" fmla="*/ 142 h 218"/>
                <a:gd name="T22" fmla="*/ 244 w 836"/>
                <a:gd name="T23" fmla="*/ 139 h 218"/>
                <a:gd name="T24" fmla="*/ 265 w 836"/>
                <a:gd name="T25" fmla="*/ 136 h 218"/>
                <a:gd name="T26" fmla="*/ 288 w 836"/>
                <a:gd name="T27" fmla="*/ 133 h 218"/>
                <a:gd name="T28" fmla="*/ 310 w 836"/>
                <a:gd name="T29" fmla="*/ 128 h 218"/>
                <a:gd name="T30" fmla="*/ 334 w 836"/>
                <a:gd name="T31" fmla="*/ 123 h 218"/>
                <a:gd name="T32" fmla="*/ 359 w 836"/>
                <a:gd name="T33" fmla="*/ 118 h 218"/>
                <a:gd name="T34" fmla="*/ 385 w 836"/>
                <a:gd name="T35" fmla="*/ 113 h 218"/>
                <a:gd name="T36" fmla="*/ 412 w 836"/>
                <a:gd name="T37" fmla="*/ 108 h 218"/>
                <a:gd name="T38" fmla="*/ 438 w 836"/>
                <a:gd name="T39" fmla="*/ 102 h 218"/>
                <a:gd name="T40" fmla="*/ 466 w 836"/>
                <a:gd name="T41" fmla="*/ 95 h 218"/>
                <a:gd name="T42" fmla="*/ 493 w 836"/>
                <a:gd name="T43" fmla="*/ 88 h 218"/>
                <a:gd name="T44" fmla="*/ 522 w 836"/>
                <a:gd name="T45" fmla="*/ 81 h 218"/>
                <a:gd name="T46" fmla="*/ 550 w 836"/>
                <a:gd name="T47" fmla="*/ 73 h 218"/>
                <a:gd name="T48" fmla="*/ 579 w 836"/>
                <a:gd name="T49" fmla="*/ 63 h 218"/>
                <a:gd name="T50" fmla="*/ 608 w 836"/>
                <a:gd name="T51" fmla="*/ 55 h 218"/>
                <a:gd name="T52" fmla="*/ 636 w 836"/>
                <a:gd name="T53" fmla="*/ 45 h 218"/>
                <a:gd name="T54" fmla="*/ 665 w 836"/>
                <a:gd name="T55" fmla="*/ 35 h 218"/>
                <a:gd name="T56" fmla="*/ 694 w 836"/>
                <a:gd name="T57" fmla="*/ 24 h 218"/>
                <a:gd name="T58" fmla="*/ 722 w 836"/>
                <a:gd name="T59" fmla="*/ 12 h 218"/>
                <a:gd name="T60" fmla="*/ 836 w 836"/>
                <a:gd name="T61" fmla="*/ 0 h 218"/>
                <a:gd name="T62" fmla="*/ 812 w 836"/>
                <a:gd name="T63" fmla="*/ 11 h 218"/>
                <a:gd name="T64" fmla="*/ 802 w 836"/>
                <a:gd name="T65" fmla="*/ 17 h 218"/>
                <a:gd name="T66" fmla="*/ 790 w 836"/>
                <a:gd name="T67" fmla="*/ 22 h 218"/>
                <a:gd name="T68" fmla="*/ 777 w 836"/>
                <a:gd name="T69" fmla="*/ 30 h 218"/>
                <a:gd name="T70" fmla="*/ 762 w 836"/>
                <a:gd name="T71" fmla="*/ 36 h 218"/>
                <a:gd name="T72" fmla="*/ 747 w 836"/>
                <a:gd name="T73" fmla="*/ 44 h 218"/>
                <a:gd name="T74" fmla="*/ 729 w 836"/>
                <a:gd name="T75" fmla="*/ 53 h 218"/>
                <a:gd name="T76" fmla="*/ 712 w 836"/>
                <a:gd name="T77" fmla="*/ 61 h 218"/>
                <a:gd name="T78" fmla="*/ 692 w 836"/>
                <a:gd name="T79" fmla="*/ 70 h 218"/>
                <a:gd name="T80" fmla="*/ 673 w 836"/>
                <a:gd name="T81" fmla="*/ 79 h 218"/>
                <a:gd name="T82" fmla="*/ 653 w 836"/>
                <a:gd name="T83" fmla="*/ 89 h 218"/>
                <a:gd name="T84" fmla="*/ 633 w 836"/>
                <a:gd name="T85" fmla="*/ 99 h 218"/>
                <a:gd name="T86" fmla="*/ 610 w 836"/>
                <a:gd name="T87" fmla="*/ 108 h 218"/>
                <a:gd name="T88" fmla="*/ 588 w 836"/>
                <a:gd name="T89" fmla="*/ 118 h 218"/>
                <a:gd name="T90" fmla="*/ 565 w 836"/>
                <a:gd name="T91" fmla="*/ 127 h 218"/>
                <a:gd name="T92" fmla="*/ 542 w 836"/>
                <a:gd name="T93" fmla="*/ 137 h 218"/>
                <a:gd name="T94" fmla="*/ 518 w 836"/>
                <a:gd name="T95" fmla="*/ 146 h 218"/>
                <a:gd name="T96" fmla="*/ 496 w 836"/>
                <a:gd name="T97" fmla="*/ 156 h 218"/>
                <a:gd name="T98" fmla="*/ 472 w 836"/>
                <a:gd name="T99" fmla="*/ 163 h 218"/>
                <a:gd name="T100" fmla="*/ 449 w 836"/>
                <a:gd name="T101" fmla="*/ 172 h 218"/>
                <a:gd name="T102" fmla="*/ 426 w 836"/>
                <a:gd name="T103" fmla="*/ 179 h 218"/>
                <a:gd name="T104" fmla="*/ 403 w 836"/>
                <a:gd name="T105" fmla="*/ 187 h 218"/>
                <a:gd name="T106" fmla="*/ 379 w 836"/>
                <a:gd name="T107" fmla="*/ 193 h 218"/>
                <a:gd name="T108" fmla="*/ 358 w 836"/>
                <a:gd name="T109" fmla="*/ 201 h 218"/>
                <a:gd name="T110" fmla="*/ 336 w 836"/>
                <a:gd name="T111" fmla="*/ 206 h 218"/>
                <a:gd name="T112" fmla="*/ 315 w 836"/>
                <a:gd name="T113" fmla="*/ 211 h 218"/>
                <a:gd name="T114" fmla="*/ 295 w 836"/>
                <a:gd name="T115" fmla="*/ 215 h 218"/>
                <a:gd name="T116" fmla="*/ 276 w 836"/>
                <a:gd name="T117" fmla="*/ 218 h 218"/>
                <a:gd name="T118" fmla="*/ 88 w 836"/>
                <a:gd name="T119" fmla="*/ 159 h 2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6"/>
                <a:gd name="T181" fmla="*/ 0 h 218"/>
                <a:gd name="T182" fmla="*/ 836 w 836"/>
                <a:gd name="T183" fmla="*/ 218 h 2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6" h="218">
                  <a:moveTo>
                    <a:pt x="88" y="159"/>
                  </a:moveTo>
                  <a:lnTo>
                    <a:pt x="88" y="159"/>
                  </a:lnTo>
                  <a:lnTo>
                    <a:pt x="92" y="159"/>
                  </a:lnTo>
                  <a:lnTo>
                    <a:pt x="95" y="158"/>
                  </a:lnTo>
                  <a:lnTo>
                    <a:pt x="103" y="157"/>
                  </a:lnTo>
                  <a:lnTo>
                    <a:pt x="106" y="157"/>
                  </a:lnTo>
                  <a:lnTo>
                    <a:pt x="111" y="156"/>
                  </a:lnTo>
                  <a:lnTo>
                    <a:pt x="114" y="156"/>
                  </a:lnTo>
                  <a:lnTo>
                    <a:pt x="121" y="156"/>
                  </a:lnTo>
                  <a:lnTo>
                    <a:pt x="126" y="154"/>
                  </a:lnTo>
                  <a:lnTo>
                    <a:pt x="132" y="154"/>
                  </a:lnTo>
                  <a:lnTo>
                    <a:pt x="138" y="153"/>
                  </a:lnTo>
                  <a:lnTo>
                    <a:pt x="147" y="153"/>
                  </a:lnTo>
                  <a:lnTo>
                    <a:pt x="153" y="152"/>
                  </a:lnTo>
                  <a:lnTo>
                    <a:pt x="161" y="151"/>
                  </a:lnTo>
                  <a:lnTo>
                    <a:pt x="168" y="149"/>
                  </a:lnTo>
                  <a:lnTo>
                    <a:pt x="177" y="149"/>
                  </a:lnTo>
                  <a:lnTo>
                    <a:pt x="186" y="148"/>
                  </a:lnTo>
                  <a:lnTo>
                    <a:pt x="193" y="146"/>
                  </a:lnTo>
                  <a:lnTo>
                    <a:pt x="203" y="144"/>
                  </a:lnTo>
                  <a:lnTo>
                    <a:pt x="213" y="144"/>
                  </a:lnTo>
                  <a:lnTo>
                    <a:pt x="222" y="142"/>
                  </a:lnTo>
                  <a:lnTo>
                    <a:pt x="232" y="141"/>
                  </a:lnTo>
                  <a:lnTo>
                    <a:pt x="244" y="139"/>
                  </a:lnTo>
                  <a:lnTo>
                    <a:pt x="254" y="138"/>
                  </a:lnTo>
                  <a:lnTo>
                    <a:pt x="265" y="136"/>
                  </a:lnTo>
                  <a:lnTo>
                    <a:pt x="276" y="134"/>
                  </a:lnTo>
                  <a:lnTo>
                    <a:pt x="288" y="133"/>
                  </a:lnTo>
                  <a:lnTo>
                    <a:pt x="299" y="132"/>
                  </a:lnTo>
                  <a:lnTo>
                    <a:pt x="310" y="128"/>
                  </a:lnTo>
                  <a:lnTo>
                    <a:pt x="323" y="127"/>
                  </a:lnTo>
                  <a:lnTo>
                    <a:pt x="334" y="123"/>
                  </a:lnTo>
                  <a:lnTo>
                    <a:pt x="348" y="122"/>
                  </a:lnTo>
                  <a:lnTo>
                    <a:pt x="359" y="118"/>
                  </a:lnTo>
                  <a:lnTo>
                    <a:pt x="372" y="117"/>
                  </a:lnTo>
                  <a:lnTo>
                    <a:pt x="385" y="113"/>
                  </a:lnTo>
                  <a:lnTo>
                    <a:pt x="399" y="112"/>
                  </a:lnTo>
                  <a:lnTo>
                    <a:pt x="412" y="108"/>
                  </a:lnTo>
                  <a:lnTo>
                    <a:pt x="426" y="105"/>
                  </a:lnTo>
                  <a:lnTo>
                    <a:pt x="438" y="102"/>
                  </a:lnTo>
                  <a:lnTo>
                    <a:pt x="452" y="99"/>
                  </a:lnTo>
                  <a:lnTo>
                    <a:pt x="466" y="95"/>
                  </a:lnTo>
                  <a:lnTo>
                    <a:pt x="481" y="92"/>
                  </a:lnTo>
                  <a:lnTo>
                    <a:pt x="493" y="88"/>
                  </a:lnTo>
                  <a:lnTo>
                    <a:pt x="508" y="85"/>
                  </a:lnTo>
                  <a:lnTo>
                    <a:pt x="522" y="81"/>
                  </a:lnTo>
                  <a:lnTo>
                    <a:pt x="536" y="76"/>
                  </a:lnTo>
                  <a:lnTo>
                    <a:pt x="550" y="73"/>
                  </a:lnTo>
                  <a:lnTo>
                    <a:pt x="565" y="68"/>
                  </a:lnTo>
                  <a:lnTo>
                    <a:pt x="579" y="63"/>
                  </a:lnTo>
                  <a:lnTo>
                    <a:pt x="594" y="59"/>
                  </a:lnTo>
                  <a:lnTo>
                    <a:pt x="608" y="55"/>
                  </a:lnTo>
                  <a:lnTo>
                    <a:pt x="623" y="50"/>
                  </a:lnTo>
                  <a:lnTo>
                    <a:pt x="636" y="45"/>
                  </a:lnTo>
                  <a:lnTo>
                    <a:pt x="650" y="40"/>
                  </a:lnTo>
                  <a:lnTo>
                    <a:pt x="665" y="35"/>
                  </a:lnTo>
                  <a:lnTo>
                    <a:pt x="679" y="30"/>
                  </a:lnTo>
                  <a:lnTo>
                    <a:pt x="694" y="24"/>
                  </a:lnTo>
                  <a:lnTo>
                    <a:pt x="708" y="19"/>
                  </a:lnTo>
                  <a:lnTo>
                    <a:pt x="722" y="12"/>
                  </a:lnTo>
                  <a:lnTo>
                    <a:pt x="737" y="7"/>
                  </a:lnTo>
                  <a:lnTo>
                    <a:pt x="836" y="0"/>
                  </a:lnTo>
                  <a:lnTo>
                    <a:pt x="816" y="10"/>
                  </a:lnTo>
                  <a:lnTo>
                    <a:pt x="812" y="11"/>
                  </a:lnTo>
                  <a:lnTo>
                    <a:pt x="807" y="14"/>
                  </a:lnTo>
                  <a:lnTo>
                    <a:pt x="802" y="17"/>
                  </a:lnTo>
                  <a:lnTo>
                    <a:pt x="796" y="19"/>
                  </a:lnTo>
                  <a:lnTo>
                    <a:pt x="790" y="22"/>
                  </a:lnTo>
                  <a:lnTo>
                    <a:pt x="783" y="25"/>
                  </a:lnTo>
                  <a:lnTo>
                    <a:pt x="777" y="30"/>
                  </a:lnTo>
                  <a:lnTo>
                    <a:pt x="770" y="32"/>
                  </a:lnTo>
                  <a:lnTo>
                    <a:pt x="762" y="36"/>
                  </a:lnTo>
                  <a:lnTo>
                    <a:pt x="754" y="40"/>
                  </a:lnTo>
                  <a:lnTo>
                    <a:pt x="747" y="44"/>
                  </a:lnTo>
                  <a:lnTo>
                    <a:pt x="738" y="49"/>
                  </a:lnTo>
                  <a:lnTo>
                    <a:pt x="729" y="53"/>
                  </a:lnTo>
                  <a:lnTo>
                    <a:pt x="721" y="56"/>
                  </a:lnTo>
                  <a:lnTo>
                    <a:pt x="712" y="61"/>
                  </a:lnTo>
                  <a:lnTo>
                    <a:pt x="702" y="65"/>
                  </a:lnTo>
                  <a:lnTo>
                    <a:pt x="692" y="70"/>
                  </a:lnTo>
                  <a:lnTo>
                    <a:pt x="683" y="74"/>
                  </a:lnTo>
                  <a:lnTo>
                    <a:pt x="673" y="79"/>
                  </a:lnTo>
                  <a:lnTo>
                    <a:pt x="663" y="84"/>
                  </a:lnTo>
                  <a:lnTo>
                    <a:pt x="653" y="89"/>
                  </a:lnTo>
                  <a:lnTo>
                    <a:pt x="641" y="94"/>
                  </a:lnTo>
                  <a:lnTo>
                    <a:pt x="633" y="99"/>
                  </a:lnTo>
                  <a:lnTo>
                    <a:pt x="621" y="104"/>
                  </a:lnTo>
                  <a:lnTo>
                    <a:pt x="610" y="108"/>
                  </a:lnTo>
                  <a:lnTo>
                    <a:pt x="599" y="113"/>
                  </a:lnTo>
                  <a:lnTo>
                    <a:pt x="588" y="118"/>
                  </a:lnTo>
                  <a:lnTo>
                    <a:pt x="576" y="122"/>
                  </a:lnTo>
                  <a:lnTo>
                    <a:pt x="565" y="127"/>
                  </a:lnTo>
                  <a:lnTo>
                    <a:pt x="552" y="132"/>
                  </a:lnTo>
                  <a:lnTo>
                    <a:pt x="542" y="137"/>
                  </a:lnTo>
                  <a:lnTo>
                    <a:pt x="530" y="141"/>
                  </a:lnTo>
                  <a:lnTo>
                    <a:pt x="518" y="146"/>
                  </a:lnTo>
                  <a:lnTo>
                    <a:pt x="507" y="151"/>
                  </a:lnTo>
                  <a:lnTo>
                    <a:pt x="496" y="156"/>
                  </a:lnTo>
                  <a:lnTo>
                    <a:pt x="483" y="159"/>
                  </a:lnTo>
                  <a:lnTo>
                    <a:pt x="472" y="163"/>
                  </a:lnTo>
                  <a:lnTo>
                    <a:pt x="461" y="168"/>
                  </a:lnTo>
                  <a:lnTo>
                    <a:pt x="449" y="172"/>
                  </a:lnTo>
                  <a:lnTo>
                    <a:pt x="437" y="176"/>
                  </a:lnTo>
                  <a:lnTo>
                    <a:pt x="426" y="179"/>
                  </a:lnTo>
                  <a:lnTo>
                    <a:pt x="414" y="183"/>
                  </a:lnTo>
                  <a:lnTo>
                    <a:pt x="403" y="187"/>
                  </a:lnTo>
                  <a:lnTo>
                    <a:pt x="390" y="190"/>
                  </a:lnTo>
                  <a:lnTo>
                    <a:pt x="379" y="193"/>
                  </a:lnTo>
                  <a:lnTo>
                    <a:pt x="369" y="197"/>
                  </a:lnTo>
                  <a:lnTo>
                    <a:pt x="358" y="201"/>
                  </a:lnTo>
                  <a:lnTo>
                    <a:pt x="347" y="203"/>
                  </a:lnTo>
                  <a:lnTo>
                    <a:pt x="336" y="206"/>
                  </a:lnTo>
                  <a:lnTo>
                    <a:pt x="325" y="207"/>
                  </a:lnTo>
                  <a:lnTo>
                    <a:pt x="315" y="211"/>
                  </a:lnTo>
                  <a:lnTo>
                    <a:pt x="305" y="212"/>
                  </a:lnTo>
                  <a:lnTo>
                    <a:pt x="295" y="215"/>
                  </a:lnTo>
                  <a:lnTo>
                    <a:pt x="285" y="216"/>
                  </a:lnTo>
                  <a:lnTo>
                    <a:pt x="276" y="218"/>
                  </a:lnTo>
                  <a:lnTo>
                    <a:pt x="0" y="163"/>
                  </a:lnTo>
                  <a:lnTo>
                    <a:pt x="88" y="15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5" name="Freeform 83"/>
            <p:cNvSpPr>
              <a:spLocks/>
            </p:cNvSpPr>
            <p:nvPr/>
          </p:nvSpPr>
          <p:spPr bwMode="auto">
            <a:xfrm>
              <a:off x="3038" y="3095"/>
              <a:ext cx="229" cy="75"/>
            </a:xfrm>
            <a:custGeom>
              <a:avLst/>
              <a:gdLst>
                <a:gd name="T0" fmla="*/ 163 w 689"/>
                <a:gd name="T1" fmla="*/ 127 h 225"/>
                <a:gd name="T2" fmla="*/ 146 w 689"/>
                <a:gd name="T3" fmla="*/ 132 h 225"/>
                <a:gd name="T4" fmla="*/ 124 w 689"/>
                <a:gd name="T5" fmla="*/ 137 h 225"/>
                <a:gd name="T6" fmla="*/ 97 w 689"/>
                <a:gd name="T7" fmla="*/ 142 h 225"/>
                <a:gd name="T8" fmla="*/ 70 w 689"/>
                <a:gd name="T9" fmla="*/ 142 h 225"/>
                <a:gd name="T10" fmla="*/ 42 w 689"/>
                <a:gd name="T11" fmla="*/ 139 h 225"/>
                <a:gd name="T12" fmla="*/ 20 w 689"/>
                <a:gd name="T13" fmla="*/ 129 h 225"/>
                <a:gd name="T14" fmla="*/ 3 w 689"/>
                <a:gd name="T15" fmla="*/ 110 h 225"/>
                <a:gd name="T16" fmla="*/ 0 w 689"/>
                <a:gd name="T17" fmla="*/ 87 h 225"/>
                <a:gd name="T18" fmla="*/ 10 w 689"/>
                <a:gd name="T19" fmla="*/ 66 h 225"/>
                <a:gd name="T20" fmla="*/ 31 w 689"/>
                <a:gd name="T21" fmla="*/ 46 h 225"/>
                <a:gd name="T22" fmla="*/ 57 w 689"/>
                <a:gd name="T23" fmla="*/ 31 h 225"/>
                <a:gd name="T24" fmla="*/ 87 w 689"/>
                <a:gd name="T25" fmla="*/ 16 h 225"/>
                <a:gd name="T26" fmla="*/ 116 w 689"/>
                <a:gd name="T27" fmla="*/ 5 h 225"/>
                <a:gd name="T28" fmla="*/ 141 w 689"/>
                <a:gd name="T29" fmla="*/ 0 h 225"/>
                <a:gd name="T30" fmla="*/ 163 w 689"/>
                <a:gd name="T31" fmla="*/ 2 h 225"/>
                <a:gd name="T32" fmla="*/ 176 w 689"/>
                <a:gd name="T33" fmla="*/ 19 h 225"/>
                <a:gd name="T34" fmla="*/ 183 w 689"/>
                <a:gd name="T35" fmla="*/ 37 h 225"/>
                <a:gd name="T36" fmla="*/ 193 w 689"/>
                <a:gd name="T37" fmla="*/ 56 h 225"/>
                <a:gd name="T38" fmla="*/ 212 w 689"/>
                <a:gd name="T39" fmla="*/ 77 h 225"/>
                <a:gd name="T40" fmla="*/ 228 w 689"/>
                <a:gd name="T41" fmla="*/ 92 h 225"/>
                <a:gd name="T42" fmla="*/ 244 w 689"/>
                <a:gd name="T43" fmla="*/ 104 h 225"/>
                <a:gd name="T44" fmla="*/ 264 w 689"/>
                <a:gd name="T45" fmla="*/ 114 h 225"/>
                <a:gd name="T46" fmla="*/ 289 w 689"/>
                <a:gd name="T47" fmla="*/ 125 h 225"/>
                <a:gd name="T48" fmla="*/ 318 w 689"/>
                <a:gd name="T49" fmla="*/ 136 h 225"/>
                <a:gd name="T50" fmla="*/ 350 w 689"/>
                <a:gd name="T51" fmla="*/ 146 h 225"/>
                <a:gd name="T52" fmla="*/ 382 w 689"/>
                <a:gd name="T53" fmla="*/ 155 h 225"/>
                <a:gd name="T54" fmla="*/ 415 w 689"/>
                <a:gd name="T55" fmla="*/ 163 h 225"/>
                <a:gd name="T56" fmla="*/ 448 w 689"/>
                <a:gd name="T57" fmla="*/ 170 h 225"/>
                <a:gd name="T58" fmla="*/ 478 w 689"/>
                <a:gd name="T59" fmla="*/ 175 h 225"/>
                <a:gd name="T60" fmla="*/ 509 w 689"/>
                <a:gd name="T61" fmla="*/ 181 h 225"/>
                <a:gd name="T62" fmla="*/ 538 w 689"/>
                <a:gd name="T63" fmla="*/ 185 h 225"/>
                <a:gd name="T64" fmla="*/ 566 w 689"/>
                <a:gd name="T65" fmla="*/ 190 h 225"/>
                <a:gd name="T66" fmla="*/ 589 w 689"/>
                <a:gd name="T67" fmla="*/ 193 h 225"/>
                <a:gd name="T68" fmla="*/ 613 w 689"/>
                <a:gd name="T69" fmla="*/ 197 h 225"/>
                <a:gd name="T70" fmla="*/ 633 w 689"/>
                <a:gd name="T71" fmla="*/ 198 h 225"/>
                <a:gd name="T72" fmla="*/ 651 w 689"/>
                <a:gd name="T73" fmla="*/ 200 h 225"/>
                <a:gd name="T74" fmla="*/ 674 w 689"/>
                <a:gd name="T75" fmla="*/ 203 h 225"/>
                <a:gd name="T76" fmla="*/ 687 w 689"/>
                <a:gd name="T77" fmla="*/ 203 h 225"/>
                <a:gd name="T78" fmla="*/ 602 w 689"/>
                <a:gd name="T79" fmla="*/ 224 h 225"/>
                <a:gd name="T80" fmla="*/ 587 w 689"/>
                <a:gd name="T81" fmla="*/ 223 h 225"/>
                <a:gd name="T82" fmla="*/ 571 w 689"/>
                <a:gd name="T83" fmla="*/ 222 h 225"/>
                <a:gd name="T84" fmla="*/ 551 w 689"/>
                <a:gd name="T85" fmla="*/ 220 h 225"/>
                <a:gd name="T86" fmla="*/ 527 w 689"/>
                <a:gd name="T87" fmla="*/ 217 h 225"/>
                <a:gd name="T88" fmla="*/ 499 w 689"/>
                <a:gd name="T89" fmla="*/ 214 h 225"/>
                <a:gd name="T90" fmla="*/ 470 w 689"/>
                <a:gd name="T91" fmla="*/ 209 h 225"/>
                <a:gd name="T92" fmla="*/ 439 w 689"/>
                <a:gd name="T93" fmla="*/ 204 h 225"/>
                <a:gd name="T94" fmla="*/ 405 w 689"/>
                <a:gd name="T95" fmla="*/ 198 h 225"/>
                <a:gd name="T96" fmla="*/ 371 w 689"/>
                <a:gd name="T97" fmla="*/ 191 h 225"/>
                <a:gd name="T98" fmla="*/ 337 w 689"/>
                <a:gd name="T99" fmla="*/ 183 h 225"/>
                <a:gd name="T100" fmla="*/ 302 w 689"/>
                <a:gd name="T101" fmla="*/ 174 h 225"/>
                <a:gd name="T102" fmla="*/ 268 w 689"/>
                <a:gd name="T103" fmla="*/ 164 h 225"/>
                <a:gd name="T104" fmla="*/ 235 w 689"/>
                <a:gd name="T105" fmla="*/ 153 h 225"/>
                <a:gd name="T106" fmla="*/ 205 w 689"/>
                <a:gd name="T107" fmla="*/ 139 h 225"/>
                <a:gd name="T108" fmla="*/ 173 w 689"/>
                <a:gd name="T109" fmla="*/ 125 h 2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89"/>
                <a:gd name="T166" fmla="*/ 0 h 225"/>
                <a:gd name="T167" fmla="*/ 689 w 689"/>
                <a:gd name="T168" fmla="*/ 225 h 22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89" h="225">
                  <a:moveTo>
                    <a:pt x="173" y="125"/>
                  </a:moveTo>
                  <a:lnTo>
                    <a:pt x="170" y="125"/>
                  </a:lnTo>
                  <a:lnTo>
                    <a:pt x="166" y="126"/>
                  </a:lnTo>
                  <a:lnTo>
                    <a:pt x="163" y="127"/>
                  </a:lnTo>
                  <a:lnTo>
                    <a:pt x="160" y="129"/>
                  </a:lnTo>
                  <a:lnTo>
                    <a:pt x="156" y="129"/>
                  </a:lnTo>
                  <a:lnTo>
                    <a:pt x="153" y="131"/>
                  </a:lnTo>
                  <a:lnTo>
                    <a:pt x="146" y="132"/>
                  </a:lnTo>
                  <a:lnTo>
                    <a:pt x="141" y="134"/>
                  </a:lnTo>
                  <a:lnTo>
                    <a:pt x="136" y="135"/>
                  </a:lnTo>
                  <a:lnTo>
                    <a:pt x="130" y="136"/>
                  </a:lnTo>
                  <a:lnTo>
                    <a:pt x="124" y="137"/>
                  </a:lnTo>
                  <a:lnTo>
                    <a:pt x="117" y="139"/>
                  </a:lnTo>
                  <a:lnTo>
                    <a:pt x="111" y="140"/>
                  </a:lnTo>
                  <a:lnTo>
                    <a:pt x="105" y="142"/>
                  </a:lnTo>
                  <a:lnTo>
                    <a:pt x="97" y="142"/>
                  </a:lnTo>
                  <a:lnTo>
                    <a:pt x="91" y="142"/>
                  </a:lnTo>
                  <a:lnTo>
                    <a:pt x="84" y="142"/>
                  </a:lnTo>
                  <a:lnTo>
                    <a:pt x="76" y="144"/>
                  </a:lnTo>
                  <a:lnTo>
                    <a:pt x="70" y="142"/>
                  </a:lnTo>
                  <a:lnTo>
                    <a:pt x="62" y="142"/>
                  </a:lnTo>
                  <a:lnTo>
                    <a:pt x="56" y="142"/>
                  </a:lnTo>
                  <a:lnTo>
                    <a:pt x="50" y="141"/>
                  </a:lnTo>
                  <a:lnTo>
                    <a:pt x="42" y="139"/>
                  </a:lnTo>
                  <a:lnTo>
                    <a:pt x="36" y="137"/>
                  </a:lnTo>
                  <a:lnTo>
                    <a:pt x="31" y="134"/>
                  </a:lnTo>
                  <a:lnTo>
                    <a:pt x="25" y="132"/>
                  </a:lnTo>
                  <a:lnTo>
                    <a:pt x="20" y="129"/>
                  </a:lnTo>
                  <a:lnTo>
                    <a:pt x="15" y="125"/>
                  </a:lnTo>
                  <a:lnTo>
                    <a:pt x="11" y="120"/>
                  </a:lnTo>
                  <a:lnTo>
                    <a:pt x="7" y="116"/>
                  </a:lnTo>
                  <a:lnTo>
                    <a:pt x="3" y="110"/>
                  </a:lnTo>
                  <a:lnTo>
                    <a:pt x="1" y="105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0" y="87"/>
                  </a:lnTo>
                  <a:lnTo>
                    <a:pt x="1" y="82"/>
                  </a:lnTo>
                  <a:lnTo>
                    <a:pt x="3" y="77"/>
                  </a:lnTo>
                  <a:lnTo>
                    <a:pt x="7" y="72"/>
                  </a:lnTo>
                  <a:lnTo>
                    <a:pt x="10" y="66"/>
                  </a:lnTo>
                  <a:lnTo>
                    <a:pt x="15" y="61"/>
                  </a:lnTo>
                  <a:lnTo>
                    <a:pt x="18" y="56"/>
                  </a:lnTo>
                  <a:lnTo>
                    <a:pt x="25" y="51"/>
                  </a:lnTo>
                  <a:lnTo>
                    <a:pt x="31" y="46"/>
                  </a:lnTo>
                  <a:lnTo>
                    <a:pt x="37" y="42"/>
                  </a:lnTo>
                  <a:lnTo>
                    <a:pt x="43" y="38"/>
                  </a:lnTo>
                  <a:lnTo>
                    <a:pt x="51" y="34"/>
                  </a:lnTo>
                  <a:lnTo>
                    <a:pt x="57" y="31"/>
                  </a:lnTo>
                  <a:lnTo>
                    <a:pt x="65" y="26"/>
                  </a:lnTo>
                  <a:lnTo>
                    <a:pt x="72" y="22"/>
                  </a:lnTo>
                  <a:lnTo>
                    <a:pt x="80" y="18"/>
                  </a:lnTo>
                  <a:lnTo>
                    <a:pt x="87" y="16"/>
                  </a:lnTo>
                  <a:lnTo>
                    <a:pt x="95" y="12"/>
                  </a:lnTo>
                  <a:lnTo>
                    <a:pt x="102" y="10"/>
                  </a:lnTo>
                  <a:lnTo>
                    <a:pt x="110" y="8"/>
                  </a:lnTo>
                  <a:lnTo>
                    <a:pt x="116" y="5"/>
                  </a:lnTo>
                  <a:lnTo>
                    <a:pt x="124" y="4"/>
                  </a:lnTo>
                  <a:lnTo>
                    <a:pt x="130" y="2"/>
                  </a:lnTo>
                  <a:lnTo>
                    <a:pt x="136" y="2"/>
                  </a:lnTo>
                  <a:lnTo>
                    <a:pt x="141" y="0"/>
                  </a:lnTo>
                  <a:lnTo>
                    <a:pt x="146" y="0"/>
                  </a:lnTo>
                  <a:lnTo>
                    <a:pt x="151" y="0"/>
                  </a:lnTo>
                  <a:lnTo>
                    <a:pt x="156" y="0"/>
                  </a:lnTo>
                  <a:lnTo>
                    <a:pt x="163" y="2"/>
                  </a:lnTo>
                  <a:lnTo>
                    <a:pt x="168" y="5"/>
                  </a:lnTo>
                  <a:lnTo>
                    <a:pt x="171" y="9"/>
                  </a:lnTo>
                  <a:lnTo>
                    <a:pt x="175" y="17"/>
                  </a:lnTo>
                  <a:lnTo>
                    <a:pt x="176" y="19"/>
                  </a:lnTo>
                  <a:lnTo>
                    <a:pt x="178" y="23"/>
                  </a:lnTo>
                  <a:lnTo>
                    <a:pt x="179" y="28"/>
                  </a:lnTo>
                  <a:lnTo>
                    <a:pt x="182" y="32"/>
                  </a:lnTo>
                  <a:lnTo>
                    <a:pt x="183" y="37"/>
                  </a:lnTo>
                  <a:lnTo>
                    <a:pt x="185" y="41"/>
                  </a:lnTo>
                  <a:lnTo>
                    <a:pt x="188" y="46"/>
                  </a:lnTo>
                  <a:lnTo>
                    <a:pt x="192" y="51"/>
                  </a:lnTo>
                  <a:lnTo>
                    <a:pt x="193" y="56"/>
                  </a:lnTo>
                  <a:lnTo>
                    <a:pt x="198" y="61"/>
                  </a:lnTo>
                  <a:lnTo>
                    <a:pt x="202" y="66"/>
                  </a:lnTo>
                  <a:lnTo>
                    <a:pt x="207" y="72"/>
                  </a:lnTo>
                  <a:lnTo>
                    <a:pt x="212" y="77"/>
                  </a:lnTo>
                  <a:lnTo>
                    <a:pt x="218" y="83"/>
                  </a:lnTo>
                  <a:lnTo>
                    <a:pt x="220" y="86"/>
                  </a:lnTo>
                  <a:lnTo>
                    <a:pt x="224" y="88"/>
                  </a:lnTo>
                  <a:lnTo>
                    <a:pt x="228" y="92"/>
                  </a:lnTo>
                  <a:lnTo>
                    <a:pt x="232" y="95"/>
                  </a:lnTo>
                  <a:lnTo>
                    <a:pt x="235" y="97"/>
                  </a:lnTo>
                  <a:lnTo>
                    <a:pt x="240" y="100"/>
                  </a:lnTo>
                  <a:lnTo>
                    <a:pt x="244" y="104"/>
                  </a:lnTo>
                  <a:lnTo>
                    <a:pt x="249" y="106"/>
                  </a:lnTo>
                  <a:lnTo>
                    <a:pt x="254" y="109"/>
                  </a:lnTo>
                  <a:lnTo>
                    <a:pt x="259" y="111"/>
                  </a:lnTo>
                  <a:lnTo>
                    <a:pt x="264" y="114"/>
                  </a:lnTo>
                  <a:lnTo>
                    <a:pt x="271" y="117"/>
                  </a:lnTo>
                  <a:lnTo>
                    <a:pt x="277" y="120"/>
                  </a:lnTo>
                  <a:lnTo>
                    <a:pt x="283" y="122"/>
                  </a:lnTo>
                  <a:lnTo>
                    <a:pt x="289" y="125"/>
                  </a:lnTo>
                  <a:lnTo>
                    <a:pt x="297" y="129"/>
                  </a:lnTo>
                  <a:lnTo>
                    <a:pt x="303" y="131"/>
                  </a:lnTo>
                  <a:lnTo>
                    <a:pt x="311" y="134"/>
                  </a:lnTo>
                  <a:lnTo>
                    <a:pt x="318" y="136"/>
                  </a:lnTo>
                  <a:lnTo>
                    <a:pt x="327" y="140"/>
                  </a:lnTo>
                  <a:lnTo>
                    <a:pt x="335" y="142"/>
                  </a:lnTo>
                  <a:lnTo>
                    <a:pt x="342" y="144"/>
                  </a:lnTo>
                  <a:lnTo>
                    <a:pt x="350" y="146"/>
                  </a:lnTo>
                  <a:lnTo>
                    <a:pt x="358" y="149"/>
                  </a:lnTo>
                  <a:lnTo>
                    <a:pt x="366" y="151"/>
                  </a:lnTo>
                  <a:lnTo>
                    <a:pt x="375" y="154"/>
                  </a:lnTo>
                  <a:lnTo>
                    <a:pt x="382" y="155"/>
                  </a:lnTo>
                  <a:lnTo>
                    <a:pt x="391" y="158"/>
                  </a:lnTo>
                  <a:lnTo>
                    <a:pt x="399" y="159"/>
                  </a:lnTo>
                  <a:lnTo>
                    <a:pt x="407" y="161"/>
                  </a:lnTo>
                  <a:lnTo>
                    <a:pt x="415" y="163"/>
                  </a:lnTo>
                  <a:lnTo>
                    <a:pt x="422" y="165"/>
                  </a:lnTo>
                  <a:lnTo>
                    <a:pt x="431" y="166"/>
                  </a:lnTo>
                  <a:lnTo>
                    <a:pt x="439" y="169"/>
                  </a:lnTo>
                  <a:lnTo>
                    <a:pt x="448" y="170"/>
                  </a:lnTo>
                  <a:lnTo>
                    <a:pt x="455" y="171"/>
                  </a:lnTo>
                  <a:lnTo>
                    <a:pt x="463" y="173"/>
                  </a:lnTo>
                  <a:lnTo>
                    <a:pt x="470" y="175"/>
                  </a:lnTo>
                  <a:lnTo>
                    <a:pt x="478" y="175"/>
                  </a:lnTo>
                  <a:lnTo>
                    <a:pt x="487" y="178"/>
                  </a:lnTo>
                  <a:lnTo>
                    <a:pt x="493" y="178"/>
                  </a:lnTo>
                  <a:lnTo>
                    <a:pt x="500" y="180"/>
                  </a:lnTo>
                  <a:lnTo>
                    <a:pt x="509" y="181"/>
                  </a:lnTo>
                  <a:lnTo>
                    <a:pt x="517" y="183"/>
                  </a:lnTo>
                  <a:lnTo>
                    <a:pt x="524" y="183"/>
                  </a:lnTo>
                  <a:lnTo>
                    <a:pt x="530" y="184"/>
                  </a:lnTo>
                  <a:lnTo>
                    <a:pt x="538" y="185"/>
                  </a:lnTo>
                  <a:lnTo>
                    <a:pt x="544" y="186"/>
                  </a:lnTo>
                  <a:lnTo>
                    <a:pt x="551" y="188"/>
                  </a:lnTo>
                  <a:lnTo>
                    <a:pt x="558" y="189"/>
                  </a:lnTo>
                  <a:lnTo>
                    <a:pt x="566" y="190"/>
                  </a:lnTo>
                  <a:lnTo>
                    <a:pt x="572" y="191"/>
                  </a:lnTo>
                  <a:lnTo>
                    <a:pt x="578" y="191"/>
                  </a:lnTo>
                  <a:lnTo>
                    <a:pt x="584" y="193"/>
                  </a:lnTo>
                  <a:lnTo>
                    <a:pt x="589" y="193"/>
                  </a:lnTo>
                  <a:lnTo>
                    <a:pt x="596" y="194"/>
                  </a:lnTo>
                  <a:lnTo>
                    <a:pt x="602" y="194"/>
                  </a:lnTo>
                  <a:lnTo>
                    <a:pt x="608" y="195"/>
                  </a:lnTo>
                  <a:lnTo>
                    <a:pt x="613" y="197"/>
                  </a:lnTo>
                  <a:lnTo>
                    <a:pt x="620" y="197"/>
                  </a:lnTo>
                  <a:lnTo>
                    <a:pt x="623" y="197"/>
                  </a:lnTo>
                  <a:lnTo>
                    <a:pt x="628" y="198"/>
                  </a:lnTo>
                  <a:lnTo>
                    <a:pt x="633" y="198"/>
                  </a:lnTo>
                  <a:lnTo>
                    <a:pt x="638" y="199"/>
                  </a:lnTo>
                  <a:lnTo>
                    <a:pt x="642" y="199"/>
                  </a:lnTo>
                  <a:lnTo>
                    <a:pt x="647" y="199"/>
                  </a:lnTo>
                  <a:lnTo>
                    <a:pt x="651" y="200"/>
                  </a:lnTo>
                  <a:lnTo>
                    <a:pt x="656" y="200"/>
                  </a:lnTo>
                  <a:lnTo>
                    <a:pt x="662" y="200"/>
                  </a:lnTo>
                  <a:lnTo>
                    <a:pt x="670" y="202"/>
                  </a:lnTo>
                  <a:lnTo>
                    <a:pt x="674" y="203"/>
                  </a:lnTo>
                  <a:lnTo>
                    <a:pt x="679" y="203"/>
                  </a:lnTo>
                  <a:lnTo>
                    <a:pt x="682" y="203"/>
                  </a:lnTo>
                  <a:lnTo>
                    <a:pt x="686" y="203"/>
                  </a:lnTo>
                  <a:lnTo>
                    <a:pt x="687" y="203"/>
                  </a:lnTo>
                  <a:lnTo>
                    <a:pt x="689" y="204"/>
                  </a:lnTo>
                  <a:lnTo>
                    <a:pt x="606" y="225"/>
                  </a:lnTo>
                  <a:lnTo>
                    <a:pt x="604" y="224"/>
                  </a:lnTo>
                  <a:lnTo>
                    <a:pt x="602" y="224"/>
                  </a:lnTo>
                  <a:lnTo>
                    <a:pt x="598" y="223"/>
                  </a:lnTo>
                  <a:lnTo>
                    <a:pt x="593" y="223"/>
                  </a:lnTo>
                  <a:lnTo>
                    <a:pt x="589" y="223"/>
                  </a:lnTo>
                  <a:lnTo>
                    <a:pt x="587" y="223"/>
                  </a:lnTo>
                  <a:lnTo>
                    <a:pt x="583" y="222"/>
                  </a:lnTo>
                  <a:lnTo>
                    <a:pt x="579" y="222"/>
                  </a:lnTo>
                  <a:lnTo>
                    <a:pt x="576" y="222"/>
                  </a:lnTo>
                  <a:lnTo>
                    <a:pt x="571" y="222"/>
                  </a:lnTo>
                  <a:lnTo>
                    <a:pt x="566" y="222"/>
                  </a:lnTo>
                  <a:lnTo>
                    <a:pt x="562" y="222"/>
                  </a:lnTo>
                  <a:lnTo>
                    <a:pt x="556" y="220"/>
                  </a:lnTo>
                  <a:lnTo>
                    <a:pt x="551" y="220"/>
                  </a:lnTo>
                  <a:lnTo>
                    <a:pt x="544" y="218"/>
                  </a:lnTo>
                  <a:lnTo>
                    <a:pt x="539" y="218"/>
                  </a:lnTo>
                  <a:lnTo>
                    <a:pt x="533" y="217"/>
                  </a:lnTo>
                  <a:lnTo>
                    <a:pt x="527" y="217"/>
                  </a:lnTo>
                  <a:lnTo>
                    <a:pt x="520" y="215"/>
                  </a:lnTo>
                  <a:lnTo>
                    <a:pt x="514" y="215"/>
                  </a:lnTo>
                  <a:lnTo>
                    <a:pt x="507" y="214"/>
                  </a:lnTo>
                  <a:lnTo>
                    <a:pt x="499" y="214"/>
                  </a:lnTo>
                  <a:lnTo>
                    <a:pt x="493" y="212"/>
                  </a:lnTo>
                  <a:lnTo>
                    <a:pt x="485" y="212"/>
                  </a:lnTo>
                  <a:lnTo>
                    <a:pt x="478" y="210"/>
                  </a:lnTo>
                  <a:lnTo>
                    <a:pt x="470" y="209"/>
                  </a:lnTo>
                  <a:lnTo>
                    <a:pt x="463" y="209"/>
                  </a:lnTo>
                  <a:lnTo>
                    <a:pt x="455" y="208"/>
                  </a:lnTo>
                  <a:lnTo>
                    <a:pt x="448" y="205"/>
                  </a:lnTo>
                  <a:lnTo>
                    <a:pt x="439" y="204"/>
                  </a:lnTo>
                  <a:lnTo>
                    <a:pt x="430" y="203"/>
                  </a:lnTo>
                  <a:lnTo>
                    <a:pt x="422" y="202"/>
                  </a:lnTo>
                  <a:lnTo>
                    <a:pt x="414" y="199"/>
                  </a:lnTo>
                  <a:lnTo>
                    <a:pt x="405" y="198"/>
                  </a:lnTo>
                  <a:lnTo>
                    <a:pt x="397" y="197"/>
                  </a:lnTo>
                  <a:lnTo>
                    <a:pt x="389" y="195"/>
                  </a:lnTo>
                  <a:lnTo>
                    <a:pt x="380" y="193"/>
                  </a:lnTo>
                  <a:lnTo>
                    <a:pt x="371" y="191"/>
                  </a:lnTo>
                  <a:lnTo>
                    <a:pt x="364" y="189"/>
                  </a:lnTo>
                  <a:lnTo>
                    <a:pt x="355" y="188"/>
                  </a:lnTo>
                  <a:lnTo>
                    <a:pt x="346" y="185"/>
                  </a:lnTo>
                  <a:lnTo>
                    <a:pt x="337" y="183"/>
                  </a:lnTo>
                  <a:lnTo>
                    <a:pt x="328" y="181"/>
                  </a:lnTo>
                  <a:lnTo>
                    <a:pt x="320" y="180"/>
                  </a:lnTo>
                  <a:lnTo>
                    <a:pt x="311" y="176"/>
                  </a:lnTo>
                  <a:lnTo>
                    <a:pt x="302" y="174"/>
                  </a:lnTo>
                  <a:lnTo>
                    <a:pt x="293" y="171"/>
                  </a:lnTo>
                  <a:lnTo>
                    <a:pt x="286" y="169"/>
                  </a:lnTo>
                  <a:lnTo>
                    <a:pt x="277" y="166"/>
                  </a:lnTo>
                  <a:lnTo>
                    <a:pt x="268" y="164"/>
                  </a:lnTo>
                  <a:lnTo>
                    <a:pt x="259" y="160"/>
                  </a:lnTo>
                  <a:lnTo>
                    <a:pt x="252" y="159"/>
                  </a:lnTo>
                  <a:lnTo>
                    <a:pt x="243" y="155"/>
                  </a:lnTo>
                  <a:lnTo>
                    <a:pt x="235" y="153"/>
                  </a:lnTo>
                  <a:lnTo>
                    <a:pt x="228" y="149"/>
                  </a:lnTo>
                  <a:lnTo>
                    <a:pt x="220" y="145"/>
                  </a:lnTo>
                  <a:lnTo>
                    <a:pt x="213" y="142"/>
                  </a:lnTo>
                  <a:lnTo>
                    <a:pt x="205" y="139"/>
                  </a:lnTo>
                  <a:lnTo>
                    <a:pt x="198" y="136"/>
                  </a:lnTo>
                  <a:lnTo>
                    <a:pt x="192" y="132"/>
                  </a:lnTo>
                  <a:lnTo>
                    <a:pt x="173" y="125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6" name="Freeform 84"/>
            <p:cNvSpPr>
              <a:spLocks/>
            </p:cNvSpPr>
            <p:nvPr/>
          </p:nvSpPr>
          <p:spPr bwMode="auto">
            <a:xfrm>
              <a:off x="3094" y="2952"/>
              <a:ext cx="443" cy="144"/>
            </a:xfrm>
            <a:custGeom>
              <a:avLst/>
              <a:gdLst>
                <a:gd name="T0" fmla="*/ 17 w 1327"/>
                <a:gd name="T1" fmla="*/ 398 h 432"/>
                <a:gd name="T2" fmla="*/ 49 w 1327"/>
                <a:gd name="T3" fmla="*/ 372 h 432"/>
                <a:gd name="T4" fmla="*/ 91 w 1327"/>
                <a:gd name="T5" fmla="*/ 332 h 432"/>
                <a:gd name="T6" fmla="*/ 116 w 1327"/>
                <a:gd name="T7" fmla="*/ 305 h 432"/>
                <a:gd name="T8" fmla="*/ 137 w 1327"/>
                <a:gd name="T9" fmla="*/ 279 h 432"/>
                <a:gd name="T10" fmla="*/ 155 w 1327"/>
                <a:gd name="T11" fmla="*/ 252 h 432"/>
                <a:gd name="T12" fmla="*/ 170 w 1327"/>
                <a:gd name="T13" fmla="*/ 225 h 432"/>
                <a:gd name="T14" fmla="*/ 183 w 1327"/>
                <a:gd name="T15" fmla="*/ 195 h 432"/>
                <a:gd name="T16" fmla="*/ 201 w 1327"/>
                <a:gd name="T17" fmla="*/ 162 h 432"/>
                <a:gd name="T18" fmla="*/ 226 w 1327"/>
                <a:gd name="T19" fmla="*/ 128 h 432"/>
                <a:gd name="T20" fmla="*/ 254 w 1327"/>
                <a:gd name="T21" fmla="*/ 95 h 432"/>
                <a:gd name="T22" fmla="*/ 289 w 1327"/>
                <a:gd name="T23" fmla="*/ 64 h 432"/>
                <a:gd name="T24" fmla="*/ 330 w 1327"/>
                <a:gd name="T25" fmla="*/ 39 h 432"/>
                <a:gd name="T26" fmla="*/ 379 w 1327"/>
                <a:gd name="T27" fmla="*/ 17 h 432"/>
                <a:gd name="T28" fmla="*/ 433 w 1327"/>
                <a:gd name="T29" fmla="*/ 4 h 432"/>
                <a:gd name="T30" fmla="*/ 496 w 1327"/>
                <a:gd name="T31" fmla="*/ 0 h 432"/>
                <a:gd name="T32" fmla="*/ 568 w 1327"/>
                <a:gd name="T33" fmla="*/ 5 h 432"/>
                <a:gd name="T34" fmla="*/ 645 w 1327"/>
                <a:gd name="T35" fmla="*/ 24 h 432"/>
                <a:gd name="T36" fmla="*/ 723 w 1327"/>
                <a:gd name="T37" fmla="*/ 48 h 432"/>
                <a:gd name="T38" fmla="*/ 793 w 1327"/>
                <a:gd name="T39" fmla="*/ 73 h 432"/>
                <a:gd name="T40" fmla="*/ 860 w 1327"/>
                <a:gd name="T41" fmla="*/ 100 h 432"/>
                <a:gd name="T42" fmla="*/ 923 w 1327"/>
                <a:gd name="T43" fmla="*/ 129 h 432"/>
                <a:gd name="T44" fmla="*/ 982 w 1327"/>
                <a:gd name="T45" fmla="*/ 162 h 432"/>
                <a:gd name="T46" fmla="*/ 1037 w 1327"/>
                <a:gd name="T47" fmla="*/ 196 h 432"/>
                <a:gd name="T48" fmla="*/ 1092 w 1327"/>
                <a:gd name="T49" fmla="*/ 232 h 432"/>
                <a:gd name="T50" fmla="*/ 1146 w 1327"/>
                <a:gd name="T51" fmla="*/ 271 h 432"/>
                <a:gd name="T52" fmla="*/ 1199 w 1327"/>
                <a:gd name="T53" fmla="*/ 312 h 432"/>
                <a:gd name="T54" fmla="*/ 1253 w 1327"/>
                <a:gd name="T55" fmla="*/ 356 h 432"/>
                <a:gd name="T56" fmla="*/ 1263 w 1327"/>
                <a:gd name="T57" fmla="*/ 431 h 432"/>
                <a:gd name="T58" fmla="*/ 1238 w 1327"/>
                <a:gd name="T59" fmla="*/ 410 h 432"/>
                <a:gd name="T60" fmla="*/ 1210 w 1327"/>
                <a:gd name="T61" fmla="*/ 387 h 432"/>
                <a:gd name="T62" fmla="*/ 1179 w 1327"/>
                <a:gd name="T63" fmla="*/ 364 h 432"/>
                <a:gd name="T64" fmla="*/ 1142 w 1327"/>
                <a:gd name="T65" fmla="*/ 337 h 432"/>
                <a:gd name="T66" fmla="*/ 1100 w 1327"/>
                <a:gd name="T67" fmla="*/ 308 h 432"/>
                <a:gd name="T68" fmla="*/ 1056 w 1327"/>
                <a:gd name="T69" fmla="*/ 279 h 432"/>
                <a:gd name="T70" fmla="*/ 1008 w 1327"/>
                <a:gd name="T71" fmla="*/ 250 h 432"/>
                <a:gd name="T72" fmla="*/ 959 w 1327"/>
                <a:gd name="T73" fmla="*/ 225 h 432"/>
                <a:gd name="T74" fmla="*/ 910 w 1327"/>
                <a:gd name="T75" fmla="*/ 202 h 432"/>
                <a:gd name="T76" fmla="*/ 883 w 1327"/>
                <a:gd name="T77" fmla="*/ 190 h 432"/>
                <a:gd name="T78" fmla="*/ 851 w 1327"/>
                <a:gd name="T79" fmla="*/ 175 h 432"/>
                <a:gd name="T80" fmla="*/ 807 w 1327"/>
                <a:gd name="T81" fmla="*/ 157 h 432"/>
                <a:gd name="T82" fmla="*/ 753 w 1327"/>
                <a:gd name="T83" fmla="*/ 139 h 432"/>
                <a:gd name="T84" fmla="*/ 692 w 1327"/>
                <a:gd name="T85" fmla="*/ 123 h 432"/>
                <a:gd name="T86" fmla="*/ 625 w 1327"/>
                <a:gd name="T87" fmla="*/ 109 h 432"/>
                <a:gd name="T88" fmla="*/ 556 w 1327"/>
                <a:gd name="T89" fmla="*/ 102 h 432"/>
                <a:gd name="T90" fmla="*/ 486 w 1327"/>
                <a:gd name="T91" fmla="*/ 102 h 432"/>
                <a:gd name="T92" fmla="*/ 417 w 1327"/>
                <a:gd name="T93" fmla="*/ 113 h 432"/>
                <a:gd name="T94" fmla="*/ 353 w 1327"/>
                <a:gd name="T95" fmla="*/ 138 h 432"/>
                <a:gd name="T96" fmla="*/ 322 w 1327"/>
                <a:gd name="T97" fmla="*/ 157 h 432"/>
                <a:gd name="T98" fmla="*/ 293 w 1327"/>
                <a:gd name="T99" fmla="*/ 181 h 432"/>
                <a:gd name="T100" fmla="*/ 256 w 1327"/>
                <a:gd name="T101" fmla="*/ 213 h 432"/>
                <a:gd name="T102" fmla="*/ 219 w 1327"/>
                <a:gd name="T103" fmla="*/ 254 h 432"/>
                <a:gd name="T104" fmla="*/ 194 w 1327"/>
                <a:gd name="T105" fmla="*/ 288 h 432"/>
                <a:gd name="T106" fmla="*/ 162 w 1327"/>
                <a:gd name="T107" fmla="*/ 328 h 432"/>
                <a:gd name="T108" fmla="*/ 122 w 1327"/>
                <a:gd name="T109" fmla="*/ 366 h 432"/>
                <a:gd name="T110" fmla="*/ 81 w 1327"/>
                <a:gd name="T111" fmla="*/ 396 h 432"/>
                <a:gd name="T112" fmla="*/ 45 w 1327"/>
                <a:gd name="T113" fmla="*/ 417 h 432"/>
                <a:gd name="T114" fmla="*/ 24 w 1327"/>
                <a:gd name="T115" fmla="*/ 430 h 43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27"/>
                <a:gd name="T175" fmla="*/ 0 h 432"/>
                <a:gd name="T176" fmla="*/ 1327 w 1327"/>
                <a:gd name="T177" fmla="*/ 432 h 43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27" h="432">
                  <a:moveTo>
                    <a:pt x="0" y="411"/>
                  </a:moveTo>
                  <a:lnTo>
                    <a:pt x="1" y="410"/>
                  </a:lnTo>
                  <a:lnTo>
                    <a:pt x="5" y="407"/>
                  </a:lnTo>
                  <a:lnTo>
                    <a:pt x="8" y="405"/>
                  </a:lnTo>
                  <a:lnTo>
                    <a:pt x="12" y="402"/>
                  </a:lnTo>
                  <a:lnTo>
                    <a:pt x="17" y="398"/>
                  </a:lnTo>
                  <a:lnTo>
                    <a:pt x="22" y="396"/>
                  </a:lnTo>
                  <a:lnTo>
                    <a:pt x="25" y="391"/>
                  </a:lnTo>
                  <a:lnTo>
                    <a:pt x="32" y="387"/>
                  </a:lnTo>
                  <a:lnTo>
                    <a:pt x="37" y="382"/>
                  </a:lnTo>
                  <a:lnTo>
                    <a:pt x="43" y="377"/>
                  </a:lnTo>
                  <a:lnTo>
                    <a:pt x="49" y="372"/>
                  </a:lnTo>
                  <a:lnTo>
                    <a:pt x="55" y="366"/>
                  </a:lnTo>
                  <a:lnTo>
                    <a:pt x="63" y="359"/>
                  </a:lnTo>
                  <a:lnTo>
                    <a:pt x="70" y="354"/>
                  </a:lnTo>
                  <a:lnTo>
                    <a:pt x="77" y="347"/>
                  </a:lnTo>
                  <a:lnTo>
                    <a:pt x="84" y="339"/>
                  </a:lnTo>
                  <a:lnTo>
                    <a:pt x="91" y="332"/>
                  </a:lnTo>
                  <a:lnTo>
                    <a:pt x="99" y="324"/>
                  </a:lnTo>
                  <a:lnTo>
                    <a:pt x="102" y="320"/>
                  </a:lnTo>
                  <a:lnTo>
                    <a:pt x="106" y="317"/>
                  </a:lnTo>
                  <a:lnTo>
                    <a:pt x="109" y="313"/>
                  </a:lnTo>
                  <a:lnTo>
                    <a:pt x="113" y="309"/>
                  </a:lnTo>
                  <a:lnTo>
                    <a:pt x="116" y="305"/>
                  </a:lnTo>
                  <a:lnTo>
                    <a:pt x="121" y="300"/>
                  </a:lnTo>
                  <a:lnTo>
                    <a:pt x="123" y="296"/>
                  </a:lnTo>
                  <a:lnTo>
                    <a:pt x="127" y="293"/>
                  </a:lnTo>
                  <a:lnTo>
                    <a:pt x="129" y="288"/>
                  </a:lnTo>
                  <a:lnTo>
                    <a:pt x="133" y="284"/>
                  </a:lnTo>
                  <a:lnTo>
                    <a:pt x="137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6" y="266"/>
                  </a:lnTo>
                  <a:lnTo>
                    <a:pt x="150" y="261"/>
                  </a:lnTo>
                  <a:lnTo>
                    <a:pt x="152" y="257"/>
                  </a:lnTo>
                  <a:lnTo>
                    <a:pt x="155" y="252"/>
                  </a:lnTo>
                  <a:lnTo>
                    <a:pt x="157" y="249"/>
                  </a:lnTo>
                  <a:lnTo>
                    <a:pt x="161" y="244"/>
                  </a:lnTo>
                  <a:lnTo>
                    <a:pt x="163" y="239"/>
                  </a:lnTo>
                  <a:lnTo>
                    <a:pt x="166" y="234"/>
                  </a:lnTo>
                  <a:lnTo>
                    <a:pt x="167" y="230"/>
                  </a:lnTo>
                  <a:lnTo>
                    <a:pt x="170" y="225"/>
                  </a:lnTo>
                  <a:lnTo>
                    <a:pt x="172" y="221"/>
                  </a:lnTo>
                  <a:lnTo>
                    <a:pt x="173" y="215"/>
                  </a:lnTo>
                  <a:lnTo>
                    <a:pt x="176" y="210"/>
                  </a:lnTo>
                  <a:lnTo>
                    <a:pt x="178" y="205"/>
                  </a:lnTo>
                  <a:lnTo>
                    <a:pt x="181" y="200"/>
                  </a:lnTo>
                  <a:lnTo>
                    <a:pt x="183" y="195"/>
                  </a:lnTo>
                  <a:lnTo>
                    <a:pt x="186" y="190"/>
                  </a:lnTo>
                  <a:lnTo>
                    <a:pt x="188" y="183"/>
                  </a:lnTo>
                  <a:lnTo>
                    <a:pt x="192" y="178"/>
                  </a:lnTo>
                  <a:lnTo>
                    <a:pt x="195" y="173"/>
                  </a:lnTo>
                  <a:lnTo>
                    <a:pt x="199" y="167"/>
                  </a:lnTo>
                  <a:lnTo>
                    <a:pt x="201" y="162"/>
                  </a:lnTo>
                  <a:lnTo>
                    <a:pt x="205" y="157"/>
                  </a:lnTo>
                  <a:lnTo>
                    <a:pt x="209" y="151"/>
                  </a:lnTo>
                  <a:lnTo>
                    <a:pt x="212" y="146"/>
                  </a:lnTo>
                  <a:lnTo>
                    <a:pt x="217" y="139"/>
                  </a:lnTo>
                  <a:lnTo>
                    <a:pt x="221" y="134"/>
                  </a:lnTo>
                  <a:lnTo>
                    <a:pt x="226" y="128"/>
                  </a:lnTo>
                  <a:lnTo>
                    <a:pt x="230" y="123"/>
                  </a:lnTo>
                  <a:lnTo>
                    <a:pt x="234" y="117"/>
                  </a:lnTo>
                  <a:lnTo>
                    <a:pt x="239" y="112"/>
                  </a:lnTo>
                  <a:lnTo>
                    <a:pt x="244" y="107"/>
                  </a:lnTo>
                  <a:lnTo>
                    <a:pt x="249" y="102"/>
                  </a:lnTo>
                  <a:lnTo>
                    <a:pt x="254" y="95"/>
                  </a:lnTo>
                  <a:lnTo>
                    <a:pt x="260" y="90"/>
                  </a:lnTo>
                  <a:lnTo>
                    <a:pt x="265" y="85"/>
                  </a:lnTo>
                  <a:lnTo>
                    <a:pt x="271" y="80"/>
                  </a:lnTo>
                  <a:lnTo>
                    <a:pt x="276" y="74"/>
                  </a:lnTo>
                  <a:lnTo>
                    <a:pt x="283" y="70"/>
                  </a:lnTo>
                  <a:lnTo>
                    <a:pt x="289" y="64"/>
                  </a:lnTo>
                  <a:lnTo>
                    <a:pt x="295" y="60"/>
                  </a:lnTo>
                  <a:lnTo>
                    <a:pt x="303" y="56"/>
                  </a:lnTo>
                  <a:lnTo>
                    <a:pt x="310" y="51"/>
                  </a:lnTo>
                  <a:lnTo>
                    <a:pt x="317" y="46"/>
                  </a:lnTo>
                  <a:lnTo>
                    <a:pt x="323" y="43"/>
                  </a:lnTo>
                  <a:lnTo>
                    <a:pt x="330" y="39"/>
                  </a:lnTo>
                  <a:lnTo>
                    <a:pt x="338" y="35"/>
                  </a:lnTo>
                  <a:lnTo>
                    <a:pt x="345" y="30"/>
                  </a:lnTo>
                  <a:lnTo>
                    <a:pt x="354" y="27"/>
                  </a:lnTo>
                  <a:lnTo>
                    <a:pt x="362" y="24"/>
                  </a:lnTo>
                  <a:lnTo>
                    <a:pt x="370" y="20"/>
                  </a:lnTo>
                  <a:lnTo>
                    <a:pt x="379" y="17"/>
                  </a:lnTo>
                  <a:lnTo>
                    <a:pt x="388" y="14"/>
                  </a:lnTo>
                  <a:lnTo>
                    <a:pt x="396" y="11"/>
                  </a:lnTo>
                  <a:lnTo>
                    <a:pt x="406" y="10"/>
                  </a:lnTo>
                  <a:lnTo>
                    <a:pt x="414" y="7"/>
                  </a:lnTo>
                  <a:lnTo>
                    <a:pt x="424" y="5"/>
                  </a:lnTo>
                  <a:lnTo>
                    <a:pt x="433" y="4"/>
                  </a:lnTo>
                  <a:lnTo>
                    <a:pt x="445" y="2"/>
                  </a:lnTo>
                  <a:lnTo>
                    <a:pt x="453" y="1"/>
                  </a:lnTo>
                  <a:lnTo>
                    <a:pt x="463" y="0"/>
                  </a:lnTo>
                  <a:lnTo>
                    <a:pt x="475" y="0"/>
                  </a:lnTo>
                  <a:lnTo>
                    <a:pt x="486" y="0"/>
                  </a:lnTo>
                  <a:lnTo>
                    <a:pt x="496" y="0"/>
                  </a:lnTo>
                  <a:lnTo>
                    <a:pt x="507" y="0"/>
                  </a:lnTo>
                  <a:lnTo>
                    <a:pt x="519" y="0"/>
                  </a:lnTo>
                  <a:lnTo>
                    <a:pt x="531" y="1"/>
                  </a:lnTo>
                  <a:lnTo>
                    <a:pt x="542" y="1"/>
                  </a:lnTo>
                  <a:lnTo>
                    <a:pt x="554" y="2"/>
                  </a:lnTo>
                  <a:lnTo>
                    <a:pt x="568" y="5"/>
                  </a:lnTo>
                  <a:lnTo>
                    <a:pt x="580" y="7"/>
                  </a:lnTo>
                  <a:lnTo>
                    <a:pt x="593" y="10"/>
                  </a:lnTo>
                  <a:lnTo>
                    <a:pt x="605" y="12"/>
                  </a:lnTo>
                  <a:lnTo>
                    <a:pt x="619" y="16"/>
                  </a:lnTo>
                  <a:lnTo>
                    <a:pt x="633" y="20"/>
                  </a:lnTo>
                  <a:lnTo>
                    <a:pt x="645" y="24"/>
                  </a:lnTo>
                  <a:lnTo>
                    <a:pt x="659" y="27"/>
                  </a:lnTo>
                  <a:lnTo>
                    <a:pt x="672" y="31"/>
                  </a:lnTo>
                  <a:lnTo>
                    <a:pt x="686" y="35"/>
                  </a:lnTo>
                  <a:lnTo>
                    <a:pt x="697" y="39"/>
                  </a:lnTo>
                  <a:lnTo>
                    <a:pt x="709" y="44"/>
                  </a:lnTo>
                  <a:lnTo>
                    <a:pt x="723" y="48"/>
                  </a:lnTo>
                  <a:lnTo>
                    <a:pt x="736" y="51"/>
                  </a:lnTo>
                  <a:lnTo>
                    <a:pt x="747" y="56"/>
                  </a:lnTo>
                  <a:lnTo>
                    <a:pt x="758" y="60"/>
                  </a:lnTo>
                  <a:lnTo>
                    <a:pt x="771" y="64"/>
                  </a:lnTo>
                  <a:lnTo>
                    <a:pt x="782" y="69"/>
                  </a:lnTo>
                  <a:lnTo>
                    <a:pt x="793" y="73"/>
                  </a:lnTo>
                  <a:lnTo>
                    <a:pt x="805" y="78"/>
                  </a:lnTo>
                  <a:lnTo>
                    <a:pt x="816" y="83"/>
                  </a:lnTo>
                  <a:lnTo>
                    <a:pt x="829" y="88"/>
                  </a:lnTo>
                  <a:lnTo>
                    <a:pt x="839" y="92"/>
                  </a:lnTo>
                  <a:lnTo>
                    <a:pt x="849" y="95"/>
                  </a:lnTo>
                  <a:lnTo>
                    <a:pt x="860" y="100"/>
                  </a:lnTo>
                  <a:lnTo>
                    <a:pt x="871" y="105"/>
                  </a:lnTo>
                  <a:lnTo>
                    <a:pt x="881" y="110"/>
                  </a:lnTo>
                  <a:lnTo>
                    <a:pt x="891" y="115"/>
                  </a:lnTo>
                  <a:lnTo>
                    <a:pt x="903" y="119"/>
                  </a:lnTo>
                  <a:lnTo>
                    <a:pt x="913" y="126"/>
                  </a:lnTo>
                  <a:lnTo>
                    <a:pt x="923" y="129"/>
                  </a:lnTo>
                  <a:lnTo>
                    <a:pt x="933" y="136"/>
                  </a:lnTo>
                  <a:lnTo>
                    <a:pt x="943" y="141"/>
                  </a:lnTo>
                  <a:lnTo>
                    <a:pt x="953" y="146"/>
                  </a:lnTo>
                  <a:lnTo>
                    <a:pt x="962" y="151"/>
                  </a:lnTo>
                  <a:lnTo>
                    <a:pt x="972" y="157"/>
                  </a:lnTo>
                  <a:lnTo>
                    <a:pt x="982" y="162"/>
                  </a:lnTo>
                  <a:lnTo>
                    <a:pt x="992" y="168"/>
                  </a:lnTo>
                  <a:lnTo>
                    <a:pt x="1001" y="173"/>
                  </a:lnTo>
                  <a:lnTo>
                    <a:pt x="1011" y="178"/>
                  </a:lnTo>
                  <a:lnTo>
                    <a:pt x="1019" y="183"/>
                  </a:lnTo>
                  <a:lnTo>
                    <a:pt x="1028" y="190"/>
                  </a:lnTo>
                  <a:lnTo>
                    <a:pt x="1037" y="196"/>
                  </a:lnTo>
                  <a:lnTo>
                    <a:pt x="1047" y="201"/>
                  </a:lnTo>
                  <a:lnTo>
                    <a:pt x="1056" y="207"/>
                  </a:lnTo>
                  <a:lnTo>
                    <a:pt x="1066" y="213"/>
                  </a:lnTo>
                  <a:lnTo>
                    <a:pt x="1073" y="219"/>
                  </a:lnTo>
                  <a:lnTo>
                    <a:pt x="1083" y="226"/>
                  </a:lnTo>
                  <a:lnTo>
                    <a:pt x="1092" y="232"/>
                  </a:lnTo>
                  <a:lnTo>
                    <a:pt x="1102" y="239"/>
                  </a:lnTo>
                  <a:lnTo>
                    <a:pt x="1110" y="245"/>
                  </a:lnTo>
                  <a:lnTo>
                    <a:pt x="1120" y="251"/>
                  </a:lnTo>
                  <a:lnTo>
                    <a:pt x="1129" y="257"/>
                  </a:lnTo>
                  <a:lnTo>
                    <a:pt x="1137" y="265"/>
                  </a:lnTo>
                  <a:lnTo>
                    <a:pt x="1146" y="271"/>
                  </a:lnTo>
                  <a:lnTo>
                    <a:pt x="1155" y="278"/>
                  </a:lnTo>
                  <a:lnTo>
                    <a:pt x="1164" y="284"/>
                  </a:lnTo>
                  <a:lnTo>
                    <a:pt x="1173" y="291"/>
                  </a:lnTo>
                  <a:lnTo>
                    <a:pt x="1181" y="298"/>
                  </a:lnTo>
                  <a:lnTo>
                    <a:pt x="1190" y="305"/>
                  </a:lnTo>
                  <a:lnTo>
                    <a:pt x="1199" y="312"/>
                  </a:lnTo>
                  <a:lnTo>
                    <a:pt x="1209" y="320"/>
                  </a:lnTo>
                  <a:lnTo>
                    <a:pt x="1216" y="327"/>
                  </a:lnTo>
                  <a:lnTo>
                    <a:pt x="1226" y="334"/>
                  </a:lnTo>
                  <a:lnTo>
                    <a:pt x="1235" y="340"/>
                  </a:lnTo>
                  <a:lnTo>
                    <a:pt x="1244" y="349"/>
                  </a:lnTo>
                  <a:lnTo>
                    <a:pt x="1253" y="356"/>
                  </a:lnTo>
                  <a:lnTo>
                    <a:pt x="1262" y="364"/>
                  </a:lnTo>
                  <a:lnTo>
                    <a:pt x="1272" y="372"/>
                  </a:lnTo>
                  <a:lnTo>
                    <a:pt x="1282" y="379"/>
                  </a:lnTo>
                  <a:lnTo>
                    <a:pt x="1327" y="423"/>
                  </a:lnTo>
                  <a:lnTo>
                    <a:pt x="1264" y="432"/>
                  </a:lnTo>
                  <a:lnTo>
                    <a:pt x="1263" y="431"/>
                  </a:lnTo>
                  <a:lnTo>
                    <a:pt x="1262" y="430"/>
                  </a:lnTo>
                  <a:lnTo>
                    <a:pt x="1259" y="427"/>
                  </a:lnTo>
                  <a:lnTo>
                    <a:pt x="1255" y="423"/>
                  </a:lnTo>
                  <a:lnTo>
                    <a:pt x="1250" y="420"/>
                  </a:lnTo>
                  <a:lnTo>
                    <a:pt x="1245" y="416"/>
                  </a:lnTo>
                  <a:lnTo>
                    <a:pt x="1238" y="410"/>
                  </a:lnTo>
                  <a:lnTo>
                    <a:pt x="1232" y="405"/>
                  </a:lnTo>
                  <a:lnTo>
                    <a:pt x="1228" y="401"/>
                  </a:lnTo>
                  <a:lnTo>
                    <a:pt x="1223" y="398"/>
                  </a:lnTo>
                  <a:lnTo>
                    <a:pt x="1219" y="394"/>
                  </a:lnTo>
                  <a:lnTo>
                    <a:pt x="1215" y="391"/>
                  </a:lnTo>
                  <a:lnTo>
                    <a:pt x="1210" y="387"/>
                  </a:lnTo>
                  <a:lnTo>
                    <a:pt x="1205" y="383"/>
                  </a:lnTo>
                  <a:lnTo>
                    <a:pt x="1200" y="379"/>
                  </a:lnTo>
                  <a:lnTo>
                    <a:pt x="1195" y="377"/>
                  </a:lnTo>
                  <a:lnTo>
                    <a:pt x="1190" y="372"/>
                  </a:lnTo>
                  <a:lnTo>
                    <a:pt x="1184" y="368"/>
                  </a:lnTo>
                  <a:lnTo>
                    <a:pt x="1179" y="364"/>
                  </a:lnTo>
                  <a:lnTo>
                    <a:pt x="1173" y="359"/>
                  </a:lnTo>
                  <a:lnTo>
                    <a:pt x="1166" y="354"/>
                  </a:lnTo>
                  <a:lnTo>
                    <a:pt x="1161" y="351"/>
                  </a:lnTo>
                  <a:lnTo>
                    <a:pt x="1155" y="345"/>
                  </a:lnTo>
                  <a:lnTo>
                    <a:pt x="1149" y="342"/>
                  </a:lnTo>
                  <a:lnTo>
                    <a:pt x="1142" y="337"/>
                  </a:lnTo>
                  <a:lnTo>
                    <a:pt x="1135" y="332"/>
                  </a:lnTo>
                  <a:lnTo>
                    <a:pt x="1127" y="327"/>
                  </a:lnTo>
                  <a:lnTo>
                    <a:pt x="1121" y="323"/>
                  </a:lnTo>
                  <a:lnTo>
                    <a:pt x="1115" y="318"/>
                  </a:lnTo>
                  <a:lnTo>
                    <a:pt x="1107" y="313"/>
                  </a:lnTo>
                  <a:lnTo>
                    <a:pt x="1100" y="308"/>
                  </a:lnTo>
                  <a:lnTo>
                    <a:pt x="1093" y="304"/>
                  </a:lnTo>
                  <a:lnTo>
                    <a:pt x="1086" y="298"/>
                  </a:lnTo>
                  <a:lnTo>
                    <a:pt x="1078" y="293"/>
                  </a:lnTo>
                  <a:lnTo>
                    <a:pt x="1071" y="288"/>
                  </a:lnTo>
                  <a:lnTo>
                    <a:pt x="1063" y="284"/>
                  </a:lnTo>
                  <a:lnTo>
                    <a:pt x="1056" y="279"/>
                  </a:lnTo>
                  <a:lnTo>
                    <a:pt x="1048" y="274"/>
                  </a:lnTo>
                  <a:lnTo>
                    <a:pt x="1039" y="269"/>
                  </a:lnTo>
                  <a:lnTo>
                    <a:pt x="1033" y="265"/>
                  </a:lnTo>
                  <a:lnTo>
                    <a:pt x="1024" y="260"/>
                  </a:lnTo>
                  <a:lnTo>
                    <a:pt x="1017" y="255"/>
                  </a:lnTo>
                  <a:lnTo>
                    <a:pt x="1008" y="250"/>
                  </a:lnTo>
                  <a:lnTo>
                    <a:pt x="1001" y="246"/>
                  </a:lnTo>
                  <a:lnTo>
                    <a:pt x="992" y="242"/>
                  </a:lnTo>
                  <a:lnTo>
                    <a:pt x="984" y="237"/>
                  </a:lnTo>
                  <a:lnTo>
                    <a:pt x="975" y="234"/>
                  </a:lnTo>
                  <a:lnTo>
                    <a:pt x="968" y="229"/>
                  </a:lnTo>
                  <a:lnTo>
                    <a:pt x="959" y="225"/>
                  </a:lnTo>
                  <a:lnTo>
                    <a:pt x="952" y="221"/>
                  </a:lnTo>
                  <a:lnTo>
                    <a:pt x="943" y="216"/>
                  </a:lnTo>
                  <a:lnTo>
                    <a:pt x="935" y="212"/>
                  </a:lnTo>
                  <a:lnTo>
                    <a:pt x="927" y="208"/>
                  </a:lnTo>
                  <a:lnTo>
                    <a:pt x="919" y="206"/>
                  </a:lnTo>
                  <a:lnTo>
                    <a:pt x="910" y="202"/>
                  </a:lnTo>
                  <a:lnTo>
                    <a:pt x="903" y="200"/>
                  </a:lnTo>
                  <a:lnTo>
                    <a:pt x="901" y="198"/>
                  </a:lnTo>
                  <a:lnTo>
                    <a:pt x="899" y="197"/>
                  </a:lnTo>
                  <a:lnTo>
                    <a:pt x="894" y="195"/>
                  </a:lnTo>
                  <a:lnTo>
                    <a:pt x="888" y="191"/>
                  </a:lnTo>
                  <a:lnTo>
                    <a:pt x="883" y="190"/>
                  </a:lnTo>
                  <a:lnTo>
                    <a:pt x="879" y="187"/>
                  </a:lnTo>
                  <a:lnTo>
                    <a:pt x="874" y="185"/>
                  </a:lnTo>
                  <a:lnTo>
                    <a:pt x="869" y="183"/>
                  </a:lnTo>
                  <a:lnTo>
                    <a:pt x="864" y="180"/>
                  </a:lnTo>
                  <a:lnTo>
                    <a:pt x="857" y="178"/>
                  </a:lnTo>
                  <a:lnTo>
                    <a:pt x="851" y="175"/>
                  </a:lnTo>
                  <a:lnTo>
                    <a:pt x="846" y="173"/>
                  </a:lnTo>
                  <a:lnTo>
                    <a:pt x="837" y="169"/>
                  </a:lnTo>
                  <a:lnTo>
                    <a:pt x="831" y="167"/>
                  </a:lnTo>
                  <a:lnTo>
                    <a:pt x="824" y="163"/>
                  </a:lnTo>
                  <a:lnTo>
                    <a:pt x="816" y="161"/>
                  </a:lnTo>
                  <a:lnTo>
                    <a:pt x="807" y="157"/>
                  </a:lnTo>
                  <a:lnTo>
                    <a:pt x="798" y="156"/>
                  </a:lnTo>
                  <a:lnTo>
                    <a:pt x="791" y="152"/>
                  </a:lnTo>
                  <a:lnTo>
                    <a:pt x="782" y="149"/>
                  </a:lnTo>
                  <a:lnTo>
                    <a:pt x="772" y="146"/>
                  </a:lnTo>
                  <a:lnTo>
                    <a:pt x="763" y="143"/>
                  </a:lnTo>
                  <a:lnTo>
                    <a:pt x="753" y="139"/>
                  </a:lnTo>
                  <a:lnTo>
                    <a:pt x="743" y="137"/>
                  </a:lnTo>
                  <a:lnTo>
                    <a:pt x="734" y="134"/>
                  </a:lnTo>
                  <a:lnTo>
                    <a:pt x="724" y="132"/>
                  </a:lnTo>
                  <a:lnTo>
                    <a:pt x="713" y="128"/>
                  </a:lnTo>
                  <a:lnTo>
                    <a:pt x="703" y="127"/>
                  </a:lnTo>
                  <a:lnTo>
                    <a:pt x="692" y="123"/>
                  </a:lnTo>
                  <a:lnTo>
                    <a:pt x="682" y="119"/>
                  </a:lnTo>
                  <a:lnTo>
                    <a:pt x="670" y="118"/>
                  </a:lnTo>
                  <a:lnTo>
                    <a:pt x="659" y="115"/>
                  </a:lnTo>
                  <a:lnTo>
                    <a:pt x="648" y="113"/>
                  </a:lnTo>
                  <a:lnTo>
                    <a:pt x="637" y="110"/>
                  </a:lnTo>
                  <a:lnTo>
                    <a:pt x="625" y="109"/>
                  </a:lnTo>
                  <a:lnTo>
                    <a:pt x="614" y="108"/>
                  </a:lnTo>
                  <a:lnTo>
                    <a:pt x="603" y="105"/>
                  </a:lnTo>
                  <a:lnTo>
                    <a:pt x="591" y="104"/>
                  </a:lnTo>
                  <a:lnTo>
                    <a:pt x="579" y="103"/>
                  </a:lnTo>
                  <a:lnTo>
                    <a:pt x="568" y="102"/>
                  </a:lnTo>
                  <a:lnTo>
                    <a:pt x="556" y="102"/>
                  </a:lnTo>
                  <a:lnTo>
                    <a:pt x="545" y="100"/>
                  </a:lnTo>
                  <a:lnTo>
                    <a:pt x="532" y="100"/>
                  </a:lnTo>
                  <a:lnTo>
                    <a:pt x="521" y="102"/>
                  </a:lnTo>
                  <a:lnTo>
                    <a:pt x="509" y="102"/>
                  </a:lnTo>
                  <a:lnTo>
                    <a:pt x="497" y="102"/>
                  </a:lnTo>
                  <a:lnTo>
                    <a:pt x="486" y="102"/>
                  </a:lnTo>
                  <a:lnTo>
                    <a:pt x="475" y="104"/>
                  </a:lnTo>
                  <a:lnTo>
                    <a:pt x="462" y="105"/>
                  </a:lnTo>
                  <a:lnTo>
                    <a:pt x="451" y="107"/>
                  </a:lnTo>
                  <a:lnTo>
                    <a:pt x="440" y="108"/>
                  </a:lnTo>
                  <a:lnTo>
                    <a:pt x="428" y="112"/>
                  </a:lnTo>
                  <a:lnTo>
                    <a:pt x="417" y="113"/>
                  </a:lnTo>
                  <a:lnTo>
                    <a:pt x="406" y="117"/>
                  </a:lnTo>
                  <a:lnTo>
                    <a:pt x="396" y="120"/>
                  </a:lnTo>
                  <a:lnTo>
                    <a:pt x="384" y="124"/>
                  </a:lnTo>
                  <a:lnTo>
                    <a:pt x="373" y="128"/>
                  </a:lnTo>
                  <a:lnTo>
                    <a:pt x="363" y="133"/>
                  </a:lnTo>
                  <a:lnTo>
                    <a:pt x="353" y="138"/>
                  </a:lnTo>
                  <a:lnTo>
                    <a:pt x="343" y="144"/>
                  </a:lnTo>
                  <a:lnTo>
                    <a:pt x="342" y="144"/>
                  </a:lnTo>
                  <a:lnTo>
                    <a:pt x="338" y="147"/>
                  </a:lnTo>
                  <a:lnTo>
                    <a:pt x="333" y="151"/>
                  </a:lnTo>
                  <a:lnTo>
                    <a:pt x="327" y="156"/>
                  </a:lnTo>
                  <a:lnTo>
                    <a:pt x="322" y="157"/>
                  </a:lnTo>
                  <a:lnTo>
                    <a:pt x="318" y="161"/>
                  </a:lnTo>
                  <a:lnTo>
                    <a:pt x="313" y="163"/>
                  </a:lnTo>
                  <a:lnTo>
                    <a:pt x="308" y="168"/>
                  </a:lnTo>
                  <a:lnTo>
                    <a:pt x="303" y="172"/>
                  </a:lnTo>
                  <a:lnTo>
                    <a:pt x="298" y="177"/>
                  </a:lnTo>
                  <a:lnTo>
                    <a:pt x="293" y="181"/>
                  </a:lnTo>
                  <a:lnTo>
                    <a:pt x="288" y="186"/>
                  </a:lnTo>
                  <a:lnTo>
                    <a:pt x="280" y="191"/>
                  </a:lnTo>
                  <a:lnTo>
                    <a:pt x="274" y="196"/>
                  </a:lnTo>
                  <a:lnTo>
                    <a:pt x="268" y="201"/>
                  </a:lnTo>
                  <a:lnTo>
                    <a:pt x="263" y="207"/>
                  </a:lnTo>
                  <a:lnTo>
                    <a:pt x="256" y="213"/>
                  </a:lnTo>
                  <a:lnTo>
                    <a:pt x="250" y="220"/>
                  </a:lnTo>
                  <a:lnTo>
                    <a:pt x="244" y="226"/>
                  </a:lnTo>
                  <a:lnTo>
                    <a:pt x="237" y="234"/>
                  </a:lnTo>
                  <a:lnTo>
                    <a:pt x="231" y="240"/>
                  </a:lnTo>
                  <a:lnTo>
                    <a:pt x="224" y="246"/>
                  </a:lnTo>
                  <a:lnTo>
                    <a:pt x="219" y="254"/>
                  </a:lnTo>
                  <a:lnTo>
                    <a:pt x="212" y="261"/>
                  </a:lnTo>
                  <a:lnTo>
                    <a:pt x="206" y="268"/>
                  </a:lnTo>
                  <a:lnTo>
                    <a:pt x="201" y="276"/>
                  </a:lnTo>
                  <a:lnTo>
                    <a:pt x="199" y="279"/>
                  </a:lnTo>
                  <a:lnTo>
                    <a:pt x="196" y="284"/>
                  </a:lnTo>
                  <a:lnTo>
                    <a:pt x="194" y="288"/>
                  </a:lnTo>
                  <a:lnTo>
                    <a:pt x="191" y="291"/>
                  </a:lnTo>
                  <a:lnTo>
                    <a:pt x="186" y="299"/>
                  </a:lnTo>
                  <a:lnTo>
                    <a:pt x="180" y="307"/>
                  </a:lnTo>
                  <a:lnTo>
                    <a:pt x="175" y="313"/>
                  </a:lnTo>
                  <a:lnTo>
                    <a:pt x="168" y="322"/>
                  </a:lnTo>
                  <a:lnTo>
                    <a:pt x="162" y="328"/>
                  </a:lnTo>
                  <a:lnTo>
                    <a:pt x="156" y="334"/>
                  </a:lnTo>
                  <a:lnTo>
                    <a:pt x="150" y="340"/>
                  </a:lnTo>
                  <a:lnTo>
                    <a:pt x="143" y="348"/>
                  </a:lnTo>
                  <a:lnTo>
                    <a:pt x="136" y="354"/>
                  </a:lnTo>
                  <a:lnTo>
                    <a:pt x="128" y="361"/>
                  </a:lnTo>
                  <a:lnTo>
                    <a:pt x="122" y="366"/>
                  </a:lnTo>
                  <a:lnTo>
                    <a:pt x="116" y="372"/>
                  </a:lnTo>
                  <a:lnTo>
                    <a:pt x="107" y="377"/>
                  </a:lnTo>
                  <a:lnTo>
                    <a:pt x="101" y="382"/>
                  </a:lnTo>
                  <a:lnTo>
                    <a:pt x="94" y="387"/>
                  </a:lnTo>
                  <a:lnTo>
                    <a:pt x="88" y="393"/>
                  </a:lnTo>
                  <a:lnTo>
                    <a:pt x="81" y="396"/>
                  </a:lnTo>
                  <a:lnTo>
                    <a:pt x="74" y="401"/>
                  </a:lnTo>
                  <a:lnTo>
                    <a:pt x="68" y="405"/>
                  </a:lnTo>
                  <a:lnTo>
                    <a:pt x="62" y="410"/>
                  </a:lnTo>
                  <a:lnTo>
                    <a:pt x="55" y="412"/>
                  </a:lnTo>
                  <a:lnTo>
                    <a:pt x="50" y="415"/>
                  </a:lnTo>
                  <a:lnTo>
                    <a:pt x="45" y="417"/>
                  </a:lnTo>
                  <a:lnTo>
                    <a:pt x="42" y="421"/>
                  </a:lnTo>
                  <a:lnTo>
                    <a:pt x="38" y="423"/>
                  </a:lnTo>
                  <a:lnTo>
                    <a:pt x="34" y="426"/>
                  </a:lnTo>
                  <a:lnTo>
                    <a:pt x="30" y="427"/>
                  </a:lnTo>
                  <a:lnTo>
                    <a:pt x="28" y="428"/>
                  </a:lnTo>
                  <a:lnTo>
                    <a:pt x="24" y="430"/>
                  </a:lnTo>
                  <a:lnTo>
                    <a:pt x="23" y="432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7" name="Freeform 85"/>
            <p:cNvSpPr>
              <a:spLocks/>
            </p:cNvSpPr>
            <p:nvPr/>
          </p:nvSpPr>
          <p:spPr bwMode="auto">
            <a:xfrm>
              <a:off x="3032" y="3017"/>
              <a:ext cx="80" cy="30"/>
            </a:xfrm>
            <a:custGeom>
              <a:avLst/>
              <a:gdLst>
                <a:gd name="T0" fmla="*/ 1 w 241"/>
                <a:gd name="T1" fmla="*/ 40 h 89"/>
                <a:gd name="T2" fmla="*/ 10 w 241"/>
                <a:gd name="T3" fmla="*/ 39 h 89"/>
                <a:gd name="T4" fmla="*/ 19 w 241"/>
                <a:gd name="T5" fmla="*/ 37 h 89"/>
                <a:gd name="T6" fmla="*/ 32 w 241"/>
                <a:gd name="T7" fmla="*/ 35 h 89"/>
                <a:gd name="T8" fmla="*/ 42 w 241"/>
                <a:gd name="T9" fmla="*/ 34 h 89"/>
                <a:gd name="T10" fmla="*/ 49 w 241"/>
                <a:gd name="T11" fmla="*/ 34 h 89"/>
                <a:gd name="T12" fmla="*/ 57 w 241"/>
                <a:gd name="T13" fmla="*/ 32 h 89"/>
                <a:gd name="T14" fmla="*/ 64 w 241"/>
                <a:gd name="T15" fmla="*/ 31 h 89"/>
                <a:gd name="T16" fmla="*/ 73 w 241"/>
                <a:gd name="T17" fmla="*/ 31 h 89"/>
                <a:gd name="T18" fmla="*/ 82 w 241"/>
                <a:gd name="T19" fmla="*/ 29 h 89"/>
                <a:gd name="T20" fmla="*/ 91 w 241"/>
                <a:gd name="T21" fmla="*/ 27 h 89"/>
                <a:gd name="T22" fmla="*/ 99 w 241"/>
                <a:gd name="T23" fmla="*/ 26 h 89"/>
                <a:gd name="T24" fmla="*/ 108 w 241"/>
                <a:gd name="T25" fmla="*/ 24 h 89"/>
                <a:gd name="T26" fmla="*/ 117 w 241"/>
                <a:gd name="T27" fmla="*/ 22 h 89"/>
                <a:gd name="T28" fmla="*/ 126 w 241"/>
                <a:gd name="T29" fmla="*/ 21 h 89"/>
                <a:gd name="T30" fmla="*/ 134 w 241"/>
                <a:gd name="T31" fmla="*/ 20 h 89"/>
                <a:gd name="T32" fmla="*/ 142 w 241"/>
                <a:gd name="T33" fmla="*/ 17 h 89"/>
                <a:gd name="T34" fmla="*/ 151 w 241"/>
                <a:gd name="T35" fmla="*/ 16 h 89"/>
                <a:gd name="T36" fmla="*/ 163 w 241"/>
                <a:gd name="T37" fmla="*/ 15 h 89"/>
                <a:gd name="T38" fmla="*/ 178 w 241"/>
                <a:gd name="T39" fmla="*/ 10 h 89"/>
                <a:gd name="T40" fmla="*/ 191 w 241"/>
                <a:gd name="T41" fmla="*/ 6 h 89"/>
                <a:gd name="T42" fmla="*/ 202 w 241"/>
                <a:gd name="T43" fmla="*/ 1 h 89"/>
                <a:gd name="T44" fmla="*/ 241 w 241"/>
                <a:gd name="T45" fmla="*/ 6 h 89"/>
                <a:gd name="T46" fmla="*/ 237 w 241"/>
                <a:gd name="T47" fmla="*/ 10 h 89"/>
                <a:gd name="T48" fmla="*/ 225 w 241"/>
                <a:gd name="T49" fmla="*/ 20 h 89"/>
                <a:gd name="T50" fmla="*/ 216 w 241"/>
                <a:gd name="T51" fmla="*/ 26 h 89"/>
                <a:gd name="T52" fmla="*/ 206 w 241"/>
                <a:gd name="T53" fmla="*/ 34 h 89"/>
                <a:gd name="T54" fmla="*/ 193 w 241"/>
                <a:gd name="T55" fmla="*/ 42 h 89"/>
                <a:gd name="T56" fmla="*/ 181 w 241"/>
                <a:gd name="T57" fmla="*/ 51 h 89"/>
                <a:gd name="T58" fmla="*/ 166 w 241"/>
                <a:gd name="T59" fmla="*/ 59 h 89"/>
                <a:gd name="T60" fmla="*/ 158 w 241"/>
                <a:gd name="T61" fmla="*/ 62 h 89"/>
                <a:gd name="T62" fmla="*/ 150 w 241"/>
                <a:gd name="T63" fmla="*/ 66 h 89"/>
                <a:gd name="T64" fmla="*/ 142 w 241"/>
                <a:gd name="T65" fmla="*/ 70 h 89"/>
                <a:gd name="T66" fmla="*/ 133 w 241"/>
                <a:gd name="T67" fmla="*/ 73 h 89"/>
                <a:gd name="T68" fmla="*/ 124 w 241"/>
                <a:gd name="T69" fmla="*/ 76 h 89"/>
                <a:gd name="T70" fmla="*/ 116 w 241"/>
                <a:gd name="T71" fmla="*/ 80 h 89"/>
                <a:gd name="T72" fmla="*/ 106 w 241"/>
                <a:gd name="T73" fmla="*/ 83 h 89"/>
                <a:gd name="T74" fmla="*/ 96 w 241"/>
                <a:gd name="T75" fmla="*/ 84 h 89"/>
                <a:gd name="T76" fmla="*/ 86 w 241"/>
                <a:gd name="T77" fmla="*/ 85 h 89"/>
                <a:gd name="T78" fmla="*/ 77 w 241"/>
                <a:gd name="T79" fmla="*/ 88 h 89"/>
                <a:gd name="T80" fmla="*/ 67 w 241"/>
                <a:gd name="T81" fmla="*/ 89 h 89"/>
                <a:gd name="T82" fmla="*/ 55 w 241"/>
                <a:gd name="T83" fmla="*/ 89 h 89"/>
                <a:gd name="T84" fmla="*/ 45 w 241"/>
                <a:gd name="T85" fmla="*/ 89 h 89"/>
                <a:gd name="T86" fmla="*/ 35 w 241"/>
                <a:gd name="T87" fmla="*/ 89 h 89"/>
                <a:gd name="T88" fmla="*/ 0 w 241"/>
                <a:gd name="T89" fmla="*/ 40 h 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41"/>
                <a:gd name="T136" fmla="*/ 0 h 89"/>
                <a:gd name="T137" fmla="*/ 241 w 241"/>
                <a:gd name="T138" fmla="*/ 89 h 8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41" h="89">
                  <a:moveTo>
                    <a:pt x="0" y="40"/>
                  </a:moveTo>
                  <a:lnTo>
                    <a:pt x="1" y="40"/>
                  </a:lnTo>
                  <a:lnTo>
                    <a:pt x="6" y="39"/>
                  </a:lnTo>
                  <a:lnTo>
                    <a:pt x="10" y="39"/>
                  </a:lnTo>
                  <a:lnTo>
                    <a:pt x="15" y="37"/>
                  </a:lnTo>
                  <a:lnTo>
                    <a:pt x="19" y="37"/>
                  </a:lnTo>
                  <a:lnTo>
                    <a:pt x="25" y="37"/>
                  </a:lnTo>
                  <a:lnTo>
                    <a:pt x="32" y="35"/>
                  </a:lnTo>
                  <a:lnTo>
                    <a:pt x="39" y="35"/>
                  </a:lnTo>
                  <a:lnTo>
                    <a:pt x="42" y="34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3" y="34"/>
                  </a:lnTo>
                  <a:lnTo>
                    <a:pt x="57" y="32"/>
                  </a:lnTo>
                  <a:lnTo>
                    <a:pt x="60" y="32"/>
                  </a:lnTo>
                  <a:lnTo>
                    <a:pt x="64" y="31"/>
                  </a:lnTo>
                  <a:lnTo>
                    <a:pt x="69" y="31"/>
                  </a:lnTo>
                  <a:lnTo>
                    <a:pt x="73" y="31"/>
                  </a:lnTo>
                  <a:lnTo>
                    <a:pt x="77" y="30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91" y="27"/>
                  </a:lnTo>
                  <a:lnTo>
                    <a:pt x="96" y="27"/>
                  </a:lnTo>
                  <a:lnTo>
                    <a:pt x="99" y="26"/>
                  </a:lnTo>
                  <a:lnTo>
                    <a:pt x="103" y="26"/>
                  </a:lnTo>
                  <a:lnTo>
                    <a:pt x="108" y="24"/>
                  </a:lnTo>
                  <a:lnTo>
                    <a:pt x="112" y="24"/>
                  </a:lnTo>
                  <a:lnTo>
                    <a:pt x="117" y="22"/>
                  </a:lnTo>
                  <a:lnTo>
                    <a:pt x="121" y="22"/>
                  </a:lnTo>
                  <a:lnTo>
                    <a:pt x="126" y="21"/>
                  </a:lnTo>
                  <a:lnTo>
                    <a:pt x="129" y="21"/>
                  </a:lnTo>
                  <a:lnTo>
                    <a:pt x="134" y="20"/>
                  </a:lnTo>
                  <a:lnTo>
                    <a:pt x="138" y="18"/>
                  </a:lnTo>
                  <a:lnTo>
                    <a:pt x="142" y="17"/>
                  </a:lnTo>
                  <a:lnTo>
                    <a:pt x="147" y="17"/>
                  </a:lnTo>
                  <a:lnTo>
                    <a:pt x="151" y="16"/>
                  </a:lnTo>
                  <a:lnTo>
                    <a:pt x="156" y="16"/>
                  </a:lnTo>
                  <a:lnTo>
                    <a:pt x="163" y="15"/>
                  </a:lnTo>
                  <a:lnTo>
                    <a:pt x="171" y="12"/>
                  </a:lnTo>
                  <a:lnTo>
                    <a:pt x="178" y="10"/>
                  </a:lnTo>
                  <a:lnTo>
                    <a:pt x="185" y="7"/>
                  </a:lnTo>
                  <a:lnTo>
                    <a:pt x="191" y="6"/>
                  </a:lnTo>
                  <a:lnTo>
                    <a:pt x="197" y="3"/>
                  </a:lnTo>
                  <a:lnTo>
                    <a:pt x="202" y="1"/>
                  </a:lnTo>
                  <a:lnTo>
                    <a:pt x="209" y="0"/>
                  </a:lnTo>
                  <a:lnTo>
                    <a:pt x="241" y="6"/>
                  </a:lnTo>
                  <a:lnTo>
                    <a:pt x="240" y="7"/>
                  </a:lnTo>
                  <a:lnTo>
                    <a:pt x="237" y="10"/>
                  </a:lnTo>
                  <a:lnTo>
                    <a:pt x="231" y="13"/>
                  </a:lnTo>
                  <a:lnTo>
                    <a:pt x="225" y="20"/>
                  </a:lnTo>
                  <a:lnTo>
                    <a:pt x="220" y="22"/>
                  </a:lnTo>
                  <a:lnTo>
                    <a:pt x="216" y="26"/>
                  </a:lnTo>
                  <a:lnTo>
                    <a:pt x="211" y="30"/>
                  </a:lnTo>
                  <a:lnTo>
                    <a:pt x="206" y="34"/>
                  </a:lnTo>
                  <a:lnTo>
                    <a:pt x="200" y="39"/>
                  </a:lnTo>
                  <a:lnTo>
                    <a:pt x="193" y="42"/>
                  </a:lnTo>
                  <a:lnTo>
                    <a:pt x="187" y="47"/>
                  </a:lnTo>
                  <a:lnTo>
                    <a:pt x="181" y="51"/>
                  </a:lnTo>
                  <a:lnTo>
                    <a:pt x="173" y="55"/>
                  </a:lnTo>
                  <a:lnTo>
                    <a:pt x="166" y="59"/>
                  </a:lnTo>
                  <a:lnTo>
                    <a:pt x="162" y="60"/>
                  </a:lnTo>
                  <a:lnTo>
                    <a:pt x="158" y="62"/>
                  </a:lnTo>
                  <a:lnTo>
                    <a:pt x="153" y="65"/>
                  </a:lnTo>
                  <a:lnTo>
                    <a:pt x="150" y="66"/>
                  </a:lnTo>
                  <a:lnTo>
                    <a:pt x="146" y="68"/>
                  </a:lnTo>
                  <a:lnTo>
                    <a:pt x="142" y="70"/>
                  </a:lnTo>
                  <a:lnTo>
                    <a:pt x="137" y="71"/>
                  </a:lnTo>
                  <a:lnTo>
                    <a:pt x="133" y="73"/>
                  </a:lnTo>
                  <a:lnTo>
                    <a:pt x="128" y="74"/>
                  </a:lnTo>
                  <a:lnTo>
                    <a:pt x="124" y="76"/>
                  </a:lnTo>
                  <a:lnTo>
                    <a:pt x="119" y="78"/>
                  </a:lnTo>
                  <a:lnTo>
                    <a:pt x="116" y="80"/>
                  </a:lnTo>
                  <a:lnTo>
                    <a:pt x="111" y="81"/>
                  </a:lnTo>
                  <a:lnTo>
                    <a:pt x="106" y="83"/>
                  </a:lnTo>
                  <a:lnTo>
                    <a:pt x="101" y="83"/>
                  </a:lnTo>
                  <a:lnTo>
                    <a:pt x="96" y="84"/>
                  </a:lnTo>
                  <a:lnTo>
                    <a:pt x="91" y="85"/>
                  </a:lnTo>
                  <a:lnTo>
                    <a:pt x="86" y="85"/>
                  </a:lnTo>
                  <a:lnTo>
                    <a:pt x="81" y="86"/>
                  </a:lnTo>
                  <a:lnTo>
                    <a:pt x="77" y="88"/>
                  </a:lnTo>
                  <a:lnTo>
                    <a:pt x="70" y="88"/>
                  </a:lnTo>
                  <a:lnTo>
                    <a:pt x="67" y="89"/>
                  </a:lnTo>
                  <a:lnTo>
                    <a:pt x="60" y="89"/>
                  </a:lnTo>
                  <a:lnTo>
                    <a:pt x="55" y="89"/>
                  </a:lnTo>
                  <a:lnTo>
                    <a:pt x="50" y="89"/>
                  </a:lnTo>
                  <a:lnTo>
                    <a:pt x="45" y="89"/>
                  </a:lnTo>
                  <a:lnTo>
                    <a:pt x="40" y="89"/>
                  </a:lnTo>
                  <a:lnTo>
                    <a:pt x="35" y="89"/>
                  </a:lnTo>
                  <a:lnTo>
                    <a:pt x="14" y="6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8" name="Freeform 86"/>
            <p:cNvSpPr>
              <a:spLocks/>
            </p:cNvSpPr>
            <p:nvPr/>
          </p:nvSpPr>
          <p:spPr bwMode="auto">
            <a:xfrm>
              <a:off x="3275" y="3073"/>
              <a:ext cx="226" cy="99"/>
            </a:xfrm>
            <a:custGeom>
              <a:avLst/>
              <a:gdLst>
                <a:gd name="T0" fmla="*/ 10 w 678"/>
                <a:gd name="T1" fmla="*/ 268 h 295"/>
                <a:gd name="T2" fmla="*/ 17 w 678"/>
                <a:gd name="T3" fmla="*/ 268 h 295"/>
                <a:gd name="T4" fmla="*/ 27 w 678"/>
                <a:gd name="T5" fmla="*/ 267 h 295"/>
                <a:gd name="T6" fmla="*/ 34 w 678"/>
                <a:gd name="T7" fmla="*/ 265 h 295"/>
                <a:gd name="T8" fmla="*/ 44 w 678"/>
                <a:gd name="T9" fmla="*/ 264 h 295"/>
                <a:gd name="T10" fmla="*/ 56 w 678"/>
                <a:gd name="T11" fmla="*/ 263 h 295"/>
                <a:gd name="T12" fmla="*/ 67 w 678"/>
                <a:gd name="T13" fmla="*/ 260 h 295"/>
                <a:gd name="T14" fmla="*/ 81 w 678"/>
                <a:gd name="T15" fmla="*/ 258 h 295"/>
                <a:gd name="T16" fmla="*/ 96 w 678"/>
                <a:gd name="T17" fmla="*/ 254 h 295"/>
                <a:gd name="T18" fmla="*/ 112 w 678"/>
                <a:gd name="T19" fmla="*/ 250 h 295"/>
                <a:gd name="T20" fmla="*/ 130 w 678"/>
                <a:gd name="T21" fmla="*/ 246 h 295"/>
                <a:gd name="T22" fmla="*/ 147 w 678"/>
                <a:gd name="T23" fmla="*/ 241 h 295"/>
                <a:gd name="T24" fmla="*/ 166 w 678"/>
                <a:gd name="T25" fmla="*/ 236 h 295"/>
                <a:gd name="T26" fmla="*/ 187 w 678"/>
                <a:gd name="T27" fmla="*/ 230 h 295"/>
                <a:gd name="T28" fmla="*/ 208 w 678"/>
                <a:gd name="T29" fmla="*/ 224 h 295"/>
                <a:gd name="T30" fmla="*/ 229 w 678"/>
                <a:gd name="T31" fmla="*/ 215 h 295"/>
                <a:gd name="T32" fmla="*/ 250 w 678"/>
                <a:gd name="T33" fmla="*/ 207 h 295"/>
                <a:gd name="T34" fmla="*/ 274 w 678"/>
                <a:gd name="T35" fmla="*/ 197 h 295"/>
                <a:gd name="T36" fmla="*/ 297 w 678"/>
                <a:gd name="T37" fmla="*/ 187 h 295"/>
                <a:gd name="T38" fmla="*/ 322 w 678"/>
                <a:gd name="T39" fmla="*/ 177 h 295"/>
                <a:gd name="T40" fmla="*/ 346 w 678"/>
                <a:gd name="T41" fmla="*/ 166 h 295"/>
                <a:gd name="T42" fmla="*/ 372 w 678"/>
                <a:gd name="T43" fmla="*/ 153 h 295"/>
                <a:gd name="T44" fmla="*/ 396 w 678"/>
                <a:gd name="T45" fmla="*/ 138 h 295"/>
                <a:gd name="T46" fmla="*/ 422 w 678"/>
                <a:gd name="T47" fmla="*/ 125 h 295"/>
                <a:gd name="T48" fmla="*/ 447 w 678"/>
                <a:gd name="T49" fmla="*/ 108 h 295"/>
                <a:gd name="T50" fmla="*/ 474 w 678"/>
                <a:gd name="T51" fmla="*/ 92 h 295"/>
                <a:gd name="T52" fmla="*/ 500 w 678"/>
                <a:gd name="T53" fmla="*/ 73 h 295"/>
                <a:gd name="T54" fmla="*/ 525 w 678"/>
                <a:gd name="T55" fmla="*/ 53 h 295"/>
                <a:gd name="T56" fmla="*/ 551 w 678"/>
                <a:gd name="T57" fmla="*/ 33 h 295"/>
                <a:gd name="T58" fmla="*/ 578 w 678"/>
                <a:gd name="T59" fmla="*/ 10 h 295"/>
                <a:gd name="T60" fmla="*/ 678 w 678"/>
                <a:gd name="T61" fmla="*/ 55 h 295"/>
                <a:gd name="T62" fmla="*/ 674 w 678"/>
                <a:gd name="T63" fmla="*/ 58 h 295"/>
                <a:gd name="T64" fmla="*/ 664 w 678"/>
                <a:gd name="T65" fmla="*/ 65 h 295"/>
                <a:gd name="T66" fmla="*/ 656 w 678"/>
                <a:gd name="T67" fmla="*/ 70 h 295"/>
                <a:gd name="T68" fmla="*/ 647 w 678"/>
                <a:gd name="T69" fmla="*/ 77 h 295"/>
                <a:gd name="T70" fmla="*/ 636 w 678"/>
                <a:gd name="T71" fmla="*/ 84 h 295"/>
                <a:gd name="T72" fmla="*/ 624 w 678"/>
                <a:gd name="T73" fmla="*/ 93 h 295"/>
                <a:gd name="T74" fmla="*/ 609 w 678"/>
                <a:gd name="T75" fmla="*/ 102 h 295"/>
                <a:gd name="T76" fmla="*/ 595 w 678"/>
                <a:gd name="T77" fmla="*/ 111 h 295"/>
                <a:gd name="T78" fmla="*/ 579 w 678"/>
                <a:gd name="T79" fmla="*/ 121 h 295"/>
                <a:gd name="T80" fmla="*/ 561 w 678"/>
                <a:gd name="T81" fmla="*/ 131 h 295"/>
                <a:gd name="T82" fmla="*/ 543 w 678"/>
                <a:gd name="T83" fmla="*/ 142 h 295"/>
                <a:gd name="T84" fmla="*/ 523 w 678"/>
                <a:gd name="T85" fmla="*/ 152 h 295"/>
                <a:gd name="T86" fmla="*/ 501 w 678"/>
                <a:gd name="T87" fmla="*/ 163 h 295"/>
                <a:gd name="T88" fmla="*/ 480 w 678"/>
                <a:gd name="T89" fmla="*/ 176 h 295"/>
                <a:gd name="T90" fmla="*/ 456 w 678"/>
                <a:gd name="T91" fmla="*/ 186 h 295"/>
                <a:gd name="T92" fmla="*/ 431 w 678"/>
                <a:gd name="T93" fmla="*/ 197 h 295"/>
                <a:gd name="T94" fmla="*/ 405 w 678"/>
                <a:gd name="T95" fmla="*/ 209 h 295"/>
                <a:gd name="T96" fmla="*/ 378 w 678"/>
                <a:gd name="T97" fmla="*/ 220 h 295"/>
                <a:gd name="T98" fmla="*/ 351 w 678"/>
                <a:gd name="T99" fmla="*/ 230 h 295"/>
                <a:gd name="T100" fmla="*/ 323 w 678"/>
                <a:gd name="T101" fmla="*/ 240 h 295"/>
                <a:gd name="T102" fmla="*/ 293 w 678"/>
                <a:gd name="T103" fmla="*/ 249 h 295"/>
                <a:gd name="T104" fmla="*/ 264 w 678"/>
                <a:gd name="T105" fmla="*/ 258 h 295"/>
                <a:gd name="T106" fmla="*/ 233 w 678"/>
                <a:gd name="T107" fmla="*/ 265 h 295"/>
                <a:gd name="T108" fmla="*/ 201 w 678"/>
                <a:gd name="T109" fmla="*/ 273 h 295"/>
                <a:gd name="T110" fmla="*/ 169 w 678"/>
                <a:gd name="T111" fmla="*/ 279 h 295"/>
                <a:gd name="T112" fmla="*/ 136 w 678"/>
                <a:gd name="T113" fmla="*/ 285 h 295"/>
                <a:gd name="T114" fmla="*/ 102 w 678"/>
                <a:gd name="T115" fmla="*/ 288 h 295"/>
                <a:gd name="T116" fmla="*/ 69 w 678"/>
                <a:gd name="T117" fmla="*/ 292 h 295"/>
                <a:gd name="T118" fmla="*/ 34 w 678"/>
                <a:gd name="T119" fmla="*/ 293 h 295"/>
                <a:gd name="T120" fmla="*/ 0 w 678"/>
                <a:gd name="T121" fmla="*/ 295 h 295"/>
                <a:gd name="T122" fmla="*/ 10 w 678"/>
                <a:gd name="T123" fmla="*/ 269 h 2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78"/>
                <a:gd name="T187" fmla="*/ 0 h 295"/>
                <a:gd name="T188" fmla="*/ 678 w 678"/>
                <a:gd name="T189" fmla="*/ 295 h 2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78" h="295">
                  <a:moveTo>
                    <a:pt x="10" y="269"/>
                  </a:moveTo>
                  <a:lnTo>
                    <a:pt x="10" y="268"/>
                  </a:lnTo>
                  <a:lnTo>
                    <a:pt x="13" y="268"/>
                  </a:lnTo>
                  <a:lnTo>
                    <a:pt x="17" y="268"/>
                  </a:lnTo>
                  <a:lnTo>
                    <a:pt x="23" y="268"/>
                  </a:lnTo>
                  <a:lnTo>
                    <a:pt x="27" y="267"/>
                  </a:lnTo>
                  <a:lnTo>
                    <a:pt x="31" y="265"/>
                  </a:lnTo>
                  <a:lnTo>
                    <a:pt x="34" y="265"/>
                  </a:lnTo>
                  <a:lnTo>
                    <a:pt x="39" y="264"/>
                  </a:lnTo>
                  <a:lnTo>
                    <a:pt x="44" y="264"/>
                  </a:lnTo>
                  <a:lnTo>
                    <a:pt x="49" y="263"/>
                  </a:lnTo>
                  <a:lnTo>
                    <a:pt x="56" y="263"/>
                  </a:lnTo>
                  <a:lnTo>
                    <a:pt x="62" y="262"/>
                  </a:lnTo>
                  <a:lnTo>
                    <a:pt x="67" y="260"/>
                  </a:lnTo>
                  <a:lnTo>
                    <a:pt x="73" y="259"/>
                  </a:lnTo>
                  <a:lnTo>
                    <a:pt x="81" y="258"/>
                  </a:lnTo>
                  <a:lnTo>
                    <a:pt x="88" y="256"/>
                  </a:lnTo>
                  <a:lnTo>
                    <a:pt x="96" y="254"/>
                  </a:lnTo>
                  <a:lnTo>
                    <a:pt x="103" y="253"/>
                  </a:lnTo>
                  <a:lnTo>
                    <a:pt x="112" y="250"/>
                  </a:lnTo>
                  <a:lnTo>
                    <a:pt x="121" y="249"/>
                  </a:lnTo>
                  <a:lnTo>
                    <a:pt x="130" y="246"/>
                  </a:lnTo>
                  <a:lnTo>
                    <a:pt x="139" y="244"/>
                  </a:lnTo>
                  <a:lnTo>
                    <a:pt x="147" y="241"/>
                  </a:lnTo>
                  <a:lnTo>
                    <a:pt x="157" y="239"/>
                  </a:lnTo>
                  <a:lnTo>
                    <a:pt x="166" y="236"/>
                  </a:lnTo>
                  <a:lnTo>
                    <a:pt x="176" y="234"/>
                  </a:lnTo>
                  <a:lnTo>
                    <a:pt x="187" y="230"/>
                  </a:lnTo>
                  <a:lnTo>
                    <a:pt x="197" y="228"/>
                  </a:lnTo>
                  <a:lnTo>
                    <a:pt x="208" y="224"/>
                  </a:lnTo>
                  <a:lnTo>
                    <a:pt x="218" y="220"/>
                  </a:lnTo>
                  <a:lnTo>
                    <a:pt x="229" y="215"/>
                  </a:lnTo>
                  <a:lnTo>
                    <a:pt x="240" y="213"/>
                  </a:lnTo>
                  <a:lnTo>
                    <a:pt x="250" y="207"/>
                  </a:lnTo>
                  <a:lnTo>
                    <a:pt x="263" y="202"/>
                  </a:lnTo>
                  <a:lnTo>
                    <a:pt x="274" y="197"/>
                  </a:lnTo>
                  <a:lnTo>
                    <a:pt x="287" y="194"/>
                  </a:lnTo>
                  <a:lnTo>
                    <a:pt x="297" y="187"/>
                  </a:lnTo>
                  <a:lnTo>
                    <a:pt x="309" y="182"/>
                  </a:lnTo>
                  <a:lnTo>
                    <a:pt x="322" y="177"/>
                  </a:lnTo>
                  <a:lnTo>
                    <a:pt x="334" y="172"/>
                  </a:lnTo>
                  <a:lnTo>
                    <a:pt x="346" y="166"/>
                  </a:lnTo>
                  <a:lnTo>
                    <a:pt x="358" y="160"/>
                  </a:lnTo>
                  <a:lnTo>
                    <a:pt x="372" y="153"/>
                  </a:lnTo>
                  <a:lnTo>
                    <a:pt x="385" y="147"/>
                  </a:lnTo>
                  <a:lnTo>
                    <a:pt x="396" y="138"/>
                  </a:lnTo>
                  <a:lnTo>
                    <a:pt x="408" y="132"/>
                  </a:lnTo>
                  <a:lnTo>
                    <a:pt x="422" y="125"/>
                  </a:lnTo>
                  <a:lnTo>
                    <a:pt x="435" y="117"/>
                  </a:lnTo>
                  <a:lnTo>
                    <a:pt x="447" y="108"/>
                  </a:lnTo>
                  <a:lnTo>
                    <a:pt x="461" y="99"/>
                  </a:lnTo>
                  <a:lnTo>
                    <a:pt x="474" y="92"/>
                  </a:lnTo>
                  <a:lnTo>
                    <a:pt x="486" y="83"/>
                  </a:lnTo>
                  <a:lnTo>
                    <a:pt x="500" y="73"/>
                  </a:lnTo>
                  <a:lnTo>
                    <a:pt x="513" y="63"/>
                  </a:lnTo>
                  <a:lnTo>
                    <a:pt x="525" y="53"/>
                  </a:lnTo>
                  <a:lnTo>
                    <a:pt x="539" y="43"/>
                  </a:lnTo>
                  <a:lnTo>
                    <a:pt x="551" y="33"/>
                  </a:lnTo>
                  <a:lnTo>
                    <a:pt x="564" y="21"/>
                  </a:lnTo>
                  <a:lnTo>
                    <a:pt x="578" y="10"/>
                  </a:lnTo>
                  <a:lnTo>
                    <a:pt x="590" y="0"/>
                  </a:lnTo>
                  <a:lnTo>
                    <a:pt x="678" y="55"/>
                  </a:lnTo>
                  <a:lnTo>
                    <a:pt x="677" y="55"/>
                  </a:lnTo>
                  <a:lnTo>
                    <a:pt x="674" y="58"/>
                  </a:lnTo>
                  <a:lnTo>
                    <a:pt x="669" y="60"/>
                  </a:lnTo>
                  <a:lnTo>
                    <a:pt x="664" y="65"/>
                  </a:lnTo>
                  <a:lnTo>
                    <a:pt x="659" y="67"/>
                  </a:lnTo>
                  <a:lnTo>
                    <a:pt x="656" y="70"/>
                  </a:lnTo>
                  <a:lnTo>
                    <a:pt x="652" y="73"/>
                  </a:lnTo>
                  <a:lnTo>
                    <a:pt x="647" y="77"/>
                  </a:lnTo>
                  <a:lnTo>
                    <a:pt x="642" y="81"/>
                  </a:lnTo>
                  <a:lnTo>
                    <a:pt x="636" y="84"/>
                  </a:lnTo>
                  <a:lnTo>
                    <a:pt x="631" y="88"/>
                  </a:lnTo>
                  <a:lnTo>
                    <a:pt x="624" y="93"/>
                  </a:lnTo>
                  <a:lnTo>
                    <a:pt x="617" y="97"/>
                  </a:lnTo>
                  <a:lnTo>
                    <a:pt x="609" y="102"/>
                  </a:lnTo>
                  <a:lnTo>
                    <a:pt x="602" y="106"/>
                  </a:lnTo>
                  <a:lnTo>
                    <a:pt x="595" y="111"/>
                  </a:lnTo>
                  <a:lnTo>
                    <a:pt x="587" y="114"/>
                  </a:lnTo>
                  <a:lnTo>
                    <a:pt x="579" y="121"/>
                  </a:lnTo>
                  <a:lnTo>
                    <a:pt x="570" y="126"/>
                  </a:lnTo>
                  <a:lnTo>
                    <a:pt x="561" y="131"/>
                  </a:lnTo>
                  <a:lnTo>
                    <a:pt x="551" y="136"/>
                  </a:lnTo>
                  <a:lnTo>
                    <a:pt x="543" y="142"/>
                  </a:lnTo>
                  <a:lnTo>
                    <a:pt x="533" y="147"/>
                  </a:lnTo>
                  <a:lnTo>
                    <a:pt x="523" y="152"/>
                  </a:lnTo>
                  <a:lnTo>
                    <a:pt x="513" y="158"/>
                  </a:lnTo>
                  <a:lnTo>
                    <a:pt x="501" y="163"/>
                  </a:lnTo>
                  <a:lnTo>
                    <a:pt x="490" y="170"/>
                  </a:lnTo>
                  <a:lnTo>
                    <a:pt x="480" y="176"/>
                  </a:lnTo>
                  <a:lnTo>
                    <a:pt x="467" y="181"/>
                  </a:lnTo>
                  <a:lnTo>
                    <a:pt x="456" y="186"/>
                  </a:lnTo>
                  <a:lnTo>
                    <a:pt x="444" y="192"/>
                  </a:lnTo>
                  <a:lnTo>
                    <a:pt x="431" y="197"/>
                  </a:lnTo>
                  <a:lnTo>
                    <a:pt x="417" y="202"/>
                  </a:lnTo>
                  <a:lnTo>
                    <a:pt x="405" y="209"/>
                  </a:lnTo>
                  <a:lnTo>
                    <a:pt x="391" y="214"/>
                  </a:lnTo>
                  <a:lnTo>
                    <a:pt x="378" y="220"/>
                  </a:lnTo>
                  <a:lnTo>
                    <a:pt x="364" y="225"/>
                  </a:lnTo>
                  <a:lnTo>
                    <a:pt x="351" y="230"/>
                  </a:lnTo>
                  <a:lnTo>
                    <a:pt x="337" y="235"/>
                  </a:lnTo>
                  <a:lnTo>
                    <a:pt x="323" y="240"/>
                  </a:lnTo>
                  <a:lnTo>
                    <a:pt x="308" y="244"/>
                  </a:lnTo>
                  <a:lnTo>
                    <a:pt x="293" y="249"/>
                  </a:lnTo>
                  <a:lnTo>
                    <a:pt x="278" y="253"/>
                  </a:lnTo>
                  <a:lnTo>
                    <a:pt x="264" y="258"/>
                  </a:lnTo>
                  <a:lnTo>
                    <a:pt x="248" y="262"/>
                  </a:lnTo>
                  <a:lnTo>
                    <a:pt x="233" y="265"/>
                  </a:lnTo>
                  <a:lnTo>
                    <a:pt x="216" y="269"/>
                  </a:lnTo>
                  <a:lnTo>
                    <a:pt x="201" y="273"/>
                  </a:lnTo>
                  <a:lnTo>
                    <a:pt x="185" y="275"/>
                  </a:lnTo>
                  <a:lnTo>
                    <a:pt x="169" y="279"/>
                  </a:lnTo>
                  <a:lnTo>
                    <a:pt x="152" y="282"/>
                  </a:lnTo>
                  <a:lnTo>
                    <a:pt x="136" y="285"/>
                  </a:lnTo>
                  <a:lnTo>
                    <a:pt x="118" y="287"/>
                  </a:lnTo>
                  <a:lnTo>
                    <a:pt x="102" y="288"/>
                  </a:lnTo>
                  <a:lnTo>
                    <a:pt x="86" y="290"/>
                  </a:lnTo>
                  <a:lnTo>
                    <a:pt x="69" y="292"/>
                  </a:lnTo>
                  <a:lnTo>
                    <a:pt x="51" y="293"/>
                  </a:lnTo>
                  <a:lnTo>
                    <a:pt x="34" y="293"/>
                  </a:lnTo>
                  <a:lnTo>
                    <a:pt x="17" y="294"/>
                  </a:lnTo>
                  <a:lnTo>
                    <a:pt x="0" y="295"/>
                  </a:lnTo>
                  <a:lnTo>
                    <a:pt x="5" y="280"/>
                  </a:lnTo>
                  <a:lnTo>
                    <a:pt x="10" y="26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9" name="Freeform 87"/>
            <p:cNvSpPr>
              <a:spLocks/>
            </p:cNvSpPr>
            <p:nvPr/>
          </p:nvSpPr>
          <p:spPr bwMode="auto">
            <a:xfrm>
              <a:off x="3190" y="3013"/>
              <a:ext cx="199" cy="119"/>
            </a:xfrm>
            <a:custGeom>
              <a:avLst/>
              <a:gdLst>
                <a:gd name="T0" fmla="*/ 32 w 596"/>
                <a:gd name="T1" fmla="*/ 14 h 358"/>
                <a:gd name="T2" fmla="*/ 29 w 596"/>
                <a:gd name="T3" fmla="*/ 35 h 358"/>
                <a:gd name="T4" fmla="*/ 25 w 596"/>
                <a:gd name="T5" fmla="*/ 62 h 358"/>
                <a:gd name="T6" fmla="*/ 25 w 596"/>
                <a:gd name="T7" fmla="*/ 94 h 358"/>
                <a:gd name="T8" fmla="*/ 25 w 596"/>
                <a:gd name="T9" fmla="*/ 128 h 358"/>
                <a:gd name="T10" fmla="*/ 31 w 596"/>
                <a:gd name="T11" fmla="*/ 166 h 358"/>
                <a:gd name="T12" fmla="*/ 42 w 596"/>
                <a:gd name="T13" fmla="*/ 201 h 358"/>
                <a:gd name="T14" fmla="*/ 61 w 596"/>
                <a:gd name="T15" fmla="*/ 236 h 358"/>
                <a:gd name="T16" fmla="*/ 86 w 596"/>
                <a:gd name="T17" fmla="*/ 268 h 358"/>
                <a:gd name="T18" fmla="*/ 121 w 596"/>
                <a:gd name="T19" fmla="*/ 295 h 358"/>
                <a:gd name="T20" fmla="*/ 168 w 596"/>
                <a:gd name="T21" fmla="*/ 317 h 358"/>
                <a:gd name="T22" fmla="*/ 226 w 596"/>
                <a:gd name="T23" fmla="*/ 331 h 358"/>
                <a:gd name="T24" fmla="*/ 285 w 596"/>
                <a:gd name="T25" fmla="*/ 331 h 358"/>
                <a:gd name="T26" fmla="*/ 339 w 596"/>
                <a:gd name="T27" fmla="*/ 322 h 358"/>
                <a:gd name="T28" fmla="*/ 385 w 596"/>
                <a:gd name="T29" fmla="*/ 303 h 358"/>
                <a:gd name="T30" fmla="*/ 426 w 596"/>
                <a:gd name="T31" fmla="*/ 277 h 358"/>
                <a:gd name="T32" fmla="*/ 460 w 596"/>
                <a:gd name="T33" fmla="*/ 243 h 358"/>
                <a:gd name="T34" fmla="*/ 489 w 596"/>
                <a:gd name="T35" fmla="*/ 206 h 358"/>
                <a:gd name="T36" fmla="*/ 513 w 596"/>
                <a:gd name="T37" fmla="*/ 169 h 358"/>
                <a:gd name="T38" fmla="*/ 533 w 596"/>
                <a:gd name="T39" fmla="*/ 132 h 358"/>
                <a:gd name="T40" fmla="*/ 548 w 596"/>
                <a:gd name="T41" fmla="*/ 97 h 358"/>
                <a:gd name="T42" fmla="*/ 559 w 596"/>
                <a:gd name="T43" fmla="*/ 67 h 358"/>
                <a:gd name="T44" fmla="*/ 566 w 596"/>
                <a:gd name="T45" fmla="*/ 44 h 358"/>
                <a:gd name="T46" fmla="*/ 572 w 596"/>
                <a:gd name="T47" fmla="*/ 26 h 358"/>
                <a:gd name="T48" fmla="*/ 592 w 596"/>
                <a:gd name="T49" fmla="*/ 47 h 358"/>
                <a:gd name="T50" fmla="*/ 586 w 596"/>
                <a:gd name="T51" fmla="*/ 65 h 358"/>
                <a:gd name="T52" fmla="*/ 578 w 596"/>
                <a:gd name="T53" fmla="*/ 91 h 358"/>
                <a:gd name="T54" fmla="*/ 566 w 596"/>
                <a:gd name="T55" fmla="*/ 122 h 358"/>
                <a:gd name="T56" fmla="*/ 551 w 596"/>
                <a:gd name="T57" fmla="*/ 156 h 358"/>
                <a:gd name="T58" fmla="*/ 532 w 596"/>
                <a:gd name="T59" fmla="*/ 191 h 358"/>
                <a:gd name="T60" fmla="*/ 508 w 596"/>
                <a:gd name="T61" fmla="*/ 228 h 358"/>
                <a:gd name="T62" fmla="*/ 479 w 596"/>
                <a:gd name="T63" fmla="*/ 262 h 358"/>
                <a:gd name="T64" fmla="*/ 446 w 596"/>
                <a:gd name="T65" fmla="*/ 294 h 358"/>
                <a:gd name="T66" fmla="*/ 405 w 596"/>
                <a:gd name="T67" fmla="*/ 321 h 358"/>
                <a:gd name="T68" fmla="*/ 361 w 596"/>
                <a:gd name="T69" fmla="*/ 342 h 358"/>
                <a:gd name="T70" fmla="*/ 310 w 596"/>
                <a:gd name="T71" fmla="*/ 355 h 358"/>
                <a:gd name="T72" fmla="*/ 257 w 596"/>
                <a:gd name="T73" fmla="*/ 358 h 358"/>
                <a:gd name="T74" fmla="*/ 209 w 596"/>
                <a:gd name="T75" fmla="*/ 355 h 358"/>
                <a:gd name="T76" fmla="*/ 168 w 596"/>
                <a:gd name="T77" fmla="*/ 344 h 358"/>
                <a:gd name="T78" fmla="*/ 130 w 596"/>
                <a:gd name="T79" fmla="*/ 331 h 358"/>
                <a:gd name="T80" fmla="*/ 101 w 596"/>
                <a:gd name="T81" fmla="*/ 313 h 358"/>
                <a:gd name="T82" fmla="*/ 74 w 596"/>
                <a:gd name="T83" fmla="*/ 290 h 358"/>
                <a:gd name="T84" fmla="*/ 54 w 596"/>
                <a:gd name="T85" fmla="*/ 268 h 358"/>
                <a:gd name="T86" fmla="*/ 35 w 596"/>
                <a:gd name="T87" fmla="*/ 244 h 358"/>
                <a:gd name="T88" fmla="*/ 22 w 596"/>
                <a:gd name="T89" fmla="*/ 220 h 358"/>
                <a:gd name="T90" fmla="*/ 12 w 596"/>
                <a:gd name="T91" fmla="*/ 197 h 358"/>
                <a:gd name="T92" fmla="*/ 6 w 596"/>
                <a:gd name="T93" fmla="*/ 177 h 358"/>
                <a:gd name="T94" fmla="*/ 1 w 596"/>
                <a:gd name="T95" fmla="*/ 153 h 358"/>
                <a:gd name="T96" fmla="*/ 0 w 596"/>
                <a:gd name="T97" fmla="*/ 133 h 358"/>
                <a:gd name="T98" fmla="*/ 0 w 596"/>
                <a:gd name="T99" fmla="*/ 107 h 358"/>
                <a:gd name="T100" fmla="*/ 0 w 596"/>
                <a:gd name="T101" fmla="*/ 81 h 358"/>
                <a:gd name="T102" fmla="*/ 0 w 596"/>
                <a:gd name="T103" fmla="*/ 55 h 358"/>
                <a:gd name="T104" fmla="*/ 1 w 596"/>
                <a:gd name="T105" fmla="*/ 37 h 358"/>
                <a:gd name="T106" fmla="*/ 1 w 596"/>
                <a:gd name="T107" fmla="*/ 23 h 35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96"/>
                <a:gd name="T163" fmla="*/ 0 h 358"/>
                <a:gd name="T164" fmla="*/ 596 w 596"/>
                <a:gd name="T165" fmla="*/ 358 h 35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96" h="358">
                  <a:moveTo>
                    <a:pt x="1" y="23"/>
                  </a:moveTo>
                  <a:lnTo>
                    <a:pt x="36" y="0"/>
                  </a:lnTo>
                  <a:lnTo>
                    <a:pt x="35" y="6"/>
                  </a:lnTo>
                  <a:lnTo>
                    <a:pt x="34" y="13"/>
                  </a:lnTo>
                  <a:lnTo>
                    <a:pt x="32" y="14"/>
                  </a:lnTo>
                  <a:lnTo>
                    <a:pt x="31" y="18"/>
                  </a:lnTo>
                  <a:lnTo>
                    <a:pt x="31" y="23"/>
                  </a:lnTo>
                  <a:lnTo>
                    <a:pt x="30" y="26"/>
                  </a:lnTo>
                  <a:lnTo>
                    <a:pt x="30" y="30"/>
                  </a:lnTo>
                  <a:lnTo>
                    <a:pt x="29" y="35"/>
                  </a:lnTo>
                  <a:lnTo>
                    <a:pt x="29" y="40"/>
                  </a:lnTo>
                  <a:lnTo>
                    <a:pt x="29" y="47"/>
                  </a:lnTo>
                  <a:lnTo>
                    <a:pt x="26" y="50"/>
                  </a:lnTo>
                  <a:lnTo>
                    <a:pt x="26" y="57"/>
                  </a:lnTo>
                  <a:lnTo>
                    <a:pt x="25" y="62"/>
                  </a:lnTo>
                  <a:lnTo>
                    <a:pt x="25" y="68"/>
                  </a:lnTo>
                  <a:lnTo>
                    <a:pt x="25" y="74"/>
                  </a:lnTo>
                  <a:lnTo>
                    <a:pt x="25" y="81"/>
                  </a:lnTo>
                  <a:lnTo>
                    <a:pt x="25" y="87"/>
                  </a:lnTo>
                  <a:lnTo>
                    <a:pt x="25" y="94"/>
                  </a:lnTo>
                  <a:lnTo>
                    <a:pt x="25" y="101"/>
                  </a:lnTo>
                  <a:lnTo>
                    <a:pt x="25" y="107"/>
                  </a:lnTo>
                  <a:lnTo>
                    <a:pt x="25" y="114"/>
                  </a:lnTo>
                  <a:lnTo>
                    <a:pt x="25" y="122"/>
                  </a:lnTo>
                  <a:lnTo>
                    <a:pt x="25" y="128"/>
                  </a:lnTo>
                  <a:lnTo>
                    <a:pt x="26" y="136"/>
                  </a:lnTo>
                  <a:lnTo>
                    <a:pt x="27" y="143"/>
                  </a:lnTo>
                  <a:lnTo>
                    <a:pt x="30" y="151"/>
                  </a:lnTo>
                  <a:lnTo>
                    <a:pt x="30" y="157"/>
                  </a:lnTo>
                  <a:lnTo>
                    <a:pt x="31" y="166"/>
                  </a:lnTo>
                  <a:lnTo>
                    <a:pt x="34" y="172"/>
                  </a:lnTo>
                  <a:lnTo>
                    <a:pt x="35" y="180"/>
                  </a:lnTo>
                  <a:lnTo>
                    <a:pt x="37" y="186"/>
                  </a:lnTo>
                  <a:lnTo>
                    <a:pt x="40" y="194"/>
                  </a:lnTo>
                  <a:lnTo>
                    <a:pt x="42" y="201"/>
                  </a:lnTo>
                  <a:lnTo>
                    <a:pt x="46" y="209"/>
                  </a:lnTo>
                  <a:lnTo>
                    <a:pt x="49" y="215"/>
                  </a:lnTo>
                  <a:lnTo>
                    <a:pt x="52" y="223"/>
                  </a:lnTo>
                  <a:lnTo>
                    <a:pt x="56" y="229"/>
                  </a:lnTo>
                  <a:lnTo>
                    <a:pt x="61" y="236"/>
                  </a:lnTo>
                  <a:lnTo>
                    <a:pt x="65" y="243"/>
                  </a:lnTo>
                  <a:lnTo>
                    <a:pt x="70" y="249"/>
                  </a:lnTo>
                  <a:lnTo>
                    <a:pt x="75" y="255"/>
                  </a:lnTo>
                  <a:lnTo>
                    <a:pt x="81" y="263"/>
                  </a:lnTo>
                  <a:lnTo>
                    <a:pt x="86" y="268"/>
                  </a:lnTo>
                  <a:lnTo>
                    <a:pt x="93" y="274"/>
                  </a:lnTo>
                  <a:lnTo>
                    <a:pt x="99" y="279"/>
                  </a:lnTo>
                  <a:lnTo>
                    <a:pt x="106" y="285"/>
                  </a:lnTo>
                  <a:lnTo>
                    <a:pt x="113" y="290"/>
                  </a:lnTo>
                  <a:lnTo>
                    <a:pt x="121" y="295"/>
                  </a:lnTo>
                  <a:lnTo>
                    <a:pt x="130" y="300"/>
                  </a:lnTo>
                  <a:lnTo>
                    <a:pt x="139" y="306"/>
                  </a:lnTo>
                  <a:lnTo>
                    <a:pt x="148" y="308"/>
                  </a:lnTo>
                  <a:lnTo>
                    <a:pt x="158" y="313"/>
                  </a:lnTo>
                  <a:lnTo>
                    <a:pt x="168" y="317"/>
                  </a:lnTo>
                  <a:lnTo>
                    <a:pt x="178" y="319"/>
                  </a:lnTo>
                  <a:lnTo>
                    <a:pt x="189" y="323"/>
                  </a:lnTo>
                  <a:lnTo>
                    <a:pt x="200" y="326"/>
                  </a:lnTo>
                  <a:lnTo>
                    <a:pt x="213" y="328"/>
                  </a:lnTo>
                  <a:lnTo>
                    <a:pt x="226" y="331"/>
                  </a:lnTo>
                  <a:lnTo>
                    <a:pt x="237" y="331"/>
                  </a:lnTo>
                  <a:lnTo>
                    <a:pt x="249" y="333"/>
                  </a:lnTo>
                  <a:lnTo>
                    <a:pt x="262" y="333"/>
                  </a:lnTo>
                  <a:lnTo>
                    <a:pt x="273" y="333"/>
                  </a:lnTo>
                  <a:lnTo>
                    <a:pt x="285" y="331"/>
                  </a:lnTo>
                  <a:lnTo>
                    <a:pt x="296" y="331"/>
                  </a:lnTo>
                  <a:lnTo>
                    <a:pt x="307" y="329"/>
                  </a:lnTo>
                  <a:lnTo>
                    <a:pt x="318" y="328"/>
                  </a:lnTo>
                  <a:lnTo>
                    <a:pt x="327" y="324"/>
                  </a:lnTo>
                  <a:lnTo>
                    <a:pt x="339" y="322"/>
                  </a:lnTo>
                  <a:lnTo>
                    <a:pt x="349" y="318"/>
                  </a:lnTo>
                  <a:lnTo>
                    <a:pt x="359" y="316"/>
                  </a:lnTo>
                  <a:lnTo>
                    <a:pt x="367" y="312"/>
                  </a:lnTo>
                  <a:lnTo>
                    <a:pt x="376" y="307"/>
                  </a:lnTo>
                  <a:lnTo>
                    <a:pt x="385" y="303"/>
                  </a:lnTo>
                  <a:lnTo>
                    <a:pt x="394" y="299"/>
                  </a:lnTo>
                  <a:lnTo>
                    <a:pt x="403" y="293"/>
                  </a:lnTo>
                  <a:lnTo>
                    <a:pt x="410" y="288"/>
                  </a:lnTo>
                  <a:lnTo>
                    <a:pt x="419" y="282"/>
                  </a:lnTo>
                  <a:lnTo>
                    <a:pt x="426" y="277"/>
                  </a:lnTo>
                  <a:lnTo>
                    <a:pt x="433" y="269"/>
                  </a:lnTo>
                  <a:lnTo>
                    <a:pt x="440" y="263"/>
                  </a:lnTo>
                  <a:lnTo>
                    <a:pt x="448" y="256"/>
                  </a:lnTo>
                  <a:lnTo>
                    <a:pt x="454" y="250"/>
                  </a:lnTo>
                  <a:lnTo>
                    <a:pt x="460" y="243"/>
                  </a:lnTo>
                  <a:lnTo>
                    <a:pt x="467" y="235"/>
                  </a:lnTo>
                  <a:lnTo>
                    <a:pt x="472" y="229"/>
                  </a:lnTo>
                  <a:lnTo>
                    <a:pt x="479" y="221"/>
                  </a:lnTo>
                  <a:lnTo>
                    <a:pt x="483" y="214"/>
                  </a:lnTo>
                  <a:lnTo>
                    <a:pt x="489" y="206"/>
                  </a:lnTo>
                  <a:lnTo>
                    <a:pt x="494" y="200"/>
                  </a:lnTo>
                  <a:lnTo>
                    <a:pt x="500" y="192"/>
                  </a:lnTo>
                  <a:lnTo>
                    <a:pt x="504" y="184"/>
                  </a:lnTo>
                  <a:lnTo>
                    <a:pt x="509" y="177"/>
                  </a:lnTo>
                  <a:lnTo>
                    <a:pt x="513" y="169"/>
                  </a:lnTo>
                  <a:lnTo>
                    <a:pt x="518" y="161"/>
                  </a:lnTo>
                  <a:lnTo>
                    <a:pt x="522" y="153"/>
                  </a:lnTo>
                  <a:lnTo>
                    <a:pt x="526" y="146"/>
                  </a:lnTo>
                  <a:lnTo>
                    <a:pt x="529" y="138"/>
                  </a:lnTo>
                  <a:lnTo>
                    <a:pt x="533" y="132"/>
                  </a:lnTo>
                  <a:lnTo>
                    <a:pt x="536" y="125"/>
                  </a:lnTo>
                  <a:lnTo>
                    <a:pt x="538" y="117"/>
                  </a:lnTo>
                  <a:lnTo>
                    <a:pt x="542" y="109"/>
                  </a:lnTo>
                  <a:lnTo>
                    <a:pt x="544" y="103"/>
                  </a:lnTo>
                  <a:lnTo>
                    <a:pt x="548" y="97"/>
                  </a:lnTo>
                  <a:lnTo>
                    <a:pt x="551" y="91"/>
                  </a:lnTo>
                  <a:lnTo>
                    <a:pt x="553" y="84"/>
                  </a:lnTo>
                  <a:lnTo>
                    <a:pt x="556" y="79"/>
                  </a:lnTo>
                  <a:lnTo>
                    <a:pt x="557" y="73"/>
                  </a:lnTo>
                  <a:lnTo>
                    <a:pt x="559" y="67"/>
                  </a:lnTo>
                  <a:lnTo>
                    <a:pt x="561" y="62"/>
                  </a:lnTo>
                  <a:lnTo>
                    <a:pt x="562" y="57"/>
                  </a:lnTo>
                  <a:lnTo>
                    <a:pt x="563" y="52"/>
                  </a:lnTo>
                  <a:lnTo>
                    <a:pt x="564" y="48"/>
                  </a:lnTo>
                  <a:lnTo>
                    <a:pt x="566" y="44"/>
                  </a:lnTo>
                  <a:lnTo>
                    <a:pt x="567" y="40"/>
                  </a:lnTo>
                  <a:lnTo>
                    <a:pt x="569" y="34"/>
                  </a:lnTo>
                  <a:lnTo>
                    <a:pt x="571" y="30"/>
                  </a:lnTo>
                  <a:lnTo>
                    <a:pt x="571" y="28"/>
                  </a:lnTo>
                  <a:lnTo>
                    <a:pt x="572" y="26"/>
                  </a:lnTo>
                  <a:lnTo>
                    <a:pt x="596" y="34"/>
                  </a:lnTo>
                  <a:lnTo>
                    <a:pt x="595" y="34"/>
                  </a:lnTo>
                  <a:lnTo>
                    <a:pt x="595" y="37"/>
                  </a:lnTo>
                  <a:lnTo>
                    <a:pt x="593" y="40"/>
                  </a:lnTo>
                  <a:lnTo>
                    <a:pt x="592" y="47"/>
                  </a:lnTo>
                  <a:lnTo>
                    <a:pt x="591" y="49"/>
                  </a:lnTo>
                  <a:lnTo>
                    <a:pt x="591" y="53"/>
                  </a:lnTo>
                  <a:lnTo>
                    <a:pt x="588" y="57"/>
                  </a:lnTo>
                  <a:lnTo>
                    <a:pt x="588" y="62"/>
                  </a:lnTo>
                  <a:lnTo>
                    <a:pt x="586" y="65"/>
                  </a:lnTo>
                  <a:lnTo>
                    <a:pt x="586" y="69"/>
                  </a:lnTo>
                  <a:lnTo>
                    <a:pt x="583" y="74"/>
                  </a:lnTo>
                  <a:lnTo>
                    <a:pt x="582" y="81"/>
                  </a:lnTo>
                  <a:lnTo>
                    <a:pt x="581" y="86"/>
                  </a:lnTo>
                  <a:lnTo>
                    <a:pt x="578" y="91"/>
                  </a:lnTo>
                  <a:lnTo>
                    <a:pt x="576" y="97"/>
                  </a:lnTo>
                  <a:lnTo>
                    <a:pt x="575" y="103"/>
                  </a:lnTo>
                  <a:lnTo>
                    <a:pt x="571" y="108"/>
                  </a:lnTo>
                  <a:lnTo>
                    <a:pt x="569" y="114"/>
                  </a:lnTo>
                  <a:lnTo>
                    <a:pt x="566" y="122"/>
                  </a:lnTo>
                  <a:lnTo>
                    <a:pt x="564" y="128"/>
                  </a:lnTo>
                  <a:lnTo>
                    <a:pt x="561" y="135"/>
                  </a:lnTo>
                  <a:lnTo>
                    <a:pt x="558" y="141"/>
                  </a:lnTo>
                  <a:lnTo>
                    <a:pt x="554" y="148"/>
                  </a:lnTo>
                  <a:lnTo>
                    <a:pt x="551" y="156"/>
                  </a:lnTo>
                  <a:lnTo>
                    <a:pt x="547" y="162"/>
                  </a:lnTo>
                  <a:lnTo>
                    <a:pt x="543" y="170"/>
                  </a:lnTo>
                  <a:lnTo>
                    <a:pt x="541" y="177"/>
                  </a:lnTo>
                  <a:lnTo>
                    <a:pt x="537" y="185"/>
                  </a:lnTo>
                  <a:lnTo>
                    <a:pt x="532" y="191"/>
                  </a:lnTo>
                  <a:lnTo>
                    <a:pt x="527" y="200"/>
                  </a:lnTo>
                  <a:lnTo>
                    <a:pt x="522" y="206"/>
                  </a:lnTo>
                  <a:lnTo>
                    <a:pt x="518" y="214"/>
                  </a:lnTo>
                  <a:lnTo>
                    <a:pt x="513" y="220"/>
                  </a:lnTo>
                  <a:lnTo>
                    <a:pt x="508" y="228"/>
                  </a:lnTo>
                  <a:lnTo>
                    <a:pt x="503" y="234"/>
                  </a:lnTo>
                  <a:lnTo>
                    <a:pt x="498" y="241"/>
                  </a:lnTo>
                  <a:lnTo>
                    <a:pt x="492" y="248"/>
                  </a:lnTo>
                  <a:lnTo>
                    <a:pt x="485" y="255"/>
                  </a:lnTo>
                  <a:lnTo>
                    <a:pt x="479" y="262"/>
                  </a:lnTo>
                  <a:lnTo>
                    <a:pt x="473" y="269"/>
                  </a:lnTo>
                  <a:lnTo>
                    <a:pt x="465" y="275"/>
                  </a:lnTo>
                  <a:lnTo>
                    <a:pt x="459" y="282"/>
                  </a:lnTo>
                  <a:lnTo>
                    <a:pt x="453" y="288"/>
                  </a:lnTo>
                  <a:lnTo>
                    <a:pt x="446" y="294"/>
                  </a:lnTo>
                  <a:lnTo>
                    <a:pt x="438" y="299"/>
                  </a:lnTo>
                  <a:lnTo>
                    <a:pt x="430" y="306"/>
                  </a:lnTo>
                  <a:lnTo>
                    <a:pt x="421" y="311"/>
                  </a:lnTo>
                  <a:lnTo>
                    <a:pt x="414" y="317"/>
                  </a:lnTo>
                  <a:lnTo>
                    <a:pt x="405" y="321"/>
                  </a:lnTo>
                  <a:lnTo>
                    <a:pt x="398" y="326"/>
                  </a:lnTo>
                  <a:lnTo>
                    <a:pt x="389" y="329"/>
                  </a:lnTo>
                  <a:lnTo>
                    <a:pt x="380" y="334"/>
                  </a:lnTo>
                  <a:lnTo>
                    <a:pt x="370" y="338"/>
                  </a:lnTo>
                  <a:lnTo>
                    <a:pt x="361" y="342"/>
                  </a:lnTo>
                  <a:lnTo>
                    <a:pt x="351" y="344"/>
                  </a:lnTo>
                  <a:lnTo>
                    <a:pt x="342" y="348"/>
                  </a:lnTo>
                  <a:lnTo>
                    <a:pt x="331" y="351"/>
                  </a:lnTo>
                  <a:lnTo>
                    <a:pt x="321" y="352"/>
                  </a:lnTo>
                  <a:lnTo>
                    <a:pt x="310" y="355"/>
                  </a:lnTo>
                  <a:lnTo>
                    <a:pt x="301" y="357"/>
                  </a:lnTo>
                  <a:lnTo>
                    <a:pt x="288" y="357"/>
                  </a:lnTo>
                  <a:lnTo>
                    <a:pt x="277" y="358"/>
                  </a:lnTo>
                  <a:lnTo>
                    <a:pt x="267" y="358"/>
                  </a:lnTo>
                  <a:lnTo>
                    <a:pt x="257" y="358"/>
                  </a:lnTo>
                  <a:lnTo>
                    <a:pt x="247" y="357"/>
                  </a:lnTo>
                  <a:lnTo>
                    <a:pt x="237" y="357"/>
                  </a:lnTo>
                  <a:lnTo>
                    <a:pt x="227" y="357"/>
                  </a:lnTo>
                  <a:lnTo>
                    <a:pt x="218" y="356"/>
                  </a:lnTo>
                  <a:lnTo>
                    <a:pt x="209" y="355"/>
                  </a:lnTo>
                  <a:lnTo>
                    <a:pt x="199" y="353"/>
                  </a:lnTo>
                  <a:lnTo>
                    <a:pt x="192" y="351"/>
                  </a:lnTo>
                  <a:lnTo>
                    <a:pt x="184" y="350"/>
                  </a:lnTo>
                  <a:lnTo>
                    <a:pt x="175" y="347"/>
                  </a:lnTo>
                  <a:lnTo>
                    <a:pt x="168" y="344"/>
                  </a:lnTo>
                  <a:lnTo>
                    <a:pt x="159" y="342"/>
                  </a:lnTo>
                  <a:lnTo>
                    <a:pt x="153" y="341"/>
                  </a:lnTo>
                  <a:lnTo>
                    <a:pt x="145" y="337"/>
                  </a:lnTo>
                  <a:lnTo>
                    <a:pt x="138" y="334"/>
                  </a:lnTo>
                  <a:lnTo>
                    <a:pt x="130" y="331"/>
                  </a:lnTo>
                  <a:lnTo>
                    <a:pt x="124" y="328"/>
                  </a:lnTo>
                  <a:lnTo>
                    <a:pt x="118" y="323"/>
                  </a:lnTo>
                  <a:lnTo>
                    <a:pt x="111" y="319"/>
                  </a:lnTo>
                  <a:lnTo>
                    <a:pt x="106" y="317"/>
                  </a:lnTo>
                  <a:lnTo>
                    <a:pt x="101" y="313"/>
                  </a:lnTo>
                  <a:lnTo>
                    <a:pt x="95" y="308"/>
                  </a:lnTo>
                  <a:lnTo>
                    <a:pt x="90" y="304"/>
                  </a:lnTo>
                  <a:lnTo>
                    <a:pt x="84" y="300"/>
                  </a:lnTo>
                  <a:lnTo>
                    <a:pt x="79" y="295"/>
                  </a:lnTo>
                  <a:lnTo>
                    <a:pt x="74" y="290"/>
                  </a:lnTo>
                  <a:lnTo>
                    <a:pt x="70" y="287"/>
                  </a:lnTo>
                  <a:lnTo>
                    <a:pt x="66" y="283"/>
                  </a:lnTo>
                  <a:lnTo>
                    <a:pt x="62" y="278"/>
                  </a:lnTo>
                  <a:lnTo>
                    <a:pt x="57" y="273"/>
                  </a:lnTo>
                  <a:lnTo>
                    <a:pt x="54" y="268"/>
                  </a:lnTo>
                  <a:lnTo>
                    <a:pt x="50" y="263"/>
                  </a:lnTo>
                  <a:lnTo>
                    <a:pt x="46" y="259"/>
                  </a:lnTo>
                  <a:lnTo>
                    <a:pt x="41" y="254"/>
                  </a:lnTo>
                  <a:lnTo>
                    <a:pt x="39" y="249"/>
                  </a:lnTo>
                  <a:lnTo>
                    <a:pt x="35" y="244"/>
                  </a:lnTo>
                  <a:lnTo>
                    <a:pt x="34" y="240"/>
                  </a:lnTo>
                  <a:lnTo>
                    <a:pt x="30" y="235"/>
                  </a:lnTo>
                  <a:lnTo>
                    <a:pt x="26" y="230"/>
                  </a:lnTo>
                  <a:lnTo>
                    <a:pt x="25" y="225"/>
                  </a:lnTo>
                  <a:lnTo>
                    <a:pt x="22" y="220"/>
                  </a:lnTo>
                  <a:lnTo>
                    <a:pt x="20" y="216"/>
                  </a:lnTo>
                  <a:lnTo>
                    <a:pt x="18" y="211"/>
                  </a:lnTo>
                  <a:lnTo>
                    <a:pt x="16" y="207"/>
                  </a:lnTo>
                  <a:lnTo>
                    <a:pt x="15" y="202"/>
                  </a:lnTo>
                  <a:lnTo>
                    <a:pt x="12" y="197"/>
                  </a:lnTo>
                  <a:lnTo>
                    <a:pt x="11" y="194"/>
                  </a:lnTo>
                  <a:lnTo>
                    <a:pt x="8" y="190"/>
                  </a:lnTo>
                  <a:lnTo>
                    <a:pt x="8" y="186"/>
                  </a:lnTo>
                  <a:lnTo>
                    <a:pt x="6" y="182"/>
                  </a:lnTo>
                  <a:lnTo>
                    <a:pt x="6" y="177"/>
                  </a:lnTo>
                  <a:lnTo>
                    <a:pt x="5" y="174"/>
                  </a:lnTo>
                  <a:lnTo>
                    <a:pt x="5" y="171"/>
                  </a:lnTo>
                  <a:lnTo>
                    <a:pt x="2" y="165"/>
                  </a:lnTo>
                  <a:lnTo>
                    <a:pt x="1" y="158"/>
                  </a:lnTo>
                  <a:lnTo>
                    <a:pt x="1" y="153"/>
                  </a:lnTo>
                  <a:lnTo>
                    <a:pt x="1" y="151"/>
                  </a:lnTo>
                  <a:lnTo>
                    <a:pt x="1" y="146"/>
                  </a:lnTo>
                  <a:lnTo>
                    <a:pt x="1" y="141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0" y="128"/>
                  </a:lnTo>
                  <a:lnTo>
                    <a:pt x="0" y="123"/>
                  </a:lnTo>
                  <a:lnTo>
                    <a:pt x="0" y="118"/>
                  </a:lnTo>
                  <a:lnTo>
                    <a:pt x="0" y="113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5"/>
                  </a:lnTo>
                  <a:lnTo>
                    <a:pt x="0" y="72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637A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0" name="Freeform 88"/>
            <p:cNvSpPr>
              <a:spLocks/>
            </p:cNvSpPr>
            <p:nvPr/>
          </p:nvSpPr>
          <p:spPr bwMode="auto">
            <a:xfrm>
              <a:off x="3109" y="2897"/>
              <a:ext cx="505" cy="130"/>
            </a:xfrm>
            <a:custGeom>
              <a:avLst/>
              <a:gdLst>
                <a:gd name="T0" fmla="*/ 11 w 1516"/>
                <a:gd name="T1" fmla="*/ 328 h 389"/>
                <a:gd name="T2" fmla="*/ 36 w 1516"/>
                <a:gd name="T3" fmla="*/ 299 h 389"/>
                <a:gd name="T4" fmla="*/ 69 w 1516"/>
                <a:gd name="T5" fmla="*/ 257 h 389"/>
                <a:gd name="T6" fmla="*/ 113 w 1516"/>
                <a:gd name="T7" fmla="*/ 210 h 389"/>
                <a:gd name="T8" fmla="*/ 159 w 1516"/>
                <a:gd name="T9" fmla="*/ 160 h 389"/>
                <a:gd name="T10" fmla="*/ 209 w 1516"/>
                <a:gd name="T11" fmla="*/ 112 h 389"/>
                <a:gd name="T12" fmla="*/ 258 w 1516"/>
                <a:gd name="T13" fmla="*/ 68 h 389"/>
                <a:gd name="T14" fmla="*/ 306 w 1516"/>
                <a:gd name="T15" fmla="*/ 37 h 389"/>
                <a:gd name="T16" fmla="*/ 348 w 1516"/>
                <a:gd name="T17" fmla="*/ 20 h 389"/>
                <a:gd name="T18" fmla="*/ 393 w 1516"/>
                <a:gd name="T19" fmla="*/ 10 h 389"/>
                <a:gd name="T20" fmla="*/ 444 w 1516"/>
                <a:gd name="T21" fmla="*/ 4 h 389"/>
                <a:gd name="T22" fmla="*/ 501 w 1516"/>
                <a:gd name="T23" fmla="*/ 1 h 389"/>
                <a:gd name="T24" fmla="*/ 556 w 1516"/>
                <a:gd name="T25" fmla="*/ 0 h 389"/>
                <a:gd name="T26" fmla="*/ 610 w 1516"/>
                <a:gd name="T27" fmla="*/ 1 h 389"/>
                <a:gd name="T28" fmla="*/ 656 w 1516"/>
                <a:gd name="T29" fmla="*/ 1 h 389"/>
                <a:gd name="T30" fmla="*/ 694 w 1516"/>
                <a:gd name="T31" fmla="*/ 4 h 389"/>
                <a:gd name="T32" fmla="*/ 722 w 1516"/>
                <a:gd name="T33" fmla="*/ 6 h 389"/>
                <a:gd name="T34" fmla="*/ 739 w 1516"/>
                <a:gd name="T35" fmla="*/ 10 h 389"/>
                <a:gd name="T36" fmla="*/ 777 w 1516"/>
                <a:gd name="T37" fmla="*/ 22 h 389"/>
                <a:gd name="T38" fmla="*/ 838 w 1516"/>
                <a:gd name="T39" fmla="*/ 40 h 389"/>
                <a:gd name="T40" fmla="*/ 919 w 1516"/>
                <a:gd name="T41" fmla="*/ 68 h 389"/>
                <a:gd name="T42" fmla="*/ 1017 w 1516"/>
                <a:gd name="T43" fmla="*/ 102 h 389"/>
                <a:gd name="T44" fmla="*/ 1125 w 1516"/>
                <a:gd name="T45" fmla="*/ 145 h 389"/>
                <a:gd name="T46" fmla="*/ 1241 w 1516"/>
                <a:gd name="T47" fmla="*/ 194 h 389"/>
                <a:gd name="T48" fmla="*/ 1362 w 1516"/>
                <a:gd name="T49" fmla="*/ 249 h 389"/>
                <a:gd name="T50" fmla="*/ 1481 w 1516"/>
                <a:gd name="T51" fmla="*/ 311 h 389"/>
                <a:gd name="T52" fmla="*/ 1500 w 1516"/>
                <a:gd name="T53" fmla="*/ 341 h 389"/>
                <a:gd name="T54" fmla="*/ 1468 w 1516"/>
                <a:gd name="T55" fmla="*/ 361 h 389"/>
                <a:gd name="T56" fmla="*/ 1431 w 1516"/>
                <a:gd name="T57" fmla="*/ 377 h 389"/>
                <a:gd name="T58" fmla="*/ 1384 w 1516"/>
                <a:gd name="T59" fmla="*/ 389 h 389"/>
                <a:gd name="T60" fmla="*/ 1358 w 1516"/>
                <a:gd name="T61" fmla="*/ 382 h 389"/>
                <a:gd name="T62" fmla="*/ 1324 w 1516"/>
                <a:gd name="T63" fmla="*/ 376 h 389"/>
                <a:gd name="T64" fmla="*/ 1286 w 1516"/>
                <a:gd name="T65" fmla="*/ 366 h 389"/>
                <a:gd name="T66" fmla="*/ 1241 w 1516"/>
                <a:gd name="T67" fmla="*/ 353 h 389"/>
                <a:gd name="T68" fmla="*/ 1191 w 1516"/>
                <a:gd name="T69" fmla="*/ 334 h 389"/>
                <a:gd name="T70" fmla="*/ 1138 w 1516"/>
                <a:gd name="T71" fmla="*/ 314 h 389"/>
                <a:gd name="T72" fmla="*/ 1083 w 1516"/>
                <a:gd name="T73" fmla="*/ 289 h 389"/>
                <a:gd name="T74" fmla="*/ 1028 w 1516"/>
                <a:gd name="T75" fmla="*/ 262 h 389"/>
                <a:gd name="T76" fmla="*/ 969 w 1516"/>
                <a:gd name="T77" fmla="*/ 229 h 389"/>
                <a:gd name="T78" fmla="*/ 907 w 1516"/>
                <a:gd name="T79" fmla="*/ 200 h 389"/>
                <a:gd name="T80" fmla="*/ 842 w 1516"/>
                <a:gd name="T81" fmla="*/ 171 h 389"/>
                <a:gd name="T82" fmla="*/ 777 w 1516"/>
                <a:gd name="T83" fmla="*/ 146 h 389"/>
                <a:gd name="T84" fmla="*/ 713 w 1516"/>
                <a:gd name="T85" fmla="*/ 123 h 389"/>
                <a:gd name="T86" fmla="*/ 653 w 1516"/>
                <a:gd name="T87" fmla="*/ 106 h 389"/>
                <a:gd name="T88" fmla="*/ 595 w 1516"/>
                <a:gd name="T89" fmla="*/ 93 h 389"/>
                <a:gd name="T90" fmla="*/ 545 w 1516"/>
                <a:gd name="T91" fmla="*/ 86 h 389"/>
                <a:gd name="T92" fmla="*/ 502 w 1516"/>
                <a:gd name="T93" fmla="*/ 84 h 389"/>
                <a:gd name="T94" fmla="*/ 466 w 1516"/>
                <a:gd name="T95" fmla="*/ 88 h 389"/>
                <a:gd name="T96" fmla="*/ 432 w 1516"/>
                <a:gd name="T97" fmla="*/ 94 h 389"/>
                <a:gd name="T98" fmla="*/ 399 w 1516"/>
                <a:gd name="T99" fmla="*/ 101 h 389"/>
                <a:gd name="T100" fmla="*/ 369 w 1516"/>
                <a:gd name="T101" fmla="*/ 109 h 389"/>
                <a:gd name="T102" fmla="*/ 340 w 1516"/>
                <a:gd name="T103" fmla="*/ 121 h 389"/>
                <a:gd name="T104" fmla="*/ 304 w 1516"/>
                <a:gd name="T105" fmla="*/ 137 h 389"/>
                <a:gd name="T106" fmla="*/ 258 w 1516"/>
                <a:gd name="T107" fmla="*/ 165 h 389"/>
                <a:gd name="T108" fmla="*/ 213 w 1516"/>
                <a:gd name="T109" fmla="*/ 199 h 389"/>
                <a:gd name="T110" fmla="*/ 181 w 1516"/>
                <a:gd name="T111" fmla="*/ 223 h 389"/>
                <a:gd name="T112" fmla="*/ 152 w 1516"/>
                <a:gd name="T113" fmla="*/ 245 h 389"/>
                <a:gd name="T114" fmla="*/ 123 w 1516"/>
                <a:gd name="T115" fmla="*/ 269 h 389"/>
                <a:gd name="T116" fmla="*/ 94 w 1516"/>
                <a:gd name="T117" fmla="*/ 291 h 389"/>
                <a:gd name="T118" fmla="*/ 51 w 1516"/>
                <a:gd name="T119" fmla="*/ 324 h 389"/>
                <a:gd name="T120" fmla="*/ 29 w 1516"/>
                <a:gd name="T121" fmla="*/ 342 h 38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16"/>
                <a:gd name="T184" fmla="*/ 0 h 389"/>
                <a:gd name="T185" fmla="*/ 1516 w 1516"/>
                <a:gd name="T186" fmla="*/ 389 h 38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16" h="389">
                  <a:moveTo>
                    <a:pt x="29" y="342"/>
                  </a:moveTo>
                  <a:lnTo>
                    <a:pt x="0" y="345"/>
                  </a:lnTo>
                  <a:lnTo>
                    <a:pt x="0" y="343"/>
                  </a:lnTo>
                  <a:lnTo>
                    <a:pt x="1" y="342"/>
                  </a:lnTo>
                  <a:lnTo>
                    <a:pt x="4" y="337"/>
                  </a:lnTo>
                  <a:lnTo>
                    <a:pt x="9" y="332"/>
                  </a:lnTo>
                  <a:lnTo>
                    <a:pt x="11" y="328"/>
                  </a:lnTo>
                  <a:lnTo>
                    <a:pt x="14" y="326"/>
                  </a:lnTo>
                  <a:lnTo>
                    <a:pt x="16" y="321"/>
                  </a:lnTo>
                  <a:lnTo>
                    <a:pt x="20" y="317"/>
                  </a:lnTo>
                  <a:lnTo>
                    <a:pt x="24" y="312"/>
                  </a:lnTo>
                  <a:lnTo>
                    <a:pt x="27" y="308"/>
                  </a:lnTo>
                  <a:lnTo>
                    <a:pt x="31" y="303"/>
                  </a:lnTo>
                  <a:lnTo>
                    <a:pt x="36" y="299"/>
                  </a:lnTo>
                  <a:lnTo>
                    <a:pt x="40" y="293"/>
                  </a:lnTo>
                  <a:lnTo>
                    <a:pt x="45" y="288"/>
                  </a:lnTo>
                  <a:lnTo>
                    <a:pt x="49" y="282"/>
                  </a:lnTo>
                  <a:lnTo>
                    <a:pt x="55" y="277"/>
                  </a:lnTo>
                  <a:lnTo>
                    <a:pt x="59" y="270"/>
                  </a:lnTo>
                  <a:lnTo>
                    <a:pt x="64" y="264"/>
                  </a:lnTo>
                  <a:lnTo>
                    <a:pt x="69" y="257"/>
                  </a:lnTo>
                  <a:lnTo>
                    <a:pt x="75" y="252"/>
                  </a:lnTo>
                  <a:lnTo>
                    <a:pt x="81" y="244"/>
                  </a:lnTo>
                  <a:lnTo>
                    <a:pt x="86" y="238"/>
                  </a:lnTo>
                  <a:lnTo>
                    <a:pt x="94" y="230"/>
                  </a:lnTo>
                  <a:lnTo>
                    <a:pt x="100" y="224"/>
                  </a:lnTo>
                  <a:lnTo>
                    <a:pt x="107" y="216"/>
                  </a:lnTo>
                  <a:lnTo>
                    <a:pt x="113" y="210"/>
                  </a:lnTo>
                  <a:lnTo>
                    <a:pt x="119" y="204"/>
                  </a:lnTo>
                  <a:lnTo>
                    <a:pt x="127" y="196"/>
                  </a:lnTo>
                  <a:lnTo>
                    <a:pt x="133" y="189"/>
                  </a:lnTo>
                  <a:lnTo>
                    <a:pt x="139" y="182"/>
                  </a:lnTo>
                  <a:lnTo>
                    <a:pt x="147" y="175"/>
                  </a:lnTo>
                  <a:lnTo>
                    <a:pt x="153" y="167"/>
                  </a:lnTo>
                  <a:lnTo>
                    <a:pt x="159" y="160"/>
                  </a:lnTo>
                  <a:lnTo>
                    <a:pt x="167" y="153"/>
                  </a:lnTo>
                  <a:lnTo>
                    <a:pt x="174" y="146"/>
                  </a:lnTo>
                  <a:lnTo>
                    <a:pt x="182" y="140"/>
                  </a:lnTo>
                  <a:lnTo>
                    <a:pt x="188" y="132"/>
                  </a:lnTo>
                  <a:lnTo>
                    <a:pt x="196" y="125"/>
                  </a:lnTo>
                  <a:lnTo>
                    <a:pt x="202" y="118"/>
                  </a:lnTo>
                  <a:lnTo>
                    <a:pt x="209" y="112"/>
                  </a:lnTo>
                  <a:lnTo>
                    <a:pt x="217" y="104"/>
                  </a:lnTo>
                  <a:lnTo>
                    <a:pt x="225" y="98"/>
                  </a:lnTo>
                  <a:lnTo>
                    <a:pt x="231" y="93"/>
                  </a:lnTo>
                  <a:lnTo>
                    <a:pt x="240" y="87"/>
                  </a:lnTo>
                  <a:lnTo>
                    <a:pt x="246" y="81"/>
                  </a:lnTo>
                  <a:lnTo>
                    <a:pt x="252" y="74"/>
                  </a:lnTo>
                  <a:lnTo>
                    <a:pt x="258" y="68"/>
                  </a:lnTo>
                  <a:lnTo>
                    <a:pt x="266" y="63"/>
                  </a:lnTo>
                  <a:lnTo>
                    <a:pt x="272" y="59"/>
                  </a:lnTo>
                  <a:lnTo>
                    <a:pt x="280" y="54"/>
                  </a:lnTo>
                  <a:lnTo>
                    <a:pt x="286" y="49"/>
                  </a:lnTo>
                  <a:lnTo>
                    <a:pt x="294" y="45"/>
                  </a:lnTo>
                  <a:lnTo>
                    <a:pt x="300" y="40"/>
                  </a:lnTo>
                  <a:lnTo>
                    <a:pt x="306" y="37"/>
                  </a:lnTo>
                  <a:lnTo>
                    <a:pt x="312" y="33"/>
                  </a:lnTo>
                  <a:lnTo>
                    <a:pt x="319" y="30"/>
                  </a:lnTo>
                  <a:lnTo>
                    <a:pt x="325" y="28"/>
                  </a:lnTo>
                  <a:lnTo>
                    <a:pt x="331" y="25"/>
                  </a:lnTo>
                  <a:lnTo>
                    <a:pt x="336" y="23"/>
                  </a:lnTo>
                  <a:lnTo>
                    <a:pt x="343" y="22"/>
                  </a:lnTo>
                  <a:lnTo>
                    <a:pt x="348" y="20"/>
                  </a:lnTo>
                  <a:lnTo>
                    <a:pt x="354" y="18"/>
                  </a:lnTo>
                  <a:lnTo>
                    <a:pt x="360" y="16"/>
                  </a:lnTo>
                  <a:lnTo>
                    <a:pt x="366" y="15"/>
                  </a:lnTo>
                  <a:lnTo>
                    <a:pt x="373" y="13"/>
                  </a:lnTo>
                  <a:lnTo>
                    <a:pt x="379" y="13"/>
                  </a:lnTo>
                  <a:lnTo>
                    <a:pt x="386" y="11"/>
                  </a:lnTo>
                  <a:lnTo>
                    <a:pt x="393" y="10"/>
                  </a:lnTo>
                  <a:lnTo>
                    <a:pt x="399" y="9"/>
                  </a:lnTo>
                  <a:lnTo>
                    <a:pt x="408" y="8"/>
                  </a:lnTo>
                  <a:lnTo>
                    <a:pt x="414" y="6"/>
                  </a:lnTo>
                  <a:lnTo>
                    <a:pt x="423" y="6"/>
                  </a:lnTo>
                  <a:lnTo>
                    <a:pt x="429" y="5"/>
                  </a:lnTo>
                  <a:lnTo>
                    <a:pt x="437" y="5"/>
                  </a:lnTo>
                  <a:lnTo>
                    <a:pt x="444" y="4"/>
                  </a:lnTo>
                  <a:lnTo>
                    <a:pt x="453" y="4"/>
                  </a:lnTo>
                  <a:lnTo>
                    <a:pt x="461" y="4"/>
                  </a:lnTo>
                  <a:lnTo>
                    <a:pt x="468" y="3"/>
                  </a:lnTo>
                  <a:lnTo>
                    <a:pt x="476" y="1"/>
                  </a:lnTo>
                  <a:lnTo>
                    <a:pt x="484" y="1"/>
                  </a:lnTo>
                  <a:lnTo>
                    <a:pt x="492" y="1"/>
                  </a:lnTo>
                  <a:lnTo>
                    <a:pt x="501" y="1"/>
                  </a:lnTo>
                  <a:lnTo>
                    <a:pt x="508" y="1"/>
                  </a:lnTo>
                  <a:lnTo>
                    <a:pt x="517" y="1"/>
                  </a:lnTo>
                  <a:lnTo>
                    <a:pt x="525" y="0"/>
                  </a:lnTo>
                  <a:lnTo>
                    <a:pt x="532" y="0"/>
                  </a:lnTo>
                  <a:lnTo>
                    <a:pt x="541" y="0"/>
                  </a:lnTo>
                  <a:lnTo>
                    <a:pt x="548" y="0"/>
                  </a:lnTo>
                  <a:lnTo>
                    <a:pt x="556" y="0"/>
                  </a:lnTo>
                  <a:lnTo>
                    <a:pt x="565" y="0"/>
                  </a:lnTo>
                  <a:lnTo>
                    <a:pt x="572" y="0"/>
                  </a:lnTo>
                  <a:lnTo>
                    <a:pt x="581" y="1"/>
                  </a:lnTo>
                  <a:lnTo>
                    <a:pt x="587" y="1"/>
                  </a:lnTo>
                  <a:lnTo>
                    <a:pt x="595" y="1"/>
                  </a:lnTo>
                  <a:lnTo>
                    <a:pt x="602" y="1"/>
                  </a:lnTo>
                  <a:lnTo>
                    <a:pt x="610" y="1"/>
                  </a:lnTo>
                  <a:lnTo>
                    <a:pt x="616" y="1"/>
                  </a:lnTo>
                  <a:lnTo>
                    <a:pt x="624" y="1"/>
                  </a:lnTo>
                  <a:lnTo>
                    <a:pt x="631" y="1"/>
                  </a:lnTo>
                  <a:lnTo>
                    <a:pt x="638" y="1"/>
                  </a:lnTo>
                  <a:lnTo>
                    <a:pt x="644" y="1"/>
                  </a:lnTo>
                  <a:lnTo>
                    <a:pt x="650" y="1"/>
                  </a:lnTo>
                  <a:lnTo>
                    <a:pt x="656" y="1"/>
                  </a:lnTo>
                  <a:lnTo>
                    <a:pt x="663" y="3"/>
                  </a:lnTo>
                  <a:lnTo>
                    <a:pt x="669" y="3"/>
                  </a:lnTo>
                  <a:lnTo>
                    <a:pt x="674" y="4"/>
                  </a:lnTo>
                  <a:lnTo>
                    <a:pt x="680" y="4"/>
                  </a:lnTo>
                  <a:lnTo>
                    <a:pt x="685" y="4"/>
                  </a:lnTo>
                  <a:lnTo>
                    <a:pt x="689" y="4"/>
                  </a:lnTo>
                  <a:lnTo>
                    <a:pt x="694" y="4"/>
                  </a:lnTo>
                  <a:lnTo>
                    <a:pt x="699" y="4"/>
                  </a:lnTo>
                  <a:lnTo>
                    <a:pt x="703" y="5"/>
                  </a:lnTo>
                  <a:lnTo>
                    <a:pt x="707" y="5"/>
                  </a:lnTo>
                  <a:lnTo>
                    <a:pt x="710" y="5"/>
                  </a:lnTo>
                  <a:lnTo>
                    <a:pt x="714" y="5"/>
                  </a:lnTo>
                  <a:lnTo>
                    <a:pt x="717" y="6"/>
                  </a:lnTo>
                  <a:lnTo>
                    <a:pt x="722" y="6"/>
                  </a:lnTo>
                  <a:lnTo>
                    <a:pt x="725" y="6"/>
                  </a:lnTo>
                  <a:lnTo>
                    <a:pt x="728" y="6"/>
                  </a:lnTo>
                  <a:lnTo>
                    <a:pt x="729" y="8"/>
                  </a:lnTo>
                  <a:lnTo>
                    <a:pt x="730" y="8"/>
                  </a:lnTo>
                  <a:lnTo>
                    <a:pt x="733" y="8"/>
                  </a:lnTo>
                  <a:lnTo>
                    <a:pt x="735" y="8"/>
                  </a:lnTo>
                  <a:lnTo>
                    <a:pt x="739" y="10"/>
                  </a:lnTo>
                  <a:lnTo>
                    <a:pt x="743" y="10"/>
                  </a:lnTo>
                  <a:lnTo>
                    <a:pt x="748" y="13"/>
                  </a:lnTo>
                  <a:lnTo>
                    <a:pt x="752" y="13"/>
                  </a:lnTo>
                  <a:lnTo>
                    <a:pt x="758" y="15"/>
                  </a:lnTo>
                  <a:lnTo>
                    <a:pt x="763" y="16"/>
                  </a:lnTo>
                  <a:lnTo>
                    <a:pt x="771" y="19"/>
                  </a:lnTo>
                  <a:lnTo>
                    <a:pt x="777" y="22"/>
                  </a:lnTo>
                  <a:lnTo>
                    <a:pt x="784" y="23"/>
                  </a:lnTo>
                  <a:lnTo>
                    <a:pt x="792" y="27"/>
                  </a:lnTo>
                  <a:lnTo>
                    <a:pt x="801" y="29"/>
                  </a:lnTo>
                  <a:lnTo>
                    <a:pt x="809" y="32"/>
                  </a:lnTo>
                  <a:lnTo>
                    <a:pt x="820" y="34"/>
                  </a:lnTo>
                  <a:lnTo>
                    <a:pt x="828" y="37"/>
                  </a:lnTo>
                  <a:lnTo>
                    <a:pt x="838" y="40"/>
                  </a:lnTo>
                  <a:lnTo>
                    <a:pt x="848" y="44"/>
                  </a:lnTo>
                  <a:lnTo>
                    <a:pt x="860" y="48"/>
                  </a:lnTo>
                  <a:lnTo>
                    <a:pt x="871" y="52"/>
                  </a:lnTo>
                  <a:lnTo>
                    <a:pt x="882" y="55"/>
                  </a:lnTo>
                  <a:lnTo>
                    <a:pt x="894" y="59"/>
                  </a:lnTo>
                  <a:lnTo>
                    <a:pt x="906" y="63"/>
                  </a:lnTo>
                  <a:lnTo>
                    <a:pt x="919" y="68"/>
                  </a:lnTo>
                  <a:lnTo>
                    <a:pt x="932" y="73"/>
                  </a:lnTo>
                  <a:lnTo>
                    <a:pt x="945" y="77"/>
                  </a:lnTo>
                  <a:lnTo>
                    <a:pt x="960" y="82"/>
                  </a:lnTo>
                  <a:lnTo>
                    <a:pt x="973" y="87"/>
                  </a:lnTo>
                  <a:lnTo>
                    <a:pt x="988" y="93"/>
                  </a:lnTo>
                  <a:lnTo>
                    <a:pt x="1001" y="97"/>
                  </a:lnTo>
                  <a:lnTo>
                    <a:pt x="1017" y="102"/>
                  </a:lnTo>
                  <a:lnTo>
                    <a:pt x="1030" y="107"/>
                  </a:lnTo>
                  <a:lnTo>
                    <a:pt x="1045" y="115"/>
                  </a:lnTo>
                  <a:lnTo>
                    <a:pt x="1060" y="120"/>
                  </a:lnTo>
                  <a:lnTo>
                    <a:pt x="1077" y="126"/>
                  </a:lnTo>
                  <a:lnTo>
                    <a:pt x="1093" y="132"/>
                  </a:lnTo>
                  <a:lnTo>
                    <a:pt x="1108" y="138"/>
                  </a:lnTo>
                  <a:lnTo>
                    <a:pt x="1125" y="145"/>
                  </a:lnTo>
                  <a:lnTo>
                    <a:pt x="1141" y="151"/>
                  </a:lnTo>
                  <a:lnTo>
                    <a:pt x="1157" y="159"/>
                  </a:lnTo>
                  <a:lnTo>
                    <a:pt x="1173" y="165"/>
                  </a:lnTo>
                  <a:lnTo>
                    <a:pt x="1190" y="171"/>
                  </a:lnTo>
                  <a:lnTo>
                    <a:pt x="1207" y="179"/>
                  </a:lnTo>
                  <a:lnTo>
                    <a:pt x="1224" y="186"/>
                  </a:lnTo>
                  <a:lnTo>
                    <a:pt x="1241" y="194"/>
                  </a:lnTo>
                  <a:lnTo>
                    <a:pt x="1258" y="201"/>
                  </a:lnTo>
                  <a:lnTo>
                    <a:pt x="1275" y="209"/>
                  </a:lnTo>
                  <a:lnTo>
                    <a:pt x="1291" y="216"/>
                  </a:lnTo>
                  <a:lnTo>
                    <a:pt x="1310" y="224"/>
                  </a:lnTo>
                  <a:lnTo>
                    <a:pt x="1327" y="233"/>
                  </a:lnTo>
                  <a:lnTo>
                    <a:pt x="1344" y="240"/>
                  </a:lnTo>
                  <a:lnTo>
                    <a:pt x="1362" y="249"/>
                  </a:lnTo>
                  <a:lnTo>
                    <a:pt x="1379" y="257"/>
                  </a:lnTo>
                  <a:lnTo>
                    <a:pt x="1396" y="265"/>
                  </a:lnTo>
                  <a:lnTo>
                    <a:pt x="1413" y="274"/>
                  </a:lnTo>
                  <a:lnTo>
                    <a:pt x="1430" y="283"/>
                  </a:lnTo>
                  <a:lnTo>
                    <a:pt x="1447" y="292"/>
                  </a:lnTo>
                  <a:lnTo>
                    <a:pt x="1465" y="301"/>
                  </a:lnTo>
                  <a:lnTo>
                    <a:pt x="1481" y="311"/>
                  </a:lnTo>
                  <a:lnTo>
                    <a:pt x="1499" y="319"/>
                  </a:lnTo>
                  <a:lnTo>
                    <a:pt x="1516" y="329"/>
                  </a:lnTo>
                  <a:lnTo>
                    <a:pt x="1515" y="329"/>
                  </a:lnTo>
                  <a:lnTo>
                    <a:pt x="1514" y="331"/>
                  </a:lnTo>
                  <a:lnTo>
                    <a:pt x="1510" y="333"/>
                  </a:lnTo>
                  <a:lnTo>
                    <a:pt x="1505" y="337"/>
                  </a:lnTo>
                  <a:lnTo>
                    <a:pt x="1500" y="341"/>
                  </a:lnTo>
                  <a:lnTo>
                    <a:pt x="1494" y="345"/>
                  </a:lnTo>
                  <a:lnTo>
                    <a:pt x="1490" y="347"/>
                  </a:lnTo>
                  <a:lnTo>
                    <a:pt x="1486" y="350"/>
                  </a:lnTo>
                  <a:lnTo>
                    <a:pt x="1482" y="353"/>
                  </a:lnTo>
                  <a:lnTo>
                    <a:pt x="1478" y="356"/>
                  </a:lnTo>
                  <a:lnTo>
                    <a:pt x="1473" y="358"/>
                  </a:lnTo>
                  <a:lnTo>
                    <a:pt x="1468" y="361"/>
                  </a:lnTo>
                  <a:lnTo>
                    <a:pt x="1463" y="362"/>
                  </a:lnTo>
                  <a:lnTo>
                    <a:pt x="1458" y="366"/>
                  </a:lnTo>
                  <a:lnTo>
                    <a:pt x="1453" y="367"/>
                  </a:lnTo>
                  <a:lnTo>
                    <a:pt x="1447" y="371"/>
                  </a:lnTo>
                  <a:lnTo>
                    <a:pt x="1442" y="372"/>
                  </a:lnTo>
                  <a:lnTo>
                    <a:pt x="1437" y="376"/>
                  </a:lnTo>
                  <a:lnTo>
                    <a:pt x="1431" y="377"/>
                  </a:lnTo>
                  <a:lnTo>
                    <a:pt x="1424" y="378"/>
                  </a:lnTo>
                  <a:lnTo>
                    <a:pt x="1418" y="381"/>
                  </a:lnTo>
                  <a:lnTo>
                    <a:pt x="1412" y="384"/>
                  </a:lnTo>
                  <a:lnTo>
                    <a:pt x="1404" y="384"/>
                  </a:lnTo>
                  <a:lnTo>
                    <a:pt x="1397" y="386"/>
                  </a:lnTo>
                  <a:lnTo>
                    <a:pt x="1391" y="387"/>
                  </a:lnTo>
                  <a:lnTo>
                    <a:pt x="1384" y="389"/>
                  </a:lnTo>
                  <a:lnTo>
                    <a:pt x="1382" y="387"/>
                  </a:lnTo>
                  <a:lnTo>
                    <a:pt x="1381" y="387"/>
                  </a:lnTo>
                  <a:lnTo>
                    <a:pt x="1378" y="387"/>
                  </a:lnTo>
                  <a:lnTo>
                    <a:pt x="1374" y="386"/>
                  </a:lnTo>
                  <a:lnTo>
                    <a:pt x="1369" y="385"/>
                  </a:lnTo>
                  <a:lnTo>
                    <a:pt x="1364" y="384"/>
                  </a:lnTo>
                  <a:lnTo>
                    <a:pt x="1358" y="382"/>
                  </a:lnTo>
                  <a:lnTo>
                    <a:pt x="1352" y="382"/>
                  </a:lnTo>
                  <a:lnTo>
                    <a:pt x="1347" y="381"/>
                  </a:lnTo>
                  <a:lnTo>
                    <a:pt x="1342" y="380"/>
                  </a:lnTo>
                  <a:lnTo>
                    <a:pt x="1338" y="378"/>
                  </a:lnTo>
                  <a:lnTo>
                    <a:pt x="1334" y="377"/>
                  </a:lnTo>
                  <a:lnTo>
                    <a:pt x="1329" y="376"/>
                  </a:lnTo>
                  <a:lnTo>
                    <a:pt x="1324" y="376"/>
                  </a:lnTo>
                  <a:lnTo>
                    <a:pt x="1319" y="375"/>
                  </a:lnTo>
                  <a:lnTo>
                    <a:pt x="1314" y="373"/>
                  </a:lnTo>
                  <a:lnTo>
                    <a:pt x="1309" y="371"/>
                  </a:lnTo>
                  <a:lnTo>
                    <a:pt x="1303" y="370"/>
                  </a:lnTo>
                  <a:lnTo>
                    <a:pt x="1298" y="368"/>
                  </a:lnTo>
                  <a:lnTo>
                    <a:pt x="1293" y="367"/>
                  </a:lnTo>
                  <a:lnTo>
                    <a:pt x="1286" y="366"/>
                  </a:lnTo>
                  <a:lnTo>
                    <a:pt x="1280" y="365"/>
                  </a:lnTo>
                  <a:lnTo>
                    <a:pt x="1274" y="362"/>
                  </a:lnTo>
                  <a:lnTo>
                    <a:pt x="1269" y="361"/>
                  </a:lnTo>
                  <a:lnTo>
                    <a:pt x="1261" y="360"/>
                  </a:lnTo>
                  <a:lnTo>
                    <a:pt x="1255" y="357"/>
                  </a:lnTo>
                  <a:lnTo>
                    <a:pt x="1249" y="355"/>
                  </a:lnTo>
                  <a:lnTo>
                    <a:pt x="1241" y="353"/>
                  </a:lnTo>
                  <a:lnTo>
                    <a:pt x="1235" y="350"/>
                  </a:lnTo>
                  <a:lnTo>
                    <a:pt x="1227" y="348"/>
                  </a:lnTo>
                  <a:lnTo>
                    <a:pt x="1220" y="346"/>
                  </a:lnTo>
                  <a:lnTo>
                    <a:pt x="1214" y="343"/>
                  </a:lnTo>
                  <a:lnTo>
                    <a:pt x="1206" y="341"/>
                  </a:lnTo>
                  <a:lnTo>
                    <a:pt x="1199" y="338"/>
                  </a:lnTo>
                  <a:lnTo>
                    <a:pt x="1191" y="334"/>
                  </a:lnTo>
                  <a:lnTo>
                    <a:pt x="1183" y="333"/>
                  </a:lnTo>
                  <a:lnTo>
                    <a:pt x="1176" y="331"/>
                  </a:lnTo>
                  <a:lnTo>
                    <a:pt x="1168" y="327"/>
                  </a:lnTo>
                  <a:lnTo>
                    <a:pt x="1161" y="324"/>
                  </a:lnTo>
                  <a:lnTo>
                    <a:pt x="1155" y="322"/>
                  </a:lnTo>
                  <a:lnTo>
                    <a:pt x="1146" y="318"/>
                  </a:lnTo>
                  <a:lnTo>
                    <a:pt x="1138" y="314"/>
                  </a:lnTo>
                  <a:lnTo>
                    <a:pt x="1130" y="311"/>
                  </a:lnTo>
                  <a:lnTo>
                    <a:pt x="1122" y="308"/>
                  </a:lnTo>
                  <a:lnTo>
                    <a:pt x="1114" y="304"/>
                  </a:lnTo>
                  <a:lnTo>
                    <a:pt x="1107" y="301"/>
                  </a:lnTo>
                  <a:lnTo>
                    <a:pt x="1099" y="297"/>
                  </a:lnTo>
                  <a:lnTo>
                    <a:pt x="1091" y="294"/>
                  </a:lnTo>
                  <a:lnTo>
                    <a:pt x="1083" y="289"/>
                  </a:lnTo>
                  <a:lnTo>
                    <a:pt x="1074" y="287"/>
                  </a:lnTo>
                  <a:lnTo>
                    <a:pt x="1067" y="282"/>
                  </a:lnTo>
                  <a:lnTo>
                    <a:pt x="1059" y="278"/>
                  </a:lnTo>
                  <a:lnTo>
                    <a:pt x="1050" y="274"/>
                  </a:lnTo>
                  <a:lnTo>
                    <a:pt x="1043" y="270"/>
                  </a:lnTo>
                  <a:lnTo>
                    <a:pt x="1035" y="265"/>
                  </a:lnTo>
                  <a:lnTo>
                    <a:pt x="1028" y="262"/>
                  </a:lnTo>
                  <a:lnTo>
                    <a:pt x="1020" y="257"/>
                  </a:lnTo>
                  <a:lnTo>
                    <a:pt x="1012" y="253"/>
                  </a:lnTo>
                  <a:lnTo>
                    <a:pt x="1003" y="248"/>
                  </a:lnTo>
                  <a:lnTo>
                    <a:pt x="995" y="243"/>
                  </a:lnTo>
                  <a:lnTo>
                    <a:pt x="986" y="238"/>
                  </a:lnTo>
                  <a:lnTo>
                    <a:pt x="978" y="234"/>
                  </a:lnTo>
                  <a:lnTo>
                    <a:pt x="969" y="229"/>
                  </a:lnTo>
                  <a:lnTo>
                    <a:pt x="961" y="225"/>
                  </a:lnTo>
                  <a:lnTo>
                    <a:pt x="951" y="221"/>
                  </a:lnTo>
                  <a:lnTo>
                    <a:pt x="943" y="216"/>
                  </a:lnTo>
                  <a:lnTo>
                    <a:pt x="934" y="213"/>
                  </a:lnTo>
                  <a:lnTo>
                    <a:pt x="925" y="209"/>
                  </a:lnTo>
                  <a:lnTo>
                    <a:pt x="916" y="204"/>
                  </a:lnTo>
                  <a:lnTo>
                    <a:pt x="907" y="200"/>
                  </a:lnTo>
                  <a:lnTo>
                    <a:pt x="899" y="195"/>
                  </a:lnTo>
                  <a:lnTo>
                    <a:pt x="890" y="192"/>
                  </a:lnTo>
                  <a:lnTo>
                    <a:pt x="880" y="187"/>
                  </a:lnTo>
                  <a:lnTo>
                    <a:pt x="871" y="184"/>
                  </a:lnTo>
                  <a:lnTo>
                    <a:pt x="861" y="179"/>
                  </a:lnTo>
                  <a:lnTo>
                    <a:pt x="852" y="175"/>
                  </a:lnTo>
                  <a:lnTo>
                    <a:pt x="842" y="171"/>
                  </a:lnTo>
                  <a:lnTo>
                    <a:pt x="833" y="167"/>
                  </a:lnTo>
                  <a:lnTo>
                    <a:pt x="823" y="164"/>
                  </a:lnTo>
                  <a:lnTo>
                    <a:pt x="814" y="161"/>
                  </a:lnTo>
                  <a:lnTo>
                    <a:pt x="804" y="156"/>
                  </a:lnTo>
                  <a:lnTo>
                    <a:pt x="796" y="153"/>
                  </a:lnTo>
                  <a:lnTo>
                    <a:pt x="787" y="150"/>
                  </a:lnTo>
                  <a:lnTo>
                    <a:pt x="777" y="146"/>
                  </a:lnTo>
                  <a:lnTo>
                    <a:pt x="768" y="142"/>
                  </a:lnTo>
                  <a:lnTo>
                    <a:pt x="759" y="140"/>
                  </a:lnTo>
                  <a:lnTo>
                    <a:pt x="749" y="136"/>
                  </a:lnTo>
                  <a:lnTo>
                    <a:pt x="742" y="133"/>
                  </a:lnTo>
                  <a:lnTo>
                    <a:pt x="732" y="131"/>
                  </a:lnTo>
                  <a:lnTo>
                    <a:pt x="722" y="127"/>
                  </a:lnTo>
                  <a:lnTo>
                    <a:pt x="713" y="123"/>
                  </a:lnTo>
                  <a:lnTo>
                    <a:pt x="704" y="122"/>
                  </a:lnTo>
                  <a:lnTo>
                    <a:pt x="695" y="118"/>
                  </a:lnTo>
                  <a:lnTo>
                    <a:pt x="686" y="116"/>
                  </a:lnTo>
                  <a:lnTo>
                    <a:pt x="678" y="113"/>
                  </a:lnTo>
                  <a:lnTo>
                    <a:pt x="669" y="111"/>
                  </a:lnTo>
                  <a:lnTo>
                    <a:pt x="660" y="108"/>
                  </a:lnTo>
                  <a:lnTo>
                    <a:pt x="653" y="106"/>
                  </a:lnTo>
                  <a:lnTo>
                    <a:pt x="644" y="104"/>
                  </a:lnTo>
                  <a:lnTo>
                    <a:pt x="635" y="102"/>
                  </a:lnTo>
                  <a:lnTo>
                    <a:pt x="626" y="99"/>
                  </a:lnTo>
                  <a:lnTo>
                    <a:pt x="617" y="98"/>
                  </a:lnTo>
                  <a:lnTo>
                    <a:pt x="610" y="97"/>
                  </a:lnTo>
                  <a:lnTo>
                    <a:pt x="604" y="96"/>
                  </a:lnTo>
                  <a:lnTo>
                    <a:pt x="595" y="93"/>
                  </a:lnTo>
                  <a:lnTo>
                    <a:pt x="587" y="92"/>
                  </a:lnTo>
                  <a:lnTo>
                    <a:pt x="580" y="91"/>
                  </a:lnTo>
                  <a:lnTo>
                    <a:pt x="572" y="89"/>
                  </a:lnTo>
                  <a:lnTo>
                    <a:pt x="565" y="88"/>
                  </a:lnTo>
                  <a:lnTo>
                    <a:pt x="557" y="87"/>
                  </a:lnTo>
                  <a:lnTo>
                    <a:pt x="551" y="86"/>
                  </a:lnTo>
                  <a:lnTo>
                    <a:pt x="545" y="86"/>
                  </a:lnTo>
                  <a:lnTo>
                    <a:pt x="537" y="86"/>
                  </a:lnTo>
                  <a:lnTo>
                    <a:pt x="531" y="84"/>
                  </a:lnTo>
                  <a:lnTo>
                    <a:pt x="525" y="84"/>
                  </a:lnTo>
                  <a:lnTo>
                    <a:pt x="520" y="84"/>
                  </a:lnTo>
                  <a:lnTo>
                    <a:pt x="513" y="84"/>
                  </a:lnTo>
                  <a:lnTo>
                    <a:pt x="507" y="84"/>
                  </a:lnTo>
                  <a:lnTo>
                    <a:pt x="502" y="84"/>
                  </a:lnTo>
                  <a:lnTo>
                    <a:pt x="497" y="86"/>
                  </a:lnTo>
                  <a:lnTo>
                    <a:pt x="492" y="86"/>
                  </a:lnTo>
                  <a:lnTo>
                    <a:pt x="487" y="86"/>
                  </a:lnTo>
                  <a:lnTo>
                    <a:pt x="481" y="86"/>
                  </a:lnTo>
                  <a:lnTo>
                    <a:pt x="476" y="87"/>
                  </a:lnTo>
                  <a:lnTo>
                    <a:pt x="471" y="87"/>
                  </a:lnTo>
                  <a:lnTo>
                    <a:pt x="466" y="88"/>
                  </a:lnTo>
                  <a:lnTo>
                    <a:pt x="461" y="88"/>
                  </a:lnTo>
                  <a:lnTo>
                    <a:pt x="457" y="89"/>
                  </a:lnTo>
                  <a:lnTo>
                    <a:pt x="450" y="89"/>
                  </a:lnTo>
                  <a:lnTo>
                    <a:pt x="445" y="91"/>
                  </a:lnTo>
                  <a:lnTo>
                    <a:pt x="440" y="92"/>
                  </a:lnTo>
                  <a:lnTo>
                    <a:pt x="437" y="93"/>
                  </a:lnTo>
                  <a:lnTo>
                    <a:pt x="432" y="94"/>
                  </a:lnTo>
                  <a:lnTo>
                    <a:pt x="427" y="96"/>
                  </a:lnTo>
                  <a:lnTo>
                    <a:pt x="423" y="96"/>
                  </a:lnTo>
                  <a:lnTo>
                    <a:pt x="418" y="98"/>
                  </a:lnTo>
                  <a:lnTo>
                    <a:pt x="413" y="98"/>
                  </a:lnTo>
                  <a:lnTo>
                    <a:pt x="408" y="99"/>
                  </a:lnTo>
                  <a:lnTo>
                    <a:pt x="403" y="99"/>
                  </a:lnTo>
                  <a:lnTo>
                    <a:pt x="399" y="101"/>
                  </a:lnTo>
                  <a:lnTo>
                    <a:pt x="395" y="102"/>
                  </a:lnTo>
                  <a:lnTo>
                    <a:pt x="390" y="103"/>
                  </a:lnTo>
                  <a:lnTo>
                    <a:pt x="386" y="104"/>
                  </a:lnTo>
                  <a:lnTo>
                    <a:pt x="381" y="106"/>
                  </a:lnTo>
                  <a:lnTo>
                    <a:pt x="376" y="107"/>
                  </a:lnTo>
                  <a:lnTo>
                    <a:pt x="373" y="108"/>
                  </a:lnTo>
                  <a:lnTo>
                    <a:pt x="369" y="109"/>
                  </a:lnTo>
                  <a:lnTo>
                    <a:pt x="364" y="112"/>
                  </a:lnTo>
                  <a:lnTo>
                    <a:pt x="360" y="113"/>
                  </a:lnTo>
                  <a:lnTo>
                    <a:pt x="356" y="115"/>
                  </a:lnTo>
                  <a:lnTo>
                    <a:pt x="351" y="116"/>
                  </a:lnTo>
                  <a:lnTo>
                    <a:pt x="348" y="118"/>
                  </a:lnTo>
                  <a:lnTo>
                    <a:pt x="344" y="120"/>
                  </a:lnTo>
                  <a:lnTo>
                    <a:pt x="340" y="121"/>
                  </a:lnTo>
                  <a:lnTo>
                    <a:pt x="335" y="122"/>
                  </a:lnTo>
                  <a:lnTo>
                    <a:pt x="331" y="125"/>
                  </a:lnTo>
                  <a:lnTo>
                    <a:pt x="324" y="127"/>
                  </a:lnTo>
                  <a:lnTo>
                    <a:pt x="316" y="132"/>
                  </a:lnTo>
                  <a:lnTo>
                    <a:pt x="312" y="133"/>
                  </a:lnTo>
                  <a:lnTo>
                    <a:pt x="307" y="135"/>
                  </a:lnTo>
                  <a:lnTo>
                    <a:pt x="304" y="137"/>
                  </a:lnTo>
                  <a:lnTo>
                    <a:pt x="301" y="138"/>
                  </a:lnTo>
                  <a:lnTo>
                    <a:pt x="292" y="143"/>
                  </a:lnTo>
                  <a:lnTo>
                    <a:pt x="286" y="147"/>
                  </a:lnTo>
                  <a:lnTo>
                    <a:pt x="280" y="151"/>
                  </a:lnTo>
                  <a:lnTo>
                    <a:pt x="272" y="155"/>
                  </a:lnTo>
                  <a:lnTo>
                    <a:pt x="265" y="160"/>
                  </a:lnTo>
                  <a:lnTo>
                    <a:pt x="258" y="165"/>
                  </a:lnTo>
                  <a:lnTo>
                    <a:pt x="252" y="169"/>
                  </a:lnTo>
                  <a:lnTo>
                    <a:pt x="246" y="172"/>
                  </a:lnTo>
                  <a:lnTo>
                    <a:pt x="240" y="177"/>
                  </a:lnTo>
                  <a:lnTo>
                    <a:pt x="235" y="184"/>
                  </a:lnTo>
                  <a:lnTo>
                    <a:pt x="227" y="187"/>
                  </a:lnTo>
                  <a:lnTo>
                    <a:pt x="220" y="194"/>
                  </a:lnTo>
                  <a:lnTo>
                    <a:pt x="213" y="199"/>
                  </a:lnTo>
                  <a:lnTo>
                    <a:pt x="206" y="205"/>
                  </a:lnTo>
                  <a:lnTo>
                    <a:pt x="202" y="206"/>
                  </a:lnTo>
                  <a:lnTo>
                    <a:pt x="197" y="210"/>
                  </a:lnTo>
                  <a:lnTo>
                    <a:pt x="193" y="213"/>
                  </a:lnTo>
                  <a:lnTo>
                    <a:pt x="189" y="216"/>
                  </a:lnTo>
                  <a:lnTo>
                    <a:pt x="186" y="220"/>
                  </a:lnTo>
                  <a:lnTo>
                    <a:pt x="181" y="223"/>
                  </a:lnTo>
                  <a:lnTo>
                    <a:pt x="177" y="226"/>
                  </a:lnTo>
                  <a:lnTo>
                    <a:pt x="173" y="230"/>
                  </a:lnTo>
                  <a:lnTo>
                    <a:pt x="169" y="233"/>
                  </a:lnTo>
                  <a:lnTo>
                    <a:pt x="164" y="236"/>
                  </a:lnTo>
                  <a:lnTo>
                    <a:pt x="161" y="239"/>
                  </a:lnTo>
                  <a:lnTo>
                    <a:pt x="157" y="243"/>
                  </a:lnTo>
                  <a:lnTo>
                    <a:pt x="152" y="245"/>
                  </a:lnTo>
                  <a:lnTo>
                    <a:pt x="148" y="249"/>
                  </a:lnTo>
                  <a:lnTo>
                    <a:pt x="143" y="253"/>
                  </a:lnTo>
                  <a:lnTo>
                    <a:pt x="139" y="257"/>
                  </a:lnTo>
                  <a:lnTo>
                    <a:pt x="135" y="259"/>
                  </a:lnTo>
                  <a:lnTo>
                    <a:pt x="130" y="263"/>
                  </a:lnTo>
                  <a:lnTo>
                    <a:pt x="127" y="265"/>
                  </a:lnTo>
                  <a:lnTo>
                    <a:pt x="123" y="269"/>
                  </a:lnTo>
                  <a:lnTo>
                    <a:pt x="118" y="272"/>
                  </a:lnTo>
                  <a:lnTo>
                    <a:pt x="114" y="275"/>
                  </a:lnTo>
                  <a:lnTo>
                    <a:pt x="109" y="279"/>
                  </a:lnTo>
                  <a:lnTo>
                    <a:pt x="107" y="283"/>
                  </a:lnTo>
                  <a:lnTo>
                    <a:pt x="102" y="284"/>
                  </a:lnTo>
                  <a:lnTo>
                    <a:pt x="98" y="288"/>
                  </a:lnTo>
                  <a:lnTo>
                    <a:pt x="94" y="291"/>
                  </a:lnTo>
                  <a:lnTo>
                    <a:pt x="90" y="294"/>
                  </a:lnTo>
                  <a:lnTo>
                    <a:pt x="81" y="299"/>
                  </a:lnTo>
                  <a:lnTo>
                    <a:pt x="75" y="306"/>
                  </a:lnTo>
                  <a:lnTo>
                    <a:pt x="68" y="311"/>
                  </a:lnTo>
                  <a:lnTo>
                    <a:pt x="61" y="316"/>
                  </a:lnTo>
                  <a:lnTo>
                    <a:pt x="56" y="319"/>
                  </a:lnTo>
                  <a:lnTo>
                    <a:pt x="51" y="324"/>
                  </a:lnTo>
                  <a:lnTo>
                    <a:pt x="45" y="327"/>
                  </a:lnTo>
                  <a:lnTo>
                    <a:pt x="41" y="331"/>
                  </a:lnTo>
                  <a:lnTo>
                    <a:pt x="36" y="333"/>
                  </a:lnTo>
                  <a:lnTo>
                    <a:pt x="34" y="337"/>
                  </a:lnTo>
                  <a:lnTo>
                    <a:pt x="30" y="341"/>
                  </a:lnTo>
                  <a:lnTo>
                    <a:pt x="29" y="342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1" name="Freeform 89"/>
            <p:cNvSpPr>
              <a:spLocks/>
            </p:cNvSpPr>
            <p:nvPr/>
          </p:nvSpPr>
          <p:spPr bwMode="auto">
            <a:xfrm>
              <a:off x="3203" y="3038"/>
              <a:ext cx="32" cy="22"/>
            </a:xfrm>
            <a:custGeom>
              <a:avLst/>
              <a:gdLst>
                <a:gd name="T0" fmla="*/ 0 w 95"/>
                <a:gd name="T1" fmla="*/ 56 h 68"/>
                <a:gd name="T2" fmla="*/ 31 w 95"/>
                <a:gd name="T3" fmla="*/ 35 h 68"/>
                <a:gd name="T4" fmla="*/ 91 w 95"/>
                <a:gd name="T5" fmla="*/ 0 h 68"/>
                <a:gd name="T6" fmla="*/ 95 w 95"/>
                <a:gd name="T7" fmla="*/ 17 h 68"/>
                <a:gd name="T8" fmla="*/ 0 w 95"/>
                <a:gd name="T9" fmla="*/ 68 h 68"/>
                <a:gd name="T10" fmla="*/ 0 w 95"/>
                <a:gd name="T11" fmla="*/ 56 h 68"/>
                <a:gd name="T12" fmla="*/ 0 w 95"/>
                <a:gd name="T13" fmla="*/ 56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68"/>
                <a:gd name="T23" fmla="*/ 95 w 95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68">
                  <a:moveTo>
                    <a:pt x="0" y="56"/>
                  </a:moveTo>
                  <a:lnTo>
                    <a:pt x="31" y="35"/>
                  </a:lnTo>
                  <a:lnTo>
                    <a:pt x="91" y="0"/>
                  </a:lnTo>
                  <a:lnTo>
                    <a:pt x="95" y="17"/>
                  </a:lnTo>
                  <a:lnTo>
                    <a:pt x="0" y="6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2" name="Freeform 90"/>
            <p:cNvSpPr>
              <a:spLocks/>
            </p:cNvSpPr>
            <p:nvPr/>
          </p:nvSpPr>
          <p:spPr bwMode="auto">
            <a:xfrm>
              <a:off x="3213" y="3055"/>
              <a:ext cx="32" cy="39"/>
            </a:xfrm>
            <a:custGeom>
              <a:avLst/>
              <a:gdLst>
                <a:gd name="T0" fmla="*/ 79 w 95"/>
                <a:gd name="T1" fmla="*/ 0 h 118"/>
                <a:gd name="T2" fmla="*/ 95 w 95"/>
                <a:gd name="T3" fmla="*/ 15 h 118"/>
                <a:gd name="T4" fmla="*/ 7 w 95"/>
                <a:gd name="T5" fmla="*/ 118 h 118"/>
                <a:gd name="T6" fmla="*/ 0 w 95"/>
                <a:gd name="T7" fmla="*/ 113 h 118"/>
                <a:gd name="T8" fmla="*/ 74 w 95"/>
                <a:gd name="T9" fmla="*/ 8 h 118"/>
                <a:gd name="T10" fmla="*/ 79 w 95"/>
                <a:gd name="T11" fmla="*/ 0 h 118"/>
                <a:gd name="T12" fmla="*/ 79 w 95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118"/>
                <a:gd name="T23" fmla="*/ 95 w 95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118">
                  <a:moveTo>
                    <a:pt x="79" y="0"/>
                  </a:moveTo>
                  <a:lnTo>
                    <a:pt x="95" y="15"/>
                  </a:lnTo>
                  <a:lnTo>
                    <a:pt x="7" y="118"/>
                  </a:lnTo>
                  <a:lnTo>
                    <a:pt x="0" y="113"/>
                  </a:lnTo>
                  <a:lnTo>
                    <a:pt x="74" y="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3" name="Freeform 91"/>
            <p:cNvSpPr>
              <a:spLocks/>
            </p:cNvSpPr>
            <p:nvPr/>
          </p:nvSpPr>
          <p:spPr bwMode="auto">
            <a:xfrm>
              <a:off x="3234" y="3066"/>
              <a:ext cx="24" cy="45"/>
            </a:xfrm>
            <a:custGeom>
              <a:avLst/>
              <a:gdLst>
                <a:gd name="T0" fmla="*/ 55 w 74"/>
                <a:gd name="T1" fmla="*/ 0 h 137"/>
                <a:gd name="T2" fmla="*/ 74 w 74"/>
                <a:gd name="T3" fmla="*/ 8 h 137"/>
                <a:gd name="T4" fmla="*/ 6 w 74"/>
                <a:gd name="T5" fmla="*/ 137 h 137"/>
                <a:gd name="T6" fmla="*/ 0 w 74"/>
                <a:gd name="T7" fmla="*/ 130 h 137"/>
                <a:gd name="T8" fmla="*/ 52 w 74"/>
                <a:gd name="T9" fmla="*/ 12 h 137"/>
                <a:gd name="T10" fmla="*/ 55 w 74"/>
                <a:gd name="T11" fmla="*/ 0 h 137"/>
                <a:gd name="T12" fmla="*/ 55 w 74"/>
                <a:gd name="T13" fmla="*/ 0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37"/>
                <a:gd name="T23" fmla="*/ 74 w 74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37">
                  <a:moveTo>
                    <a:pt x="55" y="0"/>
                  </a:moveTo>
                  <a:lnTo>
                    <a:pt x="74" y="8"/>
                  </a:lnTo>
                  <a:lnTo>
                    <a:pt x="6" y="137"/>
                  </a:lnTo>
                  <a:lnTo>
                    <a:pt x="0" y="130"/>
                  </a:lnTo>
                  <a:lnTo>
                    <a:pt x="52" y="1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4" name="Freeform 92"/>
            <p:cNvSpPr>
              <a:spLocks/>
            </p:cNvSpPr>
            <p:nvPr/>
          </p:nvSpPr>
          <p:spPr bwMode="auto">
            <a:xfrm>
              <a:off x="3314" y="3057"/>
              <a:ext cx="30" cy="33"/>
            </a:xfrm>
            <a:custGeom>
              <a:avLst/>
              <a:gdLst>
                <a:gd name="T0" fmla="*/ 20 w 91"/>
                <a:gd name="T1" fmla="*/ 0 h 99"/>
                <a:gd name="T2" fmla="*/ 39 w 91"/>
                <a:gd name="T3" fmla="*/ 21 h 99"/>
                <a:gd name="T4" fmla="*/ 91 w 91"/>
                <a:gd name="T5" fmla="*/ 80 h 99"/>
                <a:gd name="T6" fmla="*/ 86 w 91"/>
                <a:gd name="T7" fmla="*/ 99 h 99"/>
                <a:gd name="T8" fmla="*/ 0 w 91"/>
                <a:gd name="T9" fmla="*/ 14 h 99"/>
                <a:gd name="T10" fmla="*/ 20 w 91"/>
                <a:gd name="T11" fmla="*/ 0 h 99"/>
                <a:gd name="T12" fmla="*/ 20 w 91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"/>
                <a:gd name="T22" fmla="*/ 0 h 99"/>
                <a:gd name="T23" fmla="*/ 91 w 91"/>
                <a:gd name="T24" fmla="*/ 99 h 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" h="99">
                  <a:moveTo>
                    <a:pt x="20" y="0"/>
                  </a:moveTo>
                  <a:lnTo>
                    <a:pt x="39" y="21"/>
                  </a:lnTo>
                  <a:lnTo>
                    <a:pt x="91" y="80"/>
                  </a:lnTo>
                  <a:lnTo>
                    <a:pt x="86" y="99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5" name="Freeform 93"/>
            <p:cNvSpPr>
              <a:spLocks/>
            </p:cNvSpPr>
            <p:nvPr/>
          </p:nvSpPr>
          <p:spPr bwMode="auto">
            <a:xfrm>
              <a:off x="3327" y="3043"/>
              <a:ext cx="23" cy="22"/>
            </a:xfrm>
            <a:custGeom>
              <a:avLst/>
              <a:gdLst>
                <a:gd name="T0" fmla="*/ 9 w 70"/>
                <a:gd name="T1" fmla="*/ 0 h 68"/>
                <a:gd name="T2" fmla="*/ 30 w 70"/>
                <a:gd name="T3" fmla="*/ 18 h 68"/>
                <a:gd name="T4" fmla="*/ 70 w 70"/>
                <a:gd name="T5" fmla="*/ 49 h 68"/>
                <a:gd name="T6" fmla="*/ 70 w 70"/>
                <a:gd name="T7" fmla="*/ 68 h 68"/>
                <a:gd name="T8" fmla="*/ 0 w 70"/>
                <a:gd name="T9" fmla="*/ 19 h 68"/>
                <a:gd name="T10" fmla="*/ 9 w 70"/>
                <a:gd name="T11" fmla="*/ 0 h 68"/>
                <a:gd name="T12" fmla="*/ 9 w 70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68"/>
                <a:gd name="T23" fmla="*/ 70 w 70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68">
                  <a:moveTo>
                    <a:pt x="9" y="0"/>
                  </a:moveTo>
                  <a:lnTo>
                    <a:pt x="30" y="18"/>
                  </a:lnTo>
                  <a:lnTo>
                    <a:pt x="70" y="49"/>
                  </a:lnTo>
                  <a:lnTo>
                    <a:pt x="70" y="68"/>
                  </a:lnTo>
                  <a:lnTo>
                    <a:pt x="0" y="1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6" name="Freeform 94"/>
            <p:cNvSpPr>
              <a:spLocks/>
            </p:cNvSpPr>
            <p:nvPr/>
          </p:nvSpPr>
          <p:spPr bwMode="auto">
            <a:xfrm>
              <a:off x="3282" y="3074"/>
              <a:ext cx="7" cy="47"/>
            </a:xfrm>
            <a:custGeom>
              <a:avLst/>
              <a:gdLst>
                <a:gd name="T0" fmla="*/ 0 w 21"/>
                <a:gd name="T1" fmla="*/ 7 h 141"/>
                <a:gd name="T2" fmla="*/ 20 w 21"/>
                <a:gd name="T3" fmla="*/ 0 h 141"/>
                <a:gd name="T4" fmla="*/ 21 w 21"/>
                <a:gd name="T5" fmla="*/ 135 h 141"/>
                <a:gd name="T6" fmla="*/ 16 w 21"/>
                <a:gd name="T7" fmla="*/ 141 h 141"/>
                <a:gd name="T8" fmla="*/ 4 w 21"/>
                <a:gd name="T9" fmla="*/ 19 h 141"/>
                <a:gd name="T10" fmla="*/ 0 w 21"/>
                <a:gd name="T11" fmla="*/ 7 h 141"/>
                <a:gd name="T12" fmla="*/ 0 w 21"/>
                <a:gd name="T13" fmla="*/ 7 h 1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41"/>
                <a:gd name="T23" fmla="*/ 21 w 21"/>
                <a:gd name="T24" fmla="*/ 141 h 1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41">
                  <a:moveTo>
                    <a:pt x="0" y="7"/>
                  </a:moveTo>
                  <a:lnTo>
                    <a:pt x="20" y="0"/>
                  </a:lnTo>
                  <a:lnTo>
                    <a:pt x="21" y="135"/>
                  </a:lnTo>
                  <a:lnTo>
                    <a:pt x="16" y="141"/>
                  </a:lnTo>
                  <a:lnTo>
                    <a:pt x="4" y="1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7" name="Freeform 95"/>
            <p:cNvSpPr>
              <a:spLocks/>
            </p:cNvSpPr>
            <p:nvPr/>
          </p:nvSpPr>
          <p:spPr bwMode="auto">
            <a:xfrm>
              <a:off x="3225" y="3002"/>
              <a:ext cx="100" cy="66"/>
            </a:xfrm>
            <a:custGeom>
              <a:avLst/>
              <a:gdLst>
                <a:gd name="T0" fmla="*/ 14 w 299"/>
                <a:gd name="T1" fmla="*/ 9 h 199"/>
                <a:gd name="T2" fmla="*/ 26 w 299"/>
                <a:gd name="T3" fmla="*/ 7 h 199"/>
                <a:gd name="T4" fmla="*/ 40 w 299"/>
                <a:gd name="T5" fmla="*/ 5 h 199"/>
                <a:gd name="T6" fmla="*/ 54 w 299"/>
                <a:gd name="T7" fmla="*/ 3 h 199"/>
                <a:gd name="T8" fmla="*/ 70 w 299"/>
                <a:gd name="T9" fmla="*/ 2 h 199"/>
                <a:gd name="T10" fmla="*/ 87 w 299"/>
                <a:gd name="T11" fmla="*/ 0 h 199"/>
                <a:gd name="T12" fmla="*/ 104 w 299"/>
                <a:gd name="T13" fmla="*/ 0 h 199"/>
                <a:gd name="T14" fmla="*/ 119 w 299"/>
                <a:gd name="T15" fmla="*/ 0 h 199"/>
                <a:gd name="T16" fmla="*/ 136 w 299"/>
                <a:gd name="T17" fmla="*/ 3 h 199"/>
                <a:gd name="T18" fmla="*/ 131 w 299"/>
                <a:gd name="T19" fmla="*/ 83 h 199"/>
                <a:gd name="T20" fmla="*/ 196 w 299"/>
                <a:gd name="T21" fmla="*/ 15 h 199"/>
                <a:gd name="T22" fmla="*/ 208 w 299"/>
                <a:gd name="T23" fmla="*/ 17 h 199"/>
                <a:gd name="T24" fmla="*/ 222 w 299"/>
                <a:gd name="T25" fmla="*/ 20 h 199"/>
                <a:gd name="T26" fmla="*/ 235 w 299"/>
                <a:gd name="T27" fmla="*/ 23 h 199"/>
                <a:gd name="T28" fmla="*/ 247 w 299"/>
                <a:gd name="T29" fmla="*/ 27 h 199"/>
                <a:gd name="T30" fmla="*/ 261 w 299"/>
                <a:gd name="T31" fmla="*/ 32 h 199"/>
                <a:gd name="T32" fmla="*/ 274 w 299"/>
                <a:gd name="T33" fmla="*/ 37 h 199"/>
                <a:gd name="T34" fmla="*/ 286 w 299"/>
                <a:gd name="T35" fmla="*/ 44 h 199"/>
                <a:gd name="T36" fmla="*/ 299 w 299"/>
                <a:gd name="T37" fmla="*/ 52 h 199"/>
                <a:gd name="T38" fmla="*/ 293 w 299"/>
                <a:gd name="T39" fmla="*/ 63 h 199"/>
                <a:gd name="T40" fmla="*/ 286 w 299"/>
                <a:gd name="T41" fmla="*/ 80 h 199"/>
                <a:gd name="T42" fmla="*/ 275 w 299"/>
                <a:gd name="T43" fmla="*/ 98 h 199"/>
                <a:gd name="T44" fmla="*/ 261 w 299"/>
                <a:gd name="T45" fmla="*/ 121 h 199"/>
                <a:gd name="T46" fmla="*/ 254 w 299"/>
                <a:gd name="T47" fmla="*/ 134 h 199"/>
                <a:gd name="T48" fmla="*/ 237 w 299"/>
                <a:gd name="T49" fmla="*/ 151 h 199"/>
                <a:gd name="T50" fmla="*/ 220 w 299"/>
                <a:gd name="T51" fmla="*/ 169 h 199"/>
                <a:gd name="T52" fmla="*/ 206 w 299"/>
                <a:gd name="T53" fmla="*/ 178 h 199"/>
                <a:gd name="T54" fmla="*/ 193 w 299"/>
                <a:gd name="T55" fmla="*/ 185 h 199"/>
                <a:gd name="T56" fmla="*/ 180 w 299"/>
                <a:gd name="T57" fmla="*/ 191 h 199"/>
                <a:gd name="T58" fmla="*/ 164 w 299"/>
                <a:gd name="T59" fmla="*/ 195 h 199"/>
                <a:gd name="T60" fmla="*/ 148 w 299"/>
                <a:gd name="T61" fmla="*/ 199 h 199"/>
                <a:gd name="T62" fmla="*/ 131 w 299"/>
                <a:gd name="T63" fmla="*/ 199 h 199"/>
                <a:gd name="T64" fmla="*/ 113 w 299"/>
                <a:gd name="T65" fmla="*/ 196 h 199"/>
                <a:gd name="T66" fmla="*/ 93 w 299"/>
                <a:gd name="T67" fmla="*/ 191 h 199"/>
                <a:gd name="T68" fmla="*/ 75 w 299"/>
                <a:gd name="T69" fmla="*/ 185 h 199"/>
                <a:gd name="T70" fmla="*/ 60 w 299"/>
                <a:gd name="T71" fmla="*/ 178 h 199"/>
                <a:gd name="T72" fmla="*/ 47 w 299"/>
                <a:gd name="T73" fmla="*/ 169 h 199"/>
                <a:gd name="T74" fmla="*/ 31 w 299"/>
                <a:gd name="T75" fmla="*/ 156 h 199"/>
                <a:gd name="T76" fmla="*/ 20 w 299"/>
                <a:gd name="T77" fmla="*/ 141 h 199"/>
                <a:gd name="T78" fmla="*/ 11 w 299"/>
                <a:gd name="T79" fmla="*/ 126 h 199"/>
                <a:gd name="T80" fmla="*/ 6 w 299"/>
                <a:gd name="T81" fmla="*/ 111 h 199"/>
                <a:gd name="T82" fmla="*/ 3 w 299"/>
                <a:gd name="T83" fmla="*/ 96 h 199"/>
                <a:gd name="T84" fmla="*/ 1 w 299"/>
                <a:gd name="T85" fmla="*/ 80 h 199"/>
                <a:gd name="T86" fmla="*/ 0 w 299"/>
                <a:gd name="T87" fmla="*/ 64 h 199"/>
                <a:gd name="T88" fmla="*/ 1 w 299"/>
                <a:gd name="T89" fmla="*/ 44 h 199"/>
                <a:gd name="T90" fmla="*/ 4 w 299"/>
                <a:gd name="T91" fmla="*/ 28 h 199"/>
                <a:gd name="T92" fmla="*/ 8 w 299"/>
                <a:gd name="T93" fmla="*/ 17 h 199"/>
                <a:gd name="T94" fmla="*/ 10 w 299"/>
                <a:gd name="T95" fmla="*/ 10 h 19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99"/>
                <a:gd name="T145" fmla="*/ 0 h 199"/>
                <a:gd name="T146" fmla="*/ 299 w 299"/>
                <a:gd name="T147" fmla="*/ 199 h 19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99" h="199">
                  <a:moveTo>
                    <a:pt x="10" y="10"/>
                  </a:moveTo>
                  <a:lnTo>
                    <a:pt x="11" y="9"/>
                  </a:lnTo>
                  <a:lnTo>
                    <a:pt x="14" y="9"/>
                  </a:lnTo>
                  <a:lnTo>
                    <a:pt x="18" y="8"/>
                  </a:lnTo>
                  <a:lnTo>
                    <a:pt x="24" y="8"/>
                  </a:lnTo>
                  <a:lnTo>
                    <a:pt x="26" y="7"/>
                  </a:lnTo>
                  <a:lnTo>
                    <a:pt x="31" y="7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4" y="4"/>
                  </a:lnTo>
                  <a:lnTo>
                    <a:pt x="49" y="4"/>
                  </a:lnTo>
                  <a:lnTo>
                    <a:pt x="54" y="3"/>
                  </a:lnTo>
                  <a:lnTo>
                    <a:pt x="60" y="3"/>
                  </a:lnTo>
                  <a:lnTo>
                    <a:pt x="65" y="3"/>
                  </a:lnTo>
                  <a:lnTo>
                    <a:pt x="70" y="2"/>
                  </a:lnTo>
                  <a:lnTo>
                    <a:pt x="75" y="2"/>
                  </a:lnTo>
                  <a:lnTo>
                    <a:pt x="82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14" y="0"/>
                  </a:lnTo>
                  <a:lnTo>
                    <a:pt x="119" y="0"/>
                  </a:lnTo>
                  <a:lnTo>
                    <a:pt x="126" y="2"/>
                  </a:lnTo>
                  <a:lnTo>
                    <a:pt x="131" y="2"/>
                  </a:lnTo>
                  <a:lnTo>
                    <a:pt x="136" y="3"/>
                  </a:lnTo>
                  <a:lnTo>
                    <a:pt x="139" y="3"/>
                  </a:lnTo>
                  <a:lnTo>
                    <a:pt x="144" y="5"/>
                  </a:lnTo>
                  <a:lnTo>
                    <a:pt x="131" y="83"/>
                  </a:lnTo>
                  <a:lnTo>
                    <a:pt x="173" y="91"/>
                  </a:lnTo>
                  <a:lnTo>
                    <a:pt x="192" y="15"/>
                  </a:lnTo>
                  <a:lnTo>
                    <a:pt x="196" y="15"/>
                  </a:lnTo>
                  <a:lnTo>
                    <a:pt x="198" y="15"/>
                  </a:lnTo>
                  <a:lnTo>
                    <a:pt x="203" y="17"/>
                  </a:lnTo>
                  <a:lnTo>
                    <a:pt x="208" y="17"/>
                  </a:lnTo>
                  <a:lnTo>
                    <a:pt x="215" y="18"/>
                  </a:lnTo>
                  <a:lnTo>
                    <a:pt x="218" y="19"/>
                  </a:lnTo>
                  <a:lnTo>
                    <a:pt x="222" y="20"/>
                  </a:lnTo>
                  <a:lnTo>
                    <a:pt x="227" y="20"/>
                  </a:lnTo>
                  <a:lnTo>
                    <a:pt x="231" y="23"/>
                  </a:lnTo>
                  <a:lnTo>
                    <a:pt x="235" y="23"/>
                  </a:lnTo>
                  <a:lnTo>
                    <a:pt x="239" y="24"/>
                  </a:lnTo>
                  <a:lnTo>
                    <a:pt x="244" y="26"/>
                  </a:lnTo>
                  <a:lnTo>
                    <a:pt x="247" y="27"/>
                  </a:lnTo>
                  <a:lnTo>
                    <a:pt x="252" y="28"/>
                  </a:lnTo>
                  <a:lnTo>
                    <a:pt x="257" y="29"/>
                  </a:lnTo>
                  <a:lnTo>
                    <a:pt x="261" y="32"/>
                  </a:lnTo>
                  <a:lnTo>
                    <a:pt x="266" y="34"/>
                  </a:lnTo>
                  <a:lnTo>
                    <a:pt x="270" y="36"/>
                  </a:lnTo>
                  <a:lnTo>
                    <a:pt x="274" y="37"/>
                  </a:lnTo>
                  <a:lnTo>
                    <a:pt x="277" y="39"/>
                  </a:lnTo>
                  <a:lnTo>
                    <a:pt x="282" y="42"/>
                  </a:lnTo>
                  <a:lnTo>
                    <a:pt x="286" y="44"/>
                  </a:lnTo>
                  <a:lnTo>
                    <a:pt x="290" y="46"/>
                  </a:lnTo>
                  <a:lnTo>
                    <a:pt x="294" y="48"/>
                  </a:lnTo>
                  <a:lnTo>
                    <a:pt x="299" y="52"/>
                  </a:lnTo>
                  <a:lnTo>
                    <a:pt x="298" y="53"/>
                  </a:lnTo>
                  <a:lnTo>
                    <a:pt x="295" y="59"/>
                  </a:lnTo>
                  <a:lnTo>
                    <a:pt x="293" y="63"/>
                  </a:lnTo>
                  <a:lnTo>
                    <a:pt x="291" y="68"/>
                  </a:lnTo>
                  <a:lnTo>
                    <a:pt x="289" y="73"/>
                  </a:lnTo>
                  <a:lnTo>
                    <a:pt x="286" y="80"/>
                  </a:lnTo>
                  <a:lnTo>
                    <a:pt x="282" y="85"/>
                  </a:lnTo>
                  <a:lnTo>
                    <a:pt x="280" y="91"/>
                  </a:lnTo>
                  <a:lnTo>
                    <a:pt x="275" y="98"/>
                  </a:lnTo>
                  <a:lnTo>
                    <a:pt x="271" y="106"/>
                  </a:lnTo>
                  <a:lnTo>
                    <a:pt x="266" y="114"/>
                  </a:lnTo>
                  <a:lnTo>
                    <a:pt x="261" y="121"/>
                  </a:lnTo>
                  <a:lnTo>
                    <a:pt x="259" y="125"/>
                  </a:lnTo>
                  <a:lnTo>
                    <a:pt x="256" y="129"/>
                  </a:lnTo>
                  <a:lnTo>
                    <a:pt x="254" y="134"/>
                  </a:lnTo>
                  <a:lnTo>
                    <a:pt x="251" y="137"/>
                  </a:lnTo>
                  <a:lnTo>
                    <a:pt x="244" y="145"/>
                  </a:lnTo>
                  <a:lnTo>
                    <a:pt x="237" y="151"/>
                  </a:lnTo>
                  <a:lnTo>
                    <a:pt x="231" y="159"/>
                  </a:lnTo>
                  <a:lnTo>
                    <a:pt x="223" y="166"/>
                  </a:lnTo>
                  <a:lnTo>
                    <a:pt x="220" y="169"/>
                  </a:lnTo>
                  <a:lnTo>
                    <a:pt x="215" y="171"/>
                  </a:lnTo>
                  <a:lnTo>
                    <a:pt x="211" y="174"/>
                  </a:lnTo>
                  <a:lnTo>
                    <a:pt x="206" y="178"/>
                  </a:lnTo>
                  <a:lnTo>
                    <a:pt x="202" y="180"/>
                  </a:lnTo>
                  <a:lnTo>
                    <a:pt x="198" y="183"/>
                  </a:lnTo>
                  <a:lnTo>
                    <a:pt x="193" y="185"/>
                  </a:lnTo>
                  <a:lnTo>
                    <a:pt x="190" y="189"/>
                  </a:lnTo>
                  <a:lnTo>
                    <a:pt x="185" y="190"/>
                  </a:lnTo>
                  <a:lnTo>
                    <a:pt x="180" y="191"/>
                  </a:lnTo>
                  <a:lnTo>
                    <a:pt x="175" y="194"/>
                  </a:lnTo>
                  <a:lnTo>
                    <a:pt x="170" y="195"/>
                  </a:lnTo>
                  <a:lnTo>
                    <a:pt x="164" y="195"/>
                  </a:lnTo>
                  <a:lnTo>
                    <a:pt x="159" y="196"/>
                  </a:lnTo>
                  <a:lnTo>
                    <a:pt x="153" y="198"/>
                  </a:lnTo>
                  <a:lnTo>
                    <a:pt x="148" y="199"/>
                  </a:lnTo>
                  <a:lnTo>
                    <a:pt x="142" y="199"/>
                  </a:lnTo>
                  <a:lnTo>
                    <a:pt x="137" y="199"/>
                  </a:lnTo>
                  <a:lnTo>
                    <a:pt x="131" y="199"/>
                  </a:lnTo>
                  <a:lnTo>
                    <a:pt x="126" y="199"/>
                  </a:lnTo>
                  <a:lnTo>
                    <a:pt x="119" y="198"/>
                  </a:lnTo>
                  <a:lnTo>
                    <a:pt x="113" y="196"/>
                  </a:lnTo>
                  <a:lnTo>
                    <a:pt x="107" y="195"/>
                  </a:lnTo>
                  <a:lnTo>
                    <a:pt x="100" y="195"/>
                  </a:lnTo>
                  <a:lnTo>
                    <a:pt x="93" y="191"/>
                  </a:lnTo>
                  <a:lnTo>
                    <a:pt x="87" y="190"/>
                  </a:lnTo>
                  <a:lnTo>
                    <a:pt x="82" y="188"/>
                  </a:lnTo>
                  <a:lnTo>
                    <a:pt x="75" y="185"/>
                  </a:lnTo>
                  <a:lnTo>
                    <a:pt x="70" y="183"/>
                  </a:lnTo>
                  <a:lnTo>
                    <a:pt x="65" y="180"/>
                  </a:lnTo>
                  <a:lnTo>
                    <a:pt x="60" y="178"/>
                  </a:lnTo>
                  <a:lnTo>
                    <a:pt x="57" y="175"/>
                  </a:lnTo>
                  <a:lnTo>
                    <a:pt x="52" y="171"/>
                  </a:lnTo>
                  <a:lnTo>
                    <a:pt x="47" y="169"/>
                  </a:lnTo>
                  <a:lnTo>
                    <a:pt x="43" y="166"/>
                  </a:lnTo>
                  <a:lnTo>
                    <a:pt x="39" y="163"/>
                  </a:lnTo>
                  <a:lnTo>
                    <a:pt x="31" y="156"/>
                  </a:lnTo>
                  <a:lnTo>
                    <a:pt x="26" y="150"/>
                  </a:lnTo>
                  <a:lnTo>
                    <a:pt x="23" y="145"/>
                  </a:lnTo>
                  <a:lnTo>
                    <a:pt x="20" y="141"/>
                  </a:lnTo>
                  <a:lnTo>
                    <a:pt x="18" y="137"/>
                  </a:lnTo>
                  <a:lnTo>
                    <a:pt x="15" y="134"/>
                  </a:lnTo>
                  <a:lnTo>
                    <a:pt x="11" y="126"/>
                  </a:lnTo>
                  <a:lnTo>
                    <a:pt x="9" y="119"/>
                  </a:lnTo>
                  <a:lnTo>
                    <a:pt x="8" y="115"/>
                  </a:lnTo>
                  <a:lnTo>
                    <a:pt x="6" y="111"/>
                  </a:lnTo>
                  <a:lnTo>
                    <a:pt x="4" y="107"/>
                  </a:lnTo>
                  <a:lnTo>
                    <a:pt x="4" y="103"/>
                  </a:lnTo>
                  <a:lnTo>
                    <a:pt x="3" y="96"/>
                  </a:lnTo>
                  <a:lnTo>
                    <a:pt x="3" y="88"/>
                  </a:lnTo>
                  <a:lnTo>
                    <a:pt x="1" y="85"/>
                  </a:lnTo>
                  <a:lnTo>
                    <a:pt x="1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1" y="51"/>
                  </a:lnTo>
                  <a:lnTo>
                    <a:pt x="1" y="44"/>
                  </a:lnTo>
                  <a:lnTo>
                    <a:pt x="3" y="38"/>
                  </a:lnTo>
                  <a:lnTo>
                    <a:pt x="4" y="33"/>
                  </a:lnTo>
                  <a:lnTo>
                    <a:pt x="4" y="28"/>
                  </a:lnTo>
                  <a:lnTo>
                    <a:pt x="6" y="23"/>
                  </a:lnTo>
                  <a:lnTo>
                    <a:pt x="6" y="19"/>
                  </a:lnTo>
                  <a:lnTo>
                    <a:pt x="8" y="17"/>
                  </a:lnTo>
                  <a:lnTo>
                    <a:pt x="9" y="12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4D665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8" name="Freeform 96"/>
            <p:cNvSpPr>
              <a:spLocks/>
            </p:cNvSpPr>
            <p:nvPr/>
          </p:nvSpPr>
          <p:spPr bwMode="auto">
            <a:xfrm>
              <a:off x="3060" y="3097"/>
              <a:ext cx="57" cy="35"/>
            </a:xfrm>
            <a:custGeom>
              <a:avLst/>
              <a:gdLst>
                <a:gd name="T0" fmla="*/ 157 w 172"/>
                <a:gd name="T1" fmla="*/ 0 h 105"/>
                <a:gd name="T2" fmla="*/ 172 w 172"/>
                <a:gd name="T3" fmla="*/ 64 h 105"/>
                <a:gd name="T4" fmla="*/ 170 w 172"/>
                <a:gd name="T5" fmla="*/ 64 h 105"/>
                <a:gd name="T6" fmla="*/ 166 w 172"/>
                <a:gd name="T7" fmla="*/ 65 h 105"/>
                <a:gd name="T8" fmla="*/ 162 w 172"/>
                <a:gd name="T9" fmla="*/ 66 h 105"/>
                <a:gd name="T10" fmla="*/ 160 w 172"/>
                <a:gd name="T11" fmla="*/ 68 h 105"/>
                <a:gd name="T12" fmla="*/ 156 w 172"/>
                <a:gd name="T13" fmla="*/ 70 h 105"/>
                <a:gd name="T14" fmla="*/ 152 w 172"/>
                <a:gd name="T15" fmla="*/ 71 h 105"/>
                <a:gd name="T16" fmla="*/ 146 w 172"/>
                <a:gd name="T17" fmla="*/ 74 h 105"/>
                <a:gd name="T18" fmla="*/ 141 w 172"/>
                <a:gd name="T19" fmla="*/ 75 h 105"/>
                <a:gd name="T20" fmla="*/ 136 w 172"/>
                <a:gd name="T21" fmla="*/ 78 h 105"/>
                <a:gd name="T22" fmla="*/ 130 w 172"/>
                <a:gd name="T23" fmla="*/ 80 h 105"/>
                <a:gd name="T24" fmla="*/ 123 w 172"/>
                <a:gd name="T25" fmla="*/ 81 h 105"/>
                <a:gd name="T26" fmla="*/ 116 w 172"/>
                <a:gd name="T27" fmla="*/ 84 h 105"/>
                <a:gd name="T28" fmla="*/ 109 w 172"/>
                <a:gd name="T29" fmla="*/ 86 h 105"/>
                <a:gd name="T30" fmla="*/ 103 w 172"/>
                <a:gd name="T31" fmla="*/ 89 h 105"/>
                <a:gd name="T32" fmla="*/ 96 w 172"/>
                <a:gd name="T33" fmla="*/ 90 h 105"/>
                <a:gd name="T34" fmla="*/ 89 w 172"/>
                <a:gd name="T35" fmla="*/ 93 h 105"/>
                <a:gd name="T36" fmla="*/ 82 w 172"/>
                <a:gd name="T37" fmla="*/ 94 h 105"/>
                <a:gd name="T38" fmla="*/ 76 w 172"/>
                <a:gd name="T39" fmla="*/ 97 h 105"/>
                <a:gd name="T40" fmla="*/ 68 w 172"/>
                <a:gd name="T41" fmla="*/ 98 h 105"/>
                <a:gd name="T42" fmla="*/ 62 w 172"/>
                <a:gd name="T43" fmla="*/ 100 h 105"/>
                <a:gd name="T44" fmla="*/ 56 w 172"/>
                <a:gd name="T45" fmla="*/ 102 h 105"/>
                <a:gd name="T46" fmla="*/ 49 w 172"/>
                <a:gd name="T47" fmla="*/ 103 h 105"/>
                <a:gd name="T48" fmla="*/ 43 w 172"/>
                <a:gd name="T49" fmla="*/ 104 h 105"/>
                <a:gd name="T50" fmla="*/ 37 w 172"/>
                <a:gd name="T51" fmla="*/ 104 h 105"/>
                <a:gd name="T52" fmla="*/ 30 w 172"/>
                <a:gd name="T53" fmla="*/ 105 h 105"/>
                <a:gd name="T54" fmla="*/ 25 w 172"/>
                <a:gd name="T55" fmla="*/ 105 h 105"/>
                <a:gd name="T56" fmla="*/ 20 w 172"/>
                <a:gd name="T57" fmla="*/ 105 h 105"/>
                <a:gd name="T58" fmla="*/ 17 w 172"/>
                <a:gd name="T59" fmla="*/ 105 h 105"/>
                <a:gd name="T60" fmla="*/ 12 w 172"/>
                <a:gd name="T61" fmla="*/ 104 h 105"/>
                <a:gd name="T62" fmla="*/ 9 w 172"/>
                <a:gd name="T63" fmla="*/ 104 h 105"/>
                <a:gd name="T64" fmla="*/ 3 w 172"/>
                <a:gd name="T65" fmla="*/ 99 h 105"/>
                <a:gd name="T66" fmla="*/ 0 w 172"/>
                <a:gd name="T67" fmla="*/ 97 h 105"/>
                <a:gd name="T68" fmla="*/ 0 w 172"/>
                <a:gd name="T69" fmla="*/ 90 h 105"/>
                <a:gd name="T70" fmla="*/ 3 w 172"/>
                <a:gd name="T71" fmla="*/ 85 h 105"/>
                <a:gd name="T72" fmla="*/ 7 w 172"/>
                <a:gd name="T73" fmla="*/ 79 h 105"/>
                <a:gd name="T74" fmla="*/ 13 w 172"/>
                <a:gd name="T75" fmla="*/ 73 h 105"/>
                <a:gd name="T76" fmla="*/ 19 w 172"/>
                <a:gd name="T77" fmla="*/ 66 h 105"/>
                <a:gd name="T78" fmla="*/ 27 w 172"/>
                <a:gd name="T79" fmla="*/ 60 h 105"/>
                <a:gd name="T80" fmla="*/ 34 w 172"/>
                <a:gd name="T81" fmla="*/ 54 h 105"/>
                <a:gd name="T82" fmla="*/ 42 w 172"/>
                <a:gd name="T83" fmla="*/ 47 h 105"/>
                <a:gd name="T84" fmla="*/ 45 w 172"/>
                <a:gd name="T85" fmla="*/ 45 h 105"/>
                <a:gd name="T86" fmla="*/ 49 w 172"/>
                <a:gd name="T87" fmla="*/ 42 h 105"/>
                <a:gd name="T88" fmla="*/ 53 w 172"/>
                <a:gd name="T89" fmla="*/ 40 h 105"/>
                <a:gd name="T90" fmla="*/ 57 w 172"/>
                <a:gd name="T91" fmla="*/ 37 h 105"/>
                <a:gd name="T92" fmla="*/ 63 w 172"/>
                <a:gd name="T93" fmla="*/ 32 h 105"/>
                <a:gd name="T94" fmla="*/ 68 w 172"/>
                <a:gd name="T95" fmla="*/ 30 h 105"/>
                <a:gd name="T96" fmla="*/ 71 w 172"/>
                <a:gd name="T97" fmla="*/ 27 h 105"/>
                <a:gd name="T98" fmla="*/ 73 w 172"/>
                <a:gd name="T99" fmla="*/ 27 h 105"/>
                <a:gd name="T100" fmla="*/ 118 w 172"/>
                <a:gd name="T101" fmla="*/ 7 h 105"/>
                <a:gd name="T102" fmla="*/ 157 w 172"/>
                <a:gd name="T103" fmla="*/ 0 h 105"/>
                <a:gd name="T104" fmla="*/ 157 w 172"/>
                <a:gd name="T105" fmla="*/ 0 h 10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2"/>
                <a:gd name="T160" fmla="*/ 0 h 105"/>
                <a:gd name="T161" fmla="*/ 172 w 172"/>
                <a:gd name="T162" fmla="*/ 105 h 10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2" h="105">
                  <a:moveTo>
                    <a:pt x="157" y="0"/>
                  </a:moveTo>
                  <a:lnTo>
                    <a:pt x="172" y="64"/>
                  </a:lnTo>
                  <a:lnTo>
                    <a:pt x="170" y="64"/>
                  </a:lnTo>
                  <a:lnTo>
                    <a:pt x="166" y="65"/>
                  </a:lnTo>
                  <a:lnTo>
                    <a:pt x="162" y="66"/>
                  </a:lnTo>
                  <a:lnTo>
                    <a:pt x="160" y="68"/>
                  </a:lnTo>
                  <a:lnTo>
                    <a:pt x="156" y="70"/>
                  </a:lnTo>
                  <a:lnTo>
                    <a:pt x="152" y="71"/>
                  </a:lnTo>
                  <a:lnTo>
                    <a:pt x="146" y="74"/>
                  </a:lnTo>
                  <a:lnTo>
                    <a:pt x="141" y="75"/>
                  </a:lnTo>
                  <a:lnTo>
                    <a:pt x="136" y="78"/>
                  </a:lnTo>
                  <a:lnTo>
                    <a:pt x="130" y="80"/>
                  </a:lnTo>
                  <a:lnTo>
                    <a:pt x="123" y="81"/>
                  </a:lnTo>
                  <a:lnTo>
                    <a:pt x="116" y="84"/>
                  </a:lnTo>
                  <a:lnTo>
                    <a:pt x="109" y="86"/>
                  </a:lnTo>
                  <a:lnTo>
                    <a:pt x="103" y="89"/>
                  </a:lnTo>
                  <a:lnTo>
                    <a:pt x="96" y="90"/>
                  </a:lnTo>
                  <a:lnTo>
                    <a:pt x="89" y="93"/>
                  </a:lnTo>
                  <a:lnTo>
                    <a:pt x="82" y="94"/>
                  </a:lnTo>
                  <a:lnTo>
                    <a:pt x="76" y="97"/>
                  </a:lnTo>
                  <a:lnTo>
                    <a:pt x="68" y="98"/>
                  </a:lnTo>
                  <a:lnTo>
                    <a:pt x="62" y="100"/>
                  </a:lnTo>
                  <a:lnTo>
                    <a:pt x="56" y="102"/>
                  </a:lnTo>
                  <a:lnTo>
                    <a:pt x="49" y="103"/>
                  </a:lnTo>
                  <a:lnTo>
                    <a:pt x="43" y="104"/>
                  </a:lnTo>
                  <a:lnTo>
                    <a:pt x="37" y="104"/>
                  </a:lnTo>
                  <a:lnTo>
                    <a:pt x="30" y="105"/>
                  </a:lnTo>
                  <a:lnTo>
                    <a:pt x="25" y="105"/>
                  </a:lnTo>
                  <a:lnTo>
                    <a:pt x="20" y="105"/>
                  </a:lnTo>
                  <a:lnTo>
                    <a:pt x="17" y="105"/>
                  </a:lnTo>
                  <a:lnTo>
                    <a:pt x="12" y="104"/>
                  </a:lnTo>
                  <a:lnTo>
                    <a:pt x="9" y="104"/>
                  </a:lnTo>
                  <a:lnTo>
                    <a:pt x="3" y="99"/>
                  </a:lnTo>
                  <a:lnTo>
                    <a:pt x="0" y="97"/>
                  </a:lnTo>
                  <a:lnTo>
                    <a:pt x="0" y="90"/>
                  </a:lnTo>
                  <a:lnTo>
                    <a:pt x="3" y="85"/>
                  </a:lnTo>
                  <a:lnTo>
                    <a:pt x="7" y="79"/>
                  </a:lnTo>
                  <a:lnTo>
                    <a:pt x="13" y="73"/>
                  </a:lnTo>
                  <a:lnTo>
                    <a:pt x="19" y="66"/>
                  </a:lnTo>
                  <a:lnTo>
                    <a:pt x="27" y="60"/>
                  </a:lnTo>
                  <a:lnTo>
                    <a:pt x="34" y="54"/>
                  </a:lnTo>
                  <a:lnTo>
                    <a:pt x="42" y="47"/>
                  </a:lnTo>
                  <a:lnTo>
                    <a:pt x="45" y="45"/>
                  </a:lnTo>
                  <a:lnTo>
                    <a:pt x="49" y="42"/>
                  </a:lnTo>
                  <a:lnTo>
                    <a:pt x="53" y="40"/>
                  </a:lnTo>
                  <a:lnTo>
                    <a:pt x="57" y="37"/>
                  </a:lnTo>
                  <a:lnTo>
                    <a:pt x="63" y="32"/>
                  </a:lnTo>
                  <a:lnTo>
                    <a:pt x="68" y="30"/>
                  </a:lnTo>
                  <a:lnTo>
                    <a:pt x="71" y="27"/>
                  </a:lnTo>
                  <a:lnTo>
                    <a:pt x="73" y="27"/>
                  </a:lnTo>
                  <a:lnTo>
                    <a:pt x="118" y="7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693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9" name="Freeform 97"/>
            <p:cNvSpPr>
              <a:spLocks/>
            </p:cNvSpPr>
            <p:nvPr/>
          </p:nvSpPr>
          <p:spPr bwMode="auto">
            <a:xfrm>
              <a:off x="3501" y="3136"/>
              <a:ext cx="60" cy="30"/>
            </a:xfrm>
            <a:custGeom>
              <a:avLst/>
              <a:gdLst>
                <a:gd name="T0" fmla="*/ 0 w 180"/>
                <a:gd name="T1" fmla="*/ 77 h 91"/>
                <a:gd name="T2" fmla="*/ 59 w 180"/>
                <a:gd name="T3" fmla="*/ 47 h 91"/>
                <a:gd name="T4" fmla="*/ 143 w 180"/>
                <a:gd name="T5" fmla="*/ 0 h 91"/>
                <a:gd name="T6" fmla="*/ 180 w 180"/>
                <a:gd name="T7" fmla="*/ 26 h 91"/>
                <a:gd name="T8" fmla="*/ 58 w 180"/>
                <a:gd name="T9" fmla="*/ 91 h 91"/>
                <a:gd name="T10" fmla="*/ 0 w 180"/>
                <a:gd name="T11" fmla="*/ 77 h 91"/>
                <a:gd name="T12" fmla="*/ 0 w 180"/>
                <a:gd name="T13" fmla="*/ 77 h 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1"/>
                <a:gd name="T23" fmla="*/ 180 w 180"/>
                <a:gd name="T24" fmla="*/ 91 h 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1">
                  <a:moveTo>
                    <a:pt x="0" y="77"/>
                  </a:moveTo>
                  <a:lnTo>
                    <a:pt x="59" y="47"/>
                  </a:lnTo>
                  <a:lnTo>
                    <a:pt x="143" y="0"/>
                  </a:lnTo>
                  <a:lnTo>
                    <a:pt x="180" y="26"/>
                  </a:lnTo>
                  <a:lnTo>
                    <a:pt x="58" y="91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cxnSp>
        <p:nvCxnSpPr>
          <p:cNvPr id="108" name="Straight Arrow Connector 107"/>
          <p:cNvCxnSpPr/>
          <p:nvPr/>
        </p:nvCxnSpPr>
        <p:spPr bwMode="auto">
          <a:xfrm flipH="1">
            <a:off x="1169988" y="3263900"/>
            <a:ext cx="1620837" cy="7143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511" name="TextBox 108"/>
          <p:cNvSpPr txBox="1">
            <a:spLocks noChangeArrowheads="1"/>
          </p:cNvSpPr>
          <p:nvPr/>
        </p:nvSpPr>
        <p:spPr bwMode="auto">
          <a:xfrm>
            <a:off x="957263" y="4084638"/>
            <a:ext cx="4016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x</a:t>
            </a:r>
          </a:p>
        </p:txBody>
      </p:sp>
      <p:sp>
        <p:nvSpPr>
          <p:cNvPr id="21512" name="TextBox 109"/>
          <p:cNvSpPr txBox="1">
            <a:spLocks noChangeArrowheads="1"/>
          </p:cNvSpPr>
          <p:nvPr/>
        </p:nvSpPr>
        <p:spPr bwMode="auto">
          <a:xfrm>
            <a:off x="588963" y="3749675"/>
            <a:ext cx="4016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</a:p>
        </p:txBody>
      </p:sp>
      <p:sp>
        <p:nvSpPr>
          <p:cNvPr id="21513" name="TextBox 110"/>
          <p:cNvSpPr txBox="1">
            <a:spLocks noChangeArrowheads="1"/>
          </p:cNvSpPr>
          <p:nvPr/>
        </p:nvSpPr>
        <p:spPr bwMode="auto">
          <a:xfrm>
            <a:off x="234950" y="4403725"/>
            <a:ext cx="3841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z</a:t>
            </a:r>
          </a:p>
        </p:txBody>
      </p:sp>
      <p:pic>
        <p:nvPicPr>
          <p:cNvPr id="2151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631" t="35336" r="24677" b="7637"/>
          <a:stretch>
            <a:fillRect/>
          </a:stretch>
        </p:blipFill>
        <p:spPr bwMode="auto">
          <a:xfrm>
            <a:off x="457200" y="3657600"/>
            <a:ext cx="30480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5" name="TextBox 128"/>
          <p:cNvSpPr txBox="1">
            <a:spLocks noChangeArrowheads="1"/>
          </p:cNvSpPr>
          <p:nvPr/>
        </p:nvSpPr>
        <p:spPr bwMode="auto">
          <a:xfrm>
            <a:off x="1019175" y="261938"/>
            <a:ext cx="2416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>
                <a:latin typeface="Times New Roman" pitchFamily="18" charset="0"/>
              </a:rPr>
              <a:t>World</a:t>
            </a:r>
            <a:br>
              <a:rPr lang="en-US" sz="3600">
                <a:latin typeface="Times New Roman" pitchFamily="18" charset="0"/>
              </a:rPr>
            </a:br>
            <a:r>
              <a:rPr lang="en-US" sz="3600">
                <a:latin typeface="Times New Roman" pitchFamily="18" charset="0"/>
              </a:rPr>
              <a:t>Coordinates</a:t>
            </a:r>
          </a:p>
        </p:txBody>
      </p:sp>
      <p:cxnSp>
        <p:nvCxnSpPr>
          <p:cNvPr id="21516" name="Straight Connector 130"/>
          <p:cNvCxnSpPr>
            <a:cxnSpLocks noChangeShapeType="1"/>
          </p:cNvCxnSpPr>
          <p:nvPr/>
        </p:nvCxnSpPr>
        <p:spPr bwMode="auto">
          <a:xfrm>
            <a:off x="1149350" y="1462088"/>
            <a:ext cx="2133600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21517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480" t="10748" r="11559" b="12617"/>
          <a:stretch>
            <a:fillRect/>
          </a:stretch>
        </p:blipFill>
        <p:spPr bwMode="auto">
          <a:xfrm>
            <a:off x="4724400" y="4310062"/>
            <a:ext cx="37338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25" name="TextBox 149"/>
          <p:cNvSpPr txBox="1">
            <a:spLocks noChangeArrowheads="1"/>
          </p:cNvSpPr>
          <p:nvPr/>
        </p:nvSpPr>
        <p:spPr bwMode="auto">
          <a:xfrm>
            <a:off x="5257800" y="228600"/>
            <a:ext cx="2416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>
                <a:latin typeface="Times New Roman" pitchFamily="18" charset="0"/>
              </a:rPr>
              <a:t>Viewing</a:t>
            </a:r>
            <a:br>
              <a:rPr lang="en-US" sz="3600">
                <a:latin typeface="Times New Roman" pitchFamily="18" charset="0"/>
              </a:rPr>
            </a:br>
            <a:r>
              <a:rPr lang="en-US" sz="3600">
                <a:latin typeface="Times New Roman" pitchFamily="18" charset="0"/>
              </a:rPr>
              <a:t>Coordinates</a:t>
            </a:r>
          </a:p>
        </p:txBody>
      </p:sp>
      <p:cxnSp>
        <p:nvCxnSpPr>
          <p:cNvPr id="21526" name="Straight Connector 150"/>
          <p:cNvCxnSpPr>
            <a:cxnSpLocks noChangeShapeType="1"/>
          </p:cNvCxnSpPr>
          <p:nvPr/>
        </p:nvCxnSpPr>
        <p:spPr bwMode="auto">
          <a:xfrm>
            <a:off x="5410200" y="1428750"/>
            <a:ext cx="2133600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522" name="TextBox 146"/>
          <p:cNvSpPr txBox="1">
            <a:spLocks noChangeArrowheads="1"/>
          </p:cNvSpPr>
          <p:nvPr/>
        </p:nvSpPr>
        <p:spPr bwMode="auto">
          <a:xfrm>
            <a:off x="5257800" y="1981200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 pitchFamily="18" charset="0"/>
              </a:rPr>
              <a:t>y</a:t>
            </a:r>
          </a:p>
        </p:txBody>
      </p:sp>
      <p:sp>
        <p:nvSpPr>
          <p:cNvPr id="21523" name="TextBox 147"/>
          <p:cNvSpPr txBox="1">
            <a:spLocks noChangeArrowheads="1"/>
          </p:cNvSpPr>
          <p:nvPr/>
        </p:nvSpPr>
        <p:spPr bwMode="auto">
          <a:xfrm>
            <a:off x="3810000" y="3276600"/>
            <a:ext cx="30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 pitchFamily="18" charset="0"/>
              </a:rPr>
              <a:t>z</a:t>
            </a:r>
          </a:p>
        </p:txBody>
      </p:sp>
      <p:cxnSp>
        <p:nvCxnSpPr>
          <p:cNvPr id="21524" name="Straight Arrow Connector 148"/>
          <p:cNvCxnSpPr>
            <a:cxnSpLocks noChangeShapeType="1"/>
          </p:cNvCxnSpPr>
          <p:nvPr/>
        </p:nvCxnSpPr>
        <p:spPr bwMode="auto">
          <a:xfrm rot="10800000">
            <a:off x="4100052" y="3598606"/>
            <a:ext cx="1326024" cy="363794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1528" name="TextBox 154"/>
          <p:cNvSpPr txBox="1">
            <a:spLocks noChangeArrowheads="1"/>
          </p:cNvSpPr>
          <p:nvPr/>
        </p:nvSpPr>
        <p:spPr bwMode="auto">
          <a:xfrm>
            <a:off x="1676400" y="2362200"/>
            <a:ext cx="1038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eye point</a:t>
            </a:r>
          </a:p>
        </p:txBody>
      </p:sp>
      <p:cxnSp>
        <p:nvCxnSpPr>
          <p:cNvPr id="21529" name="Straight Arrow Connector 156"/>
          <p:cNvCxnSpPr>
            <a:cxnSpLocks noChangeShapeType="1"/>
            <a:stCxn id="21528" idx="2"/>
            <a:endCxn id="21570" idx="26"/>
          </p:cNvCxnSpPr>
          <p:nvPr/>
        </p:nvCxnSpPr>
        <p:spPr bwMode="auto">
          <a:xfrm rot="16200000" flipH="1">
            <a:off x="2218532" y="2709069"/>
            <a:ext cx="392112" cy="438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1530" name="TextBox 157"/>
          <p:cNvSpPr txBox="1">
            <a:spLocks noChangeArrowheads="1"/>
          </p:cNvSpPr>
          <p:nvPr/>
        </p:nvSpPr>
        <p:spPr bwMode="auto">
          <a:xfrm>
            <a:off x="152400" y="2362200"/>
            <a:ext cx="1293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lookat point</a:t>
            </a:r>
          </a:p>
        </p:txBody>
      </p:sp>
      <p:cxnSp>
        <p:nvCxnSpPr>
          <p:cNvPr id="21531" name="Straight Arrow Connector 158"/>
          <p:cNvCxnSpPr>
            <a:cxnSpLocks noChangeShapeType="1"/>
            <a:stCxn id="21530" idx="2"/>
          </p:cNvCxnSpPr>
          <p:nvPr/>
        </p:nvCxnSpPr>
        <p:spPr bwMode="auto">
          <a:xfrm rot="16200000" flipH="1">
            <a:off x="356394" y="3175794"/>
            <a:ext cx="1230312" cy="342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3" name="Group 75"/>
          <p:cNvGrpSpPr>
            <a:grpSpLocks/>
          </p:cNvGrpSpPr>
          <p:nvPr/>
        </p:nvGrpSpPr>
        <p:grpSpPr bwMode="auto">
          <a:xfrm flipH="1">
            <a:off x="4876800" y="3789363"/>
            <a:ext cx="960438" cy="477837"/>
            <a:chOff x="2976" y="2897"/>
            <a:chExt cx="702" cy="359"/>
          </a:xfrm>
        </p:grpSpPr>
        <p:sp>
          <p:nvSpPr>
            <p:cNvPr id="21536" name="Freeform 76"/>
            <p:cNvSpPr>
              <a:spLocks/>
            </p:cNvSpPr>
            <p:nvPr/>
          </p:nvSpPr>
          <p:spPr bwMode="auto">
            <a:xfrm>
              <a:off x="2982" y="2922"/>
              <a:ext cx="623" cy="334"/>
            </a:xfrm>
            <a:custGeom>
              <a:avLst/>
              <a:gdLst>
                <a:gd name="T0" fmla="*/ 264 w 1868"/>
                <a:gd name="T1" fmla="*/ 773 h 1001"/>
                <a:gd name="T2" fmla="*/ 0 w 1868"/>
                <a:gd name="T3" fmla="*/ 661 h 1001"/>
                <a:gd name="T4" fmla="*/ 0 w 1868"/>
                <a:gd name="T5" fmla="*/ 658 h 1001"/>
                <a:gd name="T6" fmla="*/ 3 w 1868"/>
                <a:gd name="T7" fmla="*/ 651 h 1001"/>
                <a:gd name="T8" fmla="*/ 8 w 1868"/>
                <a:gd name="T9" fmla="*/ 641 h 1001"/>
                <a:gd name="T10" fmla="*/ 13 w 1868"/>
                <a:gd name="T11" fmla="*/ 629 h 1001"/>
                <a:gd name="T12" fmla="*/ 16 w 1868"/>
                <a:gd name="T13" fmla="*/ 620 h 1001"/>
                <a:gd name="T14" fmla="*/ 18 w 1868"/>
                <a:gd name="T15" fmla="*/ 612 h 1001"/>
                <a:gd name="T16" fmla="*/ 21 w 1868"/>
                <a:gd name="T17" fmla="*/ 604 h 1001"/>
                <a:gd name="T18" fmla="*/ 23 w 1868"/>
                <a:gd name="T19" fmla="*/ 596 h 1001"/>
                <a:gd name="T20" fmla="*/ 25 w 1868"/>
                <a:gd name="T21" fmla="*/ 589 h 1001"/>
                <a:gd name="T22" fmla="*/ 27 w 1868"/>
                <a:gd name="T23" fmla="*/ 580 h 1001"/>
                <a:gd name="T24" fmla="*/ 27 w 1868"/>
                <a:gd name="T25" fmla="*/ 572 h 1001"/>
                <a:gd name="T26" fmla="*/ 28 w 1868"/>
                <a:gd name="T27" fmla="*/ 563 h 1001"/>
                <a:gd name="T28" fmla="*/ 30 w 1868"/>
                <a:gd name="T29" fmla="*/ 553 h 1001"/>
                <a:gd name="T30" fmla="*/ 38 w 1868"/>
                <a:gd name="T31" fmla="*/ 542 h 1001"/>
                <a:gd name="T32" fmla="*/ 51 w 1868"/>
                <a:gd name="T33" fmla="*/ 527 h 1001"/>
                <a:gd name="T34" fmla="*/ 59 w 1868"/>
                <a:gd name="T35" fmla="*/ 519 h 1001"/>
                <a:gd name="T36" fmla="*/ 69 w 1868"/>
                <a:gd name="T37" fmla="*/ 512 h 1001"/>
                <a:gd name="T38" fmla="*/ 77 w 1868"/>
                <a:gd name="T39" fmla="*/ 502 h 1001"/>
                <a:gd name="T40" fmla="*/ 89 w 1868"/>
                <a:gd name="T41" fmla="*/ 493 h 1001"/>
                <a:gd name="T42" fmla="*/ 99 w 1868"/>
                <a:gd name="T43" fmla="*/ 484 h 1001"/>
                <a:gd name="T44" fmla="*/ 111 w 1868"/>
                <a:gd name="T45" fmla="*/ 475 h 1001"/>
                <a:gd name="T46" fmla="*/ 123 w 1868"/>
                <a:gd name="T47" fmla="*/ 467 h 1001"/>
                <a:gd name="T48" fmla="*/ 135 w 1868"/>
                <a:gd name="T49" fmla="*/ 458 h 1001"/>
                <a:gd name="T50" fmla="*/ 148 w 1868"/>
                <a:gd name="T51" fmla="*/ 448 h 1001"/>
                <a:gd name="T52" fmla="*/ 161 w 1868"/>
                <a:gd name="T53" fmla="*/ 440 h 1001"/>
                <a:gd name="T54" fmla="*/ 173 w 1868"/>
                <a:gd name="T55" fmla="*/ 430 h 1001"/>
                <a:gd name="T56" fmla="*/ 185 w 1868"/>
                <a:gd name="T57" fmla="*/ 420 h 1001"/>
                <a:gd name="T58" fmla="*/ 198 w 1868"/>
                <a:gd name="T59" fmla="*/ 413 h 1001"/>
                <a:gd name="T60" fmla="*/ 210 w 1868"/>
                <a:gd name="T61" fmla="*/ 404 h 1001"/>
                <a:gd name="T62" fmla="*/ 222 w 1868"/>
                <a:gd name="T63" fmla="*/ 396 h 1001"/>
                <a:gd name="T64" fmla="*/ 233 w 1868"/>
                <a:gd name="T65" fmla="*/ 389 h 1001"/>
                <a:gd name="T66" fmla="*/ 243 w 1868"/>
                <a:gd name="T67" fmla="*/ 381 h 1001"/>
                <a:gd name="T68" fmla="*/ 254 w 1868"/>
                <a:gd name="T69" fmla="*/ 375 h 1001"/>
                <a:gd name="T70" fmla="*/ 263 w 1868"/>
                <a:gd name="T71" fmla="*/ 369 h 1001"/>
                <a:gd name="T72" fmla="*/ 271 w 1868"/>
                <a:gd name="T73" fmla="*/ 364 h 1001"/>
                <a:gd name="T74" fmla="*/ 284 w 1868"/>
                <a:gd name="T75" fmla="*/ 355 h 1001"/>
                <a:gd name="T76" fmla="*/ 293 w 1868"/>
                <a:gd name="T77" fmla="*/ 348 h 1001"/>
                <a:gd name="T78" fmla="*/ 297 w 1868"/>
                <a:gd name="T79" fmla="*/ 347 h 1001"/>
                <a:gd name="T80" fmla="*/ 1276 w 1868"/>
                <a:gd name="T81" fmla="*/ 79 h 1001"/>
                <a:gd name="T82" fmla="*/ 1658 w 1868"/>
                <a:gd name="T83" fmla="*/ 654 h 1001"/>
                <a:gd name="T84" fmla="*/ 1147 w 1868"/>
                <a:gd name="T85" fmla="*/ 934 h 1001"/>
                <a:gd name="T86" fmla="*/ 937 w 1868"/>
                <a:gd name="T87" fmla="*/ 1001 h 1001"/>
                <a:gd name="T88" fmla="*/ 485 w 1868"/>
                <a:gd name="T89" fmla="*/ 864 h 100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68"/>
                <a:gd name="T136" fmla="*/ 0 h 1001"/>
                <a:gd name="T137" fmla="*/ 1868 w 1868"/>
                <a:gd name="T138" fmla="*/ 1001 h 100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68" h="1001">
                  <a:moveTo>
                    <a:pt x="485" y="864"/>
                  </a:moveTo>
                  <a:lnTo>
                    <a:pt x="264" y="773"/>
                  </a:lnTo>
                  <a:lnTo>
                    <a:pt x="84" y="649"/>
                  </a:lnTo>
                  <a:lnTo>
                    <a:pt x="0" y="661"/>
                  </a:lnTo>
                  <a:lnTo>
                    <a:pt x="0" y="659"/>
                  </a:lnTo>
                  <a:lnTo>
                    <a:pt x="0" y="658"/>
                  </a:lnTo>
                  <a:lnTo>
                    <a:pt x="1" y="655"/>
                  </a:lnTo>
                  <a:lnTo>
                    <a:pt x="3" y="651"/>
                  </a:lnTo>
                  <a:lnTo>
                    <a:pt x="6" y="646"/>
                  </a:lnTo>
                  <a:lnTo>
                    <a:pt x="8" y="641"/>
                  </a:lnTo>
                  <a:lnTo>
                    <a:pt x="11" y="635"/>
                  </a:lnTo>
                  <a:lnTo>
                    <a:pt x="13" y="629"/>
                  </a:lnTo>
                  <a:lnTo>
                    <a:pt x="15" y="624"/>
                  </a:lnTo>
                  <a:lnTo>
                    <a:pt x="16" y="620"/>
                  </a:lnTo>
                  <a:lnTo>
                    <a:pt x="17" y="616"/>
                  </a:lnTo>
                  <a:lnTo>
                    <a:pt x="18" y="612"/>
                  </a:lnTo>
                  <a:lnTo>
                    <a:pt x="20" y="609"/>
                  </a:lnTo>
                  <a:lnTo>
                    <a:pt x="21" y="604"/>
                  </a:lnTo>
                  <a:lnTo>
                    <a:pt x="22" y="600"/>
                  </a:lnTo>
                  <a:lnTo>
                    <a:pt x="23" y="596"/>
                  </a:lnTo>
                  <a:lnTo>
                    <a:pt x="25" y="592"/>
                  </a:lnTo>
                  <a:lnTo>
                    <a:pt x="25" y="589"/>
                  </a:lnTo>
                  <a:lnTo>
                    <a:pt x="26" y="584"/>
                  </a:lnTo>
                  <a:lnTo>
                    <a:pt x="27" y="580"/>
                  </a:lnTo>
                  <a:lnTo>
                    <a:pt x="27" y="576"/>
                  </a:lnTo>
                  <a:lnTo>
                    <a:pt x="27" y="572"/>
                  </a:lnTo>
                  <a:lnTo>
                    <a:pt x="27" y="567"/>
                  </a:lnTo>
                  <a:lnTo>
                    <a:pt x="28" y="563"/>
                  </a:lnTo>
                  <a:lnTo>
                    <a:pt x="28" y="558"/>
                  </a:lnTo>
                  <a:lnTo>
                    <a:pt x="30" y="553"/>
                  </a:lnTo>
                  <a:lnTo>
                    <a:pt x="33" y="547"/>
                  </a:lnTo>
                  <a:lnTo>
                    <a:pt x="38" y="542"/>
                  </a:lnTo>
                  <a:lnTo>
                    <a:pt x="45" y="535"/>
                  </a:lnTo>
                  <a:lnTo>
                    <a:pt x="51" y="527"/>
                  </a:lnTo>
                  <a:lnTo>
                    <a:pt x="55" y="523"/>
                  </a:lnTo>
                  <a:lnTo>
                    <a:pt x="59" y="519"/>
                  </a:lnTo>
                  <a:lnTo>
                    <a:pt x="64" y="514"/>
                  </a:lnTo>
                  <a:lnTo>
                    <a:pt x="69" y="512"/>
                  </a:lnTo>
                  <a:lnTo>
                    <a:pt x="72" y="507"/>
                  </a:lnTo>
                  <a:lnTo>
                    <a:pt x="77" y="502"/>
                  </a:lnTo>
                  <a:lnTo>
                    <a:pt x="82" y="498"/>
                  </a:lnTo>
                  <a:lnTo>
                    <a:pt x="89" y="493"/>
                  </a:lnTo>
                  <a:lnTo>
                    <a:pt x="92" y="489"/>
                  </a:lnTo>
                  <a:lnTo>
                    <a:pt x="99" y="484"/>
                  </a:lnTo>
                  <a:lnTo>
                    <a:pt x="105" y="480"/>
                  </a:lnTo>
                  <a:lnTo>
                    <a:pt x="111" y="475"/>
                  </a:lnTo>
                  <a:lnTo>
                    <a:pt x="118" y="470"/>
                  </a:lnTo>
                  <a:lnTo>
                    <a:pt x="123" y="467"/>
                  </a:lnTo>
                  <a:lnTo>
                    <a:pt x="129" y="462"/>
                  </a:lnTo>
                  <a:lnTo>
                    <a:pt x="135" y="458"/>
                  </a:lnTo>
                  <a:lnTo>
                    <a:pt x="141" y="453"/>
                  </a:lnTo>
                  <a:lnTo>
                    <a:pt x="148" y="448"/>
                  </a:lnTo>
                  <a:lnTo>
                    <a:pt x="155" y="444"/>
                  </a:lnTo>
                  <a:lnTo>
                    <a:pt x="161" y="440"/>
                  </a:lnTo>
                  <a:lnTo>
                    <a:pt x="167" y="435"/>
                  </a:lnTo>
                  <a:lnTo>
                    <a:pt x="173" y="430"/>
                  </a:lnTo>
                  <a:lnTo>
                    <a:pt x="179" y="425"/>
                  </a:lnTo>
                  <a:lnTo>
                    <a:pt x="185" y="420"/>
                  </a:lnTo>
                  <a:lnTo>
                    <a:pt x="192" y="416"/>
                  </a:lnTo>
                  <a:lnTo>
                    <a:pt x="198" y="413"/>
                  </a:lnTo>
                  <a:lnTo>
                    <a:pt x="204" y="408"/>
                  </a:lnTo>
                  <a:lnTo>
                    <a:pt x="210" y="404"/>
                  </a:lnTo>
                  <a:lnTo>
                    <a:pt x="217" y="400"/>
                  </a:lnTo>
                  <a:lnTo>
                    <a:pt x="222" y="396"/>
                  </a:lnTo>
                  <a:lnTo>
                    <a:pt x="227" y="392"/>
                  </a:lnTo>
                  <a:lnTo>
                    <a:pt x="233" y="389"/>
                  </a:lnTo>
                  <a:lnTo>
                    <a:pt x="238" y="385"/>
                  </a:lnTo>
                  <a:lnTo>
                    <a:pt x="243" y="381"/>
                  </a:lnTo>
                  <a:lnTo>
                    <a:pt x="248" y="379"/>
                  </a:lnTo>
                  <a:lnTo>
                    <a:pt x="254" y="375"/>
                  </a:lnTo>
                  <a:lnTo>
                    <a:pt x="258" y="371"/>
                  </a:lnTo>
                  <a:lnTo>
                    <a:pt x="263" y="369"/>
                  </a:lnTo>
                  <a:lnTo>
                    <a:pt x="267" y="365"/>
                  </a:lnTo>
                  <a:lnTo>
                    <a:pt x="271" y="364"/>
                  </a:lnTo>
                  <a:lnTo>
                    <a:pt x="278" y="359"/>
                  </a:lnTo>
                  <a:lnTo>
                    <a:pt x="284" y="355"/>
                  </a:lnTo>
                  <a:lnTo>
                    <a:pt x="288" y="351"/>
                  </a:lnTo>
                  <a:lnTo>
                    <a:pt x="293" y="348"/>
                  </a:lnTo>
                  <a:lnTo>
                    <a:pt x="296" y="347"/>
                  </a:lnTo>
                  <a:lnTo>
                    <a:pt x="297" y="347"/>
                  </a:lnTo>
                  <a:lnTo>
                    <a:pt x="723" y="0"/>
                  </a:lnTo>
                  <a:lnTo>
                    <a:pt x="1276" y="79"/>
                  </a:lnTo>
                  <a:lnTo>
                    <a:pt x="1868" y="497"/>
                  </a:lnTo>
                  <a:lnTo>
                    <a:pt x="1658" y="654"/>
                  </a:lnTo>
                  <a:lnTo>
                    <a:pt x="1235" y="900"/>
                  </a:lnTo>
                  <a:lnTo>
                    <a:pt x="1147" y="934"/>
                  </a:lnTo>
                  <a:lnTo>
                    <a:pt x="1038" y="969"/>
                  </a:lnTo>
                  <a:lnTo>
                    <a:pt x="937" y="1001"/>
                  </a:lnTo>
                  <a:lnTo>
                    <a:pt x="485" y="8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37" name="Freeform 77"/>
            <p:cNvSpPr>
              <a:spLocks/>
            </p:cNvSpPr>
            <p:nvPr/>
          </p:nvSpPr>
          <p:spPr bwMode="auto">
            <a:xfrm>
              <a:off x="3107" y="2994"/>
              <a:ext cx="394" cy="165"/>
            </a:xfrm>
            <a:custGeom>
              <a:avLst/>
              <a:gdLst>
                <a:gd name="T0" fmla="*/ 22 w 1182"/>
                <a:gd name="T1" fmla="*/ 274 h 495"/>
                <a:gd name="T2" fmla="*/ 65 w 1182"/>
                <a:gd name="T3" fmla="*/ 245 h 495"/>
                <a:gd name="T4" fmla="*/ 92 w 1182"/>
                <a:gd name="T5" fmla="*/ 225 h 495"/>
                <a:gd name="T6" fmla="*/ 121 w 1182"/>
                <a:gd name="T7" fmla="*/ 202 h 495"/>
                <a:gd name="T8" fmla="*/ 149 w 1182"/>
                <a:gd name="T9" fmla="*/ 177 h 495"/>
                <a:gd name="T10" fmla="*/ 179 w 1182"/>
                <a:gd name="T11" fmla="*/ 142 h 495"/>
                <a:gd name="T12" fmla="*/ 198 w 1182"/>
                <a:gd name="T13" fmla="*/ 113 h 495"/>
                <a:gd name="T14" fmla="*/ 229 w 1182"/>
                <a:gd name="T15" fmla="*/ 70 h 495"/>
                <a:gd name="T16" fmla="*/ 266 w 1182"/>
                <a:gd name="T17" fmla="*/ 33 h 495"/>
                <a:gd name="T18" fmla="*/ 301 w 1182"/>
                <a:gd name="T19" fmla="*/ 8 h 495"/>
                <a:gd name="T20" fmla="*/ 320 w 1182"/>
                <a:gd name="T21" fmla="*/ 7 h 495"/>
                <a:gd name="T22" fmla="*/ 313 w 1182"/>
                <a:gd name="T23" fmla="*/ 43 h 495"/>
                <a:gd name="T24" fmla="*/ 311 w 1182"/>
                <a:gd name="T25" fmla="*/ 75 h 495"/>
                <a:gd name="T26" fmla="*/ 308 w 1182"/>
                <a:gd name="T27" fmla="*/ 109 h 495"/>
                <a:gd name="T28" fmla="*/ 308 w 1182"/>
                <a:gd name="T29" fmla="*/ 147 h 495"/>
                <a:gd name="T30" fmla="*/ 312 w 1182"/>
                <a:gd name="T31" fmla="*/ 184 h 495"/>
                <a:gd name="T32" fmla="*/ 318 w 1182"/>
                <a:gd name="T33" fmla="*/ 219 h 495"/>
                <a:gd name="T34" fmla="*/ 330 w 1182"/>
                <a:gd name="T35" fmla="*/ 251 h 495"/>
                <a:gd name="T36" fmla="*/ 359 w 1182"/>
                <a:gd name="T37" fmla="*/ 297 h 495"/>
                <a:gd name="T38" fmla="*/ 397 w 1182"/>
                <a:gd name="T39" fmla="*/ 333 h 495"/>
                <a:gd name="T40" fmla="*/ 435 w 1182"/>
                <a:gd name="T41" fmla="*/ 356 h 495"/>
                <a:gd name="T42" fmla="*/ 465 w 1182"/>
                <a:gd name="T43" fmla="*/ 369 h 495"/>
                <a:gd name="T44" fmla="*/ 492 w 1182"/>
                <a:gd name="T45" fmla="*/ 375 h 495"/>
                <a:gd name="T46" fmla="*/ 524 w 1182"/>
                <a:gd name="T47" fmla="*/ 379 h 495"/>
                <a:gd name="T48" fmla="*/ 556 w 1182"/>
                <a:gd name="T49" fmla="*/ 380 h 495"/>
                <a:gd name="T50" fmla="*/ 591 w 1182"/>
                <a:gd name="T51" fmla="*/ 377 h 495"/>
                <a:gd name="T52" fmla="*/ 630 w 1182"/>
                <a:gd name="T53" fmla="*/ 369 h 495"/>
                <a:gd name="T54" fmla="*/ 669 w 1182"/>
                <a:gd name="T55" fmla="*/ 356 h 495"/>
                <a:gd name="T56" fmla="*/ 706 w 1182"/>
                <a:gd name="T57" fmla="*/ 335 h 495"/>
                <a:gd name="T58" fmla="*/ 743 w 1182"/>
                <a:gd name="T59" fmla="*/ 305 h 495"/>
                <a:gd name="T60" fmla="*/ 775 w 1182"/>
                <a:gd name="T61" fmla="*/ 270 h 495"/>
                <a:gd name="T62" fmla="*/ 802 w 1182"/>
                <a:gd name="T63" fmla="*/ 235 h 495"/>
                <a:gd name="T64" fmla="*/ 824 w 1182"/>
                <a:gd name="T65" fmla="*/ 197 h 495"/>
                <a:gd name="T66" fmla="*/ 842 w 1182"/>
                <a:gd name="T67" fmla="*/ 162 h 495"/>
                <a:gd name="T68" fmla="*/ 854 w 1182"/>
                <a:gd name="T69" fmla="*/ 129 h 495"/>
                <a:gd name="T70" fmla="*/ 866 w 1182"/>
                <a:gd name="T71" fmla="*/ 98 h 495"/>
                <a:gd name="T72" fmla="*/ 877 w 1182"/>
                <a:gd name="T73" fmla="*/ 66 h 495"/>
                <a:gd name="T74" fmla="*/ 906 w 1182"/>
                <a:gd name="T75" fmla="*/ 31 h 495"/>
                <a:gd name="T76" fmla="*/ 935 w 1182"/>
                <a:gd name="T77" fmla="*/ 45 h 495"/>
                <a:gd name="T78" fmla="*/ 969 w 1182"/>
                <a:gd name="T79" fmla="*/ 62 h 495"/>
                <a:gd name="T80" fmla="*/ 1010 w 1182"/>
                <a:gd name="T81" fmla="*/ 85 h 495"/>
                <a:gd name="T82" fmla="*/ 1053 w 1182"/>
                <a:gd name="T83" fmla="*/ 109 h 495"/>
                <a:gd name="T84" fmla="*/ 1097 w 1182"/>
                <a:gd name="T85" fmla="*/ 135 h 495"/>
                <a:gd name="T86" fmla="*/ 1137 w 1182"/>
                <a:gd name="T87" fmla="*/ 162 h 495"/>
                <a:gd name="T88" fmla="*/ 1173 w 1182"/>
                <a:gd name="T89" fmla="*/ 189 h 495"/>
                <a:gd name="T90" fmla="*/ 1166 w 1182"/>
                <a:gd name="T91" fmla="*/ 209 h 495"/>
                <a:gd name="T92" fmla="*/ 1136 w 1182"/>
                <a:gd name="T93" fmla="*/ 237 h 495"/>
                <a:gd name="T94" fmla="*/ 1089 w 1182"/>
                <a:gd name="T95" fmla="*/ 272 h 495"/>
                <a:gd name="T96" fmla="*/ 1029 w 1182"/>
                <a:gd name="T97" fmla="*/ 315 h 495"/>
                <a:gd name="T98" fmla="*/ 957 w 1182"/>
                <a:gd name="T99" fmla="*/ 359 h 495"/>
                <a:gd name="T100" fmla="*/ 876 w 1182"/>
                <a:gd name="T101" fmla="*/ 403 h 495"/>
                <a:gd name="T102" fmla="*/ 784 w 1182"/>
                <a:gd name="T103" fmla="*/ 441 h 495"/>
                <a:gd name="T104" fmla="*/ 687 w 1182"/>
                <a:gd name="T105" fmla="*/ 472 h 495"/>
                <a:gd name="T106" fmla="*/ 583 w 1182"/>
                <a:gd name="T107" fmla="*/ 490 h 495"/>
                <a:gd name="T108" fmla="*/ 482 w 1182"/>
                <a:gd name="T109" fmla="*/ 495 h 495"/>
                <a:gd name="T110" fmla="*/ 387 w 1182"/>
                <a:gd name="T111" fmla="*/ 488 h 495"/>
                <a:gd name="T112" fmla="*/ 301 w 1182"/>
                <a:gd name="T113" fmla="*/ 473 h 495"/>
                <a:gd name="T114" fmla="*/ 223 w 1182"/>
                <a:gd name="T115" fmla="*/ 452 h 495"/>
                <a:gd name="T116" fmla="*/ 158 w 1182"/>
                <a:gd name="T117" fmla="*/ 429 h 495"/>
                <a:gd name="T118" fmla="*/ 104 w 1182"/>
                <a:gd name="T119" fmla="*/ 407 h 495"/>
                <a:gd name="T120" fmla="*/ 64 w 1182"/>
                <a:gd name="T121" fmla="*/ 387 h 495"/>
                <a:gd name="T122" fmla="*/ 36 w 1182"/>
                <a:gd name="T123" fmla="*/ 372 h 4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82"/>
                <a:gd name="T187" fmla="*/ 0 h 495"/>
                <a:gd name="T188" fmla="*/ 1182 w 1182"/>
                <a:gd name="T189" fmla="*/ 495 h 4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82" h="495">
                  <a:moveTo>
                    <a:pt x="0" y="287"/>
                  </a:moveTo>
                  <a:lnTo>
                    <a:pt x="1" y="286"/>
                  </a:lnTo>
                  <a:lnTo>
                    <a:pt x="6" y="284"/>
                  </a:lnTo>
                  <a:lnTo>
                    <a:pt x="8" y="281"/>
                  </a:lnTo>
                  <a:lnTo>
                    <a:pt x="12" y="279"/>
                  </a:lnTo>
                  <a:lnTo>
                    <a:pt x="17" y="276"/>
                  </a:lnTo>
                  <a:lnTo>
                    <a:pt x="22" y="274"/>
                  </a:lnTo>
                  <a:lnTo>
                    <a:pt x="27" y="270"/>
                  </a:lnTo>
                  <a:lnTo>
                    <a:pt x="33" y="266"/>
                  </a:lnTo>
                  <a:lnTo>
                    <a:pt x="40" y="262"/>
                  </a:lnTo>
                  <a:lnTo>
                    <a:pt x="47" y="257"/>
                  </a:lnTo>
                  <a:lnTo>
                    <a:pt x="54" y="252"/>
                  </a:lnTo>
                  <a:lnTo>
                    <a:pt x="61" y="247"/>
                  </a:lnTo>
                  <a:lnTo>
                    <a:pt x="65" y="245"/>
                  </a:lnTo>
                  <a:lnTo>
                    <a:pt x="69" y="242"/>
                  </a:lnTo>
                  <a:lnTo>
                    <a:pt x="74" y="240"/>
                  </a:lnTo>
                  <a:lnTo>
                    <a:pt x="77" y="238"/>
                  </a:lnTo>
                  <a:lnTo>
                    <a:pt x="81" y="235"/>
                  </a:lnTo>
                  <a:lnTo>
                    <a:pt x="85" y="231"/>
                  </a:lnTo>
                  <a:lnTo>
                    <a:pt x="89" y="228"/>
                  </a:lnTo>
                  <a:lnTo>
                    <a:pt x="92" y="225"/>
                  </a:lnTo>
                  <a:lnTo>
                    <a:pt x="96" y="222"/>
                  </a:lnTo>
                  <a:lnTo>
                    <a:pt x="101" y="218"/>
                  </a:lnTo>
                  <a:lnTo>
                    <a:pt x="105" y="216"/>
                  </a:lnTo>
                  <a:lnTo>
                    <a:pt x="109" y="213"/>
                  </a:lnTo>
                  <a:lnTo>
                    <a:pt x="113" y="208"/>
                  </a:lnTo>
                  <a:lnTo>
                    <a:pt x="118" y="206"/>
                  </a:lnTo>
                  <a:lnTo>
                    <a:pt x="121" y="202"/>
                  </a:lnTo>
                  <a:lnTo>
                    <a:pt x="125" y="198"/>
                  </a:lnTo>
                  <a:lnTo>
                    <a:pt x="129" y="194"/>
                  </a:lnTo>
                  <a:lnTo>
                    <a:pt x="134" y="192"/>
                  </a:lnTo>
                  <a:lnTo>
                    <a:pt x="138" y="187"/>
                  </a:lnTo>
                  <a:lnTo>
                    <a:pt x="141" y="184"/>
                  </a:lnTo>
                  <a:lnTo>
                    <a:pt x="145" y="181"/>
                  </a:lnTo>
                  <a:lnTo>
                    <a:pt x="149" y="177"/>
                  </a:lnTo>
                  <a:lnTo>
                    <a:pt x="153" y="173"/>
                  </a:lnTo>
                  <a:lnTo>
                    <a:pt x="157" y="169"/>
                  </a:lnTo>
                  <a:lnTo>
                    <a:pt x="163" y="162"/>
                  </a:lnTo>
                  <a:lnTo>
                    <a:pt x="170" y="154"/>
                  </a:lnTo>
                  <a:lnTo>
                    <a:pt x="174" y="150"/>
                  </a:lnTo>
                  <a:lnTo>
                    <a:pt x="177" y="145"/>
                  </a:lnTo>
                  <a:lnTo>
                    <a:pt x="179" y="142"/>
                  </a:lnTo>
                  <a:lnTo>
                    <a:pt x="183" y="138"/>
                  </a:lnTo>
                  <a:lnTo>
                    <a:pt x="185" y="134"/>
                  </a:lnTo>
                  <a:lnTo>
                    <a:pt x="189" y="129"/>
                  </a:lnTo>
                  <a:lnTo>
                    <a:pt x="192" y="125"/>
                  </a:lnTo>
                  <a:lnTo>
                    <a:pt x="194" y="121"/>
                  </a:lnTo>
                  <a:lnTo>
                    <a:pt x="197" y="118"/>
                  </a:lnTo>
                  <a:lnTo>
                    <a:pt x="198" y="113"/>
                  </a:lnTo>
                  <a:lnTo>
                    <a:pt x="200" y="109"/>
                  </a:lnTo>
                  <a:lnTo>
                    <a:pt x="203" y="104"/>
                  </a:lnTo>
                  <a:lnTo>
                    <a:pt x="208" y="96"/>
                  </a:lnTo>
                  <a:lnTo>
                    <a:pt x="213" y="90"/>
                  </a:lnTo>
                  <a:lnTo>
                    <a:pt x="218" y="82"/>
                  </a:lnTo>
                  <a:lnTo>
                    <a:pt x="224" y="76"/>
                  </a:lnTo>
                  <a:lnTo>
                    <a:pt x="229" y="70"/>
                  </a:lnTo>
                  <a:lnTo>
                    <a:pt x="234" y="64"/>
                  </a:lnTo>
                  <a:lnTo>
                    <a:pt x="239" y="57"/>
                  </a:lnTo>
                  <a:lnTo>
                    <a:pt x="246" y="52"/>
                  </a:lnTo>
                  <a:lnTo>
                    <a:pt x="251" y="47"/>
                  </a:lnTo>
                  <a:lnTo>
                    <a:pt x="256" y="42"/>
                  </a:lnTo>
                  <a:lnTo>
                    <a:pt x="261" y="37"/>
                  </a:lnTo>
                  <a:lnTo>
                    <a:pt x="266" y="33"/>
                  </a:lnTo>
                  <a:lnTo>
                    <a:pt x="271" y="30"/>
                  </a:lnTo>
                  <a:lnTo>
                    <a:pt x="276" y="26"/>
                  </a:lnTo>
                  <a:lnTo>
                    <a:pt x="281" y="22"/>
                  </a:lnTo>
                  <a:lnTo>
                    <a:pt x="285" y="20"/>
                  </a:lnTo>
                  <a:lnTo>
                    <a:pt x="290" y="16"/>
                  </a:lnTo>
                  <a:lnTo>
                    <a:pt x="293" y="13"/>
                  </a:lnTo>
                  <a:lnTo>
                    <a:pt x="301" y="8"/>
                  </a:lnTo>
                  <a:lnTo>
                    <a:pt x="308" y="6"/>
                  </a:lnTo>
                  <a:lnTo>
                    <a:pt x="313" y="2"/>
                  </a:lnTo>
                  <a:lnTo>
                    <a:pt x="318" y="1"/>
                  </a:lnTo>
                  <a:lnTo>
                    <a:pt x="320" y="0"/>
                  </a:lnTo>
                  <a:lnTo>
                    <a:pt x="321" y="0"/>
                  </a:lnTo>
                  <a:lnTo>
                    <a:pt x="321" y="1"/>
                  </a:lnTo>
                  <a:lnTo>
                    <a:pt x="320" y="7"/>
                  </a:lnTo>
                  <a:lnTo>
                    <a:pt x="318" y="10"/>
                  </a:lnTo>
                  <a:lnTo>
                    <a:pt x="318" y="15"/>
                  </a:lnTo>
                  <a:lnTo>
                    <a:pt x="317" y="21"/>
                  </a:lnTo>
                  <a:lnTo>
                    <a:pt x="317" y="27"/>
                  </a:lnTo>
                  <a:lnTo>
                    <a:pt x="315" y="33"/>
                  </a:lnTo>
                  <a:lnTo>
                    <a:pt x="315" y="41"/>
                  </a:lnTo>
                  <a:lnTo>
                    <a:pt x="313" y="43"/>
                  </a:lnTo>
                  <a:lnTo>
                    <a:pt x="313" y="49"/>
                  </a:lnTo>
                  <a:lnTo>
                    <a:pt x="313" y="52"/>
                  </a:lnTo>
                  <a:lnTo>
                    <a:pt x="313" y="57"/>
                  </a:lnTo>
                  <a:lnTo>
                    <a:pt x="312" y="61"/>
                  </a:lnTo>
                  <a:lnTo>
                    <a:pt x="312" y="65"/>
                  </a:lnTo>
                  <a:lnTo>
                    <a:pt x="311" y="70"/>
                  </a:lnTo>
                  <a:lnTo>
                    <a:pt x="311" y="75"/>
                  </a:lnTo>
                  <a:lnTo>
                    <a:pt x="310" y="80"/>
                  </a:lnTo>
                  <a:lnTo>
                    <a:pt x="310" y="85"/>
                  </a:lnTo>
                  <a:lnTo>
                    <a:pt x="310" y="90"/>
                  </a:lnTo>
                  <a:lnTo>
                    <a:pt x="310" y="95"/>
                  </a:lnTo>
                  <a:lnTo>
                    <a:pt x="310" y="100"/>
                  </a:lnTo>
                  <a:lnTo>
                    <a:pt x="310" y="105"/>
                  </a:lnTo>
                  <a:lnTo>
                    <a:pt x="308" y="109"/>
                  </a:lnTo>
                  <a:lnTo>
                    <a:pt x="308" y="115"/>
                  </a:lnTo>
                  <a:lnTo>
                    <a:pt x="308" y="120"/>
                  </a:lnTo>
                  <a:lnTo>
                    <a:pt x="308" y="125"/>
                  </a:lnTo>
                  <a:lnTo>
                    <a:pt x="308" y="130"/>
                  </a:lnTo>
                  <a:lnTo>
                    <a:pt x="308" y="137"/>
                  </a:lnTo>
                  <a:lnTo>
                    <a:pt x="308" y="142"/>
                  </a:lnTo>
                  <a:lnTo>
                    <a:pt x="308" y="147"/>
                  </a:lnTo>
                  <a:lnTo>
                    <a:pt x="308" y="152"/>
                  </a:lnTo>
                  <a:lnTo>
                    <a:pt x="310" y="158"/>
                  </a:lnTo>
                  <a:lnTo>
                    <a:pt x="310" y="163"/>
                  </a:lnTo>
                  <a:lnTo>
                    <a:pt x="310" y="168"/>
                  </a:lnTo>
                  <a:lnTo>
                    <a:pt x="311" y="174"/>
                  </a:lnTo>
                  <a:lnTo>
                    <a:pt x="312" y="179"/>
                  </a:lnTo>
                  <a:lnTo>
                    <a:pt x="312" y="184"/>
                  </a:lnTo>
                  <a:lnTo>
                    <a:pt x="312" y="189"/>
                  </a:lnTo>
                  <a:lnTo>
                    <a:pt x="313" y="194"/>
                  </a:lnTo>
                  <a:lnTo>
                    <a:pt x="313" y="199"/>
                  </a:lnTo>
                  <a:lnTo>
                    <a:pt x="315" y="204"/>
                  </a:lnTo>
                  <a:lnTo>
                    <a:pt x="316" y="209"/>
                  </a:lnTo>
                  <a:lnTo>
                    <a:pt x="317" y="214"/>
                  </a:lnTo>
                  <a:lnTo>
                    <a:pt x="318" y="219"/>
                  </a:lnTo>
                  <a:lnTo>
                    <a:pt x="318" y="225"/>
                  </a:lnTo>
                  <a:lnTo>
                    <a:pt x="320" y="230"/>
                  </a:lnTo>
                  <a:lnTo>
                    <a:pt x="321" y="233"/>
                  </a:lnTo>
                  <a:lnTo>
                    <a:pt x="323" y="238"/>
                  </a:lnTo>
                  <a:lnTo>
                    <a:pt x="325" y="242"/>
                  </a:lnTo>
                  <a:lnTo>
                    <a:pt x="327" y="247"/>
                  </a:lnTo>
                  <a:lnTo>
                    <a:pt x="330" y="251"/>
                  </a:lnTo>
                  <a:lnTo>
                    <a:pt x="331" y="256"/>
                  </a:lnTo>
                  <a:lnTo>
                    <a:pt x="335" y="263"/>
                  </a:lnTo>
                  <a:lnTo>
                    <a:pt x="339" y="271"/>
                  </a:lnTo>
                  <a:lnTo>
                    <a:pt x="344" y="279"/>
                  </a:lnTo>
                  <a:lnTo>
                    <a:pt x="349" y="285"/>
                  </a:lnTo>
                  <a:lnTo>
                    <a:pt x="354" y="291"/>
                  </a:lnTo>
                  <a:lnTo>
                    <a:pt x="359" y="297"/>
                  </a:lnTo>
                  <a:lnTo>
                    <a:pt x="364" y="302"/>
                  </a:lnTo>
                  <a:lnTo>
                    <a:pt x="370" y="309"/>
                  </a:lnTo>
                  <a:lnTo>
                    <a:pt x="375" y="314"/>
                  </a:lnTo>
                  <a:lnTo>
                    <a:pt x="381" y="319"/>
                  </a:lnTo>
                  <a:lnTo>
                    <a:pt x="386" y="324"/>
                  </a:lnTo>
                  <a:lnTo>
                    <a:pt x="392" y="329"/>
                  </a:lnTo>
                  <a:lnTo>
                    <a:pt x="397" y="333"/>
                  </a:lnTo>
                  <a:lnTo>
                    <a:pt x="404" y="336"/>
                  </a:lnTo>
                  <a:lnTo>
                    <a:pt x="409" y="340"/>
                  </a:lnTo>
                  <a:lnTo>
                    <a:pt x="415" y="345"/>
                  </a:lnTo>
                  <a:lnTo>
                    <a:pt x="420" y="348"/>
                  </a:lnTo>
                  <a:lnTo>
                    <a:pt x="425" y="350"/>
                  </a:lnTo>
                  <a:lnTo>
                    <a:pt x="430" y="353"/>
                  </a:lnTo>
                  <a:lnTo>
                    <a:pt x="435" y="356"/>
                  </a:lnTo>
                  <a:lnTo>
                    <a:pt x="439" y="358"/>
                  </a:lnTo>
                  <a:lnTo>
                    <a:pt x="443" y="360"/>
                  </a:lnTo>
                  <a:lnTo>
                    <a:pt x="448" y="362"/>
                  </a:lnTo>
                  <a:lnTo>
                    <a:pt x="451" y="364"/>
                  </a:lnTo>
                  <a:lnTo>
                    <a:pt x="458" y="367"/>
                  </a:lnTo>
                  <a:lnTo>
                    <a:pt x="463" y="368"/>
                  </a:lnTo>
                  <a:lnTo>
                    <a:pt x="465" y="369"/>
                  </a:lnTo>
                  <a:lnTo>
                    <a:pt x="467" y="370"/>
                  </a:lnTo>
                  <a:lnTo>
                    <a:pt x="469" y="370"/>
                  </a:lnTo>
                  <a:lnTo>
                    <a:pt x="474" y="372"/>
                  </a:lnTo>
                  <a:lnTo>
                    <a:pt x="477" y="372"/>
                  </a:lnTo>
                  <a:lnTo>
                    <a:pt x="482" y="373"/>
                  </a:lnTo>
                  <a:lnTo>
                    <a:pt x="485" y="374"/>
                  </a:lnTo>
                  <a:lnTo>
                    <a:pt x="492" y="375"/>
                  </a:lnTo>
                  <a:lnTo>
                    <a:pt x="498" y="375"/>
                  </a:lnTo>
                  <a:lnTo>
                    <a:pt x="504" y="377"/>
                  </a:lnTo>
                  <a:lnTo>
                    <a:pt x="508" y="377"/>
                  </a:lnTo>
                  <a:lnTo>
                    <a:pt x="512" y="378"/>
                  </a:lnTo>
                  <a:lnTo>
                    <a:pt x="515" y="378"/>
                  </a:lnTo>
                  <a:lnTo>
                    <a:pt x="520" y="379"/>
                  </a:lnTo>
                  <a:lnTo>
                    <a:pt x="524" y="379"/>
                  </a:lnTo>
                  <a:lnTo>
                    <a:pt x="528" y="379"/>
                  </a:lnTo>
                  <a:lnTo>
                    <a:pt x="532" y="379"/>
                  </a:lnTo>
                  <a:lnTo>
                    <a:pt x="537" y="379"/>
                  </a:lnTo>
                  <a:lnTo>
                    <a:pt x="542" y="379"/>
                  </a:lnTo>
                  <a:lnTo>
                    <a:pt x="546" y="379"/>
                  </a:lnTo>
                  <a:lnTo>
                    <a:pt x="551" y="379"/>
                  </a:lnTo>
                  <a:lnTo>
                    <a:pt x="556" y="380"/>
                  </a:lnTo>
                  <a:lnTo>
                    <a:pt x="561" y="379"/>
                  </a:lnTo>
                  <a:lnTo>
                    <a:pt x="566" y="379"/>
                  </a:lnTo>
                  <a:lnTo>
                    <a:pt x="571" y="379"/>
                  </a:lnTo>
                  <a:lnTo>
                    <a:pt x="576" y="379"/>
                  </a:lnTo>
                  <a:lnTo>
                    <a:pt x="581" y="378"/>
                  </a:lnTo>
                  <a:lnTo>
                    <a:pt x="586" y="378"/>
                  </a:lnTo>
                  <a:lnTo>
                    <a:pt x="591" y="377"/>
                  </a:lnTo>
                  <a:lnTo>
                    <a:pt x="597" y="377"/>
                  </a:lnTo>
                  <a:lnTo>
                    <a:pt x="602" y="375"/>
                  </a:lnTo>
                  <a:lnTo>
                    <a:pt x="607" y="374"/>
                  </a:lnTo>
                  <a:lnTo>
                    <a:pt x="613" y="373"/>
                  </a:lnTo>
                  <a:lnTo>
                    <a:pt x="618" y="373"/>
                  </a:lnTo>
                  <a:lnTo>
                    <a:pt x="623" y="372"/>
                  </a:lnTo>
                  <a:lnTo>
                    <a:pt x="630" y="369"/>
                  </a:lnTo>
                  <a:lnTo>
                    <a:pt x="635" y="368"/>
                  </a:lnTo>
                  <a:lnTo>
                    <a:pt x="641" y="368"/>
                  </a:lnTo>
                  <a:lnTo>
                    <a:pt x="646" y="365"/>
                  </a:lnTo>
                  <a:lnTo>
                    <a:pt x="652" y="363"/>
                  </a:lnTo>
                  <a:lnTo>
                    <a:pt x="657" y="362"/>
                  </a:lnTo>
                  <a:lnTo>
                    <a:pt x="664" y="359"/>
                  </a:lnTo>
                  <a:lnTo>
                    <a:pt x="669" y="356"/>
                  </a:lnTo>
                  <a:lnTo>
                    <a:pt x="675" y="354"/>
                  </a:lnTo>
                  <a:lnTo>
                    <a:pt x="679" y="351"/>
                  </a:lnTo>
                  <a:lnTo>
                    <a:pt x="686" y="349"/>
                  </a:lnTo>
                  <a:lnTo>
                    <a:pt x="690" y="345"/>
                  </a:lnTo>
                  <a:lnTo>
                    <a:pt x="696" y="341"/>
                  </a:lnTo>
                  <a:lnTo>
                    <a:pt x="701" y="339"/>
                  </a:lnTo>
                  <a:lnTo>
                    <a:pt x="706" y="335"/>
                  </a:lnTo>
                  <a:lnTo>
                    <a:pt x="711" y="331"/>
                  </a:lnTo>
                  <a:lnTo>
                    <a:pt x="718" y="328"/>
                  </a:lnTo>
                  <a:lnTo>
                    <a:pt x="723" y="324"/>
                  </a:lnTo>
                  <a:lnTo>
                    <a:pt x="729" y="320"/>
                  </a:lnTo>
                  <a:lnTo>
                    <a:pt x="733" y="315"/>
                  </a:lnTo>
                  <a:lnTo>
                    <a:pt x="738" y="310"/>
                  </a:lnTo>
                  <a:lnTo>
                    <a:pt x="743" y="305"/>
                  </a:lnTo>
                  <a:lnTo>
                    <a:pt x="748" y="301"/>
                  </a:lnTo>
                  <a:lnTo>
                    <a:pt x="751" y="295"/>
                  </a:lnTo>
                  <a:lnTo>
                    <a:pt x="756" y="291"/>
                  </a:lnTo>
                  <a:lnTo>
                    <a:pt x="761" y="285"/>
                  </a:lnTo>
                  <a:lnTo>
                    <a:pt x="767" y="281"/>
                  </a:lnTo>
                  <a:lnTo>
                    <a:pt x="770" y="275"/>
                  </a:lnTo>
                  <a:lnTo>
                    <a:pt x="775" y="270"/>
                  </a:lnTo>
                  <a:lnTo>
                    <a:pt x="779" y="265"/>
                  </a:lnTo>
                  <a:lnTo>
                    <a:pt x="783" y="261"/>
                  </a:lnTo>
                  <a:lnTo>
                    <a:pt x="787" y="255"/>
                  </a:lnTo>
                  <a:lnTo>
                    <a:pt x="792" y="250"/>
                  </a:lnTo>
                  <a:lnTo>
                    <a:pt x="794" y="245"/>
                  </a:lnTo>
                  <a:lnTo>
                    <a:pt x="799" y="240"/>
                  </a:lnTo>
                  <a:lnTo>
                    <a:pt x="802" y="235"/>
                  </a:lnTo>
                  <a:lnTo>
                    <a:pt x="805" y="228"/>
                  </a:lnTo>
                  <a:lnTo>
                    <a:pt x="808" y="223"/>
                  </a:lnTo>
                  <a:lnTo>
                    <a:pt x="812" y="218"/>
                  </a:lnTo>
                  <a:lnTo>
                    <a:pt x="814" y="212"/>
                  </a:lnTo>
                  <a:lnTo>
                    <a:pt x="818" y="207"/>
                  </a:lnTo>
                  <a:lnTo>
                    <a:pt x="820" y="202"/>
                  </a:lnTo>
                  <a:lnTo>
                    <a:pt x="824" y="197"/>
                  </a:lnTo>
                  <a:lnTo>
                    <a:pt x="827" y="192"/>
                  </a:lnTo>
                  <a:lnTo>
                    <a:pt x="829" y="187"/>
                  </a:lnTo>
                  <a:lnTo>
                    <a:pt x="832" y="181"/>
                  </a:lnTo>
                  <a:lnTo>
                    <a:pt x="834" y="175"/>
                  </a:lnTo>
                  <a:lnTo>
                    <a:pt x="837" y="170"/>
                  </a:lnTo>
                  <a:lnTo>
                    <a:pt x="839" y="165"/>
                  </a:lnTo>
                  <a:lnTo>
                    <a:pt x="842" y="162"/>
                  </a:lnTo>
                  <a:lnTo>
                    <a:pt x="844" y="157"/>
                  </a:lnTo>
                  <a:lnTo>
                    <a:pt x="846" y="152"/>
                  </a:lnTo>
                  <a:lnTo>
                    <a:pt x="848" y="147"/>
                  </a:lnTo>
                  <a:lnTo>
                    <a:pt x="849" y="142"/>
                  </a:lnTo>
                  <a:lnTo>
                    <a:pt x="852" y="138"/>
                  </a:lnTo>
                  <a:lnTo>
                    <a:pt x="853" y="134"/>
                  </a:lnTo>
                  <a:lnTo>
                    <a:pt x="854" y="129"/>
                  </a:lnTo>
                  <a:lnTo>
                    <a:pt x="856" y="125"/>
                  </a:lnTo>
                  <a:lnTo>
                    <a:pt x="858" y="120"/>
                  </a:lnTo>
                  <a:lnTo>
                    <a:pt x="859" y="116"/>
                  </a:lnTo>
                  <a:lnTo>
                    <a:pt x="861" y="113"/>
                  </a:lnTo>
                  <a:lnTo>
                    <a:pt x="862" y="109"/>
                  </a:lnTo>
                  <a:lnTo>
                    <a:pt x="863" y="105"/>
                  </a:lnTo>
                  <a:lnTo>
                    <a:pt x="866" y="98"/>
                  </a:lnTo>
                  <a:lnTo>
                    <a:pt x="868" y="93"/>
                  </a:lnTo>
                  <a:lnTo>
                    <a:pt x="871" y="86"/>
                  </a:lnTo>
                  <a:lnTo>
                    <a:pt x="872" y="81"/>
                  </a:lnTo>
                  <a:lnTo>
                    <a:pt x="873" y="76"/>
                  </a:lnTo>
                  <a:lnTo>
                    <a:pt x="874" y="72"/>
                  </a:lnTo>
                  <a:lnTo>
                    <a:pt x="876" y="67"/>
                  </a:lnTo>
                  <a:lnTo>
                    <a:pt x="877" y="66"/>
                  </a:lnTo>
                  <a:lnTo>
                    <a:pt x="884" y="21"/>
                  </a:lnTo>
                  <a:lnTo>
                    <a:pt x="887" y="22"/>
                  </a:lnTo>
                  <a:lnTo>
                    <a:pt x="888" y="23"/>
                  </a:lnTo>
                  <a:lnTo>
                    <a:pt x="893" y="25"/>
                  </a:lnTo>
                  <a:lnTo>
                    <a:pt x="897" y="27"/>
                  </a:lnTo>
                  <a:lnTo>
                    <a:pt x="903" y="30"/>
                  </a:lnTo>
                  <a:lnTo>
                    <a:pt x="906" y="31"/>
                  </a:lnTo>
                  <a:lnTo>
                    <a:pt x="910" y="32"/>
                  </a:lnTo>
                  <a:lnTo>
                    <a:pt x="913" y="35"/>
                  </a:lnTo>
                  <a:lnTo>
                    <a:pt x="917" y="37"/>
                  </a:lnTo>
                  <a:lnTo>
                    <a:pt x="921" y="38"/>
                  </a:lnTo>
                  <a:lnTo>
                    <a:pt x="925" y="41"/>
                  </a:lnTo>
                  <a:lnTo>
                    <a:pt x="930" y="42"/>
                  </a:lnTo>
                  <a:lnTo>
                    <a:pt x="935" y="45"/>
                  </a:lnTo>
                  <a:lnTo>
                    <a:pt x="938" y="47"/>
                  </a:lnTo>
                  <a:lnTo>
                    <a:pt x="943" y="49"/>
                  </a:lnTo>
                  <a:lnTo>
                    <a:pt x="949" y="52"/>
                  </a:lnTo>
                  <a:lnTo>
                    <a:pt x="954" y="55"/>
                  </a:lnTo>
                  <a:lnTo>
                    <a:pt x="959" y="57"/>
                  </a:lnTo>
                  <a:lnTo>
                    <a:pt x="965" y="60"/>
                  </a:lnTo>
                  <a:lnTo>
                    <a:pt x="969" y="62"/>
                  </a:lnTo>
                  <a:lnTo>
                    <a:pt x="975" y="66"/>
                  </a:lnTo>
                  <a:lnTo>
                    <a:pt x="980" y="69"/>
                  </a:lnTo>
                  <a:lnTo>
                    <a:pt x="986" y="72"/>
                  </a:lnTo>
                  <a:lnTo>
                    <a:pt x="992" y="75"/>
                  </a:lnTo>
                  <a:lnTo>
                    <a:pt x="999" y="79"/>
                  </a:lnTo>
                  <a:lnTo>
                    <a:pt x="1005" y="81"/>
                  </a:lnTo>
                  <a:lnTo>
                    <a:pt x="1010" y="85"/>
                  </a:lnTo>
                  <a:lnTo>
                    <a:pt x="1016" y="87"/>
                  </a:lnTo>
                  <a:lnTo>
                    <a:pt x="1023" y="91"/>
                  </a:lnTo>
                  <a:lnTo>
                    <a:pt x="1028" y="95"/>
                  </a:lnTo>
                  <a:lnTo>
                    <a:pt x="1034" y="98"/>
                  </a:lnTo>
                  <a:lnTo>
                    <a:pt x="1040" y="101"/>
                  </a:lnTo>
                  <a:lnTo>
                    <a:pt x="1046" y="106"/>
                  </a:lnTo>
                  <a:lnTo>
                    <a:pt x="1053" y="109"/>
                  </a:lnTo>
                  <a:lnTo>
                    <a:pt x="1059" y="113"/>
                  </a:lnTo>
                  <a:lnTo>
                    <a:pt x="1065" y="116"/>
                  </a:lnTo>
                  <a:lnTo>
                    <a:pt x="1072" y="120"/>
                  </a:lnTo>
                  <a:lnTo>
                    <a:pt x="1078" y="124"/>
                  </a:lnTo>
                  <a:lnTo>
                    <a:pt x="1084" y="128"/>
                  </a:lnTo>
                  <a:lnTo>
                    <a:pt x="1090" y="131"/>
                  </a:lnTo>
                  <a:lnTo>
                    <a:pt x="1097" y="135"/>
                  </a:lnTo>
                  <a:lnTo>
                    <a:pt x="1102" y="139"/>
                  </a:lnTo>
                  <a:lnTo>
                    <a:pt x="1108" y="143"/>
                  </a:lnTo>
                  <a:lnTo>
                    <a:pt x="1113" y="147"/>
                  </a:lnTo>
                  <a:lnTo>
                    <a:pt x="1119" y="150"/>
                  </a:lnTo>
                  <a:lnTo>
                    <a:pt x="1125" y="154"/>
                  </a:lnTo>
                  <a:lnTo>
                    <a:pt x="1131" y="158"/>
                  </a:lnTo>
                  <a:lnTo>
                    <a:pt x="1137" y="162"/>
                  </a:lnTo>
                  <a:lnTo>
                    <a:pt x="1143" y="165"/>
                  </a:lnTo>
                  <a:lnTo>
                    <a:pt x="1147" y="169"/>
                  </a:lnTo>
                  <a:lnTo>
                    <a:pt x="1152" y="173"/>
                  </a:lnTo>
                  <a:lnTo>
                    <a:pt x="1157" y="177"/>
                  </a:lnTo>
                  <a:lnTo>
                    <a:pt x="1163" y="181"/>
                  </a:lnTo>
                  <a:lnTo>
                    <a:pt x="1168" y="184"/>
                  </a:lnTo>
                  <a:lnTo>
                    <a:pt x="1173" y="189"/>
                  </a:lnTo>
                  <a:lnTo>
                    <a:pt x="1177" y="193"/>
                  </a:lnTo>
                  <a:lnTo>
                    <a:pt x="1182" y="197"/>
                  </a:lnTo>
                  <a:lnTo>
                    <a:pt x="1181" y="197"/>
                  </a:lnTo>
                  <a:lnTo>
                    <a:pt x="1178" y="199"/>
                  </a:lnTo>
                  <a:lnTo>
                    <a:pt x="1174" y="203"/>
                  </a:lnTo>
                  <a:lnTo>
                    <a:pt x="1169" y="208"/>
                  </a:lnTo>
                  <a:lnTo>
                    <a:pt x="1166" y="209"/>
                  </a:lnTo>
                  <a:lnTo>
                    <a:pt x="1162" y="213"/>
                  </a:lnTo>
                  <a:lnTo>
                    <a:pt x="1158" y="217"/>
                  </a:lnTo>
                  <a:lnTo>
                    <a:pt x="1154" y="219"/>
                  </a:lnTo>
                  <a:lnTo>
                    <a:pt x="1149" y="223"/>
                  </a:lnTo>
                  <a:lnTo>
                    <a:pt x="1146" y="228"/>
                  </a:lnTo>
                  <a:lnTo>
                    <a:pt x="1141" y="232"/>
                  </a:lnTo>
                  <a:lnTo>
                    <a:pt x="1136" y="237"/>
                  </a:lnTo>
                  <a:lnTo>
                    <a:pt x="1129" y="241"/>
                  </a:lnTo>
                  <a:lnTo>
                    <a:pt x="1123" y="246"/>
                  </a:lnTo>
                  <a:lnTo>
                    <a:pt x="1117" y="251"/>
                  </a:lnTo>
                  <a:lnTo>
                    <a:pt x="1110" y="256"/>
                  </a:lnTo>
                  <a:lnTo>
                    <a:pt x="1103" y="261"/>
                  </a:lnTo>
                  <a:lnTo>
                    <a:pt x="1097" y="267"/>
                  </a:lnTo>
                  <a:lnTo>
                    <a:pt x="1089" y="272"/>
                  </a:lnTo>
                  <a:lnTo>
                    <a:pt x="1082" y="279"/>
                  </a:lnTo>
                  <a:lnTo>
                    <a:pt x="1073" y="284"/>
                  </a:lnTo>
                  <a:lnTo>
                    <a:pt x="1065" y="290"/>
                  </a:lnTo>
                  <a:lnTo>
                    <a:pt x="1056" y="296"/>
                  </a:lnTo>
                  <a:lnTo>
                    <a:pt x="1048" y="302"/>
                  </a:lnTo>
                  <a:lnTo>
                    <a:pt x="1039" y="309"/>
                  </a:lnTo>
                  <a:lnTo>
                    <a:pt x="1029" y="315"/>
                  </a:lnTo>
                  <a:lnTo>
                    <a:pt x="1020" y="321"/>
                  </a:lnTo>
                  <a:lnTo>
                    <a:pt x="1011" y="328"/>
                  </a:lnTo>
                  <a:lnTo>
                    <a:pt x="1000" y="334"/>
                  </a:lnTo>
                  <a:lnTo>
                    <a:pt x="990" y="340"/>
                  </a:lnTo>
                  <a:lnTo>
                    <a:pt x="979" y="346"/>
                  </a:lnTo>
                  <a:lnTo>
                    <a:pt x="969" y="353"/>
                  </a:lnTo>
                  <a:lnTo>
                    <a:pt x="957" y="359"/>
                  </a:lnTo>
                  <a:lnTo>
                    <a:pt x="946" y="365"/>
                  </a:lnTo>
                  <a:lnTo>
                    <a:pt x="935" y="372"/>
                  </a:lnTo>
                  <a:lnTo>
                    <a:pt x="923" y="378"/>
                  </a:lnTo>
                  <a:lnTo>
                    <a:pt x="912" y="384"/>
                  </a:lnTo>
                  <a:lnTo>
                    <a:pt x="900" y="390"/>
                  </a:lnTo>
                  <a:lnTo>
                    <a:pt x="888" y="397"/>
                  </a:lnTo>
                  <a:lnTo>
                    <a:pt x="876" y="403"/>
                  </a:lnTo>
                  <a:lnTo>
                    <a:pt x="863" y="408"/>
                  </a:lnTo>
                  <a:lnTo>
                    <a:pt x="851" y="414"/>
                  </a:lnTo>
                  <a:lnTo>
                    <a:pt x="838" y="419"/>
                  </a:lnTo>
                  <a:lnTo>
                    <a:pt x="826" y="427"/>
                  </a:lnTo>
                  <a:lnTo>
                    <a:pt x="812" y="431"/>
                  </a:lnTo>
                  <a:lnTo>
                    <a:pt x="798" y="436"/>
                  </a:lnTo>
                  <a:lnTo>
                    <a:pt x="784" y="441"/>
                  </a:lnTo>
                  <a:lnTo>
                    <a:pt x="772" y="446"/>
                  </a:lnTo>
                  <a:lnTo>
                    <a:pt x="756" y="451"/>
                  </a:lnTo>
                  <a:lnTo>
                    <a:pt x="744" y="456"/>
                  </a:lnTo>
                  <a:lnTo>
                    <a:pt x="730" y="460"/>
                  </a:lnTo>
                  <a:lnTo>
                    <a:pt x="716" y="465"/>
                  </a:lnTo>
                  <a:lnTo>
                    <a:pt x="701" y="468"/>
                  </a:lnTo>
                  <a:lnTo>
                    <a:pt x="687" y="472"/>
                  </a:lnTo>
                  <a:lnTo>
                    <a:pt x="672" y="475"/>
                  </a:lnTo>
                  <a:lnTo>
                    <a:pt x="659" y="478"/>
                  </a:lnTo>
                  <a:lnTo>
                    <a:pt x="644" y="481"/>
                  </a:lnTo>
                  <a:lnTo>
                    <a:pt x="628" y="483"/>
                  </a:lnTo>
                  <a:lnTo>
                    <a:pt x="613" y="486"/>
                  </a:lnTo>
                  <a:lnTo>
                    <a:pt x="600" y="488"/>
                  </a:lnTo>
                  <a:lnTo>
                    <a:pt x="583" y="490"/>
                  </a:lnTo>
                  <a:lnTo>
                    <a:pt x="569" y="491"/>
                  </a:lnTo>
                  <a:lnTo>
                    <a:pt x="554" y="492"/>
                  </a:lnTo>
                  <a:lnTo>
                    <a:pt x="539" y="493"/>
                  </a:lnTo>
                  <a:lnTo>
                    <a:pt x="524" y="493"/>
                  </a:lnTo>
                  <a:lnTo>
                    <a:pt x="509" y="495"/>
                  </a:lnTo>
                  <a:lnTo>
                    <a:pt x="495" y="495"/>
                  </a:lnTo>
                  <a:lnTo>
                    <a:pt x="482" y="495"/>
                  </a:lnTo>
                  <a:lnTo>
                    <a:pt x="467" y="495"/>
                  </a:lnTo>
                  <a:lnTo>
                    <a:pt x="454" y="493"/>
                  </a:lnTo>
                  <a:lnTo>
                    <a:pt x="440" y="493"/>
                  </a:lnTo>
                  <a:lnTo>
                    <a:pt x="426" y="492"/>
                  </a:lnTo>
                  <a:lnTo>
                    <a:pt x="413" y="491"/>
                  </a:lnTo>
                  <a:lnTo>
                    <a:pt x="400" y="490"/>
                  </a:lnTo>
                  <a:lnTo>
                    <a:pt x="387" y="488"/>
                  </a:lnTo>
                  <a:lnTo>
                    <a:pt x="375" y="486"/>
                  </a:lnTo>
                  <a:lnTo>
                    <a:pt x="361" y="485"/>
                  </a:lnTo>
                  <a:lnTo>
                    <a:pt x="349" y="482"/>
                  </a:lnTo>
                  <a:lnTo>
                    <a:pt x="336" y="480"/>
                  </a:lnTo>
                  <a:lnTo>
                    <a:pt x="323" y="478"/>
                  </a:lnTo>
                  <a:lnTo>
                    <a:pt x="312" y="475"/>
                  </a:lnTo>
                  <a:lnTo>
                    <a:pt x="301" y="473"/>
                  </a:lnTo>
                  <a:lnTo>
                    <a:pt x="288" y="471"/>
                  </a:lnTo>
                  <a:lnTo>
                    <a:pt x="277" y="468"/>
                  </a:lnTo>
                  <a:lnTo>
                    <a:pt x="266" y="465"/>
                  </a:lnTo>
                  <a:lnTo>
                    <a:pt x="256" y="462"/>
                  </a:lnTo>
                  <a:lnTo>
                    <a:pt x="244" y="458"/>
                  </a:lnTo>
                  <a:lnTo>
                    <a:pt x="234" y="456"/>
                  </a:lnTo>
                  <a:lnTo>
                    <a:pt x="223" y="452"/>
                  </a:lnTo>
                  <a:lnTo>
                    <a:pt x="213" y="450"/>
                  </a:lnTo>
                  <a:lnTo>
                    <a:pt x="203" y="446"/>
                  </a:lnTo>
                  <a:lnTo>
                    <a:pt x="194" y="443"/>
                  </a:lnTo>
                  <a:lnTo>
                    <a:pt x="184" y="439"/>
                  </a:lnTo>
                  <a:lnTo>
                    <a:pt x="175" y="436"/>
                  </a:lnTo>
                  <a:lnTo>
                    <a:pt x="165" y="432"/>
                  </a:lnTo>
                  <a:lnTo>
                    <a:pt x="158" y="429"/>
                  </a:lnTo>
                  <a:lnTo>
                    <a:pt x="149" y="426"/>
                  </a:lnTo>
                  <a:lnTo>
                    <a:pt x="140" y="423"/>
                  </a:lnTo>
                  <a:lnTo>
                    <a:pt x="133" y="419"/>
                  </a:lnTo>
                  <a:lnTo>
                    <a:pt x="125" y="417"/>
                  </a:lnTo>
                  <a:lnTo>
                    <a:pt x="118" y="413"/>
                  </a:lnTo>
                  <a:lnTo>
                    <a:pt x="110" y="411"/>
                  </a:lnTo>
                  <a:lnTo>
                    <a:pt x="104" y="407"/>
                  </a:lnTo>
                  <a:lnTo>
                    <a:pt x="98" y="403"/>
                  </a:lnTo>
                  <a:lnTo>
                    <a:pt x="91" y="400"/>
                  </a:lnTo>
                  <a:lnTo>
                    <a:pt x="85" y="397"/>
                  </a:lnTo>
                  <a:lnTo>
                    <a:pt x="79" y="394"/>
                  </a:lnTo>
                  <a:lnTo>
                    <a:pt x="74" y="392"/>
                  </a:lnTo>
                  <a:lnTo>
                    <a:pt x="69" y="389"/>
                  </a:lnTo>
                  <a:lnTo>
                    <a:pt x="64" y="387"/>
                  </a:lnTo>
                  <a:lnTo>
                    <a:pt x="59" y="384"/>
                  </a:lnTo>
                  <a:lnTo>
                    <a:pt x="55" y="383"/>
                  </a:lnTo>
                  <a:lnTo>
                    <a:pt x="51" y="379"/>
                  </a:lnTo>
                  <a:lnTo>
                    <a:pt x="47" y="378"/>
                  </a:lnTo>
                  <a:lnTo>
                    <a:pt x="44" y="375"/>
                  </a:lnTo>
                  <a:lnTo>
                    <a:pt x="41" y="374"/>
                  </a:lnTo>
                  <a:lnTo>
                    <a:pt x="36" y="372"/>
                  </a:lnTo>
                  <a:lnTo>
                    <a:pt x="33" y="369"/>
                  </a:lnTo>
                  <a:lnTo>
                    <a:pt x="31" y="368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38" name="Freeform 78"/>
            <p:cNvSpPr>
              <a:spLocks/>
            </p:cNvSpPr>
            <p:nvPr/>
          </p:nvSpPr>
          <p:spPr bwMode="auto">
            <a:xfrm>
              <a:off x="3188" y="3000"/>
              <a:ext cx="188" cy="119"/>
            </a:xfrm>
            <a:custGeom>
              <a:avLst/>
              <a:gdLst>
                <a:gd name="T0" fmla="*/ 20 w 565"/>
                <a:gd name="T1" fmla="*/ 48 h 355"/>
                <a:gd name="T2" fmla="*/ 43 w 565"/>
                <a:gd name="T3" fmla="*/ 36 h 355"/>
                <a:gd name="T4" fmla="*/ 71 w 565"/>
                <a:gd name="T5" fmla="*/ 23 h 355"/>
                <a:gd name="T6" fmla="*/ 100 w 565"/>
                <a:gd name="T7" fmla="*/ 12 h 355"/>
                <a:gd name="T8" fmla="*/ 127 w 565"/>
                <a:gd name="T9" fmla="*/ 3 h 355"/>
                <a:gd name="T10" fmla="*/ 142 w 565"/>
                <a:gd name="T11" fmla="*/ 2 h 355"/>
                <a:gd name="T12" fmla="*/ 137 w 565"/>
                <a:gd name="T13" fmla="*/ 22 h 355"/>
                <a:gd name="T14" fmla="*/ 133 w 565"/>
                <a:gd name="T15" fmla="*/ 49 h 355"/>
                <a:gd name="T16" fmla="*/ 136 w 565"/>
                <a:gd name="T17" fmla="*/ 83 h 355"/>
                <a:gd name="T18" fmla="*/ 147 w 565"/>
                <a:gd name="T19" fmla="*/ 119 h 355"/>
                <a:gd name="T20" fmla="*/ 175 w 565"/>
                <a:gd name="T21" fmla="*/ 150 h 355"/>
                <a:gd name="T22" fmla="*/ 195 w 565"/>
                <a:gd name="T23" fmla="*/ 163 h 355"/>
                <a:gd name="T24" fmla="*/ 221 w 565"/>
                <a:gd name="T25" fmla="*/ 171 h 355"/>
                <a:gd name="T26" fmla="*/ 246 w 565"/>
                <a:gd name="T27" fmla="*/ 174 h 355"/>
                <a:gd name="T28" fmla="*/ 270 w 565"/>
                <a:gd name="T29" fmla="*/ 171 h 355"/>
                <a:gd name="T30" fmla="*/ 292 w 565"/>
                <a:gd name="T31" fmla="*/ 163 h 355"/>
                <a:gd name="T32" fmla="*/ 312 w 565"/>
                <a:gd name="T33" fmla="*/ 150 h 355"/>
                <a:gd name="T34" fmla="*/ 342 w 565"/>
                <a:gd name="T35" fmla="*/ 126 h 355"/>
                <a:gd name="T36" fmla="*/ 371 w 565"/>
                <a:gd name="T37" fmla="*/ 92 h 355"/>
                <a:gd name="T38" fmla="*/ 391 w 565"/>
                <a:gd name="T39" fmla="*/ 62 h 355"/>
                <a:gd name="T40" fmla="*/ 402 w 565"/>
                <a:gd name="T41" fmla="*/ 43 h 355"/>
                <a:gd name="T42" fmla="*/ 431 w 565"/>
                <a:gd name="T43" fmla="*/ 12 h 355"/>
                <a:gd name="T44" fmla="*/ 455 w 565"/>
                <a:gd name="T45" fmla="*/ 19 h 355"/>
                <a:gd name="T46" fmla="*/ 487 w 565"/>
                <a:gd name="T47" fmla="*/ 32 h 355"/>
                <a:gd name="T48" fmla="*/ 517 w 565"/>
                <a:gd name="T49" fmla="*/ 43 h 355"/>
                <a:gd name="T50" fmla="*/ 546 w 565"/>
                <a:gd name="T51" fmla="*/ 56 h 355"/>
                <a:gd name="T52" fmla="*/ 565 w 565"/>
                <a:gd name="T53" fmla="*/ 67 h 355"/>
                <a:gd name="T54" fmla="*/ 558 w 565"/>
                <a:gd name="T55" fmla="*/ 85 h 355"/>
                <a:gd name="T56" fmla="*/ 551 w 565"/>
                <a:gd name="T57" fmla="*/ 106 h 355"/>
                <a:gd name="T58" fmla="*/ 540 w 565"/>
                <a:gd name="T59" fmla="*/ 132 h 355"/>
                <a:gd name="T60" fmla="*/ 526 w 565"/>
                <a:gd name="T61" fmla="*/ 163 h 355"/>
                <a:gd name="T62" fmla="*/ 509 w 565"/>
                <a:gd name="T63" fmla="*/ 195 h 355"/>
                <a:gd name="T64" fmla="*/ 487 w 565"/>
                <a:gd name="T65" fmla="*/ 228 h 355"/>
                <a:gd name="T66" fmla="*/ 462 w 565"/>
                <a:gd name="T67" fmla="*/ 261 h 355"/>
                <a:gd name="T68" fmla="*/ 433 w 565"/>
                <a:gd name="T69" fmla="*/ 289 h 355"/>
                <a:gd name="T70" fmla="*/ 400 w 565"/>
                <a:gd name="T71" fmla="*/ 316 h 355"/>
                <a:gd name="T72" fmla="*/ 362 w 565"/>
                <a:gd name="T73" fmla="*/ 337 h 355"/>
                <a:gd name="T74" fmla="*/ 320 w 565"/>
                <a:gd name="T75" fmla="*/ 350 h 355"/>
                <a:gd name="T76" fmla="*/ 274 w 565"/>
                <a:gd name="T77" fmla="*/ 355 h 355"/>
                <a:gd name="T78" fmla="*/ 230 w 565"/>
                <a:gd name="T79" fmla="*/ 354 h 355"/>
                <a:gd name="T80" fmla="*/ 191 w 565"/>
                <a:gd name="T81" fmla="*/ 350 h 355"/>
                <a:gd name="T82" fmla="*/ 160 w 565"/>
                <a:gd name="T83" fmla="*/ 345 h 355"/>
                <a:gd name="T84" fmla="*/ 132 w 565"/>
                <a:gd name="T85" fmla="*/ 335 h 355"/>
                <a:gd name="T86" fmla="*/ 110 w 565"/>
                <a:gd name="T87" fmla="*/ 326 h 355"/>
                <a:gd name="T88" fmla="*/ 83 w 565"/>
                <a:gd name="T89" fmla="*/ 311 h 355"/>
                <a:gd name="T90" fmla="*/ 62 w 565"/>
                <a:gd name="T91" fmla="*/ 289 h 355"/>
                <a:gd name="T92" fmla="*/ 49 w 565"/>
                <a:gd name="T93" fmla="*/ 271 h 355"/>
                <a:gd name="T94" fmla="*/ 41 w 565"/>
                <a:gd name="T95" fmla="*/ 257 h 355"/>
                <a:gd name="T96" fmla="*/ 29 w 565"/>
                <a:gd name="T97" fmla="*/ 235 h 355"/>
                <a:gd name="T98" fmla="*/ 18 w 565"/>
                <a:gd name="T99" fmla="*/ 208 h 355"/>
                <a:gd name="T100" fmla="*/ 8 w 565"/>
                <a:gd name="T101" fmla="*/ 174 h 355"/>
                <a:gd name="T102" fmla="*/ 4 w 565"/>
                <a:gd name="T103" fmla="*/ 152 h 355"/>
                <a:gd name="T104" fmla="*/ 2 w 565"/>
                <a:gd name="T105" fmla="*/ 130 h 355"/>
                <a:gd name="T106" fmla="*/ 0 w 565"/>
                <a:gd name="T107" fmla="*/ 105 h 355"/>
                <a:gd name="T108" fmla="*/ 4 w 565"/>
                <a:gd name="T109" fmla="*/ 57 h 3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5"/>
                <a:gd name="T166" fmla="*/ 0 h 355"/>
                <a:gd name="T167" fmla="*/ 565 w 565"/>
                <a:gd name="T168" fmla="*/ 355 h 3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5" h="355">
                  <a:moveTo>
                    <a:pt x="4" y="57"/>
                  </a:moveTo>
                  <a:lnTo>
                    <a:pt x="5" y="56"/>
                  </a:lnTo>
                  <a:lnTo>
                    <a:pt x="9" y="54"/>
                  </a:lnTo>
                  <a:lnTo>
                    <a:pt x="14" y="52"/>
                  </a:lnTo>
                  <a:lnTo>
                    <a:pt x="20" y="48"/>
                  </a:lnTo>
                  <a:lnTo>
                    <a:pt x="24" y="46"/>
                  </a:lnTo>
                  <a:lnTo>
                    <a:pt x="29" y="43"/>
                  </a:lnTo>
                  <a:lnTo>
                    <a:pt x="33" y="41"/>
                  </a:lnTo>
                  <a:lnTo>
                    <a:pt x="38" y="39"/>
                  </a:lnTo>
                  <a:lnTo>
                    <a:pt x="43" y="36"/>
                  </a:lnTo>
                  <a:lnTo>
                    <a:pt x="48" y="34"/>
                  </a:lnTo>
                  <a:lnTo>
                    <a:pt x="54" y="31"/>
                  </a:lnTo>
                  <a:lnTo>
                    <a:pt x="61" y="29"/>
                  </a:lnTo>
                  <a:lnTo>
                    <a:pt x="66" y="25"/>
                  </a:lnTo>
                  <a:lnTo>
                    <a:pt x="71" y="23"/>
                  </a:lnTo>
                  <a:lnTo>
                    <a:pt x="77" y="20"/>
                  </a:lnTo>
                  <a:lnTo>
                    <a:pt x="83" y="18"/>
                  </a:lnTo>
                  <a:lnTo>
                    <a:pt x="88" y="15"/>
                  </a:lnTo>
                  <a:lnTo>
                    <a:pt x="95" y="13"/>
                  </a:lnTo>
                  <a:lnTo>
                    <a:pt x="100" y="12"/>
                  </a:lnTo>
                  <a:lnTo>
                    <a:pt x="107" y="9"/>
                  </a:lnTo>
                  <a:lnTo>
                    <a:pt x="111" y="7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7" y="3"/>
                  </a:lnTo>
                  <a:lnTo>
                    <a:pt x="131" y="2"/>
                  </a:lnTo>
                  <a:lnTo>
                    <a:pt x="136" y="0"/>
                  </a:lnTo>
                  <a:lnTo>
                    <a:pt x="140" y="0"/>
                  </a:lnTo>
                  <a:lnTo>
                    <a:pt x="143" y="0"/>
                  </a:lnTo>
                  <a:lnTo>
                    <a:pt x="142" y="2"/>
                  </a:lnTo>
                  <a:lnTo>
                    <a:pt x="142" y="5"/>
                  </a:lnTo>
                  <a:lnTo>
                    <a:pt x="141" y="8"/>
                  </a:lnTo>
                  <a:lnTo>
                    <a:pt x="140" y="12"/>
                  </a:lnTo>
                  <a:lnTo>
                    <a:pt x="138" y="17"/>
                  </a:lnTo>
                  <a:lnTo>
                    <a:pt x="137" y="22"/>
                  </a:lnTo>
                  <a:lnTo>
                    <a:pt x="136" y="25"/>
                  </a:lnTo>
                  <a:lnTo>
                    <a:pt x="136" y="31"/>
                  </a:lnTo>
                  <a:lnTo>
                    <a:pt x="135" y="37"/>
                  </a:lnTo>
                  <a:lnTo>
                    <a:pt x="135" y="43"/>
                  </a:lnTo>
                  <a:lnTo>
                    <a:pt x="133" y="49"/>
                  </a:lnTo>
                  <a:lnTo>
                    <a:pt x="133" y="56"/>
                  </a:lnTo>
                  <a:lnTo>
                    <a:pt x="133" y="63"/>
                  </a:lnTo>
                  <a:lnTo>
                    <a:pt x="135" y="69"/>
                  </a:lnTo>
                  <a:lnTo>
                    <a:pt x="135" y="77"/>
                  </a:lnTo>
                  <a:lnTo>
                    <a:pt x="136" y="83"/>
                  </a:lnTo>
                  <a:lnTo>
                    <a:pt x="137" y="91"/>
                  </a:lnTo>
                  <a:lnTo>
                    <a:pt x="138" y="98"/>
                  </a:lnTo>
                  <a:lnTo>
                    <a:pt x="141" y="105"/>
                  </a:lnTo>
                  <a:lnTo>
                    <a:pt x="143" y="112"/>
                  </a:lnTo>
                  <a:lnTo>
                    <a:pt x="147" y="119"/>
                  </a:lnTo>
                  <a:lnTo>
                    <a:pt x="152" y="126"/>
                  </a:lnTo>
                  <a:lnTo>
                    <a:pt x="156" y="132"/>
                  </a:lnTo>
                  <a:lnTo>
                    <a:pt x="161" y="139"/>
                  </a:lnTo>
                  <a:lnTo>
                    <a:pt x="167" y="144"/>
                  </a:lnTo>
                  <a:lnTo>
                    <a:pt x="175" y="150"/>
                  </a:lnTo>
                  <a:lnTo>
                    <a:pt x="177" y="152"/>
                  </a:lnTo>
                  <a:lnTo>
                    <a:pt x="182" y="155"/>
                  </a:lnTo>
                  <a:lnTo>
                    <a:pt x="186" y="157"/>
                  </a:lnTo>
                  <a:lnTo>
                    <a:pt x="191" y="161"/>
                  </a:lnTo>
                  <a:lnTo>
                    <a:pt x="195" y="163"/>
                  </a:lnTo>
                  <a:lnTo>
                    <a:pt x="200" y="165"/>
                  </a:lnTo>
                  <a:lnTo>
                    <a:pt x="205" y="168"/>
                  </a:lnTo>
                  <a:lnTo>
                    <a:pt x="211" y="169"/>
                  </a:lnTo>
                  <a:lnTo>
                    <a:pt x="216" y="170"/>
                  </a:lnTo>
                  <a:lnTo>
                    <a:pt x="221" y="171"/>
                  </a:lnTo>
                  <a:lnTo>
                    <a:pt x="226" y="173"/>
                  </a:lnTo>
                  <a:lnTo>
                    <a:pt x="231" y="174"/>
                  </a:lnTo>
                  <a:lnTo>
                    <a:pt x="236" y="174"/>
                  </a:lnTo>
                  <a:lnTo>
                    <a:pt x="241" y="174"/>
                  </a:lnTo>
                  <a:lnTo>
                    <a:pt x="246" y="174"/>
                  </a:lnTo>
                  <a:lnTo>
                    <a:pt x="251" y="174"/>
                  </a:lnTo>
                  <a:lnTo>
                    <a:pt x="255" y="173"/>
                  </a:lnTo>
                  <a:lnTo>
                    <a:pt x="260" y="173"/>
                  </a:lnTo>
                  <a:lnTo>
                    <a:pt x="265" y="171"/>
                  </a:lnTo>
                  <a:lnTo>
                    <a:pt x="270" y="171"/>
                  </a:lnTo>
                  <a:lnTo>
                    <a:pt x="274" y="169"/>
                  </a:lnTo>
                  <a:lnTo>
                    <a:pt x="279" y="168"/>
                  </a:lnTo>
                  <a:lnTo>
                    <a:pt x="283" y="166"/>
                  </a:lnTo>
                  <a:lnTo>
                    <a:pt x="288" y="165"/>
                  </a:lnTo>
                  <a:lnTo>
                    <a:pt x="292" y="163"/>
                  </a:lnTo>
                  <a:lnTo>
                    <a:pt x="297" y="160"/>
                  </a:lnTo>
                  <a:lnTo>
                    <a:pt x="300" y="157"/>
                  </a:lnTo>
                  <a:lnTo>
                    <a:pt x="304" y="156"/>
                  </a:lnTo>
                  <a:lnTo>
                    <a:pt x="308" y="152"/>
                  </a:lnTo>
                  <a:lnTo>
                    <a:pt x="312" y="150"/>
                  </a:lnTo>
                  <a:lnTo>
                    <a:pt x="317" y="147"/>
                  </a:lnTo>
                  <a:lnTo>
                    <a:pt x="320" y="145"/>
                  </a:lnTo>
                  <a:lnTo>
                    <a:pt x="328" y="139"/>
                  </a:lnTo>
                  <a:lnTo>
                    <a:pt x="334" y="132"/>
                  </a:lnTo>
                  <a:lnTo>
                    <a:pt x="342" y="126"/>
                  </a:lnTo>
                  <a:lnTo>
                    <a:pt x="349" y="120"/>
                  </a:lnTo>
                  <a:lnTo>
                    <a:pt x="354" y="112"/>
                  </a:lnTo>
                  <a:lnTo>
                    <a:pt x="361" y="106"/>
                  </a:lnTo>
                  <a:lnTo>
                    <a:pt x="366" y="98"/>
                  </a:lnTo>
                  <a:lnTo>
                    <a:pt x="371" y="92"/>
                  </a:lnTo>
                  <a:lnTo>
                    <a:pt x="376" y="85"/>
                  </a:lnTo>
                  <a:lnTo>
                    <a:pt x="379" y="78"/>
                  </a:lnTo>
                  <a:lnTo>
                    <a:pt x="383" y="72"/>
                  </a:lnTo>
                  <a:lnTo>
                    <a:pt x="388" y="67"/>
                  </a:lnTo>
                  <a:lnTo>
                    <a:pt x="391" y="62"/>
                  </a:lnTo>
                  <a:lnTo>
                    <a:pt x="393" y="57"/>
                  </a:lnTo>
                  <a:lnTo>
                    <a:pt x="396" y="52"/>
                  </a:lnTo>
                  <a:lnTo>
                    <a:pt x="398" y="49"/>
                  </a:lnTo>
                  <a:lnTo>
                    <a:pt x="401" y="44"/>
                  </a:lnTo>
                  <a:lnTo>
                    <a:pt x="402" y="43"/>
                  </a:lnTo>
                  <a:lnTo>
                    <a:pt x="420" y="8"/>
                  </a:lnTo>
                  <a:lnTo>
                    <a:pt x="425" y="9"/>
                  </a:lnTo>
                  <a:lnTo>
                    <a:pt x="426" y="9"/>
                  </a:lnTo>
                  <a:lnTo>
                    <a:pt x="431" y="12"/>
                  </a:lnTo>
                  <a:lnTo>
                    <a:pt x="435" y="13"/>
                  </a:lnTo>
                  <a:lnTo>
                    <a:pt x="440" y="14"/>
                  </a:lnTo>
                  <a:lnTo>
                    <a:pt x="443" y="17"/>
                  </a:lnTo>
                  <a:lnTo>
                    <a:pt x="450" y="18"/>
                  </a:lnTo>
                  <a:lnTo>
                    <a:pt x="455" y="19"/>
                  </a:lnTo>
                  <a:lnTo>
                    <a:pt x="461" y="22"/>
                  </a:lnTo>
                  <a:lnTo>
                    <a:pt x="467" y="24"/>
                  </a:lnTo>
                  <a:lnTo>
                    <a:pt x="474" y="27"/>
                  </a:lnTo>
                  <a:lnTo>
                    <a:pt x="480" y="29"/>
                  </a:lnTo>
                  <a:lnTo>
                    <a:pt x="487" y="32"/>
                  </a:lnTo>
                  <a:lnTo>
                    <a:pt x="494" y="34"/>
                  </a:lnTo>
                  <a:lnTo>
                    <a:pt x="500" y="36"/>
                  </a:lnTo>
                  <a:lnTo>
                    <a:pt x="506" y="38"/>
                  </a:lnTo>
                  <a:lnTo>
                    <a:pt x="512" y="41"/>
                  </a:lnTo>
                  <a:lnTo>
                    <a:pt x="517" y="43"/>
                  </a:lnTo>
                  <a:lnTo>
                    <a:pt x="524" y="46"/>
                  </a:lnTo>
                  <a:lnTo>
                    <a:pt x="530" y="48"/>
                  </a:lnTo>
                  <a:lnTo>
                    <a:pt x="536" y="51"/>
                  </a:lnTo>
                  <a:lnTo>
                    <a:pt x="541" y="53"/>
                  </a:lnTo>
                  <a:lnTo>
                    <a:pt x="546" y="56"/>
                  </a:lnTo>
                  <a:lnTo>
                    <a:pt x="550" y="57"/>
                  </a:lnTo>
                  <a:lnTo>
                    <a:pt x="555" y="59"/>
                  </a:lnTo>
                  <a:lnTo>
                    <a:pt x="561" y="63"/>
                  </a:lnTo>
                  <a:lnTo>
                    <a:pt x="565" y="67"/>
                  </a:lnTo>
                  <a:lnTo>
                    <a:pt x="564" y="69"/>
                  </a:lnTo>
                  <a:lnTo>
                    <a:pt x="563" y="73"/>
                  </a:lnTo>
                  <a:lnTo>
                    <a:pt x="561" y="78"/>
                  </a:lnTo>
                  <a:lnTo>
                    <a:pt x="560" y="81"/>
                  </a:lnTo>
                  <a:lnTo>
                    <a:pt x="558" y="85"/>
                  </a:lnTo>
                  <a:lnTo>
                    <a:pt x="556" y="88"/>
                  </a:lnTo>
                  <a:lnTo>
                    <a:pt x="556" y="93"/>
                  </a:lnTo>
                  <a:lnTo>
                    <a:pt x="554" y="96"/>
                  </a:lnTo>
                  <a:lnTo>
                    <a:pt x="553" y="101"/>
                  </a:lnTo>
                  <a:lnTo>
                    <a:pt x="551" y="106"/>
                  </a:lnTo>
                  <a:lnTo>
                    <a:pt x="550" y="111"/>
                  </a:lnTo>
                  <a:lnTo>
                    <a:pt x="548" y="116"/>
                  </a:lnTo>
                  <a:lnTo>
                    <a:pt x="545" y="121"/>
                  </a:lnTo>
                  <a:lnTo>
                    <a:pt x="543" y="126"/>
                  </a:lnTo>
                  <a:lnTo>
                    <a:pt x="540" y="132"/>
                  </a:lnTo>
                  <a:lnTo>
                    <a:pt x="538" y="137"/>
                  </a:lnTo>
                  <a:lnTo>
                    <a:pt x="535" y="144"/>
                  </a:lnTo>
                  <a:lnTo>
                    <a:pt x="533" y="150"/>
                  </a:lnTo>
                  <a:lnTo>
                    <a:pt x="530" y="156"/>
                  </a:lnTo>
                  <a:lnTo>
                    <a:pt x="526" y="163"/>
                  </a:lnTo>
                  <a:lnTo>
                    <a:pt x="523" y="169"/>
                  </a:lnTo>
                  <a:lnTo>
                    <a:pt x="520" y="175"/>
                  </a:lnTo>
                  <a:lnTo>
                    <a:pt x="516" y="181"/>
                  </a:lnTo>
                  <a:lnTo>
                    <a:pt x="512" y="188"/>
                  </a:lnTo>
                  <a:lnTo>
                    <a:pt x="509" y="195"/>
                  </a:lnTo>
                  <a:lnTo>
                    <a:pt x="505" y="201"/>
                  </a:lnTo>
                  <a:lnTo>
                    <a:pt x="501" y="208"/>
                  </a:lnTo>
                  <a:lnTo>
                    <a:pt x="496" y="215"/>
                  </a:lnTo>
                  <a:lnTo>
                    <a:pt x="492" y="222"/>
                  </a:lnTo>
                  <a:lnTo>
                    <a:pt x="487" y="228"/>
                  </a:lnTo>
                  <a:lnTo>
                    <a:pt x="484" y="234"/>
                  </a:lnTo>
                  <a:lnTo>
                    <a:pt x="477" y="240"/>
                  </a:lnTo>
                  <a:lnTo>
                    <a:pt x="472" y="247"/>
                  </a:lnTo>
                  <a:lnTo>
                    <a:pt x="467" y="254"/>
                  </a:lnTo>
                  <a:lnTo>
                    <a:pt x="462" y="261"/>
                  </a:lnTo>
                  <a:lnTo>
                    <a:pt x="457" y="266"/>
                  </a:lnTo>
                  <a:lnTo>
                    <a:pt x="451" y="272"/>
                  </a:lnTo>
                  <a:lnTo>
                    <a:pt x="445" y="278"/>
                  </a:lnTo>
                  <a:lnTo>
                    <a:pt x="440" y="284"/>
                  </a:lnTo>
                  <a:lnTo>
                    <a:pt x="433" y="289"/>
                  </a:lnTo>
                  <a:lnTo>
                    <a:pt x="427" y="296"/>
                  </a:lnTo>
                  <a:lnTo>
                    <a:pt x="421" y="301"/>
                  </a:lnTo>
                  <a:lnTo>
                    <a:pt x="415" y="307"/>
                  </a:lnTo>
                  <a:lnTo>
                    <a:pt x="407" y="311"/>
                  </a:lnTo>
                  <a:lnTo>
                    <a:pt x="400" y="316"/>
                  </a:lnTo>
                  <a:lnTo>
                    <a:pt x="393" y="321"/>
                  </a:lnTo>
                  <a:lnTo>
                    <a:pt x="386" y="326"/>
                  </a:lnTo>
                  <a:lnTo>
                    <a:pt x="378" y="328"/>
                  </a:lnTo>
                  <a:lnTo>
                    <a:pt x="371" y="333"/>
                  </a:lnTo>
                  <a:lnTo>
                    <a:pt x="362" y="337"/>
                  </a:lnTo>
                  <a:lnTo>
                    <a:pt x="354" y="340"/>
                  </a:lnTo>
                  <a:lnTo>
                    <a:pt x="347" y="342"/>
                  </a:lnTo>
                  <a:lnTo>
                    <a:pt x="338" y="345"/>
                  </a:lnTo>
                  <a:lnTo>
                    <a:pt x="329" y="347"/>
                  </a:lnTo>
                  <a:lnTo>
                    <a:pt x="320" y="350"/>
                  </a:lnTo>
                  <a:lnTo>
                    <a:pt x="312" y="351"/>
                  </a:lnTo>
                  <a:lnTo>
                    <a:pt x="303" y="354"/>
                  </a:lnTo>
                  <a:lnTo>
                    <a:pt x="294" y="354"/>
                  </a:lnTo>
                  <a:lnTo>
                    <a:pt x="284" y="355"/>
                  </a:lnTo>
                  <a:lnTo>
                    <a:pt x="274" y="355"/>
                  </a:lnTo>
                  <a:lnTo>
                    <a:pt x="265" y="355"/>
                  </a:lnTo>
                  <a:lnTo>
                    <a:pt x="255" y="355"/>
                  </a:lnTo>
                  <a:lnTo>
                    <a:pt x="248" y="355"/>
                  </a:lnTo>
                  <a:lnTo>
                    <a:pt x="239" y="355"/>
                  </a:lnTo>
                  <a:lnTo>
                    <a:pt x="230" y="354"/>
                  </a:lnTo>
                  <a:lnTo>
                    <a:pt x="221" y="354"/>
                  </a:lnTo>
                  <a:lnTo>
                    <a:pt x="215" y="354"/>
                  </a:lnTo>
                  <a:lnTo>
                    <a:pt x="206" y="351"/>
                  </a:lnTo>
                  <a:lnTo>
                    <a:pt x="199" y="351"/>
                  </a:lnTo>
                  <a:lnTo>
                    <a:pt x="191" y="350"/>
                  </a:lnTo>
                  <a:lnTo>
                    <a:pt x="185" y="349"/>
                  </a:lnTo>
                  <a:lnTo>
                    <a:pt x="179" y="347"/>
                  </a:lnTo>
                  <a:lnTo>
                    <a:pt x="172" y="346"/>
                  </a:lnTo>
                  <a:lnTo>
                    <a:pt x="166" y="345"/>
                  </a:lnTo>
                  <a:lnTo>
                    <a:pt x="160" y="345"/>
                  </a:lnTo>
                  <a:lnTo>
                    <a:pt x="153" y="342"/>
                  </a:lnTo>
                  <a:lnTo>
                    <a:pt x="148" y="341"/>
                  </a:lnTo>
                  <a:lnTo>
                    <a:pt x="142" y="338"/>
                  </a:lnTo>
                  <a:lnTo>
                    <a:pt x="137" y="337"/>
                  </a:lnTo>
                  <a:lnTo>
                    <a:pt x="132" y="335"/>
                  </a:lnTo>
                  <a:lnTo>
                    <a:pt x="127" y="333"/>
                  </a:lnTo>
                  <a:lnTo>
                    <a:pt x="123" y="332"/>
                  </a:lnTo>
                  <a:lnTo>
                    <a:pt x="118" y="330"/>
                  </a:lnTo>
                  <a:lnTo>
                    <a:pt x="115" y="328"/>
                  </a:lnTo>
                  <a:lnTo>
                    <a:pt x="110" y="326"/>
                  </a:lnTo>
                  <a:lnTo>
                    <a:pt x="106" y="323"/>
                  </a:lnTo>
                  <a:lnTo>
                    <a:pt x="102" y="322"/>
                  </a:lnTo>
                  <a:lnTo>
                    <a:pt x="95" y="318"/>
                  </a:lnTo>
                  <a:lnTo>
                    <a:pt x="89" y="315"/>
                  </a:lnTo>
                  <a:lnTo>
                    <a:pt x="83" y="311"/>
                  </a:lnTo>
                  <a:lnTo>
                    <a:pt x="77" y="306"/>
                  </a:lnTo>
                  <a:lnTo>
                    <a:pt x="73" y="302"/>
                  </a:lnTo>
                  <a:lnTo>
                    <a:pt x="69" y="298"/>
                  </a:lnTo>
                  <a:lnTo>
                    <a:pt x="64" y="293"/>
                  </a:lnTo>
                  <a:lnTo>
                    <a:pt x="62" y="289"/>
                  </a:lnTo>
                  <a:lnTo>
                    <a:pt x="59" y="286"/>
                  </a:lnTo>
                  <a:lnTo>
                    <a:pt x="57" y="283"/>
                  </a:lnTo>
                  <a:lnTo>
                    <a:pt x="53" y="277"/>
                  </a:lnTo>
                  <a:lnTo>
                    <a:pt x="52" y="273"/>
                  </a:lnTo>
                  <a:lnTo>
                    <a:pt x="49" y="271"/>
                  </a:lnTo>
                  <a:lnTo>
                    <a:pt x="49" y="269"/>
                  </a:lnTo>
                  <a:lnTo>
                    <a:pt x="48" y="268"/>
                  </a:lnTo>
                  <a:lnTo>
                    <a:pt x="47" y="266"/>
                  </a:lnTo>
                  <a:lnTo>
                    <a:pt x="44" y="262"/>
                  </a:lnTo>
                  <a:lnTo>
                    <a:pt x="41" y="257"/>
                  </a:lnTo>
                  <a:lnTo>
                    <a:pt x="38" y="252"/>
                  </a:lnTo>
                  <a:lnTo>
                    <a:pt x="37" y="249"/>
                  </a:lnTo>
                  <a:lnTo>
                    <a:pt x="34" y="244"/>
                  </a:lnTo>
                  <a:lnTo>
                    <a:pt x="32" y="240"/>
                  </a:lnTo>
                  <a:lnTo>
                    <a:pt x="29" y="235"/>
                  </a:lnTo>
                  <a:lnTo>
                    <a:pt x="27" y="232"/>
                  </a:lnTo>
                  <a:lnTo>
                    <a:pt x="25" y="225"/>
                  </a:lnTo>
                  <a:lnTo>
                    <a:pt x="23" y="220"/>
                  </a:lnTo>
                  <a:lnTo>
                    <a:pt x="20" y="214"/>
                  </a:lnTo>
                  <a:lnTo>
                    <a:pt x="18" y="208"/>
                  </a:lnTo>
                  <a:lnTo>
                    <a:pt x="15" y="200"/>
                  </a:lnTo>
                  <a:lnTo>
                    <a:pt x="13" y="194"/>
                  </a:lnTo>
                  <a:lnTo>
                    <a:pt x="12" y="185"/>
                  </a:lnTo>
                  <a:lnTo>
                    <a:pt x="9" y="179"/>
                  </a:lnTo>
                  <a:lnTo>
                    <a:pt x="8" y="174"/>
                  </a:lnTo>
                  <a:lnTo>
                    <a:pt x="8" y="170"/>
                  </a:lnTo>
                  <a:lnTo>
                    <a:pt x="7" y="166"/>
                  </a:lnTo>
                  <a:lnTo>
                    <a:pt x="7" y="163"/>
                  </a:lnTo>
                  <a:lnTo>
                    <a:pt x="4" y="157"/>
                  </a:lnTo>
                  <a:lnTo>
                    <a:pt x="4" y="152"/>
                  </a:lnTo>
                  <a:lnTo>
                    <a:pt x="3" y="147"/>
                  </a:lnTo>
                  <a:lnTo>
                    <a:pt x="3" y="144"/>
                  </a:lnTo>
                  <a:lnTo>
                    <a:pt x="2" y="139"/>
                  </a:lnTo>
                  <a:lnTo>
                    <a:pt x="2" y="135"/>
                  </a:lnTo>
                  <a:lnTo>
                    <a:pt x="2" y="130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5"/>
                  </a:lnTo>
                  <a:lnTo>
                    <a:pt x="0" y="110"/>
                  </a:lnTo>
                  <a:lnTo>
                    <a:pt x="0" y="105"/>
                  </a:lnTo>
                  <a:lnTo>
                    <a:pt x="0" y="100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2" y="85"/>
                  </a:lnTo>
                  <a:lnTo>
                    <a:pt x="4" y="57"/>
                  </a:lnTo>
                  <a:close/>
                </a:path>
              </a:pathLst>
            </a:custGeom>
            <a:solidFill>
              <a:srgbClr val="BFE6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39" name="Freeform 79"/>
            <p:cNvSpPr>
              <a:spLocks/>
            </p:cNvSpPr>
            <p:nvPr/>
          </p:nvSpPr>
          <p:spPr bwMode="auto">
            <a:xfrm>
              <a:off x="3194" y="2979"/>
              <a:ext cx="188" cy="63"/>
            </a:xfrm>
            <a:custGeom>
              <a:avLst/>
              <a:gdLst>
                <a:gd name="T0" fmla="*/ 4 w 564"/>
                <a:gd name="T1" fmla="*/ 67 h 190"/>
                <a:gd name="T2" fmla="*/ 13 w 564"/>
                <a:gd name="T3" fmla="*/ 59 h 190"/>
                <a:gd name="T4" fmla="*/ 28 w 564"/>
                <a:gd name="T5" fmla="*/ 50 h 190"/>
                <a:gd name="T6" fmla="*/ 47 w 564"/>
                <a:gd name="T7" fmla="*/ 39 h 190"/>
                <a:gd name="T8" fmla="*/ 63 w 564"/>
                <a:gd name="T9" fmla="*/ 33 h 190"/>
                <a:gd name="T10" fmla="*/ 76 w 564"/>
                <a:gd name="T11" fmla="*/ 26 h 190"/>
                <a:gd name="T12" fmla="*/ 89 w 564"/>
                <a:gd name="T13" fmla="*/ 21 h 190"/>
                <a:gd name="T14" fmla="*/ 104 w 564"/>
                <a:gd name="T15" fmla="*/ 16 h 190"/>
                <a:gd name="T16" fmla="*/ 119 w 564"/>
                <a:gd name="T17" fmla="*/ 11 h 190"/>
                <a:gd name="T18" fmla="*/ 136 w 564"/>
                <a:gd name="T19" fmla="*/ 8 h 190"/>
                <a:gd name="T20" fmla="*/ 155 w 564"/>
                <a:gd name="T21" fmla="*/ 5 h 190"/>
                <a:gd name="T22" fmla="*/ 172 w 564"/>
                <a:gd name="T23" fmla="*/ 1 h 190"/>
                <a:gd name="T24" fmla="*/ 191 w 564"/>
                <a:gd name="T25" fmla="*/ 0 h 190"/>
                <a:gd name="T26" fmla="*/ 212 w 564"/>
                <a:gd name="T27" fmla="*/ 0 h 190"/>
                <a:gd name="T28" fmla="*/ 234 w 564"/>
                <a:gd name="T29" fmla="*/ 1 h 190"/>
                <a:gd name="T30" fmla="*/ 255 w 564"/>
                <a:gd name="T31" fmla="*/ 4 h 190"/>
                <a:gd name="T32" fmla="*/ 278 w 564"/>
                <a:gd name="T33" fmla="*/ 6 h 190"/>
                <a:gd name="T34" fmla="*/ 299 w 564"/>
                <a:gd name="T35" fmla="*/ 9 h 190"/>
                <a:gd name="T36" fmla="*/ 320 w 564"/>
                <a:gd name="T37" fmla="*/ 14 h 190"/>
                <a:gd name="T38" fmla="*/ 342 w 564"/>
                <a:gd name="T39" fmla="*/ 18 h 190"/>
                <a:gd name="T40" fmla="*/ 362 w 564"/>
                <a:gd name="T41" fmla="*/ 23 h 190"/>
                <a:gd name="T42" fmla="*/ 382 w 564"/>
                <a:gd name="T43" fmla="*/ 28 h 190"/>
                <a:gd name="T44" fmla="*/ 402 w 564"/>
                <a:gd name="T45" fmla="*/ 33 h 190"/>
                <a:gd name="T46" fmla="*/ 421 w 564"/>
                <a:gd name="T47" fmla="*/ 38 h 190"/>
                <a:gd name="T48" fmla="*/ 438 w 564"/>
                <a:gd name="T49" fmla="*/ 43 h 190"/>
                <a:gd name="T50" fmla="*/ 455 w 564"/>
                <a:gd name="T51" fmla="*/ 48 h 190"/>
                <a:gd name="T52" fmla="*/ 472 w 564"/>
                <a:gd name="T53" fmla="*/ 54 h 190"/>
                <a:gd name="T54" fmla="*/ 486 w 564"/>
                <a:gd name="T55" fmla="*/ 59 h 190"/>
                <a:gd name="T56" fmla="*/ 500 w 564"/>
                <a:gd name="T57" fmla="*/ 64 h 190"/>
                <a:gd name="T58" fmla="*/ 512 w 564"/>
                <a:gd name="T59" fmla="*/ 68 h 190"/>
                <a:gd name="T60" fmla="*/ 525 w 564"/>
                <a:gd name="T61" fmla="*/ 73 h 190"/>
                <a:gd name="T62" fmla="*/ 542 w 564"/>
                <a:gd name="T63" fmla="*/ 80 h 190"/>
                <a:gd name="T64" fmla="*/ 556 w 564"/>
                <a:gd name="T65" fmla="*/ 87 h 190"/>
                <a:gd name="T66" fmla="*/ 551 w 564"/>
                <a:gd name="T67" fmla="*/ 190 h 190"/>
                <a:gd name="T68" fmla="*/ 542 w 564"/>
                <a:gd name="T69" fmla="*/ 184 h 190"/>
                <a:gd name="T70" fmla="*/ 529 w 564"/>
                <a:gd name="T71" fmla="*/ 176 h 190"/>
                <a:gd name="T72" fmla="*/ 515 w 564"/>
                <a:gd name="T73" fmla="*/ 168 h 190"/>
                <a:gd name="T74" fmla="*/ 498 w 564"/>
                <a:gd name="T75" fmla="*/ 160 h 190"/>
                <a:gd name="T76" fmla="*/ 477 w 564"/>
                <a:gd name="T77" fmla="*/ 150 h 190"/>
                <a:gd name="T78" fmla="*/ 455 w 564"/>
                <a:gd name="T79" fmla="*/ 140 h 190"/>
                <a:gd name="T80" fmla="*/ 429 w 564"/>
                <a:gd name="T81" fmla="*/ 129 h 190"/>
                <a:gd name="T82" fmla="*/ 403 w 564"/>
                <a:gd name="T83" fmla="*/ 121 h 190"/>
                <a:gd name="T84" fmla="*/ 374 w 564"/>
                <a:gd name="T85" fmla="*/ 111 h 190"/>
                <a:gd name="T86" fmla="*/ 344 w 564"/>
                <a:gd name="T87" fmla="*/ 103 h 190"/>
                <a:gd name="T88" fmla="*/ 311 w 564"/>
                <a:gd name="T89" fmla="*/ 96 h 190"/>
                <a:gd name="T90" fmla="*/ 279 w 564"/>
                <a:gd name="T91" fmla="*/ 90 h 190"/>
                <a:gd name="T92" fmla="*/ 245 w 564"/>
                <a:gd name="T93" fmla="*/ 87 h 190"/>
                <a:gd name="T94" fmla="*/ 210 w 564"/>
                <a:gd name="T95" fmla="*/ 85 h 190"/>
                <a:gd name="T96" fmla="*/ 175 w 564"/>
                <a:gd name="T97" fmla="*/ 87 h 190"/>
                <a:gd name="T98" fmla="*/ 140 w 564"/>
                <a:gd name="T99" fmla="*/ 92 h 190"/>
                <a:gd name="T100" fmla="*/ 104 w 564"/>
                <a:gd name="T101" fmla="*/ 99 h 190"/>
                <a:gd name="T102" fmla="*/ 69 w 564"/>
                <a:gd name="T103" fmla="*/ 112 h 190"/>
                <a:gd name="T104" fmla="*/ 34 w 564"/>
                <a:gd name="T105" fmla="*/ 128 h 190"/>
                <a:gd name="T106" fmla="*/ 1 w 564"/>
                <a:gd name="T107" fmla="*/ 150 h 1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4"/>
                <a:gd name="T163" fmla="*/ 0 h 190"/>
                <a:gd name="T164" fmla="*/ 564 w 564"/>
                <a:gd name="T165" fmla="*/ 190 h 1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4" h="190">
                  <a:moveTo>
                    <a:pt x="0" y="70"/>
                  </a:moveTo>
                  <a:lnTo>
                    <a:pt x="0" y="69"/>
                  </a:lnTo>
                  <a:lnTo>
                    <a:pt x="4" y="67"/>
                  </a:lnTo>
                  <a:lnTo>
                    <a:pt x="6" y="64"/>
                  </a:lnTo>
                  <a:lnTo>
                    <a:pt x="10" y="62"/>
                  </a:lnTo>
                  <a:lnTo>
                    <a:pt x="13" y="59"/>
                  </a:lnTo>
                  <a:lnTo>
                    <a:pt x="18" y="57"/>
                  </a:lnTo>
                  <a:lnTo>
                    <a:pt x="23" y="54"/>
                  </a:lnTo>
                  <a:lnTo>
                    <a:pt x="28" y="50"/>
                  </a:lnTo>
                  <a:lnTo>
                    <a:pt x="34" y="47"/>
                  </a:lnTo>
                  <a:lnTo>
                    <a:pt x="40" y="43"/>
                  </a:lnTo>
                  <a:lnTo>
                    <a:pt x="47" y="39"/>
                  </a:lnTo>
                  <a:lnTo>
                    <a:pt x="55" y="36"/>
                  </a:lnTo>
                  <a:lnTo>
                    <a:pt x="58" y="34"/>
                  </a:lnTo>
                  <a:lnTo>
                    <a:pt x="63" y="33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6" y="26"/>
                  </a:lnTo>
                  <a:lnTo>
                    <a:pt x="81" y="25"/>
                  </a:lnTo>
                  <a:lnTo>
                    <a:pt x="84" y="23"/>
                  </a:lnTo>
                  <a:lnTo>
                    <a:pt x="89" y="21"/>
                  </a:lnTo>
                  <a:lnTo>
                    <a:pt x="94" y="19"/>
                  </a:lnTo>
                  <a:lnTo>
                    <a:pt x="99" y="18"/>
                  </a:lnTo>
                  <a:lnTo>
                    <a:pt x="104" y="16"/>
                  </a:lnTo>
                  <a:lnTo>
                    <a:pt x="109" y="15"/>
                  </a:lnTo>
                  <a:lnTo>
                    <a:pt x="114" y="13"/>
                  </a:lnTo>
                  <a:lnTo>
                    <a:pt x="119" y="11"/>
                  </a:lnTo>
                  <a:lnTo>
                    <a:pt x="124" y="10"/>
                  </a:lnTo>
                  <a:lnTo>
                    <a:pt x="131" y="9"/>
                  </a:lnTo>
                  <a:lnTo>
                    <a:pt x="136" y="8"/>
                  </a:lnTo>
                  <a:lnTo>
                    <a:pt x="142" y="6"/>
                  </a:lnTo>
                  <a:lnTo>
                    <a:pt x="148" y="5"/>
                  </a:lnTo>
                  <a:lnTo>
                    <a:pt x="155" y="5"/>
                  </a:lnTo>
                  <a:lnTo>
                    <a:pt x="161" y="4"/>
                  </a:lnTo>
                  <a:lnTo>
                    <a:pt x="166" y="3"/>
                  </a:lnTo>
                  <a:lnTo>
                    <a:pt x="172" y="1"/>
                  </a:lnTo>
                  <a:lnTo>
                    <a:pt x="178" y="1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9" y="0"/>
                  </a:lnTo>
                  <a:lnTo>
                    <a:pt x="206" y="0"/>
                  </a:lnTo>
                  <a:lnTo>
                    <a:pt x="212" y="0"/>
                  </a:lnTo>
                  <a:lnTo>
                    <a:pt x="219" y="0"/>
                  </a:lnTo>
                  <a:lnTo>
                    <a:pt x="226" y="0"/>
                  </a:lnTo>
                  <a:lnTo>
                    <a:pt x="234" y="1"/>
                  </a:lnTo>
                  <a:lnTo>
                    <a:pt x="240" y="1"/>
                  </a:lnTo>
                  <a:lnTo>
                    <a:pt x="247" y="3"/>
                  </a:lnTo>
                  <a:lnTo>
                    <a:pt x="255" y="4"/>
                  </a:lnTo>
                  <a:lnTo>
                    <a:pt x="263" y="5"/>
                  </a:lnTo>
                  <a:lnTo>
                    <a:pt x="270" y="5"/>
                  </a:lnTo>
                  <a:lnTo>
                    <a:pt x="278" y="6"/>
                  </a:lnTo>
                  <a:lnTo>
                    <a:pt x="284" y="6"/>
                  </a:lnTo>
                  <a:lnTo>
                    <a:pt x="291" y="9"/>
                  </a:lnTo>
                  <a:lnTo>
                    <a:pt x="299" y="9"/>
                  </a:lnTo>
                  <a:lnTo>
                    <a:pt x="306" y="11"/>
                  </a:lnTo>
                  <a:lnTo>
                    <a:pt x="313" y="11"/>
                  </a:lnTo>
                  <a:lnTo>
                    <a:pt x="320" y="14"/>
                  </a:lnTo>
                  <a:lnTo>
                    <a:pt x="328" y="15"/>
                  </a:lnTo>
                  <a:lnTo>
                    <a:pt x="334" y="16"/>
                  </a:lnTo>
                  <a:lnTo>
                    <a:pt x="342" y="18"/>
                  </a:lnTo>
                  <a:lnTo>
                    <a:pt x="348" y="20"/>
                  </a:lnTo>
                  <a:lnTo>
                    <a:pt x="354" y="21"/>
                  </a:lnTo>
                  <a:lnTo>
                    <a:pt x="362" y="23"/>
                  </a:lnTo>
                  <a:lnTo>
                    <a:pt x="369" y="24"/>
                  </a:lnTo>
                  <a:lnTo>
                    <a:pt x="375" y="26"/>
                  </a:lnTo>
                  <a:lnTo>
                    <a:pt x="382" y="28"/>
                  </a:lnTo>
                  <a:lnTo>
                    <a:pt x="389" y="29"/>
                  </a:lnTo>
                  <a:lnTo>
                    <a:pt x="396" y="30"/>
                  </a:lnTo>
                  <a:lnTo>
                    <a:pt x="402" y="33"/>
                  </a:lnTo>
                  <a:lnTo>
                    <a:pt x="408" y="34"/>
                  </a:lnTo>
                  <a:lnTo>
                    <a:pt x="414" y="36"/>
                  </a:lnTo>
                  <a:lnTo>
                    <a:pt x="421" y="38"/>
                  </a:lnTo>
                  <a:lnTo>
                    <a:pt x="427" y="40"/>
                  </a:lnTo>
                  <a:lnTo>
                    <a:pt x="432" y="41"/>
                  </a:lnTo>
                  <a:lnTo>
                    <a:pt x="438" y="43"/>
                  </a:lnTo>
                  <a:lnTo>
                    <a:pt x="443" y="44"/>
                  </a:lnTo>
                  <a:lnTo>
                    <a:pt x="451" y="47"/>
                  </a:lnTo>
                  <a:lnTo>
                    <a:pt x="455" y="48"/>
                  </a:lnTo>
                  <a:lnTo>
                    <a:pt x="461" y="50"/>
                  </a:lnTo>
                  <a:lnTo>
                    <a:pt x="467" y="53"/>
                  </a:lnTo>
                  <a:lnTo>
                    <a:pt x="472" y="54"/>
                  </a:lnTo>
                  <a:lnTo>
                    <a:pt x="476" y="55"/>
                  </a:lnTo>
                  <a:lnTo>
                    <a:pt x="481" y="57"/>
                  </a:lnTo>
                  <a:lnTo>
                    <a:pt x="486" y="59"/>
                  </a:lnTo>
                  <a:lnTo>
                    <a:pt x="491" y="60"/>
                  </a:lnTo>
                  <a:lnTo>
                    <a:pt x="496" y="62"/>
                  </a:lnTo>
                  <a:lnTo>
                    <a:pt x="500" y="64"/>
                  </a:lnTo>
                  <a:lnTo>
                    <a:pt x="504" y="65"/>
                  </a:lnTo>
                  <a:lnTo>
                    <a:pt x="509" y="68"/>
                  </a:lnTo>
                  <a:lnTo>
                    <a:pt x="512" y="68"/>
                  </a:lnTo>
                  <a:lnTo>
                    <a:pt x="517" y="70"/>
                  </a:lnTo>
                  <a:lnTo>
                    <a:pt x="520" y="72"/>
                  </a:lnTo>
                  <a:lnTo>
                    <a:pt x="525" y="73"/>
                  </a:lnTo>
                  <a:lnTo>
                    <a:pt x="531" y="77"/>
                  </a:lnTo>
                  <a:lnTo>
                    <a:pt x="537" y="79"/>
                  </a:lnTo>
                  <a:lnTo>
                    <a:pt x="542" y="80"/>
                  </a:lnTo>
                  <a:lnTo>
                    <a:pt x="547" y="83"/>
                  </a:lnTo>
                  <a:lnTo>
                    <a:pt x="552" y="84"/>
                  </a:lnTo>
                  <a:lnTo>
                    <a:pt x="556" y="87"/>
                  </a:lnTo>
                  <a:lnTo>
                    <a:pt x="561" y="88"/>
                  </a:lnTo>
                  <a:lnTo>
                    <a:pt x="564" y="89"/>
                  </a:lnTo>
                  <a:lnTo>
                    <a:pt x="551" y="190"/>
                  </a:lnTo>
                  <a:lnTo>
                    <a:pt x="550" y="189"/>
                  </a:lnTo>
                  <a:lnTo>
                    <a:pt x="547" y="187"/>
                  </a:lnTo>
                  <a:lnTo>
                    <a:pt x="542" y="184"/>
                  </a:lnTo>
                  <a:lnTo>
                    <a:pt x="537" y="181"/>
                  </a:lnTo>
                  <a:lnTo>
                    <a:pt x="532" y="178"/>
                  </a:lnTo>
                  <a:lnTo>
                    <a:pt x="529" y="176"/>
                  </a:lnTo>
                  <a:lnTo>
                    <a:pt x="525" y="173"/>
                  </a:lnTo>
                  <a:lnTo>
                    <a:pt x="520" y="171"/>
                  </a:lnTo>
                  <a:lnTo>
                    <a:pt x="515" y="168"/>
                  </a:lnTo>
                  <a:lnTo>
                    <a:pt x="510" y="166"/>
                  </a:lnTo>
                  <a:lnTo>
                    <a:pt x="504" y="163"/>
                  </a:lnTo>
                  <a:lnTo>
                    <a:pt x="498" y="160"/>
                  </a:lnTo>
                  <a:lnTo>
                    <a:pt x="491" y="156"/>
                  </a:lnTo>
                  <a:lnTo>
                    <a:pt x="485" y="153"/>
                  </a:lnTo>
                  <a:lnTo>
                    <a:pt x="477" y="150"/>
                  </a:lnTo>
                  <a:lnTo>
                    <a:pt x="471" y="147"/>
                  </a:lnTo>
                  <a:lnTo>
                    <a:pt x="463" y="143"/>
                  </a:lnTo>
                  <a:lnTo>
                    <a:pt x="455" y="140"/>
                  </a:lnTo>
                  <a:lnTo>
                    <a:pt x="447" y="137"/>
                  </a:lnTo>
                  <a:lnTo>
                    <a:pt x="438" y="133"/>
                  </a:lnTo>
                  <a:lnTo>
                    <a:pt x="429" y="129"/>
                  </a:lnTo>
                  <a:lnTo>
                    <a:pt x="421" y="127"/>
                  </a:lnTo>
                  <a:lnTo>
                    <a:pt x="412" y="123"/>
                  </a:lnTo>
                  <a:lnTo>
                    <a:pt x="403" y="121"/>
                  </a:lnTo>
                  <a:lnTo>
                    <a:pt x="393" y="117"/>
                  </a:lnTo>
                  <a:lnTo>
                    <a:pt x="384" y="114"/>
                  </a:lnTo>
                  <a:lnTo>
                    <a:pt x="374" y="111"/>
                  </a:lnTo>
                  <a:lnTo>
                    <a:pt x="365" y="109"/>
                  </a:lnTo>
                  <a:lnTo>
                    <a:pt x="354" y="106"/>
                  </a:lnTo>
                  <a:lnTo>
                    <a:pt x="344" y="103"/>
                  </a:lnTo>
                  <a:lnTo>
                    <a:pt x="334" y="101"/>
                  </a:lnTo>
                  <a:lnTo>
                    <a:pt x="323" y="98"/>
                  </a:lnTo>
                  <a:lnTo>
                    <a:pt x="311" y="96"/>
                  </a:lnTo>
                  <a:lnTo>
                    <a:pt x="301" y="93"/>
                  </a:lnTo>
                  <a:lnTo>
                    <a:pt x="290" y="92"/>
                  </a:lnTo>
                  <a:lnTo>
                    <a:pt x="279" y="90"/>
                  </a:lnTo>
                  <a:lnTo>
                    <a:pt x="268" y="88"/>
                  </a:lnTo>
                  <a:lnTo>
                    <a:pt x="256" y="88"/>
                  </a:lnTo>
                  <a:lnTo>
                    <a:pt x="245" y="87"/>
                  </a:lnTo>
                  <a:lnTo>
                    <a:pt x="234" y="87"/>
                  </a:lnTo>
                  <a:lnTo>
                    <a:pt x="221" y="85"/>
                  </a:lnTo>
                  <a:lnTo>
                    <a:pt x="210" y="85"/>
                  </a:lnTo>
                  <a:lnTo>
                    <a:pt x="199" y="85"/>
                  </a:lnTo>
                  <a:lnTo>
                    <a:pt x="187" y="87"/>
                  </a:lnTo>
                  <a:lnTo>
                    <a:pt x="175" y="87"/>
                  </a:lnTo>
                  <a:lnTo>
                    <a:pt x="163" y="88"/>
                  </a:lnTo>
                  <a:lnTo>
                    <a:pt x="151" y="89"/>
                  </a:lnTo>
                  <a:lnTo>
                    <a:pt x="140" y="92"/>
                  </a:lnTo>
                  <a:lnTo>
                    <a:pt x="127" y="94"/>
                  </a:lnTo>
                  <a:lnTo>
                    <a:pt x="116" y="97"/>
                  </a:lnTo>
                  <a:lnTo>
                    <a:pt x="104" y="99"/>
                  </a:lnTo>
                  <a:lnTo>
                    <a:pt x="92" y="104"/>
                  </a:lnTo>
                  <a:lnTo>
                    <a:pt x="81" y="107"/>
                  </a:lnTo>
                  <a:lnTo>
                    <a:pt x="69" y="112"/>
                  </a:lnTo>
                  <a:lnTo>
                    <a:pt x="57" y="117"/>
                  </a:lnTo>
                  <a:lnTo>
                    <a:pt x="45" y="122"/>
                  </a:lnTo>
                  <a:lnTo>
                    <a:pt x="34" y="128"/>
                  </a:lnTo>
                  <a:lnTo>
                    <a:pt x="23" y="134"/>
                  </a:lnTo>
                  <a:lnTo>
                    <a:pt x="13" y="141"/>
                  </a:lnTo>
                  <a:lnTo>
                    <a:pt x="1" y="15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82A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0" name="Freeform 80"/>
            <p:cNvSpPr>
              <a:spLocks/>
            </p:cNvSpPr>
            <p:nvPr/>
          </p:nvSpPr>
          <p:spPr bwMode="auto">
            <a:xfrm>
              <a:off x="2986" y="2905"/>
              <a:ext cx="692" cy="214"/>
            </a:xfrm>
            <a:custGeom>
              <a:avLst/>
              <a:gdLst>
                <a:gd name="T0" fmla="*/ 3 w 2075"/>
                <a:gd name="T1" fmla="*/ 603 h 644"/>
                <a:gd name="T2" fmla="*/ 0 w 2075"/>
                <a:gd name="T3" fmla="*/ 553 h 644"/>
                <a:gd name="T4" fmla="*/ 0 w 2075"/>
                <a:gd name="T5" fmla="*/ 492 h 644"/>
                <a:gd name="T6" fmla="*/ 10 w 2075"/>
                <a:gd name="T7" fmla="*/ 433 h 644"/>
                <a:gd name="T8" fmla="*/ 35 w 2075"/>
                <a:gd name="T9" fmla="*/ 384 h 644"/>
                <a:gd name="T10" fmla="*/ 99 w 2075"/>
                <a:gd name="T11" fmla="*/ 349 h 644"/>
                <a:gd name="T12" fmla="*/ 141 w 2075"/>
                <a:gd name="T13" fmla="*/ 345 h 644"/>
                <a:gd name="T14" fmla="*/ 201 w 2075"/>
                <a:gd name="T15" fmla="*/ 354 h 644"/>
                <a:gd name="T16" fmla="*/ 242 w 2075"/>
                <a:gd name="T17" fmla="*/ 360 h 644"/>
                <a:gd name="T18" fmla="*/ 289 w 2075"/>
                <a:gd name="T19" fmla="*/ 348 h 644"/>
                <a:gd name="T20" fmla="*/ 343 w 2075"/>
                <a:gd name="T21" fmla="*/ 323 h 644"/>
                <a:gd name="T22" fmla="*/ 404 w 2075"/>
                <a:gd name="T23" fmla="*/ 285 h 644"/>
                <a:gd name="T24" fmla="*/ 467 w 2075"/>
                <a:gd name="T25" fmla="*/ 228 h 644"/>
                <a:gd name="T26" fmla="*/ 527 w 2075"/>
                <a:gd name="T27" fmla="*/ 154 h 644"/>
                <a:gd name="T28" fmla="*/ 603 w 2075"/>
                <a:gd name="T29" fmla="*/ 90 h 644"/>
                <a:gd name="T30" fmla="*/ 692 w 2075"/>
                <a:gd name="T31" fmla="*/ 44 h 644"/>
                <a:gd name="T32" fmla="*/ 787 w 2075"/>
                <a:gd name="T33" fmla="*/ 15 h 644"/>
                <a:gd name="T34" fmla="*/ 881 w 2075"/>
                <a:gd name="T35" fmla="*/ 2 h 644"/>
                <a:gd name="T36" fmla="*/ 962 w 2075"/>
                <a:gd name="T37" fmla="*/ 1 h 644"/>
                <a:gd name="T38" fmla="*/ 1031 w 2075"/>
                <a:gd name="T39" fmla="*/ 15 h 644"/>
                <a:gd name="T40" fmla="*/ 1110 w 2075"/>
                <a:gd name="T41" fmla="*/ 38 h 644"/>
                <a:gd name="T42" fmla="*/ 1193 w 2075"/>
                <a:gd name="T43" fmla="*/ 69 h 644"/>
                <a:gd name="T44" fmla="*/ 1268 w 2075"/>
                <a:gd name="T45" fmla="*/ 98 h 644"/>
                <a:gd name="T46" fmla="*/ 1327 w 2075"/>
                <a:gd name="T47" fmla="*/ 121 h 644"/>
                <a:gd name="T48" fmla="*/ 1366 w 2075"/>
                <a:gd name="T49" fmla="*/ 139 h 644"/>
                <a:gd name="T50" fmla="*/ 1422 w 2075"/>
                <a:gd name="T51" fmla="*/ 169 h 644"/>
                <a:gd name="T52" fmla="*/ 1506 w 2075"/>
                <a:gd name="T53" fmla="*/ 212 h 644"/>
                <a:gd name="T54" fmla="*/ 1607 w 2075"/>
                <a:gd name="T55" fmla="*/ 256 h 644"/>
                <a:gd name="T56" fmla="*/ 1706 w 2075"/>
                <a:gd name="T57" fmla="*/ 292 h 644"/>
                <a:gd name="T58" fmla="*/ 1791 w 2075"/>
                <a:gd name="T59" fmla="*/ 311 h 644"/>
                <a:gd name="T60" fmla="*/ 1926 w 2075"/>
                <a:gd name="T61" fmla="*/ 291 h 644"/>
                <a:gd name="T62" fmla="*/ 1969 w 2075"/>
                <a:gd name="T63" fmla="*/ 318 h 644"/>
                <a:gd name="T64" fmla="*/ 2017 w 2075"/>
                <a:gd name="T65" fmla="*/ 354 h 644"/>
                <a:gd name="T66" fmla="*/ 2065 w 2075"/>
                <a:gd name="T67" fmla="*/ 409 h 644"/>
                <a:gd name="T68" fmla="*/ 2070 w 2075"/>
                <a:gd name="T69" fmla="*/ 460 h 644"/>
                <a:gd name="T70" fmla="*/ 2025 w 2075"/>
                <a:gd name="T71" fmla="*/ 505 h 644"/>
                <a:gd name="T72" fmla="*/ 1947 w 2075"/>
                <a:gd name="T73" fmla="*/ 550 h 644"/>
                <a:gd name="T74" fmla="*/ 1859 w 2075"/>
                <a:gd name="T75" fmla="*/ 592 h 644"/>
                <a:gd name="T76" fmla="*/ 1782 w 2075"/>
                <a:gd name="T77" fmla="*/ 624 h 644"/>
                <a:gd name="T78" fmla="*/ 1730 w 2075"/>
                <a:gd name="T79" fmla="*/ 643 h 644"/>
                <a:gd name="T80" fmla="*/ 1693 w 2075"/>
                <a:gd name="T81" fmla="*/ 598 h 644"/>
                <a:gd name="T82" fmla="*/ 1621 w 2075"/>
                <a:gd name="T83" fmla="*/ 514 h 644"/>
                <a:gd name="T84" fmla="*/ 1511 w 2075"/>
                <a:gd name="T85" fmla="*/ 408 h 644"/>
                <a:gd name="T86" fmla="*/ 1364 w 2075"/>
                <a:gd name="T87" fmla="*/ 297 h 644"/>
                <a:gd name="T88" fmla="*/ 1189 w 2075"/>
                <a:gd name="T89" fmla="*/ 202 h 644"/>
                <a:gd name="T90" fmla="*/ 993 w 2075"/>
                <a:gd name="T91" fmla="*/ 139 h 644"/>
                <a:gd name="T92" fmla="*/ 841 w 2075"/>
                <a:gd name="T93" fmla="*/ 118 h 644"/>
                <a:gd name="T94" fmla="*/ 736 w 2075"/>
                <a:gd name="T95" fmla="*/ 126 h 644"/>
                <a:gd name="T96" fmla="*/ 670 w 2075"/>
                <a:gd name="T97" fmla="*/ 154 h 644"/>
                <a:gd name="T98" fmla="*/ 625 w 2075"/>
                <a:gd name="T99" fmla="*/ 204 h 644"/>
                <a:gd name="T100" fmla="*/ 596 w 2075"/>
                <a:gd name="T101" fmla="*/ 247 h 644"/>
                <a:gd name="T102" fmla="*/ 549 w 2075"/>
                <a:gd name="T103" fmla="*/ 320 h 644"/>
                <a:gd name="T104" fmla="*/ 515 w 2075"/>
                <a:gd name="T105" fmla="*/ 388 h 644"/>
                <a:gd name="T106" fmla="*/ 457 w 2075"/>
                <a:gd name="T107" fmla="*/ 456 h 644"/>
                <a:gd name="T108" fmla="*/ 413 w 2075"/>
                <a:gd name="T109" fmla="*/ 494 h 644"/>
                <a:gd name="T110" fmla="*/ 368 w 2075"/>
                <a:gd name="T111" fmla="*/ 525 h 644"/>
                <a:gd name="T112" fmla="*/ 324 w 2075"/>
                <a:gd name="T113" fmla="*/ 553 h 644"/>
                <a:gd name="T114" fmla="*/ 275 w 2075"/>
                <a:gd name="T115" fmla="*/ 553 h 644"/>
                <a:gd name="T116" fmla="*/ 227 w 2075"/>
                <a:gd name="T117" fmla="*/ 576 h 6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075"/>
                <a:gd name="T178" fmla="*/ 0 h 644"/>
                <a:gd name="T179" fmla="*/ 2075 w 2075"/>
                <a:gd name="T180" fmla="*/ 644 h 6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075" h="644">
                  <a:moveTo>
                    <a:pt x="193" y="602"/>
                  </a:moveTo>
                  <a:lnTo>
                    <a:pt x="8" y="639"/>
                  </a:lnTo>
                  <a:lnTo>
                    <a:pt x="8" y="638"/>
                  </a:lnTo>
                  <a:lnTo>
                    <a:pt x="8" y="637"/>
                  </a:lnTo>
                  <a:lnTo>
                    <a:pt x="6" y="633"/>
                  </a:lnTo>
                  <a:lnTo>
                    <a:pt x="6" y="631"/>
                  </a:lnTo>
                  <a:lnTo>
                    <a:pt x="5" y="625"/>
                  </a:lnTo>
                  <a:lnTo>
                    <a:pt x="5" y="619"/>
                  </a:lnTo>
                  <a:lnTo>
                    <a:pt x="4" y="613"/>
                  </a:lnTo>
                  <a:lnTo>
                    <a:pt x="4" y="607"/>
                  </a:lnTo>
                  <a:lnTo>
                    <a:pt x="3" y="603"/>
                  </a:lnTo>
                  <a:lnTo>
                    <a:pt x="3" y="598"/>
                  </a:lnTo>
                  <a:lnTo>
                    <a:pt x="1" y="594"/>
                  </a:lnTo>
                  <a:lnTo>
                    <a:pt x="1" y="590"/>
                  </a:lnTo>
                  <a:lnTo>
                    <a:pt x="1" y="585"/>
                  </a:lnTo>
                  <a:lnTo>
                    <a:pt x="1" y="581"/>
                  </a:lnTo>
                  <a:lnTo>
                    <a:pt x="0" y="576"/>
                  </a:lnTo>
                  <a:lnTo>
                    <a:pt x="0" y="571"/>
                  </a:lnTo>
                  <a:lnTo>
                    <a:pt x="0" y="566"/>
                  </a:lnTo>
                  <a:lnTo>
                    <a:pt x="0" y="561"/>
                  </a:lnTo>
                  <a:lnTo>
                    <a:pt x="0" y="556"/>
                  </a:lnTo>
                  <a:lnTo>
                    <a:pt x="0" y="553"/>
                  </a:lnTo>
                  <a:lnTo>
                    <a:pt x="0" y="546"/>
                  </a:lnTo>
                  <a:lnTo>
                    <a:pt x="0" y="541"/>
                  </a:lnTo>
                  <a:lnTo>
                    <a:pt x="0" y="536"/>
                  </a:lnTo>
                  <a:lnTo>
                    <a:pt x="0" y="531"/>
                  </a:lnTo>
                  <a:lnTo>
                    <a:pt x="0" y="525"/>
                  </a:lnTo>
                  <a:lnTo>
                    <a:pt x="0" y="520"/>
                  </a:lnTo>
                  <a:lnTo>
                    <a:pt x="0" y="514"/>
                  </a:lnTo>
                  <a:lnTo>
                    <a:pt x="0" y="509"/>
                  </a:lnTo>
                  <a:lnTo>
                    <a:pt x="0" y="504"/>
                  </a:lnTo>
                  <a:lnTo>
                    <a:pt x="0" y="497"/>
                  </a:lnTo>
                  <a:lnTo>
                    <a:pt x="0" y="492"/>
                  </a:lnTo>
                  <a:lnTo>
                    <a:pt x="1" y="487"/>
                  </a:lnTo>
                  <a:lnTo>
                    <a:pt x="1" y="481"/>
                  </a:lnTo>
                  <a:lnTo>
                    <a:pt x="1" y="476"/>
                  </a:lnTo>
                  <a:lnTo>
                    <a:pt x="3" y="470"/>
                  </a:lnTo>
                  <a:lnTo>
                    <a:pt x="3" y="465"/>
                  </a:lnTo>
                  <a:lnTo>
                    <a:pt x="4" y="460"/>
                  </a:lnTo>
                  <a:lnTo>
                    <a:pt x="5" y="455"/>
                  </a:lnTo>
                  <a:lnTo>
                    <a:pt x="6" y="448"/>
                  </a:lnTo>
                  <a:lnTo>
                    <a:pt x="8" y="444"/>
                  </a:lnTo>
                  <a:lnTo>
                    <a:pt x="9" y="438"/>
                  </a:lnTo>
                  <a:lnTo>
                    <a:pt x="10" y="433"/>
                  </a:lnTo>
                  <a:lnTo>
                    <a:pt x="11" y="428"/>
                  </a:lnTo>
                  <a:lnTo>
                    <a:pt x="13" y="424"/>
                  </a:lnTo>
                  <a:lnTo>
                    <a:pt x="15" y="419"/>
                  </a:lnTo>
                  <a:lnTo>
                    <a:pt x="16" y="416"/>
                  </a:lnTo>
                  <a:lnTo>
                    <a:pt x="19" y="411"/>
                  </a:lnTo>
                  <a:lnTo>
                    <a:pt x="21" y="407"/>
                  </a:lnTo>
                  <a:lnTo>
                    <a:pt x="23" y="403"/>
                  </a:lnTo>
                  <a:lnTo>
                    <a:pt x="25" y="398"/>
                  </a:lnTo>
                  <a:lnTo>
                    <a:pt x="28" y="394"/>
                  </a:lnTo>
                  <a:lnTo>
                    <a:pt x="30" y="390"/>
                  </a:lnTo>
                  <a:lnTo>
                    <a:pt x="35" y="384"/>
                  </a:lnTo>
                  <a:lnTo>
                    <a:pt x="42" y="378"/>
                  </a:lnTo>
                  <a:lnTo>
                    <a:pt x="48" y="372"/>
                  </a:lnTo>
                  <a:lnTo>
                    <a:pt x="54" y="367"/>
                  </a:lnTo>
                  <a:lnTo>
                    <a:pt x="62" y="362"/>
                  </a:lnTo>
                  <a:lnTo>
                    <a:pt x="68" y="359"/>
                  </a:lnTo>
                  <a:lnTo>
                    <a:pt x="75" y="355"/>
                  </a:lnTo>
                  <a:lnTo>
                    <a:pt x="83" y="353"/>
                  </a:lnTo>
                  <a:lnTo>
                    <a:pt x="87" y="350"/>
                  </a:lnTo>
                  <a:lnTo>
                    <a:pt x="90" y="350"/>
                  </a:lnTo>
                  <a:lnTo>
                    <a:pt x="94" y="349"/>
                  </a:lnTo>
                  <a:lnTo>
                    <a:pt x="99" y="349"/>
                  </a:lnTo>
                  <a:lnTo>
                    <a:pt x="102" y="348"/>
                  </a:lnTo>
                  <a:lnTo>
                    <a:pt x="107" y="346"/>
                  </a:lnTo>
                  <a:lnTo>
                    <a:pt x="111" y="345"/>
                  </a:lnTo>
                  <a:lnTo>
                    <a:pt x="114" y="345"/>
                  </a:lnTo>
                  <a:lnTo>
                    <a:pt x="118" y="345"/>
                  </a:lnTo>
                  <a:lnTo>
                    <a:pt x="122" y="345"/>
                  </a:lnTo>
                  <a:lnTo>
                    <a:pt x="126" y="345"/>
                  </a:lnTo>
                  <a:lnTo>
                    <a:pt x="129" y="345"/>
                  </a:lnTo>
                  <a:lnTo>
                    <a:pt x="133" y="345"/>
                  </a:lnTo>
                  <a:lnTo>
                    <a:pt x="138" y="345"/>
                  </a:lnTo>
                  <a:lnTo>
                    <a:pt x="141" y="345"/>
                  </a:lnTo>
                  <a:lnTo>
                    <a:pt x="146" y="345"/>
                  </a:lnTo>
                  <a:lnTo>
                    <a:pt x="149" y="345"/>
                  </a:lnTo>
                  <a:lnTo>
                    <a:pt x="153" y="345"/>
                  </a:lnTo>
                  <a:lnTo>
                    <a:pt x="157" y="346"/>
                  </a:lnTo>
                  <a:lnTo>
                    <a:pt x="161" y="348"/>
                  </a:lnTo>
                  <a:lnTo>
                    <a:pt x="168" y="348"/>
                  </a:lnTo>
                  <a:lnTo>
                    <a:pt x="175" y="349"/>
                  </a:lnTo>
                  <a:lnTo>
                    <a:pt x="181" y="349"/>
                  </a:lnTo>
                  <a:lnTo>
                    <a:pt x="188" y="350"/>
                  </a:lnTo>
                  <a:lnTo>
                    <a:pt x="195" y="351"/>
                  </a:lnTo>
                  <a:lnTo>
                    <a:pt x="201" y="354"/>
                  </a:lnTo>
                  <a:lnTo>
                    <a:pt x="206" y="354"/>
                  </a:lnTo>
                  <a:lnTo>
                    <a:pt x="211" y="356"/>
                  </a:lnTo>
                  <a:lnTo>
                    <a:pt x="215" y="356"/>
                  </a:lnTo>
                  <a:lnTo>
                    <a:pt x="220" y="359"/>
                  </a:lnTo>
                  <a:lnTo>
                    <a:pt x="222" y="359"/>
                  </a:lnTo>
                  <a:lnTo>
                    <a:pt x="226" y="360"/>
                  </a:lnTo>
                  <a:lnTo>
                    <a:pt x="230" y="362"/>
                  </a:lnTo>
                  <a:lnTo>
                    <a:pt x="231" y="364"/>
                  </a:lnTo>
                  <a:lnTo>
                    <a:pt x="234" y="363"/>
                  </a:lnTo>
                  <a:lnTo>
                    <a:pt x="239" y="362"/>
                  </a:lnTo>
                  <a:lnTo>
                    <a:pt x="242" y="360"/>
                  </a:lnTo>
                  <a:lnTo>
                    <a:pt x="246" y="359"/>
                  </a:lnTo>
                  <a:lnTo>
                    <a:pt x="252" y="358"/>
                  </a:lnTo>
                  <a:lnTo>
                    <a:pt x="259" y="356"/>
                  </a:lnTo>
                  <a:lnTo>
                    <a:pt x="261" y="355"/>
                  </a:lnTo>
                  <a:lnTo>
                    <a:pt x="265" y="354"/>
                  </a:lnTo>
                  <a:lnTo>
                    <a:pt x="269" y="353"/>
                  </a:lnTo>
                  <a:lnTo>
                    <a:pt x="272" y="353"/>
                  </a:lnTo>
                  <a:lnTo>
                    <a:pt x="276" y="350"/>
                  </a:lnTo>
                  <a:lnTo>
                    <a:pt x="280" y="349"/>
                  </a:lnTo>
                  <a:lnTo>
                    <a:pt x="285" y="348"/>
                  </a:lnTo>
                  <a:lnTo>
                    <a:pt x="289" y="348"/>
                  </a:lnTo>
                  <a:lnTo>
                    <a:pt x="293" y="345"/>
                  </a:lnTo>
                  <a:lnTo>
                    <a:pt x="298" y="344"/>
                  </a:lnTo>
                  <a:lnTo>
                    <a:pt x="303" y="341"/>
                  </a:lnTo>
                  <a:lnTo>
                    <a:pt x="308" y="340"/>
                  </a:lnTo>
                  <a:lnTo>
                    <a:pt x="311" y="338"/>
                  </a:lnTo>
                  <a:lnTo>
                    <a:pt x="318" y="336"/>
                  </a:lnTo>
                  <a:lnTo>
                    <a:pt x="323" y="334"/>
                  </a:lnTo>
                  <a:lnTo>
                    <a:pt x="328" y="331"/>
                  </a:lnTo>
                  <a:lnTo>
                    <a:pt x="331" y="329"/>
                  </a:lnTo>
                  <a:lnTo>
                    <a:pt x="338" y="326"/>
                  </a:lnTo>
                  <a:lnTo>
                    <a:pt x="343" y="323"/>
                  </a:lnTo>
                  <a:lnTo>
                    <a:pt x="348" y="321"/>
                  </a:lnTo>
                  <a:lnTo>
                    <a:pt x="353" y="318"/>
                  </a:lnTo>
                  <a:lnTo>
                    <a:pt x="359" y="315"/>
                  </a:lnTo>
                  <a:lnTo>
                    <a:pt x="364" y="311"/>
                  </a:lnTo>
                  <a:lnTo>
                    <a:pt x="370" y="309"/>
                  </a:lnTo>
                  <a:lnTo>
                    <a:pt x="375" y="304"/>
                  </a:lnTo>
                  <a:lnTo>
                    <a:pt x="382" y="300"/>
                  </a:lnTo>
                  <a:lnTo>
                    <a:pt x="387" y="296"/>
                  </a:lnTo>
                  <a:lnTo>
                    <a:pt x="393" y="294"/>
                  </a:lnTo>
                  <a:lnTo>
                    <a:pt x="399" y="289"/>
                  </a:lnTo>
                  <a:lnTo>
                    <a:pt x="404" y="285"/>
                  </a:lnTo>
                  <a:lnTo>
                    <a:pt x="411" y="281"/>
                  </a:lnTo>
                  <a:lnTo>
                    <a:pt x="417" y="276"/>
                  </a:lnTo>
                  <a:lnTo>
                    <a:pt x="422" y="271"/>
                  </a:lnTo>
                  <a:lnTo>
                    <a:pt x="428" y="266"/>
                  </a:lnTo>
                  <a:lnTo>
                    <a:pt x="433" y="261"/>
                  </a:lnTo>
                  <a:lnTo>
                    <a:pt x="439" y="256"/>
                  </a:lnTo>
                  <a:lnTo>
                    <a:pt x="444" y="251"/>
                  </a:lnTo>
                  <a:lnTo>
                    <a:pt x="451" y="245"/>
                  </a:lnTo>
                  <a:lnTo>
                    <a:pt x="456" y="240"/>
                  </a:lnTo>
                  <a:lnTo>
                    <a:pt x="462" y="235"/>
                  </a:lnTo>
                  <a:lnTo>
                    <a:pt x="467" y="228"/>
                  </a:lnTo>
                  <a:lnTo>
                    <a:pt x="473" y="222"/>
                  </a:lnTo>
                  <a:lnTo>
                    <a:pt x="478" y="216"/>
                  </a:lnTo>
                  <a:lnTo>
                    <a:pt x="485" y="209"/>
                  </a:lnTo>
                  <a:lnTo>
                    <a:pt x="490" y="202"/>
                  </a:lnTo>
                  <a:lnTo>
                    <a:pt x="495" y="196"/>
                  </a:lnTo>
                  <a:lnTo>
                    <a:pt x="501" y="189"/>
                  </a:lnTo>
                  <a:lnTo>
                    <a:pt x="506" y="183"/>
                  </a:lnTo>
                  <a:lnTo>
                    <a:pt x="510" y="174"/>
                  </a:lnTo>
                  <a:lnTo>
                    <a:pt x="516" y="168"/>
                  </a:lnTo>
                  <a:lnTo>
                    <a:pt x="521" y="160"/>
                  </a:lnTo>
                  <a:lnTo>
                    <a:pt x="527" y="154"/>
                  </a:lnTo>
                  <a:lnTo>
                    <a:pt x="532" y="148"/>
                  </a:lnTo>
                  <a:lnTo>
                    <a:pt x="540" y="140"/>
                  </a:lnTo>
                  <a:lnTo>
                    <a:pt x="546" y="134"/>
                  </a:lnTo>
                  <a:lnTo>
                    <a:pt x="552" y="129"/>
                  </a:lnTo>
                  <a:lnTo>
                    <a:pt x="559" y="123"/>
                  </a:lnTo>
                  <a:lnTo>
                    <a:pt x="565" y="116"/>
                  </a:lnTo>
                  <a:lnTo>
                    <a:pt x="572" y="110"/>
                  </a:lnTo>
                  <a:lnTo>
                    <a:pt x="580" y="105"/>
                  </a:lnTo>
                  <a:lnTo>
                    <a:pt x="588" y="100"/>
                  </a:lnTo>
                  <a:lnTo>
                    <a:pt x="595" y="95"/>
                  </a:lnTo>
                  <a:lnTo>
                    <a:pt x="603" y="90"/>
                  </a:lnTo>
                  <a:lnTo>
                    <a:pt x="610" y="85"/>
                  </a:lnTo>
                  <a:lnTo>
                    <a:pt x="618" y="80"/>
                  </a:lnTo>
                  <a:lnTo>
                    <a:pt x="625" y="76"/>
                  </a:lnTo>
                  <a:lnTo>
                    <a:pt x="633" y="71"/>
                  </a:lnTo>
                  <a:lnTo>
                    <a:pt x="642" y="67"/>
                  </a:lnTo>
                  <a:lnTo>
                    <a:pt x="649" y="62"/>
                  </a:lnTo>
                  <a:lnTo>
                    <a:pt x="658" y="59"/>
                  </a:lnTo>
                  <a:lnTo>
                    <a:pt x="667" y="55"/>
                  </a:lnTo>
                  <a:lnTo>
                    <a:pt x="675" y="51"/>
                  </a:lnTo>
                  <a:lnTo>
                    <a:pt x="683" y="47"/>
                  </a:lnTo>
                  <a:lnTo>
                    <a:pt x="692" y="44"/>
                  </a:lnTo>
                  <a:lnTo>
                    <a:pt x="701" y="40"/>
                  </a:lnTo>
                  <a:lnTo>
                    <a:pt x="709" y="37"/>
                  </a:lnTo>
                  <a:lnTo>
                    <a:pt x="717" y="33"/>
                  </a:lnTo>
                  <a:lnTo>
                    <a:pt x="727" y="31"/>
                  </a:lnTo>
                  <a:lnTo>
                    <a:pt x="736" y="28"/>
                  </a:lnTo>
                  <a:lnTo>
                    <a:pt x="744" y="27"/>
                  </a:lnTo>
                  <a:lnTo>
                    <a:pt x="753" y="23"/>
                  </a:lnTo>
                  <a:lnTo>
                    <a:pt x="761" y="21"/>
                  </a:lnTo>
                  <a:lnTo>
                    <a:pt x="770" y="18"/>
                  </a:lnTo>
                  <a:lnTo>
                    <a:pt x="778" y="17"/>
                  </a:lnTo>
                  <a:lnTo>
                    <a:pt x="787" y="15"/>
                  </a:lnTo>
                  <a:lnTo>
                    <a:pt x="796" y="12"/>
                  </a:lnTo>
                  <a:lnTo>
                    <a:pt x="805" y="11"/>
                  </a:lnTo>
                  <a:lnTo>
                    <a:pt x="813" y="10"/>
                  </a:lnTo>
                  <a:lnTo>
                    <a:pt x="821" y="7"/>
                  </a:lnTo>
                  <a:lnTo>
                    <a:pt x="830" y="7"/>
                  </a:lnTo>
                  <a:lnTo>
                    <a:pt x="839" y="6"/>
                  </a:lnTo>
                  <a:lnTo>
                    <a:pt x="847" y="5"/>
                  </a:lnTo>
                  <a:lnTo>
                    <a:pt x="855" y="3"/>
                  </a:lnTo>
                  <a:lnTo>
                    <a:pt x="864" y="2"/>
                  </a:lnTo>
                  <a:lnTo>
                    <a:pt x="872" y="2"/>
                  </a:lnTo>
                  <a:lnTo>
                    <a:pt x="881" y="2"/>
                  </a:lnTo>
                  <a:lnTo>
                    <a:pt x="888" y="1"/>
                  </a:lnTo>
                  <a:lnTo>
                    <a:pt x="896" y="1"/>
                  </a:lnTo>
                  <a:lnTo>
                    <a:pt x="904" y="0"/>
                  </a:lnTo>
                  <a:lnTo>
                    <a:pt x="911" y="0"/>
                  </a:lnTo>
                  <a:lnTo>
                    <a:pt x="919" y="0"/>
                  </a:lnTo>
                  <a:lnTo>
                    <a:pt x="926" y="0"/>
                  </a:lnTo>
                  <a:lnTo>
                    <a:pt x="934" y="0"/>
                  </a:lnTo>
                  <a:lnTo>
                    <a:pt x="941" y="1"/>
                  </a:lnTo>
                  <a:lnTo>
                    <a:pt x="949" y="1"/>
                  </a:lnTo>
                  <a:lnTo>
                    <a:pt x="955" y="1"/>
                  </a:lnTo>
                  <a:lnTo>
                    <a:pt x="962" y="1"/>
                  </a:lnTo>
                  <a:lnTo>
                    <a:pt x="969" y="2"/>
                  </a:lnTo>
                  <a:lnTo>
                    <a:pt x="975" y="2"/>
                  </a:lnTo>
                  <a:lnTo>
                    <a:pt x="982" y="5"/>
                  </a:lnTo>
                  <a:lnTo>
                    <a:pt x="988" y="5"/>
                  </a:lnTo>
                  <a:lnTo>
                    <a:pt x="994" y="7"/>
                  </a:lnTo>
                  <a:lnTo>
                    <a:pt x="999" y="7"/>
                  </a:lnTo>
                  <a:lnTo>
                    <a:pt x="1006" y="10"/>
                  </a:lnTo>
                  <a:lnTo>
                    <a:pt x="1012" y="10"/>
                  </a:lnTo>
                  <a:lnTo>
                    <a:pt x="1018" y="12"/>
                  </a:lnTo>
                  <a:lnTo>
                    <a:pt x="1024" y="13"/>
                  </a:lnTo>
                  <a:lnTo>
                    <a:pt x="1031" y="15"/>
                  </a:lnTo>
                  <a:lnTo>
                    <a:pt x="1038" y="17"/>
                  </a:lnTo>
                  <a:lnTo>
                    <a:pt x="1044" y="18"/>
                  </a:lnTo>
                  <a:lnTo>
                    <a:pt x="1051" y="21"/>
                  </a:lnTo>
                  <a:lnTo>
                    <a:pt x="1058" y="22"/>
                  </a:lnTo>
                  <a:lnTo>
                    <a:pt x="1066" y="25"/>
                  </a:lnTo>
                  <a:lnTo>
                    <a:pt x="1073" y="27"/>
                  </a:lnTo>
                  <a:lnTo>
                    <a:pt x="1080" y="28"/>
                  </a:lnTo>
                  <a:lnTo>
                    <a:pt x="1088" y="32"/>
                  </a:lnTo>
                  <a:lnTo>
                    <a:pt x="1095" y="33"/>
                  </a:lnTo>
                  <a:lnTo>
                    <a:pt x="1102" y="37"/>
                  </a:lnTo>
                  <a:lnTo>
                    <a:pt x="1110" y="38"/>
                  </a:lnTo>
                  <a:lnTo>
                    <a:pt x="1117" y="41"/>
                  </a:lnTo>
                  <a:lnTo>
                    <a:pt x="1125" y="44"/>
                  </a:lnTo>
                  <a:lnTo>
                    <a:pt x="1132" y="46"/>
                  </a:lnTo>
                  <a:lnTo>
                    <a:pt x="1140" y="49"/>
                  </a:lnTo>
                  <a:lnTo>
                    <a:pt x="1147" y="51"/>
                  </a:lnTo>
                  <a:lnTo>
                    <a:pt x="1155" y="55"/>
                  </a:lnTo>
                  <a:lnTo>
                    <a:pt x="1162" y="57"/>
                  </a:lnTo>
                  <a:lnTo>
                    <a:pt x="1170" y="60"/>
                  </a:lnTo>
                  <a:lnTo>
                    <a:pt x="1177" y="62"/>
                  </a:lnTo>
                  <a:lnTo>
                    <a:pt x="1185" y="65"/>
                  </a:lnTo>
                  <a:lnTo>
                    <a:pt x="1193" y="69"/>
                  </a:lnTo>
                  <a:lnTo>
                    <a:pt x="1200" y="71"/>
                  </a:lnTo>
                  <a:lnTo>
                    <a:pt x="1208" y="74"/>
                  </a:lnTo>
                  <a:lnTo>
                    <a:pt x="1214" y="76"/>
                  </a:lnTo>
                  <a:lnTo>
                    <a:pt x="1223" y="80"/>
                  </a:lnTo>
                  <a:lnTo>
                    <a:pt x="1229" y="82"/>
                  </a:lnTo>
                  <a:lnTo>
                    <a:pt x="1235" y="85"/>
                  </a:lnTo>
                  <a:lnTo>
                    <a:pt x="1241" y="87"/>
                  </a:lnTo>
                  <a:lnTo>
                    <a:pt x="1249" y="90"/>
                  </a:lnTo>
                  <a:lnTo>
                    <a:pt x="1255" y="93"/>
                  </a:lnTo>
                  <a:lnTo>
                    <a:pt x="1262" y="95"/>
                  </a:lnTo>
                  <a:lnTo>
                    <a:pt x="1268" y="98"/>
                  </a:lnTo>
                  <a:lnTo>
                    <a:pt x="1274" y="100"/>
                  </a:lnTo>
                  <a:lnTo>
                    <a:pt x="1280" y="103"/>
                  </a:lnTo>
                  <a:lnTo>
                    <a:pt x="1285" y="105"/>
                  </a:lnTo>
                  <a:lnTo>
                    <a:pt x="1292" y="106"/>
                  </a:lnTo>
                  <a:lnTo>
                    <a:pt x="1297" y="110"/>
                  </a:lnTo>
                  <a:lnTo>
                    <a:pt x="1302" y="111"/>
                  </a:lnTo>
                  <a:lnTo>
                    <a:pt x="1308" y="114"/>
                  </a:lnTo>
                  <a:lnTo>
                    <a:pt x="1313" y="116"/>
                  </a:lnTo>
                  <a:lnTo>
                    <a:pt x="1318" y="119"/>
                  </a:lnTo>
                  <a:lnTo>
                    <a:pt x="1322" y="120"/>
                  </a:lnTo>
                  <a:lnTo>
                    <a:pt x="1327" y="121"/>
                  </a:lnTo>
                  <a:lnTo>
                    <a:pt x="1331" y="123"/>
                  </a:lnTo>
                  <a:lnTo>
                    <a:pt x="1334" y="125"/>
                  </a:lnTo>
                  <a:lnTo>
                    <a:pt x="1341" y="128"/>
                  </a:lnTo>
                  <a:lnTo>
                    <a:pt x="1347" y="131"/>
                  </a:lnTo>
                  <a:lnTo>
                    <a:pt x="1352" y="133"/>
                  </a:lnTo>
                  <a:lnTo>
                    <a:pt x="1356" y="134"/>
                  </a:lnTo>
                  <a:lnTo>
                    <a:pt x="1357" y="135"/>
                  </a:lnTo>
                  <a:lnTo>
                    <a:pt x="1358" y="137"/>
                  </a:lnTo>
                  <a:lnTo>
                    <a:pt x="1359" y="137"/>
                  </a:lnTo>
                  <a:lnTo>
                    <a:pt x="1362" y="138"/>
                  </a:lnTo>
                  <a:lnTo>
                    <a:pt x="1366" y="139"/>
                  </a:lnTo>
                  <a:lnTo>
                    <a:pt x="1372" y="143"/>
                  </a:lnTo>
                  <a:lnTo>
                    <a:pt x="1375" y="144"/>
                  </a:lnTo>
                  <a:lnTo>
                    <a:pt x="1380" y="147"/>
                  </a:lnTo>
                  <a:lnTo>
                    <a:pt x="1383" y="149"/>
                  </a:lnTo>
                  <a:lnTo>
                    <a:pt x="1388" y="152"/>
                  </a:lnTo>
                  <a:lnTo>
                    <a:pt x="1392" y="154"/>
                  </a:lnTo>
                  <a:lnTo>
                    <a:pt x="1398" y="157"/>
                  </a:lnTo>
                  <a:lnTo>
                    <a:pt x="1403" y="160"/>
                  </a:lnTo>
                  <a:lnTo>
                    <a:pt x="1410" y="163"/>
                  </a:lnTo>
                  <a:lnTo>
                    <a:pt x="1415" y="165"/>
                  </a:lnTo>
                  <a:lnTo>
                    <a:pt x="1422" y="169"/>
                  </a:lnTo>
                  <a:lnTo>
                    <a:pt x="1428" y="172"/>
                  </a:lnTo>
                  <a:lnTo>
                    <a:pt x="1435" y="177"/>
                  </a:lnTo>
                  <a:lnTo>
                    <a:pt x="1441" y="179"/>
                  </a:lnTo>
                  <a:lnTo>
                    <a:pt x="1450" y="183"/>
                  </a:lnTo>
                  <a:lnTo>
                    <a:pt x="1456" y="188"/>
                  </a:lnTo>
                  <a:lnTo>
                    <a:pt x="1465" y="192"/>
                  </a:lnTo>
                  <a:lnTo>
                    <a:pt x="1472" y="196"/>
                  </a:lnTo>
                  <a:lnTo>
                    <a:pt x="1480" y="199"/>
                  </a:lnTo>
                  <a:lnTo>
                    <a:pt x="1489" y="203"/>
                  </a:lnTo>
                  <a:lnTo>
                    <a:pt x="1498" y="207"/>
                  </a:lnTo>
                  <a:lnTo>
                    <a:pt x="1506" y="212"/>
                  </a:lnTo>
                  <a:lnTo>
                    <a:pt x="1515" y="216"/>
                  </a:lnTo>
                  <a:lnTo>
                    <a:pt x="1524" y="221"/>
                  </a:lnTo>
                  <a:lnTo>
                    <a:pt x="1534" y="225"/>
                  </a:lnTo>
                  <a:lnTo>
                    <a:pt x="1541" y="228"/>
                  </a:lnTo>
                  <a:lnTo>
                    <a:pt x="1550" y="232"/>
                  </a:lnTo>
                  <a:lnTo>
                    <a:pt x="1559" y="236"/>
                  </a:lnTo>
                  <a:lnTo>
                    <a:pt x="1569" y="240"/>
                  </a:lnTo>
                  <a:lnTo>
                    <a:pt x="1578" y="243"/>
                  </a:lnTo>
                  <a:lnTo>
                    <a:pt x="1587" y="248"/>
                  </a:lnTo>
                  <a:lnTo>
                    <a:pt x="1597" y="252"/>
                  </a:lnTo>
                  <a:lnTo>
                    <a:pt x="1607" y="256"/>
                  </a:lnTo>
                  <a:lnTo>
                    <a:pt x="1614" y="260"/>
                  </a:lnTo>
                  <a:lnTo>
                    <a:pt x="1624" y="263"/>
                  </a:lnTo>
                  <a:lnTo>
                    <a:pt x="1633" y="267"/>
                  </a:lnTo>
                  <a:lnTo>
                    <a:pt x="1643" y="271"/>
                  </a:lnTo>
                  <a:lnTo>
                    <a:pt x="1652" y="275"/>
                  </a:lnTo>
                  <a:lnTo>
                    <a:pt x="1662" y="277"/>
                  </a:lnTo>
                  <a:lnTo>
                    <a:pt x="1671" y="281"/>
                  </a:lnTo>
                  <a:lnTo>
                    <a:pt x="1681" y="285"/>
                  </a:lnTo>
                  <a:lnTo>
                    <a:pt x="1688" y="287"/>
                  </a:lnTo>
                  <a:lnTo>
                    <a:pt x="1697" y="290"/>
                  </a:lnTo>
                  <a:lnTo>
                    <a:pt x="1706" y="292"/>
                  </a:lnTo>
                  <a:lnTo>
                    <a:pt x="1715" y="295"/>
                  </a:lnTo>
                  <a:lnTo>
                    <a:pt x="1723" y="297"/>
                  </a:lnTo>
                  <a:lnTo>
                    <a:pt x="1731" y="300"/>
                  </a:lnTo>
                  <a:lnTo>
                    <a:pt x="1740" y="301"/>
                  </a:lnTo>
                  <a:lnTo>
                    <a:pt x="1749" y="305"/>
                  </a:lnTo>
                  <a:lnTo>
                    <a:pt x="1755" y="306"/>
                  </a:lnTo>
                  <a:lnTo>
                    <a:pt x="1764" y="307"/>
                  </a:lnTo>
                  <a:lnTo>
                    <a:pt x="1770" y="309"/>
                  </a:lnTo>
                  <a:lnTo>
                    <a:pt x="1777" y="310"/>
                  </a:lnTo>
                  <a:lnTo>
                    <a:pt x="1785" y="310"/>
                  </a:lnTo>
                  <a:lnTo>
                    <a:pt x="1791" y="311"/>
                  </a:lnTo>
                  <a:lnTo>
                    <a:pt x="1798" y="311"/>
                  </a:lnTo>
                  <a:lnTo>
                    <a:pt x="1805" y="311"/>
                  </a:lnTo>
                  <a:lnTo>
                    <a:pt x="1889" y="274"/>
                  </a:lnTo>
                  <a:lnTo>
                    <a:pt x="1892" y="275"/>
                  </a:lnTo>
                  <a:lnTo>
                    <a:pt x="1898" y="277"/>
                  </a:lnTo>
                  <a:lnTo>
                    <a:pt x="1902" y="279"/>
                  </a:lnTo>
                  <a:lnTo>
                    <a:pt x="1905" y="281"/>
                  </a:lnTo>
                  <a:lnTo>
                    <a:pt x="1912" y="284"/>
                  </a:lnTo>
                  <a:lnTo>
                    <a:pt x="1919" y="289"/>
                  </a:lnTo>
                  <a:lnTo>
                    <a:pt x="1922" y="290"/>
                  </a:lnTo>
                  <a:lnTo>
                    <a:pt x="1926" y="291"/>
                  </a:lnTo>
                  <a:lnTo>
                    <a:pt x="1928" y="294"/>
                  </a:lnTo>
                  <a:lnTo>
                    <a:pt x="1933" y="295"/>
                  </a:lnTo>
                  <a:lnTo>
                    <a:pt x="1937" y="297"/>
                  </a:lnTo>
                  <a:lnTo>
                    <a:pt x="1941" y="300"/>
                  </a:lnTo>
                  <a:lnTo>
                    <a:pt x="1944" y="302"/>
                  </a:lnTo>
                  <a:lnTo>
                    <a:pt x="1949" y="305"/>
                  </a:lnTo>
                  <a:lnTo>
                    <a:pt x="1953" y="307"/>
                  </a:lnTo>
                  <a:lnTo>
                    <a:pt x="1957" y="310"/>
                  </a:lnTo>
                  <a:lnTo>
                    <a:pt x="1961" y="312"/>
                  </a:lnTo>
                  <a:lnTo>
                    <a:pt x="1966" y="315"/>
                  </a:lnTo>
                  <a:lnTo>
                    <a:pt x="1969" y="318"/>
                  </a:lnTo>
                  <a:lnTo>
                    <a:pt x="1974" y="321"/>
                  </a:lnTo>
                  <a:lnTo>
                    <a:pt x="1980" y="325"/>
                  </a:lnTo>
                  <a:lnTo>
                    <a:pt x="1983" y="328"/>
                  </a:lnTo>
                  <a:lnTo>
                    <a:pt x="1988" y="330"/>
                  </a:lnTo>
                  <a:lnTo>
                    <a:pt x="1992" y="334"/>
                  </a:lnTo>
                  <a:lnTo>
                    <a:pt x="1997" y="336"/>
                  </a:lnTo>
                  <a:lnTo>
                    <a:pt x="2001" y="340"/>
                  </a:lnTo>
                  <a:lnTo>
                    <a:pt x="2005" y="343"/>
                  </a:lnTo>
                  <a:lnTo>
                    <a:pt x="2010" y="346"/>
                  </a:lnTo>
                  <a:lnTo>
                    <a:pt x="2013" y="349"/>
                  </a:lnTo>
                  <a:lnTo>
                    <a:pt x="2017" y="354"/>
                  </a:lnTo>
                  <a:lnTo>
                    <a:pt x="2021" y="356"/>
                  </a:lnTo>
                  <a:lnTo>
                    <a:pt x="2026" y="360"/>
                  </a:lnTo>
                  <a:lnTo>
                    <a:pt x="2028" y="364"/>
                  </a:lnTo>
                  <a:lnTo>
                    <a:pt x="2033" y="368"/>
                  </a:lnTo>
                  <a:lnTo>
                    <a:pt x="2040" y="375"/>
                  </a:lnTo>
                  <a:lnTo>
                    <a:pt x="2047" y="383"/>
                  </a:lnTo>
                  <a:lnTo>
                    <a:pt x="2054" y="389"/>
                  </a:lnTo>
                  <a:lnTo>
                    <a:pt x="2059" y="398"/>
                  </a:lnTo>
                  <a:lnTo>
                    <a:pt x="2061" y="400"/>
                  </a:lnTo>
                  <a:lnTo>
                    <a:pt x="2062" y="406"/>
                  </a:lnTo>
                  <a:lnTo>
                    <a:pt x="2065" y="409"/>
                  </a:lnTo>
                  <a:lnTo>
                    <a:pt x="2067" y="413"/>
                  </a:lnTo>
                  <a:lnTo>
                    <a:pt x="2070" y="417"/>
                  </a:lnTo>
                  <a:lnTo>
                    <a:pt x="2071" y="421"/>
                  </a:lnTo>
                  <a:lnTo>
                    <a:pt x="2071" y="424"/>
                  </a:lnTo>
                  <a:lnTo>
                    <a:pt x="2072" y="428"/>
                  </a:lnTo>
                  <a:lnTo>
                    <a:pt x="2074" y="432"/>
                  </a:lnTo>
                  <a:lnTo>
                    <a:pt x="2075" y="436"/>
                  </a:lnTo>
                  <a:lnTo>
                    <a:pt x="2075" y="439"/>
                  </a:lnTo>
                  <a:lnTo>
                    <a:pt x="2075" y="444"/>
                  </a:lnTo>
                  <a:lnTo>
                    <a:pt x="2072" y="451"/>
                  </a:lnTo>
                  <a:lnTo>
                    <a:pt x="2070" y="460"/>
                  </a:lnTo>
                  <a:lnTo>
                    <a:pt x="2066" y="463"/>
                  </a:lnTo>
                  <a:lnTo>
                    <a:pt x="2065" y="467"/>
                  </a:lnTo>
                  <a:lnTo>
                    <a:pt x="2061" y="471"/>
                  </a:lnTo>
                  <a:lnTo>
                    <a:pt x="2059" y="476"/>
                  </a:lnTo>
                  <a:lnTo>
                    <a:pt x="2054" y="478"/>
                  </a:lnTo>
                  <a:lnTo>
                    <a:pt x="2050" y="483"/>
                  </a:lnTo>
                  <a:lnTo>
                    <a:pt x="2045" y="487"/>
                  </a:lnTo>
                  <a:lnTo>
                    <a:pt x="2040" y="492"/>
                  </a:lnTo>
                  <a:lnTo>
                    <a:pt x="2035" y="496"/>
                  </a:lnTo>
                  <a:lnTo>
                    <a:pt x="2030" y="500"/>
                  </a:lnTo>
                  <a:lnTo>
                    <a:pt x="2025" y="505"/>
                  </a:lnTo>
                  <a:lnTo>
                    <a:pt x="2018" y="509"/>
                  </a:lnTo>
                  <a:lnTo>
                    <a:pt x="2011" y="512"/>
                  </a:lnTo>
                  <a:lnTo>
                    <a:pt x="2005" y="516"/>
                  </a:lnTo>
                  <a:lnTo>
                    <a:pt x="1998" y="521"/>
                  </a:lnTo>
                  <a:lnTo>
                    <a:pt x="1992" y="525"/>
                  </a:lnTo>
                  <a:lnTo>
                    <a:pt x="1983" y="530"/>
                  </a:lnTo>
                  <a:lnTo>
                    <a:pt x="1977" y="534"/>
                  </a:lnTo>
                  <a:lnTo>
                    <a:pt x="1969" y="537"/>
                  </a:lnTo>
                  <a:lnTo>
                    <a:pt x="1963" y="543"/>
                  </a:lnTo>
                  <a:lnTo>
                    <a:pt x="1954" y="545"/>
                  </a:lnTo>
                  <a:lnTo>
                    <a:pt x="1947" y="550"/>
                  </a:lnTo>
                  <a:lnTo>
                    <a:pt x="1939" y="554"/>
                  </a:lnTo>
                  <a:lnTo>
                    <a:pt x="1932" y="559"/>
                  </a:lnTo>
                  <a:lnTo>
                    <a:pt x="1923" y="561"/>
                  </a:lnTo>
                  <a:lnTo>
                    <a:pt x="1915" y="566"/>
                  </a:lnTo>
                  <a:lnTo>
                    <a:pt x="1908" y="570"/>
                  </a:lnTo>
                  <a:lnTo>
                    <a:pt x="1899" y="574"/>
                  </a:lnTo>
                  <a:lnTo>
                    <a:pt x="1892" y="576"/>
                  </a:lnTo>
                  <a:lnTo>
                    <a:pt x="1883" y="581"/>
                  </a:lnTo>
                  <a:lnTo>
                    <a:pt x="1875" y="584"/>
                  </a:lnTo>
                  <a:lnTo>
                    <a:pt x="1867" y="588"/>
                  </a:lnTo>
                  <a:lnTo>
                    <a:pt x="1859" y="592"/>
                  </a:lnTo>
                  <a:lnTo>
                    <a:pt x="1851" y="594"/>
                  </a:lnTo>
                  <a:lnTo>
                    <a:pt x="1844" y="598"/>
                  </a:lnTo>
                  <a:lnTo>
                    <a:pt x="1836" y="602"/>
                  </a:lnTo>
                  <a:lnTo>
                    <a:pt x="1828" y="604"/>
                  </a:lnTo>
                  <a:lnTo>
                    <a:pt x="1821" y="608"/>
                  </a:lnTo>
                  <a:lnTo>
                    <a:pt x="1814" y="610"/>
                  </a:lnTo>
                  <a:lnTo>
                    <a:pt x="1808" y="613"/>
                  </a:lnTo>
                  <a:lnTo>
                    <a:pt x="1801" y="615"/>
                  </a:lnTo>
                  <a:lnTo>
                    <a:pt x="1794" y="618"/>
                  </a:lnTo>
                  <a:lnTo>
                    <a:pt x="1787" y="620"/>
                  </a:lnTo>
                  <a:lnTo>
                    <a:pt x="1782" y="624"/>
                  </a:lnTo>
                  <a:lnTo>
                    <a:pt x="1776" y="625"/>
                  </a:lnTo>
                  <a:lnTo>
                    <a:pt x="1770" y="628"/>
                  </a:lnTo>
                  <a:lnTo>
                    <a:pt x="1765" y="631"/>
                  </a:lnTo>
                  <a:lnTo>
                    <a:pt x="1760" y="632"/>
                  </a:lnTo>
                  <a:lnTo>
                    <a:pt x="1755" y="633"/>
                  </a:lnTo>
                  <a:lnTo>
                    <a:pt x="1750" y="636"/>
                  </a:lnTo>
                  <a:lnTo>
                    <a:pt x="1746" y="637"/>
                  </a:lnTo>
                  <a:lnTo>
                    <a:pt x="1744" y="638"/>
                  </a:lnTo>
                  <a:lnTo>
                    <a:pt x="1737" y="641"/>
                  </a:lnTo>
                  <a:lnTo>
                    <a:pt x="1732" y="642"/>
                  </a:lnTo>
                  <a:lnTo>
                    <a:pt x="1730" y="643"/>
                  </a:lnTo>
                  <a:lnTo>
                    <a:pt x="1730" y="644"/>
                  </a:lnTo>
                  <a:lnTo>
                    <a:pt x="1728" y="643"/>
                  </a:lnTo>
                  <a:lnTo>
                    <a:pt x="1726" y="641"/>
                  </a:lnTo>
                  <a:lnTo>
                    <a:pt x="1721" y="634"/>
                  </a:lnTo>
                  <a:lnTo>
                    <a:pt x="1717" y="628"/>
                  </a:lnTo>
                  <a:lnTo>
                    <a:pt x="1713" y="624"/>
                  </a:lnTo>
                  <a:lnTo>
                    <a:pt x="1711" y="619"/>
                  </a:lnTo>
                  <a:lnTo>
                    <a:pt x="1707" y="614"/>
                  </a:lnTo>
                  <a:lnTo>
                    <a:pt x="1703" y="609"/>
                  </a:lnTo>
                  <a:lnTo>
                    <a:pt x="1698" y="603"/>
                  </a:lnTo>
                  <a:lnTo>
                    <a:pt x="1693" y="598"/>
                  </a:lnTo>
                  <a:lnTo>
                    <a:pt x="1688" y="592"/>
                  </a:lnTo>
                  <a:lnTo>
                    <a:pt x="1685" y="585"/>
                  </a:lnTo>
                  <a:lnTo>
                    <a:pt x="1678" y="578"/>
                  </a:lnTo>
                  <a:lnTo>
                    <a:pt x="1671" y="570"/>
                  </a:lnTo>
                  <a:lnTo>
                    <a:pt x="1664" y="564"/>
                  </a:lnTo>
                  <a:lnTo>
                    <a:pt x="1658" y="556"/>
                  </a:lnTo>
                  <a:lnTo>
                    <a:pt x="1651" y="548"/>
                  </a:lnTo>
                  <a:lnTo>
                    <a:pt x="1643" y="539"/>
                  </a:lnTo>
                  <a:lnTo>
                    <a:pt x="1636" y="531"/>
                  </a:lnTo>
                  <a:lnTo>
                    <a:pt x="1629" y="522"/>
                  </a:lnTo>
                  <a:lnTo>
                    <a:pt x="1621" y="514"/>
                  </a:lnTo>
                  <a:lnTo>
                    <a:pt x="1612" y="505"/>
                  </a:lnTo>
                  <a:lnTo>
                    <a:pt x="1603" y="495"/>
                  </a:lnTo>
                  <a:lnTo>
                    <a:pt x="1594" y="487"/>
                  </a:lnTo>
                  <a:lnTo>
                    <a:pt x="1584" y="477"/>
                  </a:lnTo>
                  <a:lnTo>
                    <a:pt x="1575" y="467"/>
                  </a:lnTo>
                  <a:lnTo>
                    <a:pt x="1565" y="458"/>
                  </a:lnTo>
                  <a:lnTo>
                    <a:pt x="1555" y="448"/>
                  </a:lnTo>
                  <a:lnTo>
                    <a:pt x="1544" y="438"/>
                  </a:lnTo>
                  <a:lnTo>
                    <a:pt x="1534" y="428"/>
                  </a:lnTo>
                  <a:lnTo>
                    <a:pt x="1523" y="417"/>
                  </a:lnTo>
                  <a:lnTo>
                    <a:pt x="1511" y="408"/>
                  </a:lnTo>
                  <a:lnTo>
                    <a:pt x="1499" y="397"/>
                  </a:lnTo>
                  <a:lnTo>
                    <a:pt x="1486" y="387"/>
                  </a:lnTo>
                  <a:lnTo>
                    <a:pt x="1474" y="377"/>
                  </a:lnTo>
                  <a:lnTo>
                    <a:pt x="1462" y="367"/>
                  </a:lnTo>
                  <a:lnTo>
                    <a:pt x="1449" y="356"/>
                  </a:lnTo>
                  <a:lnTo>
                    <a:pt x="1435" y="346"/>
                  </a:lnTo>
                  <a:lnTo>
                    <a:pt x="1422" y="336"/>
                  </a:lnTo>
                  <a:lnTo>
                    <a:pt x="1408" y="326"/>
                  </a:lnTo>
                  <a:lnTo>
                    <a:pt x="1395" y="316"/>
                  </a:lnTo>
                  <a:lnTo>
                    <a:pt x="1380" y="307"/>
                  </a:lnTo>
                  <a:lnTo>
                    <a:pt x="1364" y="297"/>
                  </a:lnTo>
                  <a:lnTo>
                    <a:pt x="1351" y="289"/>
                  </a:lnTo>
                  <a:lnTo>
                    <a:pt x="1336" y="279"/>
                  </a:lnTo>
                  <a:lnTo>
                    <a:pt x="1321" y="270"/>
                  </a:lnTo>
                  <a:lnTo>
                    <a:pt x="1305" y="260"/>
                  </a:lnTo>
                  <a:lnTo>
                    <a:pt x="1289" y="251"/>
                  </a:lnTo>
                  <a:lnTo>
                    <a:pt x="1273" y="242"/>
                  </a:lnTo>
                  <a:lnTo>
                    <a:pt x="1257" y="233"/>
                  </a:lnTo>
                  <a:lnTo>
                    <a:pt x="1240" y="226"/>
                  </a:lnTo>
                  <a:lnTo>
                    <a:pt x="1224" y="217"/>
                  </a:lnTo>
                  <a:lnTo>
                    <a:pt x="1206" y="209"/>
                  </a:lnTo>
                  <a:lnTo>
                    <a:pt x="1189" y="202"/>
                  </a:lnTo>
                  <a:lnTo>
                    <a:pt x="1171" y="194"/>
                  </a:lnTo>
                  <a:lnTo>
                    <a:pt x="1154" y="188"/>
                  </a:lnTo>
                  <a:lnTo>
                    <a:pt x="1135" y="181"/>
                  </a:lnTo>
                  <a:lnTo>
                    <a:pt x="1117" y="174"/>
                  </a:lnTo>
                  <a:lnTo>
                    <a:pt x="1100" y="168"/>
                  </a:lnTo>
                  <a:lnTo>
                    <a:pt x="1082" y="163"/>
                  </a:lnTo>
                  <a:lnTo>
                    <a:pt x="1062" y="157"/>
                  </a:lnTo>
                  <a:lnTo>
                    <a:pt x="1044" y="152"/>
                  </a:lnTo>
                  <a:lnTo>
                    <a:pt x="1027" y="147"/>
                  </a:lnTo>
                  <a:lnTo>
                    <a:pt x="1009" y="143"/>
                  </a:lnTo>
                  <a:lnTo>
                    <a:pt x="993" y="139"/>
                  </a:lnTo>
                  <a:lnTo>
                    <a:pt x="977" y="135"/>
                  </a:lnTo>
                  <a:lnTo>
                    <a:pt x="962" y="131"/>
                  </a:lnTo>
                  <a:lnTo>
                    <a:pt x="947" y="129"/>
                  </a:lnTo>
                  <a:lnTo>
                    <a:pt x="931" y="126"/>
                  </a:lnTo>
                  <a:lnTo>
                    <a:pt x="916" y="124"/>
                  </a:lnTo>
                  <a:lnTo>
                    <a:pt x="903" y="121"/>
                  </a:lnTo>
                  <a:lnTo>
                    <a:pt x="890" y="120"/>
                  </a:lnTo>
                  <a:lnTo>
                    <a:pt x="876" y="119"/>
                  </a:lnTo>
                  <a:lnTo>
                    <a:pt x="865" y="118"/>
                  </a:lnTo>
                  <a:lnTo>
                    <a:pt x="852" y="118"/>
                  </a:lnTo>
                  <a:lnTo>
                    <a:pt x="841" y="118"/>
                  </a:lnTo>
                  <a:lnTo>
                    <a:pt x="829" y="116"/>
                  </a:lnTo>
                  <a:lnTo>
                    <a:pt x="817" y="116"/>
                  </a:lnTo>
                  <a:lnTo>
                    <a:pt x="807" y="116"/>
                  </a:lnTo>
                  <a:lnTo>
                    <a:pt x="797" y="118"/>
                  </a:lnTo>
                  <a:lnTo>
                    <a:pt x="787" y="118"/>
                  </a:lnTo>
                  <a:lnTo>
                    <a:pt x="777" y="120"/>
                  </a:lnTo>
                  <a:lnTo>
                    <a:pt x="768" y="120"/>
                  </a:lnTo>
                  <a:lnTo>
                    <a:pt x="759" y="123"/>
                  </a:lnTo>
                  <a:lnTo>
                    <a:pt x="751" y="123"/>
                  </a:lnTo>
                  <a:lnTo>
                    <a:pt x="743" y="124"/>
                  </a:lnTo>
                  <a:lnTo>
                    <a:pt x="736" y="126"/>
                  </a:lnTo>
                  <a:lnTo>
                    <a:pt x="728" y="129"/>
                  </a:lnTo>
                  <a:lnTo>
                    <a:pt x="721" y="131"/>
                  </a:lnTo>
                  <a:lnTo>
                    <a:pt x="714" y="133"/>
                  </a:lnTo>
                  <a:lnTo>
                    <a:pt x="708" y="137"/>
                  </a:lnTo>
                  <a:lnTo>
                    <a:pt x="703" y="139"/>
                  </a:lnTo>
                  <a:lnTo>
                    <a:pt x="697" y="140"/>
                  </a:lnTo>
                  <a:lnTo>
                    <a:pt x="690" y="143"/>
                  </a:lnTo>
                  <a:lnTo>
                    <a:pt x="685" y="145"/>
                  </a:lnTo>
                  <a:lnTo>
                    <a:pt x="680" y="149"/>
                  </a:lnTo>
                  <a:lnTo>
                    <a:pt x="675" y="150"/>
                  </a:lnTo>
                  <a:lnTo>
                    <a:pt x="670" y="154"/>
                  </a:lnTo>
                  <a:lnTo>
                    <a:pt x="667" y="157"/>
                  </a:lnTo>
                  <a:lnTo>
                    <a:pt x="663" y="160"/>
                  </a:lnTo>
                  <a:lnTo>
                    <a:pt x="655" y="165"/>
                  </a:lnTo>
                  <a:lnTo>
                    <a:pt x="649" y="170"/>
                  </a:lnTo>
                  <a:lnTo>
                    <a:pt x="644" y="177"/>
                  </a:lnTo>
                  <a:lnTo>
                    <a:pt x="639" y="182"/>
                  </a:lnTo>
                  <a:lnTo>
                    <a:pt x="635" y="187"/>
                  </a:lnTo>
                  <a:lnTo>
                    <a:pt x="631" y="191"/>
                  </a:lnTo>
                  <a:lnTo>
                    <a:pt x="629" y="196"/>
                  </a:lnTo>
                  <a:lnTo>
                    <a:pt x="628" y="199"/>
                  </a:lnTo>
                  <a:lnTo>
                    <a:pt x="625" y="204"/>
                  </a:lnTo>
                  <a:lnTo>
                    <a:pt x="625" y="207"/>
                  </a:lnTo>
                  <a:lnTo>
                    <a:pt x="624" y="207"/>
                  </a:lnTo>
                  <a:lnTo>
                    <a:pt x="620" y="212"/>
                  </a:lnTo>
                  <a:lnTo>
                    <a:pt x="619" y="214"/>
                  </a:lnTo>
                  <a:lnTo>
                    <a:pt x="616" y="217"/>
                  </a:lnTo>
                  <a:lnTo>
                    <a:pt x="614" y="221"/>
                  </a:lnTo>
                  <a:lnTo>
                    <a:pt x="610" y="226"/>
                  </a:lnTo>
                  <a:lnTo>
                    <a:pt x="608" y="231"/>
                  </a:lnTo>
                  <a:lnTo>
                    <a:pt x="604" y="235"/>
                  </a:lnTo>
                  <a:lnTo>
                    <a:pt x="599" y="240"/>
                  </a:lnTo>
                  <a:lnTo>
                    <a:pt x="596" y="247"/>
                  </a:lnTo>
                  <a:lnTo>
                    <a:pt x="591" y="253"/>
                  </a:lnTo>
                  <a:lnTo>
                    <a:pt x="588" y="260"/>
                  </a:lnTo>
                  <a:lnTo>
                    <a:pt x="583" y="266"/>
                  </a:lnTo>
                  <a:lnTo>
                    <a:pt x="579" y="274"/>
                  </a:lnTo>
                  <a:lnTo>
                    <a:pt x="574" y="280"/>
                  </a:lnTo>
                  <a:lnTo>
                    <a:pt x="569" y="287"/>
                  </a:lnTo>
                  <a:lnTo>
                    <a:pt x="564" y="294"/>
                  </a:lnTo>
                  <a:lnTo>
                    <a:pt x="560" y="301"/>
                  </a:lnTo>
                  <a:lnTo>
                    <a:pt x="555" y="309"/>
                  </a:lnTo>
                  <a:lnTo>
                    <a:pt x="551" y="316"/>
                  </a:lnTo>
                  <a:lnTo>
                    <a:pt x="549" y="320"/>
                  </a:lnTo>
                  <a:lnTo>
                    <a:pt x="546" y="325"/>
                  </a:lnTo>
                  <a:lnTo>
                    <a:pt x="544" y="328"/>
                  </a:lnTo>
                  <a:lnTo>
                    <a:pt x="542" y="333"/>
                  </a:lnTo>
                  <a:lnTo>
                    <a:pt x="537" y="339"/>
                  </a:lnTo>
                  <a:lnTo>
                    <a:pt x="534" y="346"/>
                  </a:lnTo>
                  <a:lnTo>
                    <a:pt x="530" y="354"/>
                  </a:lnTo>
                  <a:lnTo>
                    <a:pt x="526" y="362"/>
                  </a:lnTo>
                  <a:lnTo>
                    <a:pt x="522" y="368"/>
                  </a:lnTo>
                  <a:lnTo>
                    <a:pt x="520" y="375"/>
                  </a:lnTo>
                  <a:lnTo>
                    <a:pt x="517" y="382"/>
                  </a:lnTo>
                  <a:lnTo>
                    <a:pt x="515" y="388"/>
                  </a:lnTo>
                  <a:lnTo>
                    <a:pt x="512" y="393"/>
                  </a:lnTo>
                  <a:lnTo>
                    <a:pt x="508" y="399"/>
                  </a:lnTo>
                  <a:lnTo>
                    <a:pt x="505" y="406"/>
                  </a:lnTo>
                  <a:lnTo>
                    <a:pt x="501" y="412"/>
                  </a:lnTo>
                  <a:lnTo>
                    <a:pt x="493" y="418"/>
                  </a:lnTo>
                  <a:lnTo>
                    <a:pt x="488" y="426"/>
                  </a:lnTo>
                  <a:lnTo>
                    <a:pt x="482" y="432"/>
                  </a:lnTo>
                  <a:lnTo>
                    <a:pt x="476" y="439"/>
                  </a:lnTo>
                  <a:lnTo>
                    <a:pt x="468" y="446"/>
                  </a:lnTo>
                  <a:lnTo>
                    <a:pt x="461" y="453"/>
                  </a:lnTo>
                  <a:lnTo>
                    <a:pt x="457" y="456"/>
                  </a:lnTo>
                  <a:lnTo>
                    <a:pt x="453" y="460"/>
                  </a:lnTo>
                  <a:lnTo>
                    <a:pt x="448" y="463"/>
                  </a:lnTo>
                  <a:lnTo>
                    <a:pt x="446" y="467"/>
                  </a:lnTo>
                  <a:lnTo>
                    <a:pt x="441" y="470"/>
                  </a:lnTo>
                  <a:lnTo>
                    <a:pt x="437" y="473"/>
                  </a:lnTo>
                  <a:lnTo>
                    <a:pt x="432" y="477"/>
                  </a:lnTo>
                  <a:lnTo>
                    <a:pt x="429" y="481"/>
                  </a:lnTo>
                  <a:lnTo>
                    <a:pt x="424" y="483"/>
                  </a:lnTo>
                  <a:lnTo>
                    <a:pt x="421" y="487"/>
                  </a:lnTo>
                  <a:lnTo>
                    <a:pt x="416" y="491"/>
                  </a:lnTo>
                  <a:lnTo>
                    <a:pt x="413" y="494"/>
                  </a:lnTo>
                  <a:lnTo>
                    <a:pt x="408" y="497"/>
                  </a:lnTo>
                  <a:lnTo>
                    <a:pt x="404" y="500"/>
                  </a:lnTo>
                  <a:lnTo>
                    <a:pt x="399" y="502"/>
                  </a:lnTo>
                  <a:lnTo>
                    <a:pt x="395" y="506"/>
                  </a:lnTo>
                  <a:lnTo>
                    <a:pt x="392" y="509"/>
                  </a:lnTo>
                  <a:lnTo>
                    <a:pt x="387" y="511"/>
                  </a:lnTo>
                  <a:lnTo>
                    <a:pt x="384" y="514"/>
                  </a:lnTo>
                  <a:lnTo>
                    <a:pt x="380" y="517"/>
                  </a:lnTo>
                  <a:lnTo>
                    <a:pt x="375" y="520"/>
                  </a:lnTo>
                  <a:lnTo>
                    <a:pt x="372" y="522"/>
                  </a:lnTo>
                  <a:lnTo>
                    <a:pt x="368" y="525"/>
                  </a:lnTo>
                  <a:lnTo>
                    <a:pt x="365" y="527"/>
                  </a:lnTo>
                  <a:lnTo>
                    <a:pt x="358" y="531"/>
                  </a:lnTo>
                  <a:lnTo>
                    <a:pt x="353" y="536"/>
                  </a:lnTo>
                  <a:lnTo>
                    <a:pt x="347" y="539"/>
                  </a:lnTo>
                  <a:lnTo>
                    <a:pt x="342" y="543"/>
                  </a:lnTo>
                  <a:lnTo>
                    <a:pt x="337" y="545"/>
                  </a:lnTo>
                  <a:lnTo>
                    <a:pt x="334" y="549"/>
                  </a:lnTo>
                  <a:lnTo>
                    <a:pt x="329" y="553"/>
                  </a:lnTo>
                  <a:lnTo>
                    <a:pt x="328" y="554"/>
                  </a:lnTo>
                  <a:lnTo>
                    <a:pt x="325" y="554"/>
                  </a:lnTo>
                  <a:lnTo>
                    <a:pt x="324" y="553"/>
                  </a:lnTo>
                  <a:lnTo>
                    <a:pt x="321" y="553"/>
                  </a:lnTo>
                  <a:lnTo>
                    <a:pt x="318" y="553"/>
                  </a:lnTo>
                  <a:lnTo>
                    <a:pt x="313" y="551"/>
                  </a:lnTo>
                  <a:lnTo>
                    <a:pt x="308" y="550"/>
                  </a:lnTo>
                  <a:lnTo>
                    <a:pt x="301" y="550"/>
                  </a:lnTo>
                  <a:lnTo>
                    <a:pt x="295" y="551"/>
                  </a:lnTo>
                  <a:lnTo>
                    <a:pt x="290" y="551"/>
                  </a:lnTo>
                  <a:lnTo>
                    <a:pt x="286" y="551"/>
                  </a:lnTo>
                  <a:lnTo>
                    <a:pt x="283" y="551"/>
                  </a:lnTo>
                  <a:lnTo>
                    <a:pt x="279" y="553"/>
                  </a:lnTo>
                  <a:lnTo>
                    <a:pt x="275" y="553"/>
                  </a:lnTo>
                  <a:lnTo>
                    <a:pt x="270" y="554"/>
                  </a:lnTo>
                  <a:lnTo>
                    <a:pt x="266" y="555"/>
                  </a:lnTo>
                  <a:lnTo>
                    <a:pt x="262" y="558"/>
                  </a:lnTo>
                  <a:lnTo>
                    <a:pt x="257" y="558"/>
                  </a:lnTo>
                  <a:lnTo>
                    <a:pt x="252" y="560"/>
                  </a:lnTo>
                  <a:lnTo>
                    <a:pt x="249" y="561"/>
                  </a:lnTo>
                  <a:lnTo>
                    <a:pt x="245" y="564"/>
                  </a:lnTo>
                  <a:lnTo>
                    <a:pt x="240" y="566"/>
                  </a:lnTo>
                  <a:lnTo>
                    <a:pt x="236" y="570"/>
                  </a:lnTo>
                  <a:lnTo>
                    <a:pt x="231" y="573"/>
                  </a:lnTo>
                  <a:lnTo>
                    <a:pt x="227" y="576"/>
                  </a:lnTo>
                  <a:lnTo>
                    <a:pt x="193" y="602"/>
                  </a:lnTo>
                  <a:close/>
                </a:path>
              </a:pathLst>
            </a:custGeom>
            <a:solidFill>
              <a:srgbClr val="DEAD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1" name="Freeform 81"/>
            <p:cNvSpPr>
              <a:spLocks/>
            </p:cNvSpPr>
            <p:nvPr/>
          </p:nvSpPr>
          <p:spPr bwMode="auto">
            <a:xfrm>
              <a:off x="2976" y="3094"/>
              <a:ext cx="580" cy="149"/>
            </a:xfrm>
            <a:custGeom>
              <a:avLst/>
              <a:gdLst>
                <a:gd name="T0" fmla="*/ 318 w 1740"/>
                <a:gd name="T1" fmla="*/ 350 h 446"/>
                <a:gd name="T2" fmla="*/ 344 w 1740"/>
                <a:gd name="T3" fmla="*/ 367 h 446"/>
                <a:gd name="T4" fmla="*/ 727 w 1740"/>
                <a:gd name="T5" fmla="*/ 446 h 446"/>
                <a:gd name="T6" fmla="*/ 754 w 1740"/>
                <a:gd name="T7" fmla="*/ 446 h 446"/>
                <a:gd name="T8" fmla="*/ 806 w 1740"/>
                <a:gd name="T9" fmla="*/ 445 h 446"/>
                <a:gd name="T10" fmla="*/ 875 w 1740"/>
                <a:gd name="T11" fmla="*/ 440 h 446"/>
                <a:gd name="T12" fmla="*/ 961 w 1740"/>
                <a:gd name="T13" fmla="*/ 430 h 446"/>
                <a:gd name="T14" fmla="*/ 1062 w 1740"/>
                <a:gd name="T15" fmla="*/ 413 h 446"/>
                <a:gd name="T16" fmla="*/ 1175 w 1740"/>
                <a:gd name="T17" fmla="*/ 388 h 446"/>
                <a:gd name="T18" fmla="*/ 1297 w 1740"/>
                <a:gd name="T19" fmla="*/ 352 h 446"/>
                <a:gd name="T20" fmla="*/ 1423 w 1740"/>
                <a:gd name="T21" fmla="*/ 305 h 446"/>
                <a:gd name="T22" fmla="*/ 1555 w 1740"/>
                <a:gd name="T23" fmla="*/ 242 h 446"/>
                <a:gd name="T24" fmla="*/ 1688 w 1740"/>
                <a:gd name="T25" fmla="*/ 167 h 446"/>
                <a:gd name="T26" fmla="*/ 1560 w 1740"/>
                <a:gd name="T27" fmla="*/ 3 h 446"/>
                <a:gd name="T28" fmla="*/ 1535 w 1740"/>
                <a:gd name="T29" fmla="*/ 19 h 446"/>
                <a:gd name="T30" fmla="*/ 1491 w 1740"/>
                <a:gd name="T31" fmla="*/ 45 h 446"/>
                <a:gd name="T32" fmla="*/ 1433 w 1740"/>
                <a:gd name="T33" fmla="*/ 75 h 446"/>
                <a:gd name="T34" fmla="*/ 1367 w 1740"/>
                <a:gd name="T35" fmla="*/ 109 h 446"/>
                <a:gd name="T36" fmla="*/ 1290 w 1740"/>
                <a:gd name="T37" fmla="*/ 145 h 446"/>
                <a:gd name="T38" fmla="*/ 1209 w 1740"/>
                <a:gd name="T39" fmla="*/ 179 h 446"/>
                <a:gd name="T40" fmla="*/ 1125 w 1740"/>
                <a:gd name="T41" fmla="*/ 210 h 446"/>
                <a:gd name="T42" fmla="*/ 1041 w 1740"/>
                <a:gd name="T43" fmla="*/ 233 h 446"/>
                <a:gd name="T44" fmla="*/ 959 w 1740"/>
                <a:gd name="T45" fmla="*/ 247 h 446"/>
                <a:gd name="T46" fmla="*/ 884 w 1740"/>
                <a:gd name="T47" fmla="*/ 251 h 446"/>
                <a:gd name="T48" fmla="*/ 812 w 1740"/>
                <a:gd name="T49" fmla="*/ 247 h 446"/>
                <a:gd name="T50" fmla="*/ 746 w 1740"/>
                <a:gd name="T51" fmla="*/ 244 h 446"/>
                <a:gd name="T52" fmla="*/ 683 w 1740"/>
                <a:gd name="T53" fmla="*/ 238 h 446"/>
                <a:gd name="T54" fmla="*/ 624 w 1740"/>
                <a:gd name="T55" fmla="*/ 233 h 446"/>
                <a:gd name="T56" fmla="*/ 571 w 1740"/>
                <a:gd name="T57" fmla="*/ 226 h 446"/>
                <a:gd name="T58" fmla="*/ 521 w 1740"/>
                <a:gd name="T59" fmla="*/ 216 h 446"/>
                <a:gd name="T60" fmla="*/ 474 w 1740"/>
                <a:gd name="T61" fmla="*/ 206 h 446"/>
                <a:gd name="T62" fmla="*/ 434 w 1740"/>
                <a:gd name="T63" fmla="*/ 193 h 446"/>
                <a:gd name="T64" fmla="*/ 398 w 1740"/>
                <a:gd name="T65" fmla="*/ 178 h 446"/>
                <a:gd name="T66" fmla="*/ 365 w 1740"/>
                <a:gd name="T67" fmla="*/ 161 h 446"/>
                <a:gd name="T68" fmla="*/ 343 w 1740"/>
                <a:gd name="T69" fmla="*/ 153 h 446"/>
                <a:gd name="T70" fmla="*/ 316 w 1740"/>
                <a:gd name="T71" fmla="*/ 159 h 446"/>
                <a:gd name="T72" fmla="*/ 281 w 1740"/>
                <a:gd name="T73" fmla="*/ 167 h 446"/>
                <a:gd name="T74" fmla="*/ 241 w 1740"/>
                <a:gd name="T75" fmla="*/ 169 h 446"/>
                <a:gd name="T76" fmla="*/ 207 w 1740"/>
                <a:gd name="T77" fmla="*/ 163 h 446"/>
                <a:gd name="T78" fmla="*/ 177 w 1740"/>
                <a:gd name="T79" fmla="*/ 137 h 446"/>
                <a:gd name="T80" fmla="*/ 147 w 1740"/>
                <a:gd name="T81" fmla="*/ 107 h 446"/>
                <a:gd name="T82" fmla="*/ 114 w 1740"/>
                <a:gd name="T83" fmla="*/ 104 h 446"/>
                <a:gd name="T84" fmla="*/ 85 w 1740"/>
                <a:gd name="T85" fmla="*/ 109 h 446"/>
                <a:gd name="T86" fmla="*/ 54 w 1740"/>
                <a:gd name="T87" fmla="*/ 119 h 446"/>
                <a:gd name="T88" fmla="*/ 23 w 1740"/>
                <a:gd name="T89" fmla="*/ 133 h 446"/>
                <a:gd name="T90" fmla="*/ 1 w 1740"/>
                <a:gd name="T91" fmla="*/ 154 h 446"/>
                <a:gd name="T92" fmla="*/ 5 w 1740"/>
                <a:gd name="T93" fmla="*/ 177 h 446"/>
                <a:gd name="T94" fmla="*/ 28 w 1740"/>
                <a:gd name="T95" fmla="*/ 194 h 446"/>
                <a:gd name="T96" fmla="*/ 49 w 1740"/>
                <a:gd name="T97" fmla="*/ 198 h 446"/>
                <a:gd name="T98" fmla="*/ 80 w 1740"/>
                <a:gd name="T99" fmla="*/ 206 h 446"/>
                <a:gd name="T100" fmla="*/ 105 w 1740"/>
                <a:gd name="T101" fmla="*/ 213 h 446"/>
                <a:gd name="T102" fmla="*/ 133 w 1740"/>
                <a:gd name="T103" fmla="*/ 222 h 446"/>
                <a:gd name="T104" fmla="*/ 162 w 1740"/>
                <a:gd name="T105" fmla="*/ 233 h 446"/>
                <a:gd name="T106" fmla="*/ 190 w 1740"/>
                <a:gd name="T107" fmla="*/ 246 h 446"/>
                <a:gd name="T108" fmla="*/ 215 w 1740"/>
                <a:gd name="T109" fmla="*/ 259 h 446"/>
                <a:gd name="T110" fmla="*/ 246 w 1740"/>
                <a:gd name="T111" fmla="*/ 284 h 446"/>
                <a:gd name="T112" fmla="*/ 276 w 1740"/>
                <a:gd name="T113" fmla="*/ 315 h 4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740"/>
                <a:gd name="T172" fmla="*/ 0 h 446"/>
                <a:gd name="T173" fmla="*/ 1740 w 1740"/>
                <a:gd name="T174" fmla="*/ 446 h 44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740" h="446">
                  <a:moveTo>
                    <a:pt x="289" y="328"/>
                  </a:moveTo>
                  <a:lnTo>
                    <a:pt x="295" y="333"/>
                  </a:lnTo>
                  <a:lnTo>
                    <a:pt x="301" y="339"/>
                  </a:lnTo>
                  <a:lnTo>
                    <a:pt x="306" y="343"/>
                  </a:lnTo>
                  <a:lnTo>
                    <a:pt x="314" y="347"/>
                  </a:lnTo>
                  <a:lnTo>
                    <a:pt x="318" y="350"/>
                  </a:lnTo>
                  <a:lnTo>
                    <a:pt x="324" y="354"/>
                  </a:lnTo>
                  <a:lnTo>
                    <a:pt x="329" y="357"/>
                  </a:lnTo>
                  <a:lnTo>
                    <a:pt x="334" y="360"/>
                  </a:lnTo>
                  <a:lnTo>
                    <a:pt x="338" y="363"/>
                  </a:lnTo>
                  <a:lnTo>
                    <a:pt x="341" y="364"/>
                  </a:lnTo>
                  <a:lnTo>
                    <a:pt x="344" y="367"/>
                  </a:lnTo>
                  <a:lnTo>
                    <a:pt x="348" y="368"/>
                  </a:lnTo>
                  <a:lnTo>
                    <a:pt x="350" y="369"/>
                  </a:lnTo>
                  <a:lnTo>
                    <a:pt x="353" y="370"/>
                  </a:lnTo>
                  <a:lnTo>
                    <a:pt x="720" y="446"/>
                  </a:lnTo>
                  <a:lnTo>
                    <a:pt x="722" y="446"/>
                  </a:lnTo>
                  <a:lnTo>
                    <a:pt x="727" y="446"/>
                  </a:lnTo>
                  <a:lnTo>
                    <a:pt x="728" y="446"/>
                  </a:lnTo>
                  <a:lnTo>
                    <a:pt x="733" y="446"/>
                  </a:lnTo>
                  <a:lnTo>
                    <a:pt x="737" y="446"/>
                  </a:lnTo>
                  <a:lnTo>
                    <a:pt x="743" y="446"/>
                  </a:lnTo>
                  <a:lnTo>
                    <a:pt x="747" y="446"/>
                  </a:lnTo>
                  <a:lnTo>
                    <a:pt x="754" y="446"/>
                  </a:lnTo>
                  <a:lnTo>
                    <a:pt x="761" y="446"/>
                  </a:lnTo>
                  <a:lnTo>
                    <a:pt x="769" y="446"/>
                  </a:lnTo>
                  <a:lnTo>
                    <a:pt x="777" y="445"/>
                  </a:lnTo>
                  <a:lnTo>
                    <a:pt x="786" y="445"/>
                  </a:lnTo>
                  <a:lnTo>
                    <a:pt x="795" y="445"/>
                  </a:lnTo>
                  <a:lnTo>
                    <a:pt x="806" y="445"/>
                  </a:lnTo>
                  <a:lnTo>
                    <a:pt x="816" y="443"/>
                  </a:lnTo>
                  <a:lnTo>
                    <a:pt x="826" y="443"/>
                  </a:lnTo>
                  <a:lnTo>
                    <a:pt x="837" y="442"/>
                  </a:lnTo>
                  <a:lnTo>
                    <a:pt x="850" y="441"/>
                  </a:lnTo>
                  <a:lnTo>
                    <a:pt x="861" y="440"/>
                  </a:lnTo>
                  <a:lnTo>
                    <a:pt x="875" y="440"/>
                  </a:lnTo>
                  <a:lnTo>
                    <a:pt x="887" y="438"/>
                  </a:lnTo>
                  <a:lnTo>
                    <a:pt x="902" y="437"/>
                  </a:lnTo>
                  <a:lnTo>
                    <a:pt x="916" y="435"/>
                  </a:lnTo>
                  <a:lnTo>
                    <a:pt x="930" y="433"/>
                  </a:lnTo>
                  <a:lnTo>
                    <a:pt x="945" y="431"/>
                  </a:lnTo>
                  <a:lnTo>
                    <a:pt x="961" y="430"/>
                  </a:lnTo>
                  <a:lnTo>
                    <a:pt x="978" y="427"/>
                  </a:lnTo>
                  <a:lnTo>
                    <a:pt x="994" y="425"/>
                  </a:lnTo>
                  <a:lnTo>
                    <a:pt x="1010" y="422"/>
                  </a:lnTo>
                  <a:lnTo>
                    <a:pt x="1028" y="419"/>
                  </a:lnTo>
                  <a:lnTo>
                    <a:pt x="1046" y="417"/>
                  </a:lnTo>
                  <a:lnTo>
                    <a:pt x="1062" y="413"/>
                  </a:lnTo>
                  <a:lnTo>
                    <a:pt x="1079" y="408"/>
                  </a:lnTo>
                  <a:lnTo>
                    <a:pt x="1098" y="406"/>
                  </a:lnTo>
                  <a:lnTo>
                    <a:pt x="1117" y="401"/>
                  </a:lnTo>
                  <a:lnTo>
                    <a:pt x="1136" y="397"/>
                  </a:lnTo>
                  <a:lnTo>
                    <a:pt x="1155" y="392"/>
                  </a:lnTo>
                  <a:lnTo>
                    <a:pt x="1175" y="388"/>
                  </a:lnTo>
                  <a:lnTo>
                    <a:pt x="1194" y="382"/>
                  </a:lnTo>
                  <a:lnTo>
                    <a:pt x="1214" y="376"/>
                  </a:lnTo>
                  <a:lnTo>
                    <a:pt x="1234" y="370"/>
                  </a:lnTo>
                  <a:lnTo>
                    <a:pt x="1254" y="364"/>
                  </a:lnTo>
                  <a:lnTo>
                    <a:pt x="1275" y="358"/>
                  </a:lnTo>
                  <a:lnTo>
                    <a:pt x="1297" y="352"/>
                  </a:lnTo>
                  <a:lnTo>
                    <a:pt x="1317" y="344"/>
                  </a:lnTo>
                  <a:lnTo>
                    <a:pt x="1338" y="338"/>
                  </a:lnTo>
                  <a:lnTo>
                    <a:pt x="1359" y="329"/>
                  </a:lnTo>
                  <a:lnTo>
                    <a:pt x="1381" y="321"/>
                  </a:lnTo>
                  <a:lnTo>
                    <a:pt x="1402" y="313"/>
                  </a:lnTo>
                  <a:lnTo>
                    <a:pt x="1423" y="305"/>
                  </a:lnTo>
                  <a:lnTo>
                    <a:pt x="1445" y="295"/>
                  </a:lnTo>
                  <a:lnTo>
                    <a:pt x="1466" y="285"/>
                  </a:lnTo>
                  <a:lnTo>
                    <a:pt x="1489" y="275"/>
                  </a:lnTo>
                  <a:lnTo>
                    <a:pt x="1511" y="265"/>
                  </a:lnTo>
                  <a:lnTo>
                    <a:pt x="1533" y="254"/>
                  </a:lnTo>
                  <a:lnTo>
                    <a:pt x="1555" y="242"/>
                  </a:lnTo>
                  <a:lnTo>
                    <a:pt x="1576" y="231"/>
                  </a:lnTo>
                  <a:lnTo>
                    <a:pt x="1599" y="220"/>
                  </a:lnTo>
                  <a:lnTo>
                    <a:pt x="1620" y="207"/>
                  </a:lnTo>
                  <a:lnTo>
                    <a:pt x="1643" y="194"/>
                  </a:lnTo>
                  <a:lnTo>
                    <a:pt x="1666" y="181"/>
                  </a:lnTo>
                  <a:lnTo>
                    <a:pt x="1688" y="167"/>
                  </a:lnTo>
                  <a:lnTo>
                    <a:pt x="1740" y="138"/>
                  </a:lnTo>
                  <a:lnTo>
                    <a:pt x="1603" y="19"/>
                  </a:lnTo>
                  <a:lnTo>
                    <a:pt x="1569" y="0"/>
                  </a:lnTo>
                  <a:lnTo>
                    <a:pt x="1568" y="0"/>
                  </a:lnTo>
                  <a:lnTo>
                    <a:pt x="1564" y="2"/>
                  </a:lnTo>
                  <a:lnTo>
                    <a:pt x="1560" y="3"/>
                  </a:lnTo>
                  <a:lnTo>
                    <a:pt x="1558" y="5"/>
                  </a:lnTo>
                  <a:lnTo>
                    <a:pt x="1554" y="7"/>
                  </a:lnTo>
                  <a:lnTo>
                    <a:pt x="1550" y="10"/>
                  </a:lnTo>
                  <a:lnTo>
                    <a:pt x="1545" y="12"/>
                  </a:lnTo>
                  <a:lnTo>
                    <a:pt x="1540" y="16"/>
                  </a:lnTo>
                  <a:lnTo>
                    <a:pt x="1535" y="19"/>
                  </a:lnTo>
                  <a:lnTo>
                    <a:pt x="1529" y="24"/>
                  </a:lnTo>
                  <a:lnTo>
                    <a:pt x="1521" y="26"/>
                  </a:lnTo>
                  <a:lnTo>
                    <a:pt x="1515" y="31"/>
                  </a:lnTo>
                  <a:lnTo>
                    <a:pt x="1507" y="35"/>
                  </a:lnTo>
                  <a:lnTo>
                    <a:pt x="1500" y="40"/>
                  </a:lnTo>
                  <a:lnTo>
                    <a:pt x="1491" y="45"/>
                  </a:lnTo>
                  <a:lnTo>
                    <a:pt x="1482" y="49"/>
                  </a:lnTo>
                  <a:lnTo>
                    <a:pt x="1474" y="54"/>
                  </a:lnTo>
                  <a:lnTo>
                    <a:pt x="1465" y="59"/>
                  </a:lnTo>
                  <a:lnTo>
                    <a:pt x="1455" y="64"/>
                  </a:lnTo>
                  <a:lnTo>
                    <a:pt x="1445" y="70"/>
                  </a:lnTo>
                  <a:lnTo>
                    <a:pt x="1433" y="75"/>
                  </a:lnTo>
                  <a:lnTo>
                    <a:pt x="1425" y="81"/>
                  </a:lnTo>
                  <a:lnTo>
                    <a:pt x="1413" y="86"/>
                  </a:lnTo>
                  <a:lnTo>
                    <a:pt x="1402" y="91"/>
                  </a:lnTo>
                  <a:lnTo>
                    <a:pt x="1391" y="98"/>
                  </a:lnTo>
                  <a:lnTo>
                    <a:pt x="1379" y="104"/>
                  </a:lnTo>
                  <a:lnTo>
                    <a:pt x="1367" y="109"/>
                  </a:lnTo>
                  <a:lnTo>
                    <a:pt x="1354" y="115"/>
                  </a:lnTo>
                  <a:lnTo>
                    <a:pt x="1342" y="123"/>
                  </a:lnTo>
                  <a:lnTo>
                    <a:pt x="1330" y="129"/>
                  </a:lnTo>
                  <a:lnTo>
                    <a:pt x="1317" y="134"/>
                  </a:lnTo>
                  <a:lnTo>
                    <a:pt x="1304" y="140"/>
                  </a:lnTo>
                  <a:lnTo>
                    <a:pt x="1290" y="145"/>
                  </a:lnTo>
                  <a:lnTo>
                    <a:pt x="1276" y="152"/>
                  </a:lnTo>
                  <a:lnTo>
                    <a:pt x="1263" y="157"/>
                  </a:lnTo>
                  <a:lnTo>
                    <a:pt x="1249" y="163"/>
                  </a:lnTo>
                  <a:lnTo>
                    <a:pt x="1236" y="168"/>
                  </a:lnTo>
                  <a:lnTo>
                    <a:pt x="1223" y="174"/>
                  </a:lnTo>
                  <a:lnTo>
                    <a:pt x="1209" y="179"/>
                  </a:lnTo>
                  <a:lnTo>
                    <a:pt x="1194" y="186"/>
                  </a:lnTo>
                  <a:lnTo>
                    <a:pt x="1180" y="191"/>
                  </a:lnTo>
                  <a:lnTo>
                    <a:pt x="1167" y="196"/>
                  </a:lnTo>
                  <a:lnTo>
                    <a:pt x="1152" y="201"/>
                  </a:lnTo>
                  <a:lnTo>
                    <a:pt x="1138" y="206"/>
                  </a:lnTo>
                  <a:lnTo>
                    <a:pt x="1125" y="210"/>
                  </a:lnTo>
                  <a:lnTo>
                    <a:pt x="1111" y="215"/>
                  </a:lnTo>
                  <a:lnTo>
                    <a:pt x="1096" y="218"/>
                  </a:lnTo>
                  <a:lnTo>
                    <a:pt x="1082" y="223"/>
                  </a:lnTo>
                  <a:lnTo>
                    <a:pt x="1068" y="226"/>
                  </a:lnTo>
                  <a:lnTo>
                    <a:pt x="1054" y="231"/>
                  </a:lnTo>
                  <a:lnTo>
                    <a:pt x="1041" y="233"/>
                  </a:lnTo>
                  <a:lnTo>
                    <a:pt x="1027" y="236"/>
                  </a:lnTo>
                  <a:lnTo>
                    <a:pt x="1013" y="240"/>
                  </a:lnTo>
                  <a:lnTo>
                    <a:pt x="1000" y="242"/>
                  </a:lnTo>
                  <a:lnTo>
                    <a:pt x="985" y="245"/>
                  </a:lnTo>
                  <a:lnTo>
                    <a:pt x="973" y="246"/>
                  </a:lnTo>
                  <a:lnTo>
                    <a:pt x="959" y="247"/>
                  </a:lnTo>
                  <a:lnTo>
                    <a:pt x="946" y="250"/>
                  </a:lnTo>
                  <a:lnTo>
                    <a:pt x="934" y="250"/>
                  </a:lnTo>
                  <a:lnTo>
                    <a:pt x="920" y="251"/>
                  </a:lnTo>
                  <a:lnTo>
                    <a:pt x="909" y="251"/>
                  </a:lnTo>
                  <a:lnTo>
                    <a:pt x="896" y="251"/>
                  </a:lnTo>
                  <a:lnTo>
                    <a:pt x="884" y="251"/>
                  </a:lnTo>
                  <a:lnTo>
                    <a:pt x="871" y="250"/>
                  </a:lnTo>
                  <a:lnTo>
                    <a:pt x="859" y="250"/>
                  </a:lnTo>
                  <a:lnTo>
                    <a:pt x="847" y="250"/>
                  </a:lnTo>
                  <a:lnTo>
                    <a:pt x="835" y="249"/>
                  </a:lnTo>
                  <a:lnTo>
                    <a:pt x="823" y="247"/>
                  </a:lnTo>
                  <a:lnTo>
                    <a:pt x="812" y="247"/>
                  </a:lnTo>
                  <a:lnTo>
                    <a:pt x="801" y="247"/>
                  </a:lnTo>
                  <a:lnTo>
                    <a:pt x="789" y="246"/>
                  </a:lnTo>
                  <a:lnTo>
                    <a:pt x="778" y="246"/>
                  </a:lnTo>
                  <a:lnTo>
                    <a:pt x="767" y="245"/>
                  </a:lnTo>
                  <a:lnTo>
                    <a:pt x="757" y="245"/>
                  </a:lnTo>
                  <a:lnTo>
                    <a:pt x="746" y="244"/>
                  </a:lnTo>
                  <a:lnTo>
                    <a:pt x="736" y="242"/>
                  </a:lnTo>
                  <a:lnTo>
                    <a:pt x="724" y="242"/>
                  </a:lnTo>
                  <a:lnTo>
                    <a:pt x="715" y="242"/>
                  </a:lnTo>
                  <a:lnTo>
                    <a:pt x="704" y="241"/>
                  </a:lnTo>
                  <a:lnTo>
                    <a:pt x="694" y="240"/>
                  </a:lnTo>
                  <a:lnTo>
                    <a:pt x="683" y="238"/>
                  </a:lnTo>
                  <a:lnTo>
                    <a:pt x="673" y="237"/>
                  </a:lnTo>
                  <a:lnTo>
                    <a:pt x="663" y="236"/>
                  </a:lnTo>
                  <a:lnTo>
                    <a:pt x="654" y="236"/>
                  </a:lnTo>
                  <a:lnTo>
                    <a:pt x="644" y="235"/>
                  </a:lnTo>
                  <a:lnTo>
                    <a:pt x="634" y="235"/>
                  </a:lnTo>
                  <a:lnTo>
                    <a:pt x="624" y="233"/>
                  </a:lnTo>
                  <a:lnTo>
                    <a:pt x="615" y="231"/>
                  </a:lnTo>
                  <a:lnTo>
                    <a:pt x="606" y="230"/>
                  </a:lnTo>
                  <a:lnTo>
                    <a:pt x="597" y="230"/>
                  </a:lnTo>
                  <a:lnTo>
                    <a:pt x="589" y="228"/>
                  </a:lnTo>
                  <a:lnTo>
                    <a:pt x="580" y="227"/>
                  </a:lnTo>
                  <a:lnTo>
                    <a:pt x="571" y="226"/>
                  </a:lnTo>
                  <a:lnTo>
                    <a:pt x="562" y="225"/>
                  </a:lnTo>
                  <a:lnTo>
                    <a:pt x="554" y="223"/>
                  </a:lnTo>
                  <a:lnTo>
                    <a:pt x="545" y="221"/>
                  </a:lnTo>
                  <a:lnTo>
                    <a:pt x="537" y="220"/>
                  </a:lnTo>
                  <a:lnTo>
                    <a:pt x="528" y="218"/>
                  </a:lnTo>
                  <a:lnTo>
                    <a:pt x="521" y="216"/>
                  </a:lnTo>
                  <a:lnTo>
                    <a:pt x="512" y="215"/>
                  </a:lnTo>
                  <a:lnTo>
                    <a:pt x="505" y="213"/>
                  </a:lnTo>
                  <a:lnTo>
                    <a:pt x="498" y="212"/>
                  </a:lnTo>
                  <a:lnTo>
                    <a:pt x="490" y="210"/>
                  </a:lnTo>
                  <a:lnTo>
                    <a:pt x="482" y="207"/>
                  </a:lnTo>
                  <a:lnTo>
                    <a:pt x="474" y="206"/>
                  </a:lnTo>
                  <a:lnTo>
                    <a:pt x="468" y="203"/>
                  </a:lnTo>
                  <a:lnTo>
                    <a:pt x="461" y="202"/>
                  </a:lnTo>
                  <a:lnTo>
                    <a:pt x="454" y="200"/>
                  </a:lnTo>
                  <a:lnTo>
                    <a:pt x="448" y="197"/>
                  </a:lnTo>
                  <a:lnTo>
                    <a:pt x="442" y="196"/>
                  </a:lnTo>
                  <a:lnTo>
                    <a:pt x="434" y="193"/>
                  </a:lnTo>
                  <a:lnTo>
                    <a:pt x="428" y="191"/>
                  </a:lnTo>
                  <a:lnTo>
                    <a:pt x="422" y="188"/>
                  </a:lnTo>
                  <a:lnTo>
                    <a:pt x="415" y="186"/>
                  </a:lnTo>
                  <a:lnTo>
                    <a:pt x="409" y="183"/>
                  </a:lnTo>
                  <a:lnTo>
                    <a:pt x="403" y="181"/>
                  </a:lnTo>
                  <a:lnTo>
                    <a:pt x="398" y="178"/>
                  </a:lnTo>
                  <a:lnTo>
                    <a:pt x="393" y="176"/>
                  </a:lnTo>
                  <a:lnTo>
                    <a:pt x="387" y="173"/>
                  </a:lnTo>
                  <a:lnTo>
                    <a:pt x="382" y="169"/>
                  </a:lnTo>
                  <a:lnTo>
                    <a:pt x="375" y="167"/>
                  </a:lnTo>
                  <a:lnTo>
                    <a:pt x="372" y="164"/>
                  </a:lnTo>
                  <a:lnTo>
                    <a:pt x="365" y="161"/>
                  </a:lnTo>
                  <a:lnTo>
                    <a:pt x="360" y="158"/>
                  </a:lnTo>
                  <a:lnTo>
                    <a:pt x="356" y="156"/>
                  </a:lnTo>
                  <a:lnTo>
                    <a:pt x="353" y="152"/>
                  </a:lnTo>
                  <a:lnTo>
                    <a:pt x="350" y="152"/>
                  </a:lnTo>
                  <a:lnTo>
                    <a:pt x="346" y="153"/>
                  </a:lnTo>
                  <a:lnTo>
                    <a:pt x="343" y="153"/>
                  </a:lnTo>
                  <a:lnTo>
                    <a:pt x="340" y="156"/>
                  </a:lnTo>
                  <a:lnTo>
                    <a:pt x="336" y="156"/>
                  </a:lnTo>
                  <a:lnTo>
                    <a:pt x="333" y="157"/>
                  </a:lnTo>
                  <a:lnTo>
                    <a:pt x="328" y="158"/>
                  </a:lnTo>
                  <a:lnTo>
                    <a:pt x="323" y="159"/>
                  </a:lnTo>
                  <a:lnTo>
                    <a:pt x="316" y="159"/>
                  </a:lnTo>
                  <a:lnTo>
                    <a:pt x="311" y="162"/>
                  </a:lnTo>
                  <a:lnTo>
                    <a:pt x="305" y="162"/>
                  </a:lnTo>
                  <a:lnTo>
                    <a:pt x="300" y="163"/>
                  </a:lnTo>
                  <a:lnTo>
                    <a:pt x="294" y="164"/>
                  </a:lnTo>
                  <a:lnTo>
                    <a:pt x="287" y="167"/>
                  </a:lnTo>
                  <a:lnTo>
                    <a:pt x="281" y="167"/>
                  </a:lnTo>
                  <a:lnTo>
                    <a:pt x="274" y="168"/>
                  </a:lnTo>
                  <a:lnTo>
                    <a:pt x="267" y="168"/>
                  </a:lnTo>
                  <a:lnTo>
                    <a:pt x="261" y="169"/>
                  </a:lnTo>
                  <a:lnTo>
                    <a:pt x="254" y="169"/>
                  </a:lnTo>
                  <a:lnTo>
                    <a:pt x="247" y="169"/>
                  </a:lnTo>
                  <a:lnTo>
                    <a:pt x="241" y="169"/>
                  </a:lnTo>
                  <a:lnTo>
                    <a:pt x="235" y="169"/>
                  </a:lnTo>
                  <a:lnTo>
                    <a:pt x="228" y="168"/>
                  </a:lnTo>
                  <a:lnTo>
                    <a:pt x="222" y="168"/>
                  </a:lnTo>
                  <a:lnTo>
                    <a:pt x="216" y="167"/>
                  </a:lnTo>
                  <a:lnTo>
                    <a:pt x="211" y="166"/>
                  </a:lnTo>
                  <a:lnTo>
                    <a:pt x="207" y="163"/>
                  </a:lnTo>
                  <a:lnTo>
                    <a:pt x="202" y="162"/>
                  </a:lnTo>
                  <a:lnTo>
                    <a:pt x="197" y="159"/>
                  </a:lnTo>
                  <a:lnTo>
                    <a:pt x="195" y="157"/>
                  </a:lnTo>
                  <a:lnTo>
                    <a:pt x="187" y="151"/>
                  </a:lnTo>
                  <a:lnTo>
                    <a:pt x="182" y="143"/>
                  </a:lnTo>
                  <a:lnTo>
                    <a:pt x="177" y="137"/>
                  </a:lnTo>
                  <a:lnTo>
                    <a:pt x="173" y="130"/>
                  </a:lnTo>
                  <a:lnTo>
                    <a:pt x="168" y="124"/>
                  </a:lnTo>
                  <a:lnTo>
                    <a:pt x="163" y="118"/>
                  </a:lnTo>
                  <a:lnTo>
                    <a:pt x="157" y="113"/>
                  </a:lnTo>
                  <a:lnTo>
                    <a:pt x="151" y="109"/>
                  </a:lnTo>
                  <a:lnTo>
                    <a:pt x="147" y="107"/>
                  </a:lnTo>
                  <a:lnTo>
                    <a:pt x="142" y="105"/>
                  </a:lnTo>
                  <a:lnTo>
                    <a:pt x="137" y="104"/>
                  </a:lnTo>
                  <a:lnTo>
                    <a:pt x="132" y="104"/>
                  </a:lnTo>
                  <a:lnTo>
                    <a:pt x="127" y="103"/>
                  </a:lnTo>
                  <a:lnTo>
                    <a:pt x="120" y="103"/>
                  </a:lnTo>
                  <a:lnTo>
                    <a:pt x="114" y="104"/>
                  </a:lnTo>
                  <a:lnTo>
                    <a:pt x="108" y="105"/>
                  </a:lnTo>
                  <a:lnTo>
                    <a:pt x="103" y="105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0" y="108"/>
                  </a:lnTo>
                  <a:lnTo>
                    <a:pt x="85" y="109"/>
                  </a:lnTo>
                  <a:lnTo>
                    <a:pt x="82" y="110"/>
                  </a:lnTo>
                  <a:lnTo>
                    <a:pt x="77" y="113"/>
                  </a:lnTo>
                  <a:lnTo>
                    <a:pt x="72" y="114"/>
                  </a:lnTo>
                  <a:lnTo>
                    <a:pt x="65" y="115"/>
                  </a:lnTo>
                  <a:lnTo>
                    <a:pt x="60" y="118"/>
                  </a:lnTo>
                  <a:lnTo>
                    <a:pt x="54" y="119"/>
                  </a:lnTo>
                  <a:lnTo>
                    <a:pt x="49" y="123"/>
                  </a:lnTo>
                  <a:lnTo>
                    <a:pt x="43" y="124"/>
                  </a:lnTo>
                  <a:lnTo>
                    <a:pt x="36" y="127"/>
                  </a:lnTo>
                  <a:lnTo>
                    <a:pt x="30" y="129"/>
                  </a:lnTo>
                  <a:lnTo>
                    <a:pt x="24" y="133"/>
                  </a:lnTo>
                  <a:lnTo>
                    <a:pt x="23" y="133"/>
                  </a:lnTo>
                  <a:lnTo>
                    <a:pt x="19" y="134"/>
                  </a:lnTo>
                  <a:lnTo>
                    <a:pt x="15" y="137"/>
                  </a:lnTo>
                  <a:lnTo>
                    <a:pt x="10" y="140"/>
                  </a:lnTo>
                  <a:lnTo>
                    <a:pt x="6" y="145"/>
                  </a:lnTo>
                  <a:lnTo>
                    <a:pt x="3" y="152"/>
                  </a:lnTo>
                  <a:lnTo>
                    <a:pt x="1" y="154"/>
                  </a:lnTo>
                  <a:lnTo>
                    <a:pt x="1" y="158"/>
                  </a:lnTo>
                  <a:lnTo>
                    <a:pt x="0" y="162"/>
                  </a:lnTo>
                  <a:lnTo>
                    <a:pt x="1" y="167"/>
                  </a:lnTo>
                  <a:lnTo>
                    <a:pt x="1" y="171"/>
                  </a:lnTo>
                  <a:lnTo>
                    <a:pt x="3" y="174"/>
                  </a:lnTo>
                  <a:lnTo>
                    <a:pt x="5" y="177"/>
                  </a:lnTo>
                  <a:lnTo>
                    <a:pt x="8" y="181"/>
                  </a:lnTo>
                  <a:lnTo>
                    <a:pt x="11" y="184"/>
                  </a:lnTo>
                  <a:lnTo>
                    <a:pt x="16" y="189"/>
                  </a:lnTo>
                  <a:lnTo>
                    <a:pt x="20" y="191"/>
                  </a:lnTo>
                  <a:lnTo>
                    <a:pt x="25" y="193"/>
                  </a:lnTo>
                  <a:lnTo>
                    <a:pt x="28" y="194"/>
                  </a:lnTo>
                  <a:lnTo>
                    <a:pt x="29" y="194"/>
                  </a:lnTo>
                  <a:lnTo>
                    <a:pt x="30" y="194"/>
                  </a:lnTo>
                  <a:lnTo>
                    <a:pt x="36" y="196"/>
                  </a:lnTo>
                  <a:lnTo>
                    <a:pt x="40" y="196"/>
                  </a:lnTo>
                  <a:lnTo>
                    <a:pt x="45" y="197"/>
                  </a:lnTo>
                  <a:lnTo>
                    <a:pt x="49" y="198"/>
                  </a:lnTo>
                  <a:lnTo>
                    <a:pt x="56" y="201"/>
                  </a:lnTo>
                  <a:lnTo>
                    <a:pt x="63" y="202"/>
                  </a:lnTo>
                  <a:lnTo>
                    <a:pt x="69" y="203"/>
                  </a:lnTo>
                  <a:lnTo>
                    <a:pt x="73" y="203"/>
                  </a:lnTo>
                  <a:lnTo>
                    <a:pt x="77" y="206"/>
                  </a:lnTo>
                  <a:lnTo>
                    <a:pt x="80" y="206"/>
                  </a:lnTo>
                  <a:lnTo>
                    <a:pt x="85" y="207"/>
                  </a:lnTo>
                  <a:lnTo>
                    <a:pt x="88" y="208"/>
                  </a:lnTo>
                  <a:lnTo>
                    <a:pt x="93" y="210"/>
                  </a:lnTo>
                  <a:lnTo>
                    <a:pt x="97" y="211"/>
                  </a:lnTo>
                  <a:lnTo>
                    <a:pt x="102" y="212"/>
                  </a:lnTo>
                  <a:lnTo>
                    <a:pt x="105" y="213"/>
                  </a:lnTo>
                  <a:lnTo>
                    <a:pt x="110" y="215"/>
                  </a:lnTo>
                  <a:lnTo>
                    <a:pt x="115" y="217"/>
                  </a:lnTo>
                  <a:lnTo>
                    <a:pt x="120" y="218"/>
                  </a:lnTo>
                  <a:lnTo>
                    <a:pt x="124" y="220"/>
                  </a:lnTo>
                  <a:lnTo>
                    <a:pt x="129" y="221"/>
                  </a:lnTo>
                  <a:lnTo>
                    <a:pt x="133" y="222"/>
                  </a:lnTo>
                  <a:lnTo>
                    <a:pt x="138" y="225"/>
                  </a:lnTo>
                  <a:lnTo>
                    <a:pt x="143" y="226"/>
                  </a:lnTo>
                  <a:lnTo>
                    <a:pt x="148" y="227"/>
                  </a:lnTo>
                  <a:lnTo>
                    <a:pt x="153" y="230"/>
                  </a:lnTo>
                  <a:lnTo>
                    <a:pt x="158" y="231"/>
                  </a:lnTo>
                  <a:lnTo>
                    <a:pt x="162" y="233"/>
                  </a:lnTo>
                  <a:lnTo>
                    <a:pt x="167" y="235"/>
                  </a:lnTo>
                  <a:lnTo>
                    <a:pt x="171" y="237"/>
                  </a:lnTo>
                  <a:lnTo>
                    <a:pt x="176" y="240"/>
                  </a:lnTo>
                  <a:lnTo>
                    <a:pt x="181" y="241"/>
                  </a:lnTo>
                  <a:lnTo>
                    <a:pt x="186" y="244"/>
                  </a:lnTo>
                  <a:lnTo>
                    <a:pt x="190" y="246"/>
                  </a:lnTo>
                  <a:lnTo>
                    <a:pt x="195" y="249"/>
                  </a:lnTo>
                  <a:lnTo>
                    <a:pt x="198" y="251"/>
                  </a:lnTo>
                  <a:lnTo>
                    <a:pt x="202" y="252"/>
                  </a:lnTo>
                  <a:lnTo>
                    <a:pt x="207" y="255"/>
                  </a:lnTo>
                  <a:lnTo>
                    <a:pt x="211" y="257"/>
                  </a:lnTo>
                  <a:lnTo>
                    <a:pt x="215" y="259"/>
                  </a:lnTo>
                  <a:lnTo>
                    <a:pt x="218" y="262"/>
                  </a:lnTo>
                  <a:lnTo>
                    <a:pt x="222" y="264"/>
                  </a:lnTo>
                  <a:lnTo>
                    <a:pt x="227" y="267"/>
                  </a:lnTo>
                  <a:lnTo>
                    <a:pt x="233" y="272"/>
                  </a:lnTo>
                  <a:lnTo>
                    <a:pt x="241" y="277"/>
                  </a:lnTo>
                  <a:lnTo>
                    <a:pt x="246" y="284"/>
                  </a:lnTo>
                  <a:lnTo>
                    <a:pt x="252" y="290"/>
                  </a:lnTo>
                  <a:lnTo>
                    <a:pt x="256" y="295"/>
                  </a:lnTo>
                  <a:lnTo>
                    <a:pt x="261" y="300"/>
                  </a:lnTo>
                  <a:lnTo>
                    <a:pt x="266" y="305"/>
                  </a:lnTo>
                  <a:lnTo>
                    <a:pt x="271" y="311"/>
                  </a:lnTo>
                  <a:lnTo>
                    <a:pt x="276" y="315"/>
                  </a:lnTo>
                  <a:lnTo>
                    <a:pt x="280" y="319"/>
                  </a:lnTo>
                  <a:lnTo>
                    <a:pt x="285" y="324"/>
                  </a:lnTo>
                  <a:lnTo>
                    <a:pt x="289" y="328"/>
                  </a:lnTo>
                  <a:close/>
                </a:path>
              </a:pathLst>
            </a:custGeom>
            <a:solidFill>
              <a:srgbClr val="FFDE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2" name="Freeform 82"/>
            <p:cNvSpPr>
              <a:spLocks/>
            </p:cNvSpPr>
            <p:nvPr/>
          </p:nvSpPr>
          <p:spPr bwMode="auto">
            <a:xfrm>
              <a:off x="3227" y="3174"/>
              <a:ext cx="279" cy="73"/>
            </a:xfrm>
            <a:custGeom>
              <a:avLst/>
              <a:gdLst>
                <a:gd name="T0" fmla="*/ 88 w 836"/>
                <a:gd name="T1" fmla="*/ 159 h 218"/>
                <a:gd name="T2" fmla="*/ 95 w 836"/>
                <a:gd name="T3" fmla="*/ 158 h 218"/>
                <a:gd name="T4" fmla="*/ 106 w 836"/>
                <a:gd name="T5" fmla="*/ 157 h 218"/>
                <a:gd name="T6" fmla="*/ 114 w 836"/>
                <a:gd name="T7" fmla="*/ 156 h 218"/>
                <a:gd name="T8" fmla="*/ 126 w 836"/>
                <a:gd name="T9" fmla="*/ 154 h 218"/>
                <a:gd name="T10" fmla="*/ 138 w 836"/>
                <a:gd name="T11" fmla="*/ 153 h 218"/>
                <a:gd name="T12" fmla="*/ 153 w 836"/>
                <a:gd name="T13" fmla="*/ 152 h 218"/>
                <a:gd name="T14" fmla="*/ 168 w 836"/>
                <a:gd name="T15" fmla="*/ 149 h 218"/>
                <a:gd name="T16" fmla="*/ 186 w 836"/>
                <a:gd name="T17" fmla="*/ 148 h 218"/>
                <a:gd name="T18" fmla="*/ 203 w 836"/>
                <a:gd name="T19" fmla="*/ 144 h 218"/>
                <a:gd name="T20" fmla="*/ 222 w 836"/>
                <a:gd name="T21" fmla="*/ 142 h 218"/>
                <a:gd name="T22" fmla="*/ 244 w 836"/>
                <a:gd name="T23" fmla="*/ 139 h 218"/>
                <a:gd name="T24" fmla="*/ 265 w 836"/>
                <a:gd name="T25" fmla="*/ 136 h 218"/>
                <a:gd name="T26" fmla="*/ 288 w 836"/>
                <a:gd name="T27" fmla="*/ 133 h 218"/>
                <a:gd name="T28" fmla="*/ 310 w 836"/>
                <a:gd name="T29" fmla="*/ 128 h 218"/>
                <a:gd name="T30" fmla="*/ 334 w 836"/>
                <a:gd name="T31" fmla="*/ 123 h 218"/>
                <a:gd name="T32" fmla="*/ 359 w 836"/>
                <a:gd name="T33" fmla="*/ 118 h 218"/>
                <a:gd name="T34" fmla="*/ 385 w 836"/>
                <a:gd name="T35" fmla="*/ 113 h 218"/>
                <a:gd name="T36" fmla="*/ 412 w 836"/>
                <a:gd name="T37" fmla="*/ 108 h 218"/>
                <a:gd name="T38" fmla="*/ 438 w 836"/>
                <a:gd name="T39" fmla="*/ 102 h 218"/>
                <a:gd name="T40" fmla="*/ 466 w 836"/>
                <a:gd name="T41" fmla="*/ 95 h 218"/>
                <a:gd name="T42" fmla="*/ 493 w 836"/>
                <a:gd name="T43" fmla="*/ 88 h 218"/>
                <a:gd name="T44" fmla="*/ 522 w 836"/>
                <a:gd name="T45" fmla="*/ 81 h 218"/>
                <a:gd name="T46" fmla="*/ 550 w 836"/>
                <a:gd name="T47" fmla="*/ 73 h 218"/>
                <a:gd name="T48" fmla="*/ 579 w 836"/>
                <a:gd name="T49" fmla="*/ 63 h 218"/>
                <a:gd name="T50" fmla="*/ 608 w 836"/>
                <a:gd name="T51" fmla="*/ 55 h 218"/>
                <a:gd name="T52" fmla="*/ 636 w 836"/>
                <a:gd name="T53" fmla="*/ 45 h 218"/>
                <a:gd name="T54" fmla="*/ 665 w 836"/>
                <a:gd name="T55" fmla="*/ 35 h 218"/>
                <a:gd name="T56" fmla="*/ 694 w 836"/>
                <a:gd name="T57" fmla="*/ 24 h 218"/>
                <a:gd name="T58" fmla="*/ 722 w 836"/>
                <a:gd name="T59" fmla="*/ 12 h 218"/>
                <a:gd name="T60" fmla="*/ 836 w 836"/>
                <a:gd name="T61" fmla="*/ 0 h 218"/>
                <a:gd name="T62" fmla="*/ 812 w 836"/>
                <a:gd name="T63" fmla="*/ 11 h 218"/>
                <a:gd name="T64" fmla="*/ 802 w 836"/>
                <a:gd name="T65" fmla="*/ 17 h 218"/>
                <a:gd name="T66" fmla="*/ 790 w 836"/>
                <a:gd name="T67" fmla="*/ 22 h 218"/>
                <a:gd name="T68" fmla="*/ 777 w 836"/>
                <a:gd name="T69" fmla="*/ 30 h 218"/>
                <a:gd name="T70" fmla="*/ 762 w 836"/>
                <a:gd name="T71" fmla="*/ 36 h 218"/>
                <a:gd name="T72" fmla="*/ 747 w 836"/>
                <a:gd name="T73" fmla="*/ 44 h 218"/>
                <a:gd name="T74" fmla="*/ 729 w 836"/>
                <a:gd name="T75" fmla="*/ 53 h 218"/>
                <a:gd name="T76" fmla="*/ 712 w 836"/>
                <a:gd name="T77" fmla="*/ 61 h 218"/>
                <a:gd name="T78" fmla="*/ 692 w 836"/>
                <a:gd name="T79" fmla="*/ 70 h 218"/>
                <a:gd name="T80" fmla="*/ 673 w 836"/>
                <a:gd name="T81" fmla="*/ 79 h 218"/>
                <a:gd name="T82" fmla="*/ 653 w 836"/>
                <a:gd name="T83" fmla="*/ 89 h 218"/>
                <a:gd name="T84" fmla="*/ 633 w 836"/>
                <a:gd name="T85" fmla="*/ 99 h 218"/>
                <a:gd name="T86" fmla="*/ 610 w 836"/>
                <a:gd name="T87" fmla="*/ 108 h 218"/>
                <a:gd name="T88" fmla="*/ 588 w 836"/>
                <a:gd name="T89" fmla="*/ 118 h 218"/>
                <a:gd name="T90" fmla="*/ 565 w 836"/>
                <a:gd name="T91" fmla="*/ 127 h 218"/>
                <a:gd name="T92" fmla="*/ 542 w 836"/>
                <a:gd name="T93" fmla="*/ 137 h 218"/>
                <a:gd name="T94" fmla="*/ 518 w 836"/>
                <a:gd name="T95" fmla="*/ 146 h 218"/>
                <a:gd name="T96" fmla="*/ 496 w 836"/>
                <a:gd name="T97" fmla="*/ 156 h 218"/>
                <a:gd name="T98" fmla="*/ 472 w 836"/>
                <a:gd name="T99" fmla="*/ 163 h 218"/>
                <a:gd name="T100" fmla="*/ 449 w 836"/>
                <a:gd name="T101" fmla="*/ 172 h 218"/>
                <a:gd name="T102" fmla="*/ 426 w 836"/>
                <a:gd name="T103" fmla="*/ 179 h 218"/>
                <a:gd name="T104" fmla="*/ 403 w 836"/>
                <a:gd name="T105" fmla="*/ 187 h 218"/>
                <a:gd name="T106" fmla="*/ 379 w 836"/>
                <a:gd name="T107" fmla="*/ 193 h 218"/>
                <a:gd name="T108" fmla="*/ 358 w 836"/>
                <a:gd name="T109" fmla="*/ 201 h 218"/>
                <a:gd name="T110" fmla="*/ 336 w 836"/>
                <a:gd name="T111" fmla="*/ 206 h 218"/>
                <a:gd name="T112" fmla="*/ 315 w 836"/>
                <a:gd name="T113" fmla="*/ 211 h 218"/>
                <a:gd name="T114" fmla="*/ 295 w 836"/>
                <a:gd name="T115" fmla="*/ 215 h 218"/>
                <a:gd name="T116" fmla="*/ 276 w 836"/>
                <a:gd name="T117" fmla="*/ 218 h 218"/>
                <a:gd name="T118" fmla="*/ 88 w 836"/>
                <a:gd name="T119" fmla="*/ 159 h 2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6"/>
                <a:gd name="T181" fmla="*/ 0 h 218"/>
                <a:gd name="T182" fmla="*/ 836 w 836"/>
                <a:gd name="T183" fmla="*/ 218 h 2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6" h="218">
                  <a:moveTo>
                    <a:pt x="88" y="159"/>
                  </a:moveTo>
                  <a:lnTo>
                    <a:pt x="88" y="159"/>
                  </a:lnTo>
                  <a:lnTo>
                    <a:pt x="92" y="159"/>
                  </a:lnTo>
                  <a:lnTo>
                    <a:pt x="95" y="158"/>
                  </a:lnTo>
                  <a:lnTo>
                    <a:pt x="103" y="157"/>
                  </a:lnTo>
                  <a:lnTo>
                    <a:pt x="106" y="157"/>
                  </a:lnTo>
                  <a:lnTo>
                    <a:pt x="111" y="156"/>
                  </a:lnTo>
                  <a:lnTo>
                    <a:pt x="114" y="156"/>
                  </a:lnTo>
                  <a:lnTo>
                    <a:pt x="121" y="156"/>
                  </a:lnTo>
                  <a:lnTo>
                    <a:pt x="126" y="154"/>
                  </a:lnTo>
                  <a:lnTo>
                    <a:pt x="132" y="154"/>
                  </a:lnTo>
                  <a:lnTo>
                    <a:pt x="138" y="153"/>
                  </a:lnTo>
                  <a:lnTo>
                    <a:pt x="147" y="153"/>
                  </a:lnTo>
                  <a:lnTo>
                    <a:pt x="153" y="152"/>
                  </a:lnTo>
                  <a:lnTo>
                    <a:pt x="161" y="151"/>
                  </a:lnTo>
                  <a:lnTo>
                    <a:pt x="168" y="149"/>
                  </a:lnTo>
                  <a:lnTo>
                    <a:pt x="177" y="149"/>
                  </a:lnTo>
                  <a:lnTo>
                    <a:pt x="186" y="148"/>
                  </a:lnTo>
                  <a:lnTo>
                    <a:pt x="193" y="146"/>
                  </a:lnTo>
                  <a:lnTo>
                    <a:pt x="203" y="144"/>
                  </a:lnTo>
                  <a:lnTo>
                    <a:pt x="213" y="144"/>
                  </a:lnTo>
                  <a:lnTo>
                    <a:pt x="222" y="142"/>
                  </a:lnTo>
                  <a:lnTo>
                    <a:pt x="232" y="141"/>
                  </a:lnTo>
                  <a:lnTo>
                    <a:pt x="244" y="139"/>
                  </a:lnTo>
                  <a:lnTo>
                    <a:pt x="254" y="138"/>
                  </a:lnTo>
                  <a:lnTo>
                    <a:pt x="265" y="136"/>
                  </a:lnTo>
                  <a:lnTo>
                    <a:pt x="276" y="134"/>
                  </a:lnTo>
                  <a:lnTo>
                    <a:pt x="288" y="133"/>
                  </a:lnTo>
                  <a:lnTo>
                    <a:pt x="299" y="132"/>
                  </a:lnTo>
                  <a:lnTo>
                    <a:pt x="310" y="128"/>
                  </a:lnTo>
                  <a:lnTo>
                    <a:pt x="323" y="127"/>
                  </a:lnTo>
                  <a:lnTo>
                    <a:pt x="334" y="123"/>
                  </a:lnTo>
                  <a:lnTo>
                    <a:pt x="348" y="122"/>
                  </a:lnTo>
                  <a:lnTo>
                    <a:pt x="359" y="118"/>
                  </a:lnTo>
                  <a:lnTo>
                    <a:pt x="372" y="117"/>
                  </a:lnTo>
                  <a:lnTo>
                    <a:pt x="385" y="113"/>
                  </a:lnTo>
                  <a:lnTo>
                    <a:pt x="399" y="112"/>
                  </a:lnTo>
                  <a:lnTo>
                    <a:pt x="412" y="108"/>
                  </a:lnTo>
                  <a:lnTo>
                    <a:pt x="426" y="105"/>
                  </a:lnTo>
                  <a:lnTo>
                    <a:pt x="438" y="102"/>
                  </a:lnTo>
                  <a:lnTo>
                    <a:pt x="452" y="99"/>
                  </a:lnTo>
                  <a:lnTo>
                    <a:pt x="466" y="95"/>
                  </a:lnTo>
                  <a:lnTo>
                    <a:pt x="481" y="92"/>
                  </a:lnTo>
                  <a:lnTo>
                    <a:pt x="493" y="88"/>
                  </a:lnTo>
                  <a:lnTo>
                    <a:pt x="508" y="85"/>
                  </a:lnTo>
                  <a:lnTo>
                    <a:pt x="522" y="81"/>
                  </a:lnTo>
                  <a:lnTo>
                    <a:pt x="536" y="76"/>
                  </a:lnTo>
                  <a:lnTo>
                    <a:pt x="550" y="73"/>
                  </a:lnTo>
                  <a:lnTo>
                    <a:pt x="565" y="68"/>
                  </a:lnTo>
                  <a:lnTo>
                    <a:pt x="579" y="63"/>
                  </a:lnTo>
                  <a:lnTo>
                    <a:pt x="594" y="59"/>
                  </a:lnTo>
                  <a:lnTo>
                    <a:pt x="608" y="55"/>
                  </a:lnTo>
                  <a:lnTo>
                    <a:pt x="623" y="50"/>
                  </a:lnTo>
                  <a:lnTo>
                    <a:pt x="636" y="45"/>
                  </a:lnTo>
                  <a:lnTo>
                    <a:pt x="650" y="40"/>
                  </a:lnTo>
                  <a:lnTo>
                    <a:pt x="665" y="35"/>
                  </a:lnTo>
                  <a:lnTo>
                    <a:pt x="679" y="30"/>
                  </a:lnTo>
                  <a:lnTo>
                    <a:pt x="694" y="24"/>
                  </a:lnTo>
                  <a:lnTo>
                    <a:pt x="708" y="19"/>
                  </a:lnTo>
                  <a:lnTo>
                    <a:pt x="722" y="12"/>
                  </a:lnTo>
                  <a:lnTo>
                    <a:pt x="737" y="7"/>
                  </a:lnTo>
                  <a:lnTo>
                    <a:pt x="836" y="0"/>
                  </a:lnTo>
                  <a:lnTo>
                    <a:pt x="816" y="10"/>
                  </a:lnTo>
                  <a:lnTo>
                    <a:pt x="812" y="11"/>
                  </a:lnTo>
                  <a:lnTo>
                    <a:pt x="807" y="14"/>
                  </a:lnTo>
                  <a:lnTo>
                    <a:pt x="802" y="17"/>
                  </a:lnTo>
                  <a:lnTo>
                    <a:pt x="796" y="19"/>
                  </a:lnTo>
                  <a:lnTo>
                    <a:pt x="790" y="22"/>
                  </a:lnTo>
                  <a:lnTo>
                    <a:pt x="783" y="25"/>
                  </a:lnTo>
                  <a:lnTo>
                    <a:pt x="777" y="30"/>
                  </a:lnTo>
                  <a:lnTo>
                    <a:pt x="770" y="32"/>
                  </a:lnTo>
                  <a:lnTo>
                    <a:pt x="762" y="36"/>
                  </a:lnTo>
                  <a:lnTo>
                    <a:pt x="754" y="40"/>
                  </a:lnTo>
                  <a:lnTo>
                    <a:pt x="747" y="44"/>
                  </a:lnTo>
                  <a:lnTo>
                    <a:pt x="738" y="49"/>
                  </a:lnTo>
                  <a:lnTo>
                    <a:pt x="729" y="53"/>
                  </a:lnTo>
                  <a:lnTo>
                    <a:pt x="721" y="56"/>
                  </a:lnTo>
                  <a:lnTo>
                    <a:pt x="712" y="61"/>
                  </a:lnTo>
                  <a:lnTo>
                    <a:pt x="702" y="65"/>
                  </a:lnTo>
                  <a:lnTo>
                    <a:pt x="692" y="70"/>
                  </a:lnTo>
                  <a:lnTo>
                    <a:pt x="683" y="74"/>
                  </a:lnTo>
                  <a:lnTo>
                    <a:pt x="673" y="79"/>
                  </a:lnTo>
                  <a:lnTo>
                    <a:pt x="663" y="84"/>
                  </a:lnTo>
                  <a:lnTo>
                    <a:pt x="653" y="89"/>
                  </a:lnTo>
                  <a:lnTo>
                    <a:pt x="641" y="94"/>
                  </a:lnTo>
                  <a:lnTo>
                    <a:pt x="633" y="99"/>
                  </a:lnTo>
                  <a:lnTo>
                    <a:pt x="621" y="104"/>
                  </a:lnTo>
                  <a:lnTo>
                    <a:pt x="610" y="108"/>
                  </a:lnTo>
                  <a:lnTo>
                    <a:pt x="599" y="113"/>
                  </a:lnTo>
                  <a:lnTo>
                    <a:pt x="588" y="118"/>
                  </a:lnTo>
                  <a:lnTo>
                    <a:pt x="576" y="122"/>
                  </a:lnTo>
                  <a:lnTo>
                    <a:pt x="565" y="127"/>
                  </a:lnTo>
                  <a:lnTo>
                    <a:pt x="552" y="132"/>
                  </a:lnTo>
                  <a:lnTo>
                    <a:pt x="542" y="137"/>
                  </a:lnTo>
                  <a:lnTo>
                    <a:pt x="530" y="141"/>
                  </a:lnTo>
                  <a:lnTo>
                    <a:pt x="518" y="146"/>
                  </a:lnTo>
                  <a:lnTo>
                    <a:pt x="507" y="151"/>
                  </a:lnTo>
                  <a:lnTo>
                    <a:pt x="496" y="156"/>
                  </a:lnTo>
                  <a:lnTo>
                    <a:pt x="483" y="159"/>
                  </a:lnTo>
                  <a:lnTo>
                    <a:pt x="472" y="163"/>
                  </a:lnTo>
                  <a:lnTo>
                    <a:pt x="461" y="168"/>
                  </a:lnTo>
                  <a:lnTo>
                    <a:pt x="449" y="172"/>
                  </a:lnTo>
                  <a:lnTo>
                    <a:pt x="437" y="176"/>
                  </a:lnTo>
                  <a:lnTo>
                    <a:pt x="426" y="179"/>
                  </a:lnTo>
                  <a:lnTo>
                    <a:pt x="414" y="183"/>
                  </a:lnTo>
                  <a:lnTo>
                    <a:pt x="403" y="187"/>
                  </a:lnTo>
                  <a:lnTo>
                    <a:pt x="390" y="190"/>
                  </a:lnTo>
                  <a:lnTo>
                    <a:pt x="379" y="193"/>
                  </a:lnTo>
                  <a:lnTo>
                    <a:pt x="369" y="197"/>
                  </a:lnTo>
                  <a:lnTo>
                    <a:pt x="358" y="201"/>
                  </a:lnTo>
                  <a:lnTo>
                    <a:pt x="347" y="203"/>
                  </a:lnTo>
                  <a:lnTo>
                    <a:pt x="336" y="206"/>
                  </a:lnTo>
                  <a:lnTo>
                    <a:pt x="325" y="207"/>
                  </a:lnTo>
                  <a:lnTo>
                    <a:pt x="315" y="211"/>
                  </a:lnTo>
                  <a:lnTo>
                    <a:pt x="305" y="212"/>
                  </a:lnTo>
                  <a:lnTo>
                    <a:pt x="295" y="215"/>
                  </a:lnTo>
                  <a:lnTo>
                    <a:pt x="285" y="216"/>
                  </a:lnTo>
                  <a:lnTo>
                    <a:pt x="276" y="218"/>
                  </a:lnTo>
                  <a:lnTo>
                    <a:pt x="0" y="163"/>
                  </a:lnTo>
                  <a:lnTo>
                    <a:pt x="88" y="15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3" name="Freeform 83"/>
            <p:cNvSpPr>
              <a:spLocks/>
            </p:cNvSpPr>
            <p:nvPr/>
          </p:nvSpPr>
          <p:spPr bwMode="auto">
            <a:xfrm>
              <a:off x="3038" y="3095"/>
              <a:ext cx="229" cy="75"/>
            </a:xfrm>
            <a:custGeom>
              <a:avLst/>
              <a:gdLst>
                <a:gd name="T0" fmla="*/ 163 w 689"/>
                <a:gd name="T1" fmla="*/ 127 h 225"/>
                <a:gd name="T2" fmla="*/ 146 w 689"/>
                <a:gd name="T3" fmla="*/ 132 h 225"/>
                <a:gd name="T4" fmla="*/ 124 w 689"/>
                <a:gd name="T5" fmla="*/ 137 h 225"/>
                <a:gd name="T6" fmla="*/ 97 w 689"/>
                <a:gd name="T7" fmla="*/ 142 h 225"/>
                <a:gd name="T8" fmla="*/ 70 w 689"/>
                <a:gd name="T9" fmla="*/ 142 h 225"/>
                <a:gd name="T10" fmla="*/ 42 w 689"/>
                <a:gd name="T11" fmla="*/ 139 h 225"/>
                <a:gd name="T12" fmla="*/ 20 w 689"/>
                <a:gd name="T13" fmla="*/ 129 h 225"/>
                <a:gd name="T14" fmla="*/ 3 w 689"/>
                <a:gd name="T15" fmla="*/ 110 h 225"/>
                <a:gd name="T16" fmla="*/ 0 w 689"/>
                <a:gd name="T17" fmla="*/ 87 h 225"/>
                <a:gd name="T18" fmla="*/ 10 w 689"/>
                <a:gd name="T19" fmla="*/ 66 h 225"/>
                <a:gd name="T20" fmla="*/ 31 w 689"/>
                <a:gd name="T21" fmla="*/ 46 h 225"/>
                <a:gd name="T22" fmla="*/ 57 w 689"/>
                <a:gd name="T23" fmla="*/ 31 h 225"/>
                <a:gd name="T24" fmla="*/ 87 w 689"/>
                <a:gd name="T25" fmla="*/ 16 h 225"/>
                <a:gd name="T26" fmla="*/ 116 w 689"/>
                <a:gd name="T27" fmla="*/ 5 h 225"/>
                <a:gd name="T28" fmla="*/ 141 w 689"/>
                <a:gd name="T29" fmla="*/ 0 h 225"/>
                <a:gd name="T30" fmla="*/ 163 w 689"/>
                <a:gd name="T31" fmla="*/ 2 h 225"/>
                <a:gd name="T32" fmla="*/ 176 w 689"/>
                <a:gd name="T33" fmla="*/ 19 h 225"/>
                <a:gd name="T34" fmla="*/ 183 w 689"/>
                <a:gd name="T35" fmla="*/ 37 h 225"/>
                <a:gd name="T36" fmla="*/ 193 w 689"/>
                <a:gd name="T37" fmla="*/ 56 h 225"/>
                <a:gd name="T38" fmla="*/ 212 w 689"/>
                <a:gd name="T39" fmla="*/ 77 h 225"/>
                <a:gd name="T40" fmla="*/ 228 w 689"/>
                <a:gd name="T41" fmla="*/ 92 h 225"/>
                <a:gd name="T42" fmla="*/ 244 w 689"/>
                <a:gd name="T43" fmla="*/ 104 h 225"/>
                <a:gd name="T44" fmla="*/ 264 w 689"/>
                <a:gd name="T45" fmla="*/ 114 h 225"/>
                <a:gd name="T46" fmla="*/ 289 w 689"/>
                <a:gd name="T47" fmla="*/ 125 h 225"/>
                <a:gd name="T48" fmla="*/ 318 w 689"/>
                <a:gd name="T49" fmla="*/ 136 h 225"/>
                <a:gd name="T50" fmla="*/ 350 w 689"/>
                <a:gd name="T51" fmla="*/ 146 h 225"/>
                <a:gd name="T52" fmla="*/ 382 w 689"/>
                <a:gd name="T53" fmla="*/ 155 h 225"/>
                <a:gd name="T54" fmla="*/ 415 w 689"/>
                <a:gd name="T55" fmla="*/ 163 h 225"/>
                <a:gd name="T56" fmla="*/ 448 w 689"/>
                <a:gd name="T57" fmla="*/ 170 h 225"/>
                <a:gd name="T58" fmla="*/ 478 w 689"/>
                <a:gd name="T59" fmla="*/ 175 h 225"/>
                <a:gd name="T60" fmla="*/ 509 w 689"/>
                <a:gd name="T61" fmla="*/ 181 h 225"/>
                <a:gd name="T62" fmla="*/ 538 w 689"/>
                <a:gd name="T63" fmla="*/ 185 h 225"/>
                <a:gd name="T64" fmla="*/ 566 w 689"/>
                <a:gd name="T65" fmla="*/ 190 h 225"/>
                <a:gd name="T66" fmla="*/ 589 w 689"/>
                <a:gd name="T67" fmla="*/ 193 h 225"/>
                <a:gd name="T68" fmla="*/ 613 w 689"/>
                <a:gd name="T69" fmla="*/ 197 h 225"/>
                <a:gd name="T70" fmla="*/ 633 w 689"/>
                <a:gd name="T71" fmla="*/ 198 h 225"/>
                <a:gd name="T72" fmla="*/ 651 w 689"/>
                <a:gd name="T73" fmla="*/ 200 h 225"/>
                <a:gd name="T74" fmla="*/ 674 w 689"/>
                <a:gd name="T75" fmla="*/ 203 h 225"/>
                <a:gd name="T76" fmla="*/ 687 w 689"/>
                <a:gd name="T77" fmla="*/ 203 h 225"/>
                <a:gd name="T78" fmla="*/ 602 w 689"/>
                <a:gd name="T79" fmla="*/ 224 h 225"/>
                <a:gd name="T80" fmla="*/ 587 w 689"/>
                <a:gd name="T81" fmla="*/ 223 h 225"/>
                <a:gd name="T82" fmla="*/ 571 w 689"/>
                <a:gd name="T83" fmla="*/ 222 h 225"/>
                <a:gd name="T84" fmla="*/ 551 w 689"/>
                <a:gd name="T85" fmla="*/ 220 h 225"/>
                <a:gd name="T86" fmla="*/ 527 w 689"/>
                <a:gd name="T87" fmla="*/ 217 h 225"/>
                <a:gd name="T88" fmla="*/ 499 w 689"/>
                <a:gd name="T89" fmla="*/ 214 h 225"/>
                <a:gd name="T90" fmla="*/ 470 w 689"/>
                <a:gd name="T91" fmla="*/ 209 h 225"/>
                <a:gd name="T92" fmla="*/ 439 w 689"/>
                <a:gd name="T93" fmla="*/ 204 h 225"/>
                <a:gd name="T94" fmla="*/ 405 w 689"/>
                <a:gd name="T95" fmla="*/ 198 h 225"/>
                <a:gd name="T96" fmla="*/ 371 w 689"/>
                <a:gd name="T97" fmla="*/ 191 h 225"/>
                <a:gd name="T98" fmla="*/ 337 w 689"/>
                <a:gd name="T99" fmla="*/ 183 h 225"/>
                <a:gd name="T100" fmla="*/ 302 w 689"/>
                <a:gd name="T101" fmla="*/ 174 h 225"/>
                <a:gd name="T102" fmla="*/ 268 w 689"/>
                <a:gd name="T103" fmla="*/ 164 h 225"/>
                <a:gd name="T104" fmla="*/ 235 w 689"/>
                <a:gd name="T105" fmla="*/ 153 h 225"/>
                <a:gd name="T106" fmla="*/ 205 w 689"/>
                <a:gd name="T107" fmla="*/ 139 h 225"/>
                <a:gd name="T108" fmla="*/ 173 w 689"/>
                <a:gd name="T109" fmla="*/ 125 h 2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89"/>
                <a:gd name="T166" fmla="*/ 0 h 225"/>
                <a:gd name="T167" fmla="*/ 689 w 689"/>
                <a:gd name="T168" fmla="*/ 225 h 22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89" h="225">
                  <a:moveTo>
                    <a:pt x="173" y="125"/>
                  </a:moveTo>
                  <a:lnTo>
                    <a:pt x="170" y="125"/>
                  </a:lnTo>
                  <a:lnTo>
                    <a:pt x="166" y="126"/>
                  </a:lnTo>
                  <a:lnTo>
                    <a:pt x="163" y="127"/>
                  </a:lnTo>
                  <a:lnTo>
                    <a:pt x="160" y="129"/>
                  </a:lnTo>
                  <a:lnTo>
                    <a:pt x="156" y="129"/>
                  </a:lnTo>
                  <a:lnTo>
                    <a:pt x="153" y="131"/>
                  </a:lnTo>
                  <a:lnTo>
                    <a:pt x="146" y="132"/>
                  </a:lnTo>
                  <a:lnTo>
                    <a:pt x="141" y="134"/>
                  </a:lnTo>
                  <a:lnTo>
                    <a:pt x="136" y="135"/>
                  </a:lnTo>
                  <a:lnTo>
                    <a:pt x="130" y="136"/>
                  </a:lnTo>
                  <a:lnTo>
                    <a:pt x="124" y="137"/>
                  </a:lnTo>
                  <a:lnTo>
                    <a:pt x="117" y="139"/>
                  </a:lnTo>
                  <a:lnTo>
                    <a:pt x="111" y="140"/>
                  </a:lnTo>
                  <a:lnTo>
                    <a:pt x="105" y="142"/>
                  </a:lnTo>
                  <a:lnTo>
                    <a:pt x="97" y="142"/>
                  </a:lnTo>
                  <a:lnTo>
                    <a:pt x="91" y="142"/>
                  </a:lnTo>
                  <a:lnTo>
                    <a:pt x="84" y="142"/>
                  </a:lnTo>
                  <a:lnTo>
                    <a:pt x="76" y="144"/>
                  </a:lnTo>
                  <a:lnTo>
                    <a:pt x="70" y="142"/>
                  </a:lnTo>
                  <a:lnTo>
                    <a:pt x="62" y="142"/>
                  </a:lnTo>
                  <a:lnTo>
                    <a:pt x="56" y="142"/>
                  </a:lnTo>
                  <a:lnTo>
                    <a:pt x="50" y="141"/>
                  </a:lnTo>
                  <a:lnTo>
                    <a:pt x="42" y="139"/>
                  </a:lnTo>
                  <a:lnTo>
                    <a:pt x="36" y="137"/>
                  </a:lnTo>
                  <a:lnTo>
                    <a:pt x="31" y="134"/>
                  </a:lnTo>
                  <a:lnTo>
                    <a:pt x="25" y="132"/>
                  </a:lnTo>
                  <a:lnTo>
                    <a:pt x="20" y="129"/>
                  </a:lnTo>
                  <a:lnTo>
                    <a:pt x="15" y="125"/>
                  </a:lnTo>
                  <a:lnTo>
                    <a:pt x="11" y="120"/>
                  </a:lnTo>
                  <a:lnTo>
                    <a:pt x="7" y="116"/>
                  </a:lnTo>
                  <a:lnTo>
                    <a:pt x="3" y="110"/>
                  </a:lnTo>
                  <a:lnTo>
                    <a:pt x="1" y="105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0" y="87"/>
                  </a:lnTo>
                  <a:lnTo>
                    <a:pt x="1" y="82"/>
                  </a:lnTo>
                  <a:lnTo>
                    <a:pt x="3" y="77"/>
                  </a:lnTo>
                  <a:lnTo>
                    <a:pt x="7" y="72"/>
                  </a:lnTo>
                  <a:lnTo>
                    <a:pt x="10" y="66"/>
                  </a:lnTo>
                  <a:lnTo>
                    <a:pt x="15" y="61"/>
                  </a:lnTo>
                  <a:lnTo>
                    <a:pt x="18" y="56"/>
                  </a:lnTo>
                  <a:lnTo>
                    <a:pt x="25" y="51"/>
                  </a:lnTo>
                  <a:lnTo>
                    <a:pt x="31" y="46"/>
                  </a:lnTo>
                  <a:lnTo>
                    <a:pt x="37" y="42"/>
                  </a:lnTo>
                  <a:lnTo>
                    <a:pt x="43" y="38"/>
                  </a:lnTo>
                  <a:lnTo>
                    <a:pt x="51" y="34"/>
                  </a:lnTo>
                  <a:lnTo>
                    <a:pt x="57" y="31"/>
                  </a:lnTo>
                  <a:lnTo>
                    <a:pt x="65" y="26"/>
                  </a:lnTo>
                  <a:lnTo>
                    <a:pt x="72" y="22"/>
                  </a:lnTo>
                  <a:lnTo>
                    <a:pt x="80" y="18"/>
                  </a:lnTo>
                  <a:lnTo>
                    <a:pt x="87" y="16"/>
                  </a:lnTo>
                  <a:lnTo>
                    <a:pt x="95" y="12"/>
                  </a:lnTo>
                  <a:lnTo>
                    <a:pt x="102" y="10"/>
                  </a:lnTo>
                  <a:lnTo>
                    <a:pt x="110" y="8"/>
                  </a:lnTo>
                  <a:lnTo>
                    <a:pt x="116" y="5"/>
                  </a:lnTo>
                  <a:lnTo>
                    <a:pt x="124" y="4"/>
                  </a:lnTo>
                  <a:lnTo>
                    <a:pt x="130" y="2"/>
                  </a:lnTo>
                  <a:lnTo>
                    <a:pt x="136" y="2"/>
                  </a:lnTo>
                  <a:lnTo>
                    <a:pt x="141" y="0"/>
                  </a:lnTo>
                  <a:lnTo>
                    <a:pt x="146" y="0"/>
                  </a:lnTo>
                  <a:lnTo>
                    <a:pt x="151" y="0"/>
                  </a:lnTo>
                  <a:lnTo>
                    <a:pt x="156" y="0"/>
                  </a:lnTo>
                  <a:lnTo>
                    <a:pt x="163" y="2"/>
                  </a:lnTo>
                  <a:lnTo>
                    <a:pt x="168" y="5"/>
                  </a:lnTo>
                  <a:lnTo>
                    <a:pt x="171" y="9"/>
                  </a:lnTo>
                  <a:lnTo>
                    <a:pt x="175" y="17"/>
                  </a:lnTo>
                  <a:lnTo>
                    <a:pt x="176" y="19"/>
                  </a:lnTo>
                  <a:lnTo>
                    <a:pt x="178" y="23"/>
                  </a:lnTo>
                  <a:lnTo>
                    <a:pt x="179" y="28"/>
                  </a:lnTo>
                  <a:lnTo>
                    <a:pt x="182" y="32"/>
                  </a:lnTo>
                  <a:lnTo>
                    <a:pt x="183" y="37"/>
                  </a:lnTo>
                  <a:lnTo>
                    <a:pt x="185" y="41"/>
                  </a:lnTo>
                  <a:lnTo>
                    <a:pt x="188" y="46"/>
                  </a:lnTo>
                  <a:lnTo>
                    <a:pt x="192" y="51"/>
                  </a:lnTo>
                  <a:lnTo>
                    <a:pt x="193" y="56"/>
                  </a:lnTo>
                  <a:lnTo>
                    <a:pt x="198" y="61"/>
                  </a:lnTo>
                  <a:lnTo>
                    <a:pt x="202" y="66"/>
                  </a:lnTo>
                  <a:lnTo>
                    <a:pt x="207" y="72"/>
                  </a:lnTo>
                  <a:lnTo>
                    <a:pt x="212" y="77"/>
                  </a:lnTo>
                  <a:lnTo>
                    <a:pt x="218" y="83"/>
                  </a:lnTo>
                  <a:lnTo>
                    <a:pt x="220" y="86"/>
                  </a:lnTo>
                  <a:lnTo>
                    <a:pt x="224" y="88"/>
                  </a:lnTo>
                  <a:lnTo>
                    <a:pt x="228" y="92"/>
                  </a:lnTo>
                  <a:lnTo>
                    <a:pt x="232" y="95"/>
                  </a:lnTo>
                  <a:lnTo>
                    <a:pt x="235" y="97"/>
                  </a:lnTo>
                  <a:lnTo>
                    <a:pt x="240" y="100"/>
                  </a:lnTo>
                  <a:lnTo>
                    <a:pt x="244" y="104"/>
                  </a:lnTo>
                  <a:lnTo>
                    <a:pt x="249" y="106"/>
                  </a:lnTo>
                  <a:lnTo>
                    <a:pt x="254" y="109"/>
                  </a:lnTo>
                  <a:lnTo>
                    <a:pt x="259" y="111"/>
                  </a:lnTo>
                  <a:lnTo>
                    <a:pt x="264" y="114"/>
                  </a:lnTo>
                  <a:lnTo>
                    <a:pt x="271" y="117"/>
                  </a:lnTo>
                  <a:lnTo>
                    <a:pt x="277" y="120"/>
                  </a:lnTo>
                  <a:lnTo>
                    <a:pt x="283" y="122"/>
                  </a:lnTo>
                  <a:lnTo>
                    <a:pt x="289" y="125"/>
                  </a:lnTo>
                  <a:lnTo>
                    <a:pt x="297" y="129"/>
                  </a:lnTo>
                  <a:lnTo>
                    <a:pt x="303" y="131"/>
                  </a:lnTo>
                  <a:lnTo>
                    <a:pt x="311" y="134"/>
                  </a:lnTo>
                  <a:lnTo>
                    <a:pt x="318" y="136"/>
                  </a:lnTo>
                  <a:lnTo>
                    <a:pt x="327" y="140"/>
                  </a:lnTo>
                  <a:lnTo>
                    <a:pt x="335" y="142"/>
                  </a:lnTo>
                  <a:lnTo>
                    <a:pt x="342" y="144"/>
                  </a:lnTo>
                  <a:lnTo>
                    <a:pt x="350" y="146"/>
                  </a:lnTo>
                  <a:lnTo>
                    <a:pt x="358" y="149"/>
                  </a:lnTo>
                  <a:lnTo>
                    <a:pt x="366" y="151"/>
                  </a:lnTo>
                  <a:lnTo>
                    <a:pt x="375" y="154"/>
                  </a:lnTo>
                  <a:lnTo>
                    <a:pt x="382" y="155"/>
                  </a:lnTo>
                  <a:lnTo>
                    <a:pt x="391" y="158"/>
                  </a:lnTo>
                  <a:lnTo>
                    <a:pt x="399" y="159"/>
                  </a:lnTo>
                  <a:lnTo>
                    <a:pt x="407" y="161"/>
                  </a:lnTo>
                  <a:lnTo>
                    <a:pt x="415" y="163"/>
                  </a:lnTo>
                  <a:lnTo>
                    <a:pt x="422" y="165"/>
                  </a:lnTo>
                  <a:lnTo>
                    <a:pt x="431" y="166"/>
                  </a:lnTo>
                  <a:lnTo>
                    <a:pt x="439" y="169"/>
                  </a:lnTo>
                  <a:lnTo>
                    <a:pt x="448" y="170"/>
                  </a:lnTo>
                  <a:lnTo>
                    <a:pt x="455" y="171"/>
                  </a:lnTo>
                  <a:lnTo>
                    <a:pt x="463" y="173"/>
                  </a:lnTo>
                  <a:lnTo>
                    <a:pt x="470" y="175"/>
                  </a:lnTo>
                  <a:lnTo>
                    <a:pt x="478" y="175"/>
                  </a:lnTo>
                  <a:lnTo>
                    <a:pt x="487" y="178"/>
                  </a:lnTo>
                  <a:lnTo>
                    <a:pt x="493" y="178"/>
                  </a:lnTo>
                  <a:lnTo>
                    <a:pt x="500" y="180"/>
                  </a:lnTo>
                  <a:lnTo>
                    <a:pt x="509" y="181"/>
                  </a:lnTo>
                  <a:lnTo>
                    <a:pt x="517" y="183"/>
                  </a:lnTo>
                  <a:lnTo>
                    <a:pt x="524" y="183"/>
                  </a:lnTo>
                  <a:lnTo>
                    <a:pt x="530" y="184"/>
                  </a:lnTo>
                  <a:lnTo>
                    <a:pt x="538" y="185"/>
                  </a:lnTo>
                  <a:lnTo>
                    <a:pt x="544" y="186"/>
                  </a:lnTo>
                  <a:lnTo>
                    <a:pt x="551" y="188"/>
                  </a:lnTo>
                  <a:lnTo>
                    <a:pt x="558" y="189"/>
                  </a:lnTo>
                  <a:lnTo>
                    <a:pt x="566" y="190"/>
                  </a:lnTo>
                  <a:lnTo>
                    <a:pt x="572" y="191"/>
                  </a:lnTo>
                  <a:lnTo>
                    <a:pt x="578" y="191"/>
                  </a:lnTo>
                  <a:lnTo>
                    <a:pt x="584" y="193"/>
                  </a:lnTo>
                  <a:lnTo>
                    <a:pt x="589" y="193"/>
                  </a:lnTo>
                  <a:lnTo>
                    <a:pt x="596" y="194"/>
                  </a:lnTo>
                  <a:lnTo>
                    <a:pt x="602" y="194"/>
                  </a:lnTo>
                  <a:lnTo>
                    <a:pt x="608" y="195"/>
                  </a:lnTo>
                  <a:lnTo>
                    <a:pt x="613" y="197"/>
                  </a:lnTo>
                  <a:lnTo>
                    <a:pt x="620" y="197"/>
                  </a:lnTo>
                  <a:lnTo>
                    <a:pt x="623" y="197"/>
                  </a:lnTo>
                  <a:lnTo>
                    <a:pt x="628" y="198"/>
                  </a:lnTo>
                  <a:lnTo>
                    <a:pt x="633" y="198"/>
                  </a:lnTo>
                  <a:lnTo>
                    <a:pt x="638" y="199"/>
                  </a:lnTo>
                  <a:lnTo>
                    <a:pt x="642" y="199"/>
                  </a:lnTo>
                  <a:lnTo>
                    <a:pt x="647" y="199"/>
                  </a:lnTo>
                  <a:lnTo>
                    <a:pt x="651" y="200"/>
                  </a:lnTo>
                  <a:lnTo>
                    <a:pt x="656" y="200"/>
                  </a:lnTo>
                  <a:lnTo>
                    <a:pt x="662" y="200"/>
                  </a:lnTo>
                  <a:lnTo>
                    <a:pt x="670" y="202"/>
                  </a:lnTo>
                  <a:lnTo>
                    <a:pt x="674" y="203"/>
                  </a:lnTo>
                  <a:lnTo>
                    <a:pt x="679" y="203"/>
                  </a:lnTo>
                  <a:lnTo>
                    <a:pt x="682" y="203"/>
                  </a:lnTo>
                  <a:lnTo>
                    <a:pt x="686" y="203"/>
                  </a:lnTo>
                  <a:lnTo>
                    <a:pt x="687" y="203"/>
                  </a:lnTo>
                  <a:lnTo>
                    <a:pt x="689" y="204"/>
                  </a:lnTo>
                  <a:lnTo>
                    <a:pt x="606" y="225"/>
                  </a:lnTo>
                  <a:lnTo>
                    <a:pt x="604" y="224"/>
                  </a:lnTo>
                  <a:lnTo>
                    <a:pt x="602" y="224"/>
                  </a:lnTo>
                  <a:lnTo>
                    <a:pt x="598" y="223"/>
                  </a:lnTo>
                  <a:lnTo>
                    <a:pt x="593" y="223"/>
                  </a:lnTo>
                  <a:lnTo>
                    <a:pt x="589" y="223"/>
                  </a:lnTo>
                  <a:lnTo>
                    <a:pt x="587" y="223"/>
                  </a:lnTo>
                  <a:lnTo>
                    <a:pt x="583" y="222"/>
                  </a:lnTo>
                  <a:lnTo>
                    <a:pt x="579" y="222"/>
                  </a:lnTo>
                  <a:lnTo>
                    <a:pt x="576" y="222"/>
                  </a:lnTo>
                  <a:lnTo>
                    <a:pt x="571" y="222"/>
                  </a:lnTo>
                  <a:lnTo>
                    <a:pt x="566" y="222"/>
                  </a:lnTo>
                  <a:lnTo>
                    <a:pt x="562" y="222"/>
                  </a:lnTo>
                  <a:lnTo>
                    <a:pt x="556" y="220"/>
                  </a:lnTo>
                  <a:lnTo>
                    <a:pt x="551" y="220"/>
                  </a:lnTo>
                  <a:lnTo>
                    <a:pt x="544" y="218"/>
                  </a:lnTo>
                  <a:lnTo>
                    <a:pt x="539" y="218"/>
                  </a:lnTo>
                  <a:lnTo>
                    <a:pt x="533" y="217"/>
                  </a:lnTo>
                  <a:lnTo>
                    <a:pt x="527" y="217"/>
                  </a:lnTo>
                  <a:lnTo>
                    <a:pt x="520" y="215"/>
                  </a:lnTo>
                  <a:lnTo>
                    <a:pt x="514" y="215"/>
                  </a:lnTo>
                  <a:lnTo>
                    <a:pt x="507" y="214"/>
                  </a:lnTo>
                  <a:lnTo>
                    <a:pt x="499" y="214"/>
                  </a:lnTo>
                  <a:lnTo>
                    <a:pt x="493" y="212"/>
                  </a:lnTo>
                  <a:lnTo>
                    <a:pt x="485" y="212"/>
                  </a:lnTo>
                  <a:lnTo>
                    <a:pt x="478" y="210"/>
                  </a:lnTo>
                  <a:lnTo>
                    <a:pt x="470" y="209"/>
                  </a:lnTo>
                  <a:lnTo>
                    <a:pt x="463" y="209"/>
                  </a:lnTo>
                  <a:lnTo>
                    <a:pt x="455" y="208"/>
                  </a:lnTo>
                  <a:lnTo>
                    <a:pt x="448" y="205"/>
                  </a:lnTo>
                  <a:lnTo>
                    <a:pt x="439" y="204"/>
                  </a:lnTo>
                  <a:lnTo>
                    <a:pt x="430" y="203"/>
                  </a:lnTo>
                  <a:lnTo>
                    <a:pt x="422" y="202"/>
                  </a:lnTo>
                  <a:lnTo>
                    <a:pt x="414" y="199"/>
                  </a:lnTo>
                  <a:lnTo>
                    <a:pt x="405" y="198"/>
                  </a:lnTo>
                  <a:lnTo>
                    <a:pt x="397" y="197"/>
                  </a:lnTo>
                  <a:lnTo>
                    <a:pt x="389" y="195"/>
                  </a:lnTo>
                  <a:lnTo>
                    <a:pt x="380" y="193"/>
                  </a:lnTo>
                  <a:lnTo>
                    <a:pt x="371" y="191"/>
                  </a:lnTo>
                  <a:lnTo>
                    <a:pt x="364" y="189"/>
                  </a:lnTo>
                  <a:lnTo>
                    <a:pt x="355" y="188"/>
                  </a:lnTo>
                  <a:lnTo>
                    <a:pt x="346" y="185"/>
                  </a:lnTo>
                  <a:lnTo>
                    <a:pt x="337" y="183"/>
                  </a:lnTo>
                  <a:lnTo>
                    <a:pt x="328" y="181"/>
                  </a:lnTo>
                  <a:lnTo>
                    <a:pt x="320" y="180"/>
                  </a:lnTo>
                  <a:lnTo>
                    <a:pt x="311" y="176"/>
                  </a:lnTo>
                  <a:lnTo>
                    <a:pt x="302" y="174"/>
                  </a:lnTo>
                  <a:lnTo>
                    <a:pt x="293" y="171"/>
                  </a:lnTo>
                  <a:lnTo>
                    <a:pt x="286" y="169"/>
                  </a:lnTo>
                  <a:lnTo>
                    <a:pt x="277" y="166"/>
                  </a:lnTo>
                  <a:lnTo>
                    <a:pt x="268" y="164"/>
                  </a:lnTo>
                  <a:lnTo>
                    <a:pt x="259" y="160"/>
                  </a:lnTo>
                  <a:lnTo>
                    <a:pt x="252" y="159"/>
                  </a:lnTo>
                  <a:lnTo>
                    <a:pt x="243" y="155"/>
                  </a:lnTo>
                  <a:lnTo>
                    <a:pt x="235" y="153"/>
                  </a:lnTo>
                  <a:lnTo>
                    <a:pt x="228" y="149"/>
                  </a:lnTo>
                  <a:lnTo>
                    <a:pt x="220" y="145"/>
                  </a:lnTo>
                  <a:lnTo>
                    <a:pt x="213" y="142"/>
                  </a:lnTo>
                  <a:lnTo>
                    <a:pt x="205" y="139"/>
                  </a:lnTo>
                  <a:lnTo>
                    <a:pt x="198" y="136"/>
                  </a:lnTo>
                  <a:lnTo>
                    <a:pt x="192" y="132"/>
                  </a:lnTo>
                  <a:lnTo>
                    <a:pt x="173" y="125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4" name="Freeform 84"/>
            <p:cNvSpPr>
              <a:spLocks/>
            </p:cNvSpPr>
            <p:nvPr/>
          </p:nvSpPr>
          <p:spPr bwMode="auto">
            <a:xfrm>
              <a:off x="3094" y="2952"/>
              <a:ext cx="443" cy="144"/>
            </a:xfrm>
            <a:custGeom>
              <a:avLst/>
              <a:gdLst>
                <a:gd name="T0" fmla="*/ 17 w 1327"/>
                <a:gd name="T1" fmla="*/ 398 h 432"/>
                <a:gd name="T2" fmla="*/ 49 w 1327"/>
                <a:gd name="T3" fmla="*/ 372 h 432"/>
                <a:gd name="T4" fmla="*/ 91 w 1327"/>
                <a:gd name="T5" fmla="*/ 332 h 432"/>
                <a:gd name="T6" fmla="*/ 116 w 1327"/>
                <a:gd name="T7" fmla="*/ 305 h 432"/>
                <a:gd name="T8" fmla="*/ 137 w 1327"/>
                <a:gd name="T9" fmla="*/ 279 h 432"/>
                <a:gd name="T10" fmla="*/ 155 w 1327"/>
                <a:gd name="T11" fmla="*/ 252 h 432"/>
                <a:gd name="T12" fmla="*/ 170 w 1327"/>
                <a:gd name="T13" fmla="*/ 225 h 432"/>
                <a:gd name="T14" fmla="*/ 183 w 1327"/>
                <a:gd name="T15" fmla="*/ 195 h 432"/>
                <a:gd name="T16" fmla="*/ 201 w 1327"/>
                <a:gd name="T17" fmla="*/ 162 h 432"/>
                <a:gd name="T18" fmla="*/ 226 w 1327"/>
                <a:gd name="T19" fmla="*/ 128 h 432"/>
                <a:gd name="T20" fmla="*/ 254 w 1327"/>
                <a:gd name="T21" fmla="*/ 95 h 432"/>
                <a:gd name="T22" fmla="*/ 289 w 1327"/>
                <a:gd name="T23" fmla="*/ 64 h 432"/>
                <a:gd name="T24" fmla="*/ 330 w 1327"/>
                <a:gd name="T25" fmla="*/ 39 h 432"/>
                <a:gd name="T26" fmla="*/ 379 w 1327"/>
                <a:gd name="T27" fmla="*/ 17 h 432"/>
                <a:gd name="T28" fmla="*/ 433 w 1327"/>
                <a:gd name="T29" fmla="*/ 4 h 432"/>
                <a:gd name="T30" fmla="*/ 496 w 1327"/>
                <a:gd name="T31" fmla="*/ 0 h 432"/>
                <a:gd name="T32" fmla="*/ 568 w 1327"/>
                <a:gd name="T33" fmla="*/ 5 h 432"/>
                <a:gd name="T34" fmla="*/ 645 w 1327"/>
                <a:gd name="T35" fmla="*/ 24 h 432"/>
                <a:gd name="T36" fmla="*/ 723 w 1327"/>
                <a:gd name="T37" fmla="*/ 48 h 432"/>
                <a:gd name="T38" fmla="*/ 793 w 1327"/>
                <a:gd name="T39" fmla="*/ 73 h 432"/>
                <a:gd name="T40" fmla="*/ 860 w 1327"/>
                <a:gd name="T41" fmla="*/ 100 h 432"/>
                <a:gd name="T42" fmla="*/ 923 w 1327"/>
                <a:gd name="T43" fmla="*/ 129 h 432"/>
                <a:gd name="T44" fmla="*/ 982 w 1327"/>
                <a:gd name="T45" fmla="*/ 162 h 432"/>
                <a:gd name="T46" fmla="*/ 1037 w 1327"/>
                <a:gd name="T47" fmla="*/ 196 h 432"/>
                <a:gd name="T48" fmla="*/ 1092 w 1327"/>
                <a:gd name="T49" fmla="*/ 232 h 432"/>
                <a:gd name="T50" fmla="*/ 1146 w 1327"/>
                <a:gd name="T51" fmla="*/ 271 h 432"/>
                <a:gd name="T52" fmla="*/ 1199 w 1327"/>
                <a:gd name="T53" fmla="*/ 312 h 432"/>
                <a:gd name="T54" fmla="*/ 1253 w 1327"/>
                <a:gd name="T55" fmla="*/ 356 h 432"/>
                <a:gd name="T56" fmla="*/ 1263 w 1327"/>
                <a:gd name="T57" fmla="*/ 431 h 432"/>
                <a:gd name="T58" fmla="*/ 1238 w 1327"/>
                <a:gd name="T59" fmla="*/ 410 h 432"/>
                <a:gd name="T60" fmla="*/ 1210 w 1327"/>
                <a:gd name="T61" fmla="*/ 387 h 432"/>
                <a:gd name="T62" fmla="*/ 1179 w 1327"/>
                <a:gd name="T63" fmla="*/ 364 h 432"/>
                <a:gd name="T64" fmla="*/ 1142 w 1327"/>
                <a:gd name="T65" fmla="*/ 337 h 432"/>
                <a:gd name="T66" fmla="*/ 1100 w 1327"/>
                <a:gd name="T67" fmla="*/ 308 h 432"/>
                <a:gd name="T68" fmla="*/ 1056 w 1327"/>
                <a:gd name="T69" fmla="*/ 279 h 432"/>
                <a:gd name="T70" fmla="*/ 1008 w 1327"/>
                <a:gd name="T71" fmla="*/ 250 h 432"/>
                <a:gd name="T72" fmla="*/ 959 w 1327"/>
                <a:gd name="T73" fmla="*/ 225 h 432"/>
                <a:gd name="T74" fmla="*/ 910 w 1327"/>
                <a:gd name="T75" fmla="*/ 202 h 432"/>
                <a:gd name="T76" fmla="*/ 883 w 1327"/>
                <a:gd name="T77" fmla="*/ 190 h 432"/>
                <a:gd name="T78" fmla="*/ 851 w 1327"/>
                <a:gd name="T79" fmla="*/ 175 h 432"/>
                <a:gd name="T80" fmla="*/ 807 w 1327"/>
                <a:gd name="T81" fmla="*/ 157 h 432"/>
                <a:gd name="T82" fmla="*/ 753 w 1327"/>
                <a:gd name="T83" fmla="*/ 139 h 432"/>
                <a:gd name="T84" fmla="*/ 692 w 1327"/>
                <a:gd name="T85" fmla="*/ 123 h 432"/>
                <a:gd name="T86" fmla="*/ 625 w 1327"/>
                <a:gd name="T87" fmla="*/ 109 h 432"/>
                <a:gd name="T88" fmla="*/ 556 w 1327"/>
                <a:gd name="T89" fmla="*/ 102 h 432"/>
                <a:gd name="T90" fmla="*/ 486 w 1327"/>
                <a:gd name="T91" fmla="*/ 102 h 432"/>
                <a:gd name="T92" fmla="*/ 417 w 1327"/>
                <a:gd name="T93" fmla="*/ 113 h 432"/>
                <a:gd name="T94" fmla="*/ 353 w 1327"/>
                <a:gd name="T95" fmla="*/ 138 h 432"/>
                <a:gd name="T96" fmla="*/ 322 w 1327"/>
                <a:gd name="T97" fmla="*/ 157 h 432"/>
                <a:gd name="T98" fmla="*/ 293 w 1327"/>
                <a:gd name="T99" fmla="*/ 181 h 432"/>
                <a:gd name="T100" fmla="*/ 256 w 1327"/>
                <a:gd name="T101" fmla="*/ 213 h 432"/>
                <a:gd name="T102" fmla="*/ 219 w 1327"/>
                <a:gd name="T103" fmla="*/ 254 h 432"/>
                <a:gd name="T104" fmla="*/ 194 w 1327"/>
                <a:gd name="T105" fmla="*/ 288 h 432"/>
                <a:gd name="T106" fmla="*/ 162 w 1327"/>
                <a:gd name="T107" fmla="*/ 328 h 432"/>
                <a:gd name="T108" fmla="*/ 122 w 1327"/>
                <a:gd name="T109" fmla="*/ 366 h 432"/>
                <a:gd name="T110" fmla="*/ 81 w 1327"/>
                <a:gd name="T111" fmla="*/ 396 h 432"/>
                <a:gd name="T112" fmla="*/ 45 w 1327"/>
                <a:gd name="T113" fmla="*/ 417 h 432"/>
                <a:gd name="T114" fmla="*/ 24 w 1327"/>
                <a:gd name="T115" fmla="*/ 430 h 43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27"/>
                <a:gd name="T175" fmla="*/ 0 h 432"/>
                <a:gd name="T176" fmla="*/ 1327 w 1327"/>
                <a:gd name="T177" fmla="*/ 432 h 43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27" h="432">
                  <a:moveTo>
                    <a:pt x="0" y="411"/>
                  </a:moveTo>
                  <a:lnTo>
                    <a:pt x="1" y="410"/>
                  </a:lnTo>
                  <a:lnTo>
                    <a:pt x="5" y="407"/>
                  </a:lnTo>
                  <a:lnTo>
                    <a:pt x="8" y="405"/>
                  </a:lnTo>
                  <a:lnTo>
                    <a:pt x="12" y="402"/>
                  </a:lnTo>
                  <a:lnTo>
                    <a:pt x="17" y="398"/>
                  </a:lnTo>
                  <a:lnTo>
                    <a:pt x="22" y="396"/>
                  </a:lnTo>
                  <a:lnTo>
                    <a:pt x="25" y="391"/>
                  </a:lnTo>
                  <a:lnTo>
                    <a:pt x="32" y="387"/>
                  </a:lnTo>
                  <a:lnTo>
                    <a:pt x="37" y="382"/>
                  </a:lnTo>
                  <a:lnTo>
                    <a:pt x="43" y="377"/>
                  </a:lnTo>
                  <a:lnTo>
                    <a:pt x="49" y="372"/>
                  </a:lnTo>
                  <a:lnTo>
                    <a:pt x="55" y="366"/>
                  </a:lnTo>
                  <a:lnTo>
                    <a:pt x="63" y="359"/>
                  </a:lnTo>
                  <a:lnTo>
                    <a:pt x="70" y="354"/>
                  </a:lnTo>
                  <a:lnTo>
                    <a:pt x="77" y="347"/>
                  </a:lnTo>
                  <a:lnTo>
                    <a:pt x="84" y="339"/>
                  </a:lnTo>
                  <a:lnTo>
                    <a:pt x="91" y="332"/>
                  </a:lnTo>
                  <a:lnTo>
                    <a:pt x="99" y="324"/>
                  </a:lnTo>
                  <a:lnTo>
                    <a:pt x="102" y="320"/>
                  </a:lnTo>
                  <a:lnTo>
                    <a:pt x="106" y="317"/>
                  </a:lnTo>
                  <a:lnTo>
                    <a:pt x="109" y="313"/>
                  </a:lnTo>
                  <a:lnTo>
                    <a:pt x="113" y="309"/>
                  </a:lnTo>
                  <a:lnTo>
                    <a:pt x="116" y="305"/>
                  </a:lnTo>
                  <a:lnTo>
                    <a:pt x="121" y="300"/>
                  </a:lnTo>
                  <a:lnTo>
                    <a:pt x="123" y="296"/>
                  </a:lnTo>
                  <a:lnTo>
                    <a:pt x="127" y="293"/>
                  </a:lnTo>
                  <a:lnTo>
                    <a:pt x="129" y="288"/>
                  </a:lnTo>
                  <a:lnTo>
                    <a:pt x="133" y="284"/>
                  </a:lnTo>
                  <a:lnTo>
                    <a:pt x="137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6" y="266"/>
                  </a:lnTo>
                  <a:lnTo>
                    <a:pt x="150" y="261"/>
                  </a:lnTo>
                  <a:lnTo>
                    <a:pt x="152" y="257"/>
                  </a:lnTo>
                  <a:lnTo>
                    <a:pt x="155" y="252"/>
                  </a:lnTo>
                  <a:lnTo>
                    <a:pt x="157" y="249"/>
                  </a:lnTo>
                  <a:lnTo>
                    <a:pt x="161" y="244"/>
                  </a:lnTo>
                  <a:lnTo>
                    <a:pt x="163" y="239"/>
                  </a:lnTo>
                  <a:lnTo>
                    <a:pt x="166" y="234"/>
                  </a:lnTo>
                  <a:lnTo>
                    <a:pt x="167" y="230"/>
                  </a:lnTo>
                  <a:lnTo>
                    <a:pt x="170" y="225"/>
                  </a:lnTo>
                  <a:lnTo>
                    <a:pt x="172" y="221"/>
                  </a:lnTo>
                  <a:lnTo>
                    <a:pt x="173" y="215"/>
                  </a:lnTo>
                  <a:lnTo>
                    <a:pt x="176" y="210"/>
                  </a:lnTo>
                  <a:lnTo>
                    <a:pt x="178" y="205"/>
                  </a:lnTo>
                  <a:lnTo>
                    <a:pt x="181" y="200"/>
                  </a:lnTo>
                  <a:lnTo>
                    <a:pt x="183" y="195"/>
                  </a:lnTo>
                  <a:lnTo>
                    <a:pt x="186" y="190"/>
                  </a:lnTo>
                  <a:lnTo>
                    <a:pt x="188" y="183"/>
                  </a:lnTo>
                  <a:lnTo>
                    <a:pt x="192" y="178"/>
                  </a:lnTo>
                  <a:lnTo>
                    <a:pt x="195" y="173"/>
                  </a:lnTo>
                  <a:lnTo>
                    <a:pt x="199" y="167"/>
                  </a:lnTo>
                  <a:lnTo>
                    <a:pt x="201" y="162"/>
                  </a:lnTo>
                  <a:lnTo>
                    <a:pt x="205" y="157"/>
                  </a:lnTo>
                  <a:lnTo>
                    <a:pt x="209" y="151"/>
                  </a:lnTo>
                  <a:lnTo>
                    <a:pt x="212" y="146"/>
                  </a:lnTo>
                  <a:lnTo>
                    <a:pt x="217" y="139"/>
                  </a:lnTo>
                  <a:lnTo>
                    <a:pt x="221" y="134"/>
                  </a:lnTo>
                  <a:lnTo>
                    <a:pt x="226" y="128"/>
                  </a:lnTo>
                  <a:lnTo>
                    <a:pt x="230" y="123"/>
                  </a:lnTo>
                  <a:lnTo>
                    <a:pt x="234" y="117"/>
                  </a:lnTo>
                  <a:lnTo>
                    <a:pt x="239" y="112"/>
                  </a:lnTo>
                  <a:lnTo>
                    <a:pt x="244" y="107"/>
                  </a:lnTo>
                  <a:lnTo>
                    <a:pt x="249" y="102"/>
                  </a:lnTo>
                  <a:lnTo>
                    <a:pt x="254" y="95"/>
                  </a:lnTo>
                  <a:lnTo>
                    <a:pt x="260" y="90"/>
                  </a:lnTo>
                  <a:lnTo>
                    <a:pt x="265" y="85"/>
                  </a:lnTo>
                  <a:lnTo>
                    <a:pt x="271" y="80"/>
                  </a:lnTo>
                  <a:lnTo>
                    <a:pt x="276" y="74"/>
                  </a:lnTo>
                  <a:lnTo>
                    <a:pt x="283" y="70"/>
                  </a:lnTo>
                  <a:lnTo>
                    <a:pt x="289" y="64"/>
                  </a:lnTo>
                  <a:lnTo>
                    <a:pt x="295" y="60"/>
                  </a:lnTo>
                  <a:lnTo>
                    <a:pt x="303" y="56"/>
                  </a:lnTo>
                  <a:lnTo>
                    <a:pt x="310" y="51"/>
                  </a:lnTo>
                  <a:lnTo>
                    <a:pt x="317" y="46"/>
                  </a:lnTo>
                  <a:lnTo>
                    <a:pt x="323" y="43"/>
                  </a:lnTo>
                  <a:lnTo>
                    <a:pt x="330" y="39"/>
                  </a:lnTo>
                  <a:lnTo>
                    <a:pt x="338" y="35"/>
                  </a:lnTo>
                  <a:lnTo>
                    <a:pt x="345" y="30"/>
                  </a:lnTo>
                  <a:lnTo>
                    <a:pt x="354" y="27"/>
                  </a:lnTo>
                  <a:lnTo>
                    <a:pt x="362" y="24"/>
                  </a:lnTo>
                  <a:lnTo>
                    <a:pt x="370" y="20"/>
                  </a:lnTo>
                  <a:lnTo>
                    <a:pt x="379" y="17"/>
                  </a:lnTo>
                  <a:lnTo>
                    <a:pt x="388" y="14"/>
                  </a:lnTo>
                  <a:lnTo>
                    <a:pt x="396" y="11"/>
                  </a:lnTo>
                  <a:lnTo>
                    <a:pt x="406" y="10"/>
                  </a:lnTo>
                  <a:lnTo>
                    <a:pt x="414" y="7"/>
                  </a:lnTo>
                  <a:lnTo>
                    <a:pt x="424" y="5"/>
                  </a:lnTo>
                  <a:lnTo>
                    <a:pt x="433" y="4"/>
                  </a:lnTo>
                  <a:lnTo>
                    <a:pt x="445" y="2"/>
                  </a:lnTo>
                  <a:lnTo>
                    <a:pt x="453" y="1"/>
                  </a:lnTo>
                  <a:lnTo>
                    <a:pt x="463" y="0"/>
                  </a:lnTo>
                  <a:lnTo>
                    <a:pt x="475" y="0"/>
                  </a:lnTo>
                  <a:lnTo>
                    <a:pt x="486" y="0"/>
                  </a:lnTo>
                  <a:lnTo>
                    <a:pt x="496" y="0"/>
                  </a:lnTo>
                  <a:lnTo>
                    <a:pt x="507" y="0"/>
                  </a:lnTo>
                  <a:lnTo>
                    <a:pt x="519" y="0"/>
                  </a:lnTo>
                  <a:lnTo>
                    <a:pt x="531" y="1"/>
                  </a:lnTo>
                  <a:lnTo>
                    <a:pt x="542" y="1"/>
                  </a:lnTo>
                  <a:lnTo>
                    <a:pt x="554" y="2"/>
                  </a:lnTo>
                  <a:lnTo>
                    <a:pt x="568" y="5"/>
                  </a:lnTo>
                  <a:lnTo>
                    <a:pt x="580" y="7"/>
                  </a:lnTo>
                  <a:lnTo>
                    <a:pt x="593" y="10"/>
                  </a:lnTo>
                  <a:lnTo>
                    <a:pt x="605" y="12"/>
                  </a:lnTo>
                  <a:lnTo>
                    <a:pt x="619" y="16"/>
                  </a:lnTo>
                  <a:lnTo>
                    <a:pt x="633" y="20"/>
                  </a:lnTo>
                  <a:lnTo>
                    <a:pt x="645" y="24"/>
                  </a:lnTo>
                  <a:lnTo>
                    <a:pt x="659" y="27"/>
                  </a:lnTo>
                  <a:lnTo>
                    <a:pt x="672" y="31"/>
                  </a:lnTo>
                  <a:lnTo>
                    <a:pt x="686" y="35"/>
                  </a:lnTo>
                  <a:lnTo>
                    <a:pt x="697" y="39"/>
                  </a:lnTo>
                  <a:lnTo>
                    <a:pt x="709" y="44"/>
                  </a:lnTo>
                  <a:lnTo>
                    <a:pt x="723" y="48"/>
                  </a:lnTo>
                  <a:lnTo>
                    <a:pt x="736" y="51"/>
                  </a:lnTo>
                  <a:lnTo>
                    <a:pt x="747" y="56"/>
                  </a:lnTo>
                  <a:lnTo>
                    <a:pt x="758" y="60"/>
                  </a:lnTo>
                  <a:lnTo>
                    <a:pt x="771" y="64"/>
                  </a:lnTo>
                  <a:lnTo>
                    <a:pt x="782" y="69"/>
                  </a:lnTo>
                  <a:lnTo>
                    <a:pt x="793" y="73"/>
                  </a:lnTo>
                  <a:lnTo>
                    <a:pt x="805" y="78"/>
                  </a:lnTo>
                  <a:lnTo>
                    <a:pt x="816" y="83"/>
                  </a:lnTo>
                  <a:lnTo>
                    <a:pt x="829" y="88"/>
                  </a:lnTo>
                  <a:lnTo>
                    <a:pt x="839" y="92"/>
                  </a:lnTo>
                  <a:lnTo>
                    <a:pt x="849" y="95"/>
                  </a:lnTo>
                  <a:lnTo>
                    <a:pt x="860" y="100"/>
                  </a:lnTo>
                  <a:lnTo>
                    <a:pt x="871" y="105"/>
                  </a:lnTo>
                  <a:lnTo>
                    <a:pt x="881" y="110"/>
                  </a:lnTo>
                  <a:lnTo>
                    <a:pt x="891" y="115"/>
                  </a:lnTo>
                  <a:lnTo>
                    <a:pt x="903" y="119"/>
                  </a:lnTo>
                  <a:lnTo>
                    <a:pt x="913" y="126"/>
                  </a:lnTo>
                  <a:lnTo>
                    <a:pt x="923" y="129"/>
                  </a:lnTo>
                  <a:lnTo>
                    <a:pt x="933" y="136"/>
                  </a:lnTo>
                  <a:lnTo>
                    <a:pt x="943" y="141"/>
                  </a:lnTo>
                  <a:lnTo>
                    <a:pt x="953" y="146"/>
                  </a:lnTo>
                  <a:lnTo>
                    <a:pt x="962" y="151"/>
                  </a:lnTo>
                  <a:lnTo>
                    <a:pt x="972" y="157"/>
                  </a:lnTo>
                  <a:lnTo>
                    <a:pt x="982" y="162"/>
                  </a:lnTo>
                  <a:lnTo>
                    <a:pt x="992" y="168"/>
                  </a:lnTo>
                  <a:lnTo>
                    <a:pt x="1001" y="173"/>
                  </a:lnTo>
                  <a:lnTo>
                    <a:pt x="1011" y="178"/>
                  </a:lnTo>
                  <a:lnTo>
                    <a:pt x="1019" y="183"/>
                  </a:lnTo>
                  <a:lnTo>
                    <a:pt x="1028" y="190"/>
                  </a:lnTo>
                  <a:lnTo>
                    <a:pt x="1037" y="196"/>
                  </a:lnTo>
                  <a:lnTo>
                    <a:pt x="1047" y="201"/>
                  </a:lnTo>
                  <a:lnTo>
                    <a:pt x="1056" y="207"/>
                  </a:lnTo>
                  <a:lnTo>
                    <a:pt x="1066" y="213"/>
                  </a:lnTo>
                  <a:lnTo>
                    <a:pt x="1073" y="219"/>
                  </a:lnTo>
                  <a:lnTo>
                    <a:pt x="1083" y="226"/>
                  </a:lnTo>
                  <a:lnTo>
                    <a:pt x="1092" y="232"/>
                  </a:lnTo>
                  <a:lnTo>
                    <a:pt x="1102" y="239"/>
                  </a:lnTo>
                  <a:lnTo>
                    <a:pt x="1110" y="245"/>
                  </a:lnTo>
                  <a:lnTo>
                    <a:pt x="1120" y="251"/>
                  </a:lnTo>
                  <a:lnTo>
                    <a:pt x="1129" y="257"/>
                  </a:lnTo>
                  <a:lnTo>
                    <a:pt x="1137" y="265"/>
                  </a:lnTo>
                  <a:lnTo>
                    <a:pt x="1146" y="271"/>
                  </a:lnTo>
                  <a:lnTo>
                    <a:pt x="1155" y="278"/>
                  </a:lnTo>
                  <a:lnTo>
                    <a:pt x="1164" y="284"/>
                  </a:lnTo>
                  <a:lnTo>
                    <a:pt x="1173" y="291"/>
                  </a:lnTo>
                  <a:lnTo>
                    <a:pt x="1181" y="298"/>
                  </a:lnTo>
                  <a:lnTo>
                    <a:pt x="1190" y="305"/>
                  </a:lnTo>
                  <a:lnTo>
                    <a:pt x="1199" y="312"/>
                  </a:lnTo>
                  <a:lnTo>
                    <a:pt x="1209" y="320"/>
                  </a:lnTo>
                  <a:lnTo>
                    <a:pt x="1216" y="327"/>
                  </a:lnTo>
                  <a:lnTo>
                    <a:pt x="1226" y="334"/>
                  </a:lnTo>
                  <a:lnTo>
                    <a:pt x="1235" y="340"/>
                  </a:lnTo>
                  <a:lnTo>
                    <a:pt x="1244" y="349"/>
                  </a:lnTo>
                  <a:lnTo>
                    <a:pt x="1253" y="356"/>
                  </a:lnTo>
                  <a:lnTo>
                    <a:pt x="1262" y="364"/>
                  </a:lnTo>
                  <a:lnTo>
                    <a:pt x="1272" y="372"/>
                  </a:lnTo>
                  <a:lnTo>
                    <a:pt x="1282" y="379"/>
                  </a:lnTo>
                  <a:lnTo>
                    <a:pt x="1327" y="423"/>
                  </a:lnTo>
                  <a:lnTo>
                    <a:pt x="1264" y="432"/>
                  </a:lnTo>
                  <a:lnTo>
                    <a:pt x="1263" y="431"/>
                  </a:lnTo>
                  <a:lnTo>
                    <a:pt x="1262" y="430"/>
                  </a:lnTo>
                  <a:lnTo>
                    <a:pt x="1259" y="427"/>
                  </a:lnTo>
                  <a:lnTo>
                    <a:pt x="1255" y="423"/>
                  </a:lnTo>
                  <a:lnTo>
                    <a:pt x="1250" y="420"/>
                  </a:lnTo>
                  <a:lnTo>
                    <a:pt x="1245" y="416"/>
                  </a:lnTo>
                  <a:lnTo>
                    <a:pt x="1238" y="410"/>
                  </a:lnTo>
                  <a:lnTo>
                    <a:pt x="1232" y="405"/>
                  </a:lnTo>
                  <a:lnTo>
                    <a:pt x="1228" y="401"/>
                  </a:lnTo>
                  <a:lnTo>
                    <a:pt x="1223" y="398"/>
                  </a:lnTo>
                  <a:lnTo>
                    <a:pt x="1219" y="394"/>
                  </a:lnTo>
                  <a:lnTo>
                    <a:pt x="1215" y="391"/>
                  </a:lnTo>
                  <a:lnTo>
                    <a:pt x="1210" y="387"/>
                  </a:lnTo>
                  <a:lnTo>
                    <a:pt x="1205" y="383"/>
                  </a:lnTo>
                  <a:lnTo>
                    <a:pt x="1200" y="379"/>
                  </a:lnTo>
                  <a:lnTo>
                    <a:pt x="1195" y="377"/>
                  </a:lnTo>
                  <a:lnTo>
                    <a:pt x="1190" y="372"/>
                  </a:lnTo>
                  <a:lnTo>
                    <a:pt x="1184" y="368"/>
                  </a:lnTo>
                  <a:lnTo>
                    <a:pt x="1179" y="364"/>
                  </a:lnTo>
                  <a:lnTo>
                    <a:pt x="1173" y="359"/>
                  </a:lnTo>
                  <a:lnTo>
                    <a:pt x="1166" y="354"/>
                  </a:lnTo>
                  <a:lnTo>
                    <a:pt x="1161" y="351"/>
                  </a:lnTo>
                  <a:lnTo>
                    <a:pt x="1155" y="345"/>
                  </a:lnTo>
                  <a:lnTo>
                    <a:pt x="1149" y="342"/>
                  </a:lnTo>
                  <a:lnTo>
                    <a:pt x="1142" y="337"/>
                  </a:lnTo>
                  <a:lnTo>
                    <a:pt x="1135" y="332"/>
                  </a:lnTo>
                  <a:lnTo>
                    <a:pt x="1127" y="327"/>
                  </a:lnTo>
                  <a:lnTo>
                    <a:pt x="1121" y="323"/>
                  </a:lnTo>
                  <a:lnTo>
                    <a:pt x="1115" y="318"/>
                  </a:lnTo>
                  <a:lnTo>
                    <a:pt x="1107" y="313"/>
                  </a:lnTo>
                  <a:lnTo>
                    <a:pt x="1100" y="308"/>
                  </a:lnTo>
                  <a:lnTo>
                    <a:pt x="1093" y="304"/>
                  </a:lnTo>
                  <a:lnTo>
                    <a:pt x="1086" y="298"/>
                  </a:lnTo>
                  <a:lnTo>
                    <a:pt x="1078" y="293"/>
                  </a:lnTo>
                  <a:lnTo>
                    <a:pt x="1071" y="288"/>
                  </a:lnTo>
                  <a:lnTo>
                    <a:pt x="1063" y="284"/>
                  </a:lnTo>
                  <a:lnTo>
                    <a:pt x="1056" y="279"/>
                  </a:lnTo>
                  <a:lnTo>
                    <a:pt x="1048" y="274"/>
                  </a:lnTo>
                  <a:lnTo>
                    <a:pt x="1039" y="269"/>
                  </a:lnTo>
                  <a:lnTo>
                    <a:pt x="1033" y="265"/>
                  </a:lnTo>
                  <a:lnTo>
                    <a:pt x="1024" y="260"/>
                  </a:lnTo>
                  <a:lnTo>
                    <a:pt x="1017" y="255"/>
                  </a:lnTo>
                  <a:lnTo>
                    <a:pt x="1008" y="250"/>
                  </a:lnTo>
                  <a:lnTo>
                    <a:pt x="1001" y="246"/>
                  </a:lnTo>
                  <a:lnTo>
                    <a:pt x="992" y="242"/>
                  </a:lnTo>
                  <a:lnTo>
                    <a:pt x="984" y="237"/>
                  </a:lnTo>
                  <a:lnTo>
                    <a:pt x="975" y="234"/>
                  </a:lnTo>
                  <a:lnTo>
                    <a:pt x="968" y="229"/>
                  </a:lnTo>
                  <a:lnTo>
                    <a:pt x="959" y="225"/>
                  </a:lnTo>
                  <a:lnTo>
                    <a:pt x="952" y="221"/>
                  </a:lnTo>
                  <a:lnTo>
                    <a:pt x="943" y="216"/>
                  </a:lnTo>
                  <a:lnTo>
                    <a:pt x="935" y="212"/>
                  </a:lnTo>
                  <a:lnTo>
                    <a:pt x="927" y="208"/>
                  </a:lnTo>
                  <a:lnTo>
                    <a:pt x="919" y="206"/>
                  </a:lnTo>
                  <a:lnTo>
                    <a:pt x="910" y="202"/>
                  </a:lnTo>
                  <a:lnTo>
                    <a:pt x="903" y="200"/>
                  </a:lnTo>
                  <a:lnTo>
                    <a:pt x="901" y="198"/>
                  </a:lnTo>
                  <a:lnTo>
                    <a:pt x="899" y="197"/>
                  </a:lnTo>
                  <a:lnTo>
                    <a:pt x="894" y="195"/>
                  </a:lnTo>
                  <a:lnTo>
                    <a:pt x="888" y="191"/>
                  </a:lnTo>
                  <a:lnTo>
                    <a:pt x="883" y="190"/>
                  </a:lnTo>
                  <a:lnTo>
                    <a:pt x="879" y="187"/>
                  </a:lnTo>
                  <a:lnTo>
                    <a:pt x="874" y="185"/>
                  </a:lnTo>
                  <a:lnTo>
                    <a:pt x="869" y="183"/>
                  </a:lnTo>
                  <a:lnTo>
                    <a:pt x="864" y="180"/>
                  </a:lnTo>
                  <a:lnTo>
                    <a:pt x="857" y="178"/>
                  </a:lnTo>
                  <a:lnTo>
                    <a:pt x="851" y="175"/>
                  </a:lnTo>
                  <a:lnTo>
                    <a:pt x="846" y="173"/>
                  </a:lnTo>
                  <a:lnTo>
                    <a:pt x="837" y="169"/>
                  </a:lnTo>
                  <a:lnTo>
                    <a:pt x="831" y="167"/>
                  </a:lnTo>
                  <a:lnTo>
                    <a:pt x="824" y="163"/>
                  </a:lnTo>
                  <a:lnTo>
                    <a:pt x="816" y="161"/>
                  </a:lnTo>
                  <a:lnTo>
                    <a:pt x="807" y="157"/>
                  </a:lnTo>
                  <a:lnTo>
                    <a:pt x="798" y="156"/>
                  </a:lnTo>
                  <a:lnTo>
                    <a:pt x="791" y="152"/>
                  </a:lnTo>
                  <a:lnTo>
                    <a:pt x="782" y="149"/>
                  </a:lnTo>
                  <a:lnTo>
                    <a:pt x="772" y="146"/>
                  </a:lnTo>
                  <a:lnTo>
                    <a:pt x="763" y="143"/>
                  </a:lnTo>
                  <a:lnTo>
                    <a:pt x="753" y="139"/>
                  </a:lnTo>
                  <a:lnTo>
                    <a:pt x="743" y="137"/>
                  </a:lnTo>
                  <a:lnTo>
                    <a:pt x="734" y="134"/>
                  </a:lnTo>
                  <a:lnTo>
                    <a:pt x="724" y="132"/>
                  </a:lnTo>
                  <a:lnTo>
                    <a:pt x="713" y="128"/>
                  </a:lnTo>
                  <a:lnTo>
                    <a:pt x="703" y="127"/>
                  </a:lnTo>
                  <a:lnTo>
                    <a:pt x="692" y="123"/>
                  </a:lnTo>
                  <a:lnTo>
                    <a:pt x="682" y="119"/>
                  </a:lnTo>
                  <a:lnTo>
                    <a:pt x="670" y="118"/>
                  </a:lnTo>
                  <a:lnTo>
                    <a:pt x="659" y="115"/>
                  </a:lnTo>
                  <a:lnTo>
                    <a:pt x="648" y="113"/>
                  </a:lnTo>
                  <a:lnTo>
                    <a:pt x="637" y="110"/>
                  </a:lnTo>
                  <a:lnTo>
                    <a:pt x="625" y="109"/>
                  </a:lnTo>
                  <a:lnTo>
                    <a:pt x="614" y="108"/>
                  </a:lnTo>
                  <a:lnTo>
                    <a:pt x="603" y="105"/>
                  </a:lnTo>
                  <a:lnTo>
                    <a:pt x="591" y="104"/>
                  </a:lnTo>
                  <a:lnTo>
                    <a:pt x="579" y="103"/>
                  </a:lnTo>
                  <a:lnTo>
                    <a:pt x="568" y="102"/>
                  </a:lnTo>
                  <a:lnTo>
                    <a:pt x="556" y="102"/>
                  </a:lnTo>
                  <a:lnTo>
                    <a:pt x="545" y="100"/>
                  </a:lnTo>
                  <a:lnTo>
                    <a:pt x="532" y="100"/>
                  </a:lnTo>
                  <a:lnTo>
                    <a:pt x="521" y="102"/>
                  </a:lnTo>
                  <a:lnTo>
                    <a:pt x="509" y="102"/>
                  </a:lnTo>
                  <a:lnTo>
                    <a:pt x="497" y="102"/>
                  </a:lnTo>
                  <a:lnTo>
                    <a:pt x="486" y="102"/>
                  </a:lnTo>
                  <a:lnTo>
                    <a:pt x="475" y="104"/>
                  </a:lnTo>
                  <a:lnTo>
                    <a:pt x="462" y="105"/>
                  </a:lnTo>
                  <a:lnTo>
                    <a:pt x="451" y="107"/>
                  </a:lnTo>
                  <a:lnTo>
                    <a:pt x="440" y="108"/>
                  </a:lnTo>
                  <a:lnTo>
                    <a:pt x="428" y="112"/>
                  </a:lnTo>
                  <a:lnTo>
                    <a:pt x="417" y="113"/>
                  </a:lnTo>
                  <a:lnTo>
                    <a:pt x="406" y="117"/>
                  </a:lnTo>
                  <a:lnTo>
                    <a:pt x="396" y="120"/>
                  </a:lnTo>
                  <a:lnTo>
                    <a:pt x="384" y="124"/>
                  </a:lnTo>
                  <a:lnTo>
                    <a:pt x="373" y="128"/>
                  </a:lnTo>
                  <a:lnTo>
                    <a:pt x="363" y="133"/>
                  </a:lnTo>
                  <a:lnTo>
                    <a:pt x="353" y="138"/>
                  </a:lnTo>
                  <a:lnTo>
                    <a:pt x="343" y="144"/>
                  </a:lnTo>
                  <a:lnTo>
                    <a:pt x="342" y="144"/>
                  </a:lnTo>
                  <a:lnTo>
                    <a:pt x="338" y="147"/>
                  </a:lnTo>
                  <a:lnTo>
                    <a:pt x="333" y="151"/>
                  </a:lnTo>
                  <a:lnTo>
                    <a:pt x="327" y="156"/>
                  </a:lnTo>
                  <a:lnTo>
                    <a:pt x="322" y="157"/>
                  </a:lnTo>
                  <a:lnTo>
                    <a:pt x="318" y="161"/>
                  </a:lnTo>
                  <a:lnTo>
                    <a:pt x="313" y="163"/>
                  </a:lnTo>
                  <a:lnTo>
                    <a:pt x="308" y="168"/>
                  </a:lnTo>
                  <a:lnTo>
                    <a:pt x="303" y="172"/>
                  </a:lnTo>
                  <a:lnTo>
                    <a:pt x="298" y="177"/>
                  </a:lnTo>
                  <a:lnTo>
                    <a:pt x="293" y="181"/>
                  </a:lnTo>
                  <a:lnTo>
                    <a:pt x="288" y="186"/>
                  </a:lnTo>
                  <a:lnTo>
                    <a:pt x="280" y="191"/>
                  </a:lnTo>
                  <a:lnTo>
                    <a:pt x="274" y="196"/>
                  </a:lnTo>
                  <a:lnTo>
                    <a:pt x="268" y="201"/>
                  </a:lnTo>
                  <a:lnTo>
                    <a:pt x="263" y="207"/>
                  </a:lnTo>
                  <a:lnTo>
                    <a:pt x="256" y="213"/>
                  </a:lnTo>
                  <a:lnTo>
                    <a:pt x="250" y="220"/>
                  </a:lnTo>
                  <a:lnTo>
                    <a:pt x="244" y="226"/>
                  </a:lnTo>
                  <a:lnTo>
                    <a:pt x="237" y="234"/>
                  </a:lnTo>
                  <a:lnTo>
                    <a:pt x="231" y="240"/>
                  </a:lnTo>
                  <a:lnTo>
                    <a:pt x="224" y="246"/>
                  </a:lnTo>
                  <a:lnTo>
                    <a:pt x="219" y="254"/>
                  </a:lnTo>
                  <a:lnTo>
                    <a:pt x="212" y="261"/>
                  </a:lnTo>
                  <a:lnTo>
                    <a:pt x="206" y="268"/>
                  </a:lnTo>
                  <a:lnTo>
                    <a:pt x="201" y="276"/>
                  </a:lnTo>
                  <a:lnTo>
                    <a:pt x="199" y="279"/>
                  </a:lnTo>
                  <a:lnTo>
                    <a:pt x="196" y="284"/>
                  </a:lnTo>
                  <a:lnTo>
                    <a:pt x="194" y="288"/>
                  </a:lnTo>
                  <a:lnTo>
                    <a:pt x="191" y="291"/>
                  </a:lnTo>
                  <a:lnTo>
                    <a:pt x="186" y="299"/>
                  </a:lnTo>
                  <a:lnTo>
                    <a:pt x="180" y="307"/>
                  </a:lnTo>
                  <a:lnTo>
                    <a:pt x="175" y="313"/>
                  </a:lnTo>
                  <a:lnTo>
                    <a:pt x="168" y="322"/>
                  </a:lnTo>
                  <a:lnTo>
                    <a:pt x="162" y="328"/>
                  </a:lnTo>
                  <a:lnTo>
                    <a:pt x="156" y="334"/>
                  </a:lnTo>
                  <a:lnTo>
                    <a:pt x="150" y="340"/>
                  </a:lnTo>
                  <a:lnTo>
                    <a:pt x="143" y="348"/>
                  </a:lnTo>
                  <a:lnTo>
                    <a:pt x="136" y="354"/>
                  </a:lnTo>
                  <a:lnTo>
                    <a:pt x="128" y="361"/>
                  </a:lnTo>
                  <a:lnTo>
                    <a:pt x="122" y="366"/>
                  </a:lnTo>
                  <a:lnTo>
                    <a:pt x="116" y="372"/>
                  </a:lnTo>
                  <a:lnTo>
                    <a:pt x="107" y="377"/>
                  </a:lnTo>
                  <a:lnTo>
                    <a:pt x="101" y="382"/>
                  </a:lnTo>
                  <a:lnTo>
                    <a:pt x="94" y="387"/>
                  </a:lnTo>
                  <a:lnTo>
                    <a:pt x="88" y="393"/>
                  </a:lnTo>
                  <a:lnTo>
                    <a:pt x="81" y="396"/>
                  </a:lnTo>
                  <a:lnTo>
                    <a:pt x="74" y="401"/>
                  </a:lnTo>
                  <a:lnTo>
                    <a:pt x="68" y="405"/>
                  </a:lnTo>
                  <a:lnTo>
                    <a:pt x="62" y="410"/>
                  </a:lnTo>
                  <a:lnTo>
                    <a:pt x="55" y="412"/>
                  </a:lnTo>
                  <a:lnTo>
                    <a:pt x="50" y="415"/>
                  </a:lnTo>
                  <a:lnTo>
                    <a:pt x="45" y="417"/>
                  </a:lnTo>
                  <a:lnTo>
                    <a:pt x="42" y="421"/>
                  </a:lnTo>
                  <a:lnTo>
                    <a:pt x="38" y="423"/>
                  </a:lnTo>
                  <a:lnTo>
                    <a:pt x="34" y="426"/>
                  </a:lnTo>
                  <a:lnTo>
                    <a:pt x="30" y="427"/>
                  </a:lnTo>
                  <a:lnTo>
                    <a:pt x="28" y="428"/>
                  </a:lnTo>
                  <a:lnTo>
                    <a:pt x="24" y="430"/>
                  </a:lnTo>
                  <a:lnTo>
                    <a:pt x="23" y="432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5" name="Freeform 85"/>
            <p:cNvSpPr>
              <a:spLocks/>
            </p:cNvSpPr>
            <p:nvPr/>
          </p:nvSpPr>
          <p:spPr bwMode="auto">
            <a:xfrm>
              <a:off x="3032" y="3017"/>
              <a:ext cx="80" cy="30"/>
            </a:xfrm>
            <a:custGeom>
              <a:avLst/>
              <a:gdLst>
                <a:gd name="T0" fmla="*/ 1 w 241"/>
                <a:gd name="T1" fmla="*/ 40 h 89"/>
                <a:gd name="T2" fmla="*/ 10 w 241"/>
                <a:gd name="T3" fmla="*/ 39 h 89"/>
                <a:gd name="T4" fmla="*/ 19 w 241"/>
                <a:gd name="T5" fmla="*/ 37 h 89"/>
                <a:gd name="T6" fmla="*/ 32 w 241"/>
                <a:gd name="T7" fmla="*/ 35 h 89"/>
                <a:gd name="T8" fmla="*/ 42 w 241"/>
                <a:gd name="T9" fmla="*/ 34 h 89"/>
                <a:gd name="T10" fmla="*/ 49 w 241"/>
                <a:gd name="T11" fmla="*/ 34 h 89"/>
                <a:gd name="T12" fmla="*/ 57 w 241"/>
                <a:gd name="T13" fmla="*/ 32 h 89"/>
                <a:gd name="T14" fmla="*/ 64 w 241"/>
                <a:gd name="T15" fmla="*/ 31 h 89"/>
                <a:gd name="T16" fmla="*/ 73 w 241"/>
                <a:gd name="T17" fmla="*/ 31 h 89"/>
                <a:gd name="T18" fmla="*/ 82 w 241"/>
                <a:gd name="T19" fmla="*/ 29 h 89"/>
                <a:gd name="T20" fmla="*/ 91 w 241"/>
                <a:gd name="T21" fmla="*/ 27 h 89"/>
                <a:gd name="T22" fmla="*/ 99 w 241"/>
                <a:gd name="T23" fmla="*/ 26 h 89"/>
                <a:gd name="T24" fmla="*/ 108 w 241"/>
                <a:gd name="T25" fmla="*/ 24 h 89"/>
                <a:gd name="T26" fmla="*/ 117 w 241"/>
                <a:gd name="T27" fmla="*/ 22 h 89"/>
                <a:gd name="T28" fmla="*/ 126 w 241"/>
                <a:gd name="T29" fmla="*/ 21 h 89"/>
                <a:gd name="T30" fmla="*/ 134 w 241"/>
                <a:gd name="T31" fmla="*/ 20 h 89"/>
                <a:gd name="T32" fmla="*/ 142 w 241"/>
                <a:gd name="T33" fmla="*/ 17 h 89"/>
                <a:gd name="T34" fmla="*/ 151 w 241"/>
                <a:gd name="T35" fmla="*/ 16 h 89"/>
                <a:gd name="T36" fmla="*/ 163 w 241"/>
                <a:gd name="T37" fmla="*/ 15 h 89"/>
                <a:gd name="T38" fmla="*/ 178 w 241"/>
                <a:gd name="T39" fmla="*/ 10 h 89"/>
                <a:gd name="T40" fmla="*/ 191 w 241"/>
                <a:gd name="T41" fmla="*/ 6 h 89"/>
                <a:gd name="T42" fmla="*/ 202 w 241"/>
                <a:gd name="T43" fmla="*/ 1 h 89"/>
                <a:gd name="T44" fmla="*/ 241 w 241"/>
                <a:gd name="T45" fmla="*/ 6 h 89"/>
                <a:gd name="T46" fmla="*/ 237 w 241"/>
                <a:gd name="T47" fmla="*/ 10 h 89"/>
                <a:gd name="T48" fmla="*/ 225 w 241"/>
                <a:gd name="T49" fmla="*/ 20 h 89"/>
                <a:gd name="T50" fmla="*/ 216 w 241"/>
                <a:gd name="T51" fmla="*/ 26 h 89"/>
                <a:gd name="T52" fmla="*/ 206 w 241"/>
                <a:gd name="T53" fmla="*/ 34 h 89"/>
                <a:gd name="T54" fmla="*/ 193 w 241"/>
                <a:gd name="T55" fmla="*/ 42 h 89"/>
                <a:gd name="T56" fmla="*/ 181 w 241"/>
                <a:gd name="T57" fmla="*/ 51 h 89"/>
                <a:gd name="T58" fmla="*/ 166 w 241"/>
                <a:gd name="T59" fmla="*/ 59 h 89"/>
                <a:gd name="T60" fmla="*/ 158 w 241"/>
                <a:gd name="T61" fmla="*/ 62 h 89"/>
                <a:gd name="T62" fmla="*/ 150 w 241"/>
                <a:gd name="T63" fmla="*/ 66 h 89"/>
                <a:gd name="T64" fmla="*/ 142 w 241"/>
                <a:gd name="T65" fmla="*/ 70 h 89"/>
                <a:gd name="T66" fmla="*/ 133 w 241"/>
                <a:gd name="T67" fmla="*/ 73 h 89"/>
                <a:gd name="T68" fmla="*/ 124 w 241"/>
                <a:gd name="T69" fmla="*/ 76 h 89"/>
                <a:gd name="T70" fmla="*/ 116 w 241"/>
                <a:gd name="T71" fmla="*/ 80 h 89"/>
                <a:gd name="T72" fmla="*/ 106 w 241"/>
                <a:gd name="T73" fmla="*/ 83 h 89"/>
                <a:gd name="T74" fmla="*/ 96 w 241"/>
                <a:gd name="T75" fmla="*/ 84 h 89"/>
                <a:gd name="T76" fmla="*/ 86 w 241"/>
                <a:gd name="T77" fmla="*/ 85 h 89"/>
                <a:gd name="T78" fmla="*/ 77 w 241"/>
                <a:gd name="T79" fmla="*/ 88 h 89"/>
                <a:gd name="T80" fmla="*/ 67 w 241"/>
                <a:gd name="T81" fmla="*/ 89 h 89"/>
                <a:gd name="T82" fmla="*/ 55 w 241"/>
                <a:gd name="T83" fmla="*/ 89 h 89"/>
                <a:gd name="T84" fmla="*/ 45 w 241"/>
                <a:gd name="T85" fmla="*/ 89 h 89"/>
                <a:gd name="T86" fmla="*/ 35 w 241"/>
                <a:gd name="T87" fmla="*/ 89 h 89"/>
                <a:gd name="T88" fmla="*/ 0 w 241"/>
                <a:gd name="T89" fmla="*/ 40 h 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41"/>
                <a:gd name="T136" fmla="*/ 0 h 89"/>
                <a:gd name="T137" fmla="*/ 241 w 241"/>
                <a:gd name="T138" fmla="*/ 89 h 8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41" h="89">
                  <a:moveTo>
                    <a:pt x="0" y="40"/>
                  </a:moveTo>
                  <a:lnTo>
                    <a:pt x="1" y="40"/>
                  </a:lnTo>
                  <a:lnTo>
                    <a:pt x="6" y="39"/>
                  </a:lnTo>
                  <a:lnTo>
                    <a:pt x="10" y="39"/>
                  </a:lnTo>
                  <a:lnTo>
                    <a:pt x="15" y="37"/>
                  </a:lnTo>
                  <a:lnTo>
                    <a:pt x="19" y="37"/>
                  </a:lnTo>
                  <a:lnTo>
                    <a:pt x="25" y="37"/>
                  </a:lnTo>
                  <a:lnTo>
                    <a:pt x="32" y="35"/>
                  </a:lnTo>
                  <a:lnTo>
                    <a:pt x="39" y="35"/>
                  </a:lnTo>
                  <a:lnTo>
                    <a:pt x="42" y="34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3" y="34"/>
                  </a:lnTo>
                  <a:lnTo>
                    <a:pt x="57" y="32"/>
                  </a:lnTo>
                  <a:lnTo>
                    <a:pt x="60" y="32"/>
                  </a:lnTo>
                  <a:lnTo>
                    <a:pt x="64" y="31"/>
                  </a:lnTo>
                  <a:lnTo>
                    <a:pt x="69" y="31"/>
                  </a:lnTo>
                  <a:lnTo>
                    <a:pt x="73" y="31"/>
                  </a:lnTo>
                  <a:lnTo>
                    <a:pt x="77" y="30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91" y="27"/>
                  </a:lnTo>
                  <a:lnTo>
                    <a:pt x="96" y="27"/>
                  </a:lnTo>
                  <a:lnTo>
                    <a:pt x="99" y="26"/>
                  </a:lnTo>
                  <a:lnTo>
                    <a:pt x="103" y="26"/>
                  </a:lnTo>
                  <a:lnTo>
                    <a:pt x="108" y="24"/>
                  </a:lnTo>
                  <a:lnTo>
                    <a:pt x="112" y="24"/>
                  </a:lnTo>
                  <a:lnTo>
                    <a:pt x="117" y="22"/>
                  </a:lnTo>
                  <a:lnTo>
                    <a:pt x="121" y="22"/>
                  </a:lnTo>
                  <a:lnTo>
                    <a:pt x="126" y="21"/>
                  </a:lnTo>
                  <a:lnTo>
                    <a:pt x="129" y="21"/>
                  </a:lnTo>
                  <a:lnTo>
                    <a:pt x="134" y="20"/>
                  </a:lnTo>
                  <a:lnTo>
                    <a:pt x="138" y="18"/>
                  </a:lnTo>
                  <a:lnTo>
                    <a:pt x="142" y="17"/>
                  </a:lnTo>
                  <a:lnTo>
                    <a:pt x="147" y="17"/>
                  </a:lnTo>
                  <a:lnTo>
                    <a:pt x="151" y="16"/>
                  </a:lnTo>
                  <a:lnTo>
                    <a:pt x="156" y="16"/>
                  </a:lnTo>
                  <a:lnTo>
                    <a:pt x="163" y="15"/>
                  </a:lnTo>
                  <a:lnTo>
                    <a:pt x="171" y="12"/>
                  </a:lnTo>
                  <a:lnTo>
                    <a:pt x="178" y="10"/>
                  </a:lnTo>
                  <a:lnTo>
                    <a:pt x="185" y="7"/>
                  </a:lnTo>
                  <a:lnTo>
                    <a:pt x="191" y="6"/>
                  </a:lnTo>
                  <a:lnTo>
                    <a:pt x="197" y="3"/>
                  </a:lnTo>
                  <a:lnTo>
                    <a:pt x="202" y="1"/>
                  </a:lnTo>
                  <a:lnTo>
                    <a:pt x="209" y="0"/>
                  </a:lnTo>
                  <a:lnTo>
                    <a:pt x="241" y="6"/>
                  </a:lnTo>
                  <a:lnTo>
                    <a:pt x="240" y="7"/>
                  </a:lnTo>
                  <a:lnTo>
                    <a:pt x="237" y="10"/>
                  </a:lnTo>
                  <a:lnTo>
                    <a:pt x="231" y="13"/>
                  </a:lnTo>
                  <a:lnTo>
                    <a:pt x="225" y="20"/>
                  </a:lnTo>
                  <a:lnTo>
                    <a:pt x="220" y="22"/>
                  </a:lnTo>
                  <a:lnTo>
                    <a:pt x="216" y="26"/>
                  </a:lnTo>
                  <a:lnTo>
                    <a:pt x="211" y="30"/>
                  </a:lnTo>
                  <a:lnTo>
                    <a:pt x="206" y="34"/>
                  </a:lnTo>
                  <a:lnTo>
                    <a:pt x="200" y="39"/>
                  </a:lnTo>
                  <a:lnTo>
                    <a:pt x="193" y="42"/>
                  </a:lnTo>
                  <a:lnTo>
                    <a:pt x="187" y="47"/>
                  </a:lnTo>
                  <a:lnTo>
                    <a:pt x="181" y="51"/>
                  </a:lnTo>
                  <a:lnTo>
                    <a:pt x="173" y="55"/>
                  </a:lnTo>
                  <a:lnTo>
                    <a:pt x="166" y="59"/>
                  </a:lnTo>
                  <a:lnTo>
                    <a:pt x="162" y="60"/>
                  </a:lnTo>
                  <a:lnTo>
                    <a:pt x="158" y="62"/>
                  </a:lnTo>
                  <a:lnTo>
                    <a:pt x="153" y="65"/>
                  </a:lnTo>
                  <a:lnTo>
                    <a:pt x="150" y="66"/>
                  </a:lnTo>
                  <a:lnTo>
                    <a:pt x="146" y="68"/>
                  </a:lnTo>
                  <a:lnTo>
                    <a:pt x="142" y="70"/>
                  </a:lnTo>
                  <a:lnTo>
                    <a:pt x="137" y="71"/>
                  </a:lnTo>
                  <a:lnTo>
                    <a:pt x="133" y="73"/>
                  </a:lnTo>
                  <a:lnTo>
                    <a:pt x="128" y="74"/>
                  </a:lnTo>
                  <a:lnTo>
                    <a:pt x="124" y="76"/>
                  </a:lnTo>
                  <a:lnTo>
                    <a:pt x="119" y="78"/>
                  </a:lnTo>
                  <a:lnTo>
                    <a:pt x="116" y="80"/>
                  </a:lnTo>
                  <a:lnTo>
                    <a:pt x="111" y="81"/>
                  </a:lnTo>
                  <a:lnTo>
                    <a:pt x="106" y="83"/>
                  </a:lnTo>
                  <a:lnTo>
                    <a:pt x="101" y="83"/>
                  </a:lnTo>
                  <a:lnTo>
                    <a:pt x="96" y="84"/>
                  </a:lnTo>
                  <a:lnTo>
                    <a:pt x="91" y="85"/>
                  </a:lnTo>
                  <a:lnTo>
                    <a:pt x="86" y="85"/>
                  </a:lnTo>
                  <a:lnTo>
                    <a:pt x="81" y="86"/>
                  </a:lnTo>
                  <a:lnTo>
                    <a:pt x="77" y="88"/>
                  </a:lnTo>
                  <a:lnTo>
                    <a:pt x="70" y="88"/>
                  </a:lnTo>
                  <a:lnTo>
                    <a:pt x="67" y="89"/>
                  </a:lnTo>
                  <a:lnTo>
                    <a:pt x="60" y="89"/>
                  </a:lnTo>
                  <a:lnTo>
                    <a:pt x="55" y="89"/>
                  </a:lnTo>
                  <a:lnTo>
                    <a:pt x="50" y="89"/>
                  </a:lnTo>
                  <a:lnTo>
                    <a:pt x="45" y="89"/>
                  </a:lnTo>
                  <a:lnTo>
                    <a:pt x="40" y="89"/>
                  </a:lnTo>
                  <a:lnTo>
                    <a:pt x="35" y="89"/>
                  </a:lnTo>
                  <a:lnTo>
                    <a:pt x="14" y="6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6" name="Freeform 86"/>
            <p:cNvSpPr>
              <a:spLocks/>
            </p:cNvSpPr>
            <p:nvPr/>
          </p:nvSpPr>
          <p:spPr bwMode="auto">
            <a:xfrm>
              <a:off x="3275" y="3073"/>
              <a:ext cx="226" cy="99"/>
            </a:xfrm>
            <a:custGeom>
              <a:avLst/>
              <a:gdLst>
                <a:gd name="T0" fmla="*/ 10 w 678"/>
                <a:gd name="T1" fmla="*/ 268 h 295"/>
                <a:gd name="T2" fmla="*/ 17 w 678"/>
                <a:gd name="T3" fmla="*/ 268 h 295"/>
                <a:gd name="T4" fmla="*/ 27 w 678"/>
                <a:gd name="T5" fmla="*/ 267 h 295"/>
                <a:gd name="T6" fmla="*/ 34 w 678"/>
                <a:gd name="T7" fmla="*/ 265 h 295"/>
                <a:gd name="T8" fmla="*/ 44 w 678"/>
                <a:gd name="T9" fmla="*/ 264 h 295"/>
                <a:gd name="T10" fmla="*/ 56 w 678"/>
                <a:gd name="T11" fmla="*/ 263 h 295"/>
                <a:gd name="T12" fmla="*/ 67 w 678"/>
                <a:gd name="T13" fmla="*/ 260 h 295"/>
                <a:gd name="T14" fmla="*/ 81 w 678"/>
                <a:gd name="T15" fmla="*/ 258 h 295"/>
                <a:gd name="T16" fmla="*/ 96 w 678"/>
                <a:gd name="T17" fmla="*/ 254 h 295"/>
                <a:gd name="T18" fmla="*/ 112 w 678"/>
                <a:gd name="T19" fmla="*/ 250 h 295"/>
                <a:gd name="T20" fmla="*/ 130 w 678"/>
                <a:gd name="T21" fmla="*/ 246 h 295"/>
                <a:gd name="T22" fmla="*/ 147 w 678"/>
                <a:gd name="T23" fmla="*/ 241 h 295"/>
                <a:gd name="T24" fmla="*/ 166 w 678"/>
                <a:gd name="T25" fmla="*/ 236 h 295"/>
                <a:gd name="T26" fmla="*/ 187 w 678"/>
                <a:gd name="T27" fmla="*/ 230 h 295"/>
                <a:gd name="T28" fmla="*/ 208 w 678"/>
                <a:gd name="T29" fmla="*/ 224 h 295"/>
                <a:gd name="T30" fmla="*/ 229 w 678"/>
                <a:gd name="T31" fmla="*/ 215 h 295"/>
                <a:gd name="T32" fmla="*/ 250 w 678"/>
                <a:gd name="T33" fmla="*/ 207 h 295"/>
                <a:gd name="T34" fmla="*/ 274 w 678"/>
                <a:gd name="T35" fmla="*/ 197 h 295"/>
                <a:gd name="T36" fmla="*/ 297 w 678"/>
                <a:gd name="T37" fmla="*/ 187 h 295"/>
                <a:gd name="T38" fmla="*/ 322 w 678"/>
                <a:gd name="T39" fmla="*/ 177 h 295"/>
                <a:gd name="T40" fmla="*/ 346 w 678"/>
                <a:gd name="T41" fmla="*/ 166 h 295"/>
                <a:gd name="T42" fmla="*/ 372 w 678"/>
                <a:gd name="T43" fmla="*/ 153 h 295"/>
                <a:gd name="T44" fmla="*/ 396 w 678"/>
                <a:gd name="T45" fmla="*/ 138 h 295"/>
                <a:gd name="T46" fmla="*/ 422 w 678"/>
                <a:gd name="T47" fmla="*/ 125 h 295"/>
                <a:gd name="T48" fmla="*/ 447 w 678"/>
                <a:gd name="T49" fmla="*/ 108 h 295"/>
                <a:gd name="T50" fmla="*/ 474 w 678"/>
                <a:gd name="T51" fmla="*/ 92 h 295"/>
                <a:gd name="T52" fmla="*/ 500 w 678"/>
                <a:gd name="T53" fmla="*/ 73 h 295"/>
                <a:gd name="T54" fmla="*/ 525 w 678"/>
                <a:gd name="T55" fmla="*/ 53 h 295"/>
                <a:gd name="T56" fmla="*/ 551 w 678"/>
                <a:gd name="T57" fmla="*/ 33 h 295"/>
                <a:gd name="T58" fmla="*/ 578 w 678"/>
                <a:gd name="T59" fmla="*/ 10 h 295"/>
                <a:gd name="T60" fmla="*/ 678 w 678"/>
                <a:gd name="T61" fmla="*/ 55 h 295"/>
                <a:gd name="T62" fmla="*/ 674 w 678"/>
                <a:gd name="T63" fmla="*/ 58 h 295"/>
                <a:gd name="T64" fmla="*/ 664 w 678"/>
                <a:gd name="T65" fmla="*/ 65 h 295"/>
                <a:gd name="T66" fmla="*/ 656 w 678"/>
                <a:gd name="T67" fmla="*/ 70 h 295"/>
                <a:gd name="T68" fmla="*/ 647 w 678"/>
                <a:gd name="T69" fmla="*/ 77 h 295"/>
                <a:gd name="T70" fmla="*/ 636 w 678"/>
                <a:gd name="T71" fmla="*/ 84 h 295"/>
                <a:gd name="T72" fmla="*/ 624 w 678"/>
                <a:gd name="T73" fmla="*/ 93 h 295"/>
                <a:gd name="T74" fmla="*/ 609 w 678"/>
                <a:gd name="T75" fmla="*/ 102 h 295"/>
                <a:gd name="T76" fmla="*/ 595 w 678"/>
                <a:gd name="T77" fmla="*/ 111 h 295"/>
                <a:gd name="T78" fmla="*/ 579 w 678"/>
                <a:gd name="T79" fmla="*/ 121 h 295"/>
                <a:gd name="T80" fmla="*/ 561 w 678"/>
                <a:gd name="T81" fmla="*/ 131 h 295"/>
                <a:gd name="T82" fmla="*/ 543 w 678"/>
                <a:gd name="T83" fmla="*/ 142 h 295"/>
                <a:gd name="T84" fmla="*/ 523 w 678"/>
                <a:gd name="T85" fmla="*/ 152 h 295"/>
                <a:gd name="T86" fmla="*/ 501 w 678"/>
                <a:gd name="T87" fmla="*/ 163 h 295"/>
                <a:gd name="T88" fmla="*/ 480 w 678"/>
                <a:gd name="T89" fmla="*/ 176 h 295"/>
                <a:gd name="T90" fmla="*/ 456 w 678"/>
                <a:gd name="T91" fmla="*/ 186 h 295"/>
                <a:gd name="T92" fmla="*/ 431 w 678"/>
                <a:gd name="T93" fmla="*/ 197 h 295"/>
                <a:gd name="T94" fmla="*/ 405 w 678"/>
                <a:gd name="T95" fmla="*/ 209 h 295"/>
                <a:gd name="T96" fmla="*/ 378 w 678"/>
                <a:gd name="T97" fmla="*/ 220 h 295"/>
                <a:gd name="T98" fmla="*/ 351 w 678"/>
                <a:gd name="T99" fmla="*/ 230 h 295"/>
                <a:gd name="T100" fmla="*/ 323 w 678"/>
                <a:gd name="T101" fmla="*/ 240 h 295"/>
                <a:gd name="T102" fmla="*/ 293 w 678"/>
                <a:gd name="T103" fmla="*/ 249 h 295"/>
                <a:gd name="T104" fmla="*/ 264 w 678"/>
                <a:gd name="T105" fmla="*/ 258 h 295"/>
                <a:gd name="T106" fmla="*/ 233 w 678"/>
                <a:gd name="T107" fmla="*/ 265 h 295"/>
                <a:gd name="T108" fmla="*/ 201 w 678"/>
                <a:gd name="T109" fmla="*/ 273 h 295"/>
                <a:gd name="T110" fmla="*/ 169 w 678"/>
                <a:gd name="T111" fmla="*/ 279 h 295"/>
                <a:gd name="T112" fmla="*/ 136 w 678"/>
                <a:gd name="T113" fmla="*/ 285 h 295"/>
                <a:gd name="T114" fmla="*/ 102 w 678"/>
                <a:gd name="T115" fmla="*/ 288 h 295"/>
                <a:gd name="T116" fmla="*/ 69 w 678"/>
                <a:gd name="T117" fmla="*/ 292 h 295"/>
                <a:gd name="T118" fmla="*/ 34 w 678"/>
                <a:gd name="T119" fmla="*/ 293 h 295"/>
                <a:gd name="T120" fmla="*/ 0 w 678"/>
                <a:gd name="T121" fmla="*/ 295 h 295"/>
                <a:gd name="T122" fmla="*/ 10 w 678"/>
                <a:gd name="T123" fmla="*/ 269 h 2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78"/>
                <a:gd name="T187" fmla="*/ 0 h 295"/>
                <a:gd name="T188" fmla="*/ 678 w 678"/>
                <a:gd name="T189" fmla="*/ 295 h 2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78" h="295">
                  <a:moveTo>
                    <a:pt x="10" y="269"/>
                  </a:moveTo>
                  <a:lnTo>
                    <a:pt x="10" y="268"/>
                  </a:lnTo>
                  <a:lnTo>
                    <a:pt x="13" y="268"/>
                  </a:lnTo>
                  <a:lnTo>
                    <a:pt x="17" y="268"/>
                  </a:lnTo>
                  <a:lnTo>
                    <a:pt x="23" y="268"/>
                  </a:lnTo>
                  <a:lnTo>
                    <a:pt x="27" y="267"/>
                  </a:lnTo>
                  <a:lnTo>
                    <a:pt x="31" y="265"/>
                  </a:lnTo>
                  <a:lnTo>
                    <a:pt x="34" y="265"/>
                  </a:lnTo>
                  <a:lnTo>
                    <a:pt x="39" y="264"/>
                  </a:lnTo>
                  <a:lnTo>
                    <a:pt x="44" y="264"/>
                  </a:lnTo>
                  <a:lnTo>
                    <a:pt x="49" y="263"/>
                  </a:lnTo>
                  <a:lnTo>
                    <a:pt x="56" y="263"/>
                  </a:lnTo>
                  <a:lnTo>
                    <a:pt x="62" y="262"/>
                  </a:lnTo>
                  <a:lnTo>
                    <a:pt x="67" y="260"/>
                  </a:lnTo>
                  <a:lnTo>
                    <a:pt x="73" y="259"/>
                  </a:lnTo>
                  <a:lnTo>
                    <a:pt x="81" y="258"/>
                  </a:lnTo>
                  <a:lnTo>
                    <a:pt x="88" y="256"/>
                  </a:lnTo>
                  <a:lnTo>
                    <a:pt x="96" y="254"/>
                  </a:lnTo>
                  <a:lnTo>
                    <a:pt x="103" y="253"/>
                  </a:lnTo>
                  <a:lnTo>
                    <a:pt x="112" y="250"/>
                  </a:lnTo>
                  <a:lnTo>
                    <a:pt x="121" y="249"/>
                  </a:lnTo>
                  <a:lnTo>
                    <a:pt x="130" y="246"/>
                  </a:lnTo>
                  <a:lnTo>
                    <a:pt x="139" y="244"/>
                  </a:lnTo>
                  <a:lnTo>
                    <a:pt x="147" y="241"/>
                  </a:lnTo>
                  <a:lnTo>
                    <a:pt x="157" y="239"/>
                  </a:lnTo>
                  <a:lnTo>
                    <a:pt x="166" y="236"/>
                  </a:lnTo>
                  <a:lnTo>
                    <a:pt x="176" y="234"/>
                  </a:lnTo>
                  <a:lnTo>
                    <a:pt x="187" y="230"/>
                  </a:lnTo>
                  <a:lnTo>
                    <a:pt x="197" y="228"/>
                  </a:lnTo>
                  <a:lnTo>
                    <a:pt x="208" y="224"/>
                  </a:lnTo>
                  <a:lnTo>
                    <a:pt x="218" y="220"/>
                  </a:lnTo>
                  <a:lnTo>
                    <a:pt x="229" y="215"/>
                  </a:lnTo>
                  <a:lnTo>
                    <a:pt x="240" y="213"/>
                  </a:lnTo>
                  <a:lnTo>
                    <a:pt x="250" y="207"/>
                  </a:lnTo>
                  <a:lnTo>
                    <a:pt x="263" y="202"/>
                  </a:lnTo>
                  <a:lnTo>
                    <a:pt x="274" y="197"/>
                  </a:lnTo>
                  <a:lnTo>
                    <a:pt x="287" y="194"/>
                  </a:lnTo>
                  <a:lnTo>
                    <a:pt x="297" y="187"/>
                  </a:lnTo>
                  <a:lnTo>
                    <a:pt x="309" y="182"/>
                  </a:lnTo>
                  <a:lnTo>
                    <a:pt x="322" y="177"/>
                  </a:lnTo>
                  <a:lnTo>
                    <a:pt x="334" y="172"/>
                  </a:lnTo>
                  <a:lnTo>
                    <a:pt x="346" y="166"/>
                  </a:lnTo>
                  <a:lnTo>
                    <a:pt x="358" y="160"/>
                  </a:lnTo>
                  <a:lnTo>
                    <a:pt x="372" y="153"/>
                  </a:lnTo>
                  <a:lnTo>
                    <a:pt x="385" y="147"/>
                  </a:lnTo>
                  <a:lnTo>
                    <a:pt x="396" y="138"/>
                  </a:lnTo>
                  <a:lnTo>
                    <a:pt x="408" y="132"/>
                  </a:lnTo>
                  <a:lnTo>
                    <a:pt x="422" y="125"/>
                  </a:lnTo>
                  <a:lnTo>
                    <a:pt x="435" y="117"/>
                  </a:lnTo>
                  <a:lnTo>
                    <a:pt x="447" y="108"/>
                  </a:lnTo>
                  <a:lnTo>
                    <a:pt x="461" y="99"/>
                  </a:lnTo>
                  <a:lnTo>
                    <a:pt x="474" y="92"/>
                  </a:lnTo>
                  <a:lnTo>
                    <a:pt x="486" y="83"/>
                  </a:lnTo>
                  <a:lnTo>
                    <a:pt x="500" y="73"/>
                  </a:lnTo>
                  <a:lnTo>
                    <a:pt x="513" y="63"/>
                  </a:lnTo>
                  <a:lnTo>
                    <a:pt x="525" y="53"/>
                  </a:lnTo>
                  <a:lnTo>
                    <a:pt x="539" y="43"/>
                  </a:lnTo>
                  <a:lnTo>
                    <a:pt x="551" y="33"/>
                  </a:lnTo>
                  <a:lnTo>
                    <a:pt x="564" y="21"/>
                  </a:lnTo>
                  <a:lnTo>
                    <a:pt x="578" y="10"/>
                  </a:lnTo>
                  <a:lnTo>
                    <a:pt x="590" y="0"/>
                  </a:lnTo>
                  <a:lnTo>
                    <a:pt x="678" y="55"/>
                  </a:lnTo>
                  <a:lnTo>
                    <a:pt x="677" y="55"/>
                  </a:lnTo>
                  <a:lnTo>
                    <a:pt x="674" y="58"/>
                  </a:lnTo>
                  <a:lnTo>
                    <a:pt x="669" y="60"/>
                  </a:lnTo>
                  <a:lnTo>
                    <a:pt x="664" y="65"/>
                  </a:lnTo>
                  <a:lnTo>
                    <a:pt x="659" y="67"/>
                  </a:lnTo>
                  <a:lnTo>
                    <a:pt x="656" y="70"/>
                  </a:lnTo>
                  <a:lnTo>
                    <a:pt x="652" y="73"/>
                  </a:lnTo>
                  <a:lnTo>
                    <a:pt x="647" y="77"/>
                  </a:lnTo>
                  <a:lnTo>
                    <a:pt x="642" y="81"/>
                  </a:lnTo>
                  <a:lnTo>
                    <a:pt x="636" y="84"/>
                  </a:lnTo>
                  <a:lnTo>
                    <a:pt x="631" y="88"/>
                  </a:lnTo>
                  <a:lnTo>
                    <a:pt x="624" y="93"/>
                  </a:lnTo>
                  <a:lnTo>
                    <a:pt x="617" y="97"/>
                  </a:lnTo>
                  <a:lnTo>
                    <a:pt x="609" y="102"/>
                  </a:lnTo>
                  <a:lnTo>
                    <a:pt x="602" y="106"/>
                  </a:lnTo>
                  <a:lnTo>
                    <a:pt x="595" y="111"/>
                  </a:lnTo>
                  <a:lnTo>
                    <a:pt x="587" y="114"/>
                  </a:lnTo>
                  <a:lnTo>
                    <a:pt x="579" y="121"/>
                  </a:lnTo>
                  <a:lnTo>
                    <a:pt x="570" y="126"/>
                  </a:lnTo>
                  <a:lnTo>
                    <a:pt x="561" y="131"/>
                  </a:lnTo>
                  <a:lnTo>
                    <a:pt x="551" y="136"/>
                  </a:lnTo>
                  <a:lnTo>
                    <a:pt x="543" y="142"/>
                  </a:lnTo>
                  <a:lnTo>
                    <a:pt x="533" y="147"/>
                  </a:lnTo>
                  <a:lnTo>
                    <a:pt x="523" y="152"/>
                  </a:lnTo>
                  <a:lnTo>
                    <a:pt x="513" y="158"/>
                  </a:lnTo>
                  <a:lnTo>
                    <a:pt x="501" y="163"/>
                  </a:lnTo>
                  <a:lnTo>
                    <a:pt x="490" y="170"/>
                  </a:lnTo>
                  <a:lnTo>
                    <a:pt x="480" y="176"/>
                  </a:lnTo>
                  <a:lnTo>
                    <a:pt x="467" y="181"/>
                  </a:lnTo>
                  <a:lnTo>
                    <a:pt x="456" y="186"/>
                  </a:lnTo>
                  <a:lnTo>
                    <a:pt x="444" y="192"/>
                  </a:lnTo>
                  <a:lnTo>
                    <a:pt x="431" y="197"/>
                  </a:lnTo>
                  <a:lnTo>
                    <a:pt x="417" y="202"/>
                  </a:lnTo>
                  <a:lnTo>
                    <a:pt x="405" y="209"/>
                  </a:lnTo>
                  <a:lnTo>
                    <a:pt x="391" y="214"/>
                  </a:lnTo>
                  <a:lnTo>
                    <a:pt x="378" y="220"/>
                  </a:lnTo>
                  <a:lnTo>
                    <a:pt x="364" y="225"/>
                  </a:lnTo>
                  <a:lnTo>
                    <a:pt x="351" y="230"/>
                  </a:lnTo>
                  <a:lnTo>
                    <a:pt x="337" y="235"/>
                  </a:lnTo>
                  <a:lnTo>
                    <a:pt x="323" y="240"/>
                  </a:lnTo>
                  <a:lnTo>
                    <a:pt x="308" y="244"/>
                  </a:lnTo>
                  <a:lnTo>
                    <a:pt x="293" y="249"/>
                  </a:lnTo>
                  <a:lnTo>
                    <a:pt x="278" y="253"/>
                  </a:lnTo>
                  <a:lnTo>
                    <a:pt x="264" y="258"/>
                  </a:lnTo>
                  <a:lnTo>
                    <a:pt x="248" y="262"/>
                  </a:lnTo>
                  <a:lnTo>
                    <a:pt x="233" y="265"/>
                  </a:lnTo>
                  <a:lnTo>
                    <a:pt x="216" y="269"/>
                  </a:lnTo>
                  <a:lnTo>
                    <a:pt x="201" y="273"/>
                  </a:lnTo>
                  <a:lnTo>
                    <a:pt x="185" y="275"/>
                  </a:lnTo>
                  <a:lnTo>
                    <a:pt x="169" y="279"/>
                  </a:lnTo>
                  <a:lnTo>
                    <a:pt x="152" y="282"/>
                  </a:lnTo>
                  <a:lnTo>
                    <a:pt x="136" y="285"/>
                  </a:lnTo>
                  <a:lnTo>
                    <a:pt x="118" y="287"/>
                  </a:lnTo>
                  <a:lnTo>
                    <a:pt x="102" y="288"/>
                  </a:lnTo>
                  <a:lnTo>
                    <a:pt x="86" y="290"/>
                  </a:lnTo>
                  <a:lnTo>
                    <a:pt x="69" y="292"/>
                  </a:lnTo>
                  <a:lnTo>
                    <a:pt x="51" y="293"/>
                  </a:lnTo>
                  <a:lnTo>
                    <a:pt x="34" y="293"/>
                  </a:lnTo>
                  <a:lnTo>
                    <a:pt x="17" y="294"/>
                  </a:lnTo>
                  <a:lnTo>
                    <a:pt x="0" y="295"/>
                  </a:lnTo>
                  <a:lnTo>
                    <a:pt x="5" y="280"/>
                  </a:lnTo>
                  <a:lnTo>
                    <a:pt x="10" y="26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7" name="Freeform 87"/>
            <p:cNvSpPr>
              <a:spLocks/>
            </p:cNvSpPr>
            <p:nvPr/>
          </p:nvSpPr>
          <p:spPr bwMode="auto">
            <a:xfrm>
              <a:off x="3190" y="3013"/>
              <a:ext cx="199" cy="119"/>
            </a:xfrm>
            <a:custGeom>
              <a:avLst/>
              <a:gdLst>
                <a:gd name="T0" fmla="*/ 32 w 596"/>
                <a:gd name="T1" fmla="*/ 14 h 358"/>
                <a:gd name="T2" fmla="*/ 29 w 596"/>
                <a:gd name="T3" fmla="*/ 35 h 358"/>
                <a:gd name="T4" fmla="*/ 25 w 596"/>
                <a:gd name="T5" fmla="*/ 62 h 358"/>
                <a:gd name="T6" fmla="*/ 25 w 596"/>
                <a:gd name="T7" fmla="*/ 94 h 358"/>
                <a:gd name="T8" fmla="*/ 25 w 596"/>
                <a:gd name="T9" fmla="*/ 128 h 358"/>
                <a:gd name="T10" fmla="*/ 31 w 596"/>
                <a:gd name="T11" fmla="*/ 166 h 358"/>
                <a:gd name="T12" fmla="*/ 42 w 596"/>
                <a:gd name="T13" fmla="*/ 201 h 358"/>
                <a:gd name="T14" fmla="*/ 61 w 596"/>
                <a:gd name="T15" fmla="*/ 236 h 358"/>
                <a:gd name="T16" fmla="*/ 86 w 596"/>
                <a:gd name="T17" fmla="*/ 268 h 358"/>
                <a:gd name="T18" fmla="*/ 121 w 596"/>
                <a:gd name="T19" fmla="*/ 295 h 358"/>
                <a:gd name="T20" fmla="*/ 168 w 596"/>
                <a:gd name="T21" fmla="*/ 317 h 358"/>
                <a:gd name="T22" fmla="*/ 226 w 596"/>
                <a:gd name="T23" fmla="*/ 331 h 358"/>
                <a:gd name="T24" fmla="*/ 285 w 596"/>
                <a:gd name="T25" fmla="*/ 331 h 358"/>
                <a:gd name="T26" fmla="*/ 339 w 596"/>
                <a:gd name="T27" fmla="*/ 322 h 358"/>
                <a:gd name="T28" fmla="*/ 385 w 596"/>
                <a:gd name="T29" fmla="*/ 303 h 358"/>
                <a:gd name="T30" fmla="*/ 426 w 596"/>
                <a:gd name="T31" fmla="*/ 277 h 358"/>
                <a:gd name="T32" fmla="*/ 460 w 596"/>
                <a:gd name="T33" fmla="*/ 243 h 358"/>
                <a:gd name="T34" fmla="*/ 489 w 596"/>
                <a:gd name="T35" fmla="*/ 206 h 358"/>
                <a:gd name="T36" fmla="*/ 513 w 596"/>
                <a:gd name="T37" fmla="*/ 169 h 358"/>
                <a:gd name="T38" fmla="*/ 533 w 596"/>
                <a:gd name="T39" fmla="*/ 132 h 358"/>
                <a:gd name="T40" fmla="*/ 548 w 596"/>
                <a:gd name="T41" fmla="*/ 97 h 358"/>
                <a:gd name="T42" fmla="*/ 559 w 596"/>
                <a:gd name="T43" fmla="*/ 67 h 358"/>
                <a:gd name="T44" fmla="*/ 566 w 596"/>
                <a:gd name="T45" fmla="*/ 44 h 358"/>
                <a:gd name="T46" fmla="*/ 572 w 596"/>
                <a:gd name="T47" fmla="*/ 26 h 358"/>
                <a:gd name="T48" fmla="*/ 592 w 596"/>
                <a:gd name="T49" fmla="*/ 47 h 358"/>
                <a:gd name="T50" fmla="*/ 586 w 596"/>
                <a:gd name="T51" fmla="*/ 65 h 358"/>
                <a:gd name="T52" fmla="*/ 578 w 596"/>
                <a:gd name="T53" fmla="*/ 91 h 358"/>
                <a:gd name="T54" fmla="*/ 566 w 596"/>
                <a:gd name="T55" fmla="*/ 122 h 358"/>
                <a:gd name="T56" fmla="*/ 551 w 596"/>
                <a:gd name="T57" fmla="*/ 156 h 358"/>
                <a:gd name="T58" fmla="*/ 532 w 596"/>
                <a:gd name="T59" fmla="*/ 191 h 358"/>
                <a:gd name="T60" fmla="*/ 508 w 596"/>
                <a:gd name="T61" fmla="*/ 228 h 358"/>
                <a:gd name="T62" fmla="*/ 479 w 596"/>
                <a:gd name="T63" fmla="*/ 262 h 358"/>
                <a:gd name="T64" fmla="*/ 446 w 596"/>
                <a:gd name="T65" fmla="*/ 294 h 358"/>
                <a:gd name="T66" fmla="*/ 405 w 596"/>
                <a:gd name="T67" fmla="*/ 321 h 358"/>
                <a:gd name="T68" fmla="*/ 361 w 596"/>
                <a:gd name="T69" fmla="*/ 342 h 358"/>
                <a:gd name="T70" fmla="*/ 310 w 596"/>
                <a:gd name="T71" fmla="*/ 355 h 358"/>
                <a:gd name="T72" fmla="*/ 257 w 596"/>
                <a:gd name="T73" fmla="*/ 358 h 358"/>
                <a:gd name="T74" fmla="*/ 209 w 596"/>
                <a:gd name="T75" fmla="*/ 355 h 358"/>
                <a:gd name="T76" fmla="*/ 168 w 596"/>
                <a:gd name="T77" fmla="*/ 344 h 358"/>
                <a:gd name="T78" fmla="*/ 130 w 596"/>
                <a:gd name="T79" fmla="*/ 331 h 358"/>
                <a:gd name="T80" fmla="*/ 101 w 596"/>
                <a:gd name="T81" fmla="*/ 313 h 358"/>
                <a:gd name="T82" fmla="*/ 74 w 596"/>
                <a:gd name="T83" fmla="*/ 290 h 358"/>
                <a:gd name="T84" fmla="*/ 54 w 596"/>
                <a:gd name="T85" fmla="*/ 268 h 358"/>
                <a:gd name="T86" fmla="*/ 35 w 596"/>
                <a:gd name="T87" fmla="*/ 244 h 358"/>
                <a:gd name="T88" fmla="*/ 22 w 596"/>
                <a:gd name="T89" fmla="*/ 220 h 358"/>
                <a:gd name="T90" fmla="*/ 12 w 596"/>
                <a:gd name="T91" fmla="*/ 197 h 358"/>
                <a:gd name="T92" fmla="*/ 6 w 596"/>
                <a:gd name="T93" fmla="*/ 177 h 358"/>
                <a:gd name="T94" fmla="*/ 1 w 596"/>
                <a:gd name="T95" fmla="*/ 153 h 358"/>
                <a:gd name="T96" fmla="*/ 0 w 596"/>
                <a:gd name="T97" fmla="*/ 133 h 358"/>
                <a:gd name="T98" fmla="*/ 0 w 596"/>
                <a:gd name="T99" fmla="*/ 107 h 358"/>
                <a:gd name="T100" fmla="*/ 0 w 596"/>
                <a:gd name="T101" fmla="*/ 81 h 358"/>
                <a:gd name="T102" fmla="*/ 0 w 596"/>
                <a:gd name="T103" fmla="*/ 55 h 358"/>
                <a:gd name="T104" fmla="*/ 1 w 596"/>
                <a:gd name="T105" fmla="*/ 37 h 358"/>
                <a:gd name="T106" fmla="*/ 1 w 596"/>
                <a:gd name="T107" fmla="*/ 23 h 35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96"/>
                <a:gd name="T163" fmla="*/ 0 h 358"/>
                <a:gd name="T164" fmla="*/ 596 w 596"/>
                <a:gd name="T165" fmla="*/ 358 h 35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96" h="358">
                  <a:moveTo>
                    <a:pt x="1" y="23"/>
                  </a:moveTo>
                  <a:lnTo>
                    <a:pt x="36" y="0"/>
                  </a:lnTo>
                  <a:lnTo>
                    <a:pt x="35" y="6"/>
                  </a:lnTo>
                  <a:lnTo>
                    <a:pt x="34" y="13"/>
                  </a:lnTo>
                  <a:lnTo>
                    <a:pt x="32" y="14"/>
                  </a:lnTo>
                  <a:lnTo>
                    <a:pt x="31" y="18"/>
                  </a:lnTo>
                  <a:lnTo>
                    <a:pt x="31" y="23"/>
                  </a:lnTo>
                  <a:lnTo>
                    <a:pt x="30" y="26"/>
                  </a:lnTo>
                  <a:lnTo>
                    <a:pt x="30" y="30"/>
                  </a:lnTo>
                  <a:lnTo>
                    <a:pt x="29" y="35"/>
                  </a:lnTo>
                  <a:lnTo>
                    <a:pt x="29" y="40"/>
                  </a:lnTo>
                  <a:lnTo>
                    <a:pt x="29" y="47"/>
                  </a:lnTo>
                  <a:lnTo>
                    <a:pt x="26" y="50"/>
                  </a:lnTo>
                  <a:lnTo>
                    <a:pt x="26" y="57"/>
                  </a:lnTo>
                  <a:lnTo>
                    <a:pt x="25" y="62"/>
                  </a:lnTo>
                  <a:lnTo>
                    <a:pt x="25" y="68"/>
                  </a:lnTo>
                  <a:lnTo>
                    <a:pt x="25" y="74"/>
                  </a:lnTo>
                  <a:lnTo>
                    <a:pt x="25" y="81"/>
                  </a:lnTo>
                  <a:lnTo>
                    <a:pt x="25" y="87"/>
                  </a:lnTo>
                  <a:lnTo>
                    <a:pt x="25" y="94"/>
                  </a:lnTo>
                  <a:lnTo>
                    <a:pt x="25" y="101"/>
                  </a:lnTo>
                  <a:lnTo>
                    <a:pt x="25" y="107"/>
                  </a:lnTo>
                  <a:lnTo>
                    <a:pt x="25" y="114"/>
                  </a:lnTo>
                  <a:lnTo>
                    <a:pt x="25" y="122"/>
                  </a:lnTo>
                  <a:lnTo>
                    <a:pt x="25" y="128"/>
                  </a:lnTo>
                  <a:lnTo>
                    <a:pt x="26" y="136"/>
                  </a:lnTo>
                  <a:lnTo>
                    <a:pt x="27" y="143"/>
                  </a:lnTo>
                  <a:lnTo>
                    <a:pt x="30" y="151"/>
                  </a:lnTo>
                  <a:lnTo>
                    <a:pt x="30" y="157"/>
                  </a:lnTo>
                  <a:lnTo>
                    <a:pt x="31" y="166"/>
                  </a:lnTo>
                  <a:lnTo>
                    <a:pt x="34" y="172"/>
                  </a:lnTo>
                  <a:lnTo>
                    <a:pt x="35" y="180"/>
                  </a:lnTo>
                  <a:lnTo>
                    <a:pt x="37" y="186"/>
                  </a:lnTo>
                  <a:lnTo>
                    <a:pt x="40" y="194"/>
                  </a:lnTo>
                  <a:lnTo>
                    <a:pt x="42" y="201"/>
                  </a:lnTo>
                  <a:lnTo>
                    <a:pt x="46" y="209"/>
                  </a:lnTo>
                  <a:lnTo>
                    <a:pt x="49" y="215"/>
                  </a:lnTo>
                  <a:lnTo>
                    <a:pt x="52" y="223"/>
                  </a:lnTo>
                  <a:lnTo>
                    <a:pt x="56" y="229"/>
                  </a:lnTo>
                  <a:lnTo>
                    <a:pt x="61" y="236"/>
                  </a:lnTo>
                  <a:lnTo>
                    <a:pt x="65" y="243"/>
                  </a:lnTo>
                  <a:lnTo>
                    <a:pt x="70" y="249"/>
                  </a:lnTo>
                  <a:lnTo>
                    <a:pt x="75" y="255"/>
                  </a:lnTo>
                  <a:lnTo>
                    <a:pt x="81" y="263"/>
                  </a:lnTo>
                  <a:lnTo>
                    <a:pt x="86" y="268"/>
                  </a:lnTo>
                  <a:lnTo>
                    <a:pt x="93" y="274"/>
                  </a:lnTo>
                  <a:lnTo>
                    <a:pt x="99" y="279"/>
                  </a:lnTo>
                  <a:lnTo>
                    <a:pt x="106" y="285"/>
                  </a:lnTo>
                  <a:lnTo>
                    <a:pt x="113" y="290"/>
                  </a:lnTo>
                  <a:lnTo>
                    <a:pt x="121" y="295"/>
                  </a:lnTo>
                  <a:lnTo>
                    <a:pt x="130" y="300"/>
                  </a:lnTo>
                  <a:lnTo>
                    <a:pt x="139" y="306"/>
                  </a:lnTo>
                  <a:lnTo>
                    <a:pt x="148" y="308"/>
                  </a:lnTo>
                  <a:lnTo>
                    <a:pt x="158" y="313"/>
                  </a:lnTo>
                  <a:lnTo>
                    <a:pt x="168" y="317"/>
                  </a:lnTo>
                  <a:lnTo>
                    <a:pt x="178" y="319"/>
                  </a:lnTo>
                  <a:lnTo>
                    <a:pt x="189" y="323"/>
                  </a:lnTo>
                  <a:lnTo>
                    <a:pt x="200" y="326"/>
                  </a:lnTo>
                  <a:lnTo>
                    <a:pt x="213" y="328"/>
                  </a:lnTo>
                  <a:lnTo>
                    <a:pt x="226" y="331"/>
                  </a:lnTo>
                  <a:lnTo>
                    <a:pt x="237" y="331"/>
                  </a:lnTo>
                  <a:lnTo>
                    <a:pt x="249" y="333"/>
                  </a:lnTo>
                  <a:lnTo>
                    <a:pt x="262" y="333"/>
                  </a:lnTo>
                  <a:lnTo>
                    <a:pt x="273" y="333"/>
                  </a:lnTo>
                  <a:lnTo>
                    <a:pt x="285" y="331"/>
                  </a:lnTo>
                  <a:lnTo>
                    <a:pt x="296" y="331"/>
                  </a:lnTo>
                  <a:lnTo>
                    <a:pt x="307" y="329"/>
                  </a:lnTo>
                  <a:lnTo>
                    <a:pt x="318" y="328"/>
                  </a:lnTo>
                  <a:lnTo>
                    <a:pt x="327" y="324"/>
                  </a:lnTo>
                  <a:lnTo>
                    <a:pt x="339" y="322"/>
                  </a:lnTo>
                  <a:lnTo>
                    <a:pt x="349" y="318"/>
                  </a:lnTo>
                  <a:lnTo>
                    <a:pt x="359" y="316"/>
                  </a:lnTo>
                  <a:lnTo>
                    <a:pt x="367" y="312"/>
                  </a:lnTo>
                  <a:lnTo>
                    <a:pt x="376" y="307"/>
                  </a:lnTo>
                  <a:lnTo>
                    <a:pt x="385" y="303"/>
                  </a:lnTo>
                  <a:lnTo>
                    <a:pt x="394" y="299"/>
                  </a:lnTo>
                  <a:lnTo>
                    <a:pt x="403" y="293"/>
                  </a:lnTo>
                  <a:lnTo>
                    <a:pt x="410" y="288"/>
                  </a:lnTo>
                  <a:lnTo>
                    <a:pt x="419" y="282"/>
                  </a:lnTo>
                  <a:lnTo>
                    <a:pt x="426" y="277"/>
                  </a:lnTo>
                  <a:lnTo>
                    <a:pt x="433" y="269"/>
                  </a:lnTo>
                  <a:lnTo>
                    <a:pt x="440" y="263"/>
                  </a:lnTo>
                  <a:lnTo>
                    <a:pt x="448" y="256"/>
                  </a:lnTo>
                  <a:lnTo>
                    <a:pt x="454" y="250"/>
                  </a:lnTo>
                  <a:lnTo>
                    <a:pt x="460" y="243"/>
                  </a:lnTo>
                  <a:lnTo>
                    <a:pt x="467" y="235"/>
                  </a:lnTo>
                  <a:lnTo>
                    <a:pt x="472" y="229"/>
                  </a:lnTo>
                  <a:lnTo>
                    <a:pt x="479" y="221"/>
                  </a:lnTo>
                  <a:lnTo>
                    <a:pt x="483" y="214"/>
                  </a:lnTo>
                  <a:lnTo>
                    <a:pt x="489" y="206"/>
                  </a:lnTo>
                  <a:lnTo>
                    <a:pt x="494" y="200"/>
                  </a:lnTo>
                  <a:lnTo>
                    <a:pt x="500" y="192"/>
                  </a:lnTo>
                  <a:lnTo>
                    <a:pt x="504" y="184"/>
                  </a:lnTo>
                  <a:lnTo>
                    <a:pt x="509" y="177"/>
                  </a:lnTo>
                  <a:lnTo>
                    <a:pt x="513" y="169"/>
                  </a:lnTo>
                  <a:lnTo>
                    <a:pt x="518" y="161"/>
                  </a:lnTo>
                  <a:lnTo>
                    <a:pt x="522" y="153"/>
                  </a:lnTo>
                  <a:lnTo>
                    <a:pt x="526" y="146"/>
                  </a:lnTo>
                  <a:lnTo>
                    <a:pt x="529" y="138"/>
                  </a:lnTo>
                  <a:lnTo>
                    <a:pt x="533" y="132"/>
                  </a:lnTo>
                  <a:lnTo>
                    <a:pt x="536" y="125"/>
                  </a:lnTo>
                  <a:lnTo>
                    <a:pt x="538" y="117"/>
                  </a:lnTo>
                  <a:lnTo>
                    <a:pt x="542" y="109"/>
                  </a:lnTo>
                  <a:lnTo>
                    <a:pt x="544" y="103"/>
                  </a:lnTo>
                  <a:lnTo>
                    <a:pt x="548" y="97"/>
                  </a:lnTo>
                  <a:lnTo>
                    <a:pt x="551" y="91"/>
                  </a:lnTo>
                  <a:lnTo>
                    <a:pt x="553" y="84"/>
                  </a:lnTo>
                  <a:lnTo>
                    <a:pt x="556" y="79"/>
                  </a:lnTo>
                  <a:lnTo>
                    <a:pt x="557" y="73"/>
                  </a:lnTo>
                  <a:lnTo>
                    <a:pt x="559" y="67"/>
                  </a:lnTo>
                  <a:lnTo>
                    <a:pt x="561" y="62"/>
                  </a:lnTo>
                  <a:lnTo>
                    <a:pt x="562" y="57"/>
                  </a:lnTo>
                  <a:lnTo>
                    <a:pt x="563" y="52"/>
                  </a:lnTo>
                  <a:lnTo>
                    <a:pt x="564" y="48"/>
                  </a:lnTo>
                  <a:lnTo>
                    <a:pt x="566" y="44"/>
                  </a:lnTo>
                  <a:lnTo>
                    <a:pt x="567" y="40"/>
                  </a:lnTo>
                  <a:lnTo>
                    <a:pt x="569" y="34"/>
                  </a:lnTo>
                  <a:lnTo>
                    <a:pt x="571" y="30"/>
                  </a:lnTo>
                  <a:lnTo>
                    <a:pt x="571" y="28"/>
                  </a:lnTo>
                  <a:lnTo>
                    <a:pt x="572" y="26"/>
                  </a:lnTo>
                  <a:lnTo>
                    <a:pt x="596" y="34"/>
                  </a:lnTo>
                  <a:lnTo>
                    <a:pt x="595" y="34"/>
                  </a:lnTo>
                  <a:lnTo>
                    <a:pt x="595" y="37"/>
                  </a:lnTo>
                  <a:lnTo>
                    <a:pt x="593" y="40"/>
                  </a:lnTo>
                  <a:lnTo>
                    <a:pt x="592" y="47"/>
                  </a:lnTo>
                  <a:lnTo>
                    <a:pt x="591" y="49"/>
                  </a:lnTo>
                  <a:lnTo>
                    <a:pt x="591" y="53"/>
                  </a:lnTo>
                  <a:lnTo>
                    <a:pt x="588" y="57"/>
                  </a:lnTo>
                  <a:lnTo>
                    <a:pt x="588" y="62"/>
                  </a:lnTo>
                  <a:lnTo>
                    <a:pt x="586" y="65"/>
                  </a:lnTo>
                  <a:lnTo>
                    <a:pt x="586" y="69"/>
                  </a:lnTo>
                  <a:lnTo>
                    <a:pt x="583" y="74"/>
                  </a:lnTo>
                  <a:lnTo>
                    <a:pt x="582" y="81"/>
                  </a:lnTo>
                  <a:lnTo>
                    <a:pt x="581" y="86"/>
                  </a:lnTo>
                  <a:lnTo>
                    <a:pt x="578" y="91"/>
                  </a:lnTo>
                  <a:lnTo>
                    <a:pt x="576" y="97"/>
                  </a:lnTo>
                  <a:lnTo>
                    <a:pt x="575" y="103"/>
                  </a:lnTo>
                  <a:lnTo>
                    <a:pt x="571" y="108"/>
                  </a:lnTo>
                  <a:lnTo>
                    <a:pt x="569" y="114"/>
                  </a:lnTo>
                  <a:lnTo>
                    <a:pt x="566" y="122"/>
                  </a:lnTo>
                  <a:lnTo>
                    <a:pt x="564" y="128"/>
                  </a:lnTo>
                  <a:lnTo>
                    <a:pt x="561" y="135"/>
                  </a:lnTo>
                  <a:lnTo>
                    <a:pt x="558" y="141"/>
                  </a:lnTo>
                  <a:lnTo>
                    <a:pt x="554" y="148"/>
                  </a:lnTo>
                  <a:lnTo>
                    <a:pt x="551" y="156"/>
                  </a:lnTo>
                  <a:lnTo>
                    <a:pt x="547" y="162"/>
                  </a:lnTo>
                  <a:lnTo>
                    <a:pt x="543" y="170"/>
                  </a:lnTo>
                  <a:lnTo>
                    <a:pt x="541" y="177"/>
                  </a:lnTo>
                  <a:lnTo>
                    <a:pt x="537" y="185"/>
                  </a:lnTo>
                  <a:lnTo>
                    <a:pt x="532" y="191"/>
                  </a:lnTo>
                  <a:lnTo>
                    <a:pt x="527" y="200"/>
                  </a:lnTo>
                  <a:lnTo>
                    <a:pt x="522" y="206"/>
                  </a:lnTo>
                  <a:lnTo>
                    <a:pt x="518" y="214"/>
                  </a:lnTo>
                  <a:lnTo>
                    <a:pt x="513" y="220"/>
                  </a:lnTo>
                  <a:lnTo>
                    <a:pt x="508" y="228"/>
                  </a:lnTo>
                  <a:lnTo>
                    <a:pt x="503" y="234"/>
                  </a:lnTo>
                  <a:lnTo>
                    <a:pt x="498" y="241"/>
                  </a:lnTo>
                  <a:lnTo>
                    <a:pt x="492" y="248"/>
                  </a:lnTo>
                  <a:lnTo>
                    <a:pt x="485" y="255"/>
                  </a:lnTo>
                  <a:lnTo>
                    <a:pt x="479" y="262"/>
                  </a:lnTo>
                  <a:lnTo>
                    <a:pt x="473" y="269"/>
                  </a:lnTo>
                  <a:lnTo>
                    <a:pt x="465" y="275"/>
                  </a:lnTo>
                  <a:lnTo>
                    <a:pt x="459" y="282"/>
                  </a:lnTo>
                  <a:lnTo>
                    <a:pt x="453" y="288"/>
                  </a:lnTo>
                  <a:lnTo>
                    <a:pt x="446" y="294"/>
                  </a:lnTo>
                  <a:lnTo>
                    <a:pt x="438" y="299"/>
                  </a:lnTo>
                  <a:lnTo>
                    <a:pt x="430" y="306"/>
                  </a:lnTo>
                  <a:lnTo>
                    <a:pt x="421" y="311"/>
                  </a:lnTo>
                  <a:lnTo>
                    <a:pt x="414" y="317"/>
                  </a:lnTo>
                  <a:lnTo>
                    <a:pt x="405" y="321"/>
                  </a:lnTo>
                  <a:lnTo>
                    <a:pt x="398" y="326"/>
                  </a:lnTo>
                  <a:lnTo>
                    <a:pt x="389" y="329"/>
                  </a:lnTo>
                  <a:lnTo>
                    <a:pt x="380" y="334"/>
                  </a:lnTo>
                  <a:lnTo>
                    <a:pt x="370" y="338"/>
                  </a:lnTo>
                  <a:lnTo>
                    <a:pt x="361" y="342"/>
                  </a:lnTo>
                  <a:lnTo>
                    <a:pt x="351" y="344"/>
                  </a:lnTo>
                  <a:lnTo>
                    <a:pt x="342" y="348"/>
                  </a:lnTo>
                  <a:lnTo>
                    <a:pt x="331" y="351"/>
                  </a:lnTo>
                  <a:lnTo>
                    <a:pt x="321" y="352"/>
                  </a:lnTo>
                  <a:lnTo>
                    <a:pt x="310" y="355"/>
                  </a:lnTo>
                  <a:lnTo>
                    <a:pt x="301" y="357"/>
                  </a:lnTo>
                  <a:lnTo>
                    <a:pt x="288" y="357"/>
                  </a:lnTo>
                  <a:lnTo>
                    <a:pt x="277" y="358"/>
                  </a:lnTo>
                  <a:lnTo>
                    <a:pt x="267" y="358"/>
                  </a:lnTo>
                  <a:lnTo>
                    <a:pt x="257" y="358"/>
                  </a:lnTo>
                  <a:lnTo>
                    <a:pt x="247" y="357"/>
                  </a:lnTo>
                  <a:lnTo>
                    <a:pt x="237" y="357"/>
                  </a:lnTo>
                  <a:lnTo>
                    <a:pt x="227" y="357"/>
                  </a:lnTo>
                  <a:lnTo>
                    <a:pt x="218" y="356"/>
                  </a:lnTo>
                  <a:lnTo>
                    <a:pt x="209" y="355"/>
                  </a:lnTo>
                  <a:lnTo>
                    <a:pt x="199" y="353"/>
                  </a:lnTo>
                  <a:lnTo>
                    <a:pt x="192" y="351"/>
                  </a:lnTo>
                  <a:lnTo>
                    <a:pt x="184" y="350"/>
                  </a:lnTo>
                  <a:lnTo>
                    <a:pt x="175" y="347"/>
                  </a:lnTo>
                  <a:lnTo>
                    <a:pt x="168" y="344"/>
                  </a:lnTo>
                  <a:lnTo>
                    <a:pt x="159" y="342"/>
                  </a:lnTo>
                  <a:lnTo>
                    <a:pt x="153" y="341"/>
                  </a:lnTo>
                  <a:lnTo>
                    <a:pt x="145" y="337"/>
                  </a:lnTo>
                  <a:lnTo>
                    <a:pt x="138" y="334"/>
                  </a:lnTo>
                  <a:lnTo>
                    <a:pt x="130" y="331"/>
                  </a:lnTo>
                  <a:lnTo>
                    <a:pt x="124" y="328"/>
                  </a:lnTo>
                  <a:lnTo>
                    <a:pt x="118" y="323"/>
                  </a:lnTo>
                  <a:lnTo>
                    <a:pt x="111" y="319"/>
                  </a:lnTo>
                  <a:lnTo>
                    <a:pt x="106" y="317"/>
                  </a:lnTo>
                  <a:lnTo>
                    <a:pt x="101" y="313"/>
                  </a:lnTo>
                  <a:lnTo>
                    <a:pt x="95" y="308"/>
                  </a:lnTo>
                  <a:lnTo>
                    <a:pt x="90" y="304"/>
                  </a:lnTo>
                  <a:lnTo>
                    <a:pt x="84" y="300"/>
                  </a:lnTo>
                  <a:lnTo>
                    <a:pt x="79" y="295"/>
                  </a:lnTo>
                  <a:lnTo>
                    <a:pt x="74" y="290"/>
                  </a:lnTo>
                  <a:lnTo>
                    <a:pt x="70" y="287"/>
                  </a:lnTo>
                  <a:lnTo>
                    <a:pt x="66" y="283"/>
                  </a:lnTo>
                  <a:lnTo>
                    <a:pt x="62" y="278"/>
                  </a:lnTo>
                  <a:lnTo>
                    <a:pt x="57" y="273"/>
                  </a:lnTo>
                  <a:lnTo>
                    <a:pt x="54" y="268"/>
                  </a:lnTo>
                  <a:lnTo>
                    <a:pt x="50" y="263"/>
                  </a:lnTo>
                  <a:lnTo>
                    <a:pt x="46" y="259"/>
                  </a:lnTo>
                  <a:lnTo>
                    <a:pt x="41" y="254"/>
                  </a:lnTo>
                  <a:lnTo>
                    <a:pt x="39" y="249"/>
                  </a:lnTo>
                  <a:lnTo>
                    <a:pt x="35" y="244"/>
                  </a:lnTo>
                  <a:lnTo>
                    <a:pt x="34" y="240"/>
                  </a:lnTo>
                  <a:lnTo>
                    <a:pt x="30" y="235"/>
                  </a:lnTo>
                  <a:lnTo>
                    <a:pt x="26" y="230"/>
                  </a:lnTo>
                  <a:lnTo>
                    <a:pt x="25" y="225"/>
                  </a:lnTo>
                  <a:lnTo>
                    <a:pt x="22" y="220"/>
                  </a:lnTo>
                  <a:lnTo>
                    <a:pt x="20" y="216"/>
                  </a:lnTo>
                  <a:lnTo>
                    <a:pt x="18" y="211"/>
                  </a:lnTo>
                  <a:lnTo>
                    <a:pt x="16" y="207"/>
                  </a:lnTo>
                  <a:lnTo>
                    <a:pt x="15" y="202"/>
                  </a:lnTo>
                  <a:lnTo>
                    <a:pt x="12" y="197"/>
                  </a:lnTo>
                  <a:lnTo>
                    <a:pt x="11" y="194"/>
                  </a:lnTo>
                  <a:lnTo>
                    <a:pt x="8" y="190"/>
                  </a:lnTo>
                  <a:lnTo>
                    <a:pt x="8" y="186"/>
                  </a:lnTo>
                  <a:lnTo>
                    <a:pt x="6" y="182"/>
                  </a:lnTo>
                  <a:lnTo>
                    <a:pt x="6" y="177"/>
                  </a:lnTo>
                  <a:lnTo>
                    <a:pt x="5" y="174"/>
                  </a:lnTo>
                  <a:lnTo>
                    <a:pt x="5" y="171"/>
                  </a:lnTo>
                  <a:lnTo>
                    <a:pt x="2" y="165"/>
                  </a:lnTo>
                  <a:lnTo>
                    <a:pt x="1" y="158"/>
                  </a:lnTo>
                  <a:lnTo>
                    <a:pt x="1" y="153"/>
                  </a:lnTo>
                  <a:lnTo>
                    <a:pt x="1" y="151"/>
                  </a:lnTo>
                  <a:lnTo>
                    <a:pt x="1" y="146"/>
                  </a:lnTo>
                  <a:lnTo>
                    <a:pt x="1" y="141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0" y="128"/>
                  </a:lnTo>
                  <a:lnTo>
                    <a:pt x="0" y="123"/>
                  </a:lnTo>
                  <a:lnTo>
                    <a:pt x="0" y="118"/>
                  </a:lnTo>
                  <a:lnTo>
                    <a:pt x="0" y="113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5"/>
                  </a:lnTo>
                  <a:lnTo>
                    <a:pt x="0" y="72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637A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8" name="Freeform 88"/>
            <p:cNvSpPr>
              <a:spLocks/>
            </p:cNvSpPr>
            <p:nvPr/>
          </p:nvSpPr>
          <p:spPr bwMode="auto">
            <a:xfrm>
              <a:off x="3109" y="2897"/>
              <a:ext cx="505" cy="130"/>
            </a:xfrm>
            <a:custGeom>
              <a:avLst/>
              <a:gdLst>
                <a:gd name="T0" fmla="*/ 11 w 1516"/>
                <a:gd name="T1" fmla="*/ 328 h 389"/>
                <a:gd name="T2" fmla="*/ 36 w 1516"/>
                <a:gd name="T3" fmla="*/ 299 h 389"/>
                <a:gd name="T4" fmla="*/ 69 w 1516"/>
                <a:gd name="T5" fmla="*/ 257 h 389"/>
                <a:gd name="T6" fmla="*/ 113 w 1516"/>
                <a:gd name="T7" fmla="*/ 210 h 389"/>
                <a:gd name="T8" fmla="*/ 159 w 1516"/>
                <a:gd name="T9" fmla="*/ 160 h 389"/>
                <a:gd name="T10" fmla="*/ 209 w 1516"/>
                <a:gd name="T11" fmla="*/ 112 h 389"/>
                <a:gd name="T12" fmla="*/ 258 w 1516"/>
                <a:gd name="T13" fmla="*/ 68 h 389"/>
                <a:gd name="T14" fmla="*/ 306 w 1516"/>
                <a:gd name="T15" fmla="*/ 37 h 389"/>
                <a:gd name="T16" fmla="*/ 348 w 1516"/>
                <a:gd name="T17" fmla="*/ 20 h 389"/>
                <a:gd name="T18" fmla="*/ 393 w 1516"/>
                <a:gd name="T19" fmla="*/ 10 h 389"/>
                <a:gd name="T20" fmla="*/ 444 w 1516"/>
                <a:gd name="T21" fmla="*/ 4 h 389"/>
                <a:gd name="T22" fmla="*/ 501 w 1516"/>
                <a:gd name="T23" fmla="*/ 1 h 389"/>
                <a:gd name="T24" fmla="*/ 556 w 1516"/>
                <a:gd name="T25" fmla="*/ 0 h 389"/>
                <a:gd name="T26" fmla="*/ 610 w 1516"/>
                <a:gd name="T27" fmla="*/ 1 h 389"/>
                <a:gd name="T28" fmla="*/ 656 w 1516"/>
                <a:gd name="T29" fmla="*/ 1 h 389"/>
                <a:gd name="T30" fmla="*/ 694 w 1516"/>
                <a:gd name="T31" fmla="*/ 4 h 389"/>
                <a:gd name="T32" fmla="*/ 722 w 1516"/>
                <a:gd name="T33" fmla="*/ 6 h 389"/>
                <a:gd name="T34" fmla="*/ 739 w 1516"/>
                <a:gd name="T35" fmla="*/ 10 h 389"/>
                <a:gd name="T36" fmla="*/ 777 w 1516"/>
                <a:gd name="T37" fmla="*/ 22 h 389"/>
                <a:gd name="T38" fmla="*/ 838 w 1516"/>
                <a:gd name="T39" fmla="*/ 40 h 389"/>
                <a:gd name="T40" fmla="*/ 919 w 1516"/>
                <a:gd name="T41" fmla="*/ 68 h 389"/>
                <a:gd name="T42" fmla="*/ 1017 w 1516"/>
                <a:gd name="T43" fmla="*/ 102 h 389"/>
                <a:gd name="T44" fmla="*/ 1125 w 1516"/>
                <a:gd name="T45" fmla="*/ 145 h 389"/>
                <a:gd name="T46" fmla="*/ 1241 w 1516"/>
                <a:gd name="T47" fmla="*/ 194 h 389"/>
                <a:gd name="T48" fmla="*/ 1362 w 1516"/>
                <a:gd name="T49" fmla="*/ 249 h 389"/>
                <a:gd name="T50" fmla="*/ 1481 w 1516"/>
                <a:gd name="T51" fmla="*/ 311 h 389"/>
                <a:gd name="T52" fmla="*/ 1500 w 1516"/>
                <a:gd name="T53" fmla="*/ 341 h 389"/>
                <a:gd name="T54" fmla="*/ 1468 w 1516"/>
                <a:gd name="T55" fmla="*/ 361 h 389"/>
                <a:gd name="T56" fmla="*/ 1431 w 1516"/>
                <a:gd name="T57" fmla="*/ 377 h 389"/>
                <a:gd name="T58" fmla="*/ 1384 w 1516"/>
                <a:gd name="T59" fmla="*/ 389 h 389"/>
                <a:gd name="T60" fmla="*/ 1358 w 1516"/>
                <a:gd name="T61" fmla="*/ 382 h 389"/>
                <a:gd name="T62" fmla="*/ 1324 w 1516"/>
                <a:gd name="T63" fmla="*/ 376 h 389"/>
                <a:gd name="T64" fmla="*/ 1286 w 1516"/>
                <a:gd name="T65" fmla="*/ 366 h 389"/>
                <a:gd name="T66" fmla="*/ 1241 w 1516"/>
                <a:gd name="T67" fmla="*/ 353 h 389"/>
                <a:gd name="T68" fmla="*/ 1191 w 1516"/>
                <a:gd name="T69" fmla="*/ 334 h 389"/>
                <a:gd name="T70" fmla="*/ 1138 w 1516"/>
                <a:gd name="T71" fmla="*/ 314 h 389"/>
                <a:gd name="T72" fmla="*/ 1083 w 1516"/>
                <a:gd name="T73" fmla="*/ 289 h 389"/>
                <a:gd name="T74" fmla="*/ 1028 w 1516"/>
                <a:gd name="T75" fmla="*/ 262 h 389"/>
                <a:gd name="T76" fmla="*/ 969 w 1516"/>
                <a:gd name="T77" fmla="*/ 229 h 389"/>
                <a:gd name="T78" fmla="*/ 907 w 1516"/>
                <a:gd name="T79" fmla="*/ 200 h 389"/>
                <a:gd name="T80" fmla="*/ 842 w 1516"/>
                <a:gd name="T81" fmla="*/ 171 h 389"/>
                <a:gd name="T82" fmla="*/ 777 w 1516"/>
                <a:gd name="T83" fmla="*/ 146 h 389"/>
                <a:gd name="T84" fmla="*/ 713 w 1516"/>
                <a:gd name="T85" fmla="*/ 123 h 389"/>
                <a:gd name="T86" fmla="*/ 653 w 1516"/>
                <a:gd name="T87" fmla="*/ 106 h 389"/>
                <a:gd name="T88" fmla="*/ 595 w 1516"/>
                <a:gd name="T89" fmla="*/ 93 h 389"/>
                <a:gd name="T90" fmla="*/ 545 w 1516"/>
                <a:gd name="T91" fmla="*/ 86 h 389"/>
                <a:gd name="T92" fmla="*/ 502 w 1516"/>
                <a:gd name="T93" fmla="*/ 84 h 389"/>
                <a:gd name="T94" fmla="*/ 466 w 1516"/>
                <a:gd name="T95" fmla="*/ 88 h 389"/>
                <a:gd name="T96" fmla="*/ 432 w 1516"/>
                <a:gd name="T97" fmla="*/ 94 h 389"/>
                <a:gd name="T98" fmla="*/ 399 w 1516"/>
                <a:gd name="T99" fmla="*/ 101 h 389"/>
                <a:gd name="T100" fmla="*/ 369 w 1516"/>
                <a:gd name="T101" fmla="*/ 109 h 389"/>
                <a:gd name="T102" fmla="*/ 340 w 1516"/>
                <a:gd name="T103" fmla="*/ 121 h 389"/>
                <a:gd name="T104" fmla="*/ 304 w 1516"/>
                <a:gd name="T105" fmla="*/ 137 h 389"/>
                <a:gd name="T106" fmla="*/ 258 w 1516"/>
                <a:gd name="T107" fmla="*/ 165 h 389"/>
                <a:gd name="T108" fmla="*/ 213 w 1516"/>
                <a:gd name="T109" fmla="*/ 199 h 389"/>
                <a:gd name="T110" fmla="*/ 181 w 1516"/>
                <a:gd name="T111" fmla="*/ 223 h 389"/>
                <a:gd name="T112" fmla="*/ 152 w 1516"/>
                <a:gd name="T113" fmla="*/ 245 h 389"/>
                <a:gd name="T114" fmla="*/ 123 w 1516"/>
                <a:gd name="T115" fmla="*/ 269 h 389"/>
                <a:gd name="T116" fmla="*/ 94 w 1516"/>
                <a:gd name="T117" fmla="*/ 291 h 389"/>
                <a:gd name="T118" fmla="*/ 51 w 1516"/>
                <a:gd name="T119" fmla="*/ 324 h 389"/>
                <a:gd name="T120" fmla="*/ 29 w 1516"/>
                <a:gd name="T121" fmla="*/ 342 h 38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16"/>
                <a:gd name="T184" fmla="*/ 0 h 389"/>
                <a:gd name="T185" fmla="*/ 1516 w 1516"/>
                <a:gd name="T186" fmla="*/ 389 h 38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16" h="389">
                  <a:moveTo>
                    <a:pt x="29" y="342"/>
                  </a:moveTo>
                  <a:lnTo>
                    <a:pt x="0" y="345"/>
                  </a:lnTo>
                  <a:lnTo>
                    <a:pt x="0" y="343"/>
                  </a:lnTo>
                  <a:lnTo>
                    <a:pt x="1" y="342"/>
                  </a:lnTo>
                  <a:lnTo>
                    <a:pt x="4" y="337"/>
                  </a:lnTo>
                  <a:lnTo>
                    <a:pt x="9" y="332"/>
                  </a:lnTo>
                  <a:lnTo>
                    <a:pt x="11" y="328"/>
                  </a:lnTo>
                  <a:lnTo>
                    <a:pt x="14" y="326"/>
                  </a:lnTo>
                  <a:lnTo>
                    <a:pt x="16" y="321"/>
                  </a:lnTo>
                  <a:lnTo>
                    <a:pt x="20" y="317"/>
                  </a:lnTo>
                  <a:lnTo>
                    <a:pt x="24" y="312"/>
                  </a:lnTo>
                  <a:lnTo>
                    <a:pt x="27" y="308"/>
                  </a:lnTo>
                  <a:lnTo>
                    <a:pt x="31" y="303"/>
                  </a:lnTo>
                  <a:lnTo>
                    <a:pt x="36" y="299"/>
                  </a:lnTo>
                  <a:lnTo>
                    <a:pt x="40" y="293"/>
                  </a:lnTo>
                  <a:lnTo>
                    <a:pt x="45" y="288"/>
                  </a:lnTo>
                  <a:lnTo>
                    <a:pt x="49" y="282"/>
                  </a:lnTo>
                  <a:lnTo>
                    <a:pt x="55" y="277"/>
                  </a:lnTo>
                  <a:lnTo>
                    <a:pt x="59" y="270"/>
                  </a:lnTo>
                  <a:lnTo>
                    <a:pt x="64" y="264"/>
                  </a:lnTo>
                  <a:lnTo>
                    <a:pt x="69" y="257"/>
                  </a:lnTo>
                  <a:lnTo>
                    <a:pt x="75" y="252"/>
                  </a:lnTo>
                  <a:lnTo>
                    <a:pt x="81" y="244"/>
                  </a:lnTo>
                  <a:lnTo>
                    <a:pt x="86" y="238"/>
                  </a:lnTo>
                  <a:lnTo>
                    <a:pt x="94" y="230"/>
                  </a:lnTo>
                  <a:lnTo>
                    <a:pt x="100" y="224"/>
                  </a:lnTo>
                  <a:lnTo>
                    <a:pt x="107" y="216"/>
                  </a:lnTo>
                  <a:lnTo>
                    <a:pt x="113" y="210"/>
                  </a:lnTo>
                  <a:lnTo>
                    <a:pt x="119" y="204"/>
                  </a:lnTo>
                  <a:lnTo>
                    <a:pt x="127" y="196"/>
                  </a:lnTo>
                  <a:lnTo>
                    <a:pt x="133" y="189"/>
                  </a:lnTo>
                  <a:lnTo>
                    <a:pt x="139" y="182"/>
                  </a:lnTo>
                  <a:lnTo>
                    <a:pt x="147" y="175"/>
                  </a:lnTo>
                  <a:lnTo>
                    <a:pt x="153" y="167"/>
                  </a:lnTo>
                  <a:lnTo>
                    <a:pt x="159" y="160"/>
                  </a:lnTo>
                  <a:lnTo>
                    <a:pt x="167" y="153"/>
                  </a:lnTo>
                  <a:lnTo>
                    <a:pt x="174" y="146"/>
                  </a:lnTo>
                  <a:lnTo>
                    <a:pt x="182" y="140"/>
                  </a:lnTo>
                  <a:lnTo>
                    <a:pt x="188" y="132"/>
                  </a:lnTo>
                  <a:lnTo>
                    <a:pt x="196" y="125"/>
                  </a:lnTo>
                  <a:lnTo>
                    <a:pt x="202" y="118"/>
                  </a:lnTo>
                  <a:lnTo>
                    <a:pt x="209" y="112"/>
                  </a:lnTo>
                  <a:lnTo>
                    <a:pt x="217" y="104"/>
                  </a:lnTo>
                  <a:lnTo>
                    <a:pt x="225" y="98"/>
                  </a:lnTo>
                  <a:lnTo>
                    <a:pt x="231" y="93"/>
                  </a:lnTo>
                  <a:lnTo>
                    <a:pt x="240" y="87"/>
                  </a:lnTo>
                  <a:lnTo>
                    <a:pt x="246" y="81"/>
                  </a:lnTo>
                  <a:lnTo>
                    <a:pt x="252" y="74"/>
                  </a:lnTo>
                  <a:lnTo>
                    <a:pt x="258" y="68"/>
                  </a:lnTo>
                  <a:lnTo>
                    <a:pt x="266" y="63"/>
                  </a:lnTo>
                  <a:lnTo>
                    <a:pt x="272" y="59"/>
                  </a:lnTo>
                  <a:lnTo>
                    <a:pt x="280" y="54"/>
                  </a:lnTo>
                  <a:lnTo>
                    <a:pt x="286" y="49"/>
                  </a:lnTo>
                  <a:lnTo>
                    <a:pt x="294" y="45"/>
                  </a:lnTo>
                  <a:lnTo>
                    <a:pt x="300" y="40"/>
                  </a:lnTo>
                  <a:lnTo>
                    <a:pt x="306" y="37"/>
                  </a:lnTo>
                  <a:lnTo>
                    <a:pt x="312" y="33"/>
                  </a:lnTo>
                  <a:lnTo>
                    <a:pt x="319" y="30"/>
                  </a:lnTo>
                  <a:lnTo>
                    <a:pt x="325" y="28"/>
                  </a:lnTo>
                  <a:lnTo>
                    <a:pt x="331" y="25"/>
                  </a:lnTo>
                  <a:lnTo>
                    <a:pt x="336" y="23"/>
                  </a:lnTo>
                  <a:lnTo>
                    <a:pt x="343" y="22"/>
                  </a:lnTo>
                  <a:lnTo>
                    <a:pt x="348" y="20"/>
                  </a:lnTo>
                  <a:lnTo>
                    <a:pt x="354" y="18"/>
                  </a:lnTo>
                  <a:lnTo>
                    <a:pt x="360" y="16"/>
                  </a:lnTo>
                  <a:lnTo>
                    <a:pt x="366" y="15"/>
                  </a:lnTo>
                  <a:lnTo>
                    <a:pt x="373" y="13"/>
                  </a:lnTo>
                  <a:lnTo>
                    <a:pt x="379" y="13"/>
                  </a:lnTo>
                  <a:lnTo>
                    <a:pt x="386" y="11"/>
                  </a:lnTo>
                  <a:lnTo>
                    <a:pt x="393" y="10"/>
                  </a:lnTo>
                  <a:lnTo>
                    <a:pt x="399" y="9"/>
                  </a:lnTo>
                  <a:lnTo>
                    <a:pt x="408" y="8"/>
                  </a:lnTo>
                  <a:lnTo>
                    <a:pt x="414" y="6"/>
                  </a:lnTo>
                  <a:lnTo>
                    <a:pt x="423" y="6"/>
                  </a:lnTo>
                  <a:lnTo>
                    <a:pt x="429" y="5"/>
                  </a:lnTo>
                  <a:lnTo>
                    <a:pt x="437" y="5"/>
                  </a:lnTo>
                  <a:lnTo>
                    <a:pt x="444" y="4"/>
                  </a:lnTo>
                  <a:lnTo>
                    <a:pt x="453" y="4"/>
                  </a:lnTo>
                  <a:lnTo>
                    <a:pt x="461" y="4"/>
                  </a:lnTo>
                  <a:lnTo>
                    <a:pt x="468" y="3"/>
                  </a:lnTo>
                  <a:lnTo>
                    <a:pt x="476" y="1"/>
                  </a:lnTo>
                  <a:lnTo>
                    <a:pt x="484" y="1"/>
                  </a:lnTo>
                  <a:lnTo>
                    <a:pt x="492" y="1"/>
                  </a:lnTo>
                  <a:lnTo>
                    <a:pt x="501" y="1"/>
                  </a:lnTo>
                  <a:lnTo>
                    <a:pt x="508" y="1"/>
                  </a:lnTo>
                  <a:lnTo>
                    <a:pt x="517" y="1"/>
                  </a:lnTo>
                  <a:lnTo>
                    <a:pt x="525" y="0"/>
                  </a:lnTo>
                  <a:lnTo>
                    <a:pt x="532" y="0"/>
                  </a:lnTo>
                  <a:lnTo>
                    <a:pt x="541" y="0"/>
                  </a:lnTo>
                  <a:lnTo>
                    <a:pt x="548" y="0"/>
                  </a:lnTo>
                  <a:lnTo>
                    <a:pt x="556" y="0"/>
                  </a:lnTo>
                  <a:lnTo>
                    <a:pt x="565" y="0"/>
                  </a:lnTo>
                  <a:lnTo>
                    <a:pt x="572" y="0"/>
                  </a:lnTo>
                  <a:lnTo>
                    <a:pt x="581" y="1"/>
                  </a:lnTo>
                  <a:lnTo>
                    <a:pt x="587" y="1"/>
                  </a:lnTo>
                  <a:lnTo>
                    <a:pt x="595" y="1"/>
                  </a:lnTo>
                  <a:lnTo>
                    <a:pt x="602" y="1"/>
                  </a:lnTo>
                  <a:lnTo>
                    <a:pt x="610" y="1"/>
                  </a:lnTo>
                  <a:lnTo>
                    <a:pt x="616" y="1"/>
                  </a:lnTo>
                  <a:lnTo>
                    <a:pt x="624" y="1"/>
                  </a:lnTo>
                  <a:lnTo>
                    <a:pt x="631" y="1"/>
                  </a:lnTo>
                  <a:lnTo>
                    <a:pt x="638" y="1"/>
                  </a:lnTo>
                  <a:lnTo>
                    <a:pt x="644" y="1"/>
                  </a:lnTo>
                  <a:lnTo>
                    <a:pt x="650" y="1"/>
                  </a:lnTo>
                  <a:lnTo>
                    <a:pt x="656" y="1"/>
                  </a:lnTo>
                  <a:lnTo>
                    <a:pt x="663" y="3"/>
                  </a:lnTo>
                  <a:lnTo>
                    <a:pt x="669" y="3"/>
                  </a:lnTo>
                  <a:lnTo>
                    <a:pt x="674" y="4"/>
                  </a:lnTo>
                  <a:lnTo>
                    <a:pt x="680" y="4"/>
                  </a:lnTo>
                  <a:lnTo>
                    <a:pt x="685" y="4"/>
                  </a:lnTo>
                  <a:lnTo>
                    <a:pt x="689" y="4"/>
                  </a:lnTo>
                  <a:lnTo>
                    <a:pt x="694" y="4"/>
                  </a:lnTo>
                  <a:lnTo>
                    <a:pt x="699" y="4"/>
                  </a:lnTo>
                  <a:lnTo>
                    <a:pt x="703" y="5"/>
                  </a:lnTo>
                  <a:lnTo>
                    <a:pt x="707" y="5"/>
                  </a:lnTo>
                  <a:lnTo>
                    <a:pt x="710" y="5"/>
                  </a:lnTo>
                  <a:lnTo>
                    <a:pt x="714" y="5"/>
                  </a:lnTo>
                  <a:lnTo>
                    <a:pt x="717" y="6"/>
                  </a:lnTo>
                  <a:lnTo>
                    <a:pt x="722" y="6"/>
                  </a:lnTo>
                  <a:lnTo>
                    <a:pt x="725" y="6"/>
                  </a:lnTo>
                  <a:lnTo>
                    <a:pt x="728" y="6"/>
                  </a:lnTo>
                  <a:lnTo>
                    <a:pt x="729" y="8"/>
                  </a:lnTo>
                  <a:lnTo>
                    <a:pt x="730" y="8"/>
                  </a:lnTo>
                  <a:lnTo>
                    <a:pt x="733" y="8"/>
                  </a:lnTo>
                  <a:lnTo>
                    <a:pt x="735" y="8"/>
                  </a:lnTo>
                  <a:lnTo>
                    <a:pt x="739" y="10"/>
                  </a:lnTo>
                  <a:lnTo>
                    <a:pt x="743" y="10"/>
                  </a:lnTo>
                  <a:lnTo>
                    <a:pt x="748" y="13"/>
                  </a:lnTo>
                  <a:lnTo>
                    <a:pt x="752" y="13"/>
                  </a:lnTo>
                  <a:lnTo>
                    <a:pt x="758" y="15"/>
                  </a:lnTo>
                  <a:lnTo>
                    <a:pt x="763" y="16"/>
                  </a:lnTo>
                  <a:lnTo>
                    <a:pt x="771" y="19"/>
                  </a:lnTo>
                  <a:lnTo>
                    <a:pt x="777" y="22"/>
                  </a:lnTo>
                  <a:lnTo>
                    <a:pt x="784" y="23"/>
                  </a:lnTo>
                  <a:lnTo>
                    <a:pt x="792" y="27"/>
                  </a:lnTo>
                  <a:lnTo>
                    <a:pt x="801" y="29"/>
                  </a:lnTo>
                  <a:lnTo>
                    <a:pt x="809" y="32"/>
                  </a:lnTo>
                  <a:lnTo>
                    <a:pt x="820" y="34"/>
                  </a:lnTo>
                  <a:lnTo>
                    <a:pt x="828" y="37"/>
                  </a:lnTo>
                  <a:lnTo>
                    <a:pt x="838" y="40"/>
                  </a:lnTo>
                  <a:lnTo>
                    <a:pt x="848" y="44"/>
                  </a:lnTo>
                  <a:lnTo>
                    <a:pt x="860" y="48"/>
                  </a:lnTo>
                  <a:lnTo>
                    <a:pt x="871" y="52"/>
                  </a:lnTo>
                  <a:lnTo>
                    <a:pt x="882" y="55"/>
                  </a:lnTo>
                  <a:lnTo>
                    <a:pt x="894" y="59"/>
                  </a:lnTo>
                  <a:lnTo>
                    <a:pt x="906" y="63"/>
                  </a:lnTo>
                  <a:lnTo>
                    <a:pt x="919" y="68"/>
                  </a:lnTo>
                  <a:lnTo>
                    <a:pt x="932" y="73"/>
                  </a:lnTo>
                  <a:lnTo>
                    <a:pt x="945" y="77"/>
                  </a:lnTo>
                  <a:lnTo>
                    <a:pt x="960" y="82"/>
                  </a:lnTo>
                  <a:lnTo>
                    <a:pt x="973" y="87"/>
                  </a:lnTo>
                  <a:lnTo>
                    <a:pt x="988" y="93"/>
                  </a:lnTo>
                  <a:lnTo>
                    <a:pt x="1001" y="97"/>
                  </a:lnTo>
                  <a:lnTo>
                    <a:pt x="1017" y="102"/>
                  </a:lnTo>
                  <a:lnTo>
                    <a:pt x="1030" y="107"/>
                  </a:lnTo>
                  <a:lnTo>
                    <a:pt x="1045" y="115"/>
                  </a:lnTo>
                  <a:lnTo>
                    <a:pt x="1060" y="120"/>
                  </a:lnTo>
                  <a:lnTo>
                    <a:pt x="1077" y="126"/>
                  </a:lnTo>
                  <a:lnTo>
                    <a:pt x="1093" y="132"/>
                  </a:lnTo>
                  <a:lnTo>
                    <a:pt x="1108" y="138"/>
                  </a:lnTo>
                  <a:lnTo>
                    <a:pt x="1125" y="145"/>
                  </a:lnTo>
                  <a:lnTo>
                    <a:pt x="1141" y="151"/>
                  </a:lnTo>
                  <a:lnTo>
                    <a:pt x="1157" y="159"/>
                  </a:lnTo>
                  <a:lnTo>
                    <a:pt x="1173" y="165"/>
                  </a:lnTo>
                  <a:lnTo>
                    <a:pt x="1190" y="171"/>
                  </a:lnTo>
                  <a:lnTo>
                    <a:pt x="1207" y="179"/>
                  </a:lnTo>
                  <a:lnTo>
                    <a:pt x="1224" y="186"/>
                  </a:lnTo>
                  <a:lnTo>
                    <a:pt x="1241" y="194"/>
                  </a:lnTo>
                  <a:lnTo>
                    <a:pt x="1258" y="201"/>
                  </a:lnTo>
                  <a:lnTo>
                    <a:pt x="1275" y="209"/>
                  </a:lnTo>
                  <a:lnTo>
                    <a:pt x="1291" y="216"/>
                  </a:lnTo>
                  <a:lnTo>
                    <a:pt x="1310" y="224"/>
                  </a:lnTo>
                  <a:lnTo>
                    <a:pt x="1327" y="233"/>
                  </a:lnTo>
                  <a:lnTo>
                    <a:pt x="1344" y="240"/>
                  </a:lnTo>
                  <a:lnTo>
                    <a:pt x="1362" y="249"/>
                  </a:lnTo>
                  <a:lnTo>
                    <a:pt x="1379" y="257"/>
                  </a:lnTo>
                  <a:lnTo>
                    <a:pt x="1396" y="265"/>
                  </a:lnTo>
                  <a:lnTo>
                    <a:pt x="1413" y="274"/>
                  </a:lnTo>
                  <a:lnTo>
                    <a:pt x="1430" y="283"/>
                  </a:lnTo>
                  <a:lnTo>
                    <a:pt x="1447" y="292"/>
                  </a:lnTo>
                  <a:lnTo>
                    <a:pt x="1465" y="301"/>
                  </a:lnTo>
                  <a:lnTo>
                    <a:pt x="1481" y="311"/>
                  </a:lnTo>
                  <a:lnTo>
                    <a:pt x="1499" y="319"/>
                  </a:lnTo>
                  <a:lnTo>
                    <a:pt x="1516" y="329"/>
                  </a:lnTo>
                  <a:lnTo>
                    <a:pt x="1515" y="329"/>
                  </a:lnTo>
                  <a:lnTo>
                    <a:pt x="1514" y="331"/>
                  </a:lnTo>
                  <a:lnTo>
                    <a:pt x="1510" y="333"/>
                  </a:lnTo>
                  <a:lnTo>
                    <a:pt x="1505" y="337"/>
                  </a:lnTo>
                  <a:lnTo>
                    <a:pt x="1500" y="341"/>
                  </a:lnTo>
                  <a:lnTo>
                    <a:pt x="1494" y="345"/>
                  </a:lnTo>
                  <a:lnTo>
                    <a:pt x="1490" y="347"/>
                  </a:lnTo>
                  <a:lnTo>
                    <a:pt x="1486" y="350"/>
                  </a:lnTo>
                  <a:lnTo>
                    <a:pt x="1482" y="353"/>
                  </a:lnTo>
                  <a:lnTo>
                    <a:pt x="1478" y="356"/>
                  </a:lnTo>
                  <a:lnTo>
                    <a:pt x="1473" y="358"/>
                  </a:lnTo>
                  <a:lnTo>
                    <a:pt x="1468" y="361"/>
                  </a:lnTo>
                  <a:lnTo>
                    <a:pt x="1463" y="362"/>
                  </a:lnTo>
                  <a:lnTo>
                    <a:pt x="1458" y="366"/>
                  </a:lnTo>
                  <a:lnTo>
                    <a:pt x="1453" y="367"/>
                  </a:lnTo>
                  <a:lnTo>
                    <a:pt x="1447" y="371"/>
                  </a:lnTo>
                  <a:lnTo>
                    <a:pt x="1442" y="372"/>
                  </a:lnTo>
                  <a:lnTo>
                    <a:pt x="1437" y="376"/>
                  </a:lnTo>
                  <a:lnTo>
                    <a:pt x="1431" y="377"/>
                  </a:lnTo>
                  <a:lnTo>
                    <a:pt x="1424" y="378"/>
                  </a:lnTo>
                  <a:lnTo>
                    <a:pt x="1418" y="381"/>
                  </a:lnTo>
                  <a:lnTo>
                    <a:pt x="1412" y="384"/>
                  </a:lnTo>
                  <a:lnTo>
                    <a:pt x="1404" y="384"/>
                  </a:lnTo>
                  <a:lnTo>
                    <a:pt x="1397" y="386"/>
                  </a:lnTo>
                  <a:lnTo>
                    <a:pt x="1391" y="387"/>
                  </a:lnTo>
                  <a:lnTo>
                    <a:pt x="1384" y="389"/>
                  </a:lnTo>
                  <a:lnTo>
                    <a:pt x="1382" y="387"/>
                  </a:lnTo>
                  <a:lnTo>
                    <a:pt x="1381" y="387"/>
                  </a:lnTo>
                  <a:lnTo>
                    <a:pt x="1378" y="387"/>
                  </a:lnTo>
                  <a:lnTo>
                    <a:pt x="1374" y="386"/>
                  </a:lnTo>
                  <a:lnTo>
                    <a:pt x="1369" y="385"/>
                  </a:lnTo>
                  <a:lnTo>
                    <a:pt x="1364" y="384"/>
                  </a:lnTo>
                  <a:lnTo>
                    <a:pt x="1358" y="382"/>
                  </a:lnTo>
                  <a:lnTo>
                    <a:pt x="1352" y="382"/>
                  </a:lnTo>
                  <a:lnTo>
                    <a:pt x="1347" y="381"/>
                  </a:lnTo>
                  <a:lnTo>
                    <a:pt x="1342" y="380"/>
                  </a:lnTo>
                  <a:lnTo>
                    <a:pt x="1338" y="378"/>
                  </a:lnTo>
                  <a:lnTo>
                    <a:pt x="1334" y="377"/>
                  </a:lnTo>
                  <a:lnTo>
                    <a:pt x="1329" y="376"/>
                  </a:lnTo>
                  <a:lnTo>
                    <a:pt x="1324" y="376"/>
                  </a:lnTo>
                  <a:lnTo>
                    <a:pt x="1319" y="375"/>
                  </a:lnTo>
                  <a:lnTo>
                    <a:pt x="1314" y="373"/>
                  </a:lnTo>
                  <a:lnTo>
                    <a:pt x="1309" y="371"/>
                  </a:lnTo>
                  <a:lnTo>
                    <a:pt x="1303" y="370"/>
                  </a:lnTo>
                  <a:lnTo>
                    <a:pt x="1298" y="368"/>
                  </a:lnTo>
                  <a:lnTo>
                    <a:pt x="1293" y="367"/>
                  </a:lnTo>
                  <a:lnTo>
                    <a:pt x="1286" y="366"/>
                  </a:lnTo>
                  <a:lnTo>
                    <a:pt x="1280" y="365"/>
                  </a:lnTo>
                  <a:lnTo>
                    <a:pt x="1274" y="362"/>
                  </a:lnTo>
                  <a:lnTo>
                    <a:pt x="1269" y="361"/>
                  </a:lnTo>
                  <a:lnTo>
                    <a:pt x="1261" y="360"/>
                  </a:lnTo>
                  <a:lnTo>
                    <a:pt x="1255" y="357"/>
                  </a:lnTo>
                  <a:lnTo>
                    <a:pt x="1249" y="355"/>
                  </a:lnTo>
                  <a:lnTo>
                    <a:pt x="1241" y="353"/>
                  </a:lnTo>
                  <a:lnTo>
                    <a:pt x="1235" y="350"/>
                  </a:lnTo>
                  <a:lnTo>
                    <a:pt x="1227" y="348"/>
                  </a:lnTo>
                  <a:lnTo>
                    <a:pt x="1220" y="346"/>
                  </a:lnTo>
                  <a:lnTo>
                    <a:pt x="1214" y="343"/>
                  </a:lnTo>
                  <a:lnTo>
                    <a:pt x="1206" y="341"/>
                  </a:lnTo>
                  <a:lnTo>
                    <a:pt x="1199" y="338"/>
                  </a:lnTo>
                  <a:lnTo>
                    <a:pt x="1191" y="334"/>
                  </a:lnTo>
                  <a:lnTo>
                    <a:pt x="1183" y="333"/>
                  </a:lnTo>
                  <a:lnTo>
                    <a:pt x="1176" y="331"/>
                  </a:lnTo>
                  <a:lnTo>
                    <a:pt x="1168" y="327"/>
                  </a:lnTo>
                  <a:lnTo>
                    <a:pt x="1161" y="324"/>
                  </a:lnTo>
                  <a:lnTo>
                    <a:pt x="1155" y="322"/>
                  </a:lnTo>
                  <a:lnTo>
                    <a:pt x="1146" y="318"/>
                  </a:lnTo>
                  <a:lnTo>
                    <a:pt x="1138" y="314"/>
                  </a:lnTo>
                  <a:lnTo>
                    <a:pt x="1130" y="311"/>
                  </a:lnTo>
                  <a:lnTo>
                    <a:pt x="1122" y="308"/>
                  </a:lnTo>
                  <a:lnTo>
                    <a:pt x="1114" y="304"/>
                  </a:lnTo>
                  <a:lnTo>
                    <a:pt x="1107" y="301"/>
                  </a:lnTo>
                  <a:lnTo>
                    <a:pt x="1099" y="297"/>
                  </a:lnTo>
                  <a:lnTo>
                    <a:pt x="1091" y="294"/>
                  </a:lnTo>
                  <a:lnTo>
                    <a:pt x="1083" y="289"/>
                  </a:lnTo>
                  <a:lnTo>
                    <a:pt x="1074" y="287"/>
                  </a:lnTo>
                  <a:lnTo>
                    <a:pt x="1067" y="282"/>
                  </a:lnTo>
                  <a:lnTo>
                    <a:pt x="1059" y="278"/>
                  </a:lnTo>
                  <a:lnTo>
                    <a:pt x="1050" y="274"/>
                  </a:lnTo>
                  <a:lnTo>
                    <a:pt x="1043" y="270"/>
                  </a:lnTo>
                  <a:lnTo>
                    <a:pt x="1035" y="265"/>
                  </a:lnTo>
                  <a:lnTo>
                    <a:pt x="1028" y="262"/>
                  </a:lnTo>
                  <a:lnTo>
                    <a:pt x="1020" y="257"/>
                  </a:lnTo>
                  <a:lnTo>
                    <a:pt x="1012" y="253"/>
                  </a:lnTo>
                  <a:lnTo>
                    <a:pt x="1003" y="248"/>
                  </a:lnTo>
                  <a:lnTo>
                    <a:pt x="995" y="243"/>
                  </a:lnTo>
                  <a:lnTo>
                    <a:pt x="986" y="238"/>
                  </a:lnTo>
                  <a:lnTo>
                    <a:pt x="978" y="234"/>
                  </a:lnTo>
                  <a:lnTo>
                    <a:pt x="969" y="229"/>
                  </a:lnTo>
                  <a:lnTo>
                    <a:pt x="961" y="225"/>
                  </a:lnTo>
                  <a:lnTo>
                    <a:pt x="951" y="221"/>
                  </a:lnTo>
                  <a:lnTo>
                    <a:pt x="943" y="216"/>
                  </a:lnTo>
                  <a:lnTo>
                    <a:pt x="934" y="213"/>
                  </a:lnTo>
                  <a:lnTo>
                    <a:pt x="925" y="209"/>
                  </a:lnTo>
                  <a:lnTo>
                    <a:pt x="916" y="204"/>
                  </a:lnTo>
                  <a:lnTo>
                    <a:pt x="907" y="200"/>
                  </a:lnTo>
                  <a:lnTo>
                    <a:pt x="899" y="195"/>
                  </a:lnTo>
                  <a:lnTo>
                    <a:pt x="890" y="192"/>
                  </a:lnTo>
                  <a:lnTo>
                    <a:pt x="880" y="187"/>
                  </a:lnTo>
                  <a:lnTo>
                    <a:pt x="871" y="184"/>
                  </a:lnTo>
                  <a:lnTo>
                    <a:pt x="861" y="179"/>
                  </a:lnTo>
                  <a:lnTo>
                    <a:pt x="852" y="175"/>
                  </a:lnTo>
                  <a:lnTo>
                    <a:pt x="842" y="171"/>
                  </a:lnTo>
                  <a:lnTo>
                    <a:pt x="833" y="167"/>
                  </a:lnTo>
                  <a:lnTo>
                    <a:pt x="823" y="164"/>
                  </a:lnTo>
                  <a:lnTo>
                    <a:pt x="814" y="161"/>
                  </a:lnTo>
                  <a:lnTo>
                    <a:pt x="804" y="156"/>
                  </a:lnTo>
                  <a:lnTo>
                    <a:pt x="796" y="153"/>
                  </a:lnTo>
                  <a:lnTo>
                    <a:pt x="787" y="150"/>
                  </a:lnTo>
                  <a:lnTo>
                    <a:pt x="777" y="146"/>
                  </a:lnTo>
                  <a:lnTo>
                    <a:pt x="768" y="142"/>
                  </a:lnTo>
                  <a:lnTo>
                    <a:pt x="759" y="140"/>
                  </a:lnTo>
                  <a:lnTo>
                    <a:pt x="749" y="136"/>
                  </a:lnTo>
                  <a:lnTo>
                    <a:pt x="742" y="133"/>
                  </a:lnTo>
                  <a:lnTo>
                    <a:pt x="732" y="131"/>
                  </a:lnTo>
                  <a:lnTo>
                    <a:pt x="722" y="127"/>
                  </a:lnTo>
                  <a:lnTo>
                    <a:pt x="713" y="123"/>
                  </a:lnTo>
                  <a:lnTo>
                    <a:pt x="704" y="122"/>
                  </a:lnTo>
                  <a:lnTo>
                    <a:pt x="695" y="118"/>
                  </a:lnTo>
                  <a:lnTo>
                    <a:pt x="686" y="116"/>
                  </a:lnTo>
                  <a:lnTo>
                    <a:pt x="678" y="113"/>
                  </a:lnTo>
                  <a:lnTo>
                    <a:pt x="669" y="111"/>
                  </a:lnTo>
                  <a:lnTo>
                    <a:pt x="660" y="108"/>
                  </a:lnTo>
                  <a:lnTo>
                    <a:pt x="653" y="106"/>
                  </a:lnTo>
                  <a:lnTo>
                    <a:pt x="644" y="104"/>
                  </a:lnTo>
                  <a:lnTo>
                    <a:pt x="635" y="102"/>
                  </a:lnTo>
                  <a:lnTo>
                    <a:pt x="626" y="99"/>
                  </a:lnTo>
                  <a:lnTo>
                    <a:pt x="617" y="98"/>
                  </a:lnTo>
                  <a:lnTo>
                    <a:pt x="610" y="97"/>
                  </a:lnTo>
                  <a:lnTo>
                    <a:pt x="604" y="96"/>
                  </a:lnTo>
                  <a:lnTo>
                    <a:pt x="595" y="93"/>
                  </a:lnTo>
                  <a:lnTo>
                    <a:pt x="587" y="92"/>
                  </a:lnTo>
                  <a:lnTo>
                    <a:pt x="580" y="91"/>
                  </a:lnTo>
                  <a:lnTo>
                    <a:pt x="572" y="89"/>
                  </a:lnTo>
                  <a:lnTo>
                    <a:pt x="565" y="88"/>
                  </a:lnTo>
                  <a:lnTo>
                    <a:pt x="557" y="87"/>
                  </a:lnTo>
                  <a:lnTo>
                    <a:pt x="551" y="86"/>
                  </a:lnTo>
                  <a:lnTo>
                    <a:pt x="545" y="86"/>
                  </a:lnTo>
                  <a:lnTo>
                    <a:pt x="537" y="86"/>
                  </a:lnTo>
                  <a:lnTo>
                    <a:pt x="531" y="84"/>
                  </a:lnTo>
                  <a:lnTo>
                    <a:pt x="525" y="84"/>
                  </a:lnTo>
                  <a:lnTo>
                    <a:pt x="520" y="84"/>
                  </a:lnTo>
                  <a:lnTo>
                    <a:pt x="513" y="84"/>
                  </a:lnTo>
                  <a:lnTo>
                    <a:pt x="507" y="84"/>
                  </a:lnTo>
                  <a:lnTo>
                    <a:pt x="502" y="84"/>
                  </a:lnTo>
                  <a:lnTo>
                    <a:pt x="497" y="86"/>
                  </a:lnTo>
                  <a:lnTo>
                    <a:pt x="492" y="86"/>
                  </a:lnTo>
                  <a:lnTo>
                    <a:pt x="487" y="86"/>
                  </a:lnTo>
                  <a:lnTo>
                    <a:pt x="481" y="86"/>
                  </a:lnTo>
                  <a:lnTo>
                    <a:pt x="476" y="87"/>
                  </a:lnTo>
                  <a:lnTo>
                    <a:pt x="471" y="87"/>
                  </a:lnTo>
                  <a:lnTo>
                    <a:pt x="466" y="88"/>
                  </a:lnTo>
                  <a:lnTo>
                    <a:pt x="461" y="88"/>
                  </a:lnTo>
                  <a:lnTo>
                    <a:pt x="457" y="89"/>
                  </a:lnTo>
                  <a:lnTo>
                    <a:pt x="450" y="89"/>
                  </a:lnTo>
                  <a:lnTo>
                    <a:pt x="445" y="91"/>
                  </a:lnTo>
                  <a:lnTo>
                    <a:pt x="440" y="92"/>
                  </a:lnTo>
                  <a:lnTo>
                    <a:pt x="437" y="93"/>
                  </a:lnTo>
                  <a:lnTo>
                    <a:pt x="432" y="94"/>
                  </a:lnTo>
                  <a:lnTo>
                    <a:pt x="427" y="96"/>
                  </a:lnTo>
                  <a:lnTo>
                    <a:pt x="423" y="96"/>
                  </a:lnTo>
                  <a:lnTo>
                    <a:pt x="418" y="98"/>
                  </a:lnTo>
                  <a:lnTo>
                    <a:pt x="413" y="98"/>
                  </a:lnTo>
                  <a:lnTo>
                    <a:pt x="408" y="99"/>
                  </a:lnTo>
                  <a:lnTo>
                    <a:pt x="403" y="99"/>
                  </a:lnTo>
                  <a:lnTo>
                    <a:pt x="399" y="101"/>
                  </a:lnTo>
                  <a:lnTo>
                    <a:pt x="395" y="102"/>
                  </a:lnTo>
                  <a:lnTo>
                    <a:pt x="390" y="103"/>
                  </a:lnTo>
                  <a:lnTo>
                    <a:pt x="386" y="104"/>
                  </a:lnTo>
                  <a:lnTo>
                    <a:pt x="381" y="106"/>
                  </a:lnTo>
                  <a:lnTo>
                    <a:pt x="376" y="107"/>
                  </a:lnTo>
                  <a:lnTo>
                    <a:pt x="373" y="108"/>
                  </a:lnTo>
                  <a:lnTo>
                    <a:pt x="369" y="109"/>
                  </a:lnTo>
                  <a:lnTo>
                    <a:pt x="364" y="112"/>
                  </a:lnTo>
                  <a:lnTo>
                    <a:pt x="360" y="113"/>
                  </a:lnTo>
                  <a:lnTo>
                    <a:pt x="356" y="115"/>
                  </a:lnTo>
                  <a:lnTo>
                    <a:pt x="351" y="116"/>
                  </a:lnTo>
                  <a:lnTo>
                    <a:pt x="348" y="118"/>
                  </a:lnTo>
                  <a:lnTo>
                    <a:pt x="344" y="120"/>
                  </a:lnTo>
                  <a:lnTo>
                    <a:pt x="340" y="121"/>
                  </a:lnTo>
                  <a:lnTo>
                    <a:pt x="335" y="122"/>
                  </a:lnTo>
                  <a:lnTo>
                    <a:pt x="331" y="125"/>
                  </a:lnTo>
                  <a:lnTo>
                    <a:pt x="324" y="127"/>
                  </a:lnTo>
                  <a:lnTo>
                    <a:pt x="316" y="132"/>
                  </a:lnTo>
                  <a:lnTo>
                    <a:pt x="312" y="133"/>
                  </a:lnTo>
                  <a:lnTo>
                    <a:pt x="307" y="135"/>
                  </a:lnTo>
                  <a:lnTo>
                    <a:pt x="304" y="137"/>
                  </a:lnTo>
                  <a:lnTo>
                    <a:pt x="301" y="138"/>
                  </a:lnTo>
                  <a:lnTo>
                    <a:pt x="292" y="143"/>
                  </a:lnTo>
                  <a:lnTo>
                    <a:pt x="286" y="147"/>
                  </a:lnTo>
                  <a:lnTo>
                    <a:pt x="280" y="151"/>
                  </a:lnTo>
                  <a:lnTo>
                    <a:pt x="272" y="155"/>
                  </a:lnTo>
                  <a:lnTo>
                    <a:pt x="265" y="160"/>
                  </a:lnTo>
                  <a:lnTo>
                    <a:pt x="258" y="165"/>
                  </a:lnTo>
                  <a:lnTo>
                    <a:pt x="252" y="169"/>
                  </a:lnTo>
                  <a:lnTo>
                    <a:pt x="246" y="172"/>
                  </a:lnTo>
                  <a:lnTo>
                    <a:pt x="240" y="177"/>
                  </a:lnTo>
                  <a:lnTo>
                    <a:pt x="235" y="184"/>
                  </a:lnTo>
                  <a:lnTo>
                    <a:pt x="227" y="187"/>
                  </a:lnTo>
                  <a:lnTo>
                    <a:pt x="220" y="194"/>
                  </a:lnTo>
                  <a:lnTo>
                    <a:pt x="213" y="199"/>
                  </a:lnTo>
                  <a:lnTo>
                    <a:pt x="206" y="205"/>
                  </a:lnTo>
                  <a:lnTo>
                    <a:pt x="202" y="206"/>
                  </a:lnTo>
                  <a:lnTo>
                    <a:pt x="197" y="210"/>
                  </a:lnTo>
                  <a:lnTo>
                    <a:pt x="193" y="213"/>
                  </a:lnTo>
                  <a:lnTo>
                    <a:pt x="189" y="216"/>
                  </a:lnTo>
                  <a:lnTo>
                    <a:pt x="186" y="220"/>
                  </a:lnTo>
                  <a:lnTo>
                    <a:pt x="181" y="223"/>
                  </a:lnTo>
                  <a:lnTo>
                    <a:pt x="177" y="226"/>
                  </a:lnTo>
                  <a:lnTo>
                    <a:pt x="173" y="230"/>
                  </a:lnTo>
                  <a:lnTo>
                    <a:pt x="169" y="233"/>
                  </a:lnTo>
                  <a:lnTo>
                    <a:pt x="164" y="236"/>
                  </a:lnTo>
                  <a:lnTo>
                    <a:pt x="161" y="239"/>
                  </a:lnTo>
                  <a:lnTo>
                    <a:pt x="157" y="243"/>
                  </a:lnTo>
                  <a:lnTo>
                    <a:pt x="152" y="245"/>
                  </a:lnTo>
                  <a:lnTo>
                    <a:pt x="148" y="249"/>
                  </a:lnTo>
                  <a:lnTo>
                    <a:pt x="143" y="253"/>
                  </a:lnTo>
                  <a:lnTo>
                    <a:pt x="139" y="257"/>
                  </a:lnTo>
                  <a:lnTo>
                    <a:pt x="135" y="259"/>
                  </a:lnTo>
                  <a:lnTo>
                    <a:pt x="130" y="263"/>
                  </a:lnTo>
                  <a:lnTo>
                    <a:pt x="127" y="265"/>
                  </a:lnTo>
                  <a:lnTo>
                    <a:pt x="123" y="269"/>
                  </a:lnTo>
                  <a:lnTo>
                    <a:pt x="118" y="272"/>
                  </a:lnTo>
                  <a:lnTo>
                    <a:pt x="114" y="275"/>
                  </a:lnTo>
                  <a:lnTo>
                    <a:pt x="109" y="279"/>
                  </a:lnTo>
                  <a:lnTo>
                    <a:pt x="107" y="283"/>
                  </a:lnTo>
                  <a:lnTo>
                    <a:pt x="102" y="284"/>
                  </a:lnTo>
                  <a:lnTo>
                    <a:pt x="98" y="288"/>
                  </a:lnTo>
                  <a:lnTo>
                    <a:pt x="94" y="291"/>
                  </a:lnTo>
                  <a:lnTo>
                    <a:pt x="90" y="294"/>
                  </a:lnTo>
                  <a:lnTo>
                    <a:pt x="81" y="299"/>
                  </a:lnTo>
                  <a:lnTo>
                    <a:pt x="75" y="306"/>
                  </a:lnTo>
                  <a:lnTo>
                    <a:pt x="68" y="311"/>
                  </a:lnTo>
                  <a:lnTo>
                    <a:pt x="61" y="316"/>
                  </a:lnTo>
                  <a:lnTo>
                    <a:pt x="56" y="319"/>
                  </a:lnTo>
                  <a:lnTo>
                    <a:pt x="51" y="324"/>
                  </a:lnTo>
                  <a:lnTo>
                    <a:pt x="45" y="327"/>
                  </a:lnTo>
                  <a:lnTo>
                    <a:pt x="41" y="331"/>
                  </a:lnTo>
                  <a:lnTo>
                    <a:pt x="36" y="333"/>
                  </a:lnTo>
                  <a:lnTo>
                    <a:pt x="34" y="337"/>
                  </a:lnTo>
                  <a:lnTo>
                    <a:pt x="30" y="341"/>
                  </a:lnTo>
                  <a:lnTo>
                    <a:pt x="29" y="342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9" name="Freeform 89"/>
            <p:cNvSpPr>
              <a:spLocks/>
            </p:cNvSpPr>
            <p:nvPr/>
          </p:nvSpPr>
          <p:spPr bwMode="auto">
            <a:xfrm>
              <a:off x="3203" y="3038"/>
              <a:ext cx="32" cy="22"/>
            </a:xfrm>
            <a:custGeom>
              <a:avLst/>
              <a:gdLst>
                <a:gd name="T0" fmla="*/ 0 w 95"/>
                <a:gd name="T1" fmla="*/ 56 h 68"/>
                <a:gd name="T2" fmla="*/ 31 w 95"/>
                <a:gd name="T3" fmla="*/ 35 h 68"/>
                <a:gd name="T4" fmla="*/ 91 w 95"/>
                <a:gd name="T5" fmla="*/ 0 h 68"/>
                <a:gd name="T6" fmla="*/ 95 w 95"/>
                <a:gd name="T7" fmla="*/ 17 h 68"/>
                <a:gd name="T8" fmla="*/ 0 w 95"/>
                <a:gd name="T9" fmla="*/ 68 h 68"/>
                <a:gd name="T10" fmla="*/ 0 w 95"/>
                <a:gd name="T11" fmla="*/ 56 h 68"/>
                <a:gd name="T12" fmla="*/ 0 w 95"/>
                <a:gd name="T13" fmla="*/ 56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68"/>
                <a:gd name="T23" fmla="*/ 95 w 95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68">
                  <a:moveTo>
                    <a:pt x="0" y="56"/>
                  </a:moveTo>
                  <a:lnTo>
                    <a:pt x="31" y="35"/>
                  </a:lnTo>
                  <a:lnTo>
                    <a:pt x="91" y="0"/>
                  </a:lnTo>
                  <a:lnTo>
                    <a:pt x="95" y="17"/>
                  </a:lnTo>
                  <a:lnTo>
                    <a:pt x="0" y="6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0" name="Freeform 90"/>
            <p:cNvSpPr>
              <a:spLocks/>
            </p:cNvSpPr>
            <p:nvPr/>
          </p:nvSpPr>
          <p:spPr bwMode="auto">
            <a:xfrm>
              <a:off x="3213" y="3055"/>
              <a:ext cx="32" cy="39"/>
            </a:xfrm>
            <a:custGeom>
              <a:avLst/>
              <a:gdLst>
                <a:gd name="T0" fmla="*/ 79 w 95"/>
                <a:gd name="T1" fmla="*/ 0 h 118"/>
                <a:gd name="T2" fmla="*/ 95 w 95"/>
                <a:gd name="T3" fmla="*/ 15 h 118"/>
                <a:gd name="T4" fmla="*/ 7 w 95"/>
                <a:gd name="T5" fmla="*/ 118 h 118"/>
                <a:gd name="T6" fmla="*/ 0 w 95"/>
                <a:gd name="T7" fmla="*/ 113 h 118"/>
                <a:gd name="T8" fmla="*/ 74 w 95"/>
                <a:gd name="T9" fmla="*/ 8 h 118"/>
                <a:gd name="T10" fmla="*/ 79 w 95"/>
                <a:gd name="T11" fmla="*/ 0 h 118"/>
                <a:gd name="T12" fmla="*/ 79 w 95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118"/>
                <a:gd name="T23" fmla="*/ 95 w 95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118">
                  <a:moveTo>
                    <a:pt x="79" y="0"/>
                  </a:moveTo>
                  <a:lnTo>
                    <a:pt x="95" y="15"/>
                  </a:lnTo>
                  <a:lnTo>
                    <a:pt x="7" y="118"/>
                  </a:lnTo>
                  <a:lnTo>
                    <a:pt x="0" y="113"/>
                  </a:lnTo>
                  <a:lnTo>
                    <a:pt x="74" y="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1" name="Freeform 91"/>
            <p:cNvSpPr>
              <a:spLocks/>
            </p:cNvSpPr>
            <p:nvPr/>
          </p:nvSpPr>
          <p:spPr bwMode="auto">
            <a:xfrm>
              <a:off x="3234" y="3066"/>
              <a:ext cx="24" cy="45"/>
            </a:xfrm>
            <a:custGeom>
              <a:avLst/>
              <a:gdLst>
                <a:gd name="T0" fmla="*/ 55 w 74"/>
                <a:gd name="T1" fmla="*/ 0 h 137"/>
                <a:gd name="T2" fmla="*/ 74 w 74"/>
                <a:gd name="T3" fmla="*/ 8 h 137"/>
                <a:gd name="T4" fmla="*/ 6 w 74"/>
                <a:gd name="T5" fmla="*/ 137 h 137"/>
                <a:gd name="T6" fmla="*/ 0 w 74"/>
                <a:gd name="T7" fmla="*/ 130 h 137"/>
                <a:gd name="T8" fmla="*/ 52 w 74"/>
                <a:gd name="T9" fmla="*/ 12 h 137"/>
                <a:gd name="T10" fmla="*/ 55 w 74"/>
                <a:gd name="T11" fmla="*/ 0 h 137"/>
                <a:gd name="T12" fmla="*/ 55 w 74"/>
                <a:gd name="T13" fmla="*/ 0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37"/>
                <a:gd name="T23" fmla="*/ 74 w 74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37">
                  <a:moveTo>
                    <a:pt x="55" y="0"/>
                  </a:moveTo>
                  <a:lnTo>
                    <a:pt x="74" y="8"/>
                  </a:lnTo>
                  <a:lnTo>
                    <a:pt x="6" y="137"/>
                  </a:lnTo>
                  <a:lnTo>
                    <a:pt x="0" y="130"/>
                  </a:lnTo>
                  <a:lnTo>
                    <a:pt x="52" y="1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2" name="Freeform 92"/>
            <p:cNvSpPr>
              <a:spLocks/>
            </p:cNvSpPr>
            <p:nvPr/>
          </p:nvSpPr>
          <p:spPr bwMode="auto">
            <a:xfrm>
              <a:off x="3314" y="3057"/>
              <a:ext cx="30" cy="33"/>
            </a:xfrm>
            <a:custGeom>
              <a:avLst/>
              <a:gdLst>
                <a:gd name="T0" fmla="*/ 20 w 91"/>
                <a:gd name="T1" fmla="*/ 0 h 99"/>
                <a:gd name="T2" fmla="*/ 39 w 91"/>
                <a:gd name="T3" fmla="*/ 21 h 99"/>
                <a:gd name="T4" fmla="*/ 91 w 91"/>
                <a:gd name="T5" fmla="*/ 80 h 99"/>
                <a:gd name="T6" fmla="*/ 86 w 91"/>
                <a:gd name="T7" fmla="*/ 99 h 99"/>
                <a:gd name="T8" fmla="*/ 0 w 91"/>
                <a:gd name="T9" fmla="*/ 14 h 99"/>
                <a:gd name="T10" fmla="*/ 20 w 91"/>
                <a:gd name="T11" fmla="*/ 0 h 99"/>
                <a:gd name="T12" fmla="*/ 20 w 91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"/>
                <a:gd name="T22" fmla="*/ 0 h 99"/>
                <a:gd name="T23" fmla="*/ 91 w 91"/>
                <a:gd name="T24" fmla="*/ 99 h 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" h="99">
                  <a:moveTo>
                    <a:pt x="20" y="0"/>
                  </a:moveTo>
                  <a:lnTo>
                    <a:pt x="39" y="21"/>
                  </a:lnTo>
                  <a:lnTo>
                    <a:pt x="91" y="80"/>
                  </a:lnTo>
                  <a:lnTo>
                    <a:pt x="86" y="99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3" name="Freeform 93"/>
            <p:cNvSpPr>
              <a:spLocks/>
            </p:cNvSpPr>
            <p:nvPr/>
          </p:nvSpPr>
          <p:spPr bwMode="auto">
            <a:xfrm>
              <a:off x="3327" y="3043"/>
              <a:ext cx="23" cy="22"/>
            </a:xfrm>
            <a:custGeom>
              <a:avLst/>
              <a:gdLst>
                <a:gd name="T0" fmla="*/ 9 w 70"/>
                <a:gd name="T1" fmla="*/ 0 h 68"/>
                <a:gd name="T2" fmla="*/ 30 w 70"/>
                <a:gd name="T3" fmla="*/ 18 h 68"/>
                <a:gd name="T4" fmla="*/ 70 w 70"/>
                <a:gd name="T5" fmla="*/ 49 h 68"/>
                <a:gd name="T6" fmla="*/ 70 w 70"/>
                <a:gd name="T7" fmla="*/ 68 h 68"/>
                <a:gd name="T8" fmla="*/ 0 w 70"/>
                <a:gd name="T9" fmla="*/ 19 h 68"/>
                <a:gd name="T10" fmla="*/ 9 w 70"/>
                <a:gd name="T11" fmla="*/ 0 h 68"/>
                <a:gd name="T12" fmla="*/ 9 w 70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68"/>
                <a:gd name="T23" fmla="*/ 70 w 70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68">
                  <a:moveTo>
                    <a:pt x="9" y="0"/>
                  </a:moveTo>
                  <a:lnTo>
                    <a:pt x="30" y="18"/>
                  </a:lnTo>
                  <a:lnTo>
                    <a:pt x="70" y="49"/>
                  </a:lnTo>
                  <a:lnTo>
                    <a:pt x="70" y="68"/>
                  </a:lnTo>
                  <a:lnTo>
                    <a:pt x="0" y="1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4" name="Freeform 94"/>
            <p:cNvSpPr>
              <a:spLocks/>
            </p:cNvSpPr>
            <p:nvPr/>
          </p:nvSpPr>
          <p:spPr bwMode="auto">
            <a:xfrm>
              <a:off x="3282" y="3074"/>
              <a:ext cx="7" cy="47"/>
            </a:xfrm>
            <a:custGeom>
              <a:avLst/>
              <a:gdLst>
                <a:gd name="T0" fmla="*/ 0 w 21"/>
                <a:gd name="T1" fmla="*/ 7 h 141"/>
                <a:gd name="T2" fmla="*/ 20 w 21"/>
                <a:gd name="T3" fmla="*/ 0 h 141"/>
                <a:gd name="T4" fmla="*/ 21 w 21"/>
                <a:gd name="T5" fmla="*/ 135 h 141"/>
                <a:gd name="T6" fmla="*/ 16 w 21"/>
                <a:gd name="T7" fmla="*/ 141 h 141"/>
                <a:gd name="T8" fmla="*/ 4 w 21"/>
                <a:gd name="T9" fmla="*/ 19 h 141"/>
                <a:gd name="T10" fmla="*/ 0 w 21"/>
                <a:gd name="T11" fmla="*/ 7 h 141"/>
                <a:gd name="T12" fmla="*/ 0 w 21"/>
                <a:gd name="T13" fmla="*/ 7 h 1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41"/>
                <a:gd name="T23" fmla="*/ 21 w 21"/>
                <a:gd name="T24" fmla="*/ 141 h 1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41">
                  <a:moveTo>
                    <a:pt x="0" y="7"/>
                  </a:moveTo>
                  <a:lnTo>
                    <a:pt x="20" y="0"/>
                  </a:lnTo>
                  <a:lnTo>
                    <a:pt x="21" y="135"/>
                  </a:lnTo>
                  <a:lnTo>
                    <a:pt x="16" y="141"/>
                  </a:lnTo>
                  <a:lnTo>
                    <a:pt x="4" y="1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5" name="Freeform 95"/>
            <p:cNvSpPr>
              <a:spLocks/>
            </p:cNvSpPr>
            <p:nvPr/>
          </p:nvSpPr>
          <p:spPr bwMode="auto">
            <a:xfrm>
              <a:off x="3225" y="3002"/>
              <a:ext cx="100" cy="66"/>
            </a:xfrm>
            <a:custGeom>
              <a:avLst/>
              <a:gdLst>
                <a:gd name="T0" fmla="*/ 14 w 299"/>
                <a:gd name="T1" fmla="*/ 9 h 199"/>
                <a:gd name="T2" fmla="*/ 26 w 299"/>
                <a:gd name="T3" fmla="*/ 7 h 199"/>
                <a:gd name="T4" fmla="*/ 40 w 299"/>
                <a:gd name="T5" fmla="*/ 5 h 199"/>
                <a:gd name="T6" fmla="*/ 54 w 299"/>
                <a:gd name="T7" fmla="*/ 3 h 199"/>
                <a:gd name="T8" fmla="*/ 70 w 299"/>
                <a:gd name="T9" fmla="*/ 2 h 199"/>
                <a:gd name="T10" fmla="*/ 87 w 299"/>
                <a:gd name="T11" fmla="*/ 0 h 199"/>
                <a:gd name="T12" fmla="*/ 104 w 299"/>
                <a:gd name="T13" fmla="*/ 0 h 199"/>
                <a:gd name="T14" fmla="*/ 119 w 299"/>
                <a:gd name="T15" fmla="*/ 0 h 199"/>
                <a:gd name="T16" fmla="*/ 136 w 299"/>
                <a:gd name="T17" fmla="*/ 3 h 199"/>
                <a:gd name="T18" fmla="*/ 131 w 299"/>
                <a:gd name="T19" fmla="*/ 83 h 199"/>
                <a:gd name="T20" fmla="*/ 196 w 299"/>
                <a:gd name="T21" fmla="*/ 15 h 199"/>
                <a:gd name="T22" fmla="*/ 208 w 299"/>
                <a:gd name="T23" fmla="*/ 17 h 199"/>
                <a:gd name="T24" fmla="*/ 222 w 299"/>
                <a:gd name="T25" fmla="*/ 20 h 199"/>
                <a:gd name="T26" fmla="*/ 235 w 299"/>
                <a:gd name="T27" fmla="*/ 23 h 199"/>
                <a:gd name="T28" fmla="*/ 247 w 299"/>
                <a:gd name="T29" fmla="*/ 27 h 199"/>
                <a:gd name="T30" fmla="*/ 261 w 299"/>
                <a:gd name="T31" fmla="*/ 32 h 199"/>
                <a:gd name="T32" fmla="*/ 274 w 299"/>
                <a:gd name="T33" fmla="*/ 37 h 199"/>
                <a:gd name="T34" fmla="*/ 286 w 299"/>
                <a:gd name="T35" fmla="*/ 44 h 199"/>
                <a:gd name="T36" fmla="*/ 299 w 299"/>
                <a:gd name="T37" fmla="*/ 52 h 199"/>
                <a:gd name="T38" fmla="*/ 293 w 299"/>
                <a:gd name="T39" fmla="*/ 63 h 199"/>
                <a:gd name="T40" fmla="*/ 286 w 299"/>
                <a:gd name="T41" fmla="*/ 80 h 199"/>
                <a:gd name="T42" fmla="*/ 275 w 299"/>
                <a:gd name="T43" fmla="*/ 98 h 199"/>
                <a:gd name="T44" fmla="*/ 261 w 299"/>
                <a:gd name="T45" fmla="*/ 121 h 199"/>
                <a:gd name="T46" fmla="*/ 254 w 299"/>
                <a:gd name="T47" fmla="*/ 134 h 199"/>
                <a:gd name="T48" fmla="*/ 237 w 299"/>
                <a:gd name="T49" fmla="*/ 151 h 199"/>
                <a:gd name="T50" fmla="*/ 220 w 299"/>
                <a:gd name="T51" fmla="*/ 169 h 199"/>
                <a:gd name="T52" fmla="*/ 206 w 299"/>
                <a:gd name="T53" fmla="*/ 178 h 199"/>
                <a:gd name="T54" fmla="*/ 193 w 299"/>
                <a:gd name="T55" fmla="*/ 185 h 199"/>
                <a:gd name="T56" fmla="*/ 180 w 299"/>
                <a:gd name="T57" fmla="*/ 191 h 199"/>
                <a:gd name="T58" fmla="*/ 164 w 299"/>
                <a:gd name="T59" fmla="*/ 195 h 199"/>
                <a:gd name="T60" fmla="*/ 148 w 299"/>
                <a:gd name="T61" fmla="*/ 199 h 199"/>
                <a:gd name="T62" fmla="*/ 131 w 299"/>
                <a:gd name="T63" fmla="*/ 199 h 199"/>
                <a:gd name="T64" fmla="*/ 113 w 299"/>
                <a:gd name="T65" fmla="*/ 196 h 199"/>
                <a:gd name="T66" fmla="*/ 93 w 299"/>
                <a:gd name="T67" fmla="*/ 191 h 199"/>
                <a:gd name="T68" fmla="*/ 75 w 299"/>
                <a:gd name="T69" fmla="*/ 185 h 199"/>
                <a:gd name="T70" fmla="*/ 60 w 299"/>
                <a:gd name="T71" fmla="*/ 178 h 199"/>
                <a:gd name="T72" fmla="*/ 47 w 299"/>
                <a:gd name="T73" fmla="*/ 169 h 199"/>
                <a:gd name="T74" fmla="*/ 31 w 299"/>
                <a:gd name="T75" fmla="*/ 156 h 199"/>
                <a:gd name="T76" fmla="*/ 20 w 299"/>
                <a:gd name="T77" fmla="*/ 141 h 199"/>
                <a:gd name="T78" fmla="*/ 11 w 299"/>
                <a:gd name="T79" fmla="*/ 126 h 199"/>
                <a:gd name="T80" fmla="*/ 6 w 299"/>
                <a:gd name="T81" fmla="*/ 111 h 199"/>
                <a:gd name="T82" fmla="*/ 3 w 299"/>
                <a:gd name="T83" fmla="*/ 96 h 199"/>
                <a:gd name="T84" fmla="*/ 1 w 299"/>
                <a:gd name="T85" fmla="*/ 80 h 199"/>
                <a:gd name="T86" fmla="*/ 0 w 299"/>
                <a:gd name="T87" fmla="*/ 64 h 199"/>
                <a:gd name="T88" fmla="*/ 1 w 299"/>
                <a:gd name="T89" fmla="*/ 44 h 199"/>
                <a:gd name="T90" fmla="*/ 4 w 299"/>
                <a:gd name="T91" fmla="*/ 28 h 199"/>
                <a:gd name="T92" fmla="*/ 8 w 299"/>
                <a:gd name="T93" fmla="*/ 17 h 199"/>
                <a:gd name="T94" fmla="*/ 10 w 299"/>
                <a:gd name="T95" fmla="*/ 10 h 19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99"/>
                <a:gd name="T145" fmla="*/ 0 h 199"/>
                <a:gd name="T146" fmla="*/ 299 w 299"/>
                <a:gd name="T147" fmla="*/ 199 h 19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99" h="199">
                  <a:moveTo>
                    <a:pt x="10" y="10"/>
                  </a:moveTo>
                  <a:lnTo>
                    <a:pt x="11" y="9"/>
                  </a:lnTo>
                  <a:lnTo>
                    <a:pt x="14" y="9"/>
                  </a:lnTo>
                  <a:lnTo>
                    <a:pt x="18" y="8"/>
                  </a:lnTo>
                  <a:lnTo>
                    <a:pt x="24" y="8"/>
                  </a:lnTo>
                  <a:lnTo>
                    <a:pt x="26" y="7"/>
                  </a:lnTo>
                  <a:lnTo>
                    <a:pt x="31" y="7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4" y="4"/>
                  </a:lnTo>
                  <a:lnTo>
                    <a:pt x="49" y="4"/>
                  </a:lnTo>
                  <a:lnTo>
                    <a:pt x="54" y="3"/>
                  </a:lnTo>
                  <a:lnTo>
                    <a:pt x="60" y="3"/>
                  </a:lnTo>
                  <a:lnTo>
                    <a:pt x="65" y="3"/>
                  </a:lnTo>
                  <a:lnTo>
                    <a:pt x="70" y="2"/>
                  </a:lnTo>
                  <a:lnTo>
                    <a:pt x="75" y="2"/>
                  </a:lnTo>
                  <a:lnTo>
                    <a:pt x="82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14" y="0"/>
                  </a:lnTo>
                  <a:lnTo>
                    <a:pt x="119" y="0"/>
                  </a:lnTo>
                  <a:lnTo>
                    <a:pt x="126" y="2"/>
                  </a:lnTo>
                  <a:lnTo>
                    <a:pt x="131" y="2"/>
                  </a:lnTo>
                  <a:lnTo>
                    <a:pt x="136" y="3"/>
                  </a:lnTo>
                  <a:lnTo>
                    <a:pt x="139" y="3"/>
                  </a:lnTo>
                  <a:lnTo>
                    <a:pt x="144" y="5"/>
                  </a:lnTo>
                  <a:lnTo>
                    <a:pt x="131" y="83"/>
                  </a:lnTo>
                  <a:lnTo>
                    <a:pt x="173" y="91"/>
                  </a:lnTo>
                  <a:lnTo>
                    <a:pt x="192" y="15"/>
                  </a:lnTo>
                  <a:lnTo>
                    <a:pt x="196" y="15"/>
                  </a:lnTo>
                  <a:lnTo>
                    <a:pt x="198" y="15"/>
                  </a:lnTo>
                  <a:lnTo>
                    <a:pt x="203" y="17"/>
                  </a:lnTo>
                  <a:lnTo>
                    <a:pt x="208" y="17"/>
                  </a:lnTo>
                  <a:lnTo>
                    <a:pt x="215" y="18"/>
                  </a:lnTo>
                  <a:lnTo>
                    <a:pt x="218" y="19"/>
                  </a:lnTo>
                  <a:lnTo>
                    <a:pt x="222" y="20"/>
                  </a:lnTo>
                  <a:lnTo>
                    <a:pt x="227" y="20"/>
                  </a:lnTo>
                  <a:lnTo>
                    <a:pt x="231" y="23"/>
                  </a:lnTo>
                  <a:lnTo>
                    <a:pt x="235" y="23"/>
                  </a:lnTo>
                  <a:lnTo>
                    <a:pt x="239" y="24"/>
                  </a:lnTo>
                  <a:lnTo>
                    <a:pt x="244" y="26"/>
                  </a:lnTo>
                  <a:lnTo>
                    <a:pt x="247" y="27"/>
                  </a:lnTo>
                  <a:lnTo>
                    <a:pt x="252" y="28"/>
                  </a:lnTo>
                  <a:lnTo>
                    <a:pt x="257" y="29"/>
                  </a:lnTo>
                  <a:lnTo>
                    <a:pt x="261" y="32"/>
                  </a:lnTo>
                  <a:lnTo>
                    <a:pt x="266" y="34"/>
                  </a:lnTo>
                  <a:lnTo>
                    <a:pt x="270" y="36"/>
                  </a:lnTo>
                  <a:lnTo>
                    <a:pt x="274" y="37"/>
                  </a:lnTo>
                  <a:lnTo>
                    <a:pt x="277" y="39"/>
                  </a:lnTo>
                  <a:lnTo>
                    <a:pt x="282" y="42"/>
                  </a:lnTo>
                  <a:lnTo>
                    <a:pt x="286" y="44"/>
                  </a:lnTo>
                  <a:lnTo>
                    <a:pt x="290" y="46"/>
                  </a:lnTo>
                  <a:lnTo>
                    <a:pt x="294" y="48"/>
                  </a:lnTo>
                  <a:lnTo>
                    <a:pt x="299" y="52"/>
                  </a:lnTo>
                  <a:lnTo>
                    <a:pt x="298" y="53"/>
                  </a:lnTo>
                  <a:lnTo>
                    <a:pt x="295" y="59"/>
                  </a:lnTo>
                  <a:lnTo>
                    <a:pt x="293" y="63"/>
                  </a:lnTo>
                  <a:lnTo>
                    <a:pt x="291" y="68"/>
                  </a:lnTo>
                  <a:lnTo>
                    <a:pt x="289" y="73"/>
                  </a:lnTo>
                  <a:lnTo>
                    <a:pt x="286" y="80"/>
                  </a:lnTo>
                  <a:lnTo>
                    <a:pt x="282" y="85"/>
                  </a:lnTo>
                  <a:lnTo>
                    <a:pt x="280" y="91"/>
                  </a:lnTo>
                  <a:lnTo>
                    <a:pt x="275" y="98"/>
                  </a:lnTo>
                  <a:lnTo>
                    <a:pt x="271" y="106"/>
                  </a:lnTo>
                  <a:lnTo>
                    <a:pt x="266" y="114"/>
                  </a:lnTo>
                  <a:lnTo>
                    <a:pt x="261" y="121"/>
                  </a:lnTo>
                  <a:lnTo>
                    <a:pt x="259" y="125"/>
                  </a:lnTo>
                  <a:lnTo>
                    <a:pt x="256" y="129"/>
                  </a:lnTo>
                  <a:lnTo>
                    <a:pt x="254" y="134"/>
                  </a:lnTo>
                  <a:lnTo>
                    <a:pt x="251" y="137"/>
                  </a:lnTo>
                  <a:lnTo>
                    <a:pt x="244" y="145"/>
                  </a:lnTo>
                  <a:lnTo>
                    <a:pt x="237" y="151"/>
                  </a:lnTo>
                  <a:lnTo>
                    <a:pt x="231" y="159"/>
                  </a:lnTo>
                  <a:lnTo>
                    <a:pt x="223" y="166"/>
                  </a:lnTo>
                  <a:lnTo>
                    <a:pt x="220" y="169"/>
                  </a:lnTo>
                  <a:lnTo>
                    <a:pt x="215" y="171"/>
                  </a:lnTo>
                  <a:lnTo>
                    <a:pt x="211" y="174"/>
                  </a:lnTo>
                  <a:lnTo>
                    <a:pt x="206" y="178"/>
                  </a:lnTo>
                  <a:lnTo>
                    <a:pt x="202" y="180"/>
                  </a:lnTo>
                  <a:lnTo>
                    <a:pt x="198" y="183"/>
                  </a:lnTo>
                  <a:lnTo>
                    <a:pt x="193" y="185"/>
                  </a:lnTo>
                  <a:lnTo>
                    <a:pt x="190" y="189"/>
                  </a:lnTo>
                  <a:lnTo>
                    <a:pt x="185" y="190"/>
                  </a:lnTo>
                  <a:lnTo>
                    <a:pt x="180" y="191"/>
                  </a:lnTo>
                  <a:lnTo>
                    <a:pt x="175" y="194"/>
                  </a:lnTo>
                  <a:lnTo>
                    <a:pt x="170" y="195"/>
                  </a:lnTo>
                  <a:lnTo>
                    <a:pt x="164" y="195"/>
                  </a:lnTo>
                  <a:lnTo>
                    <a:pt x="159" y="196"/>
                  </a:lnTo>
                  <a:lnTo>
                    <a:pt x="153" y="198"/>
                  </a:lnTo>
                  <a:lnTo>
                    <a:pt x="148" y="199"/>
                  </a:lnTo>
                  <a:lnTo>
                    <a:pt x="142" y="199"/>
                  </a:lnTo>
                  <a:lnTo>
                    <a:pt x="137" y="199"/>
                  </a:lnTo>
                  <a:lnTo>
                    <a:pt x="131" y="199"/>
                  </a:lnTo>
                  <a:lnTo>
                    <a:pt x="126" y="199"/>
                  </a:lnTo>
                  <a:lnTo>
                    <a:pt x="119" y="198"/>
                  </a:lnTo>
                  <a:lnTo>
                    <a:pt x="113" y="196"/>
                  </a:lnTo>
                  <a:lnTo>
                    <a:pt x="107" y="195"/>
                  </a:lnTo>
                  <a:lnTo>
                    <a:pt x="100" y="195"/>
                  </a:lnTo>
                  <a:lnTo>
                    <a:pt x="93" y="191"/>
                  </a:lnTo>
                  <a:lnTo>
                    <a:pt x="87" y="190"/>
                  </a:lnTo>
                  <a:lnTo>
                    <a:pt x="82" y="188"/>
                  </a:lnTo>
                  <a:lnTo>
                    <a:pt x="75" y="185"/>
                  </a:lnTo>
                  <a:lnTo>
                    <a:pt x="70" y="183"/>
                  </a:lnTo>
                  <a:lnTo>
                    <a:pt x="65" y="180"/>
                  </a:lnTo>
                  <a:lnTo>
                    <a:pt x="60" y="178"/>
                  </a:lnTo>
                  <a:lnTo>
                    <a:pt x="57" y="175"/>
                  </a:lnTo>
                  <a:lnTo>
                    <a:pt x="52" y="171"/>
                  </a:lnTo>
                  <a:lnTo>
                    <a:pt x="47" y="169"/>
                  </a:lnTo>
                  <a:lnTo>
                    <a:pt x="43" y="166"/>
                  </a:lnTo>
                  <a:lnTo>
                    <a:pt x="39" y="163"/>
                  </a:lnTo>
                  <a:lnTo>
                    <a:pt x="31" y="156"/>
                  </a:lnTo>
                  <a:lnTo>
                    <a:pt x="26" y="150"/>
                  </a:lnTo>
                  <a:lnTo>
                    <a:pt x="23" y="145"/>
                  </a:lnTo>
                  <a:lnTo>
                    <a:pt x="20" y="141"/>
                  </a:lnTo>
                  <a:lnTo>
                    <a:pt x="18" y="137"/>
                  </a:lnTo>
                  <a:lnTo>
                    <a:pt x="15" y="134"/>
                  </a:lnTo>
                  <a:lnTo>
                    <a:pt x="11" y="126"/>
                  </a:lnTo>
                  <a:lnTo>
                    <a:pt x="9" y="119"/>
                  </a:lnTo>
                  <a:lnTo>
                    <a:pt x="8" y="115"/>
                  </a:lnTo>
                  <a:lnTo>
                    <a:pt x="6" y="111"/>
                  </a:lnTo>
                  <a:lnTo>
                    <a:pt x="4" y="107"/>
                  </a:lnTo>
                  <a:lnTo>
                    <a:pt x="4" y="103"/>
                  </a:lnTo>
                  <a:lnTo>
                    <a:pt x="3" y="96"/>
                  </a:lnTo>
                  <a:lnTo>
                    <a:pt x="3" y="88"/>
                  </a:lnTo>
                  <a:lnTo>
                    <a:pt x="1" y="85"/>
                  </a:lnTo>
                  <a:lnTo>
                    <a:pt x="1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1" y="51"/>
                  </a:lnTo>
                  <a:lnTo>
                    <a:pt x="1" y="44"/>
                  </a:lnTo>
                  <a:lnTo>
                    <a:pt x="3" y="38"/>
                  </a:lnTo>
                  <a:lnTo>
                    <a:pt x="4" y="33"/>
                  </a:lnTo>
                  <a:lnTo>
                    <a:pt x="4" y="28"/>
                  </a:lnTo>
                  <a:lnTo>
                    <a:pt x="6" y="23"/>
                  </a:lnTo>
                  <a:lnTo>
                    <a:pt x="6" y="19"/>
                  </a:lnTo>
                  <a:lnTo>
                    <a:pt x="8" y="17"/>
                  </a:lnTo>
                  <a:lnTo>
                    <a:pt x="9" y="12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4D665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6" name="Freeform 96"/>
            <p:cNvSpPr>
              <a:spLocks/>
            </p:cNvSpPr>
            <p:nvPr/>
          </p:nvSpPr>
          <p:spPr bwMode="auto">
            <a:xfrm>
              <a:off x="3060" y="3097"/>
              <a:ext cx="57" cy="35"/>
            </a:xfrm>
            <a:custGeom>
              <a:avLst/>
              <a:gdLst>
                <a:gd name="T0" fmla="*/ 157 w 172"/>
                <a:gd name="T1" fmla="*/ 0 h 105"/>
                <a:gd name="T2" fmla="*/ 172 w 172"/>
                <a:gd name="T3" fmla="*/ 64 h 105"/>
                <a:gd name="T4" fmla="*/ 170 w 172"/>
                <a:gd name="T5" fmla="*/ 64 h 105"/>
                <a:gd name="T6" fmla="*/ 166 w 172"/>
                <a:gd name="T7" fmla="*/ 65 h 105"/>
                <a:gd name="T8" fmla="*/ 162 w 172"/>
                <a:gd name="T9" fmla="*/ 66 h 105"/>
                <a:gd name="T10" fmla="*/ 160 w 172"/>
                <a:gd name="T11" fmla="*/ 68 h 105"/>
                <a:gd name="T12" fmla="*/ 156 w 172"/>
                <a:gd name="T13" fmla="*/ 70 h 105"/>
                <a:gd name="T14" fmla="*/ 152 w 172"/>
                <a:gd name="T15" fmla="*/ 71 h 105"/>
                <a:gd name="T16" fmla="*/ 146 w 172"/>
                <a:gd name="T17" fmla="*/ 74 h 105"/>
                <a:gd name="T18" fmla="*/ 141 w 172"/>
                <a:gd name="T19" fmla="*/ 75 h 105"/>
                <a:gd name="T20" fmla="*/ 136 w 172"/>
                <a:gd name="T21" fmla="*/ 78 h 105"/>
                <a:gd name="T22" fmla="*/ 130 w 172"/>
                <a:gd name="T23" fmla="*/ 80 h 105"/>
                <a:gd name="T24" fmla="*/ 123 w 172"/>
                <a:gd name="T25" fmla="*/ 81 h 105"/>
                <a:gd name="T26" fmla="*/ 116 w 172"/>
                <a:gd name="T27" fmla="*/ 84 h 105"/>
                <a:gd name="T28" fmla="*/ 109 w 172"/>
                <a:gd name="T29" fmla="*/ 86 h 105"/>
                <a:gd name="T30" fmla="*/ 103 w 172"/>
                <a:gd name="T31" fmla="*/ 89 h 105"/>
                <a:gd name="T32" fmla="*/ 96 w 172"/>
                <a:gd name="T33" fmla="*/ 90 h 105"/>
                <a:gd name="T34" fmla="*/ 89 w 172"/>
                <a:gd name="T35" fmla="*/ 93 h 105"/>
                <a:gd name="T36" fmla="*/ 82 w 172"/>
                <a:gd name="T37" fmla="*/ 94 h 105"/>
                <a:gd name="T38" fmla="*/ 76 w 172"/>
                <a:gd name="T39" fmla="*/ 97 h 105"/>
                <a:gd name="T40" fmla="*/ 68 w 172"/>
                <a:gd name="T41" fmla="*/ 98 h 105"/>
                <a:gd name="T42" fmla="*/ 62 w 172"/>
                <a:gd name="T43" fmla="*/ 100 h 105"/>
                <a:gd name="T44" fmla="*/ 56 w 172"/>
                <a:gd name="T45" fmla="*/ 102 h 105"/>
                <a:gd name="T46" fmla="*/ 49 w 172"/>
                <a:gd name="T47" fmla="*/ 103 h 105"/>
                <a:gd name="T48" fmla="*/ 43 w 172"/>
                <a:gd name="T49" fmla="*/ 104 h 105"/>
                <a:gd name="T50" fmla="*/ 37 w 172"/>
                <a:gd name="T51" fmla="*/ 104 h 105"/>
                <a:gd name="T52" fmla="*/ 30 w 172"/>
                <a:gd name="T53" fmla="*/ 105 h 105"/>
                <a:gd name="T54" fmla="*/ 25 w 172"/>
                <a:gd name="T55" fmla="*/ 105 h 105"/>
                <a:gd name="T56" fmla="*/ 20 w 172"/>
                <a:gd name="T57" fmla="*/ 105 h 105"/>
                <a:gd name="T58" fmla="*/ 17 w 172"/>
                <a:gd name="T59" fmla="*/ 105 h 105"/>
                <a:gd name="T60" fmla="*/ 12 w 172"/>
                <a:gd name="T61" fmla="*/ 104 h 105"/>
                <a:gd name="T62" fmla="*/ 9 w 172"/>
                <a:gd name="T63" fmla="*/ 104 h 105"/>
                <a:gd name="T64" fmla="*/ 3 w 172"/>
                <a:gd name="T65" fmla="*/ 99 h 105"/>
                <a:gd name="T66" fmla="*/ 0 w 172"/>
                <a:gd name="T67" fmla="*/ 97 h 105"/>
                <a:gd name="T68" fmla="*/ 0 w 172"/>
                <a:gd name="T69" fmla="*/ 90 h 105"/>
                <a:gd name="T70" fmla="*/ 3 w 172"/>
                <a:gd name="T71" fmla="*/ 85 h 105"/>
                <a:gd name="T72" fmla="*/ 7 w 172"/>
                <a:gd name="T73" fmla="*/ 79 h 105"/>
                <a:gd name="T74" fmla="*/ 13 w 172"/>
                <a:gd name="T75" fmla="*/ 73 h 105"/>
                <a:gd name="T76" fmla="*/ 19 w 172"/>
                <a:gd name="T77" fmla="*/ 66 h 105"/>
                <a:gd name="T78" fmla="*/ 27 w 172"/>
                <a:gd name="T79" fmla="*/ 60 h 105"/>
                <a:gd name="T80" fmla="*/ 34 w 172"/>
                <a:gd name="T81" fmla="*/ 54 h 105"/>
                <a:gd name="T82" fmla="*/ 42 w 172"/>
                <a:gd name="T83" fmla="*/ 47 h 105"/>
                <a:gd name="T84" fmla="*/ 45 w 172"/>
                <a:gd name="T85" fmla="*/ 45 h 105"/>
                <a:gd name="T86" fmla="*/ 49 w 172"/>
                <a:gd name="T87" fmla="*/ 42 h 105"/>
                <a:gd name="T88" fmla="*/ 53 w 172"/>
                <a:gd name="T89" fmla="*/ 40 h 105"/>
                <a:gd name="T90" fmla="*/ 57 w 172"/>
                <a:gd name="T91" fmla="*/ 37 h 105"/>
                <a:gd name="T92" fmla="*/ 63 w 172"/>
                <a:gd name="T93" fmla="*/ 32 h 105"/>
                <a:gd name="T94" fmla="*/ 68 w 172"/>
                <a:gd name="T95" fmla="*/ 30 h 105"/>
                <a:gd name="T96" fmla="*/ 71 w 172"/>
                <a:gd name="T97" fmla="*/ 27 h 105"/>
                <a:gd name="T98" fmla="*/ 73 w 172"/>
                <a:gd name="T99" fmla="*/ 27 h 105"/>
                <a:gd name="T100" fmla="*/ 118 w 172"/>
                <a:gd name="T101" fmla="*/ 7 h 105"/>
                <a:gd name="T102" fmla="*/ 157 w 172"/>
                <a:gd name="T103" fmla="*/ 0 h 105"/>
                <a:gd name="T104" fmla="*/ 157 w 172"/>
                <a:gd name="T105" fmla="*/ 0 h 10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2"/>
                <a:gd name="T160" fmla="*/ 0 h 105"/>
                <a:gd name="T161" fmla="*/ 172 w 172"/>
                <a:gd name="T162" fmla="*/ 105 h 10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2" h="105">
                  <a:moveTo>
                    <a:pt x="157" y="0"/>
                  </a:moveTo>
                  <a:lnTo>
                    <a:pt x="172" y="64"/>
                  </a:lnTo>
                  <a:lnTo>
                    <a:pt x="170" y="64"/>
                  </a:lnTo>
                  <a:lnTo>
                    <a:pt x="166" y="65"/>
                  </a:lnTo>
                  <a:lnTo>
                    <a:pt x="162" y="66"/>
                  </a:lnTo>
                  <a:lnTo>
                    <a:pt x="160" y="68"/>
                  </a:lnTo>
                  <a:lnTo>
                    <a:pt x="156" y="70"/>
                  </a:lnTo>
                  <a:lnTo>
                    <a:pt x="152" y="71"/>
                  </a:lnTo>
                  <a:lnTo>
                    <a:pt x="146" y="74"/>
                  </a:lnTo>
                  <a:lnTo>
                    <a:pt x="141" y="75"/>
                  </a:lnTo>
                  <a:lnTo>
                    <a:pt x="136" y="78"/>
                  </a:lnTo>
                  <a:lnTo>
                    <a:pt x="130" y="80"/>
                  </a:lnTo>
                  <a:lnTo>
                    <a:pt x="123" y="81"/>
                  </a:lnTo>
                  <a:lnTo>
                    <a:pt x="116" y="84"/>
                  </a:lnTo>
                  <a:lnTo>
                    <a:pt x="109" y="86"/>
                  </a:lnTo>
                  <a:lnTo>
                    <a:pt x="103" y="89"/>
                  </a:lnTo>
                  <a:lnTo>
                    <a:pt x="96" y="90"/>
                  </a:lnTo>
                  <a:lnTo>
                    <a:pt x="89" y="93"/>
                  </a:lnTo>
                  <a:lnTo>
                    <a:pt x="82" y="94"/>
                  </a:lnTo>
                  <a:lnTo>
                    <a:pt x="76" y="97"/>
                  </a:lnTo>
                  <a:lnTo>
                    <a:pt x="68" y="98"/>
                  </a:lnTo>
                  <a:lnTo>
                    <a:pt x="62" y="100"/>
                  </a:lnTo>
                  <a:lnTo>
                    <a:pt x="56" y="102"/>
                  </a:lnTo>
                  <a:lnTo>
                    <a:pt x="49" y="103"/>
                  </a:lnTo>
                  <a:lnTo>
                    <a:pt x="43" y="104"/>
                  </a:lnTo>
                  <a:lnTo>
                    <a:pt x="37" y="104"/>
                  </a:lnTo>
                  <a:lnTo>
                    <a:pt x="30" y="105"/>
                  </a:lnTo>
                  <a:lnTo>
                    <a:pt x="25" y="105"/>
                  </a:lnTo>
                  <a:lnTo>
                    <a:pt x="20" y="105"/>
                  </a:lnTo>
                  <a:lnTo>
                    <a:pt x="17" y="105"/>
                  </a:lnTo>
                  <a:lnTo>
                    <a:pt x="12" y="104"/>
                  </a:lnTo>
                  <a:lnTo>
                    <a:pt x="9" y="104"/>
                  </a:lnTo>
                  <a:lnTo>
                    <a:pt x="3" y="99"/>
                  </a:lnTo>
                  <a:lnTo>
                    <a:pt x="0" y="97"/>
                  </a:lnTo>
                  <a:lnTo>
                    <a:pt x="0" y="90"/>
                  </a:lnTo>
                  <a:lnTo>
                    <a:pt x="3" y="85"/>
                  </a:lnTo>
                  <a:lnTo>
                    <a:pt x="7" y="79"/>
                  </a:lnTo>
                  <a:lnTo>
                    <a:pt x="13" y="73"/>
                  </a:lnTo>
                  <a:lnTo>
                    <a:pt x="19" y="66"/>
                  </a:lnTo>
                  <a:lnTo>
                    <a:pt x="27" y="60"/>
                  </a:lnTo>
                  <a:lnTo>
                    <a:pt x="34" y="54"/>
                  </a:lnTo>
                  <a:lnTo>
                    <a:pt x="42" y="47"/>
                  </a:lnTo>
                  <a:lnTo>
                    <a:pt x="45" y="45"/>
                  </a:lnTo>
                  <a:lnTo>
                    <a:pt x="49" y="42"/>
                  </a:lnTo>
                  <a:lnTo>
                    <a:pt x="53" y="40"/>
                  </a:lnTo>
                  <a:lnTo>
                    <a:pt x="57" y="37"/>
                  </a:lnTo>
                  <a:lnTo>
                    <a:pt x="63" y="32"/>
                  </a:lnTo>
                  <a:lnTo>
                    <a:pt x="68" y="30"/>
                  </a:lnTo>
                  <a:lnTo>
                    <a:pt x="71" y="27"/>
                  </a:lnTo>
                  <a:lnTo>
                    <a:pt x="73" y="27"/>
                  </a:lnTo>
                  <a:lnTo>
                    <a:pt x="118" y="7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693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7" name="Freeform 97"/>
            <p:cNvSpPr>
              <a:spLocks/>
            </p:cNvSpPr>
            <p:nvPr/>
          </p:nvSpPr>
          <p:spPr bwMode="auto">
            <a:xfrm>
              <a:off x="3501" y="3136"/>
              <a:ext cx="60" cy="30"/>
            </a:xfrm>
            <a:custGeom>
              <a:avLst/>
              <a:gdLst>
                <a:gd name="T0" fmla="*/ 0 w 180"/>
                <a:gd name="T1" fmla="*/ 77 h 91"/>
                <a:gd name="T2" fmla="*/ 59 w 180"/>
                <a:gd name="T3" fmla="*/ 47 h 91"/>
                <a:gd name="T4" fmla="*/ 143 w 180"/>
                <a:gd name="T5" fmla="*/ 0 h 91"/>
                <a:gd name="T6" fmla="*/ 180 w 180"/>
                <a:gd name="T7" fmla="*/ 26 h 91"/>
                <a:gd name="T8" fmla="*/ 58 w 180"/>
                <a:gd name="T9" fmla="*/ 91 h 91"/>
                <a:gd name="T10" fmla="*/ 0 w 180"/>
                <a:gd name="T11" fmla="*/ 77 h 91"/>
                <a:gd name="T12" fmla="*/ 0 w 180"/>
                <a:gd name="T13" fmla="*/ 77 h 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1"/>
                <a:gd name="T23" fmla="*/ 180 w 180"/>
                <a:gd name="T24" fmla="*/ 91 h 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1">
                  <a:moveTo>
                    <a:pt x="0" y="77"/>
                  </a:moveTo>
                  <a:lnTo>
                    <a:pt x="59" y="47"/>
                  </a:lnTo>
                  <a:lnTo>
                    <a:pt x="143" y="0"/>
                  </a:lnTo>
                  <a:lnTo>
                    <a:pt x="180" y="26"/>
                  </a:lnTo>
                  <a:lnTo>
                    <a:pt x="58" y="91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cxnSp>
        <p:nvCxnSpPr>
          <p:cNvPr id="21520" name="Straight Arrow Connector 144"/>
          <p:cNvCxnSpPr>
            <a:cxnSpLocks noChangeShapeType="1"/>
          </p:cNvCxnSpPr>
          <p:nvPr/>
        </p:nvCxnSpPr>
        <p:spPr bwMode="auto">
          <a:xfrm rot="10800000" flipV="1">
            <a:off x="4473677" y="3962396"/>
            <a:ext cx="952408" cy="471951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cxnSp>
        <p:nvCxnSpPr>
          <p:cNvPr id="144" name="Straight Arrow Connector 143"/>
          <p:cNvCxnSpPr/>
          <p:nvPr/>
        </p:nvCxnSpPr>
        <p:spPr bwMode="auto">
          <a:xfrm rot="10800000">
            <a:off x="5426076" y="3962402"/>
            <a:ext cx="1736724" cy="5333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76" name="Straight Arrow Connector 151"/>
          <p:cNvCxnSpPr>
            <a:cxnSpLocks noChangeShapeType="1"/>
          </p:cNvCxnSpPr>
          <p:nvPr/>
        </p:nvCxnSpPr>
        <p:spPr bwMode="auto">
          <a:xfrm rot="16200000" flipV="1">
            <a:off x="481780" y="5004620"/>
            <a:ext cx="884904" cy="19664"/>
          </a:xfrm>
          <a:prstGeom prst="straightConnector1">
            <a:avLst/>
          </a:prstGeom>
          <a:noFill/>
          <a:ln w="38100" algn="ctr">
            <a:solidFill>
              <a:schemeClr val="accent2">
                <a:lumMod val="50000"/>
              </a:schemeClr>
            </a:solidFill>
            <a:round/>
            <a:headEnd/>
            <a:tailEnd type="arrow" w="med" len="med"/>
          </a:ln>
        </p:spPr>
      </p:cxnSp>
      <p:sp>
        <p:nvSpPr>
          <p:cNvPr id="78" name="TextBox 77"/>
          <p:cNvSpPr txBox="1"/>
          <p:nvPr/>
        </p:nvSpPr>
        <p:spPr>
          <a:xfrm>
            <a:off x="457200" y="5569803"/>
            <a:ext cx="105028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up vector</a:t>
            </a:r>
            <a:endParaRPr lang="en-US" dirty="0"/>
          </a:p>
        </p:txBody>
      </p:sp>
      <p:cxnSp>
        <p:nvCxnSpPr>
          <p:cNvPr id="81" name="Straight Arrow Connector 151"/>
          <p:cNvCxnSpPr>
            <a:cxnSpLocks noChangeShapeType="1"/>
          </p:cNvCxnSpPr>
          <p:nvPr/>
        </p:nvCxnSpPr>
        <p:spPr bwMode="auto">
          <a:xfrm rot="16200000" flipV="1">
            <a:off x="5405284" y="5415116"/>
            <a:ext cx="1047136" cy="275304"/>
          </a:xfrm>
          <a:prstGeom prst="straightConnector1">
            <a:avLst/>
          </a:prstGeom>
          <a:noFill/>
          <a:ln w="38100" algn="ctr">
            <a:solidFill>
              <a:schemeClr val="accent2">
                <a:lumMod val="50000"/>
              </a:schemeClr>
            </a:solidFill>
            <a:round/>
            <a:headEnd/>
            <a:tailEnd type="arrow" w="med" len="med"/>
          </a:ln>
        </p:spPr>
      </p:cxnSp>
      <p:sp>
        <p:nvSpPr>
          <p:cNvPr id="86" name="TextBox 85"/>
          <p:cNvSpPr txBox="1"/>
          <p:nvPr/>
        </p:nvSpPr>
        <p:spPr>
          <a:xfrm>
            <a:off x="6172200" y="5879068"/>
            <a:ext cx="105028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up vector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343400" y="1992868"/>
            <a:ext cx="41549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89" name="TextBox 111"/>
          <p:cNvSpPr txBox="1">
            <a:spLocks noChangeArrowheads="1"/>
          </p:cNvSpPr>
          <p:nvPr/>
        </p:nvSpPr>
        <p:spPr bwMode="auto">
          <a:xfrm>
            <a:off x="6172200" y="1524000"/>
            <a:ext cx="297179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>
                <a:latin typeface="Times New Roman" pitchFamily="18" charset="0"/>
              </a:rPr>
              <a:t>Specify up </a:t>
            </a:r>
            <a:r>
              <a:rPr lang="en-US" dirty="0" smtClean="0">
                <a:latin typeface="Times New Roman" pitchFamily="18" charset="0"/>
              </a:rPr>
              <a:t>direction in </a:t>
            </a:r>
            <a:r>
              <a:rPr lang="en-US" dirty="0">
                <a:latin typeface="Times New Roman" pitchFamily="18" charset="0"/>
              </a:rPr>
              <a:t>world coordinates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Times New Roman" pitchFamily="18" charset="0"/>
              </a:rPr>
              <a:t>Transform up vector into viewing coordinates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Times New Roman" pitchFamily="18" charset="0"/>
              </a:rPr>
              <a:t>Rotate about z-axis until up vector in x-y plane.</a:t>
            </a:r>
          </a:p>
        </p:txBody>
      </p:sp>
      <p:sp>
        <p:nvSpPr>
          <p:cNvPr id="99" name="TextBox 145"/>
          <p:cNvSpPr txBox="1">
            <a:spLocks noChangeArrowheads="1"/>
          </p:cNvSpPr>
          <p:nvPr/>
        </p:nvSpPr>
        <p:spPr bwMode="auto">
          <a:xfrm>
            <a:off x="4175125" y="4191000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 pitchFamily="18" charset="0"/>
              </a:rPr>
              <a:t>x</a:t>
            </a:r>
          </a:p>
        </p:txBody>
      </p:sp>
      <p:cxnSp>
        <p:nvCxnSpPr>
          <p:cNvPr id="21527" name="Straight Arrow Connector 151"/>
          <p:cNvCxnSpPr>
            <a:cxnSpLocks noChangeShapeType="1"/>
          </p:cNvCxnSpPr>
          <p:nvPr/>
        </p:nvCxnSpPr>
        <p:spPr bwMode="auto">
          <a:xfrm rot="5400000" flipH="1" flipV="1">
            <a:off x="4664075" y="3200400"/>
            <a:ext cx="1525588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cxnSp>
        <p:nvCxnSpPr>
          <p:cNvPr id="105" name="Straight Arrow Connector 151"/>
          <p:cNvCxnSpPr>
            <a:cxnSpLocks noChangeShapeType="1"/>
          </p:cNvCxnSpPr>
          <p:nvPr/>
        </p:nvCxnSpPr>
        <p:spPr bwMode="auto">
          <a:xfrm rot="16200000" flipV="1">
            <a:off x="4417695" y="3023235"/>
            <a:ext cx="1386840" cy="209550"/>
          </a:xfrm>
          <a:prstGeom prst="straightConnector1">
            <a:avLst/>
          </a:prstGeom>
          <a:noFill/>
          <a:ln w="38100" algn="ctr">
            <a:solidFill>
              <a:schemeClr val="accent2">
                <a:lumMod val="60000"/>
                <a:lumOff val="40000"/>
              </a:schemeClr>
            </a:solidFill>
            <a:round/>
            <a:headEnd/>
            <a:tailEnd type="arrow" w="med" len="med"/>
          </a:ln>
          <a:effectLst>
            <a:outerShdw blurRad="50800" dist="165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</p:cxnSp>
      <p:cxnSp>
        <p:nvCxnSpPr>
          <p:cNvPr id="79" name="Straight Arrow Connector 151"/>
          <p:cNvCxnSpPr>
            <a:cxnSpLocks noChangeShapeType="1"/>
          </p:cNvCxnSpPr>
          <p:nvPr/>
        </p:nvCxnSpPr>
        <p:spPr bwMode="auto">
          <a:xfrm rot="16200000" flipV="1">
            <a:off x="4435578" y="2987777"/>
            <a:ext cx="1406014" cy="543234"/>
          </a:xfrm>
          <a:prstGeom prst="straightConnector1">
            <a:avLst/>
          </a:prstGeom>
          <a:noFill/>
          <a:ln w="38100" algn="ctr">
            <a:solidFill>
              <a:schemeClr val="accent2">
                <a:lumMod val="5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V="1">
            <a:off x="4876800" y="2457450"/>
            <a:ext cx="266700" cy="99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arallelogram 87"/>
          <p:cNvSpPr/>
          <p:nvPr/>
        </p:nvSpPr>
        <p:spPr bwMode="auto">
          <a:xfrm rot="4500000" flipH="1" flipV="1">
            <a:off x="3779743" y="1358510"/>
            <a:ext cx="4196818" cy="3733800"/>
          </a:xfrm>
          <a:prstGeom prst="parallelogram">
            <a:avLst>
              <a:gd name="adj" fmla="val 60371"/>
            </a:avLst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32000">
                <a:schemeClr val="accent2">
                  <a:lumMod val="40000"/>
                  <a:lumOff val="60000"/>
                </a:schemeClr>
              </a:gs>
              <a:gs pos="60000">
                <a:schemeClr val="bg1"/>
              </a:gs>
              <a:gs pos="100000">
                <a:schemeClr val="bg1"/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4419600" y="2431473"/>
            <a:ext cx="1905000" cy="3054928"/>
          </a:xfrm>
          <a:prstGeom prst="ellipse">
            <a:avLst/>
          </a:prstGeom>
          <a:noFill/>
          <a:ln w="952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506" name="Straight Arrow Connector 81"/>
          <p:cNvCxnSpPr>
            <a:cxnSpLocks noChangeShapeType="1"/>
          </p:cNvCxnSpPr>
          <p:nvPr/>
        </p:nvCxnSpPr>
        <p:spPr bwMode="auto">
          <a:xfrm rot="5400000">
            <a:off x="531019" y="4510881"/>
            <a:ext cx="319088" cy="320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07" name="Straight Arrow Connector 82"/>
          <p:cNvCxnSpPr>
            <a:cxnSpLocks noChangeShapeType="1"/>
          </p:cNvCxnSpPr>
          <p:nvPr/>
        </p:nvCxnSpPr>
        <p:spPr bwMode="auto">
          <a:xfrm rot="16200000" flipV="1">
            <a:off x="584994" y="4244181"/>
            <a:ext cx="533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08" name="Straight Arrow Connector 83"/>
          <p:cNvCxnSpPr>
            <a:cxnSpLocks noChangeShapeType="1"/>
          </p:cNvCxnSpPr>
          <p:nvPr/>
        </p:nvCxnSpPr>
        <p:spPr bwMode="auto">
          <a:xfrm>
            <a:off x="850900" y="4511675"/>
            <a:ext cx="533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2451100" y="3124200"/>
            <a:ext cx="960438" cy="477838"/>
            <a:chOff x="2976" y="2897"/>
            <a:chExt cx="702" cy="359"/>
          </a:xfrm>
        </p:grpSpPr>
        <p:sp>
          <p:nvSpPr>
            <p:cNvPr id="21558" name="Freeform 76"/>
            <p:cNvSpPr>
              <a:spLocks/>
            </p:cNvSpPr>
            <p:nvPr/>
          </p:nvSpPr>
          <p:spPr bwMode="auto">
            <a:xfrm>
              <a:off x="2982" y="2922"/>
              <a:ext cx="623" cy="334"/>
            </a:xfrm>
            <a:custGeom>
              <a:avLst/>
              <a:gdLst>
                <a:gd name="T0" fmla="*/ 264 w 1868"/>
                <a:gd name="T1" fmla="*/ 773 h 1001"/>
                <a:gd name="T2" fmla="*/ 0 w 1868"/>
                <a:gd name="T3" fmla="*/ 661 h 1001"/>
                <a:gd name="T4" fmla="*/ 0 w 1868"/>
                <a:gd name="T5" fmla="*/ 658 h 1001"/>
                <a:gd name="T6" fmla="*/ 3 w 1868"/>
                <a:gd name="T7" fmla="*/ 651 h 1001"/>
                <a:gd name="T8" fmla="*/ 8 w 1868"/>
                <a:gd name="T9" fmla="*/ 641 h 1001"/>
                <a:gd name="T10" fmla="*/ 13 w 1868"/>
                <a:gd name="T11" fmla="*/ 629 h 1001"/>
                <a:gd name="T12" fmla="*/ 16 w 1868"/>
                <a:gd name="T13" fmla="*/ 620 h 1001"/>
                <a:gd name="T14" fmla="*/ 18 w 1868"/>
                <a:gd name="T15" fmla="*/ 612 h 1001"/>
                <a:gd name="T16" fmla="*/ 21 w 1868"/>
                <a:gd name="T17" fmla="*/ 604 h 1001"/>
                <a:gd name="T18" fmla="*/ 23 w 1868"/>
                <a:gd name="T19" fmla="*/ 596 h 1001"/>
                <a:gd name="T20" fmla="*/ 25 w 1868"/>
                <a:gd name="T21" fmla="*/ 589 h 1001"/>
                <a:gd name="T22" fmla="*/ 27 w 1868"/>
                <a:gd name="T23" fmla="*/ 580 h 1001"/>
                <a:gd name="T24" fmla="*/ 27 w 1868"/>
                <a:gd name="T25" fmla="*/ 572 h 1001"/>
                <a:gd name="T26" fmla="*/ 28 w 1868"/>
                <a:gd name="T27" fmla="*/ 563 h 1001"/>
                <a:gd name="T28" fmla="*/ 30 w 1868"/>
                <a:gd name="T29" fmla="*/ 553 h 1001"/>
                <a:gd name="T30" fmla="*/ 38 w 1868"/>
                <a:gd name="T31" fmla="*/ 542 h 1001"/>
                <a:gd name="T32" fmla="*/ 51 w 1868"/>
                <a:gd name="T33" fmla="*/ 527 h 1001"/>
                <a:gd name="T34" fmla="*/ 59 w 1868"/>
                <a:gd name="T35" fmla="*/ 519 h 1001"/>
                <a:gd name="T36" fmla="*/ 69 w 1868"/>
                <a:gd name="T37" fmla="*/ 512 h 1001"/>
                <a:gd name="T38" fmla="*/ 77 w 1868"/>
                <a:gd name="T39" fmla="*/ 502 h 1001"/>
                <a:gd name="T40" fmla="*/ 89 w 1868"/>
                <a:gd name="T41" fmla="*/ 493 h 1001"/>
                <a:gd name="T42" fmla="*/ 99 w 1868"/>
                <a:gd name="T43" fmla="*/ 484 h 1001"/>
                <a:gd name="T44" fmla="*/ 111 w 1868"/>
                <a:gd name="T45" fmla="*/ 475 h 1001"/>
                <a:gd name="T46" fmla="*/ 123 w 1868"/>
                <a:gd name="T47" fmla="*/ 467 h 1001"/>
                <a:gd name="T48" fmla="*/ 135 w 1868"/>
                <a:gd name="T49" fmla="*/ 458 h 1001"/>
                <a:gd name="T50" fmla="*/ 148 w 1868"/>
                <a:gd name="T51" fmla="*/ 448 h 1001"/>
                <a:gd name="T52" fmla="*/ 161 w 1868"/>
                <a:gd name="T53" fmla="*/ 440 h 1001"/>
                <a:gd name="T54" fmla="*/ 173 w 1868"/>
                <a:gd name="T55" fmla="*/ 430 h 1001"/>
                <a:gd name="T56" fmla="*/ 185 w 1868"/>
                <a:gd name="T57" fmla="*/ 420 h 1001"/>
                <a:gd name="T58" fmla="*/ 198 w 1868"/>
                <a:gd name="T59" fmla="*/ 413 h 1001"/>
                <a:gd name="T60" fmla="*/ 210 w 1868"/>
                <a:gd name="T61" fmla="*/ 404 h 1001"/>
                <a:gd name="T62" fmla="*/ 222 w 1868"/>
                <a:gd name="T63" fmla="*/ 396 h 1001"/>
                <a:gd name="T64" fmla="*/ 233 w 1868"/>
                <a:gd name="T65" fmla="*/ 389 h 1001"/>
                <a:gd name="T66" fmla="*/ 243 w 1868"/>
                <a:gd name="T67" fmla="*/ 381 h 1001"/>
                <a:gd name="T68" fmla="*/ 254 w 1868"/>
                <a:gd name="T69" fmla="*/ 375 h 1001"/>
                <a:gd name="T70" fmla="*/ 263 w 1868"/>
                <a:gd name="T71" fmla="*/ 369 h 1001"/>
                <a:gd name="T72" fmla="*/ 271 w 1868"/>
                <a:gd name="T73" fmla="*/ 364 h 1001"/>
                <a:gd name="T74" fmla="*/ 284 w 1868"/>
                <a:gd name="T75" fmla="*/ 355 h 1001"/>
                <a:gd name="T76" fmla="*/ 293 w 1868"/>
                <a:gd name="T77" fmla="*/ 348 h 1001"/>
                <a:gd name="T78" fmla="*/ 297 w 1868"/>
                <a:gd name="T79" fmla="*/ 347 h 1001"/>
                <a:gd name="T80" fmla="*/ 1276 w 1868"/>
                <a:gd name="T81" fmla="*/ 79 h 1001"/>
                <a:gd name="T82" fmla="*/ 1658 w 1868"/>
                <a:gd name="T83" fmla="*/ 654 h 1001"/>
                <a:gd name="T84" fmla="*/ 1147 w 1868"/>
                <a:gd name="T85" fmla="*/ 934 h 1001"/>
                <a:gd name="T86" fmla="*/ 937 w 1868"/>
                <a:gd name="T87" fmla="*/ 1001 h 1001"/>
                <a:gd name="T88" fmla="*/ 485 w 1868"/>
                <a:gd name="T89" fmla="*/ 864 h 100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68"/>
                <a:gd name="T136" fmla="*/ 0 h 1001"/>
                <a:gd name="T137" fmla="*/ 1868 w 1868"/>
                <a:gd name="T138" fmla="*/ 1001 h 100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68" h="1001">
                  <a:moveTo>
                    <a:pt x="485" y="864"/>
                  </a:moveTo>
                  <a:lnTo>
                    <a:pt x="264" y="773"/>
                  </a:lnTo>
                  <a:lnTo>
                    <a:pt x="84" y="649"/>
                  </a:lnTo>
                  <a:lnTo>
                    <a:pt x="0" y="661"/>
                  </a:lnTo>
                  <a:lnTo>
                    <a:pt x="0" y="659"/>
                  </a:lnTo>
                  <a:lnTo>
                    <a:pt x="0" y="658"/>
                  </a:lnTo>
                  <a:lnTo>
                    <a:pt x="1" y="655"/>
                  </a:lnTo>
                  <a:lnTo>
                    <a:pt x="3" y="651"/>
                  </a:lnTo>
                  <a:lnTo>
                    <a:pt x="6" y="646"/>
                  </a:lnTo>
                  <a:lnTo>
                    <a:pt x="8" y="641"/>
                  </a:lnTo>
                  <a:lnTo>
                    <a:pt x="11" y="635"/>
                  </a:lnTo>
                  <a:lnTo>
                    <a:pt x="13" y="629"/>
                  </a:lnTo>
                  <a:lnTo>
                    <a:pt x="15" y="624"/>
                  </a:lnTo>
                  <a:lnTo>
                    <a:pt x="16" y="620"/>
                  </a:lnTo>
                  <a:lnTo>
                    <a:pt x="17" y="616"/>
                  </a:lnTo>
                  <a:lnTo>
                    <a:pt x="18" y="612"/>
                  </a:lnTo>
                  <a:lnTo>
                    <a:pt x="20" y="609"/>
                  </a:lnTo>
                  <a:lnTo>
                    <a:pt x="21" y="604"/>
                  </a:lnTo>
                  <a:lnTo>
                    <a:pt x="22" y="600"/>
                  </a:lnTo>
                  <a:lnTo>
                    <a:pt x="23" y="596"/>
                  </a:lnTo>
                  <a:lnTo>
                    <a:pt x="25" y="592"/>
                  </a:lnTo>
                  <a:lnTo>
                    <a:pt x="25" y="589"/>
                  </a:lnTo>
                  <a:lnTo>
                    <a:pt x="26" y="584"/>
                  </a:lnTo>
                  <a:lnTo>
                    <a:pt x="27" y="580"/>
                  </a:lnTo>
                  <a:lnTo>
                    <a:pt x="27" y="576"/>
                  </a:lnTo>
                  <a:lnTo>
                    <a:pt x="27" y="572"/>
                  </a:lnTo>
                  <a:lnTo>
                    <a:pt x="27" y="567"/>
                  </a:lnTo>
                  <a:lnTo>
                    <a:pt x="28" y="563"/>
                  </a:lnTo>
                  <a:lnTo>
                    <a:pt x="28" y="558"/>
                  </a:lnTo>
                  <a:lnTo>
                    <a:pt x="30" y="553"/>
                  </a:lnTo>
                  <a:lnTo>
                    <a:pt x="33" y="547"/>
                  </a:lnTo>
                  <a:lnTo>
                    <a:pt x="38" y="542"/>
                  </a:lnTo>
                  <a:lnTo>
                    <a:pt x="45" y="535"/>
                  </a:lnTo>
                  <a:lnTo>
                    <a:pt x="51" y="527"/>
                  </a:lnTo>
                  <a:lnTo>
                    <a:pt x="55" y="523"/>
                  </a:lnTo>
                  <a:lnTo>
                    <a:pt x="59" y="519"/>
                  </a:lnTo>
                  <a:lnTo>
                    <a:pt x="64" y="514"/>
                  </a:lnTo>
                  <a:lnTo>
                    <a:pt x="69" y="512"/>
                  </a:lnTo>
                  <a:lnTo>
                    <a:pt x="72" y="507"/>
                  </a:lnTo>
                  <a:lnTo>
                    <a:pt x="77" y="502"/>
                  </a:lnTo>
                  <a:lnTo>
                    <a:pt x="82" y="498"/>
                  </a:lnTo>
                  <a:lnTo>
                    <a:pt x="89" y="493"/>
                  </a:lnTo>
                  <a:lnTo>
                    <a:pt x="92" y="489"/>
                  </a:lnTo>
                  <a:lnTo>
                    <a:pt x="99" y="484"/>
                  </a:lnTo>
                  <a:lnTo>
                    <a:pt x="105" y="480"/>
                  </a:lnTo>
                  <a:lnTo>
                    <a:pt x="111" y="475"/>
                  </a:lnTo>
                  <a:lnTo>
                    <a:pt x="118" y="470"/>
                  </a:lnTo>
                  <a:lnTo>
                    <a:pt x="123" y="467"/>
                  </a:lnTo>
                  <a:lnTo>
                    <a:pt x="129" y="462"/>
                  </a:lnTo>
                  <a:lnTo>
                    <a:pt x="135" y="458"/>
                  </a:lnTo>
                  <a:lnTo>
                    <a:pt x="141" y="453"/>
                  </a:lnTo>
                  <a:lnTo>
                    <a:pt x="148" y="448"/>
                  </a:lnTo>
                  <a:lnTo>
                    <a:pt x="155" y="444"/>
                  </a:lnTo>
                  <a:lnTo>
                    <a:pt x="161" y="440"/>
                  </a:lnTo>
                  <a:lnTo>
                    <a:pt x="167" y="435"/>
                  </a:lnTo>
                  <a:lnTo>
                    <a:pt x="173" y="430"/>
                  </a:lnTo>
                  <a:lnTo>
                    <a:pt x="179" y="425"/>
                  </a:lnTo>
                  <a:lnTo>
                    <a:pt x="185" y="420"/>
                  </a:lnTo>
                  <a:lnTo>
                    <a:pt x="192" y="416"/>
                  </a:lnTo>
                  <a:lnTo>
                    <a:pt x="198" y="413"/>
                  </a:lnTo>
                  <a:lnTo>
                    <a:pt x="204" y="408"/>
                  </a:lnTo>
                  <a:lnTo>
                    <a:pt x="210" y="404"/>
                  </a:lnTo>
                  <a:lnTo>
                    <a:pt x="217" y="400"/>
                  </a:lnTo>
                  <a:lnTo>
                    <a:pt x="222" y="396"/>
                  </a:lnTo>
                  <a:lnTo>
                    <a:pt x="227" y="392"/>
                  </a:lnTo>
                  <a:lnTo>
                    <a:pt x="233" y="389"/>
                  </a:lnTo>
                  <a:lnTo>
                    <a:pt x="238" y="385"/>
                  </a:lnTo>
                  <a:lnTo>
                    <a:pt x="243" y="381"/>
                  </a:lnTo>
                  <a:lnTo>
                    <a:pt x="248" y="379"/>
                  </a:lnTo>
                  <a:lnTo>
                    <a:pt x="254" y="375"/>
                  </a:lnTo>
                  <a:lnTo>
                    <a:pt x="258" y="371"/>
                  </a:lnTo>
                  <a:lnTo>
                    <a:pt x="263" y="369"/>
                  </a:lnTo>
                  <a:lnTo>
                    <a:pt x="267" y="365"/>
                  </a:lnTo>
                  <a:lnTo>
                    <a:pt x="271" y="364"/>
                  </a:lnTo>
                  <a:lnTo>
                    <a:pt x="278" y="359"/>
                  </a:lnTo>
                  <a:lnTo>
                    <a:pt x="284" y="355"/>
                  </a:lnTo>
                  <a:lnTo>
                    <a:pt x="288" y="351"/>
                  </a:lnTo>
                  <a:lnTo>
                    <a:pt x="293" y="348"/>
                  </a:lnTo>
                  <a:lnTo>
                    <a:pt x="296" y="347"/>
                  </a:lnTo>
                  <a:lnTo>
                    <a:pt x="297" y="347"/>
                  </a:lnTo>
                  <a:lnTo>
                    <a:pt x="723" y="0"/>
                  </a:lnTo>
                  <a:lnTo>
                    <a:pt x="1276" y="79"/>
                  </a:lnTo>
                  <a:lnTo>
                    <a:pt x="1868" y="497"/>
                  </a:lnTo>
                  <a:lnTo>
                    <a:pt x="1658" y="654"/>
                  </a:lnTo>
                  <a:lnTo>
                    <a:pt x="1235" y="900"/>
                  </a:lnTo>
                  <a:lnTo>
                    <a:pt x="1147" y="934"/>
                  </a:lnTo>
                  <a:lnTo>
                    <a:pt x="1038" y="969"/>
                  </a:lnTo>
                  <a:lnTo>
                    <a:pt x="937" y="1001"/>
                  </a:lnTo>
                  <a:lnTo>
                    <a:pt x="485" y="8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9" name="Freeform 77"/>
            <p:cNvSpPr>
              <a:spLocks/>
            </p:cNvSpPr>
            <p:nvPr/>
          </p:nvSpPr>
          <p:spPr bwMode="auto">
            <a:xfrm>
              <a:off x="3107" y="2994"/>
              <a:ext cx="394" cy="165"/>
            </a:xfrm>
            <a:custGeom>
              <a:avLst/>
              <a:gdLst>
                <a:gd name="T0" fmla="*/ 22 w 1182"/>
                <a:gd name="T1" fmla="*/ 274 h 495"/>
                <a:gd name="T2" fmla="*/ 65 w 1182"/>
                <a:gd name="T3" fmla="*/ 245 h 495"/>
                <a:gd name="T4" fmla="*/ 92 w 1182"/>
                <a:gd name="T5" fmla="*/ 225 h 495"/>
                <a:gd name="T6" fmla="*/ 121 w 1182"/>
                <a:gd name="T7" fmla="*/ 202 h 495"/>
                <a:gd name="T8" fmla="*/ 149 w 1182"/>
                <a:gd name="T9" fmla="*/ 177 h 495"/>
                <a:gd name="T10" fmla="*/ 179 w 1182"/>
                <a:gd name="T11" fmla="*/ 142 h 495"/>
                <a:gd name="T12" fmla="*/ 198 w 1182"/>
                <a:gd name="T13" fmla="*/ 113 h 495"/>
                <a:gd name="T14" fmla="*/ 229 w 1182"/>
                <a:gd name="T15" fmla="*/ 70 h 495"/>
                <a:gd name="T16" fmla="*/ 266 w 1182"/>
                <a:gd name="T17" fmla="*/ 33 h 495"/>
                <a:gd name="T18" fmla="*/ 301 w 1182"/>
                <a:gd name="T19" fmla="*/ 8 h 495"/>
                <a:gd name="T20" fmla="*/ 320 w 1182"/>
                <a:gd name="T21" fmla="*/ 7 h 495"/>
                <a:gd name="T22" fmla="*/ 313 w 1182"/>
                <a:gd name="T23" fmla="*/ 43 h 495"/>
                <a:gd name="T24" fmla="*/ 311 w 1182"/>
                <a:gd name="T25" fmla="*/ 75 h 495"/>
                <a:gd name="T26" fmla="*/ 308 w 1182"/>
                <a:gd name="T27" fmla="*/ 109 h 495"/>
                <a:gd name="T28" fmla="*/ 308 w 1182"/>
                <a:gd name="T29" fmla="*/ 147 h 495"/>
                <a:gd name="T30" fmla="*/ 312 w 1182"/>
                <a:gd name="T31" fmla="*/ 184 h 495"/>
                <a:gd name="T32" fmla="*/ 318 w 1182"/>
                <a:gd name="T33" fmla="*/ 219 h 495"/>
                <a:gd name="T34" fmla="*/ 330 w 1182"/>
                <a:gd name="T35" fmla="*/ 251 h 495"/>
                <a:gd name="T36" fmla="*/ 359 w 1182"/>
                <a:gd name="T37" fmla="*/ 297 h 495"/>
                <a:gd name="T38" fmla="*/ 397 w 1182"/>
                <a:gd name="T39" fmla="*/ 333 h 495"/>
                <a:gd name="T40" fmla="*/ 435 w 1182"/>
                <a:gd name="T41" fmla="*/ 356 h 495"/>
                <a:gd name="T42" fmla="*/ 465 w 1182"/>
                <a:gd name="T43" fmla="*/ 369 h 495"/>
                <a:gd name="T44" fmla="*/ 492 w 1182"/>
                <a:gd name="T45" fmla="*/ 375 h 495"/>
                <a:gd name="T46" fmla="*/ 524 w 1182"/>
                <a:gd name="T47" fmla="*/ 379 h 495"/>
                <a:gd name="T48" fmla="*/ 556 w 1182"/>
                <a:gd name="T49" fmla="*/ 380 h 495"/>
                <a:gd name="T50" fmla="*/ 591 w 1182"/>
                <a:gd name="T51" fmla="*/ 377 h 495"/>
                <a:gd name="T52" fmla="*/ 630 w 1182"/>
                <a:gd name="T53" fmla="*/ 369 h 495"/>
                <a:gd name="T54" fmla="*/ 669 w 1182"/>
                <a:gd name="T55" fmla="*/ 356 h 495"/>
                <a:gd name="T56" fmla="*/ 706 w 1182"/>
                <a:gd name="T57" fmla="*/ 335 h 495"/>
                <a:gd name="T58" fmla="*/ 743 w 1182"/>
                <a:gd name="T59" fmla="*/ 305 h 495"/>
                <a:gd name="T60" fmla="*/ 775 w 1182"/>
                <a:gd name="T61" fmla="*/ 270 h 495"/>
                <a:gd name="T62" fmla="*/ 802 w 1182"/>
                <a:gd name="T63" fmla="*/ 235 h 495"/>
                <a:gd name="T64" fmla="*/ 824 w 1182"/>
                <a:gd name="T65" fmla="*/ 197 h 495"/>
                <a:gd name="T66" fmla="*/ 842 w 1182"/>
                <a:gd name="T67" fmla="*/ 162 h 495"/>
                <a:gd name="T68" fmla="*/ 854 w 1182"/>
                <a:gd name="T69" fmla="*/ 129 h 495"/>
                <a:gd name="T70" fmla="*/ 866 w 1182"/>
                <a:gd name="T71" fmla="*/ 98 h 495"/>
                <a:gd name="T72" fmla="*/ 877 w 1182"/>
                <a:gd name="T73" fmla="*/ 66 h 495"/>
                <a:gd name="T74" fmla="*/ 906 w 1182"/>
                <a:gd name="T75" fmla="*/ 31 h 495"/>
                <a:gd name="T76" fmla="*/ 935 w 1182"/>
                <a:gd name="T77" fmla="*/ 45 h 495"/>
                <a:gd name="T78" fmla="*/ 969 w 1182"/>
                <a:gd name="T79" fmla="*/ 62 h 495"/>
                <a:gd name="T80" fmla="*/ 1010 w 1182"/>
                <a:gd name="T81" fmla="*/ 85 h 495"/>
                <a:gd name="T82" fmla="*/ 1053 w 1182"/>
                <a:gd name="T83" fmla="*/ 109 h 495"/>
                <a:gd name="T84" fmla="*/ 1097 w 1182"/>
                <a:gd name="T85" fmla="*/ 135 h 495"/>
                <a:gd name="T86" fmla="*/ 1137 w 1182"/>
                <a:gd name="T87" fmla="*/ 162 h 495"/>
                <a:gd name="T88" fmla="*/ 1173 w 1182"/>
                <a:gd name="T89" fmla="*/ 189 h 495"/>
                <a:gd name="T90" fmla="*/ 1166 w 1182"/>
                <a:gd name="T91" fmla="*/ 209 h 495"/>
                <a:gd name="T92" fmla="*/ 1136 w 1182"/>
                <a:gd name="T93" fmla="*/ 237 h 495"/>
                <a:gd name="T94" fmla="*/ 1089 w 1182"/>
                <a:gd name="T95" fmla="*/ 272 h 495"/>
                <a:gd name="T96" fmla="*/ 1029 w 1182"/>
                <a:gd name="T97" fmla="*/ 315 h 495"/>
                <a:gd name="T98" fmla="*/ 957 w 1182"/>
                <a:gd name="T99" fmla="*/ 359 h 495"/>
                <a:gd name="T100" fmla="*/ 876 w 1182"/>
                <a:gd name="T101" fmla="*/ 403 h 495"/>
                <a:gd name="T102" fmla="*/ 784 w 1182"/>
                <a:gd name="T103" fmla="*/ 441 h 495"/>
                <a:gd name="T104" fmla="*/ 687 w 1182"/>
                <a:gd name="T105" fmla="*/ 472 h 495"/>
                <a:gd name="T106" fmla="*/ 583 w 1182"/>
                <a:gd name="T107" fmla="*/ 490 h 495"/>
                <a:gd name="T108" fmla="*/ 482 w 1182"/>
                <a:gd name="T109" fmla="*/ 495 h 495"/>
                <a:gd name="T110" fmla="*/ 387 w 1182"/>
                <a:gd name="T111" fmla="*/ 488 h 495"/>
                <a:gd name="T112" fmla="*/ 301 w 1182"/>
                <a:gd name="T113" fmla="*/ 473 h 495"/>
                <a:gd name="T114" fmla="*/ 223 w 1182"/>
                <a:gd name="T115" fmla="*/ 452 h 495"/>
                <a:gd name="T116" fmla="*/ 158 w 1182"/>
                <a:gd name="T117" fmla="*/ 429 h 495"/>
                <a:gd name="T118" fmla="*/ 104 w 1182"/>
                <a:gd name="T119" fmla="*/ 407 h 495"/>
                <a:gd name="T120" fmla="*/ 64 w 1182"/>
                <a:gd name="T121" fmla="*/ 387 h 495"/>
                <a:gd name="T122" fmla="*/ 36 w 1182"/>
                <a:gd name="T123" fmla="*/ 372 h 4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82"/>
                <a:gd name="T187" fmla="*/ 0 h 495"/>
                <a:gd name="T188" fmla="*/ 1182 w 1182"/>
                <a:gd name="T189" fmla="*/ 495 h 4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82" h="495">
                  <a:moveTo>
                    <a:pt x="0" y="287"/>
                  </a:moveTo>
                  <a:lnTo>
                    <a:pt x="1" y="286"/>
                  </a:lnTo>
                  <a:lnTo>
                    <a:pt x="6" y="284"/>
                  </a:lnTo>
                  <a:lnTo>
                    <a:pt x="8" y="281"/>
                  </a:lnTo>
                  <a:lnTo>
                    <a:pt x="12" y="279"/>
                  </a:lnTo>
                  <a:lnTo>
                    <a:pt x="17" y="276"/>
                  </a:lnTo>
                  <a:lnTo>
                    <a:pt x="22" y="274"/>
                  </a:lnTo>
                  <a:lnTo>
                    <a:pt x="27" y="270"/>
                  </a:lnTo>
                  <a:lnTo>
                    <a:pt x="33" y="266"/>
                  </a:lnTo>
                  <a:lnTo>
                    <a:pt x="40" y="262"/>
                  </a:lnTo>
                  <a:lnTo>
                    <a:pt x="47" y="257"/>
                  </a:lnTo>
                  <a:lnTo>
                    <a:pt x="54" y="252"/>
                  </a:lnTo>
                  <a:lnTo>
                    <a:pt x="61" y="247"/>
                  </a:lnTo>
                  <a:lnTo>
                    <a:pt x="65" y="245"/>
                  </a:lnTo>
                  <a:lnTo>
                    <a:pt x="69" y="242"/>
                  </a:lnTo>
                  <a:lnTo>
                    <a:pt x="74" y="240"/>
                  </a:lnTo>
                  <a:lnTo>
                    <a:pt x="77" y="238"/>
                  </a:lnTo>
                  <a:lnTo>
                    <a:pt x="81" y="235"/>
                  </a:lnTo>
                  <a:lnTo>
                    <a:pt x="85" y="231"/>
                  </a:lnTo>
                  <a:lnTo>
                    <a:pt x="89" y="228"/>
                  </a:lnTo>
                  <a:lnTo>
                    <a:pt x="92" y="225"/>
                  </a:lnTo>
                  <a:lnTo>
                    <a:pt x="96" y="222"/>
                  </a:lnTo>
                  <a:lnTo>
                    <a:pt x="101" y="218"/>
                  </a:lnTo>
                  <a:lnTo>
                    <a:pt x="105" y="216"/>
                  </a:lnTo>
                  <a:lnTo>
                    <a:pt x="109" y="213"/>
                  </a:lnTo>
                  <a:lnTo>
                    <a:pt x="113" y="208"/>
                  </a:lnTo>
                  <a:lnTo>
                    <a:pt x="118" y="206"/>
                  </a:lnTo>
                  <a:lnTo>
                    <a:pt x="121" y="202"/>
                  </a:lnTo>
                  <a:lnTo>
                    <a:pt x="125" y="198"/>
                  </a:lnTo>
                  <a:lnTo>
                    <a:pt x="129" y="194"/>
                  </a:lnTo>
                  <a:lnTo>
                    <a:pt x="134" y="192"/>
                  </a:lnTo>
                  <a:lnTo>
                    <a:pt x="138" y="187"/>
                  </a:lnTo>
                  <a:lnTo>
                    <a:pt x="141" y="184"/>
                  </a:lnTo>
                  <a:lnTo>
                    <a:pt x="145" y="181"/>
                  </a:lnTo>
                  <a:lnTo>
                    <a:pt x="149" y="177"/>
                  </a:lnTo>
                  <a:lnTo>
                    <a:pt x="153" y="173"/>
                  </a:lnTo>
                  <a:lnTo>
                    <a:pt x="157" y="169"/>
                  </a:lnTo>
                  <a:lnTo>
                    <a:pt x="163" y="162"/>
                  </a:lnTo>
                  <a:lnTo>
                    <a:pt x="170" y="154"/>
                  </a:lnTo>
                  <a:lnTo>
                    <a:pt x="174" y="150"/>
                  </a:lnTo>
                  <a:lnTo>
                    <a:pt x="177" y="145"/>
                  </a:lnTo>
                  <a:lnTo>
                    <a:pt x="179" y="142"/>
                  </a:lnTo>
                  <a:lnTo>
                    <a:pt x="183" y="138"/>
                  </a:lnTo>
                  <a:lnTo>
                    <a:pt x="185" y="134"/>
                  </a:lnTo>
                  <a:lnTo>
                    <a:pt x="189" y="129"/>
                  </a:lnTo>
                  <a:lnTo>
                    <a:pt x="192" y="125"/>
                  </a:lnTo>
                  <a:lnTo>
                    <a:pt x="194" y="121"/>
                  </a:lnTo>
                  <a:lnTo>
                    <a:pt x="197" y="118"/>
                  </a:lnTo>
                  <a:lnTo>
                    <a:pt x="198" y="113"/>
                  </a:lnTo>
                  <a:lnTo>
                    <a:pt x="200" y="109"/>
                  </a:lnTo>
                  <a:lnTo>
                    <a:pt x="203" y="104"/>
                  </a:lnTo>
                  <a:lnTo>
                    <a:pt x="208" y="96"/>
                  </a:lnTo>
                  <a:lnTo>
                    <a:pt x="213" y="90"/>
                  </a:lnTo>
                  <a:lnTo>
                    <a:pt x="218" y="82"/>
                  </a:lnTo>
                  <a:lnTo>
                    <a:pt x="224" y="76"/>
                  </a:lnTo>
                  <a:lnTo>
                    <a:pt x="229" y="70"/>
                  </a:lnTo>
                  <a:lnTo>
                    <a:pt x="234" y="64"/>
                  </a:lnTo>
                  <a:lnTo>
                    <a:pt x="239" y="57"/>
                  </a:lnTo>
                  <a:lnTo>
                    <a:pt x="246" y="52"/>
                  </a:lnTo>
                  <a:lnTo>
                    <a:pt x="251" y="47"/>
                  </a:lnTo>
                  <a:lnTo>
                    <a:pt x="256" y="42"/>
                  </a:lnTo>
                  <a:lnTo>
                    <a:pt x="261" y="37"/>
                  </a:lnTo>
                  <a:lnTo>
                    <a:pt x="266" y="33"/>
                  </a:lnTo>
                  <a:lnTo>
                    <a:pt x="271" y="30"/>
                  </a:lnTo>
                  <a:lnTo>
                    <a:pt x="276" y="26"/>
                  </a:lnTo>
                  <a:lnTo>
                    <a:pt x="281" y="22"/>
                  </a:lnTo>
                  <a:lnTo>
                    <a:pt x="285" y="20"/>
                  </a:lnTo>
                  <a:lnTo>
                    <a:pt x="290" y="16"/>
                  </a:lnTo>
                  <a:lnTo>
                    <a:pt x="293" y="13"/>
                  </a:lnTo>
                  <a:lnTo>
                    <a:pt x="301" y="8"/>
                  </a:lnTo>
                  <a:lnTo>
                    <a:pt x="308" y="6"/>
                  </a:lnTo>
                  <a:lnTo>
                    <a:pt x="313" y="2"/>
                  </a:lnTo>
                  <a:lnTo>
                    <a:pt x="318" y="1"/>
                  </a:lnTo>
                  <a:lnTo>
                    <a:pt x="320" y="0"/>
                  </a:lnTo>
                  <a:lnTo>
                    <a:pt x="321" y="0"/>
                  </a:lnTo>
                  <a:lnTo>
                    <a:pt x="321" y="1"/>
                  </a:lnTo>
                  <a:lnTo>
                    <a:pt x="320" y="7"/>
                  </a:lnTo>
                  <a:lnTo>
                    <a:pt x="318" y="10"/>
                  </a:lnTo>
                  <a:lnTo>
                    <a:pt x="318" y="15"/>
                  </a:lnTo>
                  <a:lnTo>
                    <a:pt x="317" y="21"/>
                  </a:lnTo>
                  <a:lnTo>
                    <a:pt x="317" y="27"/>
                  </a:lnTo>
                  <a:lnTo>
                    <a:pt x="315" y="33"/>
                  </a:lnTo>
                  <a:lnTo>
                    <a:pt x="315" y="41"/>
                  </a:lnTo>
                  <a:lnTo>
                    <a:pt x="313" y="43"/>
                  </a:lnTo>
                  <a:lnTo>
                    <a:pt x="313" y="49"/>
                  </a:lnTo>
                  <a:lnTo>
                    <a:pt x="313" y="52"/>
                  </a:lnTo>
                  <a:lnTo>
                    <a:pt x="313" y="57"/>
                  </a:lnTo>
                  <a:lnTo>
                    <a:pt x="312" y="61"/>
                  </a:lnTo>
                  <a:lnTo>
                    <a:pt x="312" y="65"/>
                  </a:lnTo>
                  <a:lnTo>
                    <a:pt x="311" y="70"/>
                  </a:lnTo>
                  <a:lnTo>
                    <a:pt x="311" y="75"/>
                  </a:lnTo>
                  <a:lnTo>
                    <a:pt x="310" y="80"/>
                  </a:lnTo>
                  <a:lnTo>
                    <a:pt x="310" y="85"/>
                  </a:lnTo>
                  <a:lnTo>
                    <a:pt x="310" y="90"/>
                  </a:lnTo>
                  <a:lnTo>
                    <a:pt x="310" y="95"/>
                  </a:lnTo>
                  <a:lnTo>
                    <a:pt x="310" y="100"/>
                  </a:lnTo>
                  <a:lnTo>
                    <a:pt x="310" y="105"/>
                  </a:lnTo>
                  <a:lnTo>
                    <a:pt x="308" y="109"/>
                  </a:lnTo>
                  <a:lnTo>
                    <a:pt x="308" y="115"/>
                  </a:lnTo>
                  <a:lnTo>
                    <a:pt x="308" y="120"/>
                  </a:lnTo>
                  <a:lnTo>
                    <a:pt x="308" y="125"/>
                  </a:lnTo>
                  <a:lnTo>
                    <a:pt x="308" y="130"/>
                  </a:lnTo>
                  <a:lnTo>
                    <a:pt x="308" y="137"/>
                  </a:lnTo>
                  <a:lnTo>
                    <a:pt x="308" y="142"/>
                  </a:lnTo>
                  <a:lnTo>
                    <a:pt x="308" y="147"/>
                  </a:lnTo>
                  <a:lnTo>
                    <a:pt x="308" y="152"/>
                  </a:lnTo>
                  <a:lnTo>
                    <a:pt x="310" y="158"/>
                  </a:lnTo>
                  <a:lnTo>
                    <a:pt x="310" y="163"/>
                  </a:lnTo>
                  <a:lnTo>
                    <a:pt x="310" y="168"/>
                  </a:lnTo>
                  <a:lnTo>
                    <a:pt x="311" y="174"/>
                  </a:lnTo>
                  <a:lnTo>
                    <a:pt x="312" y="179"/>
                  </a:lnTo>
                  <a:lnTo>
                    <a:pt x="312" y="184"/>
                  </a:lnTo>
                  <a:lnTo>
                    <a:pt x="312" y="189"/>
                  </a:lnTo>
                  <a:lnTo>
                    <a:pt x="313" y="194"/>
                  </a:lnTo>
                  <a:lnTo>
                    <a:pt x="313" y="199"/>
                  </a:lnTo>
                  <a:lnTo>
                    <a:pt x="315" y="204"/>
                  </a:lnTo>
                  <a:lnTo>
                    <a:pt x="316" y="209"/>
                  </a:lnTo>
                  <a:lnTo>
                    <a:pt x="317" y="214"/>
                  </a:lnTo>
                  <a:lnTo>
                    <a:pt x="318" y="219"/>
                  </a:lnTo>
                  <a:lnTo>
                    <a:pt x="318" y="225"/>
                  </a:lnTo>
                  <a:lnTo>
                    <a:pt x="320" y="230"/>
                  </a:lnTo>
                  <a:lnTo>
                    <a:pt x="321" y="233"/>
                  </a:lnTo>
                  <a:lnTo>
                    <a:pt x="323" y="238"/>
                  </a:lnTo>
                  <a:lnTo>
                    <a:pt x="325" y="242"/>
                  </a:lnTo>
                  <a:lnTo>
                    <a:pt x="327" y="247"/>
                  </a:lnTo>
                  <a:lnTo>
                    <a:pt x="330" y="251"/>
                  </a:lnTo>
                  <a:lnTo>
                    <a:pt x="331" y="256"/>
                  </a:lnTo>
                  <a:lnTo>
                    <a:pt x="335" y="263"/>
                  </a:lnTo>
                  <a:lnTo>
                    <a:pt x="339" y="271"/>
                  </a:lnTo>
                  <a:lnTo>
                    <a:pt x="344" y="279"/>
                  </a:lnTo>
                  <a:lnTo>
                    <a:pt x="349" y="285"/>
                  </a:lnTo>
                  <a:lnTo>
                    <a:pt x="354" y="291"/>
                  </a:lnTo>
                  <a:lnTo>
                    <a:pt x="359" y="297"/>
                  </a:lnTo>
                  <a:lnTo>
                    <a:pt x="364" y="302"/>
                  </a:lnTo>
                  <a:lnTo>
                    <a:pt x="370" y="309"/>
                  </a:lnTo>
                  <a:lnTo>
                    <a:pt x="375" y="314"/>
                  </a:lnTo>
                  <a:lnTo>
                    <a:pt x="381" y="319"/>
                  </a:lnTo>
                  <a:lnTo>
                    <a:pt x="386" y="324"/>
                  </a:lnTo>
                  <a:lnTo>
                    <a:pt x="392" y="329"/>
                  </a:lnTo>
                  <a:lnTo>
                    <a:pt x="397" y="333"/>
                  </a:lnTo>
                  <a:lnTo>
                    <a:pt x="404" y="336"/>
                  </a:lnTo>
                  <a:lnTo>
                    <a:pt x="409" y="340"/>
                  </a:lnTo>
                  <a:lnTo>
                    <a:pt x="415" y="345"/>
                  </a:lnTo>
                  <a:lnTo>
                    <a:pt x="420" y="348"/>
                  </a:lnTo>
                  <a:lnTo>
                    <a:pt x="425" y="350"/>
                  </a:lnTo>
                  <a:lnTo>
                    <a:pt x="430" y="353"/>
                  </a:lnTo>
                  <a:lnTo>
                    <a:pt x="435" y="356"/>
                  </a:lnTo>
                  <a:lnTo>
                    <a:pt x="439" y="358"/>
                  </a:lnTo>
                  <a:lnTo>
                    <a:pt x="443" y="360"/>
                  </a:lnTo>
                  <a:lnTo>
                    <a:pt x="448" y="362"/>
                  </a:lnTo>
                  <a:lnTo>
                    <a:pt x="451" y="364"/>
                  </a:lnTo>
                  <a:lnTo>
                    <a:pt x="458" y="367"/>
                  </a:lnTo>
                  <a:lnTo>
                    <a:pt x="463" y="368"/>
                  </a:lnTo>
                  <a:lnTo>
                    <a:pt x="465" y="369"/>
                  </a:lnTo>
                  <a:lnTo>
                    <a:pt x="467" y="370"/>
                  </a:lnTo>
                  <a:lnTo>
                    <a:pt x="469" y="370"/>
                  </a:lnTo>
                  <a:lnTo>
                    <a:pt x="474" y="372"/>
                  </a:lnTo>
                  <a:lnTo>
                    <a:pt x="477" y="372"/>
                  </a:lnTo>
                  <a:lnTo>
                    <a:pt x="482" y="373"/>
                  </a:lnTo>
                  <a:lnTo>
                    <a:pt x="485" y="374"/>
                  </a:lnTo>
                  <a:lnTo>
                    <a:pt x="492" y="375"/>
                  </a:lnTo>
                  <a:lnTo>
                    <a:pt x="498" y="375"/>
                  </a:lnTo>
                  <a:lnTo>
                    <a:pt x="504" y="377"/>
                  </a:lnTo>
                  <a:lnTo>
                    <a:pt x="508" y="377"/>
                  </a:lnTo>
                  <a:lnTo>
                    <a:pt x="512" y="378"/>
                  </a:lnTo>
                  <a:lnTo>
                    <a:pt x="515" y="378"/>
                  </a:lnTo>
                  <a:lnTo>
                    <a:pt x="520" y="379"/>
                  </a:lnTo>
                  <a:lnTo>
                    <a:pt x="524" y="379"/>
                  </a:lnTo>
                  <a:lnTo>
                    <a:pt x="528" y="379"/>
                  </a:lnTo>
                  <a:lnTo>
                    <a:pt x="532" y="379"/>
                  </a:lnTo>
                  <a:lnTo>
                    <a:pt x="537" y="379"/>
                  </a:lnTo>
                  <a:lnTo>
                    <a:pt x="542" y="379"/>
                  </a:lnTo>
                  <a:lnTo>
                    <a:pt x="546" y="379"/>
                  </a:lnTo>
                  <a:lnTo>
                    <a:pt x="551" y="379"/>
                  </a:lnTo>
                  <a:lnTo>
                    <a:pt x="556" y="380"/>
                  </a:lnTo>
                  <a:lnTo>
                    <a:pt x="561" y="379"/>
                  </a:lnTo>
                  <a:lnTo>
                    <a:pt x="566" y="379"/>
                  </a:lnTo>
                  <a:lnTo>
                    <a:pt x="571" y="379"/>
                  </a:lnTo>
                  <a:lnTo>
                    <a:pt x="576" y="379"/>
                  </a:lnTo>
                  <a:lnTo>
                    <a:pt x="581" y="378"/>
                  </a:lnTo>
                  <a:lnTo>
                    <a:pt x="586" y="378"/>
                  </a:lnTo>
                  <a:lnTo>
                    <a:pt x="591" y="377"/>
                  </a:lnTo>
                  <a:lnTo>
                    <a:pt x="597" y="377"/>
                  </a:lnTo>
                  <a:lnTo>
                    <a:pt x="602" y="375"/>
                  </a:lnTo>
                  <a:lnTo>
                    <a:pt x="607" y="374"/>
                  </a:lnTo>
                  <a:lnTo>
                    <a:pt x="613" y="373"/>
                  </a:lnTo>
                  <a:lnTo>
                    <a:pt x="618" y="373"/>
                  </a:lnTo>
                  <a:lnTo>
                    <a:pt x="623" y="372"/>
                  </a:lnTo>
                  <a:lnTo>
                    <a:pt x="630" y="369"/>
                  </a:lnTo>
                  <a:lnTo>
                    <a:pt x="635" y="368"/>
                  </a:lnTo>
                  <a:lnTo>
                    <a:pt x="641" y="368"/>
                  </a:lnTo>
                  <a:lnTo>
                    <a:pt x="646" y="365"/>
                  </a:lnTo>
                  <a:lnTo>
                    <a:pt x="652" y="363"/>
                  </a:lnTo>
                  <a:lnTo>
                    <a:pt x="657" y="362"/>
                  </a:lnTo>
                  <a:lnTo>
                    <a:pt x="664" y="359"/>
                  </a:lnTo>
                  <a:lnTo>
                    <a:pt x="669" y="356"/>
                  </a:lnTo>
                  <a:lnTo>
                    <a:pt x="675" y="354"/>
                  </a:lnTo>
                  <a:lnTo>
                    <a:pt x="679" y="351"/>
                  </a:lnTo>
                  <a:lnTo>
                    <a:pt x="686" y="349"/>
                  </a:lnTo>
                  <a:lnTo>
                    <a:pt x="690" y="345"/>
                  </a:lnTo>
                  <a:lnTo>
                    <a:pt x="696" y="341"/>
                  </a:lnTo>
                  <a:lnTo>
                    <a:pt x="701" y="339"/>
                  </a:lnTo>
                  <a:lnTo>
                    <a:pt x="706" y="335"/>
                  </a:lnTo>
                  <a:lnTo>
                    <a:pt x="711" y="331"/>
                  </a:lnTo>
                  <a:lnTo>
                    <a:pt x="718" y="328"/>
                  </a:lnTo>
                  <a:lnTo>
                    <a:pt x="723" y="324"/>
                  </a:lnTo>
                  <a:lnTo>
                    <a:pt x="729" y="320"/>
                  </a:lnTo>
                  <a:lnTo>
                    <a:pt x="733" y="315"/>
                  </a:lnTo>
                  <a:lnTo>
                    <a:pt x="738" y="310"/>
                  </a:lnTo>
                  <a:lnTo>
                    <a:pt x="743" y="305"/>
                  </a:lnTo>
                  <a:lnTo>
                    <a:pt x="748" y="301"/>
                  </a:lnTo>
                  <a:lnTo>
                    <a:pt x="751" y="295"/>
                  </a:lnTo>
                  <a:lnTo>
                    <a:pt x="756" y="291"/>
                  </a:lnTo>
                  <a:lnTo>
                    <a:pt x="761" y="285"/>
                  </a:lnTo>
                  <a:lnTo>
                    <a:pt x="767" y="281"/>
                  </a:lnTo>
                  <a:lnTo>
                    <a:pt x="770" y="275"/>
                  </a:lnTo>
                  <a:lnTo>
                    <a:pt x="775" y="270"/>
                  </a:lnTo>
                  <a:lnTo>
                    <a:pt x="779" y="265"/>
                  </a:lnTo>
                  <a:lnTo>
                    <a:pt x="783" y="261"/>
                  </a:lnTo>
                  <a:lnTo>
                    <a:pt x="787" y="255"/>
                  </a:lnTo>
                  <a:lnTo>
                    <a:pt x="792" y="250"/>
                  </a:lnTo>
                  <a:lnTo>
                    <a:pt x="794" y="245"/>
                  </a:lnTo>
                  <a:lnTo>
                    <a:pt x="799" y="240"/>
                  </a:lnTo>
                  <a:lnTo>
                    <a:pt x="802" y="235"/>
                  </a:lnTo>
                  <a:lnTo>
                    <a:pt x="805" y="228"/>
                  </a:lnTo>
                  <a:lnTo>
                    <a:pt x="808" y="223"/>
                  </a:lnTo>
                  <a:lnTo>
                    <a:pt x="812" y="218"/>
                  </a:lnTo>
                  <a:lnTo>
                    <a:pt x="814" y="212"/>
                  </a:lnTo>
                  <a:lnTo>
                    <a:pt x="818" y="207"/>
                  </a:lnTo>
                  <a:lnTo>
                    <a:pt x="820" y="202"/>
                  </a:lnTo>
                  <a:lnTo>
                    <a:pt x="824" y="197"/>
                  </a:lnTo>
                  <a:lnTo>
                    <a:pt x="827" y="192"/>
                  </a:lnTo>
                  <a:lnTo>
                    <a:pt x="829" y="187"/>
                  </a:lnTo>
                  <a:lnTo>
                    <a:pt x="832" y="181"/>
                  </a:lnTo>
                  <a:lnTo>
                    <a:pt x="834" y="175"/>
                  </a:lnTo>
                  <a:lnTo>
                    <a:pt x="837" y="170"/>
                  </a:lnTo>
                  <a:lnTo>
                    <a:pt x="839" y="165"/>
                  </a:lnTo>
                  <a:lnTo>
                    <a:pt x="842" y="162"/>
                  </a:lnTo>
                  <a:lnTo>
                    <a:pt x="844" y="157"/>
                  </a:lnTo>
                  <a:lnTo>
                    <a:pt x="846" y="152"/>
                  </a:lnTo>
                  <a:lnTo>
                    <a:pt x="848" y="147"/>
                  </a:lnTo>
                  <a:lnTo>
                    <a:pt x="849" y="142"/>
                  </a:lnTo>
                  <a:lnTo>
                    <a:pt x="852" y="138"/>
                  </a:lnTo>
                  <a:lnTo>
                    <a:pt x="853" y="134"/>
                  </a:lnTo>
                  <a:lnTo>
                    <a:pt x="854" y="129"/>
                  </a:lnTo>
                  <a:lnTo>
                    <a:pt x="856" y="125"/>
                  </a:lnTo>
                  <a:lnTo>
                    <a:pt x="858" y="120"/>
                  </a:lnTo>
                  <a:lnTo>
                    <a:pt x="859" y="116"/>
                  </a:lnTo>
                  <a:lnTo>
                    <a:pt x="861" y="113"/>
                  </a:lnTo>
                  <a:lnTo>
                    <a:pt x="862" y="109"/>
                  </a:lnTo>
                  <a:lnTo>
                    <a:pt x="863" y="105"/>
                  </a:lnTo>
                  <a:lnTo>
                    <a:pt x="866" y="98"/>
                  </a:lnTo>
                  <a:lnTo>
                    <a:pt x="868" y="93"/>
                  </a:lnTo>
                  <a:lnTo>
                    <a:pt x="871" y="86"/>
                  </a:lnTo>
                  <a:lnTo>
                    <a:pt x="872" y="81"/>
                  </a:lnTo>
                  <a:lnTo>
                    <a:pt x="873" y="76"/>
                  </a:lnTo>
                  <a:lnTo>
                    <a:pt x="874" y="72"/>
                  </a:lnTo>
                  <a:lnTo>
                    <a:pt x="876" y="67"/>
                  </a:lnTo>
                  <a:lnTo>
                    <a:pt x="877" y="66"/>
                  </a:lnTo>
                  <a:lnTo>
                    <a:pt x="884" y="21"/>
                  </a:lnTo>
                  <a:lnTo>
                    <a:pt x="887" y="22"/>
                  </a:lnTo>
                  <a:lnTo>
                    <a:pt x="888" y="23"/>
                  </a:lnTo>
                  <a:lnTo>
                    <a:pt x="893" y="25"/>
                  </a:lnTo>
                  <a:lnTo>
                    <a:pt x="897" y="27"/>
                  </a:lnTo>
                  <a:lnTo>
                    <a:pt x="903" y="30"/>
                  </a:lnTo>
                  <a:lnTo>
                    <a:pt x="906" y="31"/>
                  </a:lnTo>
                  <a:lnTo>
                    <a:pt x="910" y="32"/>
                  </a:lnTo>
                  <a:lnTo>
                    <a:pt x="913" y="35"/>
                  </a:lnTo>
                  <a:lnTo>
                    <a:pt x="917" y="37"/>
                  </a:lnTo>
                  <a:lnTo>
                    <a:pt x="921" y="38"/>
                  </a:lnTo>
                  <a:lnTo>
                    <a:pt x="925" y="41"/>
                  </a:lnTo>
                  <a:lnTo>
                    <a:pt x="930" y="42"/>
                  </a:lnTo>
                  <a:lnTo>
                    <a:pt x="935" y="45"/>
                  </a:lnTo>
                  <a:lnTo>
                    <a:pt x="938" y="47"/>
                  </a:lnTo>
                  <a:lnTo>
                    <a:pt x="943" y="49"/>
                  </a:lnTo>
                  <a:lnTo>
                    <a:pt x="949" y="52"/>
                  </a:lnTo>
                  <a:lnTo>
                    <a:pt x="954" y="55"/>
                  </a:lnTo>
                  <a:lnTo>
                    <a:pt x="959" y="57"/>
                  </a:lnTo>
                  <a:lnTo>
                    <a:pt x="965" y="60"/>
                  </a:lnTo>
                  <a:lnTo>
                    <a:pt x="969" y="62"/>
                  </a:lnTo>
                  <a:lnTo>
                    <a:pt x="975" y="66"/>
                  </a:lnTo>
                  <a:lnTo>
                    <a:pt x="980" y="69"/>
                  </a:lnTo>
                  <a:lnTo>
                    <a:pt x="986" y="72"/>
                  </a:lnTo>
                  <a:lnTo>
                    <a:pt x="992" y="75"/>
                  </a:lnTo>
                  <a:lnTo>
                    <a:pt x="999" y="79"/>
                  </a:lnTo>
                  <a:lnTo>
                    <a:pt x="1005" y="81"/>
                  </a:lnTo>
                  <a:lnTo>
                    <a:pt x="1010" y="85"/>
                  </a:lnTo>
                  <a:lnTo>
                    <a:pt x="1016" y="87"/>
                  </a:lnTo>
                  <a:lnTo>
                    <a:pt x="1023" y="91"/>
                  </a:lnTo>
                  <a:lnTo>
                    <a:pt x="1028" y="95"/>
                  </a:lnTo>
                  <a:lnTo>
                    <a:pt x="1034" y="98"/>
                  </a:lnTo>
                  <a:lnTo>
                    <a:pt x="1040" y="101"/>
                  </a:lnTo>
                  <a:lnTo>
                    <a:pt x="1046" y="106"/>
                  </a:lnTo>
                  <a:lnTo>
                    <a:pt x="1053" y="109"/>
                  </a:lnTo>
                  <a:lnTo>
                    <a:pt x="1059" y="113"/>
                  </a:lnTo>
                  <a:lnTo>
                    <a:pt x="1065" y="116"/>
                  </a:lnTo>
                  <a:lnTo>
                    <a:pt x="1072" y="120"/>
                  </a:lnTo>
                  <a:lnTo>
                    <a:pt x="1078" y="124"/>
                  </a:lnTo>
                  <a:lnTo>
                    <a:pt x="1084" y="128"/>
                  </a:lnTo>
                  <a:lnTo>
                    <a:pt x="1090" y="131"/>
                  </a:lnTo>
                  <a:lnTo>
                    <a:pt x="1097" y="135"/>
                  </a:lnTo>
                  <a:lnTo>
                    <a:pt x="1102" y="139"/>
                  </a:lnTo>
                  <a:lnTo>
                    <a:pt x="1108" y="143"/>
                  </a:lnTo>
                  <a:lnTo>
                    <a:pt x="1113" y="147"/>
                  </a:lnTo>
                  <a:lnTo>
                    <a:pt x="1119" y="150"/>
                  </a:lnTo>
                  <a:lnTo>
                    <a:pt x="1125" y="154"/>
                  </a:lnTo>
                  <a:lnTo>
                    <a:pt x="1131" y="158"/>
                  </a:lnTo>
                  <a:lnTo>
                    <a:pt x="1137" y="162"/>
                  </a:lnTo>
                  <a:lnTo>
                    <a:pt x="1143" y="165"/>
                  </a:lnTo>
                  <a:lnTo>
                    <a:pt x="1147" y="169"/>
                  </a:lnTo>
                  <a:lnTo>
                    <a:pt x="1152" y="173"/>
                  </a:lnTo>
                  <a:lnTo>
                    <a:pt x="1157" y="177"/>
                  </a:lnTo>
                  <a:lnTo>
                    <a:pt x="1163" y="181"/>
                  </a:lnTo>
                  <a:lnTo>
                    <a:pt x="1168" y="184"/>
                  </a:lnTo>
                  <a:lnTo>
                    <a:pt x="1173" y="189"/>
                  </a:lnTo>
                  <a:lnTo>
                    <a:pt x="1177" y="193"/>
                  </a:lnTo>
                  <a:lnTo>
                    <a:pt x="1182" y="197"/>
                  </a:lnTo>
                  <a:lnTo>
                    <a:pt x="1181" y="197"/>
                  </a:lnTo>
                  <a:lnTo>
                    <a:pt x="1178" y="199"/>
                  </a:lnTo>
                  <a:lnTo>
                    <a:pt x="1174" y="203"/>
                  </a:lnTo>
                  <a:lnTo>
                    <a:pt x="1169" y="208"/>
                  </a:lnTo>
                  <a:lnTo>
                    <a:pt x="1166" y="209"/>
                  </a:lnTo>
                  <a:lnTo>
                    <a:pt x="1162" y="213"/>
                  </a:lnTo>
                  <a:lnTo>
                    <a:pt x="1158" y="217"/>
                  </a:lnTo>
                  <a:lnTo>
                    <a:pt x="1154" y="219"/>
                  </a:lnTo>
                  <a:lnTo>
                    <a:pt x="1149" y="223"/>
                  </a:lnTo>
                  <a:lnTo>
                    <a:pt x="1146" y="228"/>
                  </a:lnTo>
                  <a:lnTo>
                    <a:pt x="1141" y="232"/>
                  </a:lnTo>
                  <a:lnTo>
                    <a:pt x="1136" y="237"/>
                  </a:lnTo>
                  <a:lnTo>
                    <a:pt x="1129" y="241"/>
                  </a:lnTo>
                  <a:lnTo>
                    <a:pt x="1123" y="246"/>
                  </a:lnTo>
                  <a:lnTo>
                    <a:pt x="1117" y="251"/>
                  </a:lnTo>
                  <a:lnTo>
                    <a:pt x="1110" y="256"/>
                  </a:lnTo>
                  <a:lnTo>
                    <a:pt x="1103" y="261"/>
                  </a:lnTo>
                  <a:lnTo>
                    <a:pt x="1097" y="267"/>
                  </a:lnTo>
                  <a:lnTo>
                    <a:pt x="1089" y="272"/>
                  </a:lnTo>
                  <a:lnTo>
                    <a:pt x="1082" y="279"/>
                  </a:lnTo>
                  <a:lnTo>
                    <a:pt x="1073" y="284"/>
                  </a:lnTo>
                  <a:lnTo>
                    <a:pt x="1065" y="290"/>
                  </a:lnTo>
                  <a:lnTo>
                    <a:pt x="1056" y="296"/>
                  </a:lnTo>
                  <a:lnTo>
                    <a:pt x="1048" y="302"/>
                  </a:lnTo>
                  <a:lnTo>
                    <a:pt x="1039" y="309"/>
                  </a:lnTo>
                  <a:lnTo>
                    <a:pt x="1029" y="315"/>
                  </a:lnTo>
                  <a:lnTo>
                    <a:pt x="1020" y="321"/>
                  </a:lnTo>
                  <a:lnTo>
                    <a:pt x="1011" y="328"/>
                  </a:lnTo>
                  <a:lnTo>
                    <a:pt x="1000" y="334"/>
                  </a:lnTo>
                  <a:lnTo>
                    <a:pt x="990" y="340"/>
                  </a:lnTo>
                  <a:lnTo>
                    <a:pt x="979" y="346"/>
                  </a:lnTo>
                  <a:lnTo>
                    <a:pt x="969" y="353"/>
                  </a:lnTo>
                  <a:lnTo>
                    <a:pt x="957" y="359"/>
                  </a:lnTo>
                  <a:lnTo>
                    <a:pt x="946" y="365"/>
                  </a:lnTo>
                  <a:lnTo>
                    <a:pt x="935" y="372"/>
                  </a:lnTo>
                  <a:lnTo>
                    <a:pt x="923" y="378"/>
                  </a:lnTo>
                  <a:lnTo>
                    <a:pt x="912" y="384"/>
                  </a:lnTo>
                  <a:lnTo>
                    <a:pt x="900" y="390"/>
                  </a:lnTo>
                  <a:lnTo>
                    <a:pt x="888" y="397"/>
                  </a:lnTo>
                  <a:lnTo>
                    <a:pt x="876" y="403"/>
                  </a:lnTo>
                  <a:lnTo>
                    <a:pt x="863" y="408"/>
                  </a:lnTo>
                  <a:lnTo>
                    <a:pt x="851" y="414"/>
                  </a:lnTo>
                  <a:lnTo>
                    <a:pt x="838" y="419"/>
                  </a:lnTo>
                  <a:lnTo>
                    <a:pt x="826" y="427"/>
                  </a:lnTo>
                  <a:lnTo>
                    <a:pt x="812" y="431"/>
                  </a:lnTo>
                  <a:lnTo>
                    <a:pt x="798" y="436"/>
                  </a:lnTo>
                  <a:lnTo>
                    <a:pt x="784" y="441"/>
                  </a:lnTo>
                  <a:lnTo>
                    <a:pt x="772" y="446"/>
                  </a:lnTo>
                  <a:lnTo>
                    <a:pt x="756" y="451"/>
                  </a:lnTo>
                  <a:lnTo>
                    <a:pt x="744" y="456"/>
                  </a:lnTo>
                  <a:lnTo>
                    <a:pt x="730" y="460"/>
                  </a:lnTo>
                  <a:lnTo>
                    <a:pt x="716" y="465"/>
                  </a:lnTo>
                  <a:lnTo>
                    <a:pt x="701" y="468"/>
                  </a:lnTo>
                  <a:lnTo>
                    <a:pt x="687" y="472"/>
                  </a:lnTo>
                  <a:lnTo>
                    <a:pt x="672" y="475"/>
                  </a:lnTo>
                  <a:lnTo>
                    <a:pt x="659" y="478"/>
                  </a:lnTo>
                  <a:lnTo>
                    <a:pt x="644" y="481"/>
                  </a:lnTo>
                  <a:lnTo>
                    <a:pt x="628" y="483"/>
                  </a:lnTo>
                  <a:lnTo>
                    <a:pt x="613" y="486"/>
                  </a:lnTo>
                  <a:lnTo>
                    <a:pt x="600" y="488"/>
                  </a:lnTo>
                  <a:lnTo>
                    <a:pt x="583" y="490"/>
                  </a:lnTo>
                  <a:lnTo>
                    <a:pt x="569" y="491"/>
                  </a:lnTo>
                  <a:lnTo>
                    <a:pt x="554" y="492"/>
                  </a:lnTo>
                  <a:lnTo>
                    <a:pt x="539" y="493"/>
                  </a:lnTo>
                  <a:lnTo>
                    <a:pt x="524" y="493"/>
                  </a:lnTo>
                  <a:lnTo>
                    <a:pt x="509" y="495"/>
                  </a:lnTo>
                  <a:lnTo>
                    <a:pt x="495" y="495"/>
                  </a:lnTo>
                  <a:lnTo>
                    <a:pt x="482" y="495"/>
                  </a:lnTo>
                  <a:lnTo>
                    <a:pt x="467" y="495"/>
                  </a:lnTo>
                  <a:lnTo>
                    <a:pt x="454" y="493"/>
                  </a:lnTo>
                  <a:lnTo>
                    <a:pt x="440" y="493"/>
                  </a:lnTo>
                  <a:lnTo>
                    <a:pt x="426" y="492"/>
                  </a:lnTo>
                  <a:lnTo>
                    <a:pt x="413" y="491"/>
                  </a:lnTo>
                  <a:lnTo>
                    <a:pt x="400" y="490"/>
                  </a:lnTo>
                  <a:lnTo>
                    <a:pt x="387" y="488"/>
                  </a:lnTo>
                  <a:lnTo>
                    <a:pt x="375" y="486"/>
                  </a:lnTo>
                  <a:lnTo>
                    <a:pt x="361" y="485"/>
                  </a:lnTo>
                  <a:lnTo>
                    <a:pt x="349" y="482"/>
                  </a:lnTo>
                  <a:lnTo>
                    <a:pt x="336" y="480"/>
                  </a:lnTo>
                  <a:lnTo>
                    <a:pt x="323" y="478"/>
                  </a:lnTo>
                  <a:lnTo>
                    <a:pt x="312" y="475"/>
                  </a:lnTo>
                  <a:lnTo>
                    <a:pt x="301" y="473"/>
                  </a:lnTo>
                  <a:lnTo>
                    <a:pt x="288" y="471"/>
                  </a:lnTo>
                  <a:lnTo>
                    <a:pt x="277" y="468"/>
                  </a:lnTo>
                  <a:lnTo>
                    <a:pt x="266" y="465"/>
                  </a:lnTo>
                  <a:lnTo>
                    <a:pt x="256" y="462"/>
                  </a:lnTo>
                  <a:lnTo>
                    <a:pt x="244" y="458"/>
                  </a:lnTo>
                  <a:lnTo>
                    <a:pt x="234" y="456"/>
                  </a:lnTo>
                  <a:lnTo>
                    <a:pt x="223" y="452"/>
                  </a:lnTo>
                  <a:lnTo>
                    <a:pt x="213" y="450"/>
                  </a:lnTo>
                  <a:lnTo>
                    <a:pt x="203" y="446"/>
                  </a:lnTo>
                  <a:lnTo>
                    <a:pt x="194" y="443"/>
                  </a:lnTo>
                  <a:lnTo>
                    <a:pt x="184" y="439"/>
                  </a:lnTo>
                  <a:lnTo>
                    <a:pt x="175" y="436"/>
                  </a:lnTo>
                  <a:lnTo>
                    <a:pt x="165" y="432"/>
                  </a:lnTo>
                  <a:lnTo>
                    <a:pt x="158" y="429"/>
                  </a:lnTo>
                  <a:lnTo>
                    <a:pt x="149" y="426"/>
                  </a:lnTo>
                  <a:lnTo>
                    <a:pt x="140" y="423"/>
                  </a:lnTo>
                  <a:lnTo>
                    <a:pt x="133" y="419"/>
                  </a:lnTo>
                  <a:lnTo>
                    <a:pt x="125" y="417"/>
                  </a:lnTo>
                  <a:lnTo>
                    <a:pt x="118" y="413"/>
                  </a:lnTo>
                  <a:lnTo>
                    <a:pt x="110" y="411"/>
                  </a:lnTo>
                  <a:lnTo>
                    <a:pt x="104" y="407"/>
                  </a:lnTo>
                  <a:lnTo>
                    <a:pt x="98" y="403"/>
                  </a:lnTo>
                  <a:lnTo>
                    <a:pt x="91" y="400"/>
                  </a:lnTo>
                  <a:lnTo>
                    <a:pt x="85" y="397"/>
                  </a:lnTo>
                  <a:lnTo>
                    <a:pt x="79" y="394"/>
                  </a:lnTo>
                  <a:lnTo>
                    <a:pt x="74" y="392"/>
                  </a:lnTo>
                  <a:lnTo>
                    <a:pt x="69" y="389"/>
                  </a:lnTo>
                  <a:lnTo>
                    <a:pt x="64" y="387"/>
                  </a:lnTo>
                  <a:lnTo>
                    <a:pt x="59" y="384"/>
                  </a:lnTo>
                  <a:lnTo>
                    <a:pt x="55" y="383"/>
                  </a:lnTo>
                  <a:lnTo>
                    <a:pt x="51" y="379"/>
                  </a:lnTo>
                  <a:lnTo>
                    <a:pt x="47" y="378"/>
                  </a:lnTo>
                  <a:lnTo>
                    <a:pt x="44" y="375"/>
                  </a:lnTo>
                  <a:lnTo>
                    <a:pt x="41" y="374"/>
                  </a:lnTo>
                  <a:lnTo>
                    <a:pt x="36" y="372"/>
                  </a:lnTo>
                  <a:lnTo>
                    <a:pt x="33" y="369"/>
                  </a:lnTo>
                  <a:lnTo>
                    <a:pt x="31" y="368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0" name="Freeform 78"/>
            <p:cNvSpPr>
              <a:spLocks/>
            </p:cNvSpPr>
            <p:nvPr/>
          </p:nvSpPr>
          <p:spPr bwMode="auto">
            <a:xfrm>
              <a:off x="3188" y="3000"/>
              <a:ext cx="188" cy="119"/>
            </a:xfrm>
            <a:custGeom>
              <a:avLst/>
              <a:gdLst>
                <a:gd name="T0" fmla="*/ 20 w 565"/>
                <a:gd name="T1" fmla="*/ 48 h 355"/>
                <a:gd name="T2" fmla="*/ 43 w 565"/>
                <a:gd name="T3" fmla="*/ 36 h 355"/>
                <a:gd name="T4" fmla="*/ 71 w 565"/>
                <a:gd name="T5" fmla="*/ 23 h 355"/>
                <a:gd name="T6" fmla="*/ 100 w 565"/>
                <a:gd name="T7" fmla="*/ 12 h 355"/>
                <a:gd name="T8" fmla="*/ 127 w 565"/>
                <a:gd name="T9" fmla="*/ 3 h 355"/>
                <a:gd name="T10" fmla="*/ 142 w 565"/>
                <a:gd name="T11" fmla="*/ 2 h 355"/>
                <a:gd name="T12" fmla="*/ 137 w 565"/>
                <a:gd name="T13" fmla="*/ 22 h 355"/>
                <a:gd name="T14" fmla="*/ 133 w 565"/>
                <a:gd name="T15" fmla="*/ 49 h 355"/>
                <a:gd name="T16" fmla="*/ 136 w 565"/>
                <a:gd name="T17" fmla="*/ 83 h 355"/>
                <a:gd name="T18" fmla="*/ 147 w 565"/>
                <a:gd name="T19" fmla="*/ 119 h 355"/>
                <a:gd name="T20" fmla="*/ 175 w 565"/>
                <a:gd name="T21" fmla="*/ 150 h 355"/>
                <a:gd name="T22" fmla="*/ 195 w 565"/>
                <a:gd name="T23" fmla="*/ 163 h 355"/>
                <a:gd name="T24" fmla="*/ 221 w 565"/>
                <a:gd name="T25" fmla="*/ 171 h 355"/>
                <a:gd name="T26" fmla="*/ 246 w 565"/>
                <a:gd name="T27" fmla="*/ 174 h 355"/>
                <a:gd name="T28" fmla="*/ 270 w 565"/>
                <a:gd name="T29" fmla="*/ 171 h 355"/>
                <a:gd name="T30" fmla="*/ 292 w 565"/>
                <a:gd name="T31" fmla="*/ 163 h 355"/>
                <a:gd name="T32" fmla="*/ 312 w 565"/>
                <a:gd name="T33" fmla="*/ 150 h 355"/>
                <a:gd name="T34" fmla="*/ 342 w 565"/>
                <a:gd name="T35" fmla="*/ 126 h 355"/>
                <a:gd name="T36" fmla="*/ 371 w 565"/>
                <a:gd name="T37" fmla="*/ 92 h 355"/>
                <a:gd name="T38" fmla="*/ 391 w 565"/>
                <a:gd name="T39" fmla="*/ 62 h 355"/>
                <a:gd name="T40" fmla="*/ 402 w 565"/>
                <a:gd name="T41" fmla="*/ 43 h 355"/>
                <a:gd name="T42" fmla="*/ 431 w 565"/>
                <a:gd name="T43" fmla="*/ 12 h 355"/>
                <a:gd name="T44" fmla="*/ 455 w 565"/>
                <a:gd name="T45" fmla="*/ 19 h 355"/>
                <a:gd name="T46" fmla="*/ 487 w 565"/>
                <a:gd name="T47" fmla="*/ 32 h 355"/>
                <a:gd name="T48" fmla="*/ 517 w 565"/>
                <a:gd name="T49" fmla="*/ 43 h 355"/>
                <a:gd name="T50" fmla="*/ 546 w 565"/>
                <a:gd name="T51" fmla="*/ 56 h 355"/>
                <a:gd name="T52" fmla="*/ 565 w 565"/>
                <a:gd name="T53" fmla="*/ 67 h 355"/>
                <a:gd name="T54" fmla="*/ 558 w 565"/>
                <a:gd name="T55" fmla="*/ 85 h 355"/>
                <a:gd name="T56" fmla="*/ 551 w 565"/>
                <a:gd name="T57" fmla="*/ 106 h 355"/>
                <a:gd name="T58" fmla="*/ 540 w 565"/>
                <a:gd name="T59" fmla="*/ 132 h 355"/>
                <a:gd name="T60" fmla="*/ 526 w 565"/>
                <a:gd name="T61" fmla="*/ 163 h 355"/>
                <a:gd name="T62" fmla="*/ 509 w 565"/>
                <a:gd name="T63" fmla="*/ 195 h 355"/>
                <a:gd name="T64" fmla="*/ 487 w 565"/>
                <a:gd name="T65" fmla="*/ 228 h 355"/>
                <a:gd name="T66" fmla="*/ 462 w 565"/>
                <a:gd name="T67" fmla="*/ 261 h 355"/>
                <a:gd name="T68" fmla="*/ 433 w 565"/>
                <a:gd name="T69" fmla="*/ 289 h 355"/>
                <a:gd name="T70" fmla="*/ 400 w 565"/>
                <a:gd name="T71" fmla="*/ 316 h 355"/>
                <a:gd name="T72" fmla="*/ 362 w 565"/>
                <a:gd name="T73" fmla="*/ 337 h 355"/>
                <a:gd name="T74" fmla="*/ 320 w 565"/>
                <a:gd name="T75" fmla="*/ 350 h 355"/>
                <a:gd name="T76" fmla="*/ 274 w 565"/>
                <a:gd name="T77" fmla="*/ 355 h 355"/>
                <a:gd name="T78" fmla="*/ 230 w 565"/>
                <a:gd name="T79" fmla="*/ 354 h 355"/>
                <a:gd name="T80" fmla="*/ 191 w 565"/>
                <a:gd name="T81" fmla="*/ 350 h 355"/>
                <a:gd name="T82" fmla="*/ 160 w 565"/>
                <a:gd name="T83" fmla="*/ 345 h 355"/>
                <a:gd name="T84" fmla="*/ 132 w 565"/>
                <a:gd name="T85" fmla="*/ 335 h 355"/>
                <a:gd name="T86" fmla="*/ 110 w 565"/>
                <a:gd name="T87" fmla="*/ 326 h 355"/>
                <a:gd name="T88" fmla="*/ 83 w 565"/>
                <a:gd name="T89" fmla="*/ 311 h 355"/>
                <a:gd name="T90" fmla="*/ 62 w 565"/>
                <a:gd name="T91" fmla="*/ 289 h 355"/>
                <a:gd name="T92" fmla="*/ 49 w 565"/>
                <a:gd name="T93" fmla="*/ 271 h 355"/>
                <a:gd name="T94" fmla="*/ 41 w 565"/>
                <a:gd name="T95" fmla="*/ 257 h 355"/>
                <a:gd name="T96" fmla="*/ 29 w 565"/>
                <a:gd name="T97" fmla="*/ 235 h 355"/>
                <a:gd name="T98" fmla="*/ 18 w 565"/>
                <a:gd name="T99" fmla="*/ 208 h 355"/>
                <a:gd name="T100" fmla="*/ 8 w 565"/>
                <a:gd name="T101" fmla="*/ 174 h 355"/>
                <a:gd name="T102" fmla="*/ 4 w 565"/>
                <a:gd name="T103" fmla="*/ 152 h 355"/>
                <a:gd name="T104" fmla="*/ 2 w 565"/>
                <a:gd name="T105" fmla="*/ 130 h 355"/>
                <a:gd name="T106" fmla="*/ 0 w 565"/>
                <a:gd name="T107" fmla="*/ 105 h 355"/>
                <a:gd name="T108" fmla="*/ 4 w 565"/>
                <a:gd name="T109" fmla="*/ 57 h 3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5"/>
                <a:gd name="T166" fmla="*/ 0 h 355"/>
                <a:gd name="T167" fmla="*/ 565 w 565"/>
                <a:gd name="T168" fmla="*/ 355 h 3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5" h="355">
                  <a:moveTo>
                    <a:pt x="4" y="57"/>
                  </a:moveTo>
                  <a:lnTo>
                    <a:pt x="5" y="56"/>
                  </a:lnTo>
                  <a:lnTo>
                    <a:pt x="9" y="54"/>
                  </a:lnTo>
                  <a:lnTo>
                    <a:pt x="14" y="52"/>
                  </a:lnTo>
                  <a:lnTo>
                    <a:pt x="20" y="48"/>
                  </a:lnTo>
                  <a:lnTo>
                    <a:pt x="24" y="46"/>
                  </a:lnTo>
                  <a:lnTo>
                    <a:pt x="29" y="43"/>
                  </a:lnTo>
                  <a:lnTo>
                    <a:pt x="33" y="41"/>
                  </a:lnTo>
                  <a:lnTo>
                    <a:pt x="38" y="39"/>
                  </a:lnTo>
                  <a:lnTo>
                    <a:pt x="43" y="36"/>
                  </a:lnTo>
                  <a:lnTo>
                    <a:pt x="48" y="34"/>
                  </a:lnTo>
                  <a:lnTo>
                    <a:pt x="54" y="31"/>
                  </a:lnTo>
                  <a:lnTo>
                    <a:pt x="61" y="29"/>
                  </a:lnTo>
                  <a:lnTo>
                    <a:pt x="66" y="25"/>
                  </a:lnTo>
                  <a:lnTo>
                    <a:pt x="71" y="23"/>
                  </a:lnTo>
                  <a:lnTo>
                    <a:pt x="77" y="20"/>
                  </a:lnTo>
                  <a:lnTo>
                    <a:pt x="83" y="18"/>
                  </a:lnTo>
                  <a:lnTo>
                    <a:pt x="88" y="15"/>
                  </a:lnTo>
                  <a:lnTo>
                    <a:pt x="95" y="13"/>
                  </a:lnTo>
                  <a:lnTo>
                    <a:pt x="100" y="12"/>
                  </a:lnTo>
                  <a:lnTo>
                    <a:pt x="107" y="9"/>
                  </a:lnTo>
                  <a:lnTo>
                    <a:pt x="111" y="7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7" y="3"/>
                  </a:lnTo>
                  <a:lnTo>
                    <a:pt x="131" y="2"/>
                  </a:lnTo>
                  <a:lnTo>
                    <a:pt x="136" y="0"/>
                  </a:lnTo>
                  <a:lnTo>
                    <a:pt x="140" y="0"/>
                  </a:lnTo>
                  <a:lnTo>
                    <a:pt x="143" y="0"/>
                  </a:lnTo>
                  <a:lnTo>
                    <a:pt x="142" y="2"/>
                  </a:lnTo>
                  <a:lnTo>
                    <a:pt x="142" y="5"/>
                  </a:lnTo>
                  <a:lnTo>
                    <a:pt x="141" y="8"/>
                  </a:lnTo>
                  <a:lnTo>
                    <a:pt x="140" y="12"/>
                  </a:lnTo>
                  <a:lnTo>
                    <a:pt x="138" y="17"/>
                  </a:lnTo>
                  <a:lnTo>
                    <a:pt x="137" y="22"/>
                  </a:lnTo>
                  <a:lnTo>
                    <a:pt x="136" y="25"/>
                  </a:lnTo>
                  <a:lnTo>
                    <a:pt x="136" y="31"/>
                  </a:lnTo>
                  <a:lnTo>
                    <a:pt x="135" y="37"/>
                  </a:lnTo>
                  <a:lnTo>
                    <a:pt x="135" y="43"/>
                  </a:lnTo>
                  <a:lnTo>
                    <a:pt x="133" y="49"/>
                  </a:lnTo>
                  <a:lnTo>
                    <a:pt x="133" y="56"/>
                  </a:lnTo>
                  <a:lnTo>
                    <a:pt x="133" y="63"/>
                  </a:lnTo>
                  <a:lnTo>
                    <a:pt x="135" y="69"/>
                  </a:lnTo>
                  <a:lnTo>
                    <a:pt x="135" y="77"/>
                  </a:lnTo>
                  <a:lnTo>
                    <a:pt x="136" y="83"/>
                  </a:lnTo>
                  <a:lnTo>
                    <a:pt x="137" y="91"/>
                  </a:lnTo>
                  <a:lnTo>
                    <a:pt x="138" y="98"/>
                  </a:lnTo>
                  <a:lnTo>
                    <a:pt x="141" y="105"/>
                  </a:lnTo>
                  <a:lnTo>
                    <a:pt x="143" y="112"/>
                  </a:lnTo>
                  <a:lnTo>
                    <a:pt x="147" y="119"/>
                  </a:lnTo>
                  <a:lnTo>
                    <a:pt x="152" y="126"/>
                  </a:lnTo>
                  <a:lnTo>
                    <a:pt x="156" y="132"/>
                  </a:lnTo>
                  <a:lnTo>
                    <a:pt x="161" y="139"/>
                  </a:lnTo>
                  <a:lnTo>
                    <a:pt x="167" y="144"/>
                  </a:lnTo>
                  <a:lnTo>
                    <a:pt x="175" y="150"/>
                  </a:lnTo>
                  <a:lnTo>
                    <a:pt x="177" y="152"/>
                  </a:lnTo>
                  <a:lnTo>
                    <a:pt x="182" y="155"/>
                  </a:lnTo>
                  <a:lnTo>
                    <a:pt x="186" y="157"/>
                  </a:lnTo>
                  <a:lnTo>
                    <a:pt x="191" y="161"/>
                  </a:lnTo>
                  <a:lnTo>
                    <a:pt x="195" y="163"/>
                  </a:lnTo>
                  <a:lnTo>
                    <a:pt x="200" y="165"/>
                  </a:lnTo>
                  <a:lnTo>
                    <a:pt x="205" y="168"/>
                  </a:lnTo>
                  <a:lnTo>
                    <a:pt x="211" y="169"/>
                  </a:lnTo>
                  <a:lnTo>
                    <a:pt x="216" y="170"/>
                  </a:lnTo>
                  <a:lnTo>
                    <a:pt x="221" y="171"/>
                  </a:lnTo>
                  <a:lnTo>
                    <a:pt x="226" y="173"/>
                  </a:lnTo>
                  <a:lnTo>
                    <a:pt x="231" y="174"/>
                  </a:lnTo>
                  <a:lnTo>
                    <a:pt x="236" y="174"/>
                  </a:lnTo>
                  <a:lnTo>
                    <a:pt x="241" y="174"/>
                  </a:lnTo>
                  <a:lnTo>
                    <a:pt x="246" y="174"/>
                  </a:lnTo>
                  <a:lnTo>
                    <a:pt x="251" y="174"/>
                  </a:lnTo>
                  <a:lnTo>
                    <a:pt x="255" y="173"/>
                  </a:lnTo>
                  <a:lnTo>
                    <a:pt x="260" y="173"/>
                  </a:lnTo>
                  <a:lnTo>
                    <a:pt x="265" y="171"/>
                  </a:lnTo>
                  <a:lnTo>
                    <a:pt x="270" y="171"/>
                  </a:lnTo>
                  <a:lnTo>
                    <a:pt x="274" y="169"/>
                  </a:lnTo>
                  <a:lnTo>
                    <a:pt x="279" y="168"/>
                  </a:lnTo>
                  <a:lnTo>
                    <a:pt x="283" y="166"/>
                  </a:lnTo>
                  <a:lnTo>
                    <a:pt x="288" y="165"/>
                  </a:lnTo>
                  <a:lnTo>
                    <a:pt x="292" y="163"/>
                  </a:lnTo>
                  <a:lnTo>
                    <a:pt x="297" y="160"/>
                  </a:lnTo>
                  <a:lnTo>
                    <a:pt x="300" y="157"/>
                  </a:lnTo>
                  <a:lnTo>
                    <a:pt x="304" y="156"/>
                  </a:lnTo>
                  <a:lnTo>
                    <a:pt x="308" y="152"/>
                  </a:lnTo>
                  <a:lnTo>
                    <a:pt x="312" y="150"/>
                  </a:lnTo>
                  <a:lnTo>
                    <a:pt x="317" y="147"/>
                  </a:lnTo>
                  <a:lnTo>
                    <a:pt x="320" y="145"/>
                  </a:lnTo>
                  <a:lnTo>
                    <a:pt x="328" y="139"/>
                  </a:lnTo>
                  <a:lnTo>
                    <a:pt x="334" y="132"/>
                  </a:lnTo>
                  <a:lnTo>
                    <a:pt x="342" y="126"/>
                  </a:lnTo>
                  <a:lnTo>
                    <a:pt x="349" y="120"/>
                  </a:lnTo>
                  <a:lnTo>
                    <a:pt x="354" y="112"/>
                  </a:lnTo>
                  <a:lnTo>
                    <a:pt x="361" y="106"/>
                  </a:lnTo>
                  <a:lnTo>
                    <a:pt x="366" y="98"/>
                  </a:lnTo>
                  <a:lnTo>
                    <a:pt x="371" y="92"/>
                  </a:lnTo>
                  <a:lnTo>
                    <a:pt x="376" y="85"/>
                  </a:lnTo>
                  <a:lnTo>
                    <a:pt x="379" y="78"/>
                  </a:lnTo>
                  <a:lnTo>
                    <a:pt x="383" y="72"/>
                  </a:lnTo>
                  <a:lnTo>
                    <a:pt x="388" y="67"/>
                  </a:lnTo>
                  <a:lnTo>
                    <a:pt x="391" y="62"/>
                  </a:lnTo>
                  <a:lnTo>
                    <a:pt x="393" y="57"/>
                  </a:lnTo>
                  <a:lnTo>
                    <a:pt x="396" y="52"/>
                  </a:lnTo>
                  <a:lnTo>
                    <a:pt x="398" y="49"/>
                  </a:lnTo>
                  <a:lnTo>
                    <a:pt x="401" y="44"/>
                  </a:lnTo>
                  <a:lnTo>
                    <a:pt x="402" y="43"/>
                  </a:lnTo>
                  <a:lnTo>
                    <a:pt x="420" y="8"/>
                  </a:lnTo>
                  <a:lnTo>
                    <a:pt x="425" y="9"/>
                  </a:lnTo>
                  <a:lnTo>
                    <a:pt x="426" y="9"/>
                  </a:lnTo>
                  <a:lnTo>
                    <a:pt x="431" y="12"/>
                  </a:lnTo>
                  <a:lnTo>
                    <a:pt x="435" y="13"/>
                  </a:lnTo>
                  <a:lnTo>
                    <a:pt x="440" y="14"/>
                  </a:lnTo>
                  <a:lnTo>
                    <a:pt x="443" y="17"/>
                  </a:lnTo>
                  <a:lnTo>
                    <a:pt x="450" y="18"/>
                  </a:lnTo>
                  <a:lnTo>
                    <a:pt x="455" y="19"/>
                  </a:lnTo>
                  <a:lnTo>
                    <a:pt x="461" y="22"/>
                  </a:lnTo>
                  <a:lnTo>
                    <a:pt x="467" y="24"/>
                  </a:lnTo>
                  <a:lnTo>
                    <a:pt x="474" y="27"/>
                  </a:lnTo>
                  <a:lnTo>
                    <a:pt x="480" y="29"/>
                  </a:lnTo>
                  <a:lnTo>
                    <a:pt x="487" y="32"/>
                  </a:lnTo>
                  <a:lnTo>
                    <a:pt x="494" y="34"/>
                  </a:lnTo>
                  <a:lnTo>
                    <a:pt x="500" y="36"/>
                  </a:lnTo>
                  <a:lnTo>
                    <a:pt x="506" y="38"/>
                  </a:lnTo>
                  <a:lnTo>
                    <a:pt x="512" y="41"/>
                  </a:lnTo>
                  <a:lnTo>
                    <a:pt x="517" y="43"/>
                  </a:lnTo>
                  <a:lnTo>
                    <a:pt x="524" y="46"/>
                  </a:lnTo>
                  <a:lnTo>
                    <a:pt x="530" y="48"/>
                  </a:lnTo>
                  <a:lnTo>
                    <a:pt x="536" y="51"/>
                  </a:lnTo>
                  <a:lnTo>
                    <a:pt x="541" y="53"/>
                  </a:lnTo>
                  <a:lnTo>
                    <a:pt x="546" y="56"/>
                  </a:lnTo>
                  <a:lnTo>
                    <a:pt x="550" y="57"/>
                  </a:lnTo>
                  <a:lnTo>
                    <a:pt x="555" y="59"/>
                  </a:lnTo>
                  <a:lnTo>
                    <a:pt x="561" y="63"/>
                  </a:lnTo>
                  <a:lnTo>
                    <a:pt x="565" y="67"/>
                  </a:lnTo>
                  <a:lnTo>
                    <a:pt x="564" y="69"/>
                  </a:lnTo>
                  <a:lnTo>
                    <a:pt x="563" y="73"/>
                  </a:lnTo>
                  <a:lnTo>
                    <a:pt x="561" y="78"/>
                  </a:lnTo>
                  <a:lnTo>
                    <a:pt x="560" y="81"/>
                  </a:lnTo>
                  <a:lnTo>
                    <a:pt x="558" y="85"/>
                  </a:lnTo>
                  <a:lnTo>
                    <a:pt x="556" y="88"/>
                  </a:lnTo>
                  <a:lnTo>
                    <a:pt x="556" y="93"/>
                  </a:lnTo>
                  <a:lnTo>
                    <a:pt x="554" y="96"/>
                  </a:lnTo>
                  <a:lnTo>
                    <a:pt x="553" y="101"/>
                  </a:lnTo>
                  <a:lnTo>
                    <a:pt x="551" y="106"/>
                  </a:lnTo>
                  <a:lnTo>
                    <a:pt x="550" y="111"/>
                  </a:lnTo>
                  <a:lnTo>
                    <a:pt x="548" y="116"/>
                  </a:lnTo>
                  <a:lnTo>
                    <a:pt x="545" y="121"/>
                  </a:lnTo>
                  <a:lnTo>
                    <a:pt x="543" y="126"/>
                  </a:lnTo>
                  <a:lnTo>
                    <a:pt x="540" y="132"/>
                  </a:lnTo>
                  <a:lnTo>
                    <a:pt x="538" y="137"/>
                  </a:lnTo>
                  <a:lnTo>
                    <a:pt x="535" y="144"/>
                  </a:lnTo>
                  <a:lnTo>
                    <a:pt x="533" y="150"/>
                  </a:lnTo>
                  <a:lnTo>
                    <a:pt x="530" y="156"/>
                  </a:lnTo>
                  <a:lnTo>
                    <a:pt x="526" y="163"/>
                  </a:lnTo>
                  <a:lnTo>
                    <a:pt x="523" y="169"/>
                  </a:lnTo>
                  <a:lnTo>
                    <a:pt x="520" y="175"/>
                  </a:lnTo>
                  <a:lnTo>
                    <a:pt x="516" y="181"/>
                  </a:lnTo>
                  <a:lnTo>
                    <a:pt x="512" y="188"/>
                  </a:lnTo>
                  <a:lnTo>
                    <a:pt x="509" y="195"/>
                  </a:lnTo>
                  <a:lnTo>
                    <a:pt x="505" y="201"/>
                  </a:lnTo>
                  <a:lnTo>
                    <a:pt x="501" y="208"/>
                  </a:lnTo>
                  <a:lnTo>
                    <a:pt x="496" y="215"/>
                  </a:lnTo>
                  <a:lnTo>
                    <a:pt x="492" y="222"/>
                  </a:lnTo>
                  <a:lnTo>
                    <a:pt x="487" y="228"/>
                  </a:lnTo>
                  <a:lnTo>
                    <a:pt x="484" y="234"/>
                  </a:lnTo>
                  <a:lnTo>
                    <a:pt x="477" y="240"/>
                  </a:lnTo>
                  <a:lnTo>
                    <a:pt x="472" y="247"/>
                  </a:lnTo>
                  <a:lnTo>
                    <a:pt x="467" y="254"/>
                  </a:lnTo>
                  <a:lnTo>
                    <a:pt x="462" y="261"/>
                  </a:lnTo>
                  <a:lnTo>
                    <a:pt x="457" y="266"/>
                  </a:lnTo>
                  <a:lnTo>
                    <a:pt x="451" y="272"/>
                  </a:lnTo>
                  <a:lnTo>
                    <a:pt x="445" y="278"/>
                  </a:lnTo>
                  <a:lnTo>
                    <a:pt x="440" y="284"/>
                  </a:lnTo>
                  <a:lnTo>
                    <a:pt x="433" y="289"/>
                  </a:lnTo>
                  <a:lnTo>
                    <a:pt x="427" y="296"/>
                  </a:lnTo>
                  <a:lnTo>
                    <a:pt x="421" y="301"/>
                  </a:lnTo>
                  <a:lnTo>
                    <a:pt x="415" y="307"/>
                  </a:lnTo>
                  <a:lnTo>
                    <a:pt x="407" y="311"/>
                  </a:lnTo>
                  <a:lnTo>
                    <a:pt x="400" y="316"/>
                  </a:lnTo>
                  <a:lnTo>
                    <a:pt x="393" y="321"/>
                  </a:lnTo>
                  <a:lnTo>
                    <a:pt x="386" y="326"/>
                  </a:lnTo>
                  <a:lnTo>
                    <a:pt x="378" y="328"/>
                  </a:lnTo>
                  <a:lnTo>
                    <a:pt x="371" y="333"/>
                  </a:lnTo>
                  <a:lnTo>
                    <a:pt x="362" y="337"/>
                  </a:lnTo>
                  <a:lnTo>
                    <a:pt x="354" y="340"/>
                  </a:lnTo>
                  <a:lnTo>
                    <a:pt x="347" y="342"/>
                  </a:lnTo>
                  <a:lnTo>
                    <a:pt x="338" y="345"/>
                  </a:lnTo>
                  <a:lnTo>
                    <a:pt x="329" y="347"/>
                  </a:lnTo>
                  <a:lnTo>
                    <a:pt x="320" y="350"/>
                  </a:lnTo>
                  <a:lnTo>
                    <a:pt x="312" y="351"/>
                  </a:lnTo>
                  <a:lnTo>
                    <a:pt x="303" y="354"/>
                  </a:lnTo>
                  <a:lnTo>
                    <a:pt x="294" y="354"/>
                  </a:lnTo>
                  <a:lnTo>
                    <a:pt x="284" y="355"/>
                  </a:lnTo>
                  <a:lnTo>
                    <a:pt x="274" y="355"/>
                  </a:lnTo>
                  <a:lnTo>
                    <a:pt x="265" y="355"/>
                  </a:lnTo>
                  <a:lnTo>
                    <a:pt x="255" y="355"/>
                  </a:lnTo>
                  <a:lnTo>
                    <a:pt x="248" y="355"/>
                  </a:lnTo>
                  <a:lnTo>
                    <a:pt x="239" y="355"/>
                  </a:lnTo>
                  <a:lnTo>
                    <a:pt x="230" y="354"/>
                  </a:lnTo>
                  <a:lnTo>
                    <a:pt x="221" y="354"/>
                  </a:lnTo>
                  <a:lnTo>
                    <a:pt x="215" y="354"/>
                  </a:lnTo>
                  <a:lnTo>
                    <a:pt x="206" y="351"/>
                  </a:lnTo>
                  <a:lnTo>
                    <a:pt x="199" y="351"/>
                  </a:lnTo>
                  <a:lnTo>
                    <a:pt x="191" y="350"/>
                  </a:lnTo>
                  <a:lnTo>
                    <a:pt x="185" y="349"/>
                  </a:lnTo>
                  <a:lnTo>
                    <a:pt x="179" y="347"/>
                  </a:lnTo>
                  <a:lnTo>
                    <a:pt x="172" y="346"/>
                  </a:lnTo>
                  <a:lnTo>
                    <a:pt x="166" y="345"/>
                  </a:lnTo>
                  <a:lnTo>
                    <a:pt x="160" y="345"/>
                  </a:lnTo>
                  <a:lnTo>
                    <a:pt x="153" y="342"/>
                  </a:lnTo>
                  <a:lnTo>
                    <a:pt x="148" y="341"/>
                  </a:lnTo>
                  <a:lnTo>
                    <a:pt x="142" y="338"/>
                  </a:lnTo>
                  <a:lnTo>
                    <a:pt x="137" y="337"/>
                  </a:lnTo>
                  <a:lnTo>
                    <a:pt x="132" y="335"/>
                  </a:lnTo>
                  <a:lnTo>
                    <a:pt x="127" y="333"/>
                  </a:lnTo>
                  <a:lnTo>
                    <a:pt x="123" y="332"/>
                  </a:lnTo>
                  <a:lnTo>
                    <a:pt x="118" y="330"/>
                  </a:lnTo>
                  <a:lnTo>
                    <a:pt x="115" y="328"/>
                  </a:lnTo>
                  <a:lnTo>
                    <a:pt x="110" y="326"/>
                  </a:lnTo>
                  <a:lnTo>
                    <a:pt x="106" y="323"/>
                  </a:lnTo>
                  <a:lnTo>
                    <a:pt x="102" y="322"/>
                  </a:lnTo>
                  <a:lnTo>
                    <a:pt x="95" y="318"/>
                  </a:lnTo>
                  <a:lnTo>
                    <a:pt x="89" y="315"/>
                  </a:lnTo>
                  <a:lnTo>
                    <a:pt x="83" y="311"/>
                  </a:lnTo>
                  <a:lnTo>
                    <a:pt x="77" y="306"/>
                  </a:lnTo>
                  <a:lnTo>
                    <a:pt x="73" y="302"/>
                  </a:lnTo>
                  <a:lnTo>
                    <a:pt x="69" y="298"/>
                  </a:lnTo>
                  <a:lnTo>
                    <a:pt x="64" y="293"/>
                  </a:lnTo>
                  <a:lnTo>
                    <a:pt x="62" y="289"/>
                  </a:lnTo>
                  <a:lnTo>
                    <a:pt x="59" y="286"/>
                  </a:lnTo>
                  <a:lnTo>
                    <a:pt x="57" y="283"/>
                  </a:lnTo>
                  <a:lnTo>
                    <a:pt x="53" y="277"/>
                  </a:lnTo>
                  <a:lnTo>
                    <a:pt x="52" y="273"/>
                  </a:lnTo>
                  <a:lnTo>
                    <a:pt x="49" y="271"/>
                  </a:lnTo>
                  <a:lnTo>
                    <a:pt x="49" y="269"/>
                  </a:lnTo>
                  <a:lnTo>
                    <a:pt x="48" y="268"/>
                  </a:lnTo>
                  <a:lnTo>
                    <a:pt x="47" y="266"/>
                  </a:lnTo>
                  <a:lnTo>
                    <a:pt x="44" y="262"/>
                  </a:lnTo>
                  <a:lnTo>
                    <a:pt x="41" y="257"/>
                  </a:lnTo>
                  <a:lnTo>
                    <a:pt x="38" y="252"/>
                  </a:lnTo>
                  <a:lnTo>
                    <a:pt x="37" y="249"/>
                  </a:lnTo>
                  <a:lnTo>
                    <a:pt x="34" y="244"/>
                  </a:lnTo>
                  <a:lnTo>
                    <a:pt x="32" y="240"/>
                  </a:lnTo>
                  <a:lnTo>
                    <a:pt x="29" y="235"/>
                  </a:lnTo>
                  <a:lnTo>
                    <a:pt x="27" y="232"/>
                  </a:lnTo>
                  <a:lnTo>
                    <a:pt x="25" y="225"/>
                  </a:lnTo>
                  <a:lnTo>
                    <a:pt x="23" y="220"/>
                  </a:lnTo>
                  <a:lnTo>
                    <a:pt x="20" y="214"/>
                  </a:lnTo>
                  <a:lnTo>
                    <a:pt x="18" y="208"/>
                  </a:lnTo>
                  <a:lnTo>
                    <a:pt x="15" y="200"/>
                  </a:lnTo>
                  <a:lnTo>
                    <a:pt x="13" y="194"/>
                  </a:lnTo>
                  <a:lnTo>
                    <a:pt x="12" y="185"/>
                  </a:lnTo>
                  <a:lnTo>
                    <a:pt x="9" y="179"/>
                  </a:lnTo>
                  <a:lnTo>
                    <a:pt x="8" y="174"/>
                  </a:lnTo>
                  <a:lnTo>
                    <a:pt x="8" y="170"/>
                  </a:lnTo>
                  <a:lnTo>
                    <a:pt x="7" y="166"/>
                  </a:lnTo>
                  <a:lnTo>
                    <a:pt x="7" y="163"/>
                  </a:lnTo>
                  <a:lnTo>
                    <a:pt x="4" y="157"/>
                  </a:lnTo>
                  <a:lnTo>
                    <a:pt x="4" y="152"/>
                  </a:lnTo>
                  <a:lnTo>
                    <a:pt x="3" y="147"/>
                  </a:lnTo>
                  <a:lnTo>
                    <a:pt x="3" y="144"/>
                  </a:lnTo>
                  <a:lnTo>
                    <a:pt x="2" y="139"/>
                  </a:lnTo>
                  <a:lnTo>
                    <a:pt x="2" y="135"/>
                  </a:lnTo>
                  <a:lnTo>
                    <a:pt x="2" y="130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5"/>
                  </a:lnTo>
                  <a:lnTo>
                    <a:pt x="0" y="110"/>
                  </a:lnTo>
                  <a:lnTo>
                    <a:pt x="0" y="105"/>
                  </a:lnTo>
                  <a:lnTo>
                    <a:pt x="0" y="100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2" y="85"/>
                  </a:lnTo>
                  <a:lnTo>
                    <a:pt x="4" y="57"/>
                  </a:lnTo>
                  <a:close/>
                </a:path>
              </a:pathLst>
            </a:custGeom>
            <a:solidFill>
              <a:srgbClr val="BFE6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1" name="Freeform 79"/>
            <p:cNvSpPr>
              <a:spLocks/>
            </p:cNvSpPr>
            <p:nvPr/>
          </p:nvSpPr>
          <p:spPr bwMode="auto">
            <a:xfrm>
              <a:off x="3194" y="2979"/>
              <a:ext cx="188" cy="63"/>
            </a:xfrm>
            <a:custGeom>
              <a:avLst/>
              <a:gdLst>
                <a:gd name="T0" fmla="*/ 4 w 564"/>
                <a:gd name="T1" fmla="*/ 67 h 190"/>
                <a:gd name="T2" fmla="*/ 13 w 564"/>
                <a:gd name="T3" fmla="*/ 59 h 190"/>
                <a:gd name="T4" fmla="*/ 28 w 564"/>
                <a:gd name="T5" fmla="*/ 50 h 190"/>
                <a:gd name="T6" fmla="*/ 47 w 564"/>
                <a:gd name="T7" fmla="*/ 39 h 190"/>
                <a:gd name="T8" fmla="*/ 63 w 564"/>
                <a:gd name="T9" fmla="*/ 33 h 190"/>
                <a:gd name="T10" fmla="*/ 76 w 564"/>
                <a:gd name="T11" fmla="*/ 26 h 190"/>
                <a:gd name="T12" fmla="*/ 89 w 564"/>
                <a:gd name="T13" fmla="*/ 21 h 190"/>
                <a:gd name="T14" fmla="*/ 104 w 564"/>
                <a:gd name="T15" fmla="*/ 16 h 190"/>
                <a:gd name="T16" fmla="*/ 119 w 564"/>
                <a:gd name="T17" fmla="*/ 11 h 190"/>
                <a:gd name="T18" fmla="*/ 136 w 564"/>
                <a:gd name="T19" fmla="*/ 8 h 190"/>
                <a:gd name="T20" fmla="*/ 155 w 564"/>
                <a:gd name="T21" fmla="*/ 5 h 190"/>
                <a:gd name="T22" fmla="*/ 172 w 564"/>
                <a:gd name="T23" fmla="*/ 1 h 190"/>
                <a:gd name="T24" fmla="*/ 191 w 564"/>
                <a:gd name="T25" fmla="*/ 0 h 190"/>
                <a:gd name="T26" fmla="*/ 212 w 564"/>
                <a:gd name="T27" fmla="*/ 0 h 190"/>
                <a:gd name="T28" fmla="*/ 234 w 564"/>
                <a:gd name="T29" fmla="*/ 1 h 190"/>
                <a:gd name="T30" fmla="*/ 255 w 564"/>
                <a:gd name="T31" fmla="*/ 4 h 190"/>
                <a:gd name="T32" fmla="*/ 278 w 564"/>
                <a:gd name="T33" fmla="*/ 6 h 190"/>
                <a:gd name="T34" fmla="*/ 299 w 564"/>
                <a:gd name="T35" fmla="*/ 9 h 190"/>
                <a:gd name="T36" fmla="*/ 320 w 564"/>
                <a:gd name="T37" fmla="*/ 14 h 190"/>
                <a:gd name="T38" fmla="*/ 342 w 564"/>
                <a:gd name="T39" fmla="*/ 18 h 190"/>
                <a:gd name="T40" fmla="*/ 362 w 564"/>
                <a:gd name="T41" fmla="*/ 23 h 190"/>
                <a:gd name="T42" fmla="*/ 382 w 564"/>
                <a:gd name="T43" fmla="*/ 28 h 190"/>
                <a:gd name="T44" fmla="*/ 402 w 564"/>
                <a:gd name="T45" fmla="*/ 33 h 190"/>
                <a:gd name="T46" fmla="*/ 421 w 564"/>
                <a:gd name="T47" fmla="*/ 38 h 190"/>
                <a:gd name="T48" fmla="*/ 438 w 564"/>
                <a:gd name="T49" fmla="*/ 43 h 190"/>
                <a:gd name="T50" fmla="*/ 455 w 564"/>
                <a:gd name="T51" fmla="*/ 48 h 190"/>
                <a:gd name="T52" fmla="*/ 472 w 564"/>
                <a:gd name="T53" fmla="*/ 54 h 190"/>
                <a:gd name="T54" fmla="*/ 486 w 564"/>
                <a:gd name="T55" fmla="*/ 59 h 190"/>
                <a:gd name="T56" fmla="*/ 500 w 564"/>
                <a:gd name="T57" fmla="*/ 64 h 190"/>
                <a:gd name="T58" fmla="*/ 512 w 564"/>
                <a:gd name="T59" fmla="*/ 68 h 190"/>
                <a:gd name="T60" fmla="*/ 525 w 564"/>
                <a:gd name="T61" fmla="*/ 73 h 190"/>
                <a:gd name="T62" fmla="*/ 542 w 564"/>
                <a:gd name="T63" fmla="*/ 80 h 190"/>
                <a:gd name="T64" fmla="*/ 556 w 564"/>
                <a:gd name="T65" fmla="*/ 87 h 190"/>
                <a:gd name="T66" fmla="*/ 551 w 564"/>
                <a:gd name="T67" fmla="*/ 190 h 190"/>
                <a:gd name="T68" fmla="*/ 542 w 564"/>
                <a:gd name="T69" fmla="*/ 184 h 190"/>
                <a:gd name="T70" fmla="*/ 529 w 564"/>
                <a:gd name="T71" fmla="*/ 176 h 190"/>
                <a:gd name="T72" fmla="*/ 515 w 564"/>
                <a:gd name="T73" fmla="*/ 168 h 190"/>
                <a:gd name="T74" fmla="*/ 498 w 564"/>
                <a:gd name="T75" fmla="*/ 160 h 190"/>
                <a:gd name="T76" fmla="*/ 477 w 564"/>
                <a:gd name="T77" fmla="*/ 150 h 190"/>
                <a:gd name="T78" fmla="*/ 455 w 564"/>
                <a:gd name="T79" fmla="*/ 140 h 190"/>
                <a:gd name="T80" fmla="*/ 429 w 564"/>
                <a:gd name="T81" fmla="*/ 129 h 190"/>
                <a:gd name="T82" fmla="*/ 403 w 564"/>
                <a:gd name="T83" fmla="*/ 121 h 190"/>
                <a:gd name="T84" fmla="*/ 374 w 564"/>
                <a:gd name="T85" fmla="*/ 111 h 190"/>
                <a:gd name="T86" fmla="*/ 344 w 564"/>
                <a:gd name="T87" fmla="*/ 103 h 190"/>
                <a:gd name="T88" fmla="*/ 311 w 564"/>
                <a:gd name="T89" fmla="*/ 96 h 190"/>
                <a:gd name="T90" fmla="*/ 279 w 564"/>
                <a:gd name="T91" fmla="*/ 90 h 190"/>
                <a:gd name="T92" fmla="*/ 245 w 564"/>
                <a:gd name="T93" fmla="*/ 87 h 190"/>
                <a:gd name="T94" fmla="*/ 210 w 564"/>
                <a:gd name="T95" fmla="*/ 85 h 190"/>
                <a:gd name="T96" fmla="*/ 175 w 564"/>
                <a:gd name="T97" fmla="*/ 87 h 190"/>
                <a:gd name="T98" fmla="*/ 140 w 564"/>
                <a:gd name="T99" fmla="*/ 92 h 190"/>
                <a:gd name="T100" fmla="*/ 104 w 564"/>
                <a:gd name="T101" fmla="*/ 99 h 190"/>
                <a:gd name="T102" fmla="*/ 69 w 564"/>
                <a:gd name="T103" fmla="*/ 112 h 190"/>
                <a:gd name="T104" fmla="*/ 34 w 564"/>
                <a:gd name="T105" fmla="*/ 128 h 190"/>
                <a:gd name="T106" fmla="*/ 1 w 564"/>
                <a:gd name="T107" fmla="*/ 150 h 1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4"/>
                <a:gd name="T163" fmla="*/ 0 h 190"/>
                <a:gd name="T164" fmla="*/ 564 w 564"/>
                <a:gd name="T165" fmla="*/ 190 h 1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4" h="190">
                  <a:moveTo>
                    <a:pt x="0" y="70"/>
                  </a:moveTo>
                  <a:lnTo>
                    <a:pt x="0" y="69"/>
                  </a:lnTo>
                  <a:lnTo>
                    <a:pt x="4" y="67"/>
                  </a:lnTo>
                  <a:lnTo>
                    <a:pt x="6" y="64"/>
                  </a:lnTo>
                  <a:lnTo>
                    <a:pt x="10" y="62"/>
                  </a:lnTo>
                  <a:lnTo>
                    <a:pt x="13" y="59"/>
                  </a:lnTo>
                  <a:lnTo>
                    <a:pt x="18" y="57"/>
                  </a:lnTo>
                  <a:lnTo>
                    <a:pt x="23" y="54"/>
                  </a:lnTo>
                  <a:lnTo>
                    <a:pt x="28" y="50"/>
                  </a:lnTo>
                  <a:lnTo>
                    <a:pt x="34" y="47"/>
                  </a:lnTo>
                  <a:lnTo>
                    <a:pt x="40" y="43"/>
                  </a:lnTo>
                  <a:lnTo>
                    <a:pt x="47" y="39"/>
                  </a:lnTo>
                  <a:lnTo>
                    <a:pt x="55" y="36"/>
                  </a:lnTo>
                  <a:lnTo>
                    <a:pt x="58" y="34"/>
                  </a:lnTo>
                  <a:lnTo>
                    <a:pt x="63" y="33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6" y="26"/>
                  </a:lnTo>
                  <a:lnTo>
                    <a:pt x="81" y="25"/>
                  </a:lnTo>
                  <a:lnTo>
                    <a:pt x="84" y="23"/>
                  </a:lnTo>
                  <a:lnTo>
                    <a:pt x="89" y="21"/>
                  </a:lnTo>
                  <a:lnTo>
                    <a:pt x="94" y="19"/>
                  </a:lnTo>
                  <a:lnTo>
                    <a:pt x="99" y="18"/>
                  </a:lnTo>
                  <a:lnTo>
                    <a:pt x="104" y="16"/>
                  </a:lnTo>
                  <a:lnTo>
                    <a:pt x="109" y="15"/>
                  </a:lnTo>
                  <a:lnTo>
                    <a:pt x="114" y="13"/>
                  </a:lnTo>
                  <a:lnTo>
                    <a:pt x="119" y="11"/>
                  </a:lnTo>
                  <a:lnTo>
                    <a:pt x="124" y="10"/>
                  </a:lnTo>
                  <a:lnTo>
                    <a:pt x="131" y="9"/>
                  </a:lnTo>
                  <a:lnTo>
                    <a:pt x="136" y="8"/>
                  </a:lnTo>
                  <a:lnTo>
                    <a:pt x="142" y="6"/>
                  </a:lnTo>
                  <a:lnTo>
                    <a:pt x="148" y="5"/>
                  </a:lnTo>
                  <a:lnTo>
                    <a:pt x="155" y="5"/>
                  </a:lnTo>
                  <a:lnTo>
                    <a:pt x="161" y="4"/>
                  </a:lnTo>
                  <a:lnTo>
                    <a:pt x="166" y="3"/>
                  </a:lnTo>
                  <a:lnTo>
                    <a:pt x="172" y="1"/>
                  </a:lnTo>
                  <a:lnTo>
                    <a:pt x="178" y="1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9" y="0"/>
                  </a:lnTo>
                  <a:lnTo>
                    <a:pt x="206" y="0"/>
                  </a:lnTo>
                  <a:lnTo>
                    <a:pt x="212" y="0"/>
                  </a:lnTo>
                  <a:lnTo>
                    <a:pt x="219" y="0"/>
                  </a:lnTo>
                  <a:lnTo>
                    <a:pt x="226" y="0"/>
                  </a:lnTo>
                  <a:lnTo>
                    <a:pt x="234" y="1"/>
                  </a:lnTo>
                  <a:lnTo>
                    <a:pt x="240" y="1"/>
                  </a:lnTo>
                  <a:lnTo>
                    <a:pt x="247" y="3"/>
                  </a:lnTo>
                  <a:lnTo>
                    <a:pt x="255" y="4"/>
                  </a:lnTo>
                  <a:lnTo>
                    <a:pt x="263" y="5"/>
                  </a:lnTo>
                  <a:lnTo>
                    <a:pt x="270" y="5"/>
                  </a:lnTo>
                  <a:lnTo>
                    <a:pt x="278" y="6"/>
                  </a:lnTo>
                  <a:lnTo>
                    <a:pt x="284" y="6"/>
                  </a:lnTo>
                  <a:lnTo>
                    <a:pt x="291" y="9"/>
                  </a:lnTo>
                  <a:lnTo>
                    <a:pt x="299" y="9"/>
                  </a:lnTo>
                  <a:lnTo>
                    <a:pt x="306" y="11"/>
                  </a:lnTo>
                  <a:lnTo>
                    <a:pt x="313" y="11"/>
                  </a:lnTo>
                  <a:lnTo>
                    <a:pt x="320" y="14"/>
                  </a:lnTo>
                  <a:lnTo>
                    <a:pt x="328" y="15"/>
                  </a:lnTo>
                  <a:lnTo>
                    <a:pt x="334" y="16"/>
                  </a:lnTo>
                  <a:lnTo>
                    <a:pt x="342" y="18"/>
                  </a:lnTo>
                  <a:lnTo>
                    <a:pt x="348" y="20"/>
                  </a:lnTo>
                  <a:lnTo>
                    <a:pt x="354" y="21"/>
                  </a:lnTo>
                  <a:lnTo>
                    <a:pt x="362" y="23"/>
                  </a:lnTo>
                  <a:lnTo>
                    <a:pt x="369" y="24"/>
                  </a:lnTo>
                  <a:lnTo>
                    <a:pt x="375" y="26"/>
                  </a:lnTo>
                  <a:lnTo>
                    <a:pt x="382" y="28"/>
                  </a:lnTo>
                  <a:lnTo>
                    <a:pt x="389" y="29"/>
                  </a:lnTo>
                  <a:lnTo>
                    <a:pt x="396" y="30"/>
                  </a:lnTo>
                  <a:lnTo>
                    <a:pt x="402" y="33"/>
                  </a:lnTo>
                  <a:lnTo>
                    <a:pt x="408" y="34"/>
                  </a:lnTo>
                  <a:lnTo>
                    <a:pt x="414" y="36"/>
                  </a:lnTo>
                  <a:lnTo>
                    <a:pt x="421" y="38"/>
                  </a:lnTo>
                  <a:lnTo>
                    <a:pt x="427" y="40"/>
                  </a:lnTo>
                  <a:lnTo>
                    <a:pt x="432" y="41"/>
                  </a:lnTo>
                  <a:lnTo>
                    <a:pt x="438" y="43"/>
                  </a:lnTo>
                  <a:lnTo>
                    <a:pt x="443" y="44"/>
                  </a:lnTo>
                  <a:lnTo>
                    <a:pt x="451" y="47"/>
                  </a:lnTo>
                  <a:lnTo>
                    <a:pt x="455" y="48"/>
                  </a:lnTo>
                  <a:lnTo>
                    <a:pt x="461" y="50"/>
                  </a:lnTo>
                  <a:lnTo>
                    <a:pt x="467" y="53"/>
                  </a:lnTo>
                  <a:lnTo>
                    <a:pt x="472" y="54"/>
                  </a:lnTo>
                  <a:lnTo>
                    <a:pt x="476" y="55"/>
                  </a:lnTo>
                  <a:lnTo>
                    <a:pt x="481" y="57"/>
                  </a:lnTo>
                  <a:lnTo>
                    <a:pt x="486" y="59"/>
                  </a:lnTo>
                  <a:lnTo>
                    <a:pt x="491" y="60"/>
                  </a:lnTo>
                  <a:lnTo>
                    <a:pt x="496" y="62"/>
                  </a:lnTo>
                  <a:lnTo>
                    <a:pt x="500" y="64"/>
                  </a:lnTo>
                  <a:lnTo>
                    <a:pt x="504" y="65"/>
                  </a:lnTo>
                  <a:lnTo>
                    <a:pt x="509" y="68"/>
                  </a:lnTo>
                  <a:lnTo>
                    <a:pt x="512" y="68"/>
                  </a:lnTo>
                  <a:lnTo>
                    <a:pt x="517" y="70"/>
                  </a:lnTo>
                  <a:lnTo>
                    <a:pt x="520" y="72"/>
                  </a:lnTo>
                  <a:lnTo>
                    <a:pt x="525" y="73"/>
                  </a:lnTo>
                  <a:lnTo>
                    <a:pt x="531" y="77"/>
                  </a:lnTo>
                  <a:lnTo>
                    <a:pt x="537" y="79"/>
                  </a:lnTo>
                  <a:lnTo>
                    <a:pt x="542" y="80"/>
                  </a:lnTo>
                  <a:lnTo>
                    <a:pt x="547" y="83"/>
                  </a:lnTo>
                  <a:lnTo>
                    <a:pt x="552" y="84"/>
                  </a:lnTo>
                  <a:lnTo>
                    <a:pt x="556" y="87"/>
                  </a:lnTo>
                  <a:lnTo>
                    <a:pt x="561" y="88"/>
                  </a:lnTo>
                  <a:lnTo>
                    <a:pt x="564" y="89"/>
                  </a:lnTo>
                  <a:lnTo>
                    <a:pt x="551" y="190"/>
                  </a:lnTo>
                  <a:lnTo>
                    <a:pt x="550" y="189"/>
                  </a:lnTo>
                  <a:lnTo>
                    <a:pt x="547" y="187"/>
                  </a:lnTo>
                  <a:lnTo>
                    <a:pt x="542" y="184"/>
                  </a:lnTo>
                  <a:lnTo>
                    <a:pt x="537" y="181"/>
                  </a:lnTo>
                  <a:lnTo>
                    <a:pt x="532" y="178"/>
                  </a:lnTo>
                  <a:lnTo>
                    <a:pt x="529" y="176"/>
                  </a:lnTo>
                  <a:lnTo>
                    <a:pt x="525" y="173"/>
                  </a:lnTo>
                  <a:lnTo>
                    <a:pt x="520" y="171"/>
                  </a:lnTo>
                  <a:lnTo>
                    <a:pt x="515" y="168"/>
                  </a:lnTo>
                  <a:lnTo>
                    <a:pt x="510" y="166"/>
                  </a:lnTo>
                  <a:lnTo>
                    <a:pt x="504" y="163"/>
                  </a:lnTo>
                  <a:lnTo>
                    <a:pt x="498" y="160"/>
                  </a:lnTo>
                  <a:lnTo>
                    <a:pt x="491" y="156"/>
                  </a:lnTo>
                  <a:lnTo>
                    <a:pt x="485" y="153"/>
                  </a:lnTo>
                  <a:lnTo>
                    <a:pt x="477" y="150"/>
                  </a:lnTo>
                  <a:lnTo>
                    <a:pt x="471" y="147"/>
                  </a:lnTo>
                  <a:lnTo>
                    <a:pt x="463" y="143"/>
                  </a:lnTo>
                  <a:lnTo>
                    <a:pt x="455" y="140"/>
                  </a:lnTo>
                  <a:lnTo>
                    <a:pt x="447" y="137"/>
                  </a:lnTo>
                  <a:lnTo>
                    <a:pt x="438" y="133"/>
                  </a:lnTo>
                  <a:lnTo>
                    <a:pt x="429" y="129"/>
                  </a:lnTo>
                  <a:lnTo>
                    <a:pt x="421" y="127"/>
                  </a:lnTo>
                  <a:lnTo>
                    <a:pt x="412" y="123"/>
                  </a:lnTo>
                  <a:lnTo>
                    <a:pt x="403" y="121"/>
                  </a:lnTo>
                  <a:lnTo>
                    <a:pt x="393" y="117"/>
                  </a:lnTo>
                  <a:lnTo>
                    <a:pt x="384" y="114"/>
                  </a:lnTo>
                  <a:lnTo>
                    <a:pt x="374" y="111"/>
                  </a:lnTo>
                  <a:lnTo>
                    <a:pt x="365" y="109"/>
                  </a:lnTo>
                  <a:lnTo>
                    <a:pt x="354" y="106"/>
                  </a:lnTo>
                  <a:lnTo>
                    <a:pt x="344" y="103"/>
                  </a:lnTo>
                  <a:lnTo>
                    <a:pt x="334" y="101"/>
                  </a:lnTo>
                  <a:lnTo>
                    <a:pt x="323" y="98"/>
                  </a:lnTo>
                  <a:lnTo>
                    <a:pt x="311" y="96"/>
                  </a:lnTo>
                  <a:lnTo>
                    <a:pt x="301" y="93"/>
                  </a:lnTo>
                  <a:lnTo>
                    <a:pt x="290" y="92"/>
                  </a:lnTo>
                  <a:lnTo>
                    <a:pt x="279" y="90"/>
                  </a:lnTo>
                  <a:lnTo>
                    <a:pt x="268" y="88"/>
                  </a:lnTo>
                  <a:lnTo>
                    <a:pt x="256" y="88"/>
                  </a:lnTo>
                  <a:lnTo>
                    <a:pt x="245" y="87"/>
                  </a:lnTo>
                  <a:lnTo>
                    <a:pt x="234" y="87"/>
                  </a:lnTo>
                  <a:lnTo>
                    <a:pt x="221" y="85"/>
                  </a:lnTo>
                  <a:lnTo>
                    <a:pt x="210" y="85"/>
                  </a:lnTo>
                  <a:lnTo>
                    <a:pt x="199" y="85"/>
                  </a:lnTo>
                  <a:lnTo>
                    <a:pt x="187" y="87"/>
                  </a:lnTo>
                  <a:lnTo>
                    <a:pt x="175" y="87"/>
                  </a:lnTo>
                  <a:lnTo>
                    <a:pt x="163" y="88"/>
                  </a:lnTo>
                  <a:lnTo>
                    <a:pt x="151" y="89"/>
                  </a:lnTo>
                  <a:lnTo>
                    <a:pt x="140" y="92"/>
                  </a:lnTo>
                  <a:lnTo>
                    <a:pt x="127" y="94"/>
                  </a:lnTo>
                  <a:lnTo>
                    <a:pt x="116" y="97"/>
                  </a:lnTo>
                  <a:lnTo>
                    <a:pt x="104" y="99"/>
                  </a:lnTo>
                  <a:lnTo>
                    <a:pt x="92" y="104"/>
                  </a:lnTo>
                  <a:lnTo>
                    <a:pt x="81" y="107"/>
                  </a:lnTo>
                  <a:lnTo>
                    <a:pt x="69" y="112"/>
                  </a:lnTo>
                  <a:lnTo>
                    <a:pt x="57" y="117"/>
                  </a:lnTo>
                  <a:lnTo>
                    <a:pt x="45" y="122"/>
                  </a:lnTo>
                  <a:lnTo>
                    <a:pt x="34" y="128"/>
                  </a:lnTo>
                  <a:lnTo>
                    <a:pt x="23" y="134"/>
                  </a:lnTo>
                  <a:lnTo>
                    <a:pt x="13" y="141"/>
                  </a:lnTo>
                  <a:lnTo>
                    <a:pt x="1" y="15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82A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2" name="Freeform 80"/>
            <p:cNvSpPr>
              <a:spLocks/>
            </p:cNvSpPr>
            <p:nvPr/>
          </p:nvSpPr>
          <p:spPr bwMode="auto">
            <a:xfrm>
              <a:off x="2986" y="2905"/>
              <a:ext cx="692" cy="214"/>
            </a:xfrm>
            <a:custGeom>
              <a:avLst/>
              <a:gdLst>
                <a:gd name="T0" fmla="*/ 3 w 2075"/>
                <a:gd name="T1" fmla="*/ 603 h 644"/>
                <a:gd name="T2" fmla="*/ 0 w 2075"/>
                <a:gd name="T3" fmla="*/ 553 h 644"/>
                <a:gd name="T4" fmla="*/ 0 w 2075"/>
                <a:gd name="T5" fmla="*/ 492 h 644"/>
                <a:gd name="T6" fmla="*/ 10 w 2075"/>
                <a:gd name="T7" fmla="*/ 433 h 644"/>
                <a:gd name="T8" fmla="*/ 35 w 2075"/>
                <a:gd name="T9" fmla="*/ 384 h 644"/>
                <a:gd name="T10" fmla="*/ 99 w 2075"/>
                <a:gd name="T11" fmla="*/ 349 h 644"/>
                <a:gd name="T12" fmla="*/ 141 w 2075"/>
                <a:gd name="T13" fmla="*/ 345 h 644"/>
                <a:gd name="T14" fmla="*/ 201 w 2075"/>
                <a:gd name="T15" fmla="*/ 354 h 644"/>
                <a:gd name="T16" fmla="*/ 242 w 2075"/>
                <a:gd name="T17" fmla="*/ 360 h 644"/>
                <a:gd name="T18" fmla="*/ 289 w 2075"/>
                <a:gd name="T19" fmla="*/ 348 h 644"/>
                <a:gd name="T20" fmla="*/ 343 w 2075"/>
                <a:gd name="T21" fmla="*/ 323 h 644"/>
                <a:gd name="T22" fmla="*/ 404 w 2075"/>
                <a:gd name="T23" fmla="*/ 285 h 644"/>
                <a:gd name="T24" fmla="*/ 467 w 2075"/>
                <a:gd name="T25" fmla="*/ 228 h 644"/>
                <a:gd name="T26" fmla="*/ 527 w 2075"/>
                <a:gd name="T27" fmla="*/ 154 h 644"/>
                <a:gd name="T28" fmla="*/ 603 w 2075"/>
                <a:gd name="T29" fmla="*/ 90 h 644"/>
                <a:gd name="T30" fmla="*/ 692 w 2075"/>
                <a:gd name="T31" fmla="*/ 44 h 644"/>
                <a:gd name="T32" fmla="*/ 787 w 2075"/>
                <a:gd name="T33" fmla="*/ 15 h 644"/>
                <a:gd name="T34" fmla="*/ 881 w 2075"/>
                <a:gd name="T35" fmla="*/ 2 h 644"/>
                <a:gd name="T36" fmla="*/ 962 w 2075"/>
                <a:gd name="T37" fmla="*/ 1 h 644"/>
                <a:gd name="T38" fmla="*/ 1031 w 2075"/>
                <a:gd name="T39" fmla="*/ 15 h 644"/>
                <a:gd name="T40" fmla="*/ 1110 w 2075"/>
                <a:gd name="T41" fmla="*/ 38 h 644"/>
                <a:gd name="T42" fmla="*/ 1193 w 2075"/>
                <a:gd name="T43" fmla="*/ 69 h 644"/>
                <a:gd name="T44" fmla="*/ 1268 w 2075"/>
                <a:gd name="T45" fmla="*/ 98 h 644"/>
                <a:gd name="T46" fmla="*/ 1327 w 2075"/>
                <a:gd name="T47" fmla="*/ 121 h 644"/>
                <a:gd name="T48" fmla="*/ 1366 w 2075"/>
                <a:gd name="T49" fmla="*/ 139 h 644"/>
                <a:gd name="T50" fmla="*/ 1422 w 2075"/>
                <a:gd name="T51" fmla="*/ 169 h 644"/>
                <a:gd name="T52" fmla="*/ 1506 w 2075"/>
                <a:gd name="T53" fmla="*/ 212 h 644"/>
                <a:gd name="T54" fmla="*/ 1607 w 2075"/>
                <a:gd name="T55" fmla="*/ 256 h 644"/>
                <a:gd name="T56" fmla="*/ 1706 w 2075"/>
                <a:gd name="T57" fmla="*/ 292 h 644"/>
                <a:gd name="T58" fmla="*/ 1791 w 2075"/>
                <a:gd name="T59" fmla="*/ 311 h 644"/>
                <a:gd name="T60" fmla="*/ 1926 w 2075"/>
                <a:gd name="T61" fmla="*/ 291 h 644"/>
                <a:gd name="T62" fmla="*/ 1969 w 2075"/>
                <a:gd name="T63" fmla="*/ 318 h 644"/>
                <a:gd name="T64" fmla="*/ 2017 w 2075"/>
                <a:gd name="T65" fmla="*/ 354 h 644"/>
                <a:gd name="T66" fmla="*/ 2065 w 2075"/>
                <a:gd name="T67" fmla="*/ 409 h 644"/>
                <a:gd name="T68" fmla="*/ 2070 w 2075"/>
                <a:gd name="T69" fmla="*/ 460 h 644"/>
                <a:gd name="T70" fmla="*/ 2025 w 2075"/>
                <a:gd name="T71" fmla="*/ 505 h 644"/>
                <a:gd name="T72" fmla="*/ 1947 w 2075"/>
                <a:gd name="T73" fmla="*/ 550 h 644"/>
                <a:gd name="T74" fmla="*/ 1859 w 2075"/>
                <a:gd name="T75" fmla="*/ 592 h 644"/>
                <a:gd name="T76" fmla="*/ 1782 w 2075"/>
                <a:gd name="T77" fmla="*/ 624 h 644"/>
                <a:gd name="T78" fmla="*/ 1730 w 2075"/>
                <a:gd name="T79" fmla="*/ 643 h 644"/>
                <a:gd name="T80" fmla="*/ 1693 w 2075"/>
                <a:gd name="T81" fmla="*/ 598 h 644"/>
                <a:gd name="T82" fmla="*/ 1621 w 2075"/>
                <a:gd name="T83" fmla="*/ 514 h 644"/>
                <a:gd name="T84" fmla="*/ 1511 w 2075"/>
                <a:gd name="T85" fmla="*/ 408 h 644"/>
                <a:gd name="T86" fmla="*/ 1364 w 2075"/>
                <a:gd name="T87" fmla="*/ 297 h 644"/>
                <a:gd name="T88" fmla="*/ 1189 w 2075"/>
                <a:gd name="T89" fmla="*/ 202 h 644"/>
                <a:gd name="T90" fmla="*/ 993 w 2075"/>
                <a:gd name="T91" fmla="*/ 139 h 644"/>
                <a:gd name="T92" fmla="*/ 841 w 2075"/>
                <a:gd name="T93" fmla="*/ 118 h 644"/>
                <a:gd name="T94" fmla="*/ 736 w 2075"/>
                <a:gd name="T95" fmla="*/ 126 h 644"/>
                <a:gd name="T96" fmla="*/ 670 w 2075"/>
                <a:gd name="T97" fmla="*/ 154 h 644"/>
                <a:gd name="T98" fmla="*/ 625 w 2075"/>
                <a:gd name="T99" fmla="*/ 204 h 644"/>
                <a:gd name="T100" fmla="*/ 596 w 2075"/>
                <a:gd name="T101" fmla="*/ 247 h 644"/>
                <a:gd name="T102" fmla="*/ 549 w 2075"/>
                <a:gd name="T103" fmla="*/ 320 h 644"/>
                <a:gd name="T104" fmla="*/ 515 w 2075"/>
                <a:gd name="T105" fmla="*/ 388 h 644"/>
                <a:gd name="T106" fmla="*/ 457 w 2075"/>
                <a:gd name="T107" fmla="*/ 456 h 644"/>
                <a:gd name="T108" fmla="*/ 413 w 2075"/>
                <a:gd name="T109" fmla="*/ 494 h 644"/>
                <a:gd name="T110" fmla="*/ 368 w 2075"/>
                <a:gd name="T111" fmla="*/ 525 h 644"/>
                <a:gd name="T112" fmla="*/ 324 w 2075"/>
                <a:gd name="T113" fmla="*/ 553 h 644"/>
                <a:gd name="T114" fmla="*/ 275 w 2075"/>
                <a:gd name="T115" fmla="*/ 553 h 644"/>
                <a:gd name="T116" fmla="*/ 227 w 2075"/>
                <a:gd name="T117" fmla="*/ 576 h 6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075"/>
                <a:gd name="T178" fmla="*/ 0 h 644"/>
                <a:gd name="T179" fmla="*/ 2075 w 2075"/>
                <a:gd name="T180" fmla="*/ 644 h 6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075" h="644">
                  <a:moveTo>
                    <a:pt x="193" y="602"/>
                  </a:moveTo>
                  <a:lnTo>
                    <a:pt x="8" y="639"/>
                  </a:lnTo>
                  <a:lnTo>
                    <a:pt x="8" y="638"/>
                  </a:lnTo>
                  <a:lnTo>
                    <a:pt x="8" y="637"/>
                  </a:lnTo>
                  <a:lnTo>
                    <a:pt x="6" y="633"/>
                  </a:lnTo>
                  <a:lnTo>
                    <a:pt x="6" y="631"/>
                  </a:lnTo>
                  <a:lnTo>
                    <a:pt x="5" y="625"/>
                  </a:lnTo>
                  <a:lnTo>
                    <a:pt x="5" y="619"/>
                  </a:lnTo>
                  <a:lnTo>
                    <a:pt x="4" y="613"/>
                  </a:lnTo>
                  <a:lnTo>
                    <a:pt x="4" y="607"/>
                  </a:lnTo>
                  <a:lnTo>
                    <a:pt x="3" y="603"/>
                  </a:lnTo>
                  <a:lnTo>
                    <a:pt x="3" y="598"/>
                  </a:lnTo>
                  <a:lnTo>
                    <a:pt x="1" y="594"/>
                  </a:lnTo>
                  <a:lnTo>
                    <a:pt x="1" y="590"/>
                  </a:lnTo>
                  <a:lnTo>
                    <a:pt x="1" y="585"/>
                  </a:lnTo>
                  <a:lnTo>
                    <a:pt x="1" y="581"/>
                  </a:lnTo>
                  <a:lnTo>
                    <a:pt x="0" y="576"/>
                  </a:lnTo>
                  <a:lnTo>
                    <a:pt x="0" y="571"/>
                  </a:lnTo>
                  <a:lnTo>
                    <a:pt x="0" y="566"/>
                  </a:lnTo>
                  <a:lnTo>
                    <a:pt x="0" y="561"/>
                  </a:lnTo>
                  <a:lnTo>
                    <a:pt x="0" y="556"/>
                  </a:lnTo>
                  <a:lnTo>
                    <a:pt x="0" y="553"/>
                  </a:lnTo>
                  <a:lnTo>
                    <a:pt x="0" y="546"/>
                  </a:lnTo>
                  <a:lnTo>
                    <a:pt x="0" y="541"/>
                  </a:lnTo>
                  <a:lnTo>
                    <a:pt x="0" y="536"/>
                  </a:lnTo>
                  <a:lnTo>
                    <a:pt x="0" y="531"/>
                  </a:lnTo>
                  <a:lnTo>
                    <a:pt x="0" y="525"/>
                  </a:lnTo>
                  <a:lnTo>
                    <a:pt x="0" y="520"/>
                  </a:lnTo>
                  <a:lnTo>
                    <a:pt x="0" y="514"/>
                  </a:lnTo>
                  <a:lnTo>
                    <a:pt x="0" y="509"/>
                  </a:lnTo>
                  <a:lnTo>
                    <a:pt x="0" y="504"/>
                  </a:lnTo>
                  <a:lnTo>
                    <a:pt x="0" y="497"/>
                  </a:lnTo>
                  <a:lnTo>
                    <a:pt x="0" y="492"/>
                  </a:lnTo>
                  <a:lnTo>
                    <a:pt x="1" y="487"/>
                  </a:lnTo>
                  <a:lnTo>
                    <a:pt x="1" y="481"/>
                  </a:lnTo>
                  <a:lnTo>
                    <a:pt x="1" y="476"/>
                  </a:lnTo>
                  <a:lnTo>
                    <a:pt x="3" y="470"/>
                  </a:lnTo>
                  <a:lnTo>
                    <a:pt x="3" y="465"/>
                  </a:lnTo>
                  <a:lnTo>
                    <a:pt x="4" y="460"/>
                  </a:lnTo>
                  <a:lnTo>
                    <a:pt x="5" y="455"/>
                  </a:lnTo>
                  <a:lnTo>
                    <a:pt x="6" y="448"/>
                  </a:lnTo>
                  <a:lnTo>
                    <a:pt x="8" y="444"/>
                  </a:lnTo>
                  <a:lnTo>
                    <a:pt x="9" y="438"/>
                  </a:lnTo>
                  <a:lnTo>
                    <a:pt x="10" y="433"/>
                  </a:lnTo>
                  <a:lnTo>
                    <a:pt x="11" y="428"/>
                  </a:lnTo>
                  <a:lnTo>
                    <a:pt x="13" y="424"/>
                  </a:lnTo>
                  <a:lnTo>
                    <a:pt x="15" y="419"/>
                  </a:lnTo>
                  <a:lnTo>
                    <a:pt x="16" y="416"/>
                  </a:lnTo>
                  <a:lnTo>
                    <a:pt x="19" y="411"/>
                  </a:lnTo>
                  <a:lnTo>
                    <a:pt x="21" y="407"/>
                  </a:lnTo>
                  <a:lnTo>
                    <a:pt x="23" y="403"/>
                  </a:lnTo>
                  <a:lnTo>
                    <a:pt x="25" y="398"/>
                  </a:lnTo>
                  <a:lnTo>
                    <a:pt x="28" y="394"/>
                  </a:lnTo>
                  <a:lnTo>
                    <a:pt x="30" y="390"/>
                  </a:lnTo>
                  <a:lnTo>
                    <a:pt x="35" y="384"/>
                  </a:lnTo>
                  <a:lnTo>
                    <a:pt x="42" y="378"/>
                  </a:lnTo>
                  <a:lnTo>
                    <a:pt x="48" y="372"/>
                  </a:lnTo>
                  <a:lnTo>
                    <a:pt x="54" y="367"/>
                  </a:lnTo>
                  <a:lnTo>
                    <a:pt x="62" y="362"/>
                  </a:lnTo>
                  <a:lnTo>
                    <a:pt x="68" y="359"/>
                  </a:lnTo>
                  <a:lnTo>
                    <a:pt x="75" y="355"/>
                  </a:lnTo>
                  <a:lnTo>
                    <a:pt x="83" y="353"/>
                  </a:lnTo>
                  <a:lnTo>
                    <a:pt x="87" y="350"/>
                  </a:lnTo>
                  <a:lnTo>
                    <a:pt x="90" y="350"/>
                  </a:lnTo>
                  <a:lnTo>
                    <a:pt x="94" y="349"/>
                  </a:lnTo>
                  <a:lnTo>
                    <a:pt x="99" y="349"/>
                  </a:lnTo>
                  <a:lnTo>
                    <a:pt x="102" y="348"/>
                  </a:lnTo>
                  <a:lnTo>
                    <a:pt x="107" y="346"/>
                  </a:lnTo>
                  <a:lnTo>
                    <a:pt x="111" y="345"/>
                  </a:lnTo>
                  <a:lnTo>
                    <a:pt x="114" y="345"/>
                  </a:lnTo>
                  <a:lnTo>
                    <a:pt x="118" y="345"/>
                  </a:lnTo>
                  <a:lnTo>
                    <a:pt x="122" y="345"/>
                  </a:lnTo>
                  <a:lnTo>
                    <a:pt x="126" y="345"/>
                  </a:lnTo>
                  <a:lnTo>
                    <a:pt x="129" y="345"/>
                  </a:lnTo>
                  <a:lnTo>
                    <a:pt x="133" y="345"/>
                  </a:lnTo>
                  <a:lnTo>
                    <a:pt x="138" y="345"/>
                  </a:lnTo>
                  <a:lnTo>
                    <a:pt x="141" y="345"/>
                  </a:lnTo>
                  <a:lnTo>
                    <a:pt x="146" y="345"/>
                  </a:lnTo>
                  <a:lnTo>
                    <a:pt x="149" y="345"/>
                  </a:lnTo>
                  <a:lnTo>
                    <a:pt x="153" y="345"/>
                  </a:lnTo>
                  <a:lnTo>
                    <a:pt x="157" y="346"/>
                  </a:lnTo>
                  <a:lnTo>
                    <a:pt x="161" y="348"/>
                  </a:lnTo>
                  <a:lnTo>
                    <a:pt x="168" y="348"/>
                  </a:lnTo>
                  <a:lnTo>
                    <a:pt x="175" y="349"/>
                  </a:lnTo>
                  <a:lnTo>
                    <a:pt x="181" y="349"/>
                  </a:lnTo>
                  <a:lnTo>
                    <a:pt x="188" y="350"/>
                  </a:lnTo>
                  <a:lnTo>
                    <a:pt x="195" y="351"/>
                  </a:lnTo>
                  <a:lnTo>
                    <a:pt x="201" y="354"/>
                  </a:lnTo>
                  <a:lnTo>
                    <a:pt x="206" y="354"/>
                  </a:lnTo>
                  <a:lnTo>
                    <a:pt x="211" y="356"/>
                  </a:lnTo>
                  <a:lnTo>
                    <a:pt x="215" y="356"/>
                  </a:lnTo>
                  <a:lnTo>
                    <a:pt x="220" y="359"/>
                  </a:lnTo>
                  <a:lnTo>
                    <a:pt x="222" y="359"/>
                  </a:lnTo>
                  <a:lnTo>
                    <a:pt x="226" y="360"/>
                  </a:lnTo>
                  <a:lnTo>
                    <a:pt x="230" y="362"/>
                  </a:lnTo>
                  <a:lnTo>
                    <a:pt x="231" y="364"/>
                  </a:lnTo>
                  <a:lnTo>
                    <a:pt x="234" y="363"/>
                  </a:lnTo>
                  <a:lnTo>
                    <a:pt x="239" y="362"/>
                  </a:lnTo>
                  <a:lnTo>
                    <a:pt x="242" y="360"/>
                  </a:lnTo>
                  <a:lnTo>
                    <a:pt x="246" y="359"/>
                  </a:lnTo>
                  <a:lnTo>
                    <a:pt x="252" y="358"/>
                  </a:lnTo>
                  <a:lnTo>
                    <a:pt x="259" y="356"/>
                  </a:lnTo>
                  <a:lnTo>
                    <a:pt x="261" y="355"/>
                  </a:lnTo>
                  <a:lnTo>
                    <a:pt x="265" y="354"/>
                  </a:lnTo>
                  <a:lnTo>
                    <a:pt x="269" y="353"/>
                  </a:lnTo>
                  <a:lnTo>
                    <a:pt x="272" y="353"/>
                  </a:lnTo>
                  <a:lnTo>
                    <a:pt x="276" y="350"/>
                  </a:lnTo>
                  <a:lnTo>
                    <a:pt x="280" y="349"/>
                  </a:lnTo>
                  <a:lnTo>
                    <a:pt x="285" y="348"/>
                  </a:lnTo>
                  <a:lnTo>
                    <a:pt x="289" y="348"/>
                  </a:lnTo>
                  <a:lnTo>
                    <a:pt x="293" y="345"/>
                  </a:lnTo>
                  <a:lnTo>
                    <a:pt x="298" y="344"/>
                  </a:lnTo>
                  <a:lnTo>
                    <a:pt x="303" y="341"/>
                  </a:lnTo>
                  <a:lnTo>
                    <a:pt x="308" y="340"/>
                  </a:lnTo>
                  <a:lnTo>
                    <a:pt x="311" y="338"/>
                  </a:lnTo>
                  <a:lnTo>
                    <a:pt x="318" y="336"/>
                  </a:lnTo>
                  <a:lnTo>
                    <a:pt x="323" y="334"/>
                  </a:lnTo>
                  <a:lnTo>
                    <a:pt x="328" y="331"/>
                  </a:lnTo>
                  <a:lnTo>
                    <a:pt x="331" y="329"/>
                  </a:lnTo>
                  <a:lnTo>
                    <a:pt x="338" y="326"/>
                  </a:lnTo>
                  <a:lnTo>
                    <a:pt x="343" y="323"/>
                  </a:lnTo>
                  <a:lnTo>
                    <a:pt x="348" y="321"/>
                  </a:lnTo>
                  <a:lnTo>
                    <a:pt x="353" y="318"/>
                  </a:lnTo>
                  <a:lnTo>
                    <a:pt x="359" y="315"/>
                  </a:lnTo>
                  <a:lnTo>
                    <a:pt x="364" y="311"/>
                  </a:lnTo>
                  <a:lnTo>
                    <a:pt x="370" y="309"/>
                  </a:lnTo>
                  <a:lnTo>
                    <a:pt x="375" y="304"/>
                  </a:lnTo>
                  <a:lnTo>
                    <a:pt x="382" y="300"/>
                  </a:lnTo>
                  <a:lnTo>
                    <a:pt x="387" y="296"/>
                  </a:lnTo>
                  <a:lnTo>
                    <a:pt x="393" y="294"/>
                  </a:lnTo>
                  <a:lnTo>
                    <a:pt x="399" y="289"/>
                  </a:lnTo>
                  <a:lnTo>
                    <a:pt x="404" y="285"/>
                  </a:lnTo>
                  <a:lnTo>
                    <a:pt x="411" y="281"/>
                  </a:lnTo>
                  <a:lnTo>
                    <a:pt x="417" y="276"/>
                  </a:lnTo>
                  <a:lnTo>
                    <a:pt x="422" y="271"/>
                  </a:lnTo>
                  <a:lnTo>
                    <a:pt x="428" y="266"/>
                  </a:lnTo>
                  <a:lnTo>
                    <a:pt x="433" y="261"/>
                  </a:lnTo>
                  <a:lnTo>
                    <a:pt x="439" y="256"/>
                  </a:lnTo>
                  <a:lnTo>
                    <a:pt x="444" y="251"/>
                  </a:lnTo>
                  <a:lnTo>
                    <a:pt x="451" y="245"/>
                  </a:lnTo>
                  <a:lnTo>
                    <a:pt x="456" y="240"/>
                  </a:lnTo>
                  <a:lnTo>
                    <a:pt x="462" y="235"/>
                  </a:lnTo>
                  <a:lnTo>
                    <a:pt x="467" y="228"/>
                  </a:lnTo>
                  <a:lnTo>
                    <a:pt x="473" y="222"/>
                  </a:lnTo>
                  <a:lnTo>
                    <a:pt x="478" y="216"/>
                  </a:lnTo>
                  <a:lnTo>
                    <a:pt x="485" y="209"/>
                  </a:lnTo>
                  <a:lnTo>
                    <a:pt x="490" y="202"/>
                  </a:lnTo>
                  <a:lnTo>
                    <a:pt x="495" y="196"/>
                  </a:lnTo>
                  <a:lnTo>
                    <a:pt x="501" y="189"/>
                  </a:lnTo>
                  <a:lnTo>
                    <a:pt x="506" y="183"/>
                  </a:lnTo>
                  <a:lnTo>
                    <a:pt x="510" y="174"/>
                  </a:lnTo>
                  <a:lnTo>
                    <a:pt x="516" y="168"/>
                  </a:lnTo>
                  <a:lnTo>
                    <a:pt x="521" y="160"/>
                  </a:lnTo>
                  <a:lnTo>
                    <a:pt x="527" y="154"/>
                  </a:lnTo>
                  <a:lnTo>
                    <a:pt x="532" y="148"/>
                  </a:lnTo>
                  <a:lnTo>
                    <a:pt x="540" y="140"/>
                  </a:lnTo>
                  <a:lnTo>
                    <a:pt x="546" y="134"/>
                  </a:lnTo>
                  <a:lnTo>
                    <a:pt x="552" y="129"/>
                  </a:lnTo>
                  <a:lnTo>
                    <a:pt x="559" y="123"/>
                  </a:lnTo>
                  <a:lnTo>
                    <a:pt x="565" y="116"/>
                  </a:lnTo>
                  <a:lnTo>
                    <a:pt x="572" y="110"/>
                  </a:lnTo>
                  <a:lnTo>
                    <a:pt x="580" y="105"/>
                  </a:lnTo>
                  <a:lnTo>
                    <a:pt x="588" y="100"/>
                  </a:lnTo>
                  <a:lnTo>
                    <a:pt x="595" y="95"/>
                  </a:lnTo>
                  <a:lnTo>
                    <a:pt x="603" y="90"/>
                  </a:lnTo>
                  <a:lnTo>
                    <a:pt x="610" y="85"/>
                  </a:lnTo>
                  <a:lnTo>
                    <a:pt x="618" y="80"/>
                  </a:lnTo>
                  <a:lnTo>
                    <a:pt x="625" y="76"/>
                  </a:lnTo>
                  <a:lnTo>
                    <a:pt x="633" y="71"/>
                  </a:lnTo>
                  <a:lnTo>
                    <a:pt x="642" y="67"/>
                  </a:lnTo>
                  <a:lnTo>
                    <a:pt x="649" y="62"/>
                  </a:lnTo>
                  <a:lnTo>
                    <a:pt x="658" y="59"/>
                  </a:lnTo>
                  <a:lnTo>
                    <a:pt x="667" y="55"/>
                  </a:lnTo>
                  <a:lnTo>
                    <a:pt x="675" y="51"/>
                  </a:lnTo>
                  <a:lnTo>
                    <a:pt x="683" y="47"/>
                  </a:lnTo>
                  <a:lnTo>
                    <a:pt x="692" y="44"/>
                  </a:lnTo>
                  <a:lnTo>
                    <a:pt x="701" y="40"/>
                  </a:lnTo>
                  <a:lnTo>
                    <a:pt x="709" y="37"/>
                  </a:lnTo>
                  <a:lnTo>
                    <a:pt x="717" y="33"/>
                  </a:lnTo>
                  <a:lnTo>
                    <a:pt x="727" y="31"/>
                  </a:lnTo>
                  <a:lnTo>
                    <a:pt x="736" y="28"/>
                  </a:lnTo>
                  <a:lnTo>
                    <a:pt x="744" y="27"/>
                  </a:lnTo>
                  <a:lnTo>
                    <a:pt x="753" y="23"/>
                  </a:lnTo>
                  <a:lnTo>
                    <a:pt x="761" y="21"/>
                  </a:lnTo>
                  <a:lnTo>
                    <a:pt x="770" y="18"/>
                  </a:lnTo>
                  <a:lnTo>
                    <a:pt x="778" y="17"/>
                  </a:lnTo>
                  <a:lnTo>
                    <a:pt x="787" y="15"/>
                  </a:lnTo>
                  <a:lnTo>
                    <a:pt x="796" y="12"/>
                  </a:lnTo>
                  <a:lnTo>
                    <a:pt x="805" y="11"/>
                  </a:lnTo>
                  <a:lnTo>
                    <a:pt x="813" y="10"/>
                  </a:lnTo>
                  <a:lnTo>
                    <a:pt x="821" y="7"/>
                  </a:lnTo>
                  <a:lnTo>
                    <a:pt x="830" y="7"/>
                  </a:lnTo>
                  <a:lnTo>
                    <a:pt x="839" y="6"/>
                  </a:lnTo>
                  <a:lnTo>
                    <a:pt x="847" y="5"/>
                  </a:lnTo>
                  <a:lnTo>
                    <a:pt x="855" y="3"/>
                  </a:lnTo>
                  <a:lnTo>
                    <a:pt x="864" y="2"/>
                  </a:lnTo>
                  <a:lnTo>
                    <a:pt x="872" y="2"/>
                  </a:lnTo>
                  <a:lnTo>
                    <a:pt x="881" y="2"/>
                  </a:lnTo>
                  <a:lnTo>
                    <a:pt x="888" y="1"/>
                  </a:lnTo>
                  <a:lnTo>
                    <a:pt x="896" y="1"/>
                  </a:lnTo>
                  <a:lnTo>
                    <a:pt x="904" y="0"/>
                  </a:lnTo>
                  <a:lnTo>
                    <a:pt x="911" y="0"/>
                  </a:lnTo>
                  <a:lnTo>
                    <a:pt x="919" y="0"/>
                  </a:lnTo>
                  <a:lnTo>
                    <a:pt x="926" y="0"/>
                  </a:lnTo>
                  <a:lnTo>
                    <a:pt x="934" y="0"/>
                  </a:lnTo>
                  <a:lnTo>
                    <a:pt x="941" y="1"/>
                  </a:lnTo>
                  <a:lnTo>
                    <a:pt x="949" y="1"/>
                  </a:lnTo>
                  <a:lnTo>
                    <a:pt x="955" y="1"/>
                  </a:lnTo>
                  <a:lnTo>
                    <a:pt x="962" y="1"/>
                  </a:lnTo>
                  <a:lnTo>
                    <a:pt x="969" y="2"/>
                  </a:lnTo>
                  <a:lnTo>
                    <a:pt x="975" y="2"/>
                  </a:lnTo>
                  <a:lnTo>
                    <a:pt x="982" y="5"/>
                  </a:lnTo>
                  <a:lnTo>
                    <a:pt x="988" y="5"/>
                  </a:lnTo>
                  <a:lnTo>
                    <a:pt x="994" y="7"/>
                  </a:lnTo>
                  <a:lnTo>
                    <a:pt x="999" y="7"/>
                  </a:lnTo>
                  <a:lnTo>
                    <a:pt x="1006" y="10"/>
                  </a:lnTo>
                  <a:lnTo>
                    <a:pt x="1012" y="10"/>
                  </a:lnTo>
                  <a:lnTo>
                    <a:pt x="1018" y="12"/>
                  </a:lnTo>
                  <a:lnTo>
                    <a:pt x="1024" y="13"/>
                  </a:lnTo>
                  <a:lnTo>
                    <a:pt x="1031" y="15"/>
                  </a:lnTo>
                  <a:lnTo>
                    <a:pt x="1038" y="17"/>
                  </a:lnTo>
                  <a:lnTo>
                    <a:pt x="1044" y="18"/>
                  </a:lnTo>
                  <a:lnTo>
                    <a:pt x="1051" y="21"/>
                  </a:lnTo>
                  <a:lnTo>
                    <a:pt x="1058" y="22"/>
                  </a:lnTo>
                  <a:lnTo>
                    <a:pt x="1066" y="25"/>
                  </a:lnTo>
                  <a:lnTo>
                    <a:pt x="1073" y="27"/>
                  </a:lnTo>
                  <a:lnTo>
                    <a:pt x="1080" y="28"/>
                  </a:lnTo>
                  <a:lnTo>
                    <a:pt x="1088" y="32"/>
                  </a:lnTo>
                  <a:lnTo>
                    <a:pt x="1095" y="33"/>
                  </a:lnTo>
                  <a:lnTo>
                    <a:pt x="1102" y="37"/>
                  </a:lnTo>
                  <a:lnTo>
                    <a:pt x="1110" y="38"/>
                  </a:lnTo>
                  <a:lnTo>
                    <a:pt x="1117" y="41"/>
                  </a:lnTo>
                  <a:lnTo>
                    <a:pt x="1125" y="44"/>
                  </a:lnTo>
                  <a:lnTo>
                    <a:pt x="1132" y="46"/>
                  </a:lnTo>
                  <a:lnTo>
                    <a:pt x="1140" y="49"/>
                  </a:lnTo>
                  <a:lnTo>
                    <a:pt x="1147" y="51"/>
                  </a:lnTo>
                  <a:lnTo>
                    <a:pt x="1155" y="55"/>
                  </a:lnTo>
                  <a:lnTo>
                    <a:pt x="1162" y="57"/>
                  </a:lnTo>
                  <a:lnTo>
                    <a:pt x="1170" y="60"/>
                  </a:lnTo>
                  <a:lnTo>
                    <a:pt x="1177" y="62"/>
                  </a:lnTo>
                  <a:lnTo>
                    <a:pt x="1185" y="65"/>
                  </a:lnTo>
                  <a:lnTo>
                    <a:pt x="1193" y="69"/>
                  </a:lnTo>
                  <a:lnTo>
                    <a:pt x="1200" y="71"/>
                  </a:lnTo>
                  <a:lnTo>
                    <a:pt x="1208" y="74"/>
                  </a:lnTo>
                  <a:lnTo>
                    <a:pt x="1214" y="76"/>
                  </a:lnTo>
                  <a:lnTo>
                    <a:pt x="1223" y="80"/>
                  </a:lnTo>
                  <a:lnTo>
                    <a:pt x="1229" y="82"/>
                  </a:lnTo>
                  <a:lnTo>
                    <a:pt x="1235" y="85"/>
                  </a:lnTo>
                  <a:lnTo>
                    <a:pt x="1241" y="87"/>
                  </a:lnTo>
                  <a:lnTo>
                    <a:pt x="1249" y="90"/>
                  </a:lnTo>
                  <a:lnTo>
                    <a:pt x="1255" y="93"/>
                  </a:lnTo>
                  <a:lnTo>
                    <a:pt x="1262" y="95"/>
                  </a:lnTo>
                  <a:lnTo>
                    <a:pt x="1268" y="98"/>
                  </a:lnTo>
                  <a:lnTo>
                    <a:pt x="1274" y="100"/>
                  </a:lnTo>
                  <a:lnTo>
                    <a:pt x="1280" y="103"/>
                  </a:lnTo>
                  <a:lnTo>
                    <a:pt x="1285" y="105"/>
                  </a:lnTo>
                  <a:lnTo>
                    <a:pt x="1292" y="106"/>
                  </a:lnTo>
                  <a:lnTo>
                    <a:pt x="1297" y="110"/>
                  </a:lnTo>
                  <a:lnTo>
                    <a:pt x="1302" y="111"/>
                  </a:lnTo>
                  <a:lnTo>
                    <a:pt x="1308" y="114"/>
                  </a:lnTo>
                  <a:lnTo>
                    <a:pt x="1313" y="116"/>
                  </a:lnTo>
                  <a:lnTo>
                    <a:pt x="1318" y="119"/>
                  </a:lnTo>
                  <a:lnTo>
                    <a:pt x="1322" y="120"/>
                  </a:lnTo>
                  <a:lnTo>
                    <a:pt x="1327" y="121"/>
                  </a:lnTo>
                  <a:lnTo>
                    <a:pt x="1331" y="123"/>
                  </a:lnTo>
                  <a:lnTo>
                    <a:pt x="1334" y="125"/>
                  </a:lnTo>
                  <a:lnTo>
                    <a:pt x="1341" y="128"/>
                  </a:lnTo>
                  <a:lnTo>
                    <a:pt x="1347" y="131"/>
                  </a:lnTo>
                  <a:lnTo>
                    <a:pt x="1352" y="133"/>
                  </a:lnTo>
                  <a:lnTo>
                    <a:pt x="1356" y="134"/>
                  </a:lnTo>
                  <a:lnTo>
                    <a:pt x="1357" y="135"/>
                  </a:lnTo>
                  <a:lnTo>
                    <a:pt x="1358" y="137"/>
                  </a:lnTo>
                  <a:lnTo>
                    <a:pt x="1359" y="137"/>
                  </a:lnTo>
                  <a:lnTo>
                    <a:pt x="1362" y="138"/>
                  </a:lnTo>
                  <a:lnTo>
                    <a:pt x="1366" y="139"/>
                  </a:lnTo>
                  <a:lnTo>
                    <a:pt x="1372" y="143"/>
                  </a:lnTo>
                  <a:lnTo>
                    <a:pt x="1375" y="144"/>
                  </a:lnTo>
                  <a:lnTo>
                    <a:pt x="1380" y="147"/>
                  </a:lnTo>
                  <a:lnTo>
                    <a:pt x="1383" y="149"/>
                  </a:lnTo>
                  <a:lnTo>
                    <a:pt x="1388" y="152"/>
                  </a:lnTo>
                  <a:lnTo>
                    <a:pt x="1392" y="154"/>
                  </a:lnTo>
                  <a:lnTo>
                    <a:pt x="1398" y="157"/>
                  </a:lnTo>
                  <a:lnTo>
                    <a:pt x="1403" y="160"/>
                  </a:lnTo>
                  <a:lnTo>
                    <a:pt x="1410" y="163"/>
                  </a:lnTo>
                  <a:lnTo>
                    <a:pt x="1415" y="165"/>
                  </a:lnTo>
                  <a:lnTo>
                    <a:pt x="1422" y="169"/>
                  </a:lnTo>
                  <a:lnTo>
                    <a:pt x="1428" y="172"/>
                  </a:lnTo>
                  <a:lnTo>
                    <a:pt x="1435" y="177"/>
                  </a:lnTo>
                  <a:lnTo>
                    <a:pt x="1441" y="179"/>
                  </a:lnTo>
                  <a:lnTo>
                    <a:pt x="1450" y="183"/>
                  </a:lnTo>
                  <a:lnTo>
                    <a:pt x="1456" y="188"/>
                  </a:lnTo>
                  <a:lnTo>
                    <a:pt x="1465" y="192"/>
                  </a:lnTo>
                  <a:lnTo>
                    <a:pt x="1472" y="196"/>
                  </a:lnTo>
                  <a:lnTo>
                    <a:pt x="1480" y="199"/>
                  </a:lnTo>
                  <a:lnTo>
                    <a:pt x="1489" y="203"/>
                  </a:lnTo>
                  <a:lnTo>
                    <a:pt x="1498" y="207"/>
                  </a:lnTo>
                  <a:lnTo>
                    <a:pt x="1506" y="212"/>
                  </a:lnTo>
                  <a:lnTo>
                    <a:pt x="1515" y="216"/>
                  </a:lnTo>
                  <a:lnTo>
                    <a:pt x="1524" y="221"/>
                  </a:lnTo>
                  <a:lnTo>
                    <a:pt x="1534" y="225"/>
                  </a:lnTo>
                  <a:lnTo>
                    <a:pt x="1541" y="228"/>
                  </a:lnTo>
                  <a:lnTo>
                    <a:pt x="1550" y="232"/>
                  </a:lnTo>
                  <a:lnTo>
                    <a:pt x="1559" y="236"/>
                  </a:lnTo>
                  <a:lnTo>
                    <a:pt x="1569" y="240"/>
                  </a:lnTo>
                  <a:lnTo>
                    <a:pt x="1578" y="243"/>
                  </a:lnTo>
                  <a:lnTo>
                    <a:pt x="1587" y="248"/>
                  </a:lnTo>
                  <a:lnTo>
                    <a:pt x="1597" y="252"/>
                  </a:lnTo>
                  <a:lnTo>
                    <a:pt x="1607" y="256"/>
                  </a:lnTo>
                  <a:lnTo>
                    <a:pt x="1614" y="260"/>
                  </a:lnTo>
                  <a:lnTo>
                    <a:pt x="1624" y="263"/>
                  </a:lnTo>
                  <a:lnTo>
                    <a:pt x="1633" y="267"/>
                  </a:lnTo>
                  <a:lnTo>
                    <a:pt x="1643" y="271"/>
                  </a:lnTo>
                  <a:lnTo>
                    <a:pt x="1652" y="275"/>
                  </a:lnTo>
                  <a:lnTo>
                    <a:pt x="1662" y="277"/>
                  </a:lnTo>
                  <a:lnTo>
                    <a:pt x="1671" y="281"/>
                  </a:lnTo>
                  <a:lnTo>
                    <a:pt x="1681" y="285"/>
                  </a:lnTo>
                  <a:lnTo>
                    <a:pt x="1688" y="287"/>
                  </a:lnTo>
                  <a:lnTo>
                    <a:pt x="1697" y="290"/>
                  </a:lnTo>
                  <a:lnTo>
                    <a:pt x="1706" y="292"/>
                  </a:lnTo>
                  <a:lnTo>
                    <a:pt x="1715" y="295"/>
                  </a:lnTo>
                  <a:lnTo>
                    <a:pt x="1723" y="297"/>
                  </a:lnTo>
                  <a:lnTo>
                    <a:pt x="1731" y="300"/>
                  </a:lnTo>
                  <a:lnTo>
                    <a:pt x="1740" y="301"/>
                  </a:lnTo>
                  <a:lnTo>
                    <a:pt x="1749" y="305"/>
                  </a:lnTo>
                  <a:lnTo>
                    <a:pt x="1755" y="306"/>
                  </a:lnTo>
                  <a:lnTo>
                    <a:pt x="1764" y="307"/>
                  </a:lnTo>
                  <a:lnTo>
                    <a:pt x="1770" y="309"/>
                  </a:lnTo>
                  <a:lnTo>
                    <a:pt x="1777" y="310"/>
                  </a:lnTo>
                  <a:lnTo>
                    <a:pt x="1785" y="310"/>
                  </a:lnTo>
                  <a:lnTo>
                    <a:pt x="1791" y="311"/>
                  </a:lnTo>
                  <a:lnTo>
                    <a:pt x="1798" y="311"/>
                  </a:lnTo>
                  <a:lnTo>
                    <a:pt x="1805" y="311"/>
                  </a:lnTo>
                  <a:lnTo>
                    <a:pt x="1889" y="274"/>
                  </a:lnTo>
                  <a:lnTo>
                    <a:pt x="1892" y="275"/>
                  </a:lnTo>
                  <a:lnTo>
                    <a:pt x="1898" y="277"/>
                  </a:lnTo>
                  <a:lnTo>
                    <a:pt x="1902" y="279"/>
                  </a:lnTo>
                  <a:lnTo>
                    <a:pt x="1905" y="281"/>
                  </a:lnTo>
                  <a:lnTo>
                    <a:pt x="1912" y="284"/>
                  </a:lnTo>
                  <a:lnTo>
                    <a:pt x="1919" y="289"/>
                  </a:lnTo>
                  <a:lnTo>
                    <a:pt x="1922" y="290"/>
                  </a:lnTo>
                  <a:lnTo>
                    <a:pt x="1926" y="291"/>
                  </a:lnTo>
                  <a:lnTo>
                    <a:pt x="1928" y="294"/>
                  </a:lnTo>
                  <a:lnTo>
                    <a:pt x="1933" y="295"/>
                  </a:lnTo>
                  <a:lnTo>
                    <a:pt x="1937" y="297"/>
                  </a:lnTo>
                  <a:lnTo>
                    <a:pt x="1941" y="300"/>
                  </a:lnTo>
                  <a:lnTo>
                    <a:pt x="1944" y="302"/>
                  </a:lnTo>
                  <a:lnTo>
                    <a:pt x="1949" y="305"/>
                  </a:lnTo>
                  <a:lnTo>
                    <a:pt x="1953" y="307"/>
                  </a:lnTo>
                  <a:lnTo>
                    <a:pt x="1957" y="310"/>
                  </a:lnTo>
                  <a:lnTo>
                    <a:pt x="1961" y="312"/>
                  </a:lnTo>
                  <a:lnTo>
                    <a:pt x="1966" y="315"/>
                  </a:lnTo>
                  <a:lnTo>
                    <a:pt x="1969" y="318"/>
                  </a:lnTo>
                  <a:lnTo>
                    <a:pt x="1974" y="321"/>
                  </a:lnTo>
                  <a:lnTo>
                    <a:pt x="1980" y="325"/>
                  </a:lnTo>
                  <a:lnTo>
                    <a:pt x="1983" y="328"/>
                  </a:lnTo>
                  <a:lnTo>
                    <a:pt x="1988" y="330"/>
                  </a:lnTo>
                  <a:lnTo>
                    <a:pt x="1992" y="334"/>
                  </a:lnTo>
                  <a:lnTo>
                    <a:pt x="1997" y="336"/>
                  </a:lnTo>
                  <a:lnTo>
                    <a:pt x="2001" y="340"/>
                  </a:lnTo>
                  <a:lnTo>
                    <a:pt x="2005" y="343"/>
                  </a:lnTo>
                  <a:lnTo>
                    <a:pt x="2010" y="346"/>
                  </a:lnTo>
                  <a:lnTo>
                    <a:pt x="2013" y="349"/>
                  </a:lnTo>
                  <a:lnTo>
                    <a:pt x="2017" y="354"/>
                  </a:lnTo>
                  <a:lnTo>
                    <a:pt x="2021" y="356"/>
                  </a:lnTo>
                  <a:lnTo>
                    <a:pt x="2026" y="360"/>
                  </a:lnTo>
                  <a:lnTo>
                    <a:pt x="2028" y="364"/>
                  </a:lnTo>
                  <a:lnTo>
                    <a:pt x="2033" y="368"/>
                  </a:lnTo>
                  <a:lnTo>
                    <a:pt x="2040" y="375"/>
                  </a:lnTo>
                  <a:lnTo>
                    <a:pt x="2047" y="383"/>
                  </a:lnTo>
                  <a:lnTo>
                    <a:pt x="2054" y="389"/>
                  </a:lnTo>
                  <a:lnTo>
                    <a:pt x="2059" y="398"/>
                  </a:lnTo>
                  <a:lnTo>
                    <a:pt x="2061" y="400"/>
                  </a:lnTo>
                  <a:lnTo>
                    <a:pt x="2062" y="406"/>
                  </a:lnTo>
                  <a:lnTo>
                    <a:pt x="2065" y="409"/>
                  </a:lnTo>
                  <a:lnTo>
                    <a:pt x="2067" y="413"/>
                  </a:lnTo>
                  <a:lnTo>
                    <a:pt x="2070" y="417"/>
                  </a:lnTo>
                  <a:lnTo>
                    <a:pt x="2071" y="421"/>
                  </a:lnTo>
                  <a:lnTo>
                    <a:pt x="2071" y="424"/>
                  </a:lnTo>
                  <a:lnTo>
                    <a:pt x="2072" y="428"/>
                  </a:lnTo>
                  <a:lnTo>
                    <a:pt x="2074" y="432"/>
                  </a:lnTo>
                  <a:lnTo>
                    <a:pt x="2075" y="436"/>
                  </a:lnTo>
                  <a:lnTo>
                    <a:pt x="2075" y="439"/>
                  </a:lnTo>
                  <a:lnTo>
                    <a:pt x="2075" y="444"/>
                  </a:lnTo>
                  <a:lnTo>
                    <a:pt x="2072" y="451"/>
                  </a:lnTo>
                  <a:lnTo>
                    <a:pt x="2070" y="460"/>
                  </a:lnTo>
                  <a:lnTo>
                    <a:pt x="2066" y="463"/>
                  </a:lnTo>
                  <a:lnTo>
                    <a:pt x="2065" y="467"/>
                  </a:lnTo>
                  <a:lnTo>
                    <a:pt x="2061" y="471"/>
                  </a:lnTo>
                  <a:lnTo>
                    <a:pt x="2059" y="476"/>
                  </a:lnTo>
                  <a:lnTo>
                    <a:pt x="2054" y="478"/>
                  </a:lnTo>
                  <a:lnTo>
                    <a:pt x="2050" y="483"/>
                  </a:lnTo>
                  <a:lnTo>
                    <a:pt x="2045" y="487"/>
                  </a:lnTo>
                  <a:lnTo>
                    <a:pt x="2040" y="492"/>
                  </a:lnTo>
                  <a:lnTo>
                    <a:pt x="2035" y="496"/>
                  </a:lnTo>
                  <a:lnTo>
                    <a:pt x="2030" y="500"/>
                  </a:lnTo>
                  <a:lnTo>
                    <a:pt x="2025" y="505"/>
                  </a:lnTo>
                  <a:lnTo>
                    <a:pt x="2018" y="509"/>
                  </a:lnTo>
                  <a:lnTo>
                    <a:pt x="2011" y="512"/>
                  </a:lnTo>
                  <a:lnTo>
                    <a:pt x="2005" y="516"/>
                  </a:lnTo>
                  <a:lnTo>
                    <a:pt x="1998" y="521"/>
                  </a:lnTo>
                  <a:lnTo>
                    <a:pt x="1992" y="525"/>
                  </a:lnTo>
                  <a:lnTo>
                    <a:pt x="1983" y="530"/>
                  </a:lnTo>
                  <a:lnTo>
                    <a:pt x="1977" y="534"/>
                  </a:lnTo>
                  <a:lnTo>
                    <a:pt x="1969" y="537"/>
                  </a:lnTo>
                  <a:lnTo>
                    <a:pt x="1963" y="543"/>
                  </a:lnTo>
                  <a:lnTo>
                    <a:pt x="1954" y="545"/>
                  </a:lnTo>
                  <a:lnTo>
                    <a:pt x="1947" y="550"/>
                  </a:lnTo>
                  <a:lnTo>
                    <a:pt x="1939" y="554"/>
                  </a:lnTo>
                  <a:lnTo>
                    <a:pt x="1932" y="559"/>
                  </a:lnTo>
                  <a:lnTo>
                    <a:pt x="1923" y="561"/>
                  </a:lnTo>
                  <a:lnTo>
                    <a:pt x="1915" y="566"/>
                  </a:lnTo>
                  <a:lnTo>
                    <a:pt x="1908" y="570"/>
                  </a:lnTo>
                  <a:lnTo>
                    <a:pt x="1899" y="574"/>
                  </a:lnTo>
                  <a:lnTo>
                    <a:pt x="1892" y="576"/>
                  </a:lnTo>
                  <a:lnTo>
                    <a:pt x="1883" y="581"/>
                  </a:lnTo>
                  <a:lnTo>
                    <a:pt x="1875" y="584"/>
                  </a:lnTo>
                  <a:lnTo>
                    <a:pt x="1867" y="588"/>
                  </a:lnTo>
                  <a:lnTo>
                    <a:pt x="1859" y="592"/>
                  </a:lnTo>
                  <a:lnTo>
                    <a:pt x="1851" y="594"/>
                  </a:lnTo>
                  <a:lnTo>
                    <a:pt x="1844" y="598"/>
                  </a:lnTo>
                  <a:lnTo>
                    <a:pt x="1836" y="602"/>
                  </a:lnTo>
                  <a:lnTo>
                    <a:pt x="1828" y="604"/>
                  </a:lnTo>
                  <a:lnTo>
                    <a:pt x="1821" y="608"/>
                  </a:lnTo>
                  <a:lnTo>
                    <a:pt x="1814" y="610"/>
                  </a:lnTo>
                  <a:lnTo>
                    <a:pt x="1808" y="613"/>
                  </a:lnTo>
                  <a:lnTo>
                    <a:pt x="1801" y="615"/>
                  </a:lnTo>
                  <a:lnTo>
                    <a:pt x="1794" y="618"/>
                  </a:lnTo>
                  <a:lnTo>
                    <a:pt x="1787" y="620"/>
                  </a:lnTo>
                  <a:lnTo>
                    <a:pt x="1782" y="624"/>
                  </a:lnTo>
                  <a:lnTo>
                    <a:pt x="1776" y="625"/>
                  </a:lnTo>
                  <a:lnTo>
                    <a:pt x="1770" y="628"/>
                  </a:lnTo>
                  <a:lnTo>
                    <a:pt x="1765" y="631"/>
                  </a:lnTo>
                  <a:lnTo>
                    <a:pt x="1760" y="632"/>
                  </a:lnTo>
                  <a:lnTo>
                    <a:pt x="1755" y="633"/>
                  </a:lnTo>
                  <a:lnTo>
                    <a:pt x="1750" y="636"/>
                  </a:lnTo>
                  <a:lnTo>
                    <a:pt x="1746" y="637"/>
                  </a:lnTo>
                  <a:lnTo>
                    <a:pt x="1744" y="638"/>
                  </a:lnTo>
                  <a:lnTo>
                    <a:pt x="1737" y="641"/>
                  </a:lnTo>
                  <a:lnTo>
                    <a:pt x="1732" y="642"/>
                  </a:lnTo>
                  <a:lnTo>
                    <a:pt x="1730" y="643"/>
                  </a:lnTo>
                  <a:lnTo>
                    <a:pt x="1730" y="644"/>
                  </a:lnTo>
                  <a:lnTo>
                    <a:pt x="1728" y="643"/>
                  </a:lnTo>
                  <a:lnTo>
                    <a:pt x="1726" y="641"/>
                  </a:lnTo>
                  <a:lnTo>
                    <a:pt x="1721" y="634"/>
                  </a:lnTo>
                  <a:lnTo>
                    <a:pt x="1717" y="628"/>
                  </a:lnTo>
                  <a:lnTo>
                    <a:pt x="1713" y="624"/>
                  </a:lnTo>
                  <a:lnTo>
                    <a:pt x="1711" y="619"/>
                  </a:lnTo>
                  <a:lnTo>
                    <a:pt x="1707" y="614"/>
                  </a:lnTo>
                  <a:lnTo>
                    <a:pt x="1703" y="609"/>
                  </a:lnTo>
                  <a:lnTo>
                    <a:pt x="1698" y="603"/>
                  </a:lnTo>
                  <a:lnTo>
                    <a:pt x="1693" y="598"/>
                  </a:lnTo>
                  <a:lnTo>
                    <a:pt x="1688" y="592"/>
                  </a:lnTo>
                  <a:lnTo>
                    <a:pt x="1685" y="585"/>
                  </a:lnTo>
                  <a:lnTo>
                    <a:pt x="1678" y="578"/>
                  </a:lnTo>
                  <a:lnTo>
                    <a:pt x="1671" y="570"/>
                  </a:lnTo>
                  <a:lnTo>
                    <a:pt x="1664" y="564"/>
                  </a:lnTo>
                  <a:lnTo>
                    <a:pt x="1658" y="556"/>
                  </a:lnTo>
                  <a:lnTo>
                    <a:pt x="1651" y="548"/>
                  </a:lnTo>
                  <a:lnTo>
                    <a:pt x="1643" y="539"/>
                  </a:lnTo>
                  <a:lnTo>
                    <a:pt x="1636" y="531"/>
                  </a:lnTo>
                  <a:lnTo>
                    <a:pt x="1629" y="522"/>
                  </a:lnTo>
                  <a:lnTo>
                    <a:pt x="1621" y="514"/>
                  </a:lnTo>
                  <a:lnTo>
                    <a:pt x="1612" y="505"/>
                  </a:lnTo>
                  <a:lnTo>
                    <a:pt x="1603" y="495"/>
                  </a:lnTo>
                  <a:lnTo>
                    <a:pt x="1594" y="487"/>
                  </a:lnTo>
                  <a:lnTo>
                    <a:pt x="1584" y="477"/>
                  </a:lnTo>
                  <a:lnTo>
                    <a:pt x="1575" y="467"/>
                  </a:lnTo>
                  <a:lnTo>
                    <a:pt x="1565" y="458"/>
                  </a:lnTo>
                  <a:lnTo>
                    <a:pt x="1555" y="448"/>
                  </a:lnTo>
                  <a:lnTo>
                    <a:pt x="1544" y="438"/>
                  </a:lnTo>
                  <a:lnTo>
                    <a:pt x="1534" y="428"/>
                  </a:lnTo>
                  <a:lnTo>
                    <a:pt x="1523" y="417"/>
                  </a:lnTo>
                  <a:lnTo>
                    <a:pt x="1511" y="408"/>
                  </a:lnTo>
                  <a:lnTo>
                    <a:pt x="1499" y="397"/>
                  </a:lnTo>
                  <a:lnTo>
                    <a:pt x="1486" y="387"/>
                  </a:lnTo>
                  <a:lnTo>
                    <a:pt x="1474" y="377"/>
                  </a:lnTo>
                  <a:lnTo>
                    <a:pt x="1462" y="367"/>
                  </a:lnTo>
                  <a:lnTo>
                    <a:pt x="1449" y="356"/>
                  </a:lnTo>
                  <a:lnTo>
                    <a:pt x="1435" y="346"/>
                  </a:lnTo>
                  <a:lnTo>
                    <a:pt x="1422" y="336"/>
                  </a:lnTo>
                  <a:lnTo>
                    <a:pt x="1408" y="326"/>
                  </a:lnTo>
                  <a:lnTo>
                    <a:pt x="1395" y="316"/>
                  </a:lnTo>
                  <a:lnTo>
                    <a:pt x="1380" y="307"/>
                  </a:lnTo>
                  <a:lnTo>
                    <a:pt x="1364" y="297"/>
                  </a:lnTo>
                  <a:lnTo>
                    <a:pt x="1351" y="289"/>
                  </a:lnTo>
                  <a:lnTo>
                    <a:pt x="1336" y="279"/>
                  </a:lnTo>
                  <a:lnTo>
                    <a:pt x="1321" y="270"/>
                  </a:lnTo>
                  <a:lnTo>
                    <a:pt x="1305" y="260"/>
                  </a:lnTo>
                  <a:lnTo>
                    <a:pt x="1289" y="251"/>
                  </a:lnTo>
                  <a:lnTo>
                    <a:pt x="1273" y="242"/>
                  </a:lnTo>
                  <a:lnTo>
                    <a:pt x="1257" y="233"/>
                  </a:lnTo>
                  <a:lnTo>
                    <a:pt x="1240" y="226"/>
                  </a:lnTo>
                  <a:lnTo>
                    <a:pt x="1224" y="217"/>
                  </a:lnTo>
                  <a:lnTo>
                    <a:pt x="1206" y="209"/>
                  </a:lnTo>
                  <a:lnTo>
                    <a:pt x="1189" y="202"/>
                  </a:lnTo>
                  <a:lnTo>
                    <a:pt x="1171" y="194"/>
                  </a:lnTo>
                  <a:lnTo>
                    <a:pt x="1154" y="188"/>
                  </a:lnTo>
                  <a:lnTo>
                    <a:pt x="1135" y="181"/>
                  </a:lnTo>
                  <a:lnTo>
                    <a:pt x="1117" y="174"/>
                  </a:lnTo>
                  <a:lnTo>
                    <a:pt x="1100" y="168"/>
                  </a:lnTo>
                  <a:lnTo>
                    <a:pt x="1082" y="163"/>
                  </a:lnTo>
                  <a:lnTo>
                    <a:pt x="1062" y="157"/>
                  </a:lnTo>
                  <a:lnTo>
                    <a:pt x="1044" y="152"/>
                  </a:lnTo>
                  <a:lnTo>
                    <a:pt x="1027" y="147"/>
                  </a:lnTo>
                  <a:lnTo>
                    <a:pt x="1009" y="143"/>
                  </a:lnTo>
                  <a:lnTo>
                    <a:pt x="993" y="139"/>
                  </a:lnTo>
                  <a:lnTo>
                    <a:pt x="977" y="135"/>
                  </a:lnTo>
                  <a:lnTo>
                    <a:pt x="962" y="131"/>
                  </a:lnTo>
                  <a:lnTo>
                    <a:pt x="947" y="129"/>
                  </a:lnTo>
                  <a:lnTo>
                    <a:pt x="931" y="126"/>
                  </a:lnTo>
                  <a:lnTo>
                    <a:pt x="916" y="124"/>
                  </a:lnTo>
                  <a:lnTo>
                    <a:pt x="903" y="121"/>
                  </a:lnTo>
                  <a:lnTo>
                    <a:pt x="890" y="120"/>
                  </a:lnTo>
                  <a:lnTo>
                    <a:pt x="876" y="119"/>
                  </a:lnTo>
                  <a:lnTo>
                    <a:pt x="865" y="118"/>
                  </a:lnTo>
                  <a:lnTo>
                    <a:pt x="852" y="118"/>
                  </a:lnTo>
                  <a:lnTo>
                    <a:pt x="841" y="118"/>
                  </a:lnTo>
                  <a:lnTo>
                    <a:pt x="829" y="116"/>
                  </a:lnTo>
                  <a:lnTo>
                    <a:pt x="817" y="116"/>
                  </a:lnTo>
                  <a:lnTo>
                    <a:pt x="807" y="116"/>
                  </a:lnTo>
                  <a:lnTo>
                    <a:pt x="797" y="118"/>
                  </a:lnTo>
                  <a:lnTo>
                    <a:pt x="787" y="118"/>
                  </a:lnTo>
                  <a:lnTo>
                    <a:pt x="777" y="120"/>
                  </a:lnTo>
                  <a:lnTo>
                    <a:pt x="768" y="120"/>
                  </a:lnTo>
                  <a:lnTo>
                    <a:pt x="759" y="123"/>
                  </a:lnTo>
                  <a:lnTo>
                    <a:pt x="751" y="123"/>
                  </a:lnTo>
                  <a:lnTo>
                    <a:pt x="743" y="124"/>
                  </a:lnTo>
                  <a:lnTo>
                    <a:pt x="736" y="126"/>
                  </a:lnTo>
                  <a:lnTo>
                    <a:pt x="728" y="129"/>
                  </a:lnTo>
                  <a:lnTo>
                    <a:pt x="721" y="131"/>
                  </a:lnTo>
                  <a:lnTo>
                    <a:pt x="714" y="133"/>
                  </a:lnTo>
                  <a:lnTo>
                    <a:pt x="708" y="137"/>
                  </a:lnTo>
                  <a:lnTo>
                    <a:pt x="703" y="139"/>
                  </a:lnTo>
                  <a:lnTo>
                    <a:pt x="697" y="140"/>
                  </a:lnTo>
                  <a:lnTo>
                    <a:pt x="690" y="143"/>
                  </a:lnTo>
                  <a:lnTo>
                    <a:pt x="685" y="145"/>
                  </a:lnTo>
                  <a:lnTo>
                    <a:pt x="680" y="149"/>
                  </a:lnTo>
                  <a:lnTo>
                    <a:pt x="675" y="150"/>
                  </a:lnTo>
                  <a:lnTo>
                    <a:pt x="670" y="154"/>
                  </a:lnTo>
                  <a:lnTo>
                    <a:pt x="667" y="157"/>
                  </a:lnTo>
                  <a:lnTo>
                    <a:pt x="663" y="160"/>
                  </a:lnTo>
                  <a:lnTo>
                    <a:pt x="655" y="165"/>
                  </a:lnTo>
                  <a:lnTo>
                    <a:pt x="649" y="170"/>
                  </a:lnTo>
                  <a:lnTo>
                    <a:pt x="644" y="177"/>
                  </a:lnTo>
                  <a:lnTo>
                    <a:pt x="639" y="182"/>
                  </a:lnTo>
                  <a:lnTo>
                    <a:pt x="635" y="187"/>
                  </a:lnTo>
                  <a:lnTo>
                    <a:pt x="631" y="191"/>
                  </a:lnTo>
                  <a:lnTo>
                    <a:pt x="629" y="196"/>
                  </a:lnTo>
                  <a:lnTo>
                    <a:pt x="628" y="199"/>
                  </a:lnTo>
                  <a:lnTo>
                    <a:pt x="625" y="204"/>
                  </a:lnTo>
                  <a:lnTo>
                    <a:pt x="625" y="207"/>
                  </a:lnTo>
                  <a:lnTo>
                    <a:pt x="624" y="207"/>
                  </a:lnTo>
                  <a:lnTo>
                    <a:pt x="620" y="212"/>
                  </a:lnTo>
                  <a:lnTo>
                    <a:pt x="619" y="214"/>
                  </a:lnTo>
                  <a:lnTo>
                    <a:pt x="616" y="217"/>
                  </a:lnTo>
                  <a:lnTo>
                    <a:pt x="614" y="221"/>
                  </a:lnTo>
                  <a:lnTo>
                    <a:pt x="610" y="226"/>
                  </a:lnTo>
                  <a:lnTo>
                    <a:pt x="608" y="231"/>
                  </a:lnTo>
                  <a:lnTo>
                    <a:pt x="604" y="235"/>
                  </a:lnTo>
                  <a:lnTo>
                    <a:pt x="599" y="240"/>
                  </a:lnTo>
                  <a:lnTo>
                    <a:pt x="596" y="247"/>
                  </a:lnTo>
                  <a:lnTo>
                    <a:pt x="591" y="253"/>
                  </a:lnTo>
                  <a:lnTo>
                    <a:pt x="588" y="260"/>
                  </a:lnTo>
                  <a:lnTo>
                    <a:pt x="583" y="266"/>
                  </a:lnTo>
                  <a:lnTo>
                    <a:pt x="579" y="274"/>
                  </a:lnTo>
                  <a:lnTo>
                    <a:pt x="574" y="280"/>
                  </a:lnTo>
                  <a:lnTo>
                    <a:pt x="569" y="287"/>
                  </a:lnTo>
                  <a:lnTo>
                    <a:pt x="564" y="294"/>
                  </a:lnTo>
                  <a:lnTo>
                    <a:pt x="560" y="301"/>
                  </a:lnTo>
                  <a:lnTo>
                    <a:pt x="555" y="309"/>
                  </a:lnTo>
                  <a:lnTo>
                    <a:pt x="551" y="316"/>
                  </a:lnTo>
                  <a:lnTo>
                    <a:pt x="549" y="320"/>
                  </a:lnTo>
                  <a:lnTo>
                    <a:pt x="546" y="325"/>
                  </a:lnTo>
                  <a:lnTo>
                    <a:pt x="544" y="328"/>
                  </a:lnTo>
                  <a:lnTo>
                    <a:pt x="542" y="333"/>
                  </a:lnTo>
                  <a:lnTo>
                    <a:pt x="537" y="339"/>
                  </a:lnTo>
                  <a:lnTo>
                    <a:pt x="534" y="346"/>
                  </a:lnTo>
                  <a:lnTo>
                    <a:pt x="530" y="354"/>
                  </a:lnTo>
                  <a:lnTo>
                    <a:pt x="526" y="362"/>
                  </a:lnTo>
                  <a:lnTo>
                    <a:pt x="522" y="368"/>
                  </a:lnTo>
                  <a:lnTo>
                    <a:pt x="520" y="375"/>
                  </a:lnTo>
                  <a:lnTo>
                    <a:pt x="517" y="382"/>
                  </a:lnTo>
                  <a:lnTo>
                    <a:pt x="515" y="388"/>
                  </a:lnTo>
                  <a:lnTo>
                    <a:pt x="512" y="393"/>
                  </a:lnTo>
                  <a:lnTo>
                    <a:pt x="508" y="399"/>
                  </a:lnTo>
                  <a:lnTo>
                    <a:pt x="505" y="406"/>
                  </a:lnTo>
                  <a:lnTo>
                    <a:pt x="501" y="412"/>
                  </a:lnTo>
                  <a:lnTo>
                    <a:pt x="493" y="418"/>
                  </a:lnTo>
                  <a:lnTo>
                    <a:pt x="488" y="426"/>
                  </a:lnTo>
                  <a:lnTo>
                    <a:pt x="482" y="432"/>
                  </a:lnTo>
                  <a:lnTo>
                    <a:pt x="476" y="439"/>
                  </a:lnTo>
                  <a:lnTo>
                    <a:pt x="468" y="446"/>
                  </a:lnTo>
                  <a:lnTo>
                    <a:pt x="461" y="453"/>
                  </a:lnTo>
                  <a:lnTo>
                    <a:pt x="457" y="456"/>
                  </a:lnTo>
                  <a:lnTo>
                    <a:pt x="453" y="460"/>
                  </a:lnTo>
                  <a:lnTo>
                    <a:pt x="448" y="463"/>
                  </a:lnTo>
                  <a:lnTo>
                    <a:pt x="446" y="467"/>
                  </a:lnTo>
                  <a:lnTo>
                    <a:pt x="441" y="470"/>
                  </a:lnTo>
                  <a:lnTo>
                    <a:pt x="437" y="473"/>
                  </a:lnTo>
                  <a:lnTo>
                    <a:pt x="432" y="477"/>
                  </a:lnTo>
                  <a:lnTo>
                    <a:pt x="429" y="481"/>
                  </a:lnTo>
                  <a:lnTo>
                    <a:pt x="424" y="483"/>
                  </a:lnTo>
                  <a:lnTo>
                    <a:pt x="421" y="487"/>
                  </a:lnTo>
                  <a:lnTo>
                    <a:pt x="416" y="491"/>
                  </a:lnTo>
                  <a:lnTo>
                    <a:pt x="413" y="494"/>
                  </a:lnTo>
                  <a:lnTo>
                    <a:pt x="408" y="497"/>
                  </a:lnTo>
                  <a:lnTo>
                    <a:pt x="404" y="500"/>
                  </a:lnTo>
                  <a:lnTo>
                    <a:pt x="399" y="502"/>
                  </a:lnTo>
                  <a:lnTo>
                    <a:pt x="395" y="506"/>
                  </a:lnTo>
                  <a:lnTo>
                    <a:pt x="392" y="509"/>
                  </a:lnTo>
                  <a:lnTo>
                    <a:pt x="387" y="511"/>
                  </a:lnTo>
                  <a:lnTo>
                    <a:pt x="384" y="514"/>
                  </a:lnTo>
                  <a:lnTo>
                    <a:pt x="380" y="517"/>
                  </a:lnTo>
                  <a:lnTo>
                    <a:pt x="375" y="520"/>
                  </a:lnTo>
                  <a:lnTo>
                    <a:pt x="372" y="522"/>
                  </a:lnTo>
                  <a:lnTo>
                    <a:pt x="368" y="525"/>
                  </a:lnTo>
                  <a:lnTo>
                    <a:pt x="365" y="527"/>
                  </a:lnTo>
                  <a:lnTo>
                    <a:pt x="358" y="531"/>
                  </a:lnTo>
                  <a:lnTo>
                    <a:pt x="353" y="536"/>
                  </a:lnTo>
                  <a:lnTo>
                    <a:pt x="347" y="539"/>
                  </a:lnTo>
                  <a:lnTo>
                    <a:pt x="342" y="543"/>
                  </a:lnTo>
                  <a:lnTo>
                    <a:pt x="337" y="545"/>
                  </a:lnTo>
                  <a:lnTo>
                    <a:pt x="334" y="549"/>
                  </a:lnTo>
                  <a:lnTo>
                    <a:pt x="329" y="553"/>
                  </a:lnTo>
                  <a:lnTo>
                    <a:pt x="328" y="554"/>
                  </a:lnTo>
                  <a:lnTo>
                    <a:pt x="325" y="554"/>
                  </a:lnTo>
                  <a:lnTo>
                    <a:pt x="324" y="553"/>
                  </a:lnTo>
                  <a:lnTo>
                    <a:pt x="321" y="553"/>
                  </a:lnTo>
                  <a:lnTo>
                    <a:pt x="318" y="553"/>
                  </a:lnTo>
                  <a:lnTo>
                    <a:pt x="313" y="551"/>
                  </a:lnTo>
                  <a:lnTo>
                    <a:pt x="308" y="550"/>
                  </a:lnTo>
                  <a:lnTo>
                    <a:pt x="301" y="550"/>
                  </a:lnTo>
                  <a:lnTo>
                    <a:pt x="295" y="551"/>
                  </a:lnTo>
                  <a:lnTo>
                    <a:pt x="290" y="551"/>
                  </a:lnTo>
                  <a:lnTo>
                    <a:pt x="286" y="551"/>
                  </a:lnTo>
                  <a:lnTo>
                    <a:pt x="283" y="551"/>
                  </a:lnTo>
                  <a:lnTo>
                    <a:pt x="279" y="553"/>
                  </a:lnTo>
                  <a:lnTo>
                    <a:pt x="275" y="553"/>
                  </a:lnTo>
                  <a:lnTo>
                    <a:pt x="270" y="554"/>
                  </a:lnTo>
                  <a:lnTo>
                    <a:pt x="266" y="555"/>
                  </a:lnTo>
                  <a:lnTo>
                    <a:pt x="262" y="558"/>
                  </a:lnTo>
                  <a:lnTo>
                    <a:pt x="257" y="558"/>
                  </a:lnTo>
                  <a:lnTo>
                    <a:pt x="252" y="560"/>
                  </a:lnTo>
                  <a:lnTo>
                    <a:pt x="249" y="561"/>
                  </a:lnTo>
                  <a:lnTo>
                    <a:pt x="245" y="564"/>
                  </a:lnTo>
                  <a:lnTo>
                    <a:pt x="240" y="566"/>
                  </a:lnTo>
                  <a:lnTo>
                    <a:pt x="236" y="570"/>
                  </a:lnTo>
                  <a:lnTo>
                    <a:pt x="231" y="573"/>
                  </a:lnTo>
                  <a:lnTo>
                    <a:pt x="227" y="576"/>
                  </a:lnTo>
                  <a:lnTo>
                    <a:pt x="193" y="602"/>
                  </a:lnTo>
                  <a:close/>
                </a:path>
              </a:pathLst>
            </a:custGeom>
            <a:solidFill>
              <a:srgbClr val="DEAD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3" name="Freeform 81"/>
            <p:cNvSpPr>
              <a:spLocks/>
            </p:cNvSpPr>
            <p:nvPr/>
          </p:nvSpPr>
          <p:spPr bwMode="auto">
            <a:xfrm>
              <a:off x="2976" y="3094"/>
              <a:ext cx="580" cy="149"/>
            </a:xfrm>
            <a:custGeom>
              <a:avLst/>
              <a:gdLst>
                <a:gd name="T0" fmla="*/ 318 w 1740"/>
                <a:gd name="T1" fmla="*/ 350 h 446"/>
                <a:gd name="T2" fmla="*/ 344 w 1740"/>
                <a:gd name="T3" fmla="*/ 367 h 446"/>
                <a:gd name="T4" fmla="*/ 727 w 1740"/>
                <a:gd name="T5" fmla="*/ 446 h 446"/>
                <a:gd name="T6" fmla="*/ 754 w 1740"/>
                <a:gd name="T7" fmla="*/ 446 h 446"/>
                <a:gd name="T8" fmla="*/ 806 w 1740"/>
                <a:gd name="T9" fmla="*/ 445 h 446"/>
                <a:gd name="T10" fmla="*/ 875 w 1740"/>
                <a:gd name="T11" fmla="*/ 440 h 446"/>
                <a:gd name="T12" fmla="*/ 961 w 1740"/>
                <a:gd name="T13" fmla="*/ 430 h 446"/>
                <a:gd name="T14" fmla="*/ 1062 w 1740"/>
                <a:gd name="T15" fmla="*/ 413 h 446"/>
                <a:gd name="T16" fmla="*/ 1175 w 1740"/>
                <a:gd name="T17" fmla="*/ 388 h 446"/>
                <a:gd name="T18" fmla="*/ 1297 w 1740"/>
                <a:gd name="T19" fmla="*/ 352 h 446"/>
                <a:gd name="T20" fmla="*/ 1423 w 1740"/>
                <a:gd name="T21" fmla="*/ 305 h 446"/>
                <a:gd name="T22" fmla="*/ 1555 w 1740"/>
                <a:gd name="T23" fmla="*/ 242 h 446"/>
                <a:gd name="T24" fmla="*/ 1688 w 1740"/>
                <a:gd name="T25" fmla="*/ 167 h 446"/>
                <a:gd name="T26" fmla="*/ 1560 w 1740"/>
                <a:gd name="T27" fmla="*/ 3 h 446"/>
                <a:gd name="T28" fmla="*/ 1535 w 1740"/>
                <a:gd name="T29" fmla="*/ 19 h 446"/>
                <a:gd name="T30" fmla="*/ 1491 w 1740"/>
                <a:gd name="T31" fmla="*/ 45 h 446"/>
                <a:gd name="T32" fmla="*/ 1433 w 1740"/>
                <a:gd name="T33" fmla="*/ 75 h 446"/>
                <a:gd name="T34" fmla="*/ 1367 w 1740"/>
                <a:gd name="T35" fmla="*/ 109 h 446"/>
                <a:gd name="T36" fmla="*/ 1290 w 1740"/>
                <a:gd name="T37" fmla="*/ 145 h 446"/>
                <a:gd name="T38" fmla="*/ 1209 w 1740"/>
                <a:gd name="T39" fmla="*/ 179 h 446"/>
                <a:gd name="T40" fmla="*/ 1125 w 1740"/>
                <a:gd name="T41" fmla="*/ 210 h 446"/>
                <a:gd name="T42" fmla="*/ 1041 w 1740"/>
                <a:gd name="T43" fmla="*/ 233 h 446"/>
                <a:gd name="T44" fmla="*/ 959 w 1740"/>
                <a:gd name="T45" fmla="*/ 247 h 446"/>
                <a:gd name="T46" fmla="*/ 884 w 1740"/>
                <a:gd name="T47" fmla="*/ 251 h 446"/>
                <a:gd name="T48" fmla="*/ 812 w 1740"/>
                <a:gd name="T49" fmla="*/ 247 h 446"/>
                <a:gd name="T50" fmla="*/ 746 w 1740"/>
                <a:gd name="T51" fmla="*/ 244 h 446"/>
                <a:gd name="T52" fmla="*/ 683 w 1740"/>
                <a:gd name="T53" fmla="*/ 238 h 446"/>
                <a:gd name="T54" fmla="*/ 624 w 1740"/>
                <a:gd name="T55" fmla="*/ 233 h 446"/>
                <a:gd name="T56" fmla="*/ 571 w 1740"/>
                <a:gd name="T57" fmla="*/ 226 h 446"/>
                <a:gd name="T58" fmla="*/ 521 w 1740"/>
                <a:gd name="T59" fmla="*/ 216 h 446"/>
                <a:gd name="T60" fmla="*/ 474 w 1740"/>
                <a:gd name="T61" fmla="*/ 206 h 446"/>
                <a:gd name="T62" fmla="*/ 434 w 1740"/>
                <a:gd name="T63" fmla="*/ 193 h 446"/>
                <a:gd name="T64" fmla="*/ 398 w 1740"/>
                <a:gd name="T65" fmla="*/ 178 h 446"/>
                <a:gd name="T66" fmla="*/ 365 w 1740"/>
                <a:gd name="T67" fmla="*/ 161 h 446"/>
                <a:gd name="T68" fmla="*/ 343 w 1740"/>
                <a:gd name="T69" fmla="*/ 153 h 446"/>
                <a:gd name="T70" fmla="*/ 316 w 1740"/>
                <a:gd name="T71" fmla="*/ 159 h 446"/>
                <a:gd name="T72" fmla="*/ 281 w 1740"/>
                <a:gd name="T73" fmla="*/ 167 h 446"/>
                <a:gd name="T74" fmla="*/ 241 w 1740"/>
                <a:gd name="T75" fmla="*/ 169 h 446"/>
                <a:gd name="T76" fmla="*/ 207 w 1740"/>
                <a:gd name="T77" fmla="*/ 163 h 446"/>
                <a:gd name="T78" fmla="*/ 177 w 1740"/>
                <a:gd name="T79" fmla="*/ 137 h 446"/>
                <a:gd name="T80" fmla="*/ 147 w 1740"/>
                <a:gd name="T81" fmla="*/ 107 h 446"/>
                <a:gd name="T82" fmla="*/ 114 w 1740"/>
                <a:gd name="T83" fmla="*/ 104 h 446"/>
                <a:gd name="T84" fmla="*/ 85 w 1740"/>
                <a:gd name="T85" fmla="*/ 109 h 446"/>
                <a:gd name="T86" fmla="*/ 54 w 1740"/>
                <a:gd name="T87" fmla="*/ 119 h 446"/>
                <a:gd name="T88" fmla="*/ 23 w 1740"/>
                <a:gd name="T89" fmla="*/ 133 h 446"/>
                <a:gd name="T90" fmla="*/ 1 w 1740"/>
                <a:gd name="T91" fmla="*/ 154 h 446"/>
                <a:gd name="T92" fmla="*/ 5 w 1740"/>
                <a:gd name="T93" fmla="*/ 177 h 446"/>
                <a:gd name="T94" fmla="*/ 28 w 1740"/>
                <a:gd name="T95" fmla="*/ 194 h 446"/>
                <a:gd name="T96" fmla="*/ 49 w 1740"/>
                <a:gd name="T97" fmla="*/ 198 h 446"/>
                <a:gd name="T98" fmla="*/ 80 w 1740"/>
                <a:gd name="T99" fmla="*/ 206 h 446"/>
                <a:gd name="T100" fmla="*/ 105 w 1740"/>
                <a:gd name="T101" fmla="*/ 213 h 446"/>
                <a:gd name="T102" fmla="*/ 133 w 1740"/>
                <a:gd name="T103" fmla="*/ 222 h 446"/>
                <a:gd name="T104" fmla="*/ 162 w 1740"/>
                <a:gd name="T105" fmla="*/ 233 h 446"/>
                <a:gd name="T106" fmla="*/ 190 w 1740"/>
                <a:gd name="T107" fmla="*/ 246 h 446"/>
                <a:gd name="T108" fmla="*/ 215 w 1740"/>
                <a:gd name="T109" fmla="*/ 259 h 446"/>
                <a:gd name="T110" fmla="*/ 246 w 1740"/>
                <a:gd name="T111" fmla="*/ 284 h 446"/>
                <a:gd name="T112" fmla="*/ 276 w 1740"/>
                <a:gd name="T113" fmla="*/ 315 h 4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740"/>
                <a:gd name="T172" fmla="*/ 0 h 446"/>
                <a:gd name="T173" fmla="*/ 1740 w 1740"/>
                <a:gd name="T174" fmla="*/ 446 h 44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740" h="446">
                  <a:moveTo>
                    <a:pt x="289" y="328"/>
                  </a:moveTo>
                  <a:lnTo>
                    <a:pt x="295" y="333"/>
                  </a:lnTo>
                  <a:lnTo>
                    <a:pt x="301" y="339"/>
                  </a:lnTo>
                  <a:lnTo>
                    <a:pt x="306" y="343"/>
                  </a:lnTo>
                  <a:lnTo>
                    <a:pt x="314" y="347"/>
                  </a:lnTo>
                  <a:lnTo>
                    <a:pt x="318" y="350"/>
                  </a:lnTo>
                  <a:lnTo>
                    <a:pt x="324" y="354"/>
                  </a:lnTo>
                  <a:lnTo>
                    <a:pt x="329" y="357"/>
                  </a:lnTo>
                  <a:lnTo>
                    <a:pt x="334" y="360"/>
                  </a:lnTo>
                  <a:lnTo>
                    <a:pt x="338" y="363"/>
                  </a:lnTo>
                  <a:lnTo>
                    <a:pt x="341" y="364"/>
                  </a:lnTo>
                  <a:lnTo>
                    <a:pt x="344" y="367"/>
                  </a:lnTo>
                  <a:lnTo>
                    <a:pt x="348" y="368"/>
                  </a:lnTo>
                  <a:lnTo>
                    <a:pt x="350" y="369"/>
                  </a:lnTo>
                  <a:lnTo>
                    <a:pt x="353" y="370"/>
                  </a:lnTo>
                  <a:lnTo>
                    <a:pt x="720" y="446"/>
                  </a:lnTo>
                  <a:lnTo>
                    <a:pt x="722" y="446"/>
                  </a:lnTo>
                  <a:lnTo>
                    <a:pt x="727" y="446"/>
                  </a:lnTo>
                  <a:lnTo>
                    <a:pt x="728" y="446"/>
                  </a:lnTo>
                  <a:lnTo>
                    <a:pt x="733" y="446"/>
                  </a:lnTo>
                  <a:lnTo>
                    <a:pt x="737" y="446"/>
                  </a:lnTo>
                  <a:lnTo>
                    <a:pt x="743" y="446"/>
                  </a:lnTo>
                  <a:lnTo>
                    <a:pt x="747" y="446"/>
                  </a:lnTo>
                  <a:lnTo>
                    <a:pt x="754" y="446"/>
                  </a:lnTo>
                  <a:lnTo>
                    <a:pt x="761" y="446"/>
                  </a:lnTo>
                  <a:lnTo>
                    <a:pt x="769" y="446"/>
                  </a:lnTo>
                  <a:lnTo>
                    <a:pt x="777" y="445"/>
                  </a:lnTo>
                  <a:lnTo>
                    <a:pt x="786" y="445"/>
                  </a:lnTo>
                  <a:lnTo>
                    <a:pt x="795" y="445"/>
                  </a:lnTo>
                  <a:lnTo>
                    <a:pt x="806" y="445"/>
                  </a:lnTo>
                  <a:lnTo>
                    <a:pt x="816" y="443"/>
                  </a:lnTo>
                  <a:lnTo>
                    <a:pt x="826" y="443"/>
                  </a:lnTo>
                  <a:lnTo>
                    <a:pt x="837" y="442"/>
                  </a:lnTo>
                  <a:lnTo>
                    <a:pt x="850" y="441"/>
                  </a:lnTo>
                  <a:lnTo>
                    <a:pt x="861" y="440"/>
                  </a:lnTo>
                  <a:lnTo>
                    <a:pt x="875" y="440"/>
                  </a:lnTo>
                  <a:lnTo>
                    <a:pt x="887" y="438"/>
                  </a:lnTo>
                  <a:lnTo>
                    <a:pt x="902" y="437"/>
                  </a:lnTo>
                  <a:lnTo>
                    <a:pt x="916" y="435"/>
                  </a:lnTo>
                  <a:lnTo>
                    <a:pt x="930" y="433"/>
                  </a:lnTo>
                  <a:lnTo>
                    <a:pt x="945" y="431"/>
                  </a:lnTo>
                  <a:lnTo>
                    <a:pt x="961" y="430"/>
                  </a:lnTo>
                  <a:lnTo>
                    <a:pt x="978" y="427"/>
                  </a:lnTo>
                  <a:lnTo>
                    <a:pt x="994" y="425"/>
                  </a:lnTo>
                  <a:lnTo>
                    <a:pt x="1010" y="422"/>
                  </a:lnTo>
                  <a:lnTo>
                    <a:pt x="1028" y="419"/>
                  </a:lnTo>
                  <a:lnTo>
                    <a:pt x="1046" y="417"/>
                  </a:lnTo>
                  <a:lnTo>
                    <a:pt x="1062" y="413"/>
                  </a:lnTo>
                  <a:lnTo>
                    <a:pt x="1079" y="408"/>
                  </a:lnTo>
                  <a:lnTo>
                    <a:pt x="1098" y="406"/>
                  </a:lnTo>
                  <a:lnTo>
                    <a:pt x="1117" y="401"/>
                  </a:lnTo>
                  <a:lnTo>
                    <a:pt x="1136" y="397"/>
                  </a:lnTo>
                  <a:lnTo>
                    <a:pt x="1155" y="392"/>
                  </a:lnTo>
                  <a:lnTo>
                    <a:pt x="1175" y="388"/>
                  </a:lnTo>
                  <a:lnTo>
                    <a:pt x="1194" y="382"/>
                  </a:lnTo>
                  <a:lnTo>
                    <a:pt x="1214" y="376"/>
                  </a:lnTo>
                  <a:lnTo>
                    <a:pt x="1234" y="370"/>
                  </a:lnTo>
                  <a:lnTo>
                    <a:pt x="1254" y="364"/>
                  </a:lnTo>
                  <a:lnTo>
                    <a:pt x="1275" y="358"/>
                  </a:lnTo>
                  <a:lnTo>
                    <a:pt x="1297" y="352"/>
                  </a:lnTo>
                  <a:lnTo>
                    <a:pt x="1317" y="344"/>
                  </a:lnTo>
                  <a:lnTo>
                    <a:pt x="1338" y="338"/>
                  </a:lnTo>
                  <a:lnTo>
                    <a:pt x="1359" y="329"/>
                  </a:lnTo>
                  <a:lnTo>
                    <a:pt x="1381" y="321"/>
                  </a:lnTo>
                  <a:lnTo>
                    <a:pt x="1402" y="313"/>
                  </a:lnTo>
                  <a:lnTo>
                    <a:pt x="1423" y="305"/>
                  </a:lnTo>
                  <a:lnTo>
                    <a:pt x="1445" y="295"/>
                  </a:lnTo>
                  <a:lnTo>
                    <a:pt x="1466" y="285"/>
                  </a:lnTo>
                  <a:lnTo>
                    <a:pt x="1489" y="275"/>
                  </a:lnTo>
                  <a:lnTo>
                    <a:pt x="1511" y="265"/>
                  </a:lnTo>
                  <a:lnTo>
                    <a:pt x="1533" y="254"/>
                  </a:lnTo>
                  <a:lnTo>
                    <a:pt x="1555" y="242"/>
                  </a:lnTo>
                  <a:lnTo>
                    <a:pt x="1576" y="231"/>
                  </a:lnTo>
                  <a:lnTo>
                    <a:pt x="1599" y="220"/>
                  </a:lnTo>
                  <a:lnTo>
                    <a:pt x="1620" y="207"/>
                  </a:lnTo>
                  <a:lnTo>
                    <a:pt x="1643" y="194"/>
                  </a:lnTo>
                  <a:lnTo>
                    <a:pt x="1666" y="181"/>
                  </a:lnTo>
                  <a:lnTo>
                    <a:pt x="1688" y="167"/>
                  </a:lnTo>
                  <a:lnTo>
                    <a:pt x="1740" y="138"/>
                  </a:lnTo>
                  <a:lnTo>
                    <a:pt x="1603" y="19"/>
                  </a:lnTo>
                  <a:lnTo>
                    <a:pt x="1569" y="0"/>
                  </a:lnTo>
                  <a:lnTo>
                    <a:pt x="1568" y="0"/>
                  </a:lnTo>
                  <a:lnTo>
                    <a:pt x="1564" y="2"/>
                  </a:lnTo>
                  <a:lnTo>
                    <a:pt x="1560" y="3"/>
                  </a:lnTo>
                  <a:lnTo>
                    <a:pt x="1558" y="5"/>
                  </a:lnTo>
                  <a:lnTo>
                    <a:pt x="1554" y="7"/>
                  </a:lnTo>
                  <a:lnTo>
                    <a:pt x="1550" y="10"/>
                  </a:lnTo>
                  <a:lnTo>
                    <a:pt x="1545" y="12"/>
                  </a:lnTo>
                  <a:lnTo>
                    <a:pt x="1540" y="16"/>
                  </a:lnTo>
                  <a:lnTo>
                    <a:pt x="1535" y="19"/>
                  </a:lnTo>
                  <a:lnTo>
                    <a:pt x="1529" y="24"/>
                  </a:lnTo>
                  <a:lnTo>
                    <a:pt x="1521" y="26"/>
                  </a:lnTo>
                  <a:lnTo>
                    <a:pt x="1515" y="31"/>
                  </a:lnTo>
                  <a:lnTo>
                    <a:pt x="1507" y="35"/>
                  </a:lnTo>
                  <a:lnTo>
                    <a:pt x="1500" y="40"/>
                  </a:lnTo>
                  <a:lnTo>
                    <a:pt x="1491" y="45"/>
                  </a:lnTo>
                  <a:lnTo>
                    <a:pt x="1482" y="49"/>
                  </a:lnTo>
                  <a:lnTo>
                    <a:pt x="1474" y="54"/>
                  </a:lnTo>
                  <a:lnTo>
                    <a:pt x="1465" y="59"/>
                  </a:lnTo>
                  <a:lnTo>
                    <a:pt x="1455" y="64"/>
                  </a:lnTo>
                  <a:lnTo>
                    <a:pt x="1445" y="70"/>
                  </a:lnTo>
                  <a:lnTo>
                    <a:pt x="1433" y="75"/>
                  </a:lnTo>
                  <a:lnTo>
                    <a:pt x="1425" y="81"/>
                  </a:lnTo>
                  <a:lnTo>
                    <a:pt x="1413" y="86"/>
                  </a:lnTo>
                  <a:lnTo>
                    <a:pt x="1402" y="91"/>
                  </a:lnTo>
                  <a:lnTo>
                    <a:pt x="1391" y="98"/>
                  </a:lnTo>
                  <a:lnTo>
                    <a:pt x="1379" y="104"/>
                  </a:lnTo>
                  <a:lnTo>
                    <a:pt x="1367" y="109"/>
                  </a:lnTo>
                  <a:lnTo>
                    <a:pt x="1354" y="115"/>
                  </a:lnTo>
                  <a:lnTo>
                    <a:pt x="1342" y="123"/>
                  </a:lnTo>
                  <a:lnTo>
                    <a:pt x="1330" y="129"/>
                  </a:lnTo>
                  <a:lnTo>
                    <a:pt x="1317" y="134"/>
                  </a:lnTo>
                  <a:lnTo>
                    <a:pt x="1304" y="140"/>
                  </a:lnTo>
                  <a:lnTo>
                    <a:pt x="1290" y="145"/>
                  </a:lnTo>
                  <a:lnTo>
                    <a:pt x="1276" y="152"/>
                  </a:lnTo>
                  <a:lnTo>
                    <a:pt x="1263" y="157"/>
                  </a:lnTo>
                  <a:lnTo>
                    <a:pt x="1249" y="163"/>
                  </a:lnTo>
                  <a:lnTo>
                    <a:pt x="1236" y="168"/>
                  </a:lnTo>
                  <a:lnTo>
                    <a:pt x="1223" y="174"/>
                  </a:lnTo>
                  <a:lnTo>
                    <a:pt x="1209" y="179"/>
                  </a:lnTo>
                  <a:lnTo>
                    <a:pt x="1194" y="186"/>
                  </a:lnTo>
                  <a:lnTo>
                    <a:pt x="1180" y="191"/>
                  </a:lnTo>
                  <a:lnTo>
                    <a:pt x="1167" y="196"/>
                  </a:lnTo>
                  <a:lnTo>
                    <a:pt x="1152" y="201"/>
                  </a:lnTo>
                  <a:lnTo>
                    <a:pt x="1138" y="206"/>
                  </a:lnTo>
                  <a:lnTo>
                    <a:pt x="1125" y="210"/>
                  </a:lnTo>
                  <a:lnTo>
                    <a:pt x="1111" y="215"/>
                  </a:lnTo>
                  <a:lnTo>
                    <a:pt x="1096" y="218"/>
                  </a:lnTo>
                  <a:lnTo>
                    <a:pt x="1082" y="223"/>
                  </a:lnTo>
                  <a:lnTo>
                    <a:pt x="1068" y="226"/>
                  </a:lnTo>
                  <a:lnTo>
                    <a:pt x="1054" y="231"/>
                  </a:lnTo>
                  <a:lnTo>
                    <a:pt x="1041" y="233"/>
                  </a:lnTo>
                  <a:lnTo>
                    <a:pt x="1027" y="236"/>
                  </a:lnTo>
                  <a:lnTo>
                    <a:pt x="1013" y="240"/>
                  </a:lnTo>
                  <a:lnTo>
                    <a:pt x="1000" y="242"/>
                  </a:lnTo>
                  <a:lnTo>
                    <a:pt x="985" y="245"/>
                  </a:lnTo>
                  <a:lnTo>
                    <a:pt x="973" y="246"/>
                  </a:lnTo>
                  <a:lnTo>
                    <a:pt x="959" y="247"/>
                  </a:lnTo>
                  <a:lnTo>
                    <a:pt x="946" y="250"/>
                  </a:lnTo>
                  <a:lnTo>
                    <a:pt x="934" y="250"/>
                  </a:lnTo>
                  <a:lnTo>
                    <a:pt x="920" y="251"/>
                  </a:lnTo>
                  <a:lnTo>
                    <a:pt x="909" y="251"/>
                  </a:lnTo>
                  <a:lnTo>
                    <a:pt x="896" y="251"/>
                  </a:lnTo>
                  <a:lnTo>
                    <a:pt x="884" y="251"/>
                  </a:lnTo>
                  <a:lnTo>
                    <a:pt x="871" y="250"/>
                  </a:lnTo>
                  <a:lnTo>
                    <a:pt x="859" y="250"/>
                  </a:lnTo>
                  <a:lnTo>
                    <a:pt x="847" y="250"/>
                  </a:lnTo>
                  <a:lnTo>
                    <a:pt x="835" y="249"/>
                  </a:lnTo>
                  <a:lnTo>
                    <a:pt x="823" y="247"/>
                  </a:lnTo>
                  <a:lnTo>
                    <a:pt x="812" y="247"/>
                  </a:lnTo>
                  <a:lnTo>
                    <a:pt x="801" y="247"/>
                  </a:lnTo>
                  <a:lnTo>
                    <a:pt x="789" y="246"/>
                  </a:lnTo>
                  <a:lnTo>
                    <a:pt x="778" y="246"/>
                  </a:lnTo>
                  <a:lnTo>
                    <a:pt x="767" y="245"/>
                  </a:lnTo>
                  <a:lnTo>
                    <a:pt x="757" y="245"/>
                  </a:lnTo>
                  <a:lnTo>
                    <a:pt x="746" y="244"/>
                  </a:lnTo>
                  <a:lnTo>
                    <a:pt x="736" y="242"/>
                  </a:lnTo>
                  <a:lnTo>
                    <a:pt x="724" y="242"/>
                  </a:lnTo>
                  <a:lnTo>
                    <a:pt x="715" y="242"/>
                  </a:lnTo>
                  <a:lnTo>
                    <a:pt x="704" y="241"/>
                  </a:lnTo>
                  <a:lnTo>
                    <a:pt x="694" y="240"/>
                  </a:lnTo>
                  <a:lnTo>
                    <a:pt x="683" y="238"/>
                  </a:lnTo>
                  <a:lnTo>
                    <a:pt x="673" y="237"/>
                  </a:lnTo>
                  <a:lnTo>
                    <a:pt x="663" y="236"/>
                  </a:lnTo>
                  <a:lnTo>
                    <a:pt x="654" y="236"/>
                  </a:lnTo>
                  <a:lnTo>
                    <a:pt x="644" y="235"/>
                  </a:lnTo>
                  <a:lnTo>
                    <a:pt x="634" y="235"/>
                  </a:lnTo>
                  <a:lnTo>
                    <a:pt x="624" y="233"/>
                  </a:lnTo>
                  <a:lnTo>
                    <a:pt x="615" y="231"/>
                  </a:lnTo>
                  <a:lnTo>
                    <a:pt x="606" y="230"/>
                  </a:lnTo>
                  <a:lnTo>
                    <a:pt x="597" y="230"/>
                  </a:lnTo>
                  <a:lnTo>
                    <a:pt x="589" y="228"/>
                  </a:lnTo>
                  <a:lnTo>
                    <a:pt x="580" y="227"/>
                  </a:lnTo>
                  <a:lnTo>
                    <a:pt x="571" y="226"/>
                  </a:lnTo>
                  <a:lnTo>
                    <a:pt x="562" y="225"/>
                  </a:lnTo>
                  <a:lnTo>
                    <a:pt x="554" y="223"/>
                  </a:lnTo>
                  <a:lnTo>
                    <a:pt x="545" y="221"/>
                  </a:lnTo>
                  <a:lnTo>
                    <a:pt x="537" y="220"/>
                  </a:lnTo>
                  <a:lnTo>
                    <a:pt x="528" y="218"/>
                  </a:lnTo>
                  <a:lnTo>
                    <a:pt x="521" y="216"/>
                  </a:lnTo>
                  <a:lnTo>
                    <a:pt x="512" y="215"/>
                  </a:lnTo>
                  <a:lnTo>
                    <a:pt x="505" y="213"/>
                  </a:lnTo>
                  <a:lnTo>
                    <a:pt x="498" y="212"/>
                  </a:lnTo>
                  <a:lnTo>
                    <a:pt x="490" y="210"/>
                  </a:lnTo>
                  <a:lnTo>
                    <a:pt x="482" y="207"/>
                  </a:lnTo>
                  <a:lnTo>
                    <a:pt x="474" y="206"/>
                  </a:lnTo>
                  <a:lnTo>
                    <a:pt x="468" y="203"/>
                  </a:lnTo>
                  <a:lnTo>
                    <a:pt x="461" y="202"/>
                  </a:lnTo>
                  <a:lnTo>
                    <a:pt x="454" y="200"/>
                  </a:lnTo>
                  <a:lnTo>
                    <a:pt x="448" y="197"/>
                  </a:lnTo>
                  <a:lnTo>
                    <a:pt x="442" y="196"/>
                  </a:lnTo>
                  <a:lnTo>
                    <a:pt x="434" y="193"/>
                  </a:lnTo>
                  <a:lnTo>
                    <a:pt x="428" y="191"/>
                  </a:lnTo>
                  <a:lnTo>
                    <a:pt x="422" y="188"/>
                  </a:lnTo>
                  <a:lnTo>
                    <a:pt x="415" y="186"/>
                  </a:lnTo>
                  <a:lnTo>
                    <a:pt x="409" y="183"/>
                  </a:lnTo>
                  <a:lnTo>
                    <a:pt x="403" y="181"/>
                  </a:lnTo>
                  <a:lnTo>
                    <a:pt x="398" y="178"/>
                  </a:lnTo>
                  <a:lnTo>
                    <a:pt x="393" y="176"/>
                  </a:lnTo>
                  <a:lnTo>
                    <a:pt x="387" y="173"/>
                  </a:lnTo>
                  <a:lnTo>
                    <a:pt x="382" y="169"/>
                  </a:lnTo>
                  <a:lnTo>
                    <a:pt x="375" y="167"/>
                  </a:lnTo>
                  <a:lnTo>
                    <a:pt x="372" y="164"/>
                  </a:lnTo>
                  <a:lnTo>
                    <a:pt x="365" y="161"/>
                  </a:lnTo>
                  <a:lnTo>
                    <a:pt x="360" y="158"/>
                  </a:lnTo>
                  <a:lnTo>
                    <a:pt x="356" y="156"/>
                  </a:lnTo>
                  <a:lnTo>
                    <a:pt x="353" y="152"/>
                  </a:lnTo>
                  <a:lnTo>
                    <a:pt x="350" y="152"/>
                  </a:lnTo>
                  <a:lnTo>
                    <a:pt x="346" y="153"/>
                  </a:lnTo>
                  <a:lnTo>
                    <a:pt x="343" y="153"/>
                  </a:lnTo>
                  <a:lnTo>
                    <a:pt x="340" y="156"/>
                  </a:lnTo>
                  <a:lnTo>
                    <a:pt x="336" y="156"/>
                  </a:lnTo>
                  <a:lnTo>
                    <a:pt x="333" y="157"/>
                  </a:lnTo>
                  <a:lnTo>
                    <a:pt x="328" y="158"/>
                  </a:lnTo>
                  <a:lnTo>
                    <a:pt x="323" y="159"/>
                  </a:lnTo>
                  <a:lnTo>
                    <a:pt x="316" y="159"/>
                  </a:lnTo>
                  <a:lnTo>
                    <a:pt x="311" y="162"/>
                  </a:lnTo>
                  <a:lnTo>
                    <a:pt x="305" y="162"/>
                  </a:lnTo>
                  <a:lnTo>
                    <a:pt x="300" y="163"/>
                  </a:lnTo>
                  <a:lnTo>
                    <a:pt x="294" y="164"/>
                  </a:lnTo>
                  <a:lnTo>
                    <a:pt x="287" y="167"/>
                  </a:lnTo>
                  <a:lnTo>
                    <a:pt x="281" y="167"/>
                  </a:lnTo>
                  <a:lnTo>
                    <a:pt x="274" y="168"/>
                  </a:lnTo>
                  <a:lnTo>
                    <a:pt x="267" y="168"/>
                  </a:lnTo>
                  <a:lnTo>
                    <a:pt x="261" y="169"/>
                  </a:lnTo>
                  <a:lnTo>
                    <a:pt x="254" y="169"/>
                  </a:lnTo>
                  <a:lnTo>
                    <a:pt x="247" y="169"/>
                  </a:lnTo>
                  <a:lnTo>
                    <a:pt x="241" y="169"/>
                  </a:lnTo>
                  <a:lnTo>
                    <a:pt x="235" y="169"/>
                  </a:lnTo>
                  <a:lnTo>
                    <a:pt x="228" y="168"/>
                  </a:lnTo>
                  <a:lnTo>
                    <a:pt x="222" y="168"/>
                  </a:lnTo>
                  <a:lnTo>
                    <a:pt x="216" y="167"/>
                  </a:lnTo>
                  <a:lnTo>
                    <a:pt x="211" y="166"/>
                  </a:lnTo>
                  <a:lnTo>
                    <a:pt x="207" y="163"/>
                  </a:lnTo>
                  <a:lnTo>
                    <a:pt x="202" y="162"/>
                  </a:lnTo>
                  <a:lnTo>
                    <a:pt x="197" y="159"/>
                  </a:lnTo>
                  <a:lnTo>
                    <a:pt x="195" y="157"/>
                  </a:lnTo>
                  <a:lnTo>
                    <a:pt x="187" y="151"/>
                  </a:lnTo>
                  <a:lnTo>
                    <a:pt x="182" y="143"/>
                  </a:lnTo>
                  <a:lnTo>
                    <a:pt x="177" y="137"/>
                  </a:lnTo>
                  <a:lnTo>
                    <a:pt x="173" y="130"/>
                  </a:lnTo>
                  <a:lnTo>
                    <a:pt x="168" y="124"/>
                  </a:lnTo>
                  <a:lnTo>
                    <a:pt x="163" y="118"/>
                  </a:lnTo>
                  <a:lnTo>
                    <a:pt x="157" y="113"/>
                  </a:lnTo>
                  <a:lnTo>
                    <a:pt x="151" y="109"/>
                  </a:lnTo>
                  <a:lnTo>
                    <a:pt x="147" y="107"/>
                  </a:lnTo>
                  <a:lnTo>
                    <a:pt x="142" y="105"/>
                  </a:lnTo>
                  <a:lnTo>
                    <a:pt x="137" y="104"/>
                  </a:lnTo>
                  <a:lnTo>
                    <a:pt x="132" y="104"/>
                  </a:lnTo>
                  <a:lnTo>
                    <a:pt x="127" y="103"/>
                  </a:lnTo>
                  <a:lnTo>
                    <a:pt x="120" y="103"/>
                  </a:lnTo>
                  <a:lnTo>
                    <a:pt x="114" y="104"/>
                  </a:lnTo>
                  <a:lnTo>
                    <a:pt x="108" y="105"/>
                  </a:lnTo>
                  <a:lnTo>
                    <a:pt x="103" y="105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0" y="108"/>
                  </a:lnTo>
                  <a:lnTo>
                    <a:pt x="85" y="109"/>
                  </a:lnTo>
                  <a:lnTo>
                    <a:pt x="82" y="110"/>
                  </a:lnTo>
                  <a:lnTo>
                    <a:pt x="77" y="113"/>
                  </a:lnTo>
                  <a:lnTo>
                    <a:pt x="72" y="114"/>
                  </a:lnTo>
                  <a:lnTo>
                    <a:pt x="65" y="115"/>
                  </a:lnTo>
                  <a:lnTo>
                    <a:pt x="60" y="118"/>
                  </a:lnTo>
                  <a:lnTo>
                    <a:pt x="54" y="119"/>
                  </a:lnTo>
                  <a:lnTo>
                    <a:pt x="49" y="123"/>
                  </a:lnTo>
                  <a:lnTo>
                    <a:pt x="43" y="124"/>
                  </a:lnTo>
                  <a:lnTo>
                    <a:pt x="36" y="127"/>
                  </a:lnTo>
                  <a:lnTo>
                    <a:pt x="30" y="129"/>
                  </a:lnTo>
                  <a:lnTo>
                    <a:pt x="24" y="133"/>
                  </a:lnTo>
                  <a:lnTo>
                    <a:pt x="23" y="133"/>
                  </a:lnTo>
                  <a:lnTo>
                    <a:pt x="19" y="134"/>
                  </a:lnTo>
                  <a:lnTo>
                    <a:pt x="15" y="137"/>
                  </a:lnTo>
                  <a:lnTo>
                    <a:pt x="10" y="140"/>
                  </a:lnTo>
                  <a:lnTo>
                    <a:pt x="6" y="145"/>
                  </a:lnTo>
                  <a:lnTo>
                    <a:pt x="3" y="152"/>
                  </a:lnTo>
                  <a:lnTo>
                    <a:pt x="1" y="154"/>
                  </a:lnTo>
                  <a:lnTo>
                    <a:pt x="1" y="158"/>
                  </a:lnTo>
                  <a:lnTo>
                    <a:pt x="0" y="162"/>
                  </a:lnTo>
                  <a:lnTo>
                    <a:pt x="1" y="167"/>
                  </a:lnTo>
                  <a:lnTo>
                    <a:pt x="1" y="171"/>
                  </a:lnTo>
                  <a:lnTo>
                    <a:pt x="3" y="174"/>
                  </a:lnTo>
                  <a:lnTo>
                    <a:pt x="5" y="177"/>
                  </a:lnTo>
                  <a:lnTo>
                    <a:pt x="8" y="181"/>
                  </a:lnTo>
                  <a:lnTo>
                    <a:pt x="11" y="184"/>
                  </a:lnTo>
                  <a:lnTo>
                    <a:pt x="16" y="189"/>
                  </a:lnTo>
                  <a:lnTo>
                    <a:pt x="20" y="191"/>
                  </a:lnTo>
                  <a:lnTo>
                    <a:pt x="25" y="193"/>
                  </a:lnTo>
                  <a:lnTo>
                    <a:pt x="28" y="194"/>
                  </a:lnTo>
                  <a:lnTo>
                    <a:pt x="29" y="194"/>
                  </a:lnTo>
                  <a:lnTo>
                    <a:pt x="30" y="194"/>
                  </a:lnTo>
                  <a:lnTo>
                    <a:pt x="36" y="196"/>
                  </a:lnTo>
                  <a:lnTo>
                    <a:pt x="40" y="196"/>
                  </a:lnTo>
                  <a:lnTo>
                    <a:pt x="45" y="197"/>
                  </a:lnTo>
                  <a:lnTo>
                    <a:pt x="49" y="198"/>
                  </a:lnTo>
                  <a:lnTo>
                    <a:pt x="56" y="201"/>
                  </a:lnTo>
                  <a:lnTo>
                    <a:pt x="63" y="202"/>
                  </a:lnTo>
                  <a:lnTo>
                    <a:pt x="69" y="203"/>
                  </a:lnTo>
                  <a:lnTo>
                    <a:pt x="73" y="203"/>
                  </a:lnTo>
                  <a:lnTo>
                    <a:pt x="77" y="206"/>
                  </a:lnTo>
                  <a:lnTo>
                    <a:pt x="80" y="206"/>
                  </a:lnTo>
                  <a:lnTo>
                    <a:pt x="85" y="207"/>
                  </a:lnTo>
                  <a:lnTo>
                    <a:pt x="88" y="208"/>
                  </a:lnTo>
                  <a:lnTo>
                    <a:pt x="93" y="210"/>
                  </a:lnTo>
                  <a:lnTo>
                    <a:pt x="97" y="211"/>
                  </a:lnTo>
                  <a:lnTo>
                    <a:pt x="102" y="212"/>
                  </a:lnTo>
                  <a:lnTo>
                    <a:pt x="105" y="213"/>
                  </a:lnTo>
                  <a:lnTo>
                    <a:pt x="110" y="215"/>
                  </a:lnTo>
                  <a:lnTo>
                    <a:pt x="115" y="217"/>
                  </a:lnTo>
                  <a:lnTo>
                    <a:pt x="120" y="218"/>
                  </a:lnTo>
                  <a:lnTo>
                    <a:pt x="124" y="220"/>
                  </a:lnTo>
                  <a:lnTo>
                    <a:pt x="129" y="221"/>
                  </a:lnTo>
                  <a:lnTo>
                    <a:pt x="133" y="222"/>
                  </a:lnTo>
                  <a:lnTo>
                    <a:pt x="138" y="225"/>
                  </a:lnTo>
                  <a:lnTo>
                    <a:pt x="143" y="226"/>
                  </a:lnTo>
                  <a:lnTo>
                    <a:pt x="148" y="227"/>
                  </a:lnTo>
                  <a:lnTo>
                    <a:pt x="153" y="230"/>
                  </a:lnTo>
                  <a:lnTo>
                    <a:pt x="158" y="231"/>
                  </a:lnTo>
                  <a:lnTo>
                    <a:pt x="162" y="233"/>
                  </a:lnTo>
                  <a:lnTo>
                    <a:pt x="167" y="235"/>
                  </a:lnTo>
                  <a:lnTo>
                    <a:pt x="171" y="237"/>
                  </a:lnTo>
                  <a:lnTo>
                    <a:pt x="176" y="240"/>
                  </a:lnTo>
                  <a:lnTo>
                    <a:pt x="181" y="241"/>
                  </a:lnTo>
                  <a:lnTo>
                    <a:pt x="186" y="244"/>
                  </a:lnTo>
                  <a:lnTo>
                    <a:pt x="190" y="246"/>
                  </a:lnTo>
                  <a:lnTo>
                    <a:pt x="195" y="249"/>
                  </a:lnTo>
                  <a:lnTo>
                    <a:pt x="198" y="251"/>
                  </a:lnTo>
                  <a:lnTo>
                    <a:pt x="202" y="252"/>
                  </a:lnTo>
                  <a:lnTo>
                    <a:pt x="207" y="255"/>
                  </a:lnTo>
                  <a:lnTo>
                    <a:pt x="211" y="257"/>
                  </a:lnTo>
                  <a:lnTo>
                    <a:pt x="215" y="259"/>
                  </a:lnTo>
                  <a:lnTo>
                    <a:pt x="218" y="262"/>
                  </a:lnTo>
                  <a:lnTo>
                    <a:pt x="222" y="264"/>
                  </a:lnTo>
                  <a:lnTo>
                    <a:pt x="227" y="267"/>
                  </a:lnTo>
                  <a:lnTo>
                    <a:pt x="233" y="272"/>
                  </a:lnTo>
                  <a:lnTo>
                    <a:pt x="241" y="277"/>
                  </a:lnTo>
                  <a:lnTo>
                    <a:pt x="246" y="284"/>
                  </a:lnTo>
                  <a:lnTo>
                    <a:pt x="252" y="290"/>
                  </a:lnTo>
                  <a:lnTo>
                    <a:pt x="256" y="295"/>
                  </a:lnTo>
                  <a:lnTo>
                    <a:pt x="261" y="300"/>
                  </a:lnTo>
                  <a:lnTo>
                    <a:pt x="266" y="305"/>
                  </a:lnTo>
                  <a:lnTo>
                    <a:pt x="271" y="311"/>
                  </a:lnTo>
                  <a:lnTo>
                    <a:pt x="276" y="315"/>
                  </a:lnTo>
                  <a:lnTo>
                    <a:pt x="280" y="319"/>
                  </a:lnTo>
                  <a:lnTo>
                    <a:pt x="285" y="324"/>
                  </a:lnTo>
                  <a:lnTo>
                    <a:pt x="289" y="328"/>
                  </a:lnTo>
                  <a:close/>
                </a:path>
              </a:pathLst>
            </a:custGeom>
            <a:solidFill>
              <a:srgbClr val="FFDE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4" name="Freeform 82"/>
            <p:cNvSpPr>
              <a:spLocks/>
            </p:cNvSpPr>
            <p:nvPr/>
          </p:nvSpPr>
          <p:spPr bwMode="auto">
            <a:xfrm>
              <a:off x="3227" y="3174"/>
              <a:ext cx="279" cy="73"/>
            </a:xfrm>
            <a:custGeom>
              <a:avLst/>
              <a:gdLst>
                <a:gd name="T0" fmla="*/ 88 w 836"/>
                <a:gd name="T1" fmla="*/ 159 h 218"/>
                <a:gd name="T2" fmla="*/ 95 w 836"/>
                <a:gd name="T3" fmla="*/ 158 h 218"/>
                <a:gd name="T4" fmla="*/ 106 w 836"/>
                <a:gd name="T5" fmla="*/ 157 h 218"/>
                <a:gd name="T6" fmla="*/ 114 w 836"/>
                <a:gd name="T7" fmla="*/ 156 h 218"/>
                <a:gd name="T8" fmla="*/ 126 w 836"/>
                <a:gd name="T9" fmla="*/ 154 h 218"/>
                <a:gd name="T10" fmla="*/ 138 w 836"/>
                <a:gd name="T11" fmla="*/ 153 h 218"/>
                <a:gd name="T12" fmla="*/ 153 w 836"/>
                <a:gd name="T13" fmla="*/ 152 h 218"/>
                <a:gd name="T14" fmla="*/ 168 w 836"/>
                <a:gd name="T15" fmla="*/ 149 h 218"/>
                <a:gd name="T16" fmla="*/ 186 w 836"/>
                <a:gd name="T17" fmla="*/ 148 h 218"/>
                <a:gd name="T18" fmla="*/ 203 w 836"/>
                <a:gd name="T19" fmla="*/ 144 h 218"/>
                <a:gd name="T20" fmla="*/ 222 w 836"/>
                <a:gd name="T21" fmla="*/ 142 h 218"/>
                <a:gd name="T22" fmla="*/ 244 w 836"/>
                <a:gd name="T23" fmla="*/ 139 h 218"/>
                <a:gd name="T24" fmla="*/ 265 w 836"/>
                <a:gd name="T25" fmla="*/ 136 h 218"/>
                <a:gd name="T26" fmla="*/ 288 w 836"/>
                <a:gd name="T27" fmla="*/ 133 h 218"/>
                <a:gd name="T28" fmla="*/ 310 w 836"/>
                <a:gd name="T29" fmla="*/ 128 h 218"/>
                <a:gd name="T30" fmla="*/ 334 w 836"/>
                <a:gd name="T31" fmla="*/ 123 h 218"/>
                <a:gd name="T32" fmla="*/ 359 w 836"/>
                <a:gd name="T33" fmla="*/ 118 h 218"/>
                <a:gd name="T34" fmla="*/ 385 w 836"/>
                <a:gd name="T35" fmla="*/ 113 h 218"/>
                <a:gd name="T36" fmla="*/ 412 w 836"/>
                <a:gd name="T37" fmla="*/ 108 h 218"/>
                <a:gd name="T38" fmla="*/ 438 w 836"/>
                <a:gd name="T39" fmla="*/ 102 h 218"/>
                <a:gd name="T40" fmla="*/ 466 w 836"/>
                <a:gd name="T41" fmla="*/ 95 h 218"/>
                <a:gd name="T42" fmla="*/ 493 w 836"/>
                <a:gd name="T43" fmla="*/ 88 h 218"/>
                <a:gd name="T44" fmla="*/ 522 w 836"/>
                <a:gd name="T45" fmla="*/ 81 h 218"/>
                <a:gd name="T46" fmla="*/ 550 w 836"/>
                <a:gd name="T47" fmla="*/ 73 h 218"/>
                <a:gd name="T48" fmla="*/ 579 w 836"/>
                <a:gd name="T49" fmla="*/ 63 h 218"/>
                <a:gd name="T50" fmla="*/ 608 w 836"/>
                <a:gd name="T51" fmla="*/ 55 h 218"/>
                <a:gd name="T52" fmla="*/ 636 w 836"/>
                <a:gd name="T53" fmla="*/ 45 h 218"/>
                <a:gd name="T54" fmla="*/ 665 w 836"/>
                <a:gd name="T55" fmla="*/ 35 h 218"/>
                <a:gd name="T56" fmla="*/ 694 w 836"/>
                <a:gd name="T57" fmla="*/ 24 h 218"/>
                <a:gd name="T58" fmla="*/ 722 w 836"/>
                <a:gd name="T59" fmla="*/ 12 h 218"/>
                <a:gd name="T60" fmla="*/ 836 w 836"/>
                <a:gd name="T61" fmla="*/ 0 h 218"/>
                <a:gd name="T62" fmla="*/ 812 w 836"/>
                <a:gd name="T63" fmla="*/ 11 h 218"/>
                <a:gd name="T64" fmla="*/ 802 w 836"/>
                <a:gd name="T65" fmla="*/ 17 h 218"/>
                <a:gd name="T66" fmla="*/ 790 w 836"/>
                <a:gd name="T67" fmla="*/ 22 h 218"/>
                <a:gd name="T68" fmla="*/ 777 w 836"/>
                <a:gd name="T69" fmla="*/ 30 h 218"/>
                <a:gd name="T70" fmla="*/ 762 w 836"/>
                <a:gd name="T71" fmla="*/ 36 h 218"/>
                <a:gd name="T72" fmla="*/ 747 w 836"/>
                <a:gd name="T73" fmla="*/ 44 h 218"/>
                <a:gd name="T74" fmla="*/ 729 w 836"/>
                <a:gd name="T75" fmla="*/ 53 h 218"/>
                <a:gd name="T76" fmla="*/ 712 w 836"/>
                <a:gd name="T77" fmla="*/ 61 h 218"/>
                <a:gd name="T78" fmla="*/ 692 w 836"/>
                <a:gd name="T79" fmla="*/ 70 h 218"/>
                <a:gd name="T80" fmla="*/ 673 w 836"/>
                <a:gd name="T81" fmla="*/ 79 h 218"/>
                <a:gd name="T82" fmla="*/ 653 w 836"/>
                <a:gd name="T83" fmla="*/ 89 h 218"/>
                <a:gd name="T84" fmla="*/ 633 w 836"/>
                <a:gd name="T85" fmla="*/ 99 h 218"/>
                <a:gd name="T86" fmla="*/ 610 w 836"/>
                <a:gd name="T87" fmla="*/ 108 h 218"/>
                <a:gd name="T88" fmla="*/ 588 w 836"/>
                <a:gd name="T89" fmla="*/ 118 h 218"/>
                <a:gd name="T90" fmla="*/ 565 w 836"/>
                <a:gd name="T91" fmla="*/ 127 h 218"/>
                <a:gd name="T92" fmla="*/ 542 w 836"/>
                <a:gd name="T93" fmla="*/ 137 h 218"/>
                <a:gd name="T94" fmla="*/ 518 w 836"/>
                <a:gd name="T95" fmla="*/ 146 h 218"/>
                <a:gd name="T96" fmla="*/ 496 w 836"/>
                <a:gd name="T97" fmla="*/ 156 h 218"/>
                <a:gd name="T98" fmla="*/ 472 w 836"/>
                <a:gd name="T99" fmla="*/ 163 h 218"/>
                <a:gd name="T100" fmla="*/ 449 w 836"/>
                <a:gd name="T101" fmla="*/ 172 h 218"/>
                <a:gd name="T102" fmla="*/ 426 w 836"/>
                <a:gd name="T103" fmla="*/ 179 h 218"/>
                <a:gd name="T104" fmla="*/ 403 w 836"/>
                <a:gd name="T105" fmla="*/ 187 h 218"/>
                <a:gd name="T106" fmla="*/ 379 w 836"/>
                <a:gd name="T107" fmla="*/ 193 h 218"/>
                <a:gd name="T108" fmla="*/ 358 w 836"/>
                <a:gd name="T109" fmla="*/ 201 h 218"/>
                <a:gd name="T110" fmla="*/ 336 w 836"/>
                <a:gd name="T111" fmla="*/ 206 h 218"/>
                <a:gd name="T112" fmla="*/ 315 w 836"/>
                <a:gd name="T113" fmla="*/ 211 h 218"/>
                <a:gd name="T114" fmla="*/ 295 w 836"/>
                <a:gd name="T115" fmla="*/ 215 h 218"/>
                <a:gd name="T116" fmla="*/ 276 w 836"/>
                <a:gd name="T117" fmla="*/ 218 h 218"/>
                <a:gd name="T118" fmla="*/ 88 w 836"/>
                <a:gd name="T119" fmla="*/ 159 h 2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6"/>
                <a:gd name="T181" fmla="*/ 0 h 218"/>
                <a:gd name="T182" fmla="*/ 836 w 836"/>
                <a:gd name="T183" fmla="*/ 218 h 2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6" h="218">
                  <a:moveTo>
                    <a:pt x="88" y="159"/>
                  </a:moveTo>
                  <a:lnTo>
                    <a:pt x="88" y="159"/>
                  </a:lnTo>
                  <a:lnTo>
                    <a:pt x="92" y="159"/>
                  </a:lnTo>
                  <a:lnTo>
                    <a:pt x="95" y="158"/>
                  </a:lnTo>
                  <a:lnTo>
                    <a:pt x="103" y="157"/>
                  </a:lnTo>
                  <a:lnTo>
                    <a:pt x="106" y="157"/>
                  </a:lnTo>
                  <a:lnTo>
                    <a:pt x="111" y="156"/>
                  </a:lnTo>
                  <a:lnTo>
                    <a:pt x="114" y="156"/>
                  </a:lnTo>
                  <a:lnTo>
                    <a:pt x="121" y="156"/>
                  </a:lnTo>
                  <a:lnTo>
                    <a:pt x="126" y="154"/>
                  </a:lnTo>
                  <a:lnTo>
                    <a:pt x="132" y="154"/>
                  </a:lnTo>
                  <a:lnTo>
                    <a:pt x="138" y="153"/>
                  </a:lnTo>
                  <a:lnTo>
                    <a:pt x="147" y="153"/>
                  </a:lnTo>
                  <a:lnTo>
                    <a:pt x="153" y="152"/>
                  </a:lnTo>
                  <a:lnTo>
                    <a:pt x="161" y="151"/>
                  </a:lnTo>
                  <a:lnTo>
                    <a:pt x="168" y="149"/>
                  </a:lnTo>
                  <a:lnTo>
                    <a:pt x="177" y="149"/>
                  </a:lnTo>
                  <a:lnTo>
                    <a:pt x="186" y="148"/>
                  </a:lnTo>
                  <a:lnTo>
                    <a:pt x="193" y="146"/>
                  </a:lnTo>
                  <a:lnTo>
                    <a:pt x="203" y="144"/>
                  </a:lnTo>
                  <a:lnTo>
                    <a:pt x="213" y="144"/>
                  </a:lnTo>
                  <a:lnTo>
                    <a:pt x="222" y="142"/>
                  </a:lnTo>
                  <a:lnTo>
                    <a:pt x="232" y="141"/>
                  </a:lnTo>
                  <a:lnTo>
                    <a:pt x="244" y="139"/>
                  </a:lnTo>
                  <a:lnTo>
                    <a:pt x="254" y="138"/>
                  </a:lnTo>
                  <a:lnTo>
                    <a:pt x="265" y="136"/>
                  </a:lnTo>
                  <a:lnTo>
                    <a:pt x="276" y="134"/>
                  </a:lnTo>
                  <a:lnTo>
                    <a:pt x="288" y="133"/>
                  </a:lnTo>
                  <a:lnTo>
                    <a:pt x="299" y="132"/>
                  </a:lnTo>
                  <a:lnTo>
                    <a:pt x="310" y="128"/>
                  </a:lnTo>
                  <a:lnTo>
                    <a:pt x="323" y="127"/>
                  </a:lnTo>
                  <a:lnTo>
                    <a:pt x="334" y="123"/>
                  </a:lnTo>
                  <a:lnTo>
                    <a:pt x="348" y="122"/>
                  </a:lnTo>
                  <a:lnTo>
                    <a:pt x="359" y="118"/>
                  </a:lnTo>
                  <a:lnTo>
                    <a:pt x="372" y="117"/>
                  </a:lnTo>
                  <a:lnTo>
                    <a:pt x="385" y="113"/>
                  </a:lnTo>
                  <a:lnTo>
                    <a:pt x="399" y="112"/>
                  </a:lnTo>
                  <a:lnTo>
                    <a:pt x="412" y="108"/>
                  </a:lnTo>
                  <a:lnTo>
                    <a:pt x="426" y="105"/>
                  </a:lnTo>
                  <a:lnTo>
                    <a:pt x="438" y="102"/>
                  </a:lnTo>
                  <a:lnTo>
                    <a:pt x="452" y="99"/>
                  </a:lnTo>
                  <a:lnTo>
                    <a:pt x="466" y="95"/>
                  </a:lnTo>
                  <a:lnTo>
                    <a:pt x="481" y="92"/>
                  </a:lnTo>
                  <a:lnTo>
                    <a:pt x="493" y="88"/>
                  </a:lnTo>
                  <a:lnTo>
                    <a:pt x="508" y="85"/>
                  </a:lnTo>
                  <a:lnTo>
                    <a:pt x="522" y="81"/>
                  </a:lnTo>
                  <a:lnTo>
                    <a:pt x="536" y="76"/>
                  </a:lnTo>
                  <a:lnTo>
                    <a:pt x="550" y="73"/>
                  </a:lnTo>
                  <a:lnTo>
                    <a:pt x="565" y="68"/>
                  </a:lnTo>
                  <a:lnTo>
                    <a:pt x="579" y="63"/>
                  </a:lnTo>
                  <a:lnTo>
                    <a:pt x="594" y="59"/>
                  </a:lnTo>
                  <a:lnTo>
                    <a:pt x="608" y="55"/>
                  </a:lnTo>
                  <a:lnTo>
                    <a:pt x="623" y="50"/>
                  </a:lnTo>
                  <a:lnTo>
                    <a:pt x="636" y="45"/>
                  </a:lnTo>
                  <a:lnTo>
                    <a:pt x="650" y="40"/>
                  </a:lnTo>
                  <a:lnTo>
                    <a:pt x="665" y="35"/>
                  </a:lnTo>
                  <a:lnTo>
                    <a:pt x="679" y="30"/>
                  </a:lnTo>
                  <a:lnTo>
                    <a:pt x="694" y="24"/>
                  </a:lnTo>
                  <a:lnTo>
                    <a:pt x="708" y="19"/>
                  </a:lnTo>
                  <a:lnTo>
                    <a:pt x="722" y="12"/>
                  </a:lnTo>
                  <a:lnTo>
                    <a:pt x="737" y="7"/>
                  </a:lnTo>
                  <a:lnTo>
                    <a:pt x="836" y="0"/>
                  </a:lnTo>
                  <a:lnTo>
                    <a:pt x="816" y="10"/>
                  </a:lnTo>
                  <a:lnTo>
                    <a:pt x="812" y="11"/>
                  </a:lnTo>
                  <a:lnTo>
                    <a:pt x="807" y="14"/>
                  </a:lnTo>
                  <a:lnTo>
                    <a:pt x="802" y="17"/>
                  </a:lnTo>
                  <a:lnTo>
                    <a:pt x="796" y="19"/>
                  </a:lnTo>
                  <a:lnTo>
                    <a:pt x="790" y="22"/>
                  </a:lnTo>
                  <a:lnTo>
                    <a:pt x="783" y="25"/>
                  </a:lnTo>
                  <a:lnTo>
                    <a:pt x="777" y="30"/>
                  </a:lnTo>
                  <a:lnTo>
                    <a:pt x="770" y="32"/>
                  </a:lnTo>
                  <a:lnTo>
                    <a:pt x="762" y="36"/>
                  </a:lnTo>
                  <a:lnTo>
                    <a:pt x="754" y="40"/>
                  </a:lnTo>
                  <a:lnTo>
                    <a:pt x="747" y="44"/>
                  </a:lnTo>
                  <a:lnTo>
                    <a:pt x="738" y="49"/>
                  </a:lnTo>
                  <a:lnTo>
                    <a:pt x="729" y="53"/>
                  </a:lnTo>
                  <a:lnTo>
                    <a:pt x="721" y="56"/>
                  </a:lnTo>
                  <a:lnTo>
                    <a:pt x="712" y="61"/>
                  </a:lnTo>
                  <a:lnTo>
                    <a:pt x="702" y="65"/>
                  </a:lnTo>
                  <a:lnTo>
                    <a:pt x="692" y="70"/>
                  </a:lnTo>
                  <a:lnTo>
                    <a:pt x="683" y="74"/>
                  </a:lnTo>
                  <a:lnTo>
                    <a:pt x="673" y="79"/>
                  </a:lnTo>
                  <a:lnTo>
                    <a:pt x="663" y="84"/>
                  </a:lnTo>
                  <a:lnTo>
                    <a:pt x="653" y="89"/>
                  </a:lnTo>
                  <a:lnTo>
                    <a:pt x="641" y="94"/>
                  </a:lnTo>
                  <a:lnTo>
                    <a:pt x="633" y="99"/>
                  </a:lnTo>
                  <a:lnTo>
                    <a:pt x="621" y="104"/>
                  </a:lnTo>
                  <a:lnTo>
                    <a:pt x="610" y="108"/>
                  </a:lnTo>
                  <a:lnTo>
                    <a:pt x="599" y="113"/>
                  </a:lnTo>
                  <a:lnTo>
                    <a:pt x="588" y="118"/>
                  </a:lnTo>
                  <a:lnTo>
                    <a:pt x="576" y="122"/>
                  </a:lnTo>
                  <a:lnTo>
                    <a:pt x="565" y="127"/>
                  </a:lnTo>
                  <a:lnTo>
                    <a:pt x="552" y="132"/>
                  </a:lnTo>
                  <a:lnTo>
                    <a:pt x="542" y="137"/>
                  </a:lnTo>
                  <a:lnTo>
                    <a:pt x="530" y="141"/>
                  </a:lnTo>
                  <a:lnTo>
                    <a:pt x="518" y="146"/>
                  </a:lnTo>
                  <a:lnTo>
                    <a:pt x="507" y="151"/>
                  </a:lnTo>
                  <a:lnTo>
                    <a:pt x="496" y="156"/>
                  </a:lnTo>
                  <a:lnTo>
                    <a:pt x="483" y="159"/>
                  </a:lnTo>
                  <a:lnTo>
                    <a:pt x="472" y="163"/>
                  </a:lnTo>
                  <a:lnTo>
                    <a:pt x="461" y="168"/>
                  </a:lnTo>
                  <a:lnTo>
                    <a:pt x="449" y="172"/>
                  </a:lnTo>
                  <a:lnTo>
                    <a:pt x="437" y="176"/>
                  </a:lnTo>
                  <a:lnTo>
                    <a:pt x="426" y="179"/>
                  </a:lnTo>
                  <a:lnTo>
                    <a:pt x="414" y="183"/>
                  </a:lnTo>
                  <a:lnTo>
                    <a:pt x="403" y="187"/>
                  </a:lnTo>
                  <a:lnTo>
                    <a:pt x="390" y="190"/>
                  </a:lnTo>
                  <a:lnTo>
                    <a:pt x="379" y="193"/>
                  </a:lnTo>
                  <a:lnTo>
                    <a:pt x="369" y="197"/>
                  </a:lnTo>
                  <a:lnTo>
                    <a:pt x="358" y="201"/>
                  </a:lnTo>
                  <a:lnTo>
                    <a:pt x="347" y="203"/>
                  </a:lnTo>
                  <a:lnTo>
                    <a:pt x="336" y="206"/>
                  </a:lnTo>
                  <a:lnTo>
                    <a:pt x="325" y="207"/>
                  </a:lnTo>
                  <a:lnTo>
                    <a:pt x="315" y="211"/>
                  </a:lnTo>
                  <a:lnTo>
                    <a:pt x="305" y="212"/>
                  </a:lnTo>
                  <a:lnTo>
                    <a:pt x="295" y="215"/>
                  </a:lnTo>
                  <a:lnTo>
                    <a:pt x="285" y="216"/>
                  </a:lnTo>
                  <a:lnTo>
                    <a:pt x="276" y="218"/>
                  </a:lnTo>
                  <a:lnTo>
                    <a:pt x="0" y="163"/>
                  </a:lnTo>
                  <a:lnTo>
                    <a:pt x="88" y="15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5" name="Freeform 83"/>
            <p:cNvSpPr>
              <a:spLocks/>
            </p:cNvSpPr>
            <p:nvPr/>
          </p:nvSpPr>
          <p:spPr bwMode="auto">
            <a:xfrm>
              <a:off x="3038" y="3095"/>
              <a:ext cx="229" cy="75"/>
            </a:xfrm>
            <a:custGeom>
              <a:avLst/>
              <a:gdLst>
                <a:gd name="T0" fmla="*/ 163 w 689"/>
                <a:gd name="T1" fmla="*/ 127 h 225"/>
                <a:gd name="T2" fmla="*/ 146 w 689"/>
                <a:gd name="T3" fmla="*/ 132 h 225"/>
                <a:gd name="T4" fmla="*/ 124 w 689"/>
                <a:gd name="T5" fmla="*/ 137 h 225"/>
                <a:gd name="T6" fmla="*/ 97 w 689"/>
                <a:gd name="T7" fmla="*/ 142 h 225"/>
                <a:gd name="T8" fmla="*/ 70 w 689"/>
                <a:gd name="T9" fmla="*/ 142 h 225"/>
                <a:gd name="T10" fmla="*/ 42 w 689"/>
                <a:gd name="T11" fmla="*/ 139 h 225"/>
                <a:gd name="T12" fmla="*/ 20 w 689"/>
                <a:gd name="T13" fmla="*/ 129 h 225"/>
                <a:gd name="T14" fmla="*/ 3 w 689"/>
                <a:gd name="T15" fmla="*/ 110 h 225"/>
                <a:gd name="T16" fmla="*/ 0 w 689"/>
                <a:gd name="T17" fmla="*/ 87 h 225"/>
                <a:gd name="T18" fmla="*/ 10 w 689"/>
                <a:gd name="T19" fmla="*/ 66 h 225"/>
                <a:gd name="T20" fmla="*/ 31 w 689"/>
                <a:gd name="T21" fmla="*/ 46 h 225"/>
                <a:gd name="T22" fmla="*/ 57 w 689"/>
                <a:gd name="T23" fmla="*/ 31 h 225"/>
                <a:gd name="T24" fmla="*/ 87 w 689"/>
                <a:gd name="T25" fmla="*/ 16 h 225"/>
                <a:gd name="T26" fmla="*/ 116 w 689"/>
                <a:gd name="T27" fmla="*/ 5 h 225"/>
                <a:gd name="T28" fmla="*/ 141 w 689"/>
                <a:gd name="T29" fmla="*/ 0 h 225"/>
                <a:gd name="T30" fmla="*/ 163 w 689"/>
                <a:gd name="T31" fmla="*/ 2 h 225"/>
                <a:gd name="T32" fmla="*/ 176 w 689"/>
                <a:gd name="T33" fmla="*/ 19 h 225"/>
                <a:gd name="T34" fmla="*/ 183 w 689"/>
                <a:gd name="T35" fmla="*/ 37 h 225"/>
                <a:gd name="T36" fmla="*/ 193 w 689"/>
                <a:gd name="T37" fmla="*/ 56 h 225"/>
                <a:gd name="T38" fmla="*/ 212 w 689"/>
                <a:gd name="T39" fmla="*/ 77 h 225"/>
                <a:gd name="T40" fmla="*/ 228 w 689"/>
                <a:gd name="T41" fmla="*/ 92 h 225"/>
                <a:gd name="T42" fmla="*/ 244 w 689"/>
                <a:gd name="T43" fmla="*/ 104 h 225"/>
                <a:gd name="T44" fmla="*/ 264 w 689"/>
                <a:gd name="T45" fmla="*/ 114 h 225"/>
                <a:gd name="T46" fmla="*/ 289 w 689"/>
                <a:gd name="T47" fmla="*/ 125 h 225"/>
                <a:gd name="T48" fmla="*/ 318 w 689"/>
                <a:gd name="T49" fmla="*/ 136 h 225"/>
                <a:gd name="T50" fmla="*/ 350 w 689"/>
                <a:gd name="T51" fmla="*/ 146 h 225"/>
                <a:gd name="T52" fmla="*/ 382 w 689"/>
                <a:gd name="T53" fmla="*/ 155 h 225"/>
                <a:gd name="T54" fmla="*/ 415 w 689"/>
                <a:gd name="T55" fmla="*/ 163 h 225"/>
                <a:gd name="T56" fmla="*/ 448 w 689"/>
                <a:gd name="T57" fmla="*/ 170 h 225"/>
                <a:gd name="T58" fmla="*/ 478 w 689"/>
                <a:gd name="T59" fmla="*/ 175 h 225"/>
                <a:gd name="T60" fmla="*/ 509 w 689"/>
                <a:gd name="T61" fmla="*/ 181 h 225"/>
                <a:gd name="T62" fmla="*/ 538 w 689"/>
                <a:gd name="T63" fmla="*/ 185 h 225"/>
                <a:gd name="T64" fmla="*/ 566 w 689"/>
                <a:gd name="T65" fmla="*/ 190 h 225"/>
                <a:gd name="T66" fmla="*/ 589 w 689"/>
                <a:gd name="T67" fmla="*/ 193 h 225"/>
                <a:gd name="T68" fmla="*/ 613 w 689"/>
                <a:gd name="T69" fmla="*/ 197 h 225"/>
                <a:gd name="T70" fmla="*/ 633 w 689"/>
                <a:gd name="T71" fmla="*/ 198 h 225"/>
                <a:gd name="T72" fmla="*/ 651 w 689"/>
                <a:gd name="T73" fmla="*/ 200 h 225"/>
                <a:gd name="T74" fmla="*/ 674 w 689"/>
                <a:gd name="T75" fmla="*/ 203 h 225"/>
                <a:gd name="T76" fmla="*/ 687 w 689"/>
                <a:gd name="T77" fmla="*/ 203 h 225"/>
                <a:gd name="T78" fmla="*/ 602 w 689"/>
                <a:gd name="T79" fmla="*/ 224 h 225"/>
                <a:gd name="T80" fmla="*/ 587 w 689"/>
                <a:gd name="T81" fmla="*/ 223 h 225"/>
                <a:gd name="T82" fmla="*/ 571 w 689"/>
                <a:gd name="T83" fmla="*/ 222 h 225"/>
                <a:gd name="T84" fmla="*/ 551 w 689"/>
                <a:gd name="T85" fmla="*/ 220 h 225"/>
                <a:gd name="T86" fmla="*/ 527 w 689"/>
                <a:gd name="T87" fmla="*/ 217 h 225"/>
                <a:gd name="T88" fmla="*/ 499 w 689"/>
                <a:gd name="T89" fmla="*/ 214 h 225"/>
                <a:gd name="T90" fmla="*/ 470 w 689"/>
                <a:gd name="T91" fmla="*/ 209 h 225"/>
                <a:gd name="T92" fmla="*/ 439 w 689"/>
                <a:gd name="T93" fmla="*/ 204 h 225"/>
                <a:gd name="T94" fmla="*/ 405 w 689"/>
                <a:gd name="T95" fmla="*/ 198 h 225"/>
                <a:gd name="T96" fmla="*/ 371 w 689"/>
                <a:gd name="T97" fmla="*/ 191 h 225"/>
                <a:gd name="T98" fmla="*/ 337 w 689"/>
                <a:gd name="T99" fmla="*/ 183 h 225"/>
                <a:gd name="T100" fmla="*/ 302 w 689"/>
                <a:gd name="T101" fmla="*/ 174 h 225"/>
                <a:gd name="T102" fmla="*/ 268 w 689"/>
                <a:gd name="T103" fmla="*/ 164 h 225"/>
                <a:gd name="T104" fmla="*/ 235 w 689"/>
                <a:gd name="T105" fmla="*/ 153 h 225"/>
                <a:gd name="T106" fmla="*/ 205 w 689"/>
                <a:gd name="T107" fmla="*/ 139 h 225"/>
                <a:gd name="T108" fmla="*/ 173 w 689"/>
                <a:gd name="T109" fmla="*/ 125 h 2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89"/>
                <a:gd name="T166" fmla="*/ 0 h 225"/>
                <a:gd name="T167" fmla="*/ 689 w 689"/>
                <a:gd name="T168" fmla="*/ 225 h 22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89" h="225">
                  <a:moveTo>
                    <a:pt x="173" y="125"/>
                  </a:moveTo>
                  <a:lnTo>
                    <a:pt x="170" y="125"/>
                  </a:lnTo>
                  <a:lnTo>
                    <a:pt x="166" y="126"/>
                  </a:lnTo>
                  <a:lnTo>
                    <a:pt x="163" y="127"/>
                  </a:lnTo>
                  <a:lnTo>
                    <a:pt x="160" y="129"/>
                  </a:lnTo>
                  <a:lnTo>
                    <a:pt x="156" y="129"/>
                  </a:lnTo>
                  <a:lnTo>
                    <a:pt x="153" y="131"/>
                  </a:lnTo>
                  <a:lnTo>
                    <a:pt x="146" y="132"/>
                  </a:lnTo>
                  <a:lnTo>
                    <a:pt x="141" y="134"/>
                  </a:lnTo>
                  <a:lnTo>
                    <a:pt x="136" y="135"/>
                  </a:lnTo>
                  <a:lnTo>
                    <a:pt x="130" y="136"/>
                  </a:lnTo>
                  <a:lnTo>
                    <a:pt x="124" y="137"/>
                  </a:lnTo>
                  <a:lnTo>
                    <a:pt x="117" y="139"/>
                  </a:lnTo>
                  <a:lnTo>
                    <a:pt x="111" y="140"/>
                  </a:lnTo>
                  <a:lnTo>
                    <a:pt x="105" y="142"/>
                  </a:lnTo>
                  <a:lnTo>
                    <a:pt x="97" y="142"/>
                  </a:lnTo>
                  <a:lnTo>
                    <a:pt x="91" y="142"/>
                  </a:lnTo>
                  <a:lnTo>
                    <a:pt x="84" y="142"/>
                  </a:lnTo>
                  <a:lnTo>
                    <a:pt x="76" y="144"/>
                  </a:lnTo>
                  <a:lnTo>
                    <a:pt x="70" y="142"/>
                  </a:lnTo>
                  <a:lnTo>
                    <a:pt x="62" y="142"/>
                  </a:lnTo>
                  <a:lnTo>
                    <a:pt x="56" y="142"/>
                  </a:lnTo>
                  <a:lnTo>
                    <a:pt x="50" y="141"/>
                  </a:lnTo>
                  <a:lnTo>
                    <a:pt x="42" y="139"/>
                  </a:lnTo>
                  <a:lnTo>
                    <a:pt x="36" y="137"/>
                  </a:lnTo>
                  <a:lnTo>
                    <a:pt x="31" y="134"/>
                  </a:lnTo>
                  <a:lnTo>
                    <a:pt x="25" y="132"/>
                  </a:lnTo>
                  <a:lnTo>
                    <a:pt x="20" y="129"/>
                  </a:lnTo>
                  <a:lnTo>
                    <a:pt x="15" y="125"/>
                  </a:lnTo>
                  <a:lnTo>
                    <a:pt x="11" y="120"/>
                  </a:lnTo>
                  <a:lnTo>
                    <a:pt x="7" y="116"/>
                  </a:lnTo>
                  <a:lnTo>
                    <a:pt x="3" y="110"/>
                  </a:lnTo>
                  <a:lnTo>
                    <a:pt x="1" y="105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0" y="87"/>
                  </a:lnTo>
                  <a:lnTo>
                    <a:pt x="1" y="82"/>
                  </a:lnTo>
                  <a:lnTo>
                    <a:pt x="3" y="77"/>
                  </a:lnTo>
                  <a:lnTo>
                    <a:pt x="7" y="72"/>
                  </a:lnTo>
                  <a:lnTo>
                    <a:pt x="10" y="66"/>
                  </a:lnTo>
                  <a:lnTo>
                    <a:pt x="15" y="61"/>
                  </a:lnTo>
                  <a:lnTo>
                    <a:pt x="18" y="56"/>
                  </a:lnTo>
                  <a:lnTo>
                    <a:pt x="25" y="51"/>
                  </a:lnTo>
                  <a:lnTo>
                    <a:pt x="31" y="46"/>
                  </a:lnTo>
                  <a:lnTo>
                    <a:pt x="37" y="42"/>
                  </a:lnTo>
                  <a:lnTo>
                    <a:pt x="43" y="38"/>
                  </a:lnTo>
                  <a:lnTo>
                    <a:pt x="51" y="34"/>
                  </a:lnTo>
                  <a:lnTo>
                    <a:pt x="57" y="31"/>
                  </a:lnTo>
                  <a:lnTo>
                    <a:pt x="65" y="26"/>
                  </a:lnTo>
                  <a:lnTo>
                    <a:pt x="72" y="22"/>
                  </a:lnTo>
                  <a:lnTo>
                    <a:pt x="80" y="18"/>
                  </a:lnTo>
                  <a:lnTo>
                    <a:pt x="87" y="16"/>
                  </a:lnTo>
                  <a:lnTo>
                    <a:pt x="95" y="12"/>
                  </a:lnTo>
                  <a:lnTo>
                    <a:pt x="102" y="10"/>
                  </a:lnTo>
                  <a:lnTo>
                    <a:pt x="110" y="8"/>
                  </a:lnTo>
                  <a:lnTo>
                    <a:pt x="116" y="5"/>
                  </a:lnTo>
                  <a:lnTo>
                    <a:pt x="124" y="4"/>
                  </a:lnTo>
                  <a:lnTo>
                    <a:pt x="130" y="2"/>
                  </a:lnTo>
                  <a:lnTo>
                    <a:pt x="136" y="2"/>
                  </a:lnTo>
                  <a:lnTo>
                    <a:pt x="141" y="0"/>
                  </a:lnTo>
                  <a:lnTo>
                    <a:pt x="146" y="0"/>
                  </a:lnTo>
                  <a:lnTo>
                    <a:pt x="151" y="0"/>
                  </a:lnTo>
                  <a:lnTo>
                    <a:pt x="156" y="0"/>
                  </a:lnTo>
                  <a:lnTo>
                    <a:pt x="163" y="2"/>
                  </a:lnTo>
                  <a:lnTo>
                    <a:pt x="168" y="5"/>
                  </a:lnTo>
                  <a:lnTo>
                    <a:pt x="171" y="9"/>
                  </a:lnTo>
                  <a:lnTo>
                    <a:pt x="175" y="17"/>
                  </a:lnTo>
                  <a:lnTo>
                    <a:pt x="176" y="19"/>
                  </a:lnTo>
                  <a:lnTo>
                    <a:pt x="178" y="23"/>
                  </a:lnTo>
                  <a:lnTo>
                    <a:pt x="179" y="28"/>
                  </a:lnTo>
                  <a:lnTo>
                    <a:pt x="182" y="32"/>
                  </a:lnTo>
                  <a:lnTo>
                    <a:pt x="183" y="37"/>
                  </a:lnTo>
                  <a:lnTo>
                    <a:pt x="185" y="41"/>
                  </a:lnTo>
                  <a:lnTo>
                    <a:pt x="188" y="46"/>
                  </a:lnTo>
                  <a:lnTo>
                    <a:pt x="192" y="51"/>
                  </a:lnTo>
                  <a:lnTo>
                    <a:pt x="193" y="56"/>
                  </a:lnTo>
                  <a:lnTo>
                    <a:pt x="198" y="61"/>
                  </a:lnTo>
                  <a:lnTo>
                    <a:pt x="202" y="66"/>
                  </a:lnTo>
                  <a:lnTo>
                    <a:pt x="207" y="72"/>
                  </a:lnTo>
                  <a:lnTo>
                    <a:pt x="212" y="77"/>
                  </a:lnTo>
                  <a:lnTo>
                    <a:pt x="218" y="83"/>
                  </a:lnTo>
                  <a:lnTo>
                    <a:pt x="220" y="86"/>
                  </a:lnTo>
                  <a:lnTo>
                    <a:pt x="224" y="88"/>
                  </a:lnTo>
                  <a:lnTo>
                    <a:pt x="228" y="92"/>
                  </a:lnTo>
                  <a:lnTo>
                    <a:pt x="232" y="95"/>
                  </a:lnTo>
                  <a:lnTo>
                    <a:pt x="235" y="97"/>
                  </a:lnTo>
                  <a:lnTo>
                    <a:pt x="240" y="100"/>
                  </a:lnTo>
                  <a:lnTo>
                    <a:pt x="244" y="104"/>
                  </a:lnTo>
                  <a:lnTo>
                    <a:pt x="249" y="106"/>
                  </a:lnTo>
                  <a:lnTo>
                    <a:pt x="254" y="109"/>
                  </a:lnTo>
                  <a:lnTo>
                    <a:pt x="259" y="111"/>
                  </a:lnTo>
                  <a:lnTo>
                    <a:pt x="264" y="114"/>
                  </a:lnTo>
                  <a:lnTo>
                    <a:pt x="271" y="117"/>
                  </a:lnTo>
                  <a:lnTo>
                    <a:pt x="277" y="120"/>
                  </a:lnTo>
                  <a:lnTo>
                    <a:pt x="283" y="122"/>
                  </a:lnTo>
                  <a:lnTo>
                    <a:pt x="289" y="125"/>
                  </a:lnTo>
                  <a:lnTo>
                    <a:pt x="297" y="129"/>
                  </a:lnTo>
                  <a:lnTo>
                    <a:pt x="303" y="131"/>
                  </a:lnTo>
                  <a:lnTo>
                    <a:pt x="311" y="134"/>
                  </a:lnTo>
                  <a:lnTo>
                    <a:pt x="318" y="136"/>
                  </a:lnTo>
                  <a:lnTo>
                    <a:pt x="327" y="140"/>
                  </a:lnTo>
                  <a:lnTo>
                    <a:pt x="335" y="142"/>
                  </a:lnTo>
                  <a:lnTo>
                    <a:pt x="342" y="144"/>
                  </a:lnTo>
                  <a:lnTo>
                    <a:pt x="350" y="146"/>
                  </a:lnTo>
                  <a:lnTo>
                    <a:pt x="358" y="149"/>
                  </a:lnTo>
                  <a:lnTo>
                    <a:pt x="366" y="151"/>
                  </a:lnTo>
                  <a:lnTo>
                    <a:pt x="375" y="154"/>
                  </a:lnTo>
                  <a:lnTo>
                    <a:pt x="382" y="155"/>
                  </a:lnTo>
                  <a:lnTo>
                    <a:pt x="391" y="158"/>
                  </a:lnTo>
                  <a:lnTo>
                    <a:pt x="399" y="159"/>
                  </a:lnTo>
                  <a:lnTo>
                    <a:pt x="407" y="161"/>
                  </a:lnTo>
                  <a:lnTo>
                    <a:pt x="415" y="163"/>
                  </a:lnTo>
                  <a:lnTo>
                    <a:pt x="422" y="165"/>
                  </a:lnTo>
                  <a:lnTo>
                    <a:pt x="431" y="166"/>
                  </a:lnTo>
                  <a:lnTo>
                    <a:pt x="439" y="169"/>
                  </a:lnTo>
                  <a:lnTo>
                    <a:pt x="448" y="170"/>
                  </a:lnTo>
                  <a:lnTo>
                    <a:pt x="455" y="171"/>
                  </a:lnTo>
                  <a:lnTo>
                    <a:pt x="463" y="173"/>
                  </a:lnTo>
                  <a:lnTo>
                    <a:pt x="470" y="175"/>
                  </a:lnTo>
                  <a:lnTo>
                    <a:pt x="478" y="175"/>
                  </a:lnTo>
                  <a:lnTo>
                    <a:pt x="487" y="178"/>
                  </a:lnTo>
                  <a:lnTo>
                    <a:pt x="493" y="178"/>
                  </a:lnTo>
                  <a:lnTo>
                    <a:pt x="500" y="180"/>
                  </a:lnTo>
                  <a:lnTo>
                    <a:pt x="509" y="181"/>
                  </a:lnTo>
                  <a:lnTo>
                    <a:pt x="517" y="183"/>
                  </a:lnTo>
                  <a:lnTo>
                    <a:pt x="524" y="183"/>
                  </a:lnTo>
                  <a:lnTo>
                    <a:pt x="530" y="184"/>
                  </a:lnTo>
                  <a:lnTo>
                    <a:pt x="538" y="185"/>
                  </a:lnTo>
                  <a:lnTo>
                    <a:pt x="544" y="186"/>
                  </a:lnTo>
                  <a:lnTo>
                    <a:pt x="551" y="188"/>
                  </a:lnTo>
                  <a:lnTo>
                    <a:pt x="558" y="189"/>
                  </a:lnTo>
                  <a:lnTo>
                    <a:pt x="566" y="190"/>
                  </a:lnTo>
                  <a:lnTo>
                    <a:pt x="572" y="191"/>
                  </a:lnTo>
                  <a:lnTo>
                    <a:pt x="578" y="191"/>
                  </a:lnTo>
                  <a:lnTo>
                    <a:pt x="584" y="193"/>
                  </a:lnTo>
                  <a:lnTo>
                    <a:pt x="589" y="193"/>
                  </a:lnTo>
                  <a:lnTo>
                    <a:pt x="596" y="194"/>
                  </a:lnTo>
                  <a:lnTo>
                    <a:pt x="602" y="194"/>
                  </a:lnTo>
                  <a:lnTo>
                    <a:pt x="608" y="195"/>
                  </a:lnTo>
                  <a:lnTo>
                    <a:pt x="613" y="197"/>
                  </a:lnTo>
                  <a:lnTo>
                    <a:pt x="620" y="197"/>
                  </a:lnTo>
                  <a:lnTo>
                    <a:pt x="623" y="197"/>
                  </a:lnTo>
                  <a:lnTo>
                    <a:pt x="628" y="198"/>
                  </a:lnTo>
                  <a:lnTo>
                    <a:pt x="633" y="198"/>
                  </a:lnTo>
                  <a:lnTo>
                    <a:pt x="638" y="199"/>
                  </a:lnTo>
                  <a:lnTo>
                    <a:pt x="642" y="199"/>
                  </a:lnTo>
                  <a:lnTo>
                    <a:pt x="647" y="199"/>
                  </a:lnTo>
                  <a:lnTo>
                    <a:pt x="651" y="200"/>
                  </a:lnTo>
                  <a:lnTo>
                    <a:pt x="656" y="200"/>
                  </a:lnTo>
                  <a:lnTo>
                    <a:pt x="662" y="200"/>
                  </a:lnTo>
                  <a:lnTo>
                    <a:pt x="670" y="202"/>
                  </a:lnTo>
                  <a:lnTo>
                    <a:pt x="674" y="203"/>
                  </a:lnTo>
                  <a:lnTo>
                    <a:pt x="679" y="203"/>
                  </a:lnTo>
                  <a:lnTo>
                    <a:pt x="682" y="203"/>
                  </a:lnTo>
                  <a:lnTo>
                    <a:pt x="686" y="203"/>
                  </a:lnTo>
                  <a:lnTo>
                    <a:pt x="687" y="203"/>
                  </a:lnTo>
                  <a:lnTo>
                    <a:pt x="689" y="204"/>
                  </a:lnTo>
                  <a:lnTo>
                    <a:pt x="606" y="225"/>
                  </a:lnTo>
                  <a:lnTo>
                    <a:pt x="604" y="224"/>
                  </a:lnTo>
                  <a:lnTo>
                    <a:pt x="602" y="224"/>
                  </a:lnTo>
                  <a:lnTo>
                    <a:pt x="598" y="223"/>
                  </a:lnTo>
                  <a:lnTo>
                    <a:pt x="593" y="223"/>
                  </a:lnTo>
                  <a:lnTo>
                    <a:pt x="589" y="223"/>
                  </a:lnTo>
                  <a:lnTo>
                    <a:pt x="587" y="223"/>
                  </a:lnTo>
                  <a:lnTo>
                    <a:pt x="583" y="222"/>
                  </a:lnTo>
                  <a:lnTo>
                    <a:pt x="579" y="222"/>
                  </a:lnTo>
                  <a:lnTo>
                    <a:pt x="576" y="222"/>
                  </a:lnTo>
                  <a:lnTo>
                    <a:pt x="571" y="222"/>
                  </a:lnTo>
                  <a:lnTo>
                    <a:pt x="566" y="222"/>
                  </a:lnTo>
                  <a:lnTo>
                    <a:pt x="562" y="222"/>
                  </a:lnTo>
                  <a:lnTo>
                    <a:pt x="556" y="220"/>
                  </a:lnTo>
                  <a:lnTo>
                    <a:pt x="551" y="220"/>
                  </a:lnTo>
                  <a:lnTo>
                    <a:pt x="544" y="218"/>
                  </a:lnTo>
                  <a:lnTo>
                    <a:pt x="539" y="218"/>
                  </a:lnTo>
                  <a:lnTo>
                    <a:pt x="533" y="217"/>
                  </a:lnTo>
                  <a:lnTo>
                    <a:pt x="527" y="217"/>
                  </a:lnTo>
                  <a:lnTo>
                    <a:pt x="520" y="215"/>
                  </a:lnTo>
                  <a:lnTo>
                    <a:pt x="514" y="215"/>
                  </a:lnTo>
                  <a:lnTo>
                    <a:pt x="507" y="214"/>
                  </a:lnTo>
                  <a:lnTo>
                    <a:pt x="499" y="214"/>
                  </a:lnTo>
                  <a:lnTo>
                    <a:pt x="493" y="212"/>
                  </a:lnTo>
                  <a:lnTo>
                    <a:pt x="485" y="212"/>
                  </a:lnTo>
                  <a:lnTo>
                    <a:pt x="478" y="210"/>
                  </a:lnTo>
                  <a:lnTo>
                    <a:pt x="470" y="209"/>
                  </a:lnTo>
                  <a:lnTo>
                    <a:pt x="463" y="209"/>
                  </a:lnTo>
                  <a:lnTo>
                    <a:pt x="455" y="208"/>
                  </a:lnTo>
                  <a:lnTo>
                    <a:pt x="448" y="205"/>
                  </a:lnTo>
                  <a:lnTo>
                    <a:pt x="439" y="204"/>
                  </a:lnTo>
                  <a:lnTo>
                    <a:pt x="430" y="203"/>
                  </a:lnTo>
                  <a:lnTo>
                    <a:pt x="422" y="202"/>
                  </a:lnTo>
                  <a:lnTo>
                    <a:pt x="414" y="199"/>
                  </a:lnTo>
                  <a:lnTo>
                    <a:pt x="405" y="198"/>
                  </a:lnTo>
                  <a:lnTo>
                    <a:pt x="397" y="197"/>
                  </a:lnTo>
                  <a:lnTo>
                    <a:pt x="389" y="195"/>
                  </a:lnTo>
                  <a:lnTo>
                    <a:pt x="380" y="193"/>
                  </a:lnTo>
                  <a:lnTo>
                    <a:pt x="371" y="191"/>
                  </a:lnTo>
                  <a:lnTo>
                    <a:pt x="364" y="189"/>
                  </a:lnTo>
                  <a:lnTo>
                    <a:pt x="355" y="188"/>
                  </a:lnTo>
                  <a:lnTo>
                    <a:pt x="346" y="185"/>
                  </a:lnTo>
                  <a:lnTo>
                    <a:pt x="337" y="183"/>
                  </a:lnTo>
                  <a:lnTo>
                    <a:pt x="328" y="181"/>
                  </a:lnTo>
                  <a:lnTo>
                    <a:pt x="320" y="180"/>
                  </a:lnTo>
                  <a:lnTo>
                    <a:pt x="311" y="176"/>
                  </a:lnTo>
                  <a:lnTo>
                    <a:pt x="302" y="174"/>
                  </a:lnTo>
                  <a:lnTo>
                    <a:pt x="293" y="171"/>
                  </a:lnTo>
                  <a:lnTo>
                    <a:pt x="286" y="169"/>
                  </a:lnTo>
                  <a:lnTo>
                    <a:pt x="277" y="166"/>
                  </a:lnTo>
                  <a:lnTo>
                    <a:pt x="268" y="164"/>
                  </a:lnTo>
                  <a:lnTo>
                    <a:pt x="259" y="160"/>
                  </a:lnTo>
                  <a:lnTo>
                    <a:pt x="252" y="159"/>
                  </a:lnTo>
                  <a:lnTo>
                    <a:pt x="243" y="155"/>
                  </a:lnTo>
                  <a:lnTo>
                    <a:pt x="235" y="153"/>
                  </a:lnTo>
                  <a:lnTo>
                    <a:pt x="228" y="149"/>
                  </a:lnTo>
                  <a:lnTo>
                    <a:pt x="220" y="145"/>
                  </a:lnTo>
                  <a:lnTo>
                    <a:pt x="213" y="142"/>
                  </a:lnTo>
                  <a:lnTo>
                    <a:pt x="205" y="139"/>
                  </a:lnTo>
                  <a:lnTo>
                    <a:pt x="198" y="136"/>
                  </a:lnTo>
                  <a:lnTo>
                    <a:pt x="192" y="132"/>
                  </a:lnTo>
                  <a:lnTo>
                    <a:pt x="173" y="125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6" name="Freeform 84"/>
            <p:cNvSpPr>
              <a:spLocks/>
            </p:cNvSpPr>
            <p:nvPr/>
          </p:nvSpPr>
          <p:spPr bwMode="auto">
            <a:xfrm>
              <a:off x="3094" y="2952"/>
              <a:ext cx="443" cy="144"/>
            </a:xfrm>
            <a:custGeom>
              <a:avLst/>
              <a:gdLst>
                <a:gd name="T0" fmla="*/ 17 w 1327"/>
                <a:gd name="T1" fmla="*/ 398 h 432"/>
                <a:gd name="T2" fmla="*/ 49 w 1327"/>
                <a:gd name="T3" fmla="*/ 372 h 432"/>
                <a:gd name="T4" fmla="*/ 91 w 1327"/>
                <a:gd name="T5" fmla="*/ 332 h 432"/>
                <a:gd name="T6" fmla="*/ 116 w 1327"/>
                <a:gd name="T7" fmla="*/ 305 h 432"/>
                <a:gd name="T8" fmla="*/ 137 w 1327"/>
                <a:gd name="T9" fmla="*/ 279 h 432"/>
                <a:gd name="T10" fmla="*/ 155 w 1327"/>
                <a:gd name="T11" fmla="*/ 252 h 432"/>
                <a:gd name="T12" fmla="*/ 170 w 1327"/>
                <a:gd name="T13" fmla="*/ 225 h 432"/>
                <a:gd name="T14" fmla="*/ 183 w 1327"/>
                <a:gd name="T15" fmla="*/ 195 h 432"/>
                <a:gd name="T16" fmla="*/ 201 w 1327"/>
                <a:gd name="T17" fmla="*/ 162 h 432"/>
                <a:gd name="T18" fmla="*/ 226 w 1327"/>
                <a:gd name="T19" fmla="*/ 128 h 432"/>
                <a:gd name="T20" fmla="*/ 254 w 1327"/>
                <a:gd name="T21" fmla="*/ 95 h 432"/>
                <a:gd name="T22" fmla="*/ 289 w 1327"/>
                <a:gd name="T23" fmla="*/ 64 h 432"/>
                <a:gd name="T24" fmla="*/ 330 w 1327"/>
                <a:gd name="T25" fmla="*/ 39 h 432"/>
                <a:gd name="T26" fmla="*/ 379 w 1327"/>
                <a:gd name="T27" fmla="*/ 17 h 432"/>
                <a:gd name="T28" fmla="*/ 433 w 1327"/>
                <a:gd name="T29" fmla="*/ 4 h 432"/>
                <a:gd name="T30" fmla="*/ 496 w 1327"/>
                <a:gd name="T31" fmla="*/ 0 h 432"/>
                <a:gd name="T32" fmla="*/ 568 w 1327"/>
                <a:gd name="T33" fmla="*/ 5 h 432"/>
                <a:gd name="T34" fmla="*/ 645 w 1327"/>
                <a:gd name="T35" fmla="*/ 24 h 432"/>
                <a:gd name="T36" fmla="*/ 723 w 1327"/>
                <a:gd name="T37" fmla="*/ 48 h 432"/>
                <a:gd name="T38" fmla="*/ 793 w 1327"/>
                <a:gd name="T39" fmla="*/ 73 h 432"/>
                <a:gd name="T40" fmla="*/ 860 w 1327"/>
                <a:gd name="T41" fmla="*/ 100 h 432"/>
                <a:gd name="T42" fmla="*/ 923 w 1327"/>
                <a:gd name="T43" fmla="*/ 129 h 432"/>
                <a:gd name="T44" fmla="*/ 982 w 1327"/>
                <a:gd name="T45" fmla="*/ 162 h 432"/>
                <a:gd name="T46" fmla="*/ 1037 w 1327"/>
                <a:gd name="T47" fmla="*/ 196 h 432"/>
                <a:gd name="T48" fmla="*/ 1092 w 1327"/>
                <a:gd name="T49" fmla="*/ 232 h 432"/>
                <a:gd name="T50" fmla="*/ 1146 w 1327"/>
                <a:gd name="T51" fmla="*/ 271 h 432"/>
                <a:gd name="T52" fmla="*/ 1199 w 1327"/>
                <a:gd name="T53" fmla="*/ 312 h 432"/>
                <a:gd name="T54" fmla="*/ 1253 w 1327"/>
                <a:gd name="T55" fmla="*/ 356 h 432"/>
                <a:gd name="T56" fmla="*/ 1263 w 1327"/>
                <a:gd name="T57" fmla="*/ 431 h 432"/>
                <a:gd name="T58" fmla="*/ 1238 w 1327"/>
                <a:gd name="T59" fmla="*/ 410 h 432"/>
                <a:gd name="T60" fmla="*/ 1210 w 1327"/>
                <a:gd name="T61" fmla="*/ 387 h 432"/>
                <a:gd name="T62" fmla="*/ 1179 w 1327"/>
                <a:gd name="T63" fmla="*/ 364 h 432"/>
                <a:gd name="T64" fmla="*/ 1142 w 1327"/>
                <a:gd name="T65" fmla="*/ 337 h 432"/>
                <a:gd name="T66" fmla="*/ 1100 w 1327"/>
                <a:gd name="T67" fmla="*/ 308 h 432"/>
                <a:gd name="T68" fmla="*/ 1056 w 1327"/>
                <a:gd name="T69" fmla="*/ 279 h 432"/>
                <a:gd name="T70" fmla="*/ 1008 w 1327"/>
                <a:gd name="T71" fmla="*/ 250 h 432"/>
                <a:gd name="T72" fmla="*/ 959 w 1327"/>
                <a:gd name="T73" fmla="*/ 225 h 432"/>
                <a:gd name="T74" fmla="*/ 910 w 1327"/>
                <a:gd name="T75" fmla="*/ 202 h 432"/>
                <a:gd name="T76" fmla="*/ 883 w 1327"/>
                <a:gd name="T77" fmla="*/ 190 h 432"/>
                <a:gd name="T78" fmla="*/ 851 w 1327"/>
                <a:gd name="T79" fmla="*/ 175 h 432"/>
                <a:gd name="T80" fmla="*/ 807 w 1327"/>
                <a:gd name="T81" fmla="*/ 157 h 432"/>
                <a:gd name="T82" fmla="*/ 753 w 1327"/>
                <a:gd name="T83" fmla="*/ 139 h 432"/>
                <a:gd name="T84" fmla="*/ 692 w 1327"/>
                <a:gd name="T85" fmla="*/ 123 h 432"/>
                <a:gd name="T86" fmla="*/ 625 w 1327"/>
                <a:gd name="T87" fmla="*/ 109 h 432"/>
                <a:gd name="T88" fmla="*/ 556 w 1327"/>
                <a:gd name="T89" fmla="*/ 102 h 432"/>
                <a:gd name="T90" fmla="*/ 486 w 1327"/>
                <a:gd name="T91" fmla="*/ 102 h 432"/>
                <a:gd name="T92" fmla="*/ 417 w 1327"/>
                <a:gd name="T93" fmla="*/ 113 h 432"/>
                <a:gd name="T94" fmla="*/ 353 w 1327"/>
                <a:gd name="T95" fmla="*/ 138 h 432"/>
                <a:gd name="T96" fmla="*/ 322 w 1327"/>
                <a:gd name="T97" fmla="*/ 157 h 432"/>
                <a:gd name="T98" fmla="*/ 293 w 1327"/>
                <a:gd name="T99" fmla="*/ 181 h 432"/>
                <a:gd name="T100" fmla="*/ 256 w 1327"/>
                <a:gd name="T101" fmla="*/ 213 h 432"/>
                <a:gd name="T102" fmla="*/ 219 w 1327"/>
                <a:gd name="T103" fmla="*/ 254 h 432"/>
                <a:gd name="T104" fmla="*/ 194 w 1327"/>
                <a:gd name="T105" fmla="*/ 288 h 432"/>
                <a:gd name="T106" fmla="*/ 162 w 1327"/>
                <a:gd name="T107" fmla="*/ 328 h 432"/>
                <a:gd name="T108" fmla="*/ 122 w 1327"/>
                <a:gd name="T109" fmla="*/ 366 h 432"/>
                <a:gd name="T110" fmla="*/ 81 w 1327"/>
                <a:gd name="T111" fmla="*/ 396 h 432"/>
                <a:gd name="T112" fmla="*/ 45 w 1327"/>
                <a:gd name="T113" fmla="*/ 417 h 432"/>
                <a:gd name="T114" fmla="*/ 24 w 1327"/>
                <a:gd name="T115" fmla="*/ 430 h 43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27"/>
                <a:gd name="T175" fmla="*/ 0 h 432"/>
                <a:gd name="T176" fmla="*/ 1327 w 1327"/>
                <a:gd name="T177" fmla="*/ 432 h 43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27" h="432">
                  <a:moveTo>
                    <a:pt x="0" y="411"/>
                  </a:moveTo>
                  <a:lnTo>
                    <a:pt x="1" y="410"/>
                  </a:lnTo>
                  <a:lnTo>
                    <a:pt x="5" y="407"/>
                  </a:lnTo>
                  <a:lnTo>
                    <a:pt x="8" y="405"/>
                  </a:lnTo>
                  <a:lnTo>
                    <a:pt x="12" y="402"/>
                  </a:lnTo>
                  <a:lnTo>
                    <a:pt x="17" y="398"/>
                  </a:lnTo>
                  <a:lnTo>
                    <a:pt x="22" y="396"/>
                  </a:lnTo>
                  <a:lnTo>
                    <a:pt x="25" y="391"/>
                  </a:lnTo>
                  <a:lnTo>
                    <a:pt x="32" y="387"/>
                  </a:lnTo>
                  <a:lnTo>
                    <a:pt x="37" y="382"/>
                  </a:lnTo>
                  <a:lnTo>
                    <a:pt x="43" y="377"/>
                  </a:lnTo>
                  <a:lnTo>
                    <a:pt x="49" y="372"/>
                  </a:lnTo>
                  <a:lnTo>
                    <a:pt x="55" y="366"/>
                  </a:lnTo>
                  <a:lnTo>
                    <a:pt x="63" y="359"/>
                  </a:lnTo>
                  <a:lnTo>
                    <a:pt x="70" y="354"/>
                  </a:lnTo>
                  <a:lnTo>
                    <a:pt x="77" y="347"/>
                  </a:lnTo>
                  <a:lnTo>
                    <a:pt x="84" y="339"/>
                  </a:lnTo>
                  <a:lnTo>
                    <a:pt x="91" y="332"/>
                  </a:lnTo>
                  <a:lnTo>
                    <a:pt x="99" y="324"/>
                  </a:lnTo>
                  <a:lnTo>
                    <a:pt x="102" y="320"/>
                  </a:lnTo>
                  <a:lnTo>
                    <a:pt x="106" y="317"/>
                  </a:lnTo>
                  <a:lnTo>
                    <a:pt x="109" y="313"/>
                  </a:lnTo>
                  <a:lnTo>
                    <a:pt x="113" y="309"/>
                  </a:lnTo>
                  <a:lnTo>
                    <a:pt x="116" y="305"/>
                  </a:lnTo>
                  <a:lnTo>
                    <a:pt x="121" y="300"/>
                  </a:lnTo>
                  <a:lnTo>
                    <a:pt x="123" y="296"/>
                  </a:lnTo>
                  <a:lnTo>
                    <a:pt x="127" y="293"/>
                  </a:lnTo>
                  <a:lnTo>
                    <a:pt x="129" y="288"/>
                  </a:lnTo>
                  <a:lnTo>
                    <a:pt x="133" y="284"/>
                  </a:lnTo>
                  <a:lnTo>
                    <a:pt x="137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6" y="266"/>
                  </a:lnTo>
                  <a:lnTo>
                    <a:pt x="150" y="261"/>
                  </a:lnTo>
                  <a:lnTo>
                    <a:pt x="152" y="257"/>
                  </a:lnTo>
                  <a:lnTo>
                    <a:pt x="155" y="252"/>
                  </a:lnTo>
                  <a:lnTo>
                    <a:pt x="157" y="249"/>
                  </a:lnTo>
                  <a:lnTo>
                    <a:pt x="161" y="244"/>
                  </a:lnTo>
                  <a:lnTo>
                    <a:pt x="163" y="239"/>
                  </a:lnTo>
                  <a:lnTo>
                    <a:pt x="166" y="234"/>
                  </a:lnTo>
                  <a:lnTo>
                    <a:pt x="167" y="230"/>
                  </a:lnTo>
                  <a:lnTo>
                    <a:pt x="170" y="225"/>
                  </a:lnTo>
                  <a:lnTo>
                    <a:pt x="172" y="221"/>
                  </a:lnTo>
                  <a:lnTo>
                    <a:pt x="173" y="215"/>
                  </a:lnTo>
                  <a:lnTo>
                    <a:pt x="176" y="210"/>
                  </a:lnTo>
                  <a:lnTo>
                    <a:pt x="178" y="205"/>
                  </a:lnTo>
                  <a:lnTo>
                    <a:pt x="181" y="200"/>
                  </a:lnTo>
                  <a:lnTo>
                    <a:pt x="183" y="195"/>
                  </a:lnTo>
                  <a:lnTo>
                    <a:pt x="186" y="190"/>
                  </a:lnTo>
                  <a:lnTo>
                    <a:pt x="188" y="183"/>
                  </a:lnTo>
                  <a:lnTo>
                    <a:pt x="192" y="178"/>
                  </a:lnTo>
                  <a:lnTo>
                    <a:pt x="195" y="173"/>
                  </a:lnTo>
                  <a:lnTo>
                    <a:pt x="199" y="167"/>
                  </a:lnTo>
                  <a:lnTo>
                    <a:pt x="201" y="162"/>
                  </a:lnTo>
                  <a:lnTo>
                    <a:pt x="205" y="157"/>
                  </a:lnTo>
                  <a:lnTo>
                    <a:pt x="209" y="151"/>
                  </a:lnTo>
                  <a:lnTo>
                    <a:pt x="212" y="146"/>
                  </a:lnTo>
                  <a:lnTo>
                    <a:pt x="217" y="139"/>
                  </a:lnTo>
                  <a:lnTo>
                    <a:pt x="221" y="134"/>
                  </a:lnTo>
                  <a:lnTo>
                    <a:pt x="226" y="128"/>
                  </a:lnTo>
                  <a:lnTo>
                    <a:pt x="230" y="123"/>
                  </a:lnTo>
                  <a:lnTo>
                    <a:pt x="234" y="117"/>
                  </a:lnTo>
                  <a:lnTo>
                    <a:pt x="239" y="112"/>
                  </a:lnTo>
                  <a:lnTo>
                    <a:pt x="244" y="107"/>
                  </a:lnTo>
                  <a:lnTo>
                    <a:pt x="249" y="102"/>
                  </a:lnTo>
                  <a:lnTo>
                    <a:pt x="254" y="95"/>
                  </a:lnTo>
                  <a:lnTo>
                    <a:pt x="260" y="90"/>
                  </a:lnTo>
                  <a:lnTo>
                    <a:pt x="265" y="85"/>
                  </a:lnTo>
                  <a:lnTo>
                    <a:pt x="271" y="80"/>
                  </a:lnTo>
                  <a:lnTo>
                    <a:pt x="276" y="74"/>
                  </a:lnTo>
                  <a:lnTo>
                    <a:pt x="283" y="70"/>
                  </a:lnTo>
                  <a:lnTo>
                    <a:pt x="289" y="64"/>
                  </a:lnTo>
                  <a:lnTo>
                    <a:pt x="295" y="60"/>
                  </a:lnTo>
                  <a:lnTo>
                    <a:pt x="303" y="56"/>
                  </a:lnTo>
                  <a:lnTo>
                    <a:pt x="310" y="51"/>
                  </a:lnTo>
                  <a:lnTo>
                    <a:pt x="317" y="46"/>
                  </a:lnTo>
                  <a:lnTo>
                    <a:pt x="323" y="43"/>
                  </a:lnTo>
                  <a:lnTo>
                    <a:pt x="330" y="39"/>
                  </a:lnTo>
                  <a:lnTo>
                    <a:pt x="338" y="35"/>
                  </a:lnTo>
                  <a:lnTo>
                    <a:pt x="345" y="30"/>
                  </a:lnTo>
                  <a:lnTo>
                    <a:pt x="354" y="27"/>
                  </a:lnTo>
                  <a:lnTo>
                    <a:pt x="362" y="24"/>
                  </a:lnTo>
                  <a:lnTo>
                    <a:pt x="370" y="20"/>
                  </a:lnTo>
                  <a:lnTo>
                    <a:pt x="379" y="17"/>
                  </a:lnTo>
                  <a:lnTo>
                    <a:pt x="388" y="14"/>
                  </a:lnTo>
                  <a:lnTo>
                    <a:pt x="396" y="11"/>
                  </a:lnTo>
                  <a:lnTo>
                    <a:pt x="406" y="10"/>
                  </a:lnTo>
                  <a:lnTo>
                    <a:pt x="414" y="7"/>
                  </a:lnTo>
                  <a:lnTo>
                    <a:pt x="424" y="5"/>
                  </a:lnTo>
                  <a:lnTo>
                    <a:pt x="433" y="4"/>
                  </a:lnTo>
                  <a:lnTo>
                    <a:pt x="445" y="2"/>
                  </a:lnTo>
                  <a:lnTo>
                    <a:pt x="453" y="1"/>
                  </a:lnTo>
                  <a:lnTo>
                    <a:pt x="463" y="0"/>
                  </a:lnTo>
                  <a:lnTo>
                    <a:pt x="475" y="0"/>
                  </a:lnTo>
                  <a:lnTo>
                    <a:pt x="486" y="0"/>
                  </a:lnTo>
                  <a:lnTo>
                    <a:pt x="496" y="0"/>
                  </a:lnTo>
                  <a:lnTo>
                    <a:pt x="507" y="0"/>
                  </a:lnTo>
                  <a:lnTo>
                    <a:pt x="519" y="0"/>
                  </a:lnTo>
                  <a:lnTo>
                    <a:pt x="531" y="1"/>
                  </a:lnTo>
                  <a:lnTo>
                    <a:pt x="542" y="1"/>
                  </a:lnTo>
                  <a:lnTo>
                    <a:pt x="554" y="2"/>
                  </a:lnTo>
                  <a:lnTo>
                    <a:pt x="568" y="5"/>
                  </a:lnTo>
                  <a:lnTo>
                    <a:pt x="580" y="7"/>
                  </a:lnTo>
                  <a:lnTo>
                    <a:pt x="593" y="10"/>
                  </a:lnTo>
                  <a:lnTo>
                    <a:pt x="605" y="12"/>
                  </a:lnTo>
                  <a:lnTo>
                    <a:pt x="619" y="16"/>
                  </a:lnTo>
                  <a:lnTo>
                    <a:pt x="633" y="20"/>
                  </a:lnTo>
                  <a:lnTo>
                    <a:pt x="645" y="24"/>
                  </a:lnTo>
                  <a:lnTo>
                    <a:pt x="659" y="27"/>
                  </a:lnTo>
                  <a:lnTo>
                    <a:pt x="672" y="31"/>
                  </a:lnTo>
                  <a:lnTo>
                    <a:pt x="686" y="35"/>
                  </a:lnTo>
                  <a:lnTo>
                    <a:pt x="697" y="39"/>
                  </a:lnTo>
                  <a:lnTo>
                    <a:pt x="709" y="44"/>
                  </a:lnTo>
                  <a:lnTo>
                    <a:pt x="723" y="48"/>
                  </a:lnTo>
                  <a:lnTo>
                    <a:pt x="736" y="51"/>
                  </a:lnTo>
                  <a:lnTo>
                    <a:pt x="747" y="56"/>
                  </a:lnTo>
                  <a:lnTo>
                    <a:pt x="758" y="60"/>
                  </a:lnTo>
                  <a:lnTo>
                    <a:pt x="771" y="64"/>
                  </a:lnTo>
                  <a:lnTo>
                    <a:pt x="782" y="69"/>
                  </a:lnTo>
                  <a:lnTo>
                    <a:pt x="793" y="73"/>
                  </a:lnTo>
                  <a:lnTo>
                    <a:pt x="805" y="78"/>
                  </a:lnTo>
                  <a:lnTo>
                    <a:pt x="816" y="83"/>
                  </a:lnTo>
                  <a:lnTo>
                    <a:pt x="829" y="88"/>
                  </a:lnTo>
                  <a:lnTo>
                    <a:pt x="839" y="92"/>
                  </a:lnTo>
                  <a:lnTo>
                    <a:pt x="849" y="95"/>
                  </a:lnTo>
                  <a:lnTo>
                    <a:pt x="860" y="100"/>
                  </a:lnTo>
                  <a:lnTo>
                    <a:pt x="871" y="105"/>
                  </a:lnTo>
                  <a:lnTo>
                    <a:pt x="881" y="110"/>
                  </a:lnTo>
                  <a:lnTo>
                    <a:pt x="891" y="115"/>
                  </a:lnTo>
                  <a:lnTo>
                    <a:pt x="903" y="119"/>
                  </a:lnTo>
                  <a:lnTo>
                    <a:pt x="913" y="126"/>
                  </a:lnTo>
                  <a:lnTo>
                    <a:pt x="923" y="129"/>
                  </a:lnTo>
                  <a:lnTo>
                    <a:pt x="933" y="136"/>
                  </a:lnTo>
                  <a:lnTo>
                    <a:pt x="943" y="141"/>
                  </a:lnTo>
                  <a:lnTo>
                    <a:pt x="953" y="146"/>
                  </a:lnTo>
                  <a:lnTo>
                    <a:pt x="962" y="151"/>
                  </a:lnTo>
                  <a:lnTo>
                    <a:pt x="972" y="157"/>
                  </a:lnTo>
                  <a:lnTo>
                    <a:pt x="982" y="162"/>
                  </a:lnTo>
                  <a:lnTo>
                    <a:pt x="992" y="168"/>
                  </a:lnTo>
                  <a:lnTo>
                    <a:pt x="1001" y="173"/>
                  </a:lnTo>
                  <a:lnTo>
                    <a:pt x="1011" y="178"/>
                  </a:lnTo>
                  <a:lnTo>
                    <a:pt x="1019" y="183"/>
                  </a:lnTo>
                  <a:lnTo>
                    <a:pt x="1028" y="190"/>
                  </a:lnTo>
                  <a:lnTo>
                    <a:pt x="1037" y="196"/>
                  </a:lnTo>
                  <a:lnTo>
                    <a:pt x="1047" y="201"/>
                  </a:lnTo>
                  <a:lnTo>
                    <a:pt x="1056" y="207"/>
                  </a:lnTo>
                  <a:lnTo>
                    <a:pt x="1066" y="213"/>
                  </a:lnTo>
                  <a:lnTo>
                    <a:pt x="1073" y="219"/>
                  </a:lnTo>
                  <a:lnTo>
                    <a:pt x="1083" y="226"/>
                  </a:lnTo>
                  <a:lnTo>
                    <a:pt x="1092" y="232"/>
                  </a:lnTo>
                  <a:lnTo>
                    <a:pt x="1102" y="239"/>
                  </a:lnTo>
                  <a:lnTo>
                    <a:pt x="1110" y="245"/>
                  </a:lnTo>
                  <a:lnTo>
                    <a:pt x="1120" y="251"/>
                  </a:lnTo>
                  <a:lnTo>
                    <a:pt x="1129" y="257"/>
                  </a:lnTo>
                  <a:lnTo>
                    <a:pt x="1137" y="265"/>
                  </a:lnTo>
                  <a:lnTo>
                    <a:pt x="1146" y="271"/>
                  </a:lnTo>
                  <a:lnTo>
                    <a:pt x="1155" y="278"/>
                  </a:lnTo>
                  <a:lnTo>
                    <a:pt x="1164" y="284"/>
                  </a:lnTo>
                  <a:lnTo>
                    <a:pt x="1173" y="291"/>
                  </a:lnTo>
                  <a:lnTo>
                    <a:pt x="1181" y="298"/>
                  </a:lnTo>
                  <a:lnTo>
                    <a:pt x="1190" y="305"/>
                  </a:lnTo>
                  <a:lnTo>
                    <a:pt x="1199" y="312"/>
                  </a:lnTo>
                  <a:lnTo>
                    <a:pt x="1209" y="320"/>
                  </a:lnTo>
                  <a:lnTo>
                    <a:pt x="1216" y="327"/>
                  </a:lnTo>
                  <a:lnTo>
                    <a:pt x="1226" y="334"/>
                  </a:lnTo>
                  <a:lnTo>
                    <a:pt x="1235" y="340"/>
                  </a:lnTo>
                  <a:lnTo>
                    <a:pt x="1244" y="349"/>
                  </a:lnTo>
                  <a:lnTo>
                    <a:pt x="1253" y="356"/>
                  </a:lnTo>
                  <a:lnTo>
                    <a:pt x="1262" y="364"/>
                  </a:lnTo>
                  <a:lnTo>
                    <a:pt x="1272" y="372"/>
                  </a:lnTo>
                  <a:lnTo>
                    <a:pt x="1282" y="379"/>
                  </a:lnTo>
                  <a:lnTo>
                    <a:pt x="1327" y="423"/>
                  </a:lnTo>
                  <a:lnTo>
                    <a:pt x="1264" y="432"/>
                  </a:lnTo>
                  <a:lnTo>
                    <a:pt x="1263" y="431"/>
                  </a:lnTo>
                  <a:lnTo>
                    <a:pt x="1262" y="430"/>
                  </a:lnTo>
                  <a:lnTo>
                    <a:pt x="1259" y="427"/>
                  </a:lnTo>
                  <a:lnTo>
                    <a:pt x="1255" y="423"/>
                  </a:lnTo>
                  <a:lnTo>
                    <a:pt x="1250" y="420"/>
                  </a:lnTo>
                  <a:lnTo>
                    <a:pt x="1245" y="416"/>
                  </a:lnTo>
                  <a:lnTo>
                    <a:pt x="1238" y="410"/>
                  </a:lnTo>
                  <a:lnTo>
                    <a:pt x="1232" y="405"/>
                  </a:lnTo>
                  <a:lnTo>
                    <a:pt x="1228" y="401"/>
                  </a:lnTo>
                  <a:lnTo>
                    <a:pt x="1223" y="398"/>
                  </a:lnTo>
                  <a:lnTo>
                    <a:pt x="1219" y="394"/>
                  </a:lnTo>
                  <a:lnTo>
                    <a:pt x="1215" y="391"/>
                  </a:lnTo>
                  <a:lnTo>
                    <a:pt x="1210" y="387"/>
                  </a:lnTo>
                  <a:lnTo>
                    <a:pt x="1205" y="383"/>
                  </a:lnTo>
                  <a:lnTo>
                    <a:pt x="1200" y="379"/>
                  </a:lnTo>
                  <a:lnTo>
                    <a:pt x="1195" y="377"/>
                  </a:lnTo>
                  <a:lnTo>
                    <a:pt x="1190" y="372"/>
                  </a:lnTo>
                  <a:lnTo>
                    <a:pt x="1184" y="368"/>
                  </a:lnTo>
                  <a:lnTo>
                    <a:pt x="1179" y="364"/>
                  </a:lnTo>
                  <a:lnTo>
                    <a:pt x="1173" y="359"/>
                  </a:lnTo>
                  <a:lnTo>
                    <a:pt x="1166" y="354"/>
                  </a:lnTo>
                  <a:lnTo>
                    <a:pt x="1161" y="351"/>
                  </a:lnTo>
                  <a:lnTo>
                    <a:pt x="1155" y="345"/>
                  </a:lnTo>
                  <a:lnTo>
                    <a:pt x="1149" y="342"/>
                  </a:lnTo>
                  <a:lnTo>
                    <a:pt x="1142" y="337"/>
                  </a:lnTo>
                  <a:lnTo>
                    <a:pt x="1135" y="332"/>
                  </a:lnTo>
                  <a:lnTo>
                    <a:pt x="1127" y="327"/>
                  </a:lnTo>
                  <a:lnTo>
                    <a:pt x="1121" y="323"/>
                  </a:lnTo>
                  <a:lnTo>
                    <a:pt x="1115" y="318"/>
                  </a:lnTo>
                  <a:lnTo>
                    <a:pt x="1107" y="313"/>
                  </a:lnTo>
                  <a:lnTo>
                    <a:pt x="1100" y="308"/>
                  </a:lnTo>
                  <a:lnTo>
                    <a:pt x="1093" y="304"/>
                  </a:lnTo>
                  <a:lnTo>
                    <a:pt x="1086" y="298"/>
                  </a:lnTo>
                  <a:lnTo>
                    <a:pt x="1078" y="293"/>
                  </a:lnTo>
                  <a:lnTo>
                    <a:pt x="1071" y="288"/>
                  </a:lnTo>
                  <a:lnTo>
                    <a:pt x="1063" y="284"/>
                  </a:lnTo>
                  <a:lnTo>
                    <a:pt x="1056" y="279"/>
                  </a:lnTo>
                  <a:lnTo>
                    <a:pt x="1048" y="274"/>
                  </a:lnTo>
                  <a:lnTo>
                    <a:pt x="1039" y="269"/>
                  </a:lnTo>
                  <a:lnTo>
                    <a:pt x="1033" y="265"/>
                  </a:lnTo>
                  <a:lnTo>
                    <a:pt x="1024" y="260"/>
                  </a:lnTo>
                  <a:lnTo>
                    <a:pt x="1017" y="255"/>
                  </a:lnTo>
                  <a:lnTo>
                    <a:pt x="1008" y="250"/>
                  </a:lnTo>
                  <a:lnTo>
                    <a:pt x="1001" y="246"/>
                  </a:lnTo>
                  <a:lnTo>
                    <a:pt x="992" y="242"/>
                  </a:lnTo>
                  <a:lnTo>
                    <a:pt x="984" y="237"/>
                  </a:lnTo>
                  <a:lnTo>
                    <a:pt x="975" y="234"/>
                  </a:lnTo>
                  <a:lnTo>
                    <a:pt x="968" y="229"/>
                  </a:lnTo>
                  <a:lnTo>
                    <a:pt x="959" y="225"/>
                  </a:lnTo>
                  <a:lnTo>
                    <a:pt x="952" y="221"/>
                  </a:lnTo>
                  <a:lnTo>
                    <a:pt x="943" y="216"/>
                  </a:lnTo>
                  <a:lnTo>
                    <a:pt x="935" y="212"/>
                  </a:lnTo>
                  <a:lnTo>
                    <a:pt x="927" y="208"/>
                  </a:lnTo>
                  <a:lnTo>
                    <a:pt x="919" y="206"/>
                  </a:lnTo>
                  <a:lnTo>
                    <a:pt x="910" y="202"/>
                  </a:lnTo>
                  <a:lnTo>
                    <a:pt x="903" y="200"/>
                  </a:lnTo>
                  <a:lnTo>
                    <a:pt x="901" y="198"/>
                  </a:lnTo>
                  <a:lnTo>
                    <a:pt x="899" y="197"/>
                  </a:lnTo>
                  <a:lnTo>
                    <a:pt x="894" y="195"/>
                  </a:lnTo>
                  <a:lnTo>
                    <a:pt x="888" y="191"/>
                  </a:lnTo>
                  <a:lnTo>
                    <a:pt x="883" y="190"/>
                  </a:lnTo>
                  <a:lnTo>
                    <a:pt x="879" y="187"/>
                  </a:lnTo>
                  <a:lnTo>
                    <a:pt x="874" y="185"/>
                  </a:lnTo>
                  <a:lnTo>
                    <a:pt x="869" y="183"/>
                  </a:lnTo>
                  <a:lnTo>
                    <a:pt x="864" y="180"/>
                  </a:lnTo>
                  <a:lnTo>
                    <a:pt x="857" y="178"/>
                  </a:lnTo>
                  <a:lnTo>
                    <a:pt x="851" y="175"/>
                  </a:lnTo>
                  <a:lnTo>
                    <a:pt x="846" y="173"/>
                  </a:lnTo>
                  <a:lnTo>
                    <a:pt x="837" y="169"/>
                  </a:lnTo>
                  <a:lnTo>
                    <a:pt x="831" y="167"/>
                  </a:lnTo>
                  <a:lnTo>
                    <a:pt x="824" y="163"/>
                  </a:lnTo>
                  <a:lnTo>
                    <a:pt x="816" y="161"/>
                  </a:lnTo>
                  <a:lnTo>
                    <a:pt x="807" y="157"/>
                  </a:lnTo>
                  <a:lnTo>
                    <a:pt x="798" y="156"/>
                  </a:lnTo>
                  <a:lnTo>
                    <a:pt x="791" y="152"/>
                  </a:lnTo>
                  <a:lnTo>
                    <a:pt x="782" y="149"/>
                  </a:lnTo>
                  <a:lnTo>
                    <a:pt x="772" y="146"/>
                  </a:lnTo>
                  <a:lnTo>
                    <a:pt x="763" y="143"/>
                  </a:lnTo>
                  <a:lnTo>
                    <a:pt x="753" y="139"/>
                  </a:lnTo>
                  <a:lnTo>
                    <a:pt x="743" y="137"/>
                  </a:lnTo>
                  <a:lnTo>
                    <a:pt x="734" y="134"/>
                  </a:lnTo>
                  <a:lnTo>
                    <a:pt x="724" y="132"/>
                  </a:lnTo>
                  <a:lnTo>
                    <a:pt x="713" y="128"/>
                  </a:lnTo>
                  <a:lnTo>
                    <a:pt x="703" y="127"/>
                  </a:lnTo>
                  <a:lnTo>
                    <a:pt x="692" y="123"/>
                  </a:lnTo>
                  <a:lnTo>
                    <a:pt x="682" y="119"/>
                  </a:lnTo>
                  <a:lnTo>
                    <a:pt x="670" y="118"/>
                  </a:lnTo>
                  <a:lnTo>
                    <a:pt x="659" y="115"/>
                  </a:lnTo>
                  <a:lnTo>
                    <a:pt x="648" y="113"/>
                  </a:lnTo>
                  <a:lnTo>
                    <a:pt x="637" y="110"/>
                  </a:lnTo>
                  <a:lnTo>
                    <a:pt x="625" y="109"/>
                  </a:lnTo>
                  <a:lnTo>
                    <a:pt x="614" y="108"/>
                  </a:lnTo>
                  <a:lnTo>
                    <a:pt x="603" y="105"/>
                  </a:lnTo>
                  <a:lnTo>
                    <a:pt x="591" y="104"/>
                  </a:lnTo>
                  <a:lnTo>
                    <a:pt x="579" y="103"/>
                  </a:lnTo>
                  <a:lnTo>
                    <a:pt x="568" y="102"/>
                  </a:lnTo>
                  <a:lnTo>
                    <a:pt x="556" y="102"/>
                  </a:lnTo>
                  <a:lnTo>
                    <a:pt x="545" y="100"/>
                  </a:lnTo>
                  <a:lnTo>
                    <a:pt x="532" y="100"/>
                  </a:lnTo>
                  <a:lnTo>
                    <a:pt x="521" y="102"/>
                  </a:lnTo>
                  <a:lnTo>
                    <a:pt x="509" y="102"/>
                  </a:lnTo>
                  <a:lnTo>
                    <a:pt x="497" y="102"/>
                  </a:lnTo>
                  <a:lnTo>
                    <a:pt x="486" y="102"/>
                  </a:lnTo>
                  <a:lnTo>
                    <a:pt x="475" y="104"/>
                  </a:lnTo>
                  <a:lnTo>
                    <a:pt x="462" y="105"/>
                  </a:lnTo>
                  <a:lnTo>
                    <a:pt x="451" y="107"/>
                  </a:lnTo>
                  <a:lnTo>
                    <a:pt x="440" y="108"/>
                  </a:lnTo>
                  <a:lnTo>
                    <a:pt x="428" y="112"/>
                  </a:lnTo>
                  <a:lnTo>
                    <a:pt x="417" y="113"/>
                  </a:lnTo>
                  <a:lnTo>
                    <a:pt x="406" y="117"/>
                  </a:lnTo>
                  <a:lnTo>
                    <a:pt x="396" y="120"/>
                  </a:lnTo>
                  <a:lnTo>
                    <a:pt x="384" y="124"/>
                  </a:lnTo>
                  <a:lnTo>
                    <a:pt x="373" y="128"/>
                  </a:lnTo>
                  <a:lnTo>
                    <a:pt x="363" y="133"/>
                  </a:lnTo>
                  <a:lnTo>
                    <a:pt x="353" y="138"/>
                  </a:lnTo>
                  <a:lnTo>
                    <a:pt x="343" y="144"/>
                  </a:lnTo>
                  <a:lnTo>
                    <a:pt x="342" y="144"/>
                  </a:lnTo>
                  <a:lnTo>
                    <a:pt x="338" y="147"/>
                  </a:lnTo>
                  <a:lnTo>
                    <a:pt x="333" y="151"/>
                  </a:lnTo>
                  <a:lnTo>
                    <a:pt x="327" y="156"/>
                  </a:lnTo>
                  <a:lnTo>
                    <a:pt x="322" y="157"/>
                  </a:lnTo>
                  <a:lnTo>
                    <a:pt x="318" y="161"/>
                  </a:lnTo>
                  <a:lnTo>
                    <a:pt x="313" y="163"/>
                  </a:lnTo>
                  <a:lnTo>
                    <a:pt x="308" y="168"/>
                  </a:lnTo>
                  <a:lnTo>
                    <a:pt x="303" y="172"/>
                  </a:lnTo>
                  <a:lnTo>
                    <a:pt x="298" y="177"/>
                  </a:lnTo>
                  <a:lnTo>
                    <a:pt x="293" y="181"/>
                  </a:lnTo>
                  <a:lnTo>
                    <a:pt x="288" y="186"/>
                  </a:lnTo>
                  <a:lnTo>
                    <a:pt x="280" y="191"/>
                  </a:lnTo>
                  <a:lnTo>
                    <a:pt x="274" y="196"/>
                  </a:lnTo>
                  <a:lnTo>
                    <a:pt x="268" y="201"/>
                  </a:lnTo>
                  <a:lnTo>
                    <a:pt x="263" y="207"/>
                  </a:lnTo>
                  <a:lnTo>
                    <a:pt x="256" y="213"/>
                  </a:lnTo>
                  <a:lnTo>
                    <a:pt x="250" y="220"/>
                  </a:lnTo>
                  <a:lnTo>
                    <a:pt x="244" y="226"/>
                  </a:lnTo>
                  <a:lnTo>
                    <a:pt x="237" y="234"/>
                  </a:lnTo>
                  <a:lnTo>
                    <a:pt x="231" y="240"/>
                  </a:lnTo>
                  <a:lnTo>
                    <a:pt x="224" y="246"/>
                  </a:lnTo>
                  <a:lnTo>
                    <a:pt x="219" y="254"/>
                  </a:lnTo>
                  <a:lnTo>
                    <a:pt x="212" y="261"/>
                  </a:lnTo>
                  <a:lnTo>
                    <a:pt x="206" y="268"/>
                  </a:lnTo>
                  <a:lnTo>
                    <a:pt x="201" y="276"/>
                  </a:lnTo>
                  <a:lnTo>
                    <a:pt x="199" y="279"/>
                  </a:lnTo>
                  <a:lnTo>
                    <a:pt x="196" y="284"/>
                  </a:lnTo>
                  <a:lnTo>
                    <a:pt x="194" y="288"/>
                  </a:lnTo>
                  <a:lnTo>
                    <a:pt x="191" y="291"/>
                  </a:lnTo>
                  <a:lnTo>
                    <a:pt x="186" y="299"/>
                  </a:lnTo>
                  <a:lnTo>
                    <a:pt x="180" y="307"/>
                  </a:lnTo>
                  <a:lnTo>
                    <a:pt x="175" y="313"/>
                  </a:lnTo>
                  <a:lnTo>
                    <a:pt x="168" y="322"/>
                  </a:lnTo>
                  <a:lnTo>
                    <a:pt x="162" y="328"/>
                  </a:lnTo>
                  <a:lnTo>
                    <a:pt x="156" y="334"/>
                  </a:lnTo>
                  <a:lnTo>
                    <a:pt x="150" y="340"/>
                  </a:lnTo>
                  <a:lnTo>
                    <a:pt x="143" y="348"/>
                  </a:lnTo>
                  <a:lnTo>
                    <a:pt x="136" y="354"/>
                  </a:lnTo>
                  <a:lnTo>
                    <a:pt x="128" y="361"/>
                  </a:lnTo>
                  <a:lnTo>
                    <a:pt x="122" y="366"/>
                  </a:lnTo>
                  <a:lnTo>
                    <a:pt x="116" y="372"/>
                  </a:lnTo>
                  <a:lnTo>
                    <a:pt x="107" y="377"/>
                  </a:lnTo>
                  <a:lnTo>
                    <a:pt x="101" y="382"/>
                  </a:lnTo>
                  <a:lnTo>
                    <a:pt x="94" y="387"/>
                  </a:lnTo>
                  <a:lnTo>
                    <a:pt x="88" y="393"/>
                  </a:lnTo>
                  <a:lnTo>
                    <a:pt x="81" y="396"/>
                  </a:lnTo>
                  <a:lnTo>
                    <a:pt x="74" y="401"/>
                  </a:lnTo>
                  <a:lnTo>
                    <a:pt x="68" y="405"/>
                  </a:lnTo>
                  <a:lnTo>
                    <a:pt x="62" y="410"/>
                  </a:lnTo>
                  <a:lnTo>
                    <a:pt x="55" y="412"/>
                  </a:lnTo>
                  <a:lnTo>
                    <a:pt x="50" y="415"/>
                  </a:lnTo>
                  <a:lnTo>
                    <a:pt x="45" y="417"/>
                  </a:lnTo>
                  <a:lnTo>
                    <a:pt x="42" y="421"/>
                  </a:lnTo>
                  <a:lnTo>
                    <a:pt x="38" y="423"/>
                  </a:lnTo>
                  <a:lnTo>
                    <a:pt x="34" y="426"/>
                  </a:lnTo>
                  <a:lnTo>
                    <a:pt x="30" y="427"/>
                  </a:lnTo>
                  <a:lnTo>
                    <a:pt x="28" y="428"/>
                  </a:lnTo>
                  <a:lnTo>
                    <a:pt x="24" y="430"/>
                  </a:lnTo>
                  <a:lnTo>
                    <a:pt x="23" y="432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7" name="Freeform 85"/>
            <p:cNvSpPr>
              <a:spLocks/>
            </p:cNvSpPr>
            <p:nvPr/>
          </p:nvSpPr>
          <p:spPr bwMode="auto">
            <a:xfrm>
              <a:off x="3032" y="3017"/>
              <a:ext cx="80" cy="30"/>
            </a:xfrm>
            <a:custGeom>
              <a:avLst/>
              <a:gdLst>
                <a:gd name="T0" fmla="*/ 1 w 241"/>
                <a:gd name="T1" fmla="*/ 40 h 89"/>
                <a:gd name="T2" fmla="*/ 10 w 241"/>
                <a:gd name="T3" fmla="*/ 39 h 89"/>
                <a:gd name="T4" fmla="*/ 19 w 241"/>
                <a:gd name="T5" fmla="*/ 37 h 89"/>
                <a:gd name="T6" fmla="*/ 32 w 241"/>
                <a:gd name="T7" fmla="*/ 35 h 89"/>
                <a:gd name="T8" fmla="*/ 42 w 241"/>
                <a:gd name="T9" fmla="*/ 34 h 89"/>
                <a:gd name="T10" fmla="*/ 49 w 241"/>
                <a:gd name="T11" fmla="*/ 34 h 89"/>
                <a:gd name="T12" fmla="*/ 57 w 241"/>
                <a:gd name="T13" fmla="*/ 32 h 89"/>
                <a:gd name="T14" fmla="*/ 64 w 241"/>
                <a:gd name="T15" fmla="*/ 31 h 89"/>
                <a:gd name="T16" fmla="*/ 73 w 241"/>
                <a:gd name="T17" fmla="*/ 31 h 89"/>
                <a:gd name="T18" fmla="*/ 82 w 241"/>
                <a:gd name="T19" fmla="*/ 29 h 89"/>
                <a:gd name="T20" fmla="*/ 91 w 241"/>
                <a:gd name="T21" fmla="*/ 27 h 89"/>
                <a:gd name="T22" fmla="*/ 99 w 241"/>
                <a:gd name="T23" fmla="*/ 26 h 89"/>
                <a:gd name="T24" fmla="*/ 108 w 241"/>
                <a:gd name="T25" fmla="*/ 24 h 89"/>
                <a:gd name="T26" fmla="*/ 117 w 241"/>
                <a:gd name="T27" fmla="*/ 22 h 89"/>
                <a:gd name="T28" fmla="*/ 126 w 241"/>
                <a:gd name="T29" fmla="*/ 21 h 89"/>
                <a:gd name="T30" fmla="*/ 134 w 241"/>
                <a:gd name="T31" fmla="*/ 20 h 89"/>
                <a:gd name="T32" fmla="*/ 142 w 241"/>
                <a:gd name="T33" fmla="*/ 17 h 89"/>
                <a:gd name="T34" fmla="*/ 151 w 241"/>
                <a:gd name="T35" fmla="*/ 16 h 89"/>
                <a:gd name="T36" fmla="*/ 163 w 241"/>
                <a:gd name="T37" fmla="*/ 15 h 89"/>
                <a:gd name="T38" fmla="*/ 178 w 241"/>
                <a:gd name="T39" fmla="*/ 10 h 89"/>
                <a:gd name="T40" fmla="*/ 191 w 241"/>
                <a:gd name="T41" fmla="*/ 6 h 89"/>
                <a:gd name="T42" fmla="*/ 202 w 241"/>
                <a:gd name="T43" fmla="*/ 1 h 89"/>
                <a:gd name="T44" fmla="*/ 241 w 241"/>
                <a:gd name="T45" fmla="*/ 6 h 89"/>
                <a:gd name="T46" fmla="*/ 237 w 241"/>
                <a:gd name="T47" fmla="*/ 10 h 89"/>
                <a:gd name="T48" fmla="*/ 225 w 241"/>
                <a:gd name="T49" fmla="*/ 20 h 89"/>
                <a:gd name="T50" fmla="*/ 216 w 241"/>
                <a:gd name="T51" fmla="*/ 26 h 89"/>
                <a:gd name="T52" fmla="*/ 206 w 241"/>
                <a:gd name="T53" fmla="*/ 34 h 89"/>
                <a:gd name="T54" fmla="*/ 193 w 241"/>
                <a:gd name="T55" fmla="*/ 42 h 89"/>
                <a:gd name="T56" fmla="*/ 181 w 241"/>
                <a:gd name="T57" fmla="*/ 51 h 89"/>
                <a:gd name="T58" fmla="*/ 166 w 241"/>
                <a:gd name="T59" fmla="*/ 59 h 89"/>
                <a:gd name="T60" fmla="*/ 158 w 241"/>
                <a:gd name="T61" fmla="*/ 62 h 89"/>
                <a:gd name="T62" fmla="*/ 150 w 241"/>
                <a:gd name="T63" fmla="*/ 66 h 89"/>
                <a:gd name="T64" fmla="*/ 142 w 241"/>
                <a:gd name="T65" fmla="*/ 70 h 89"/>
                <a:gd name="T66" fmla="*/ 133 w 241"/>
                <a:gd name="T67" fmla="*/ 73 h 89"/>
                <a:gd name="T68" fmla="*/ 124 w 241"/>
                <a:gd name="T69" fmla="*/ 76 h 89"/>
                <a:gd name="T70" fmla="*/ 116 w 241"/>
                <a:gd name="T71" fmla="*/ 80 h 89"/>
                <a:gd name="T72" fmla="*/ 106 w 241"/>
                <a:gd name="T73" fmla="*/ 83 h 89"/>
                <a:gd name="T74" fmla="*/ 96 w 241"/>
                <a:gd name="T75" fmla="*/ 84 h 89"/>
                <a:gd name="T76" fmla="*/ 86 w 241"/>
                <a:gd name="T77" fmla="*/ 85 h 89"/>
                <a:gd name="T78" fmla="*/ 77 w 241"/>
                <a:gd name="T79" fmla="*/ 88 h 89"/>
                <a:gd name="T80" fmla="*/ 67 w 241"/>
                <a:gd name="T81" fmla="*/ 89 h 89"/>
                <a:gd name="T82" fmla="*/ 55 w 241"/>
                <a:gd name="T83" fmla="*/ 89 h 89"/>
                <a:gd name="T84" fmla="*/ 45 w 241"/>
                <a:gd name="T85" fmla="*/ 89 h 89"/>
                <a:gd name="T86" fmla="*/ 35 w 241"/>
                <a:gd name="T87" fmla="*/ 89 h 89"/>
                <a:gd name="T88" fmla="*/ 0 w 241"/>
                <a:gd name="T89" fmla="*/ 40 h 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41"/>
                <a:gd name="T136" fmla="*/ 0 h 89"/>
                <a:gd name="T137" fmla="*/ 241 w 241"/>
                <a:gd name="T138" fmla="*/ 89 h 8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41" h="89">
                  <a:moveTo>
                    <a:pt x="0" y="40"/>
                  </a:moveTo>
                  <a:lnTo>
                    <a:pt x="1" y="40"/>
                  </a:lnTo>
                  <a:lnTo>
                    <a:pt x="6" y="39"/>
                  </a:lnTo>
                  <a:lnTo>
                    <a:pt x="10" y="39"/>
                  </a:lnTo>
                  <a:lnTo>
                    <a:pt x="15" y="37"/>
                  </a:lnTo>
                  <a:lnTo>
                    <a:pt x="19" y="37"/>
                  </a:lnTo>
                  <a:lnTo>
                    <a:pt x="25" y="37"/>
                  </a:lnTo>
                  <a:lnTo>
                    <a:pt x="32" y="35"/>
                  </a:lnTo>
                  <a:lnTo>
                    <a:pt x="39" y="35"/>
                  </a:lnTo>
                  <a:lnTo>
                    <a:pt x="42" y="34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3" y="34"/>
                  </a:lnTo>
                  <a:lnTo>
                    <a:pt x="57" y="32"/>
                  </a:lnTo>
                  <a:lnTo>
                    <a:pt x="60" y="32"/>
                  </a:lnTo>
                  <a:lnTo>
                    <a:pt x="64" y="31"/>
                  </a:lnTo>
                  <a:lnTo>
                    <a:pt x="69" y="31"/>
                  </a:lnTo>
                  <a:lnTo>
                    <a:pt x="73" y="31"/>
                  </a:lnTo>
                  <a:lnTo>
                    <a:pt x="77" y="30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91" y="27"/>
                  </a:lnTo>
                  <a:lnTo>
                    <a:pt x="96" y="27"/>
                  </a:lnTo>
                  <a:lnTo>
                    <a:pt x="99" y="26"/>
                  </a:lnTo>
                  <a:lnTo>
                    <a:pt x="103" y="26"/>
                  </a:lnTo>
                  <a:lnTo>
                    <a:pt x="108" y="24"/>
                  </a:lnTo>
                  <a:lnTo>
                    <a:pt x="112" y="24"/>
                  </a:lnTo>
                  <a:lnTo>
                    <a:pt x="117" y="22"/>
                  </a:lnTo>
                  <a:lnTo>
                    <a:pt x="121" y="22"/>
                  </a:lnTo>
                  <a:lnTo>
                    <a:pt x="126" y="21"/>
                  </a:lnTo>
                  <a:lnTo>
                    <a:pt x="129" y="21"/>
                  </a:lnTo>
                  <a:lnTo>
                    <a:pt x="134" y="20"/>
                  </a:lnTo>
                  <a:lnTo>
                    <a:pt x="138" y="18"/>
                  </a:lnTo>
                  <a:lnTo>
                    <a:pt x="142" y="17"/>
                  </a:lnTo>
                  <a:lnTo>
                    <a:pt x="147" y="17"/>
                  </a:lnTo>
                  <a:lnTo>
                    <a:pt x="151" y="16"/>
                  </a:lnTo>
                  <a:lnTo>
                    <a:pt x="156" y="16"/>
                  </a:lnTo>
                  <a:lnTo>
                    <a:pt x="163" y="15"/>
                  </a:lnTo>
                  <a:lnTo>
                    <a:pt x="171" y="12"/>
                  </a:lnTo>
                  <a:lnTo>
                    <a:pt x="178" y="10"/>
                  </a:lnTo>
                  <a:lnTo>
                    <a:pt x="185" y="7"/>
                  </a:lnTo>
                  <a:lnTo>
                    <a:pt x="191" y="6"/>
                  </a:lnTo>
                  <a:lnTo>
                    <a:pt x="197" y="3"/>
                  </a:lnTo>
                  <a:lnTo>
                    <a:pt x="202" y="1"/>
                  </a:lnTo>
                  <a:lnTo>
                    <a:pt x="209" y="0"/>
                  </a:lnTo>
                  <a:lnTo>
                    <a:pt x="241" y="6"/>
                  </a:lnTo>
                  <a:lnTo>
                    <a:pt x="240" y="7"/>
                  </a:lnTo>
                  <a:lnTo>
                    <a:pt x="237" y="10"/>
                  </a:lnTo>
                  <a:lnTo>
                    <a:pt x="231" y="13"/>
                  </a:lnTo>
                  <a:lnTo>
                    <a:pt x="225" y="20"/>
                  </a:lnTo>
                  <a:lnTo>
                    <a:pt x="220" y="22"/>
                  </a:lnTo>
                  <a:lnTo>
                    <a:pt x="216" y="26"/>
                  </a:lnTo>
                  <a:lnTo>
                    <a:pt x="211" y="30"/>
                  </a:lnTo>
                  <a:lnTo>
                    <a:pt x="206" y="34"/>
                  </a:lnTo>
                  <a:lnTo>
                    <a:pt x="200" y="39"/>
                  </a:lnTo>
                  <a:lnTo>
                    <a:pt x="193" y="42"/>
                  </a:lnTo>
                  <a:lnTo>
                    <a:pt x="187" y="47"/>
                  </a:lnTo>
                  <a:lnTo>
                    <a:pt x="181" y="51"/>
                  </a:lnTo>
                  <a:lnTo>
                    <a:pt x="173" y="55"/>
                  </a:lnTo>
                  <a:lnTo>
                    <a:pt x="166" y="59"/>
                  </a:lnTo>
                  <a:lnTo>
                    <a:pt x="162" y="60"/>
                  </a:lnTo>
                  <a:lnTo>
                    <a:pt x="158" y="62"/>
                  </a:lnTo>
                  <a:lnTo>
                    <a:pt x="153" y="65"/>
                  </a:lnTo>
                  <a:lnTo>
                    <a:pt x="150" y="66"/>
                  </a:lnTo>
                  <a:lnTo>
                    <a:pt x="146" y="68"/>
                  </a:lnTo>
                  <a:lnTo>
                    <a:pt x="142" y="70"/>
                  </a:lnTo>
                  <a:lnTo>
                    <a:pt x="137" y="71"/>
                  </a:lnTo>
                  <a:lnTo>
                    <a:pt x="133" y="73"/>
                  </a:lnTo>
                  <a:lnTo>
                    <a:pt x="128" y="74"/>
                  </a:lnTo>
                  <a:lnTo>
                    <a:pt x="124" y="76"/>
                  </a:lnTo>
                  <a:lnTo>
                    <a:pt x="119" y="78"/>
                  </a:lnTo>
                  <a:lnTo>
                    <a:pt x="116" y="80"/>
                  </a:lnTo>
                  <a:lnTo>
                    <a:pt x="111" y="81"/>
                  </a:lnTo>
                  <a:lnTo>
                    <a:pt x="106" y="83"/>
                  </a:lnTo>
                  <a:lnTo>
                    <a:pt x="101" y="83"/>
                  </a:lnTo>
                  <a:lnTo>
                    <a:pt x="96" y="84"/>
                  </a:lnTo>
                  <a:lnTo>
                    <a:pt x="91" y="85"/>
                  </a:lnTo>
                  <a:lnTo>
                    <a:pt x="86" y="85"/>
                  </a:lnTo>
                  <a:lnTo>
                    <a:pt x="81" y="86"/>
                  </a:lnTo>
                  <a:lnTo>
                    <a:pt x="77" y="88"/>
                  </a:lnTo>
                  <a:lnTo>
                    <a:pt x="70" y="88"/>
                  </a:lnTo>
                  <a:lnTo>
                    <a:pt x="67" y="89"/>
                  </a:lnTo>
                  <a:lnTo>
                    <a:pt x="60" y="89"/>
                  </a:lnTo>
                  <a:lnTo>
                    <a:pt x="55" y="89"/>
                  </a:lnTo>
                  <a:lnTo>
                    <a:pt x="50" y="89"/>
                  </a:lnTo>
                  <a:lnTo>
                    <a:pt x="45" y="89"/>
                  </a:lnTo>
                  <a:lnTo>
                    <a:pt x="40" y="89"/>
                  </a:lnTo>
                  <a:lnTo>
                    <a:pt x="35" y="89"/>
                  </a:lnTo>
                  <a:lnTo>
                    <a:pt x="14" y="6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8" name="Freeform 86"/>
            <p:cNvSpPr>
              <a:spLocks/>
            </p:cNvSpPr>
            <p:nvPr/>
          </p:nvSpPr>
          <p:spPr bwMode="auto">
            <a:xfrm>
              <a:off x="3275" y="3073"/>
              <a:ext cx="226" cy="99"/>
            </a:xfrm>
            <a:custGeom>
              <a:avLst/>
              <a:gdLst>
                <a:gd name="T0" fmla="*/ 10 w 678"/>
                <a:gd name="T1" fmla="*/ 268 h 295"/>
                <a:gd name="T2" fmla="*/ 17 w 678"/>
                <a:gd name="T3" fmla="*/ 268 h 295"/>
                <a:gd name="T4" fmla="*/ 27 w 678"/>
                <a:gd name="T5" fmla="*/ 267 h 295"/>
                <a:gd name="T6" fmla="*/ 34 w 678"/>
                <a:gd name="T7" fmla="*/ 265 h 295"/>
                <a:gd name="T8" fmla="*/ 44 w 678"/>
                <a:gd name="T9" fmla="*/ 264 h 295"/>
                <a:gd name="T10" fmla="*/ 56 w 678"/>
                <a:gd name="T11" fmla="*/ 263 h 295"/>
                <a:gd name="T12" fmla="*/ 67 w 678"/>
                <a:gd name="T13" fmla="*/ 260 h 295"/>
                <a:gd name="T14" fmla="*/ 81 w 678"/>
                <a:gd name="T15" fmla="*/ 258 h 295"/>
                <a:gd name="T16" fmla="*/ 96 w 678"/>
                <a:gd name="T17" fmla="*/ 254 h 295"/>
                <a:gd name="T18" fmla="*/ 112 w 678"/>
                <a:gd name="T19" fmla="*/ 250 h 295"/>
                <a:gd name="T20" fmla="*/ 130 w 678"/>
                <a:gd name="T21" fmla="*/ 246 h 295"/>
                <a:gd name="T22" fmla="*/ 147 w 678"/>
                <a:gd name="T23" fmla="*/ 241 h 295"/>
                <a:gd name="T24" fmla="*/ 166 w 678"/>
                <a:gd name="T25" fmla="*/ 236 h 295"/>
                <a:gd name="T26" fmla="*/ 187 w 678"/>
                <a:gd name="T27" fmla="*/ 230 h 295"/>
                <a:gd name="T28" fmla="*/ 208 w 678"/>
                <a:gd name="T29" fmla="*/ 224 h 295"/>
                <a:gd name="T30" fmla="*/ 229 w 678"/>
                <a:gd name="T31" fmla="*/ 215 h 295"/>
                <a:gd name="T32" fmla="*/ 250 w 678"/>
                <a:gd name="T33" fmla="*/ 207 h 295"/>
                <a:gd name="T34" fmla="*/ 274 w 678"/>
                <a:gd name="T35" fmla="*/ 197 h 295"/>
                <a:gd name="T36" fmla="*/ 297 w 678"/>
                <a:gd name="T37" fmla="*/ 187 h 295"/>
                <a:gd name="T38" fmla="*/ 322 w 678"/>
                <a:gd name="T39" fmla="*/ 177 h 295"/>
                <a:gd name="T40" fmla="*/ 346 w 678"/>
                <a:gd name="T41" fmla="*/ 166 h 295"/>
                <a:gd name="T42" fmla="*/ 372 w 678"/>
                <a:gd name="T43" fmla="*/ 153 h 295"/>
                <a:gd name="T44" fmla="*/ 396 w 678"/>
                <a:gd name="T45" fmla="*/ 138 h 295"/>
                <a:gd name="T46" fmla="*/ 422 w 678"/>
                <a:gd name="T47" fmla="*/ 125 h 295"/>
                <a:gd name="T48" fmla="*/ 447 w 678"/>
                <a:gd name="T49" fmla="*/ 108 h 295"/>
                <a:gd name="T50" fmla="*/ 474 w 678"/>
                <a:gd name="T51" fmla="*/ 92 h 295"/>
                <a:gd name="T52" fmla="*/ 500 w 678"/>
                <a:gd name="T53" fmla="*/ 73 h 295"/>
                <a:gd name="T54" fmla="*/ 525 w 678"/>
                <a:gd name="T55" fmla="*/ 53 h 295"/>
                <a:gd name="T56" fmla="*/ 551 w 678"/>
                <a:gd name="T57" fmla="*/ 33 h 295"/>
                <a:gd name="T58" fmla="*/ 578 w 678"/>
                <a:gd name="T59" fmla="*/ 10 h 295"/>
                <a:gd name="T60" fmla="*/ 678 w 678"/>
                <a:gd name="T61" fmla="*/ 55 h 295"/>
                <a:gd name="T62" fmla="*/ 674 w 678"/>
                <a:gd name="T63" fmla="*/ 58 h 295"/>
                <a:gd name="T64" fmla="*/ 664 w 678"/>
                <a:gd name="T65" fmla="*/ 65 h 295"/>
                <a:gd name="T66" fmla="*/ 656 w 678"/>
                <a:gd name="T67" fmla="*/ 70 h 295"/>
                <a:gd name="T68" fmla="*/ 647 w 678"/>
                <a:gd name="T69" fmla="*/ 77 h 295"/>
                <a:gd name="T70" fmla="*/ 636 w 678"/>
                <a:gd name="T71" fmla="*/ 84 h 295"/>
                <a:gd name="T72" fmla="*/ 624 w 678"/>
                <a:gd name="T73" fmla="*/ 93 h 295"/>
                <a:gd name="T74" fmla="*/ 609 w 678"/>
                <a:gd name="T75" fmla="*/ 102 h 295"/>
                <a:gd name="T76" fmla="*/ 595 w 678"/>
                <a:gd name="T77" fmla="*/ 111 h 295"/>
                <a:gd name="T78" fmla="*/ 579 w 678"/>
                <a:gd name="T79" fmla="*/ 121 h 295"/>
                <a:gd name="T80" fmla="*/ 561 w 678"/>
                <a:gd name="T81" fmla="*/ 131 h 295"/>
                <a:gd name="T82" fmla="*/ 543 w 678"/>
                <a:gd name="T83" fmla="*/ 142 h 295"/>
                <a:gd name="T84" fmla="*/ 523 w 678"/>
                <a:gd name="T85" fmla="*/ 152 h 295"/>
                <a:gd name="T86" fmla="*/ 501 w 678"/>
                <a:gd name="T87" fmla="*/ 163 h 295"/>
                <a:gd name="T88" fmla="*/ 480 w 678"/>
                <a:gd name="T89" fmla="*/ 176 h 295"/>
                <a:gd name="T90" fmla="*/ 456 w 678"/>
                <a:gd name="T91" fmla="*/ 186 h 295"/>
                <a:gd name="T92" fmla="*/ 431 w 678"/>
                <a:gd name="T93" fmla="*/ 197 h 295"/>
                <a:gd name="T94" fmla="*/ 405 w 678"/>
                <a:gd name="T95" fmla="*/ 209 h 295"/>
                <a:gd name="T96" fmla="*/ 378 w 678"/>
                <a:gd name="T97" fmla="*/ 220 h 295"/>
                <a:gd name="T98" fmla="*/ 351 w 678"/>
                <a:gd name="T99" fmla="*/ 230 h 295"/>
                <a:gd name="T100" fmla="*/ 323 w 678"/>
                <a:gd name="T101" fmla="*/ 240 h 295"/>
                <a:gd name="T102" fmla="*/ 293 w 678"/>
                <a:gd name="T103" fmla="*/ 249 h 295"/>
                <a:gd name="T104" fmla="*/ 264 w 678"/>
                <a:gd name="T105" fmla="*/ 258 h 295"/>
                <a:gd name="T106" fmla="*/ 233 w 678"/>
                <a:gd name="T107" fmla="*/ 265 h 295"/>
                <a:gd name="T108" fmla="*/ 201 w 678"/>
                <a:gd name="T109" fmla="*/ 273 h 295"/>
                <a:gd name="T110" fmla="*/ 169 w 678"/>
                <a:gd name="T111" fmla="*/ 279 h 295"/>
                <a:gd name="T112" fmla="*/ 136 w 678"/>
                <a:gd name="T113" fmla="*/ 285 h 295"/>
                <a:gd name="T114" fmla="*/ 102 w 678"/>
                <a:gd name="T115" fmla="*/ 288 h 295"/>
                <a:gd name="T116" fmla="*/ 69 w 678"/>
                <a:gd name="T117" fmla="*/ 292 h 295"/>
                <a:gd name="T118" fmla="*/ 34 w 678"/>
                <a:gd name="T119" fmla="*/ 293 h 295"/>
                <a:gd name="T120" fmla="*/ 0 w 678"/>
                <a:gd name="T121" fmla="*/ 295 h 295"/>
                <a:gd name="T122" fmla="*/ 10 w 678"/>
                <a:gd name="T123" fmla="*/ 269 h 2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78"/>
                <a:gd name="T187" fmla="*/ 0 h 295"/>
                <a:gd name="T188" fmla="*/ 678 w 678"/>
                <a:gd name="T189" fmla="*/ 295 h 2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78" h="295">
                  <a:moveTo>
                    <a:pt x="10" y="269"/>
                  </a:moveTo>
                  <a:lnTo>
                    <a:pt x="10" y="268"/>
                  </a:lnTo>
                  <a:lnTo>
                    <a:pt x="13" y="268"/>
                  </a:lnTo>
                  <a:lnTo>
                    <a:pt x="17" y="268"/>
                  </a:lnTo>
                  <a:lnTo>
                    <a:pt x="23" y="268"/>
                  </a:lnTo>
                  <a:lnTo>
                    <a:pt x="27" y="267"/>
                  </a:lnTo>
                  <a:lnTo>
                    <a:pt x="31" y="265"/>
                  </a:lnTo>
                  <a:lnTo>
                    <a:pt x="34" y="265"/>
                  </a:lnTo>
                  <a:lnTo>
                    <a:pt x="39" y="264"/>
                  </a:lnTo>
                  <a:lnTo>
                    <a:pt x="44" y="264"/>
                  </a:lnTo>
                  <a:lnTo>
                    <a:pt x="49" y="263"/>
                  </a:lnTo>
                  <a:lnTo>
                    <a:pt x="56" y="263"/>
                  </a:lnTo>
                  <a:lnTo>
                    <a:pt x="62" y="262"/>
                  </a:lnTo>
                  <a:lnTo>
                    <a:pt x="67" y="260"/>
                  </a:lnTo>
                  <a:lnTo>
                    <a:pt x="73" y="259"/>
                  </a:lnTo>
                  <a:lnTo>
                    <a:pt x="81" y="258"/>
                  </a:lnTo>
                  <a:lnTo>
                    <a:pt x="88" y="256"/>
                  </a:lnTo>
                  <a:lnTo>
                    <a:pt x="96" y="254"/>
                  </a:lnTo>
                  <a:lnTo>
                    <a:pt x="103" y="253"/>
                  </a:lnTo>
                  <a:lnTo>
                    <a:pt x="112" y="250"/>
                  </a:lnTo>
                  <a:lnTo>
                    <a:pt x="121" y="249"/>
                  </a:lnTo>
                  <a:lnTo>
                    <a:pt x="130" y="246"/>
                  </a:lnTo>
                  <a:lnTo>
                    <a:pt x="139" y="244"/>
                  </a:lnTo>
                  <a:lnTo>
                    <a:pt x="147" y="241"/>
                  </a:lnTo>
                  <a:lnTo>
                    <a:pt x="157" y="239"/>
                  </a:lnTo>
                  <a:lnTo>
                    <a:pt x="166" y="236"/>
                  </a:lnTo>
                  <a:lnTo>
                    <a:pt x="176" y="234"/>
                  </a:lnTo>
                  <a:lnTo>
                    <a:pt x="187" y="230"/>
                  </a:lnTo>
                  <a:lnTo>
                    <a:pt x="197" y="228"/>
                  </a:lnTo>
                  <a:lnTo>
                    <a:pt x="208" y="224"/>
                  </a:lnTo>
                  <a:lnTo>
                    <a:pt x="218" y="220"/>
                  </a:lnTo>
                  <a:lnTo>
                    <a:pt x="229" y="215"/>
                  </a:lnTo>
                  <a:lnTo>
                    <a:pt x="240" y="213"/>
                  </a:lnTo>
                  <a:lnTo>
                    <a:pt x="250" y="207"/>
                  </a:lnTo>
                  <a:lnTo>
                    <a:pt x="263" y="202"/>
                  </a:lnTo>
                  <a:lnTo>
                    <a:pt x="274" y="197"/>
                  </a:lnTo>
                  <a:lnTo>
                    <a:pt x="287" y="194"/>
                  </a:lnTo>
                  <a:lnTo>
                    <a:pt x="297" y="187"/>
                  </a:lnTo>
                  <a:lnTo>
                    <a:pt x="309" y="182"/>
                  </a:lnTo>
                  <a:lnTo>
                    <a:pt x="322" y="177"/>
                  </a:lnTo>
                  <a:lnTo>
                    <a:pt x="334" y="172"/>
                  </a:lnTo>
                  <a:lnTo>
                    <a:pt x="346" y="166"/>
                  </a:lnTo>
                  <a:lnTo>
                    <a:pt x="358" y="160"/>
                  </a:lnTo>
                  <a:lnTo>
                    <a:pt x="372" y="153"/>
                  </a:lnTo>
                  <a:lnTo>
                    <a:pt x="385" y="147"/>
                  </a:lnTo>
                  <a:lnTo>
                    <a:pt x="396" y="138"/>
                  </a:lnTo>
                  <a:lnTo>
                    <a:pt x="408" y="132"/>
                  </a:lnTo>
                  <a:lnTo>
                    <a:pt x="422" y="125"/>
                  </a:lnTo>
                  <a:lnTo>
                    <a:pt x="435" y="117"/>
                  </a:lnTo>
                  <a:lnTo>
                    <a:pt x="447" y="108"/>
                  </a:lnTo>
                  <a:lnTo>
                    <a:pt x="461" y="99"/>
                  </a:lnTo>
                  <a:lnTo>
                    <a:pt x="474" y="92"/>
                  </a:lnTo>
                  <a:lnTo>
                    <a:pt x="486" y="83"/>
                  </a:lnTo>
                  <a:lnTo>
                    <a:pt x="500" y="73"/>
                  </a:lnTo>
                  <a:lnTo>
                    <a:pt x="513" y="63"/>
                  </a:lnTo>
                  <a:lnTo>
                    <a:pt x="525" y="53"/>
                  </a:lnTo>
                  <a:lnTo>
                    <a:pt x="539" y="43"/>
                  </a:lnTo>
                  <a:lnTo>
                    <a:pt x="551" y="33"/>
                  </a:lnTo>
                  <a:lnTo>
                    <a:pt x="564" y="21"/>
                  </a:lnTo>
                  <a:lnTo>
                    <a:pt x="578" y="10"/>
                  </a:lnTo>
                  <a:lnTo>
                    <a:pt x="590" y="0"/>
                  </a:lnTo>
                  <a:lnTo>
                    <a:pt x="678" y="55"/>
                  </a:lnTo>
                  <a:lnTo>
                    <a:pt x="677" y="55"/>
                  </a:lnTo>
                  <a:lnTo>
                    <a:pt x="674" y="58"/>
                  </a:lnTo>
                  <a:lnTo>
                    <a:pt x="669" y="60"/>
                  </a:lnTo>
                  <a:lnTo>
                    <a:pt x="664" y="65"/>
                  </a:lnTo>
                  <a:lnTo>
                    <a:pt x="659" y="67"/>
                  </a:lnTo>
                  <a:lnTo>
                    <a:pt x="656" y="70"/>
                  </a:lnTo>
                  <a:lnTo>
                    <a:pt x="652" y="73"/>
                  </a:lnTo>
                  <a:lnTo>
                    <a:pt x="647" y="77"/>
                  </a:lnTo>
                  <a:lnTo>
                    <a:pt x="642" y="81"/>
                  </a:lnTo>
                  <a:lnTo>
                    <a:pt x="636" y="84"/>
                  </a:lnTo>
                  <a:lnTo>
                    <a:pt x="631" y="88"/>
                  </a:lnTo>
                  <a:lnTo>
                    <a:pt x="624" y="93"/>
                  </a:lnTo>
                  <a:lnTo>
                    <a:pt x="617" y="97"/>
                  </a:lnTo>
                  <a:lnTo>
                    <a:pt x="609" y="102"/>
                  </a:lnTo>
                  <a:lnTo>
                    <a:pt x="602" y="106"/>
                  </a:lnTo>
                  <a:lnTo>
                    <a:pt x="595" y="111"/>
                  </a:lnTo>
                  <a:lnTo>
                    <a:pt x="587" y="114"/>
                  </a:lnTo>
                  <a:lnTo>
                    <a:pt x="579" y="121"/>
                  </a:lnTo>
                  <a:lnTo>
                    <a:pt x="570" y="126"/>
                  </a:lnTo>
                  <a:lnTo>
                    <a:pt x="561" y="131"/>
                  </a:lnTo>
                  <a:lnTo>
                    <a:pt x="551" y="136"/>
                  </a:lnTo>
                  <a:lnTo>
                    <a:pt x="543" y="142"/>
                  </a:lnTo>
                  <a:lnTo>
                    <a:pt x="533" y="147"/>
                  </a:lnTo>
                  <a:lnTo>
                    <a:pt x="523" y="152"/>
                  </a:lnTo>
                  <a:lnTo>
                    <a:pt x="513" y="158"/>
                  </a:lnTo>
                  <a:lnTo>
                    <a:pt x="501" y="163"/>
                  </a:lnTo>
                  <a:lnTo>
                    <a:pt x="490" y="170"/>
                  </a:lnTo>
                  <a:lnTo>
                    <a:pt x="480" y="176"/>
                  </a:lnTo>
                  <a:lnTo>
                    <a:pt x="467" y="181"/>
                  </a:lnTo>
                  <a:lnTo>
                    <a:pt x="456" y="186"/>
                  </a:lnTo>
                  <a:lnTo>
                    <a:pt x="444" y="192"/>
                  </a:lnTo>
                  <a:lnTo>
                    <a:pt x="431" y="197"/>
                  </a:lnTo>
                  <a:lnTo>
                    <a:pt x="417" y="202"/>
                  </a:lnTo>
                  <a:lnTo>
                    <a:pt x="405" y="209"/>
                  </a:lnTo>
                  <a:lnTo>
                    <a:pt x="391" y="214"/>
                  </a:lnTo>
                  <a:lnTo>
                    <a:pt x="378" y="220"/>
                  </a:lnTo>
                  <a:lnTo>
                    <a:pt x="364" y="225"/>
                  </a:lnTo>
                  <a:lnTo>
                    <a:pt x="351" y="230"/>
                  </a:lnTo>
                  <a:lnTo>
                    <a:pt x="337" y="235"/>
                  </a:lnTo>
                  <a:lnTo>
                    <a:pt x="323" y="240"/>
                  </a:lnTo>
                  <a:lnTo>
                    <a:pt x="308" y="244"/>
                  </a:lnTo>
                  <a:lnTo>
                    <a:pt x="293" y="249"/>
                  </a:lnTo>
                  <a:lnTo>
                    <a:pt x="278" y="253"/>
                  </a:lnTo>
                  <a:lnTo>
                    <a:pt x="264" y="258"/>
                  </a:lnTo>
                  <a:lnTo>
                    <a:pt x="248" y="262"/>
                  </a:lnTo>
                  <a:lnTo>
                    <a:pt x="233" y="265"/>
                  </a:lnTo>
                  <a:lnTo>
                    <a:pt x="216" y="269"/>
                  </a:lnTo>
                  <a:lnTo>
                    <a:pt x="201" y="273"/>
                  </a:lnTo>
                  <a:lnTo>
                    <a:pt x="185" y="275"/>
                  </a:lnTo>
                  <a:lnTo>
                    <a:pt x="169" y="279"/>
                  </a:lnTo>
                  <a:lnTo>
                    <a:pt x="152" y="282"/>
                  </a:lnTo>
                  <a:lnTo>
                    <a:pt x="136" y="285"/>
                  </a:lnTo>
                  <a:lnTo>
                    <a:pt x="118" y="287"/>
                  </a:lnTo>
                  <a:lnTo>
                    <a:pt x="102" y="288"/>
                  </a:lnTo>
                  <a:lnTo>
                    <a:pt x="86" y="290"/>
                  </a:lnTo>
                  <a:lnTo>
                    <a:pt x="69" y="292"/>
                  </a:lnTo>
                  <a:lnTo>
                    <a:pt x="51" y="293"/>
                  </a:lnTo>
                  <a:lnTo>
                    <a:pt x="34" y="293"/>
                  </a:lnTo>
                  <a:lnTo>
                    <a:pt x="17" y="294"/>
                  </a:lnTo>
                  <a:lnTo>
                    <a:pt x="0" y="295"/>
                  </a:lnTo>
                  <a:lnTo>
                    <a:pt x="5" y="280"/>
                  </a:lnTo>
                  <a:lnTo>
                    <a:pt x="10" y="26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9" name="Freeform 87"/>
            <p:cNvSpPr>
              <a:spLocks/>
            </p:cNvSpPr>
            <p:nvPr/>
          </p:nvSpPr>
          <p:spPr bwMode="auto">
            <a:xfrm>
              <a:off x="3190" y="3013"/>
              <a:ext cx="199" cy="119"/>
            </a:xfrm>
            <a:custGeom>
              <a:avLst/>
              <a:gdLst>
                <a:gd name="T0" fmla="*/ 32 w 596"/>
                <a:gd name="T1" fmla="*/ 14 h 358"/>
                <a:gd name="T2" fmla="*/ 29 w 596"/>
                <a:gd name="T3" fmla="*/ 35 h 358"/>
                <a:gd name="T4" fmla="*/ 25 w 596"/>
                <a:gd name="T5" fmla="*/ 62 h 358"/>
                <a:gd name="T6" fmla="*/ 25 w 596"/>
                <a:gd name="T7" fmla="*/ 94 h 358"/>
                <a:gd name="T8" fmla="*/ 25 w 596"/>
                <a:gd name="T9" fmla="*/ 128 h 358"/>
                <a:gd name="T10" fmla="*/ 31 w 596"/>
                <a:gd name="T11" fmla="*/ 166 h 358"/>
                <a:gd name="T12" fmla="*/ 42 w 596"/>
                <a:gd name="T13" fmla="*/ 201 h 358"/>
                <a:gd name="T14" fmla="*/ 61 w 596"/>
                <a:gd name="T15" fmla="*/ 236 h 358"/>
                <a:gd name="T16" fmla="*/ 86 w 596"/>
                <a:gd name="T17" fmla="*/ 268 h 358"/>
                <a:gd name="T18" fmla="*/ 121 w 596"/>
                <a:gd name="T19" fmla="*/ 295 h 358"/>
                <a:gd name="T20" fmla="*/ 168 w 596"/>
                <a:gd name="T21" fmla="*/ 317 h 358"/>
                <a:gd name="T22" fmla="*/ 226 w 596"/>
                <a:gd name="T23" fmla="*/ 331 h 358"/>
                <a:gd name="T24" fmla="*/ 285 w 596"/>
                <a:gd name="T25" fmla="*/ 331 h 358"/>
                <a:gd name="T26" fmla="*/ 339 w 596"/>
                <a:gd name="T27" fmla="*/ 322 h 358"/>
                <a:gd name="T28" fmla="*/ 385 w 596"/>
                <a:gd name="T29" fmla="*/ 303 h 358"/>
                <a:gd name="T30" fmla="*/ 426 w 596"/>
                <a:gd name="T31" fmla="*/ 277 h 358"/>
                <a:gd name="T32" fmla="*/ 460 w 596"/>
                <a:gd name="T33" fmla="*/ 243 h 358"/>
                <a:gd name="T34" fmla="*/ 489 w 596"/>
                <a:gd name="T35" fmla="*/ 206 h 358"/>
                <a:gd name="T36" fmla="*/ 513 w 596"/>
                <a:gd name="T37" fmla="*/ 169 h 358"/>
                <a:gd name="T38" fmla="*/ 533 w 596"/>
                <a:gd name="T39" fmla="*/ 132 h 358"/>
                <a:gd name="T40" fmla="*/ 548 w 596"/>
                <a:gd name="T41" fmla="*/ 97 h 358"/>
                <a:gd name="T42" fmla="*/ 559 w 596"/>
                <a:gd name="T43" fmla="*/ 67 h 358"/>
                <a:gd name="T44" fmla="*/ 566 w 596"/>
                <a:gd name="T45" fmla="*/ 44 h 358"/>
                <a:gd name="T46" fmla="*/ 572 w 596"/>
                <a:gd name="T47" fmla="*/ 26 h 358"/>
                <a:gd name="T48" fmla="*/ 592 w 596"/>
                <a:gd name="T49" fmla="*/ 47 h 358"/>
                <a:gd name="T50" fmla="*/ 586 w 596"/>
                <a:gd name="T51" fmla="*/ 65 h 358"/>
                <a:gd name="T52" fmla="*/ 578 w 596"/>
                <a:gd name="T53" fmla="*/ 91 h 358"/>
                <a:gd name="T54" fmla="*/ 566 w 596"/>
                <a:gd name="T55" fmla="*/ 122 h 358"/>
                <a:gd name="T56" fmla="*/ 551 w 596"/>
                <a:gd name="T57" fmla="*/ 156 h 358"/>
                <a:gd name="T58" fmla="*/ 532 w 596"/>
                <a:gd name="T59" fmla="*/ 191 h 358"/>
                <a:gd name="T60" fmla="*/ 508 w 596"/>
                <a:gd name="T61" fmla="*/ 228 h 358"/>
                <a:gd name="T62" fmla="*/ 479 w 596"/>
                <a:gd name="T63" fmla="*/ 262 h 358"/>
                <a:gd name="T64" fmla="*/ 446 w 596"/>
                <a:gd name="T65" fmla="*/ 294 h 358"/>
                <a:gd name="T66" fmla="*/ 405 w 596"/>
                <a:gd name="T67" fmla="*/ 321 h 358"/>
                <a:gd name="T68" fmla="*/ 361 w 596"/>
                <a:gd name="T69" fmla="*/ 342 h 358"/>
                <a:gd name="T70" fmla="*/ 310 w 596"/>
                <a:gd name="T71" fmla="*/ 355 h 358"/>
                <a:gd name="T72" fmla="*/ 257 w 596"/>
                <a:gd name="T73" fmla="*/ 358 h 358"/>
                <a:gd name="T74" fmla="*/ 209 w 596"/>
                <a:gd name="T75" fmla="*/ 355 h 358"/>
                <a:gd name="T76" fmla="*/ 168 w 596"/>
                <a:gd name="T77" fmla="*/ 344 h 358"/>
                <a:gd name="T78" fmla="*/ 130 w 596"/>
                <a:gd name="T79" fmla="*/ 331 h 358"/>
                <a:gd name="T80" fmla="*/ 101 w 596"/>
                <a:gd name="T81" fmla="*/ 313 h 358"/>
                <a:gd name="T82" fmla="*/ 74 w 596"/>
                <a:gd name="T83" fmla="*/ 290 h 358"/>
                <a:gd name="T84" fmla="*/ 54 w 596"/>
                <a:gd name="T85" fmla="*/ 268 h 358"/>
                <a:gd name="T86" fmla="*/ 35 w 596"/>
                <a:gd name="T87" fmla="*/ 244 h 358"/>
                <a:gd name="T88" fmla="*/ 22 w 596"/>
                <a:gd name="T89" fmla="*/ 220 h 358"/>
                <a:gd name="T90" fmla="*/ 12 w 596"/>
                <a:gd name="T91" fmla="*/ 197 h 358"/>
                <a:gd name="T92" fmla="*/ 6 w 596"/>
                <a:gd name="T93" fmla="*/ 177 h 358"/>
                <a:gd name="T94" fmla="*/ 1 w 596"/>
                <a:gd name="T95" fmla="*/ 153 h 358"/>
                <a:gd name="T96" fmla="*/ 0 w 596"/>
                <a:gd name="T97" fmla="*/ 133 h 358"/>
                <a:gd name="T98" fmla="*/ 0 w 596"/>
                <a:gd name="T99" fmla="*/ 107 h 358"/>
                <a:gd name="T100" fmla="*/ 0 w 596"/>
                <a:gd name="T101" fmla="*/ 81 h 358"/>
                <a:gd name="T102" fmla="*/ 0 w 596"/>
                <a:gd name="T103" fmla="*/ 55 h 358"/>
                <a:gd name="T104" fmla="*/ 1 w 596"/>
                <a:gd name="T105" fmla="*/ 37 h 358"/>
                <a:gd name="T106" fmla="*/ 1 w 596"/>
                <a:gd name="T107" fmla="*/ 23 h 35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96"/>
                <a:gd name="T163" fmla="*/ 0 h 358"/>
                <a:gd name="T164" fmla="*/ 596 w 596"/>
                <a:gd name="T165" fmla="*/ 358 h 35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96" h="358">
                  <a:moveTo>
                    <a:pt x="1" y="23"/>
                  </a:moveTo>
                  <a:lnTo>
                    <a:pt x="36" y="0"/>
                  </a:lnTo>
                  <a:lnTo>
                    <a:pt x="35" y="6"/>
                  </a:lnTo>
                  <a:lnTo>
                    <a:pt x="34" y="13"/>
                  </a:lnTo>
                  <a:lnTo>
                    <a:pt x="32" y="14"/>
                  </a:lnTo>
                  <a:lnTo>
                    <a:pt x="31" y="18"/>
                  </a:lnTo>
                  <a:lnTo>
                    <a:pt x="31" y="23"/>
                  </a:lnTo>
                  <a:lnTo>
                    <a:pt x="30" y="26"/>
                  </a:lnTo>
                  <a:lnTo>
                    <a:pt x="30" y="30"/>
                  </a:lnTo>
                  <a:lnTo>
                    <a:pt x="29" y="35"/>
                  </a:lnTo>
                  <a:lnTo>
                    <a:pt x="29" y="40"/>
                  </a:lnTo>
                  <a:lnTo>
                    <a:pt x="29" y="47"/>
                  </a:lnTo>
                  <a:lnTo>
                    <a:pt x="26" y="50"/>
                  </a:lnTo>
                  <a:lnTo>
                    <a:pt x="26" y="57"/>
                  </a:lnTo>
                  <a:lnTo>
                    <a:pt x="25" y="62"/>
                  </a:lnTo>
                  <a:lnTo>
                    <a:pt x="25" y="68"/>
                  </a:lnTo>
                  <a:lnTo>
                    <a:pt x="25" y="74"/>
                  </a:lnTo>
                  <a:lnTo>
                    <a:pt x="25" y="81"/>
                  </a:lnTo>
                  <a:lnTo>
                    <a:pt x="25" y="87"/>
                  </a:lnTo>
                  <a:lnTo>
                    <a:pt x="25" y="94"/>
                  </a:lnTo>
                  <a:lnTo>
                    <a:pt x="25" y="101"/>
                  </a:lnTo>
                  <a:lnTo>
                    <a:pt x="25" y="107"/>
                  </a:lnTo>
                  <a:lnTo>
                    <a:pt x="25" y="114"/>
                  </a:lnTo>
                  <a:lnTo>
                    <a:pt x="25" y="122"/>
                  </a:lnTo>
                  <a:lnTo>
                    <a:pt x="25" y="128"/>
                  </a:lnTo>
                  <a:lnTo>
                    <a:pt x="26" y="136"/>
                  </a:lnTo>
                  <a:lnTo>
                    <a:pt x="27" y="143"/>
                  </a:lnTo>
                  <a:lnTo>
                    <a:pt x="30" y="151"/>
                  </a:lnTo>
                  <a:lnTo>
                    <a:pt x="30" y="157"/>
                  </a:lnTo>
                  <a:lnTo>
                    <a:pt x="31" y="166"/>
                  </a:lnTo>
                  <a:lnTo>
                    <a:pt x="34" y="172"/>
                  </a:lnTo>
                  <a:lnTo>
                    <a:pt x="35" y="180"/>
                  </a:lnTo>
                  <a:lnTo>
                    <a:pt x="37" y="186"/>
                  </a:lnTo>
                  <a:lnTo>
                    <a:pt x="40" y="194"/>
                  </a:lnTo>
                  <a:lnTo>
                    <a:pt x="42" y="201"/>
                  </a:lnTo>
                  <a:lnTo>
                    <a:pt x="46" y="209"/>
                  </a:lnTo>
                  <a:lnTo>
                    <a:pt x="49" y="215"/>
                  </a:lnTo>
                  <a:lnTo>
                    <a:pt x="52" y="223"/>
                  </a:lnTo>
                  <a:lnTo>
                    <a:pt x="56" y="229"/>
                  </a:lnTo>
                  <a:lnTo>
                    <a:pt x="61" y="236"/>
                  </a:lnTo>
                  <a:lnTo>
                    <a:pt x="65" y="243"/>
                  </a:lnTo>
                  <a:lnTo>
                    <a:pt x="70" y="249"/>
                  </a:lnTo>
                  <a:lnTo>
                    <a:pt x="75" y="255"/>
                  </a:lnTo>
                  <a:lnTo>
                    <a:pt x="81" y="263"/>
                  </a:lnTo>
                  <a:lnTo>
                    <a:pt x="86" y="268"/>
                  </a:lnTo>
                  <a:lnTo>
                    <a:pt x="93" y="274"/>
                  </a:lnTo>
                  <a:lnTo>
                    <a:pt x="99" y="279"/>
                  </a:lnTo>
                  <a:lnTo>
                    <a:pt x="106" y="285"/>
                  </a:lnTo>
                  <a:lnTo>
                    <a:pt x="113" y="290"/>
                  </a:lnTo>
                  <a:lnTo>
                    <a:pt x="121" y="295"/>
                  </a:lnTo>
                  <a:lnTo>
                    <a:pt x="130" y="300"/>
                  </a:lnTo>
                  <a:lnTo>
                    <a:pt x="139" y="306"/>
                  </a:lnTo>
                  <a:lnTo>
                    <a:pt x="148" y="308"/>
                  </a:lnTo>
                  <a:lnTo>
                    <a:pt x="158" y="313"/>
                  </a:lnTo>
                  <a:lnTo>
                    <a:pt x="168" y="317"/>
                  </a:lnTo>
                  <a:lnTo>
                    <a:pt x="178" y="319"/>
                  </a:lnTo>
                  <a:lnTo>
                    <a:pt x="189" y="323"/>
                  </a:lnTo>
                  <a:lnTo>
                    <a:pt x="200" y="326"/>
                  </a:lnTo>
                  <a:lnTo>
                    <a:pt x="213" y="328"/>
                  </a:lnTo>
                  <a:lnTo>
                    <a:pt x="226" y="331"/>
                  </a:lnTo>
                  <a:lnTo>
                    <a:pt x="237" y="331"/>
                  </a:lnTo>
                  <a:lnTo>
                    <a:pt x="249" y="333"/>
                  </a:lnTo>
                  <a:lnTo>
                    <a:pt x="262" y="333"/>
                  </a:lnTo>
                  <a:lnTo>
                    <a:pt x="273" y="333"/>
                  </a:lnTo>
                  <a:lnTo>
                    <a:pt x="285" y="331"/>
                  </a:lnTo>
                  <a:lnTo>
                    <a:pt x="296" y="331"/>
                  </a:lnTo>
                  <a:lnTo>
                    <a:pt x="307" y="329"/>
                  </a:lnTo>
                  <a:lnTo>
                    <a:pt x="318" y="328"/>
                  </a:lnTo>
                  <a:lnTo>
                    <a:pt x="327" y="324"/>
                  </a:lnTo>
                  <a:lnTo>
                    <a:pt x="339" y="322"/>
                  </a:lnTo>
                  <a:lnTo>
                    <a:pt x="349" y="318"/>
                  </a:lnTo>
                  <a:lnTo>
                    <a:pt x="359" y="316"/>
                  </a:lnTo>
                  <a:lnTo>
                    <a:pt x="367" y="312"/>
                  </a:lnTo>
                  <a:lnTo>
                    <a:pt x="376" y="307"/>
                  </a:lnTo>
                  <a:lnTo>
                    <a:pt x="385" y="303"/>
                  </a:lnTo>
                  <a:lnTo>
                    <a:pt x="394" y="299"/>
                  </a:lnTo>
                  <a:lnTo>
                    <a:pt x="403" y="293"/>
                  </a:lnTo>
                  <a:lnTo>
                    <a:pt x="410" y="288"/>
                  </a:lnTo>
                  <a:lnTo>
                    <a:pt x="419" y="282"/>
                  </a:lnTo>
                  <a:lnTo>
                    <a:pt x="426" y="277"/>
                  </a:lnTo>
                  <a:lnTo>
                    <a:pt x="433" y="269"/>
                  </a:lnTo>
                  <a:lnTo>
                    <a:pt x="440" y="263"/>
                  </a:lnTo>
                  <a:lnTo>
                    <a:pt x="448" y="256"/>
                  </a:lnTo>
                  <a:lnTo>
                    <a:pt x="454" y="250"/>
                  </a:lnTo>
                  <a:lnTo>
                    <a:pt x="460" y="243"/>
                  </a:lnTo>
                  <a:lnTo>
                    <a:pt x="467" y="235"/>
                  </a:lnTo>
                  <a:lnTo>
                    <a:pt x="472" y="229"/>
                  </a:lnTo>
                  <a:lnTo>
                    <a:pt x="479" y="221"/>
                  </a:lnTo>
                  <a:lnTo>
                    <a:pt x="483" y="214"/>
                  </a:lnTo>
                  <a:lnTo>
                    <a:pt x="489" y="206"/>
                  </a:lnTo>
                  <a:lnTo>
                    <a:pt x="494" y="200"/>
                  </a:lnTo>
                  <a:lnTo>
                    <a:pt x="500" y="192"/>
                  </a:lnTo>
                  <a:lnTo>
                    <a:pt x="504" y="184"/>
                  </a:lnTo>
                  <a:lnTo>
                    <a:pt x="509" y="177"/>
                  </a:lnTo>
                  <a:lnTo>
                    <a:pt x="513" y="169"/>
                  </a:lnTo>
                  <a:lnTo>
                    <a:pt x="518" y="161"/>
                  </a:lnTo>
                  <a:lnTo>
                    <a:pt x="522" y="153"/>
                  </a:lnTo>
                  <a:lnTo>
                    <a:pt x="526" y="146"/>
                  </a:lnTo>
                  <a:lnTo>
                    <a:pt x="529" y="138"/>
                  </a:lnTo>
                  <a:lnTo>
                    <a:pt x="533" y="132"/>
                  </a:lnTo>
                  <a:lnTo>
                    <a:pt x="536" y="125"/>
                  </a:lnTo>
                  <a:lnTo>
                    <a:pt x="538" y="117"/>
                  </a:lnTo>
                  <a:lnTo>
                    <a:pt x="542" y="109"/>
                  </a:lnTo>
                  <a:lnTo>
                    <a:pt x="544" y="103"/>
                  </a:lnTo>
                  <a:lnTo>
                    <a:pt x="548" y="97"/>
                  </a:lnTo>
                  <a:lnTo>
                    <a:pt x="551" y="91"/>
                  </a:lnTo>
                  <a:lnTo>
                    <a:pt x="553" y="84"/>
                  </a:lnTo>
                  <a:lnTo>
                    <a:pt x="556" y="79"/>
                  </a:lnTo>
                  <a:lnTo>
                    <a:pt x="557" y="73"/>
                  </a:lnTo>
                  <a:lnTo>
                    <a:pt x="559" y="67"/>
                  </a:lnTo>
                  <a:lnTo>
                    <a:pt x="561" y="62"/>
                  </a:lnTo>
                  <a:lnTo>
                    <a:pt x="562" y="57"/>
                  </a:lnTo>
                  <a:lnTo>
                    <a:pt x="563" y="52"/>
                  </a:lnTo>
                  <a:lnTo>
                    <a:pt x="564" y="48"/>
                  </a:lnTo>
                  <a:lnTo>
                    <a:pt x="566" y="44"/>
                  </a:lnTo>
                  <a:lnTo>
                    <a:pt x="567" y="40"/>
                  </a:lnTo>
                  <a:lnTo>
                    <a:pt x="569" y="34"/>
                  </a:lnTo>
                  <a:lnTo>
                    <a:pt x="571" y="30"/>
                  </a:lnTo>
                  <a:lnTo>
                    <a:pt x="571" y="28"/>
                  </a:lnTo>
                  <a:lnTo>
                    <a:pt x="572" y="26"/>
                  </a:lnTo>
                  <a:lnTo>
                    <a:pt x="596" y="34"/>
                  </a:lnTo>
                  <a:lnTo>
                    <a:pt x="595" y="34"/>
                  </a:lnTo>
                  <a:lnTo>
                    <a:pt x="595" y="37"/>
                  </a:lnTo>
                  <a:lnTo>
                    <a:pt x="593" y="40"/>
                  </a:lnTo>
                  <a:lnTo>
                    <a:pt x="592" y="47"/>
                  </a:lnTo>
                  <a:lnTo>
                    <a:pt x="591" y="49"/>
                  </a:lnTo>
                  <a:lnTo>
                    <a:pt x="591" y="53"/>
                  </a:lnTo>
                  <a:lnTo>
                    <a:pt x="588" y="57"/>
                  </a:lnTo>
                  <a:lnTo>
                    <a:pt x="588" y="62"/>
                  </a:lnTo>
                  <a:lnTo>
                    <a:pt x="586" y="65"/>
                  </a:lnTo>
                  <a:lnTo>
                    <a:pt x="586" y="69"/>
                  </a:lnTo>
                  <a:lnTo>
                    <a:pt x="583" y="74"/>
                  </a:lnTo>
                  <a:lnTo>
                    <a:pt x="582" y="81"/>
                  </a:lnTo>
                  <a:lnTo>
                    <a:pt x="581" y="86"/>
                  </a:lnTo>
                  <a:lnTo>
                    <a:pt x="578" y="91"/>
                  </a:lnTo>
                  <a:lnTo>
                    <a:pt x="576" y="97"/>
                  </a:lnTo>
                  <a:lnTo>
                    <a:pt x="575" y="103"/>
                  </a:lnTo>
                  <a:lnTo>
                    <a:pt x="571" y="108"/>
                  </a:lnTo>
                  <a:lnTo>
                    <a:pt x="569" y="114"/>
                  </a:lnTo>
                  <a:lnTo>
                    <a:pt x="566" y="122"/>
                  </a:lnTo>
                  <a:lnTo>
                    <a:pt x="564" y="128"/>
                  </a:lnTo>
                  <a:lnTo>
                    <a:pt x="561" y="135"/>
                  </a:lnTo>
                  <a:lnTo>
                    <a:pt x="558" y="141"/>
                  </a:lnTo>
                  <a:lnTo>
                    <a:pt x="554" y="148"/>
                  </a:lnTo>
                  <a:lnTo>
                    <a:pt x="551" y="156"/>
                  </a:lnTo>
                  <a:lnTo>
                    <a:pt x="547" y="162"/>
                  </a:lnTo>
                  <a:lnTo>
                    <a:pt x="543" y="170"/>
                  </a:lnTo>
                  <a:lnTo>
                    <a:pt x="541" y="177"/>
                  </a:lnTo>
                  <a:lnTo>
                    <a:pt x="537" y="185"/>
                  </a:lnTo>
                  <a:lnTo>
                    <a:pt x="532" y="191"/>
                  </a:lnTo>
                  <a:lnTo>
                    <a:pt x="527" y="200"/>
                  </a:lnTo>
                  <a:lnTo>
                    <a:pt x="522" y="206"/>
                  </a:lnTo>
                  <a:lnTo>
                    <a:pt x="518" y="214"/>
                  </a:lnTo>
                  <a:lnTo>
                    <a:pt x="513" y="220"/>
                  </a:lnTo>
                  <a:lnTo>
                    <a:pt x="508" y="228"/>
                  </a:lnTo>
                  <a:lnTo>
                    <a:pt x="503" y="234"/>
                  </a:lnTo>
                  <a:lnTo>
                    <a:pt x="498" y="241"/>
                  </a:lnTo>
                  <a:lnTo>
                    <a:pt x="492" y="248"/>
                  </a:lnTo>
                  <a:lnTo>
                    <a:pt x="485" y="255"/>
                  </a:lnTo>
                  <a:lnTo>
                    <a:pt x="479" y="262"/>
                  </a:lnTo>
                  <a:lnTo>
                    <a:pt x="473" y="269"/>
                  </a:lnTo>
                  <a:lnTo>
                    <a:pt x="465" y="275"/>
                  </a:lnTo>
                  <a:lnTo>
                    <a:pt x="459" y="282"/>
                  </a:lnTo>
                  <a:lnTo>
                    <a:pt x="453" y="288"/>
                  </a:lnTo>
                  <a:lnTo>
                    <a:pt x="446" y="294"/>
                  </a:lnTo>
                  <a:lnTo>
                    <a:pt x="438" y="299"/>
                  </a:lnTo>
                  <a:lnTo>
                    <a:pt x="430" y="306"/>
                  </a:lnTo>
                  <a:lnTo>
                    <a:pt x="421" y="311"/>
                  </a:lnTo>
                  <a:lnTo>
                    <a:pt x="414" y="317"/>
                  </a:lnTo>
                  <a:lnTo>
                    <a:pt x="405" y="321"/>
                  </a:lnTo>
                  <a:lnTo>
                    <a:pt x="398" y="326"/>
                  </a:lnTo>
                  <a:lnTo>
                    <a:pt x="389" y="329"/>
                  </a:lnTo>
                  <a:lnTo>
                    <a:pt x="380" y="334"/>
                  </a:lnTo>
                  <a:lnTo>
                    <a:pt x="370" y="338"/>
                  </a:lnTo>
                  <a:lnTo>
                    <a:pt x="361" y="342"/>
                  </a:lnTo>
                  <a:lnTo>
                    <a:pt x="351" y="344"/>
                  </a:lnTo>
                  <a:lnTo>
                    <a:pt x="342" y="348"/>
                  </a:lnTo>
                  <a:lnTo>
                    <a:pt x="331" y="351"/>
                  </a:lnTo>
                  <a:lnTo>
                    <a:pt x="321" y="352"/>
                  </a:lnTo>
                  <a:lnTo>
                    <a:pt x="310" y="355"/>
                  </a:lnTo>
                  <a:lnTo>
                    <a:pt x="301" y="357"/>
                  </a:lnTo>
                  <a:lnTo>
                    <a:pt x="288" y="357"/>
                  </a:lnTo>
                  <a:lnTo>
                    <a:pt x="277" y="358"/>
                  </a:lnTo>
                  <a:lnTo>
                    <a:pt x="267" y="358"/>
                  </a:lnTo>
                  <a:lnTo>
                    <a:pt x="257" y="358"/>
                  </a:lnTo>
                  <a:lnTo>
                    <a:pt x="247" y="357"/>
                  </a:lnTo>
                  <a:lnTo>
                    <a:pt x="237" y="357"/>
                  </a:lnTo>
                  <a:lnTo>
                    <a:pt x="227" y="357"/>
                  </a:lnTo>
                  <a:lnTo>
                    <a:pt x="218" y="356"/>
                  </a:lnTo>
                  <a:lnTo>
                    <a:pt x="209" y="355"/>
                  </a:lnTo>
                  <a:lnTo>
                    <a:pt x="199" y="353"/>
                  </a:lnTo>
                  <a:lnTo>
                    <a:pt x="192" y="351"/>
                  </a:lnTo>
                  <a:lnTo>
                    <a:pt x="184" y="350"/>
                  </a:lnTo>
                  <a:lnTo>
                    <a:pt x="175" y="347"/>
                  </a:lnTo>
                  <a:lnTo>
                    <a:pt x="168" y="344"/>
                  </a:lnTo>
                  <a:lnTo>
                    <a:pt x="159" y="342"/>
                  </a:lnTo>
                  <a:lnTo>
                    <a:pt x="153" y="341"/>
                  </a:lnTo>
                  <a:lnTo>
                    <a:pt x="145" y="337"/>
                  </a:lnTo>
                  <a:lnTo>
                    <a:pt x="138" y="334"/>
                  </a:lnTo>
                  <a:lnTo>
                    <a:pt x="130" y="331"/>
                  </a:lnTo>
                  <a:lnTo>
                    <a:pt x="124" y="328"/>
                  </a:lnTo>
                  <a:lnTo>
                    <a:pt x="118" y="323"/>
                  </a:lnTo>
                  <a:lnTo>
                    <a:pt x="111" y="319"/>
                  </a:lnTo>
                  <a:lnTo>
                    <a:pt x="106" y="317"/>
                  </a:lnTo>
                  <a:lnTo>
                    <a:pt x="101" y="313"/>
                  </a:lnTo>
                  <a:lnTo>
                    <a:pt x="95" y="308"/>
                  </a:lnTo>
                  <a:lnTo>
                    <a:pt x="90" y="304"/>
                  </a:lnTo>
                  <a:lnTo>
                    <a:pt x="84" y="300"/>
                  </a:lnTo>
                  <a:lnTo>
                    <a:pt x="79" y="295"/>
                  </a:lnTo>
                  <a:lnTo>
                    <a:pt x="74" y="290"/>
                  </a:lnTo>
                  <a:lnTo>
                    <a:pt x="70" y="287"/>
                  </a:lnTo>
                  <a:lnTo>
                    <a:pt x="66" y="283"/>
                  </a:lnTo>
                  <a:lnTo>
                    <a:pt x="62" y="278"/>
                  </a:lnTo>
                  <a:lnTo>
                    <a:pt x="57" y="273"/>
                  </a:lnTo>
                  <a:lnTo>
                    <a:pt x="54" y="268"/>
                  </a:lnTo>
                  <a:lnTo>
                    <a:pt x="50" y="263"/>
                  </a:lnTo>
                  <a:lnTo>
                    <a:pt x="46" y="259"/>
                  </a:lnTo>
                  <a:lnTo>
                    <a:pt x="41" y="254"/>
                  </a:lnTo>
                  <a:lnTo>
                    <a:pt x="39" y="249"/>
                  </a:lnTo>
                  <a:lnTo>
                    <a:pt x="35" y="244"/>
                  </a:lnTo>
                  <a:lnTo>
                    <a:pt x="34" y="240"/>
                  </a:lnTo>
                  <a:lnTo>
                    <a:pt x="30" y="235"/>
                  </a:lnTo>
                  <a:lnTo>
                    <a:pt x="26" y="230"/>
                  </a:lnTo>
                  <a:lnTo>
                    <a:pt x="25" y="225"/>
                  </a:lnTo>
                  <a:lnTo>
                    <a:pt x="22" y="220"/>
                  </a:lnTo>
                  <a:lnTo>
                    <a:pt x="20" y="216"/>
                  </a:lnTo>
                  <a:lnTo>
                    <a:pt x="18" y="211"/>
                  </a:lnTo>
                  <a:lnTo>
                    <a:pt x="16" y="207"/>
                  </a:lnTo>
                  <a:lnTo>
                    <a:pt x="15" y="202"/>
                  </a:lnTo>
                  <a:lnTo>
                    <a:pt x="12" y="197"/>
                  </a:lnTo>
                  <a:lnTo>
                    <a:pt x="11" y="194"/>
                  </a:lnTo>
                  <a:lnTo>
                    <a:pt x="8" y="190"/>
                  </a:lnTo>
                  <a:lnTo>
                    <a:pt x="8" y="186"/>
                  </a:lnTo>
                  <a:lnTo>
                    <a:pt x="6" y="182"/>
                  </a:lnTo>
                  <a:lnTo>
                    <a:pt x="6" y="177"/>
                  </a:lnTo>
                  <a:lnTo>
                    <a:pt x="5" y="174"/>
                  </a:lnTo>
                  <a:lnTo>
                    <a:pt x="5" y="171"/>
                  </a:lnTo>
                  <a:lnTo>
                    <a:pt x="2" y="165"/>
                  </a:lnTo>
                  <a:lnTo>
                    <a:pt x="1" y="158"/>
                  </a:lnTo>
                  <a:lnTo>
                    <a:pt x="1" y="153"/>
                  </a:lnTo>
                  <a:lnTo>
                    <a:pt x="1" y="151"/>
                  </a:lnTo>
                  <a:lnTo>
                    <a:pt x="1" y="146"/>
                  </a:lnTo>
                  <a:lnTo>
                    <a:pt x="1" y="141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0" y="128"/>
                  </a:lnTo>
                  <a:lnTo>
                    <a:pt x="0" y="123"/>
                  </a:lnTo>
                  <a:lnTo>
                    <a:pt x="0" y="118"/>
                  </a:lnTo>
                  <a:lnTo>
                    <a:pt x="0" y="113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5"/>
                  </a:lnTo>
                  <a:lnTo>
                    <a:pt x="0" y="72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637A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0" name="Freeform 88"/>
            <p:cNvSpPr>
              <a:spLocks/>
            </p:cNvSpPr>
            <p:nvPr/>
          </p:nvSpPr>
          <p:spPr bwMode="auto">
            <a:xfrm>
              <a:off x="3109" y="2897"/>
              <a:ext cx="505" cy="130"/>
            </a:xfrm>
            <a:custGeom>
              <a:avLst/>
              <a:gdLst>
                <a:gd name="T0" fmla="*/ 11 w 1516"/>
                <a:gd name="T1" fmla="*/ 328 h 389"/>
                <a:gd name="T2" fmla="*/ 36 w 1516"/>
                <a:gd name="T3" fmla="*/ 299 h 389"/>
                <a:gd name="T4" fmla="*/ 69 w 1516"/>
                <a:gd name="T5" fmla="*/ 257 h 389"/>
                <a:gd name="T6" fmla="*/ 113 w 1516"/>
                <a:gd name="T7" fmla="*/ 210 h 389"/>
                <a:gd name="T8" fmla="*/ 159 w 1516"/>
                <a:gd name="T9" fmla="*/ 160 h 389"/>
                <a:gd name="T10" fmla="*/ 209 w 1516"/>
                <a:gd name="T11" fmla="*/ 112 h 389"/>
                <a:gd name="T12" fmla="*/ 258 w 1516"/>
                <a:gd name="T13" fmla="*/ 68 h 389"/>
                <a:gd name="T14" fmla="*/ 306 w 1516"/>
                <a:gd name="T15" fmla="*/ 37 h 389"/>
                <a:gd name="T16" fmla="*/ 348 w 1516"/>
                <a:gd name="T17" fmla="*/ 20 h 389"/>
                <a:gd name="T18" fmla="*/ 393 w 1516"/>
                <a:gd name="T19" fmla="*/ 10 h 389"/>
                <a:gd name="T20" fmla="*/ 444 w 1516"/>
                <a:gd name="T21" fmla="*/ 4 h 389"/>
                <a:gd name="T22" fmla="*/ 501 w 1516"/>
                <a:gd name="T23" fmla="*/ 1 h 389"/>
                <a:gd name="T24" fmla="*/ 556 w 1516"/>
                <a:gd name="T25" fmla="*/ 0 h 389"/>
                <a:gd name="T26" fmla="*/ 610 w 1516"/>
                <a:gd name="T27" fmla="*/ 1 h 389"/>
                <a:gd name="T28" fmla="*/ 656 w 1516"/>
                <a:gd name="T29" fmla="*/ 1 h 389"/>
                <a:gd name="T30" fmla="*/ 694 w 1516"/>
                <a:gd name="T31" fmla="*/ 4 h 389"/>
                <a:gd name="T32" fmla="*/ 722 w 1516"/>
                <a:gd name="T33" fmla="*/ 6 h 389"/>
                <a:gd name="T34" fmla="*/ 739 w 1516"/>
                <a:gd name="T35" fmla="*/ 10 h 389"/>
                <a:gd name="T36" fmla="*/ 777 w 1516"/>
                <a:gd name="T37" fmla="*/ 22 h 389"/>
                <a:gd name="T38" fmla="*/ 838 w 1516"/>
                <a:gd name="T39" fmla="*/ 40 h 389"/>
                <a:gd name="T40" fmla="*/ 919 w 1516"/>
                <a:gd name="T41" fmla="*/ 68 h 389"/>
                <a:gd name="T42" fmla="*/ 1017 w 1516"/>
                <a:gd name="T43" fmla="*/ 102 h 389"/>
                <a:gd name="T44" fmla="*/ 1125 w 1516"/>
                <a:gd name="T45" fmla="*/ 145 h 389"/>
                <a:gd name="T46" fmla="*/ 1241 w 1516"/>
                <a:gd name="T47" fmla="*/ 194 h 389"/>
                <a:gd name="T48" fmla="*/ 1362 w 1516"/>
                <a:gd name="T49" fmla="*/ 249 h 389"/>
                <a:gd name="T50" fmla="*/ 1481 w 1516"/>
                <a:gd name="T51" fmla="*/ 311 h 389"/>
                <a:gd name="T52" fmla="*/ 1500 w 1516"/>
                <a:gd name="T53" fmla="*/ 341 h 389"/>
                <a:gd name="T54" fmla="*/ 1468 w 1516"/>
                <a:gd name="T55" fmla="*/ 361 h 389"/>
                <a:gd name="T56" fmla="*/ 1431 w 1516"/>
                <a:gd name="T57" fmla="*/ 377 h 389"/>
                <a:gd name="T58" fmla="*/ 1384 w 1516"/>
                <a:gd name="T59" fmla="*/ 389 h 389"/>
                <a:gd name="T60" fmla="*/ 1358 w 1516"/>
                <a:gd name="T61" fmla="*/ 382 h 389"/>
                <a:gd name="T62" fmla="*/ 1324 w 1516"/>
                <a:gd name="T63" fmla="*/ 376 h 389"/>
                <a:gd name="T64" fmla="*/ 1286 w 1516"/>
                <a:gd name="T65" fmla="*/ 366 h 389"/>
                <a:gd name="T66" fmla="*/ 1241 w 1516"/>
                <a:gd name="T67" fmla="*/ 353 h 389"/>
                <a:gd name="T68" fmla="*/ 1191 w 1516"/>
                <a:gd name="T69" fmla="*/ 334 h 389"/>
                <a:gd name="T70" fmla="*/ 1138 w 1516"/>
                <a:gd name="T71" fmla="*/ 314 h 389"/>
                <a:gd name="T72" fmla="*/ 1083 w 1516"/>
                <a:gd name="T73" fmla="*/ 289 h 389"/>
                <a:gd name="T74" fmla="*/ 1028 w 1516"/>
                <a:gd name="T75" fmla="*/ 262 h 389"/>
                <a:gd name="T76" fmla="*/ 969 w 1516"/>
                <a:gd name="T77" fmla="*/ 229 h 389"/>
                <a:gd name="T78" fmla="*/ 907 w 1516"/>
                <a:gd name="T79" fmla="*/ 200 h 389"/>
                <a:gd name="T80" fmla="*/ 842 w 1516"/>
                <a:gd name="T81" fmla="*/ 171 h 389"/>
                <a:gd name="T82" fmla="*/ 777 w 1516"/>
                <a:gd name="T83" fmla="*/ 146 h 389"/>
                <a:gd name="T84" fmla="*/ 713 w 1516"/>
                <a:gd name="T85" fmla="*/ 123 h 389"/>
                <a:gd name="T86" fmla="*/ 653 w 1516"/>
                <a:gd name="T87" fmla="*/ 106 h 389"/>
                <a:gd name="T88" fmla="*/ 595 w 1516"/>
                <a:gd name="T89" fmla="*/ 93 h 389"/>
                <a:gd name="T90" fmla="*/ 545 w 1516"/>
                <a:gd name="T91" fmla="*/ 86 h 389"/>
                <a:gd name="T92" fmla="*/ 502 w 1516"/>
                <a:gd name="T93" fmla="*/ 84 h 389"/>
                <a:gd name="T94" fmla="*/ 466 w 1516"/>
                <a:gd name="T95" fmla="*/ 88 h 389"/>
                <a:gd name="T96" fmla="*/ 432 w 1516"/>
                <a:gd name="T97" fmla="*/ 94 h 389"/>
                <a:gd name="T98" fmla="*/ 399 w 1516"/>
                <a:gd name="T99" fmla="*/ 101 h 389"/>
                <a:gd name="T100" fmla="*/ 369 w 1516"/>
                <a:gd name="T101" fmla="*/ 109 h 389"/>
                <a:gd name="T102" fmla="*/ 340 w 1516"/>
                <a:gd name="T103" fmla="*/ 121 h 389"/>
                <a:gd name="T104" fmla="*/ 304 w 1516"/>
                <a:gd name="T105" fmla="*/ 137 h 389"/>
                <a:gd name="T106" fmla="*/ 258 w 1516"/>
                <a:gd name="T107" fmla="*/ 165 h 389"/>
                <a:gd name="T108" fmla="*/ 213 w 1516"/>
                <a:gd name="T109" fmla="*/ 199 h 389"/>
                <a:gd name="T110" fmla="*/ 181 w 1516"/>
                <a:gd name="T111" fmla="*/ 223 h 389"/>
                <a:gd name="T112" fmla="*/ 152 w 1516"/>
                <a:gd name="T113" fmla="*/ 245 h 389"/>
                <a:gd name="T114" fmla="*/ 123 w 1516"/>
                <a:gd name="T115" fmla="*/ 269 h 389"/>
                <a:gd name="T116" fmla="*/ 94 w 1516"/>
                <a:gd name="T117" fmla="*/ 291 h 389"/>
                <a:gd name="T118" fmla="*/ 51 w 1516"/>
                <a:gd name="T119" fmla="*/ 324 h 389"/>
                <a:gd name="T120" fmla="*/ 29 w 1516"/>
                <a:gd name="T121" fmla="*/ 342 h 38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16"/>
                <a:gd name="T184" fmla="*/ 0 h 389"/>
                <a:gd name="T185" fmla="*/ 1516 w 1516"/>
                <a:gd name="T186" fmla="*/ 389 h 38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16" h="389">
                  <a:moveTo>
                    <a:pt x="29" y="342"/>
                  </a:moveTo>
                  <a:lnTo>
                    <a:pt x="0" y="345"/>
                  </a:lnTo>
                  <a:lnTo>
                    <a:pt x="0" y="343"/>
                  </a:lnTo>
                  <a:lnTo>
                    <a:pt x="1" y="342"/>
                  </a:lnTo>
                  <a:lnTo>
                    <a:pt x="4" y="337"/>
                  </a:lnTo>
                  <a:lnTo>
                    <a:pt x="9" y="332"/>
                  </a:lnTo>
                  <a:lnTo>
                    <a:pt x="11" y="328"/>
                  </a:lnTo>
                  <a:lnTo>
                    <a:pt x="14" y="326"/>
                  </a:lnTo>
                  <a:lnTo>
                    <a:pt x="16" y="321"/>
                  </a:lnTo>
                  <a:lnTo>
                    <a:pt x="20" y="317"/>
                  </a:lnTo>
                  <a:lnTo>
                    <a:pt x="24" y="312"/>
                  </a:lnTo>
                  <a:lnTo>
                    <a:pt x="27" y="308"/>
                  </a:lnTo>
                  <a:lnTo>
                    <a:pt x="31" y="303"/>
                  </a:lnTo>
                  <a:lnTo>
                    <a:pt x="36" y="299"/>
                  </a:lnTo>
                  <a:lnTo>
                    <a:pt x="40" y="293"/>
                  </a:lnTo>
                  <a:lnTo>
                    <a:pt x="45" y="288"/>
                  </a:lnTo>
                  <a:lnTo>
                    <a:pt x="49" y="282"/>
                  </a:lnTo>
                  <a:lnTo>
                    <a:pt x="55" y="277"/>
                  </a:lnTo>
                  <a:lnTo>
                    <a:pt x="59" y="270"/>
                  </a:lnTo>
                  <a:lnTo>
                    <a:pt x="64" y="264"/>
                  </a:lnTo>
                  <a:lnTo>
                    <a:pt x="69" y="257"/>
                  </a:lnTo>
                  <a:lnTo>
                    <a:pt x="75" y="252"/>
                  </a:lnTo>
                  <a:lnTo>
                    <a:pt x="81" y="244"/>
                  </a:lnTo>
                  <a:lnTo>
                    <a:pt x="86" y="238"/>
                  </a:lnTo>
                  <a:lnTo>
                    <a:pt x="94" y="230"/>
                  </a:lnTo>
                  <a:lnTo>
                    <a:pt x="100" y="224"/>
                  </a:lnTo>
                  <a:lnTo>
                    <a:pt x="107" y="216"/>
                  </a:lnTo>
                  <a:lnTo>
                    <a:pt x="113" y="210"/>
                  </a:lnTo>
                  <a:lnTo>
                    <a:pt x="119" y="204"/>
                  </a:lnTo>
                  <a:lnTo>
                    <a:pt x="127" y="196"/>
                  </a:lnTo>
                  <a:lnTo>
                    <a:pt x="133" y="189"/>
                  </a:lnTo>
                  <a:lnTo>
                    <a:pt x="139" y="182"/>
                  </a:lnTo>
                  <a:lnTo>
                    <a:pt x="147" y="175"/>
                  </a:lnTo>
                  <a:lnTo>
                    <a:pt x="153" y="167"/>
                  </a:lnTo>
                  <a:lnTo>
                    <a:pt x="159" y="160"/>
                  </a:lnTo>
                  <a:lnTo>
                    <a:pt x="167" y="153"/>
                  </a:lnTo>
                  <a:lnTo>
                    <a:pt x="174" y="146"/>
                  </a:lnTo>
                  <a:lnTo>
                    <a:pt x="182" y="140"/>
                  </a:lnTo>
                  <a:lnTo>
                    <a:pt x="188" y="132"/>
                  </a:lnTo>
                  <a:lnTo>
                    <a:pt x="196" y="125"/>
                  </a:lnTo>
                  <a:lnTo>
                    <a:pt x="202" y="118"/>
                  </a:lnTo>
                  <a:lnTo>
                    <a:pt x="209" y="112"/>
                  </a:lnTo>
                  <a:lnTo>
                    <a:pt x="217" y="104"/>
                  </a:lnTo>
                  <a:lnTo>
                    <a:pt x="225" y="98"/>
                  </a:lnTo>
                  <a:lnTo>
                    <a:pt x="231" y="93"/>
                  </a:lnTo>
                  <a:lnTo>
                    <a:pt x="240" y="87"/>
                  </a:lnTo>
                  <a:lnTo>
                    <a:pt x="246" y="81"/>
                  </a:lnTo>
                  <a:lnTo>
                    <a:pt x="252" y="74"/>
                  </a:lnTo>
                  <a:lnTo>
                    <a:pt x="258" y="68"/>
                  </a:lnTo>
                  <a:lnTo>
                    <a:pt x="266" y="63"/>
                  </a:lnTo>
                  <a:lnTo>
                    <a:pt x="272" y="59"/>
                  </a:lnTo>
                  <a:lnTo>
                    <a:pt x="280" y="54"/>
                  </a:lnTo>
                  <a:lnTo>
                    <a:pt x="286" y="49"/>
                  </a:lnTo>
                  <a:lnTo>
                    <a:pt x="294" y="45"/>
                  </a:lnTo>
                  <a:lnTo>
                    <a:pt x="300" y="40"/>
                  </a:lnTo>
                  <a:lnTo>
                    <a:pt x="306" y="37"/>
                  </a:lnTo>
                  <a:lnTo>
                    <a:pt x="312" y="33"/>
                  </a:lnTo>
                  <a:lnTo>
                    <a:pt x="319" y="30"/>
                  </a:lnTo>
                  <a:lnTo>
                    <a:pt x="325" y="28"/>
                  </a:lnTo>
                  <a:lnTo>
                    <a:pt x="331" y="25"/>
                  </a:lnTo>
                  <a:lnTo>
                    <a:pt x="336" y="23"/>
                  </a:lnTo>
                  <a:lnTo>
                    <a:pt x="343" y="22"/>
                  </a:lnTo>
                  <a:lnTo>
                    <a:pt x="348" y="20"/>
                  </a:lnTo>
                  <a:lnTo>
                    <a:pt x="354" y="18"/>
                  </a:lnTo>
                  <a:lnTo>
                    <a:pt x="360" y="16"/>
                  </a:lnTo>
                  <a:lnTo>
                    <a:pt x="366" y="15"/>
                  </a:lnTo>
                  <a:lnTo>
                    <a:pt x="373" y="13"/>
                  </a:lnTo>
                  <a:lnTo>
                    <a:pt x="379" y="13"/>
                  </a:lnTo>
                  <a:lnTo>
                    <a:pt x="386" y="11"/>
                  </a:lnTo>
                  <a:lnTo>
                    <a:pt x="393" y="10"/>
                  </a:lnTo>
                  <a:lnTo>
                    <a:pt x="399" y="9"/>
                  </a:lnTo>
                  <a:lnTo>
                    <a:pt x="408" y="8"/>
                  </a:lnTo>
                  <a:lnTo>
                    <a:pt x="414" y="6"/>
                  </a:lnTo>
                  <a:lnTo>
                    <a:pt x="423" y="6"/>
                  </a:lnTo>
                  <a:lnTo>
                    <a:pt x="429" y="5"/>
                  </a:lnTo>
                  <a:lnTo>
                    <a:pt x="437" y="5"/>
                  </a:lnTo>
                  <a:lnTo>
                    <a:pt x="444" y="4"/>
                  </a:lnTo>
                  <a:lnTo>
                    <a:pt x="453" y="4"/>
                  </a:lnTo>
                  <a:lnTo>
                    <a:pt x="461" y="4"/>
                  </a:lnTo>
                  <a:lnTo>
                    <a:pt x="468" y="3"/>
                  </a:lnTo>
                  <a:lnTo>
                    <a:pt x="476" y="1"/>
                  </a:lnTo>
                  <a:lnTo>
                    <a:pt x="484" y="1"/>
                  </a:lnTo>
                  <a:lnTo>
                    <a:pt x="492" y="1"/>
                  </a:lnTo>
                  <a:lnTo>
                    <a:pt x="501" y="1"/>
                  </a:lnTo>
                  <a:lnTo>
                    <a:pt x="508" y="1"/>
                  </a:lnTo>
                  <a:lnTo>
                    <a:pt x="517" y="1"/>
                  </a:lnTo>
                  <a:lnTo>
                    <a:pt x="525" y="0"/>
                  </a:lnTo>
                  <a:lnTo>
                    <a:pt x="532" y="0"/>
                  </a:lnTo>
                  <a:lnTo>
                    <a:pt x="541" y="0"/>
                  </a:lnTo>
                  <a:lnTo>
                    <a:pt x="548" y="0"/>
                  </a:lnTo>
                  <a:lnTo>
                    <a:pt x="556" y="0"/>
                  </a:lnTo>
                  <a:lnTo>
                    <a:pt x="565" y="0"/>
                  </a:lnTo>
                  <a:lnTo>
                    <a:pt x="572" y="0"/>
                  </a:lnTo>
                  <a:lnTo>
                    <a:pt x="581" y="1"/>
                  </a:lnTo>
                  <a:lnTo>
                    <a:pt x="587" y="1"/>
                  </a:lnTo>
                  <a:lnTo>
                    <a:pt x="595" y="1"/>
                  </a:lnTo>
                  <a:lnTo>
                    <a:pt x="602" y="1"/>
                  </a:lnTo>
                  <a:lnTo>
                    <a:pt x="610" y="1"/>
                  </a:lnTo>
                  <a:lnTo>
                    <a:pt x="616" y="1"/>
                  </a:lnTo>
                  <a:lnTo>
                    <a:pt x="624" y="1"/>
                  </a:lnTo>
                  <a:lnTo>
                    <a:pt x="631" y="1"/>
                  </a:lnTo>
                  <a:lnTo>
                    <a:pt x="638" y="1"/>
                  </a:lnTo>
                  <a:lnTo>
                    <a:pt x="644" y="1"/>
                  </a:lnTo>
                  <a:lnTo>
                    <a:pt x="650" y="1"/>
                  </a:lnTo>
                  <a:lnTo>
                    <a:pt x="656" y="1"/>
                  </a:lnTo>
                  <a:lnTo>
                    <a:pt x="663" y="3"/>
                  </a:lnTo>
                  <a:lnTo>
                    <a:pt x="669" y="3"/>
                  </a:lnTo>
                  <a:lnTo>
                    <a:pt x="674" y="4"/>
                  </a:lnTo>
                  <a:lnTo>
                    <a:pt x="680" y="4"/>
                  </a:lnTo>
                  <a:lnTo>
                    <a:pt x="685" y="4"/>
                  </a:lnTo>
                  <a:lnTo>
                    <a:pt x="689" y="4"/>
                  </a:lnTo>
                  <a:lnTo>
                    <a:pt x="694" y="4"/>
                  </a:lnTo>
                  <a:lnTo>
                    <a:pt x="699" y="4"/>
                  </a:lnTo>
                  <a:lnTo>
                    <a:pt x="703" y="5"/>
                  </a:lnTo>
                  <a:lnTo>
                    <a:pt x="707" y="5"/>
                  </a:lnTo>
                  <a:lnTo>
                    <a:pt x="710" y="5"/>
                  </a:lnTo>
                  <a:lnTo>
                    <a:pt x="714" y="5"/>
                  </a:lnTo>
                  <a:lnTo>
                    <a:pt x="717" y="6"/>
                  </a:lnTo>
                  <a:lnTo>
                    <a:pt x="722" y="6"/>
                  </a:lnTo>
                  <a:lnTo>
                    <a:pt x="725" y="6"/>
                  </a:lnTo>
                  <a:lnTo>
                    <a:pt x="728" y="6"/>
                  </a:lnTo>
                  <a:lnTo>
                    <a:pt x="729" y="8"/>
                  </a:lnTo>
                  <a:lnTo>
                    <a:pt x="730" y="8"/>
                  </a:lnTo>
                  <a:lnTo>
                    <a:pt x="733" y="8"/>
                  </a:lnTo>
                  <a:lnTo>
                    <a:pt x="735" y="8"/>
                  </a:lnTo>
                  <a:lnTo>
                    <a:pt x="739" y="10"/>
                  </a:lnTo>
                  <a:lnTo>
                    <a:pt x="743" y="10"/>
                  </a:lnTo>
                  <a:lnTo>
                    <a:pt x="748" y="13"/>
                  </a:lnTo>
                  <a:lnTo>
                    <a:pt x="752" y="13"/>
                  </a:lnTo>
                  <a:lnTo>
                    <a:pt x="758" y="15"/>
                  </a:lnTo>
                  <a:lnTo>
                    <a:pt x="763" y="16"/>
                  </a:lnTo>
                  <a:lnTo>
                    <a:pt x="771" y="19"/>
                  </a:lnTo>
                  <a:lnTo>
                    <a:pt x="777" y="22"/>
                  </a:lnTo>
                  <a:lnTo>
                    <a:pt x="784" y="23"/>
                  </a:lnTo>
                  <a:lnTo>
                    <a:pt x="792" y="27"/>
                  </a:lnTo>
                  <a:lnTo>
                    <a:pt x="801" y="29"/>
                  </a:lnTo>
                  <a:lnTo>
                    <a:pt x="809" y="32"/>
                  </a:lnTo>
                  <a:lnTo>
                    <a:pt x="820" y="34"/>
                  </a:lnTo>
                  <a:lnTo>
                    <a:pt x="828" y="37"/>
                  </a:lnTo>
                  <a:lnTo>
                    <a:pt x="838" y="40"/>
                  </a:lnTo>
                  <a:lnTo>
                    <a:pt x="848" y="44"/>
                  </a:lnTo>
                  <a:lnTo>
                    <a:pt x="860" y="48"/>
                  </a:lnTo>
                  <a:lnTo>
                    <a:pt x="871" y="52"/>
                  </a:lnTo>
                  <a:lnTo>
                    <a:pt x="882" y="55"/>
                  </a:lnTo>
                  <a:lnTo>
                    <a:pt x="894" y="59"/>
                  </a:lnTo>
                  <a:lnTo>
                    <a:pt x="906" y="63"/>
                  </a:lnTo>
                  <a:lnTo>
                    <a:pt x="919" y="68"/>
                  </a:lnTo>
                  <a:lnTo>
                    <a:pt x="932" y="73"/>
                  </a:lnTo>
                  <a:lnTo>
                    <a:pt x="945" y="77"/>
                  </a:lnTo>
                  <a:lnTo>
                    <a:pt x="960" y="82"/>
                  </a:lnTo>
                  <a:lnTo>
                    <a:pt x="973" y="87"/>
                  </a:lnTo>
                  <a:lnTo>
                    <a:pt x="988" y="93"/>
                  </a:lnTo>
                  <a:lnTo>
                    <a:pt x="1001" y="97"/>
                  </a:lnTo>
                  <a:lnTo>
                    <a:pt x="1017" y="102"/>
                  </a:lnTo>
                  <a:lnTo>
                    <a:pt x="1030" y="107"/>
                  </a:lnTo>
                  <a:lnTo>
                    <a:pt x="1045" y="115"/>
                  </a:lnTo>
                  <a:lnTo>
                    <a:pt x="1060" y="120"/>
                  </a:lnTo>
                  <a:lnTo>
                    <a:pt x="1077" y="126"/>
                  </a:lnTo>
                  <a:lnTo>
                    <a:pt x="1093" y="132"/>
                  </a:lnTo>
                  <a:lnTo>
                    <a:pt x="1108" y="138"/>
                  </a:lnTo>
                  <a:lnTo>
                    <a:pt x="1125" y="145"/>
                  </a:lnTo>
                  <a:lnTo>
                    <a:pt x="1141" y="151"/>
                  </a:lnTo>
                  <a:lnTo>
                    <a:pt x="1157" y="159"/>
                  </a:lnTo>
                  <a:lnTo>
                    <a:pt x="1173" y="165"/>
                  </a:lnTo>
                  <a:lnTo>
                    <a:pt x="1190" y="171"/>
                  </a:lnTo>
                  <a:lnTo>
                    <a:pt x="1207" y="179"/>
                  </a:lnTo>
                  <a:lnTo>
                    <a:pt x="1224" y="186"/>
                  </a:lnTo>
                  <a:lnTo>
                    <a:pt x="1241" y="194"/>
                  </a:lnTo>
                  <a:lnTo>
                    <a:pt x="1258" y="201"/>
                  </a:lnTo>
                  <a:lnTo>
                    <a:pt x="1275" y="209"/>
                  </a:lnTo>
                  <a:lnTo>
                    <a:pt x="1291" y="216"/>
                  </a:lnTo>
                  <a:lnTo>
                    <a:pt x="1310" y="224"/>
                  </a:lnTo>
                  <a:lnTo>
                    <a:pt x="1327" y="233"/>
                  </a:lnTo>
                  <a:lnTo>
                    <a:pt x="1344" y="240"/>
                  </a:lnTo>
                  <a:lnTo>
                    <a:pt x="1362" y="249"/>
                  </a:lnTo>
                  <a:lnTo>
                    <a:pt x="1379" y="257"/>
                  </a:lnTo>
                  <a:lnTo>
                    <a:pt x="1396" y="265"/>
                  </a:lnTo>
                  <a:lnTo>
                    <a:pt x="1413" y="274"/>
                  </a:lnTo>
                  <a:lnTo>
                    <a:pt x="1430" y="283"/>
                  </a:lnTo>
                  <a:lnTo>
                    <a:pt x="1447" y="292"/>
                  </a:lnTo>
                  <a:lnTo>
                    <a:pt x="1465" y="301"/>
                  </a:lnTo>
                  <a:lnTo>
                    <a:pt x="1481" y="311"/>
                  </a:lnTo>
                  <a:lnTo>
                    <a:pt x="1499" y="319"/>
                  </a:lnTo>
                  <a:lnTo>
                    <a:pt x="1516" y="329"/>
                  </a:lnTo>
                  <a:lnTo>
                    <a:pt x="1515" y="329"/>
                  </a:lnTo>
                  <a:lnTo>
                    <a:pt x="1514" y="331"/>
                  </a:lnTo>
                  <a:lnTo>
                    <a:pt x="1510" y="333"/>
                  </a:lnTo>
                  <a:lnTo>
                    <a:pt x="1505" y="337"/>
                  </a:lnTo>
                  <a:lnTo>
                    <a:pt x="1500" y="341"/>
                  </a:lnTo>
                  <a:lnTo>
                    <a:pt x="1494" y="345"/>
                  </a:lnTo>
                  <a:lnTo>
                    <a:pt x="1490" y="347"/>
                  </a:lnTo>
                  <a:lnTo>
                    <a:pt x="1486" y="350"/>
                  </a:lnTo>
                  <a:lnTo>
                    <a:pt x="1482" y="353"/>
                  </a:lnTo>
                  <a:lnTo>
                    <a:pt x="1478" y="356"/>
                  </a:lnTo>
                  <a:lnTo>
                    <a:pt x="1473" y="358"/>
                  </a:lnTo>
                  <a:lnTo>
                    <a:pt x="1468" y="361"/>
                  </a:lnTo>
                  <a:lnTo>
                    <a:pt x="1463" y="362"/>
                  </a:lnTo>
                  <a:lnTo>
                    <a:pt x="1458" y="366"/>
                  </a:lnTo>
                  <a:lnTo>
                    <a:pt x="1453" y="367"/>
                  </a:lnTo>
                  <a:lnTo>
                    <a:pt x="1447" y="371"/>
                  </a:lnTo>
                  <a:lnTo>
                    <a:pt x="1442" y="372"/>
                  </a:lnTo>
                  <a:lnTo>
                    <a:pt x="1437" y="376"/>
                  </a:lnTo>
                  <a:lnTo>
                    <a:pt x="1431" y="377"/>
                  </a:lnTo>
                  <a:lnTo>
                    <a:pt x="1424" y="378"/>
                  </a:lnTo>
                  <a:lnTo>
                    <a:pt x="1418" y="381"/>
                  </a:lnTo>
                  <a:lnTo>
                    <a:pt x="1412" y="384"/>
                  </a:lnTo>
                  <a:lnTo>
                    <a:pt x="1404" y="384"/>
                  </a:lnTo>
                  <a:lnTo>
                    <a:pt x="1397" y="386"/>
                  </a:lnTo>
                  <a:lnTo>
                    <a:pt x="1391" y="387"/>
                  </a:lnTo>
                  <a:lnTo>
                    <a:pt x="1384" y="389"/>
                  </a:lnTo>
                  <a:lnTo>
                    <a:pt x="1382" y="387"/>
                  </a:lnTo>
                  <a:lnTo>
                    <a:pt x="1381" y="387"/>
                  </a:lnTo>
                  <a:lnTo>
                    <a:pt x="1378" y="387"/>
                  </a:lnTo>
                  <a:lnTo>
                    <a:pt x="1374" y="386"/>
                  </a:lnTo>
                  <a:lnTo>
                    <a:pt x="1369" y="385"/>
                  </a:lnTo>
                  <a:lnTo>
                    <a:pt x="1364" y="384"/>
                  </a:lnTo>
                  <a:lnTo>
                    <a:pt x="1358" y="382"/>
                  </a:lnTo>
                  <a:lnTo>
                    <a:pt x="1352" y="382"/>
                  </a:lnTo>
                  <a:lnTo>
                    <a:pt x="1347" y="381"/>
                  </a:lnTo>
                  <a:lnTo>
                    <a:pt x="1342" y="380"/>
                  </a:lnTo>
                  <a:lnTo>
                    <a:pt x="1338" y="378"/>
                  </a:lnTo>
                  <a:lnTo>
                    <a:pt x="1334" y="377"/>
                  </a:lnTo>
                  <a:lnTo>
                    <a:pt x="1329" y="376"/>
                  </a:lnTo>
                  <a:lnTo>
                    <a:pt x="1324" y="376"/>
                  </a:lnTo>
                  <a:lnTo>
                    <a:pt x="1319" y="375"/>
                  </a:lnTo>
                  <a:lnTo>
                    <a:pt x="1314" y="373"/>
                  </a:lnTo>
                  <a:lnTo>
                    <a:pt x="1309" y="371"/>
                  </a:lnTo>
                  <a:lnTo>
                    <a:pt x="1303" y="370"/>
                  </a:lnTo>
                  <a:lnTo>
                    <a:pt x="1298" y="368"/>
                  </a:lnTo>
                  <a:lnTo>
                    <a:pt x="1293" y="367"/>
                  </a:lnTo>
                  <a:lnTo>
                    <a:pt x="1286" y="366"/>
                  </a:lnTo>
                  <a:lnTo>
                    <a:pt x="1280" y="365"/>
                  </a:lnTo>
                  <a:lnTo>
                    <a:pt x="1274" y="362"/>
                  </a:lnTo>
                  <a:lnTo>
                    <a:pt x="1269" y="361"/>
                  </a:lnTo>
                  <a:lnTo>
                    <a:pt x="1261" y="360"/>
                  </a:lnTo>
                  <a:lnTo>
                    <a:pt x="1255" y="357"/>
                  </a:lnTo>
                  <a:lnTo>
                    <a:pt x="1249" y="355"/>
                  </a:lnTo>
                  <a:lnTo>
                    <a:pt x="1241" y="353"/>
                  </a:lnTo>
                  <a:lnTo>
                    <a:pt x="1235" y="350"/>
                  </a:lnTo>
                  <a:lnTo>
                    <a:pt x="1227" y="348"/>
                  </a:lnTo>
                  <a:lnTo>
                    <a:pt x="1220" y="346"/>
                  </a:lnTo>
                  <a:lnTo>
                    <a:pt x="1214" y="343"/>
                  </a:lnTo>
                  <a:lnTo>
                    <a:pt x="1206" y="341"/>
                  </a:lnTo>
                  <a:lnTo>
                    <a:pt x="1199" y="338"/>
                  </a:lnTo>
                  <a:lnTo>
                    <a:pt x="1191" y="334"/>
                  </a:lnTo>
                  <a:lnTo>
                    <a:pt x="1183" y="333"/>
                  </a:lnTo>
                  <a:lnTo>
                    <a:pt x="1176" y="331"/>
                  </a:lnTo>
                  <a:lnTo>
                    <a:pt x="1168" y="327"/>
                  </a:lnTo>
                  <a:lnTo>
                    <a:pt x="1161" y="324"/>
                  </a:lnTo>
                  <a:lnTo>
                    <a:pt x="1155" y="322"/>
                  </a:lnTo>
                  <a:lnTo>
                    <a:pt x="1146" y="318"/>
                  </a:lnTo>
                  <a:lnTo>
                    <a:pt x="1138" y="314"/>
                  </a:lnTo>
                  <a:lnTo>
                    <a:pt x="1130" y="311"/>
                  </a:lnTo>
                  <a:lnTo>
                    <a:pt x="1122" y="308"/>
                  </a:lnTo>
                  <a:lnTo>
                    <a:pt x="1114" y="304"/>
                  </a:lnTo>
                  <a:lnTo>
                    <a:pt x="1107" y="301"/>
                  </a:lnTo>
                  <a:lnTo>
                    <a:pt x="1099" y="297"/>
                  </a:lnTo>
                  <a:lnTo>
                    <a:pt x="1091" y="294"/>
                  </a:lnTo>
                  <a:lnTo>
                    <a:pt x="1083" y="289"/>
                  </a:lnTo>
                  <a:lnTo>
                    <a:pt x="1074" y="287"/>
                  </a:lnTo>
                  <a:lnTo>
                    <a:pt x="1067" y="282"/>
                  </a:lnTo>
                  <a:lnTo>
                    <a:pt x="1059" y="278"/>
                  </a:lnTo>
                  <a:lnTo>
                    <a:pt x="1050" y="274"/>
                  </a:lnTo>
                  <a:lnTo>
                    <a:pt x="1043" y="270"/>
                  </a:lnTo>
                  <a:lnTo>
                    <a:pt x="1035" y="265"/>
                  </a:lnTo>
                  <a:lnTo>
                    <a:pt x="1028" y="262"/>
                  </a:lnTo>
                  <a:lnTo>
                    <a:pt x="1020" y="257"/>
                  </a:lnTo>
                  <a:lnTo>
                    <a:pt x="1012" y="253"/>
                  </a:lnTo>
                  <a:lnTo>
                    <a:pt x="1003" y="248"/>
                  </a:lnTo>
                  <a:lnTo>
                    <a:pt x="995" y="243"/>
                  </a:lnTo>
                  <a:lnTo>
                    <a:pt x="986" y="238"/>
                  </a:lnTo>
                  <a:lnTo>
                    <a:pt x="978" y="234"/>
                  </a:lnTo>
                  <a:lnTo>
                    <a:pt x="969" y="229"/>
                  </a:lnTo>
                  <a:lnTo>
                    <a:pt x="961" y="225"/>
                  </a:lnTo>
                  <a:lnTo>
                    <a:pt x="951" y="221"/>
                  </a:lnTo>
                  <a:lnTo>
                    <a:pt x="943" y="216"/>
                  </a:lnTo>
                  <a:lnTo>
                    <a:pt x="934" y="213"/>
                  </a:lnTo>
                  <a:lnTo>
                    <a:pt x="925" y="209"/>
                  </a:lnTo>
                  <a:lnTo>
                    <a:pt x="916" y="204"/>
                  </a:lnTo>
                  <a:lnTo>
                    <a:pt x="907" y="200"/>
                  </a:lnTo>
                  <a:lnTo>
                    <a:pt x="899" y="195"/>
                  </a:lnTo>
                  <a:lnTo>
                    <a:pt x="890" y="192"/>
                  </a:lnTo>
                  <a:lnTo>
                    <a:pt x="880" y="187"/>
                  </a:lnTo>
                  <a:lnTo>
                    <a:pt x="871" y="184"/>
                  </a:lnTo>
                  <a:lnTo>
                    <a:pt x="861" y="179"/>
                  </a:lnTo>
                  <a:lnTo>
                    <a:pt x="852" y="175"/>
                  </a:lnTo>
                  <a:lnTo>
                    <a:pt x="842" y="171"/>
                  </a:lnTo>
                  <a:lnTo>
                    <a:pt x="833" y="167"/>
                  </a:lnTo>
                  <a:lnTo>
                    <a:pt x="823" y="164"/>
                  </a:lnTo>
                  <a:lnTo>
                    <a:pt x="814" y="161"/>
                  </a:lnTo>
                  <a:lnTo>
                    <a:pt x="804" y="156"/>
                  </a:lnTo>
                  <a:lnTo>
                    <a:pt x="796" y="153"/>
                  </a:lnTo>
                  <a:lnTo>
                    <a:pt x="787" y="150"/>
                  </a:lnTo>
                  <a:lnTo>
                    <a:pt x="777" y="146"/>
                  </a:lnTo>
                  <a:lnTo>
                    <a:pt x="768" y="142"/>
                  </a:lnTo>
                  <a:lnTo>
                    <a:pt x="759" y="140"/>
                  </a:lnTo>
                  <a:lnTo>
                    <a:pt x="749" y="136"/>
                  </a:lnTo>
                  <a:lnTo>
                    <a:pt x="742" y="133"/>
                  </a:lnTo>
                  <a:lnTo>
                    <a:pt x="732" y="131"/>
                  </a:lnTo>
                  <a:lnTo>
                    <a:pt x="722" y="127"/>
                  </a:lnTo>
                  <a:lnTo>
                    <a:pt x="713" y="123"/>
                  </a:lnTo>
                  <a:lnTo>
                    <a:pt x="704" y="122"/>
                  </a:lnTo>
                  <a:lnTo>
                    <a:pt x="695" y="118"/>
                  </a:lnTo>
                  <a:lnTo>
                    <a:pt x="686" y="116"/>
                  </a:lnTo>
                  <a:lnTo>
                    <a:pt x="678" y="113"/>
                  </a:lnTo>
                  <a:lnTo>
                    <a:pt x="669" y="111"/>
                  </a:lnTo>
                  <a:lnTo>
                    <a:pt x="660" y="108"/>
                  </a:lnTo>
                  <a:lnTo>
                    <a:pt x="653" y="106"/>
                  </a:lnTo>
                  <a:lnTo>
                    <a:pt x="644" y="104"/>
                  </a:lnTo>
                  <a:lnTo>
                    <a:pt x="635" y="102"/>
                  </a:lnTo>
                  <a:lnTo>
                    <a:pt x="626" y="99"/>
                  </a:lnTo>
                  <a:lnTo>
                    <a:pt x="617" y="98"/>
                  </a:lnTo>
                  <a:lnTo>
                    <a:pt x="610" y="97"/>
                  </a:lnTo>
                  <a:lnTo>
                    <a:pt x="604" y="96"/>
                  </a:lnTo>
                  <a:lnTo>
                    <a:pt x="595" y="93"/>
                  </a:lnTo>
                  <a:lnTo>
                    <a:pt x="587" y="92"/>
                  </a:lnTo>
                  <a:lnTo>
                    <a:pt x="580" y="91"/>
                  </a:lnTo>
                  <a:lnTo>
                    <a:pt x="572" y="89"/>
                  </a:lnTo>
                  <a:lnTo>
                    <a:pt x="565" y="88"/>
                  </a:lnTo>
                  <a:lnTo>
                    <a:pt x="557" y="87"/>
                  </a:lnTo>
                  <a:lnTo>
                    <a:pt x="551" y="86"/>
                  </a:lnTo>
                  <a:lnTo>
                    <a:pt x="545" y="86"/>
                  </a:lnTo>
                  <a:lnTo>
                    <a:pt x="537" y="86"/>
                  </a:lnTo>
                  <a:lnTo>
                    <a:pt x="531" y="84"/>
                  </a:lnTo>
                  <a:lnTo>
                    <a:pt x="525" y="84"/>
                  </a:lnTo>
                  <a:lnTo>
                    <a:pt x="520" y="84"/>
                  </a:lnTo>
                  <a:lnTo>
                    <a:pt x="513" y="84"/>
                  </a:lnTo>
                  <a:lnTo>
                    <a:pt x="507" y="84"/>
                  </a:lnTo>
                  <a:lnTo>
                    <a:pt x="502" y="84"/>
                  </a:lnTo>
                  <a:lnTo>
                    <a:pt x="497" y="86"/>
                  </a:lnTo>
                  <a:lnTo>
                    <a:pt x="492" y="86"/>
                  </a:lnTo>
                  <a:lnTo>
                    <a:pt x="487" y="86"/>
                  </a:lnTo>
                  <a:lnTo>
                    <a:pt x="481" y="86"/>
                  </a:lnTo>
                  <a:lnTo>
                    <a:pt x="476" y="87"/>
                  </a:lnTo>
                  <a:lnTo>
                    <a:pt x="471" y="87"/>
                  </a:lnTo>
                  <a:lnTo>
                    <a:pt x="466" y="88"/>
                  </a:lnTo>
                  <a:lnTo>
                    <a:pt x="461" y="88"/>
                  </a:lnTo>
                  <a:lnTo>
                    <a:pt x="457" y="89"/>
                  </a:lnTo>
                  <a:lnTo>
                    <a:pt x="450" y="89"/>
                  </a:lnTo>
                  <a:lnTo>
                    <a:pt x="445" y="91"/>
                  </a:lnTo>
                  <a:lnTo>
                    <a:pt x="440" y="92"/>
                  </a:lnTo>
                  <a:lnTo>
                    <a:pt x="437" y="93"/>
                  </a:lnTo>
                  <a:lnTo>
                    <a:pt x="432" y="94"/>
                  </a:lnTo>
                  <a:lnTo>
                    <a:pt x="427" y="96"/>
                  </a:lnTo>
                  <a:lnTo>
                    <a:pt x="423" y="96"/>
                  </a:lnTo>
                  <a:lnTo>
                    <a:pt x="418" y="98"/>
                  </a:lnTo>
                  <a:lnTo>
                    <a:pt x="413" y="98"/>
                  </a:lnTo>
                  <a:lnTo>
                    <a:pt x="408" y="99"/>
                  </a:lnTo>
                  <a:lnTo>
                    <a:pt x="403" y="99"/>
                  </a:lnTo>
                  <a:lnTo>
                    <a:pt x="399" y="101"/>
                  </a:lnTo>
                  <a:lnTo>
                    <a:pt x="395" y="102"/>
                  </a:lnTo>
                  <a:lnTo>
                    <a:pt x="390" y="103"/>
                  </a:lnTo>
                  <a:lnTo>
                    <a:pt x="386" y="104"/>
                  </a:lnTo>
                  <a:lnTo>
                    <a:pt x="381" y="106"/>
                  </a:lnTo>
                  <a:lnTo>
                    <a:pt x="376" y="107"/>
                  </a:lnTo>
                  <a:lnTo>
                    <a:pt x="373" y="108"/>
                  </a:lnTo>
                  <a:lnTo>
                    <a:pt x="369" y="109"/>
                  </a:lnTo>
                  <a:lnTo>
                    <a:pt x="364" y="112"/>
                  </a:lnTo>
                  <a:lnTo>
                    <a:pt x="360" y="113"/>
                  </a:lnTo>
                  <a:lnTo>
                    <a:pt x="356" y="115"/>
                  </a:lnTo>
                  <a:lnTo>
                    <a:pt x="351" y="116"/>
                  </a:lnTo>
                  <a:lnTo>
                    <a:pt x="348" y="118"/>
                  </a:lnTo>
                  <a:lnTo>
                    <a:pt x="344" y="120"/>
                  </a:lnTo>
                  <a:lnTo>
                    <a:pt x="340" y="121"/>
                  </a:lnTo>
                  <a:lnTo>
                    <a:pt x="335" y="122"/>
                  </a:lnTo>
                  <a:lnTo>
                    <a:pt x="331" y="125"/>
                  </a:lnTo>
                  <a:lnTo>
                    <a:pt x="324" y="127"/>
                  </a:lnTo>
                  <a:lnTo>
                    <a:pt x="316" y="132"/>
                  </a:lnTo>
                  <a:lnTo>
                    <a:pt x="312" y="133"/>
                  </a:lnTo>
                  <a:lnTo>
                    <a:pt x="307" y="135"/>
                  </a:lnTo>
                  <a:lnTo>
                    <a:pt x="304" y="137"/>
                  </a:lnTo>
                  <a:lnTo>
                    <a:pt x="301" y="138"/>
                  </a:lnTo>
                  <a:lnTo>
                    <a:pt x="292" y="143"/>
                  </a:lnTo>
                  <a:lnTo>
                    <a:pt x="286" y="147"/>
                  </a:lnTo>
                  <a:lnTo>
                    <a:pt x="280" y="151"/>
                  </a:lnTo>
                  <a:lnTo>
                    <a:pt x="272" y="155"/>
                  </a:lnTo>
                  <a:lnTo>
                    <a:pt x="265" y="160"/>
                  </a:lnTo>
                  <a:lnTo>
                    <a:pt x="258" y="165"/>
                  </a:lnTo>
                  <a:lnTo>
                    <a:pt x="252" y="169"/>
                  </a:lnTo>
                  <a:lnTo>
                    <a:pt x="246" y="172"/>
                  </a:lnTo>
                  <a:lnTo>
                    <a:pt x="240" y="177"/>
                  </a:lnTo>
                  <a:lnTo>
                    <a:pt x="235" y="184"/>
                  </a:lnTo>
                  <a:lnTo>
                    <a:pt x="227" y="187"/>
                  </a:lnTo>
                  <a:lnTo>
                    <a:pt x="220" y="194"/>
                  </a:lnTo>
                  <a:lnTo>
                    <a:pt x="213" y="199"/>
                  </a:lnTo>
                  <a:lnTo>
                    <a:pt x="206" y="205"/>
                  </a:lnTo>
                  <a:lnTo>
                    <a:pt x="202" y="206"/>
                  </a:lnTo>
                  <a:lnTo>
                    <a:pt x="197" y="210"/>
                  </a:lnTo>
                  <a:lnTo>
                    <a:pt x="193" y="213"/>
                  </a:lnTo>
                  <a:lnTo>
                    <a:pt x="189" y="216"/>
                  </a:lnTo>
                  <a:lnTo>
                    <a:pt x="186" y="220"/>
                  </a:lnTo>
                  <a:lnTo>
                    <a:pt x="181" y="223"/>
                  </a:lnTo>
                  <a:lnTo>
                    <a:pt x="177" y="226"/>
                  </a:lnTo>
                  <a:lnTo>
                    <a:pt x="173" y="230"/>
                  </a:lnTo>
                  <a:lnTo>
                    <a:pt x="169" y="233"/>
                  </a:lnTo>
                  <a:lnTo>
                    <a:pt x="164" y="236"/>
                  </a:lnTo>
                  <a:lnTo>
                    <a:pt x="161" y="239"/>
                  </a:lnTo>
                  <a:lnTo>
                    <a:pt x="157" y="243"/>
                  </a:lnTo>
                  <a:lnTo>
                    <a:pt x="152" y="245"/>
                  </a:lnTo>
                  <a:lnTo>
                    <a:pt x="148" y="249"/>
                  </a:lnTo>
                  <a:lnTo>
                    <a:pt x="143" y="253"/>
                  </a:lnTo>
                  <a:lnTo>
                    <a:pt x="139" y="257"/>
                  </a:lnTo>
                  <a:lnTo>
                    <a:pt x="135" y="259"/>
                  </a:lnTo>
                  <a:lnTo>
                    <a:pt x="130" y="263"/>
                  </a:lnTo>
                  <a:lnTo>
                    <a:pt x="127" y="265"/>
                  </a:lnTo>
                  <a:lnTo>
                    <a:pt x="123" y="269"/>
                  </a:lnTo>
                  <a:lnTo>
                    <a:pt x="118" y="272"/>
                  </a:lnTo>
                  <a:lnTo>
                    <a:pt x="114" y="275"/>
                  </a:lnTo>
                  <a:lnTo>
                    <a:pt x="109" y="279"/>
                  </a:lnTo>
                  <a:lnTo>
                    <a:pt x="107" y="283"/>
                  </a:lnTo>
                  <a:lnTo>
                    <a:pt x="102" y="284"/>
                  </a:lnTo>
                  <a:lnTo>
                    <a:pt x="98" y="288"/>
                  </a:lnTo>
                  <a:lnTo>
                    <a:pt x="94" y="291"/>
                  </a:lnTo>
                  <a:lnTo>
                    <a:pt x="90" y="294"/>
                  </a:lnTo>
                  <a:lnTo>
                    <a:pt x="81" y="299"/>
                  </a:lnTo>
                  <a:lnTo>
                    <a:pt x="75" y="306"/>
                  </a:lnTo>
                  <a:lnTo>
                    <a:pt x="68" y="311"/>
                  </a:lnTo>
                  <a:lnTo>
                    <a:pt x="61" y="316"/>
                  </a:lnTo>
                  <a:lnTo>
                    <a:pt x="56" y="319"/>
                  </a:lnTo>
                  <a:lnTo>
                    <a:pt x="51" y="324"/>
                  </a:lnTo>
                  <a:lnTo>
                    <a:pt x="45" y="327"/>
                  </a:lnTo>
                  <a:lnTo>
                    <a:pt x="41" y="331"/>
                  </a:lnTo>
                  <a:lnTo>
                    <a:pt x="36" y="333"/>
                  </a:lnTo>
                  <a:lnTo>
                    <a:pt x="34" y="337"/>
                  </a:lnTo>
                  <a:lnTo>
                    <a:pt x="30" y="341"/>
                  </a:lnTo>
                  <a:lnTo>
                    <a:pt x="29" y="342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1" name="Freeform 89"/>
            <p:cNvSpPr>
              <a:spLocks/>
            </p:cNvSpPr>
            <p:nvPr/>
          </p:nvSpPr>
          <p:spPr bwMode="auto">
            <a:xfrm>
              <a:off x="3203" y="3038"/>
              <a:ext cx="32" cy="22"/>
            </a:xfrm>
            <a:custGeom>
              <a:avLst/>
              <a:gdLst>
                <a:gd name="T0" fmla="*/ 0 w 95"/>
                <a:gd name="T1" fmla="*/ 56 h 68"/>
                <a:gd name="T2" fmla="*/ 31 w 95"/>
                <a:gd name="T3" fmla="*/ 35 h 68"/>
                <a:gd name="T4" fmla="*/ 91 w 95"/>
                <a:gd name="T5" fmla="*/ 0 h 68"/>
                <a:gd name="T6" fmla="*/ 95 w 95"/>
                <a:gd name="T7" fmla="*/ 17 h 68"/>
                <a:gd name="T8" fmla="*/ 0 w 95"/>
                <a:gd name="T9" fmla="*/ 68 h 68"/>
                <a:gd name="T10" fmla="*/ 0 w 95"/>
                <a:gd name="T11" fmla="*/ 56 h 68"/>
                <a:gd name="T12" fmla="*/ 0 w 95"/>
                <a:gd name="T13" fmla="*/ 56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68"/>
                <a:gd name="T23" fmla="*/ 95 w 95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68">
                  <a:moveTo>
                    <a:pt x="0" y="56"/>
                  </a:moveTo>
                  <a:lnTo>
                    <a:pt x="31" y="35"/>
                  </a:lnTo>
                  <a:lnTo>
                    <a:pt x="91" y="0"/>
                  </a:lnTo>
                  <a:lnTo>
                    <a:pt x="95" y="17"/>
                  </a:lnTo>
                  <a:lnTo>
                    <a:pt x="0" y="6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2" name="Freeform 90"/>
            <p:cNvSpPr>
              <a:spLocks/>
            </p:cNvSpPr>
            <p:nvPr/>
          </p:nvSpPr>
          <p:spPr bwMode="auto">
            <a:xfrm>
              <a:off x="3213" y="3055"/>
              <a:ext cx="32" cy="39"/>
            </a:xfrm>
            <a:custGeom>
              <a:avLst/>
              <a:gdLst>
                <a:gd name="T0" fmla="*/ 79 w 95"/>
                <a:gd name="T1" fmla="*/ 0 h 118"/>
                <a:gd name="T2" fmla="*/ 95 w 95"/>
                <a:gd name="T3" fmla="*/ 15 h 118"/>
                <a:gd name="T4" fmla="*/ 7 w 95"/>
                <a:gd name="T5" fmla="*/ 118 h 118"/>
                <a:gd name="T6" fmla="*/ 0 w 95"/>
                <a:gd name="T7" fmla="*/ 113 h 118"/>
                <a:gd name="T8" fmla="*/ 74 w 95"/>
                <a:gd name="T9" fmla="*/ 8 h 118"/>
                <a:gd name="T10" fmla="*/ 79 w 95"/>
                <a:gd name="T11" fmla="*/ 0 h 118"/>
                <a:gd name="T12" fmla="*/ 79 w 95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118"/>
                <a:gd name="T23" fmla="*/ 95 w 95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118">
                  <a:moveTo>
                    <a:pt x="79" y="0"/>
                  </a:moveTo>
                  <a:lnTo>
                    <a:pt x="95" y="15"/>
                  </a:lnTo>
                  <a:lnTo>
                    <a:pt x="7" y="118"/>
                  </a:lnTo>
                  <a:lnTo>
                    <a:pt x="0" y="113"/>
                  </a:lnTo>
                  <a:lnTo>
                    <a:pt x="74" y="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3" name="Freeform 91"/>
            <p:cNvSpPr>
              <a:spLocks/>
            </p:cNvSpPr>
            <p:nvPr/>
          </p:nvSpPr>
          <p:spPr bwMode="auto">
            <a:xfrm>
              <a:off x="3234" y="3066"/>
              <a:ext cx="24" cy="45"/>
            </a:xfrm>
            <a:custGeom>
              <a:avLst/>
              <a:gdLst>
                <a:gd name="T0" fmla="*/ 55 w 74"/>
                <a:gd name="T1" fmla="*/ 0 h 137"/>
                <a:gd name="T2" fmla="*/ 74 w 74"/>
                <a:gd name="T3" fmla="*/ 8 h 137"/>
                <a:gd name="T4" fmla="*/ 6 w 74"/>
                <a:gd name="T5" fmla="*/ 137 h 137"/>
                <a:gd name="T6" fmla="*/ 0 w 74"/>
                <a:gd name="T7" fmla="*/ 130 h 137"/>
                <a:gd name="T8" fmla="*/ 52 w 74"/>
                <a:gd name="T9" fmla="*/ 12 h 137"/>
                <a:gd name="T10" fmla="*/ 55 w 74"/>
                <a:gd name="T11" fmla="*/ 0 h 137"/>
                <a:gd name="T12" fmla="*/ 55 w 74"/>
                <a:gd name="T13" fmla="*/ 0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37"/>
                <a:gd name="T23" fmla="*/ 74 w 74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37">
                  <a:moveTo>
                    <a:pt x="55" y="0"/>
                  </a:moveTo>
                  <a:lnTo>
                    <a:pt x="74" y="8"/>
                  </a:lnTo>
                  <a:lnTo>
                    <a:pt x="6" y="137"/>
                  </a:lnTo>
                  <a:lnTo>
                    <a:pt x="0" y="130"/>
                  </a:lnTo>
                  <a:lnTo>
                    <a:pt x="52" y="1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4" name="Freeform 92"/>
            <p:cNvSpPr>
              <a:spLocks/>
            </p:cNvSpPr>
            <p:nvPr/>
          </p:nvSpPr>
          <p:spPr bwMode="auto">
            <a:xfrm>
              <a:off x="3314" y="3057"/>
              <a:ext cx="30" cy="33"/>
            </a:xfrm>
            <a:custGeom>
              <a:avLst/>
              <a:gdLst>
                <a:gd name="T0" fmla="*/ 20 w 91"/>
                <a:gd name="T1" fmla="*/ 0 h 99"/>
                <a:gd name="T2" fmla="*/ 39 w 91"/>
                <a:gd name="T3" fmla="*/ 21 h 99"/>
                <a:gd name="T4" fmla="*/ 91 w 91"/>
                <a:gd name="T5" fmla="*/ 80 h 99"/>
                <a:gd name="T6" fmla="*/ 86 w 91"/>
                <a:gd name="T7" fmla="*/ 99 h 99"/>
                <a:gd name="T8" fmla="*/ 0 w 91"/>
                <a:gd name="T9" fmla="*/ 14 h 99"/>
                <a:gd name="T10" fmla="*/ 20 w 91"/>
                <a:gd name="T11" fmla="*/ 0 h 99"/>
                <a:gd name="T12" fmla="*/ 20 w 91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"/>
                <a:gd name="T22" fmla="*/ 0 h 99"/>
                <a:gd name="T23" fmla="*/ 91 w 91"/>
                <a:gd name="T24" fmla="*/ 99 h 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" h="99">
                  <a:moveTo>
                    <a:pt x="20" y="0"/>
                  </a:moveTo>
                  <a:lnTo>
                    <a:pt x="39" y="21"/>
                  </a:lnTo>
                  <a:lnTo>
                    <a:pt x="91" y="80"/>
                  </a:lnTo>
                  <a:lnTo>
                    <a:pt x="86" y="99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5" name="Freeform 93"/>
            <p:cNvSpPr>
              <a:spLocks/>
            </p:cNvSpPr>
            <p:nvPr/>
          </p:nvSpPr>
          <p:spPr bwMode="auto">
            <a:xfrm>
              <a:off x="3327" y="3043"/>
              <a:ext cx="23" cy="22"/>
            </a:xfrm>
            <a:custGeom>
              <a:avLst/>
              <a:gdLst>
                <a:gd name="T0" fmla="*/ 9 w 70"/>
                <a:gd name="T1" fmla="*/ 0 h 68"/>
                <a:gd name="T2" fmla="*/ 30 w 70"/>
                <a:gd name="T3" fmla="*/ 18 h 68"/>
                <a:gd name="T4" fmla="*/ 70 w 70"/>
                <a:gd name="T5" fmla="*/ 49 h 68"/>
                <a:gd name="T6" fmla="*/ 70 w 70"/>
                <a:gd name="T7" fmla="*/ 68 h 68"/>
                <a:gd name="T8" fmla="*/ 0 w 70"/>
                <a:gd name="T9" fmla="*/ 19 h 68"/>
                <a:gd name="T10" fmla="*/ 9 w 70"/>
                <a:gd name="T11" fmla="*/ 0 h 68"/>
                <a:gd name="T12" fmla="*/ 9 w 70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68"/>
                <a:gd name="T23" fmla="*/ 70 w 70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68">
                  <a:moveTo>
                    <a:pt x="9" y="0"/>
                  </a:moveTo>
                  <a:lnTo>
                    <a:pt x="30" y="18"/>
                  </a:lnTo>
                  <a:lnTo>
                    <a:pt x="70" y="49"/>
                  </a:lnTo>
                  <a:lnTo>
                    <a:pt x="70" y="68"/>
                  </a:lnTo>
                  <a:lnTo>
                    <a:pt x="0" y="1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6" name="Freeform 94"/>
            <p:cNvSpPr>
              <a:spLocks/>
            </p:cNvSpPr>
            <p:nvPr/>
          </p:nvSpPr>
          <p:spPr bwMode="auto">
            <a:xfrm>
              <a:off x="3282" y="3074"/>
              <a:ext cx="7" cy="47"/>
            </a:xfrm>
            <a:custGeom>
              <a:avLst/>
              <a:gdLst>
                <a:gd name="T0" fmla="*/ 0 w 21"/>
                <a:gd name="T1" fmla="*/ 7 h 141"/>
                <a:gd name="T2" fmla="*/ 20 w 21"/>
                <a:gd name="T3" fmla="*/ 0 h 141"/>
                <a:gd name="T4" fmla="*/ 21 w 21"/>
                <a:gd name="T5" fmla="*/ 135 h 141"/>
                <a:gd name="T6" fmla="*/ 16 w 21"/>
                <a:gd name="T7" fmla="*/ 141 h 141"/>
                <a:gd name="T8" fmla="*/ 4 w 21"/>
                <a:gd name="T9" fmla="*/ 19 h 141"/>
                <a:gd name="T10" fmla="*/ 0 w 21"/>
                <a:gd name="T11" fmla="*/ 7 h 141"/>
                <a:gd name="T12" fmla="*/ 0 w 21"/>
                <a:gd name="T13" fmla="*/ 7 h 1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41"/>
                <a:gd name="T23" fmla="*/ 21 w 21"/>
                <a:gd name="T24" fmla="*/ 141 h 1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41">
                  <a:moveTo>
                    <a:pt x="0" y="7"/>
                  </a:moveTo>
                  <a:lnTo>
                    <a:pt x="20" y="0"/>
                  </a:lnTo>
                  <a:lnTo>
                    <a:pt x="21" y="135"/>
                  </a:lnTo>
                  <a:lnTo>
                    <a:pt x="16" y="141"/>
                  </a:lnTo>
                  <a:lnTo>
                    <a:pt x="4" y="1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7" name="Freeform 95"/>
            <p:cNvSpPr>
              <a:spLocks/>
            </p:cNvSpPr>
            <p:nvPr/>
          </p:nvSpPr>
          <p:spPr bwMode="auto">
            <a:xfrm>
              <a:off x="3225" y="3002"/>
              <a:ext cx="100" cy="66"/>
            </a:xfrm>
            <a:custGeom>
              <a:avLst/>
              <a:gdLst>
                <a:gd name="T0" fmla="*/ 14 w 299"/>
                <a:gd name="T1" fmla="*/ 9 h 199"/>
                <a:gd name="T2" fmla="*/ 26 w 299"/>
                <a:gd name="T3" fmla="*/ 7 h 199"/>
                <a:gd name="T4" fmla="*/ 40 w 299"/>
                <a:gd name="T5" fmla="*/ 5 h 199"/>
                <a:gd name="T6" fmla="*/ 54 w 299"/>
                <a:gd name="T7" fmla="*/ 3 h 199"/>
                <a:gd name="T8" fmla="*/ 70 w 299"/>
                <a:gd name="T9" fmla="*/ 2 h 199"/>
                <a:gd name="T10" fmla="*/ 87 w 299"/>
                <a:gd name="T11" fmla="*/ 0 h 199"/>
                <a:gd name="T12" fmla="*/ 104 w 299"/>
                <a:gd name="T13" fmla="*/ 0 h 199"/>
                <a:gd name="T14" fmla="*/ 119 w 299"/>
                <a:gd name="T15" fmla="*/ 0 h 199"/>
                <a:gd name="T16" fmla="*/ 136 w 299"/>
                <a:gd name="T17" fmla="*/ 3 h 199"/>
                <a:gd name="T18" fmla="*/ 131 w 299"/>
                <a:gd name="T19" fmla="*/ 83 h 199"/>
                <a:gd name="T20" fmla="*/ 196 w 299"/>
                <a:gd name="T21" fmla="*/ 15 h 199"/>
                <a:gd name="T22" fmla="*/ 208 w 299"/>
                <a:gd name="T23" fmla="*/ 17 h 199"/>
                <a:gd name="T24" fmla="*/ 222 w 299"/>
                <a:gd name="T25" fmla="*/ 20 h 199"/>
                <a:gd name="T26" fmla="*/ 235 w 299"/>
                <a:gd name="T27" fmla="*/ 23 h 199"/>
                <a:gd name="T28" fmla="*/ 247 w 299"/>
                <a:gd name="T29" fmla="*/ 27 h 199"/>
                <a:gd name="T30" fmla="*/ 261 w 299"/>
                <a:gd name="T31" fmla="*/ 32 h 199"/>
                <a:gd name="T32" fmla="*/ 274 w 299"/>
                <a:gd name="T33" fmla="*/ 37 h 199"/>
                <a:gd name="T34" fmla="*/ 286 w 299"/>
                <a:gd name="T35" fmla="*/ 44 h 199"/>
                <a:gd name="T36" fmla="*/ 299 w 299"/>
                <a:gd name="T37" fmla="*/ 52 h 199"/>
                <a:gd name="T38" fmla="*/ 293 w 299"/>
                <a:gd name="T39" fmla="*/ 63 h 199"/>
                <a:gd name="T40" fmla="*/ 286 w 299"/>
                <a:gd name="T41" fmla="*/ 80 h 199"/>
                <a:gd name="T42" fmla="*/ 275 w 299"/>
                <a:gd name="T43" fmla="*/ 98 h 199"/>
                <a:gd name="T44" fmla="*/ 261 w 299"/>
                <a:gd name="T45" fmla="*/ 121 h 199"/>
                <a:gd name="T46" fmla="*/ 254 w 299"/>
                <a:gd name="T47" fmla="*/ 134 h 199"/>
                <a:gd name="T48" fmla="*/ 237 w 299"/>
                <a:gd name="T49" fmla="*/ 151 h 199"/>
                <a:gd name="T50" fmla="*/ 220 w 299"/>
                <a:gd name="T51" fmla="*/ 169 h 199"/>
                <a:gd name="T52" fmla="*/ 206 w 299"/>
                <a:gd name="T53" fmla="*/ 178 h 199"/>
                <a:gd name="T54" fmla="*/ 193 w 299"/>
                <a:gd name="T55" fmla="*/ 185 h 199"/>
                <a:gd name="T56" fmla="*/ 180 w 299"/>
                <a:gd name="T57" fmla="*/ 191 h 199"/>
                <a:gd name="T58" fmla="*/ 164 w 299"/>
                <a:gd name="T59" fmla="*/ 195 h 199"/>
                <a:gd name="T60" fmla="*/ 148 w 299"/>
                <a:gd name="T61" fmla="*/ 199 h 199"/>
                <a:gd name="T62" fmla="*/ 131 w 299"/>
                <a:gd name="T63" fmla="*/ 199 h 199"/>
                <a:gd name="T64" fmla="*/ 113 w 299"/>
                <a:gd name="T65" fmla="*/ 196 h 199"/>
                <a:gd name="T66" fmla="*/ 93 w 299"/>
                <a:gd name="T67" fmla="*/ 191 h 199"/>
                <a:gd name="T68" fmla="*/ 75 w 299"/>
                <a:gd name="T69" fmla="*/ 185 h 199"/>
                <a:gd name="T70" fmla="*/ 60 w 299"/>
                <a:gd name="T71" fmla="*/ 178 h 199"/>
                <a:gd name="T72" fmla="*/ 47 w 299"/>
                <a:gd name="T73" fmla="*/ 169 h 199"/>
                <a:gd name="T74" fmla="*/ 31 w 299"/>
                <a:gd name="T75" fmla="*/ 156 h 199"/>
                <a:gd name="T76" fmla="*/ 20 w 299"/>
                <a:gd name="T77" fmla="*/ 141 h 199"/>
                <a:gd name="T78" fmla="*/ 11 w 299"/>
                <a:gd name="T79" fmla="*/ 126 h 199"/>
                <a:gd name="T80" fmla="*/ 6 w 299"/>
                <a:gd name="T81" fmla="*/ 111 h 199"/>
                <a:gd name="T82" fmla="*/ 3 w 299"/>
                <a:gd name="T83" fmla="*/ 96 h 199"/>
                <a:gd name="T84" fmla="*/ 1 w 299"/>
                <a:gd name="T85" fmla="*/ 80 h 199"/>
                <a:gd name="T86" fmla="*/ 0 w 299"/>
                <a:gd name="T87" fmla="*/ 64 h 199"/>
                <a:gd name="T88" fmla="*/ 1 w 299"/>
                <a:gd name="T89" fmla="*/ 44 h 199"/>
                <a:gd name="T90" fmla="*/ 4 w 299"/>
                <a:gd name="T91" fmla="*/ 28 h 199"/>
                <a:gd name="T92" fmla="*/ 8 w 299"/>
                <a:gd name="T93" fmla="*/ 17 h 199"/>
                <a:gd name="T94" fmla="*/ 10 w 299"/>
                <a:gd name="T95" fmla="*/ 10 h 19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99"/>
                <a:gd name="T145" fmla="*/ 0 h 199"/>
                <a:gd name="T146" fmla="*/ 299 w 299"/>
                <a:gd name="T147" fmla="*/ 199 h 19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99" h="199">
                  <a:moveTo>
                    <a:pt x="10" y="10"/>
                  </a:moveTo>
                  <a:lnTo>
                    <a:pt x="11" y="9"/>
                  </a:lnTo>
                  <a:lnTo>
                    <a:pt x="14" y="9"/>
                  </a:lnTo>
                  <a:lnTo>
                    <a:pt x="18" y="8"/>
                  </a:lnTo>
                  <a:lnTo>
                    <a:pt x="24" y="8"/>
                  </a:lnTo>
                  <a:lnTo>
                    <a:pt x="26" y="7"/>
                  </a:lnTo>
                  <a:lnTo>
                    <a:pt x="31" y="7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4" y="4"/>
                  </a:lnTo>
                  <a:lnTo>
                    <a:pt x="49" y="4"/>
                  </a:lnTo>
                  <a:lnTo>
                    <a:pt x="54" y="3"/>
                  </a:lnTo>
                  <a:lnTo>
                    <a:pt x="60" y="3"/>
                  </a:lnTo>
                  <a:lnTo>
                    <a:pt x="65" y="3"/>
                  </a:lnTo>
                  <a:lnTo>
                    <a:pt x="70" y="2"/>
                  </a:lnTo>
                  <a:lnTo>
                    <a:pt x="75" y="2"/>
                  </a:lnTo>
                  <a:lnTo>
                    <a:pt x="82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14" y="0"/>
                  </a:lnTo>
                  <a:lnTo>
                    <a:pt x="119" y="0"/>
                  </a:lnTo>
                  <a:lnTo>
                    <a:pt x="126" y="2"/>
                  </a:lnTo>
                  <a:lnTo>
                    <a:pt x="131" y="2"/>
                  </a:lnTo>
                  <a:lnTo>
                    <a:pt x="136" y="3"/>
                  </a:lnTo>
                  <a:lnTo>
                    <a:pt x="139" y="3"/>
                  </a:lnTo>
                  <a:lnTo>
                    <a:pt x="144" y="5"/>
                  </a:lnTo>
                  <a:lnTo>
                    <a:pt x="131" y="83"/>
                  </a:lnTo>
                  <a:lnTo>
                    <a:pt x="173" y="91"/>
                  </a:lnTo>
                  <a:lnTo>
                    <a:pt x="192" y="15"/>
                  </a:lnTo>
                  <a:lnTo>
                    <a:pt x="196" y="15"/>
                  </a:lnTo>
                  <a:lnTo>
                    <a:pt x="198" y="15"/>
                  </a:lnTo>
                  <a:lnTo>
                    <a:pt x="203" y="17"/>
                  </a:lnTo>
                  <a:lnTo>
                    <a:pt x="208" y="17"/>
                  </a:lnTo>
                  <a:lnTo>
                    <a:pt x="215" y="18"/>
                  </a:lnTo>
                  <a:lnTo>
                    <a:pt x="218" y="19"/>
                  </a:lnTo>
                  <a:lnTo>
                    <a:pt x="222" y="20"/>
                  </a:lnTo>
                  <a:lnTo>
                    <a:pt x="227" y="20"/>
                  </a:lnTo>
                  <a:lnTo>
                    <a:pt x="231" y="23"/>
                  </a:lnTo>
                  <a:lnTo>
                    <a:pt x="235" y="23"/>
                  </a:lnTo>
                  <a:lnTo>
                    <a:pt x="239" y="24"/>
                  </a:lnTo>
                  <a:lnTo>
                    <a:pt x="244" y="26"/>
                  </a:lnTo>
                  <a:lnTo>
                    <a:pt x="247" y="27"/>
                  </a:lnTo>
                  <a:lnTo>
                    <a:pt x="252" y="28"/>
                  </a:lnTo>
                  <a:lnTo>
                    <a:pt x="257" y="29"/>
                  </a:lnTo>
                  <a:lnTo>
                    <a:pt x="261" y="32"/>
                  </a:lnTo>
                  <a:lnTo>
                    <a:pt x="266" y="34"/>
                  </a:lnTo>
                  <a:lnTo>
                    <a:pt x="270" y="36"/>
                  </a:lnTo>
                  <a:lnTo>
                    <a:pt x="274" y="37"/>
                  </a:lnTo>
                  <a:lnTo>
                    <a:pt x="277" y="39"/>
                  </a:lnTo>
                  <a:lnTo>
                    <a:pt x="282" y="42"/>
                  </a:lnTo>
                  <a:lnTo>
                    <a:pt x="286" y="44"/>
                  </a:lnTo>
                  <a:lnTo>
                    <a:pt x="290" y="46"/>
                  </a:lnTo>
                  <a:lnTo>
                    <a:pt x="294" y="48"/>
                  </a:lnTo>
                  <a:lnTo>
                    <a:pt x="299" y="52"/>
                  </a:lnTo>
                  <a:lnTo>
                    <a:pt x="298" y="53"/>
                  </a:lnTo>
                  <a:lnTo>
                    <a:pt x="295" y="59"/>
                  </a:lnTo>
                  <a:lnTo>
                    <a:pt x="293" y="63"/>
                  </a:lnTo>
                  <a:lnTo>
                    <a:pt x="291" y="68"/>
                  </a:lnTo>
                  <a:lnTo>
                    <a:pt x="289" y="73"/>
                  </a:lnTo>
                  <a:lnTo>
                    <a:pt x="286" y="80"/>
                  </a:lnTo>
                  <a:lnTo>
                    <a:pt x="282" y="85"/>
                  </a:lnTo>
                  <a:lnTo>
                    <a:pt x="280" y="91"/>
                  </a:lnTo>
                  <a:lnTo>
                    <a:pt x="275" y="98"/>
                  </a:lnTo>
                  <a:lnTo>
                    <a:pt x="271" y="106"/>
                  </a:lnTo>
                  <a:lnTo>
                    <a:pt x="266" y="114"/>
                  </a:lnTo>
                  <a:lnTo>
                    <a:pt x="261" y="121"/>
                  </a:lnTo>
                  <a:lnTo>
                    <a:pt x="259" y="125"/>
                  </a:lnTo>
                  <a:lnTo>
                    <a:pt x="256" y="129"/>
                  </a:lnTo>
                  <a:lnTo>
                    <a:pt x="254" y="134"/>
                  </a:lnTo>
                  <a:lnTo>
                    <a:pt x="251" y="137"/>
                  </a:lnTo>
                  <a:lnTo>
                    <a:pt x="244" y="145"/>
                  </a:lnTo>
                  <a:lnTo>
                    <a:pt x="237" y="151"/>
                  </a:lnTo>
                  <a:lnTo>
                    <a:pt x="231" y="159"/>
                  </a:lnTo>
                  <a:lnTo>
                    <a:pt x="223" y="166"/>
                  </a:lnTo>
                  <a:lnTo>
                    <a:pt x="220" y="169"/>
                  </a:lnTo>
                  <a:lnTo>
                    <a:pt x="215" y="171"/>
                  </a:lnTo>
                  <a:lnTo>
                    <a:pt x="211" y="174"/>
                  </a:lnTo>
                  <a:lnTo>
                    <a:pt x="206" y="178"/>
                  </a:lnTo>
                  <a:lnTo>
                    <a:pt x="202" y="180"/>
                  </a:lnTo>
                  <a:lnTo>
                    <a:pt x="198" y="183"/>
                  </a:lnTo>
                  <a:lnTo>
                    <a:pt x="193" y="185"/>
                  </a:lnTo>
                  <a:lnTo>
                    <a:pt x="190" y="189"/>
                  </a:lnTo>
                  <a:lnTo>
                    <a:pt x="185" y="190"/>
                  </a:lnTo>
                  <a:lnTo>
                    <a:pt x="180" y="191"/>
                  </a:lnTo>
                  <a:lnTo>
                    <a:pt x="175" y="194"/>
                  </a:lnTo>
                  <a:lnTo>
                    <a:pt x="170" y="195"/>
                  </a:lnTo>
                  <a:lnTo>
                    <a:pt x="164" y="195"/>
                  </a:lnTo>
                  <a:lnTo>
                    <a:pt x="159" y="196"/>
                  </a:lnTo>
                  <a:lnTo>
                    <a:pt x="153" y="198"/>
                  </a:lnTo>
                  <a:lnTo>
                    <a:pt x="148" y="199"/>
                  </a:lnTo>
                  <a:lnTo>
                    <a:pt x="142" y="199"/>
                  </a:lnTo>
                  <a:lnTo>
                    <a:pt x="137" y="199"/>
                  </a:lnTo>
                  <a:lnTo>
                    <a:pt x="131" y="199"/>
                  </a:lnTo>
                  <a:lnTo>
                    <a:pt x="126" y="199"/>
                  </a:lnTo>
                  <a:lnTo>
                    <a:pt x="119" y="198"/>
                  </a:lnTo>
                  <a:lnTo>
                    <a:pt x="113" y="196"/>
                  </a:lnTo>
                  <a:lnTo>
                    <a:pt x="107" y="195"/>
                  </a:lnTo>
                  <a:lnTo>
                    <a:pt x="100" y="195"/>
                  </a:lnTo>
                  <a:lnTo>
                    <a:pt x="93" y="191"/>
                  </a:lnTo>
                  <a:lnTo>
                    <a:pt x="87" y="190"/>
                  </a:lnTo>
                  <a:lnTo>
                    <a:pt x="82" y="188"/>
                  </a:lnTo>
                  <a:lnTo>
                    <a:pt x="75" y="185"/>
                  </a:lnTo>
                  <a:lnTo>
                    <a:pt x="70" y="183"/>
                  </a:lnTo>
                  <a:lnTo>
                    <a:pt x="65" y="180"/>
                  </a:lnTo>
                  <a:lnTo>
                    <a:pt x="60" y="178"/>
                  </a:lnTo>
                  <a:lnTo>
                    <a:pt x="57" y="175"/>
                  </a:lnTo>
                  <a:lnTo>
                    <a:pt x="52" y="171"/>
                  </a:lnTo>
                  <a:lnTo>
                    <a:pt x="47" y="169"/>
                  </a:lnTo>
                  <a:lnTo>
                    <a:pt x="43" y="166"/>
                  </a:lnTo>
                  <a:lnTo>
                    <a:pt x="39" y="163"/>
                  </a:lnTo>
                  <a:lnTo>
                    <a:pt x="31" y="156"/>
                  </a:lnTo>
                  <a:lnTo>
                    <a:pt x="26" y="150"/>
                  </a:lnTo>
                  <a:lnTo>
                    <a:pt x="23" y="145"/>
                  </a:lnTo>
                  <a:lnTo>
                    <a:pt x="20" y="141"/>
                  </a:lnTo>
                  <a:lnTo>
                    <a:pt x="18" y="137"/>
                  </a:lnTo>
                  <a:lnTo>
                    <a:pt x="15" y="134"/>
                  </a:lnTo>
                  <a:lnTo>
                    <a:pt x="11" y="126"/>
                  </a:lnTo>
                  <a:lnTo>
                    <a:pt x="9" y="119"/>
                  </a:lnTo>
                  <a:lnTo>
                    <a:pt x="8" y="115"/>
                  </a:lnTo>
                  <a:lnTo>
                    <a:pt x="6" y="111"/>
                  </a:lnTo>
                  <a:lnTo>
                    <a:pt x="4" y="107"/>
                  </a:lnTo>
                  <a:lnTo>
                    <a:pt x="4" y="103"/>
                  </a:lnTo>
                  <a:lnTo>
                    <a:pt x="3" y="96"/>
                  </a:lnTo>
                  <a:lnTo>
                    <a:pt x="3" y="88"/>
                  </a:lnTo>
                  <a:lnTo>
                    <a:pt x="1" y="85"/>
                  </a:lnTo>
                  <a:lnTo>
                    <a:pt x="1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1" y="51"/>
                  </a:lnTo>
                  <a:lnTo>
                    <a:pt x="1" y="44"/>
                  </a:lnTo>
                  <a:lnTo>
                    <a:pt x="3" y="38"/>
                  </a:lnTo>
                  <a:lnTo>
                    <a:pt x="4" y="33"/>
                  </a:lnTo>
                  <a:lnTo>
                    <a:pt x="4" y="28"/>
                  </a:lnTo>
                  <a:lnTo>
                    <a:pt x="6" y="23"/>
                  </a:lnTo>
                  <a:lnTo>
                    <a:pt x="6" y="19"/>
                  </a:lnTo>
                  <a:lnTo>
                    <a:pt x="8" y="17"/>
                  </a:lnTo>
                  <a:lnTo>
                    <a:pt x="9" y="12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4D665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8" name="Freeform 96"/>
            <p:cNvSpPr>
              <a:spLocks/>
            </p:cNvSpPr>
            <p:nvPr/>
          </p:nvSpPr>
          <p:spPr bwMode="auto">
            <a:xfrm>
              <a:off x="3060" y="3097"/>
              <a:ext cx="57" cy="35"/>
            </a:xfrm>
            <a:custGeom>
              <a:avLst/>
              <a:gdLst>
                <a:gd name="T0" fmla="*/ 157 w 172"/>
                <a:gd name="T1" fmla="*/ 0 h 105"/>
                <a:gd name="T2" fmla="*/ 172 w 172"/>
                <a:gd name="T3" fmla="*/ 64 h 105"/>
                <a:gd name="T4" fmla="*/ 170 w 172"/>
                <a:gd name="T5" fmla="*/ 64 h 105"/>
                <a:gd name="T6" fmla="*/ 166 w 172"/>
                <a:gd name="T7" fmla="*/ 65 h 105"/>
                <a:gd name="T8" fmla="*/ 162 w 172"/>
                <a:gd name="T9" fmla="*/ 66 h 105"/>
                <a:gd name="T10" fmla="*/ 160 w 172"/>
                <a:gd name="T11" fmla="*/ 68 h 105"/>
                <a:gd name="T12" fmla="*/ 156 w 172"/>
                <a:gd name="T13" fmla="*/ 70 h 105"/>
                <a:gd name="T14" fmla="*/ 152 w 172"/>
                <a:gd name="T15" fmla="*/ 71 h 105"/>
                <a:gd name="T16" fmla="*/ 146 w 172"/>
                <a:gd name="T17" fmla="*/ 74 h 105"/>
                <a:gd name="T18" fmla="*/ 141 w 172"/>
                <a:gd name="T19" fmla="*/ 75 h 105"/>
                <a:gd name="T20" fmla="*/ 136 w 172"/>
                <a:gd name="T21" fmla="*/ 78 h 105"/>
                <a:gd name="T22" fmla="*/ 130 w 172"/>
                <a:gd name="T23" fmla="*/ 80 h 105"/>
                <a:gd name="T24" fmla="*/ 123 w 172"/>
                <a:gd name="T25" fmla="*/ 81 h 105"/>
                <a:gd name="T26" fmla="*/ 116 w 172"/>
                <a:gd name="T27" fmla="*/ 84 h 105"/>
                <a:gd name="T28" fmla="*/ 109 w 172"/>
                <a:gd name="T29" fmla="*/ 86 h 105"/>
                <a:gd name="T30" fmla="*/ 103 w 172"/>
                <a:gd name="T31" fmla="*/ 89 h 105"/>
                <a:gd name="T32" fmla="*/ 96 w 172"/>
                <a:gd name="T33" fmla="*/ 90 h 105"/>
                <a:gd name="T34" fmla="*/ 89 w 172"/>
                <a:gd name="T35" fmla="*/ 93 h 105"/>
                <a:gd name="T36" fmla="*/ 82 w 172"/>
                <a:gd name="T37" fmla="*/ 94 h 105"/>
                <a:gd name="T38" fmla="*/ 76 w 172"/>
                <a:gd name="T39" fmla="*/ 97 h 105"/>
                <a:gd name="T40" fmla="*/ 68 w 172"/>
                <a:gd name="T41" fmla="*/ 98 h 105"/>
                <a:gd name="T42" fmla="*/ 62 w 172"/>
                <a:gd name="T43" fmla="*/ 100 h 105"/>
                <a:gd name="T44" fmla="*/ 56 w 172"/>
                <a:gd name="T45" fmla="*/ 102 h 105"/>
                <a:gd name="T46" fmla="*/ 49 w 172"/>
                <a:gd name="T47" fmla="*/ 103 h 105"/>
                <a:gd name="T48" fmla="*/ 43 w 172"/>
                <a:gd name="T49" fmla="*/ 104 h 105"/>
                <a:gd name="T50" fmla="*/ 37 w 172"/>
                <a:gd name="T51" fmla="*/ 104 h 105"/>
                <a:gd name="T52" fmla="*/ 30 w 172"/>
                <a:gd name="T53" fmla="*/ 105 h 105"/>
                <a:gd name="T54" fmla="*/ 25 w 172"/>
                <a:gd name="T55" fmla="*/ 105 h 105"/>
                <a:gd name="T56" fmla="*/ 20 w 172"/>
                <a:gd name="T57" fmla="*/ 105 h 105"/>
                <a:gd name="T58" fmla="*/ 17 w 172"/>
                <a:gd name="T59" fmla="*/ 105 h 105"/>
                <a:gd name="T60" fmla="*/ 12 w 172"/>
                <a:gd name="T61" fmla="*/ 104 h 105"/>
                <a:gd name="T62" fmla="*/ 9 w 172"/>
                <a:gd name="T63" fmla="*/ 104 h 105"/>
                <a:gd name="T64" fmla="*/ 3 w 172"/>
                <a:gd name="T65" fmla="*/ 99 h 105"/>
                <a:gd name="T66" fmla="*/ 0 w 172"/>
                <a:gd name="T67" fmla="*/ 97 h 105"/>
                <a:gd name="T68" fmla="*/ 0 w 172"/>
                <a:gd name="T69" fmla="*/ 90 h 105"/>
                <a:gd name="T70" fmla="*/ 3 w 172"/>
                <a:gd name="T71" fmla="*/ 85 h 105"/>
                <a:gd name="T72" fmla="*/ 7 w 172"/>
                <a:gd name="T73" fmla="*/ 79 h 105"/>
                <a:gd name="T74" fmla="*/ 13 w 172"/>
                <a:gd name="T75" fmla="*/ 73 h 105"/>
                <a:gd name="T76" fmla="*/ 19 w 172"/>
                <a:gd name="T77" fmla="*/ 66 h 105"/>
                <a:gd name="T78" fmla="*/ 27 w 172"/>
                <a:gd name="T79" fmla="*/ 60 h 105"/>
                <a:gd name="T80" fmla="*/ 34 w 172"/>
                <a:gd name="T81" fmla="*/ 54 h 105"/>
                <a:gd name="T82" fmla="*/ 42 w 172"/>
                <a:gd name="T83" fmla="*/ 47 h 105"/>
                <a:gd name="T84" fmla="*/ 45 w 172"/>
                <a:gd name="T85" fmla="*/ 45 h 105"/>
                <a:gd name="T86" fmla="*/ 49 w 172"/>
                <a:gd name="T87" fmla="*/ 42 h 105"/>
                <a:gd name="T88" fmla="*/ 53 w 172"/>
                <a:gd name="T89" fmla="*/ 40 h 105"/>
                <a:gd name="T90" fmla="*/ 57 w 172"/>
                <a:gd name="T91" fmla="*/ 37 h 105"/>
                <a:gd name="T92" fmla="*/ 63 w 172"/>
                <a:gd name="T93" fmla="*/ 32 h 105"/>
                <a:gd name="T94" fmla="*/ 68 w 172"/>
                <a:gd name="T95" fmla="*/ 30 h 105"/>
                <a:gd name="T96" fmla="*/ 71 w 172"/>
                <a:gd name="T97" fmla="*/ 27 h 105"/>
                <a:gd name="T98" fmla="*/ 73 w 172"/>
                <a:gd name="T99" fmla="*/ 27 h 105"/>
                <a:gd name="T100" fmla="*/ 118 w 172"/>
                <a:gd name="T101" fmla="*/ 7 h 105"/>
                <a:gd name="T102" fmla="*/ 157 w 172"/>
                <a:gd name="T103" fmla="*/ 0 h 105"/>
                <a:gd name="T104" fmla="*/ 157 w 172"/>
                <a:gd name="T105" fmla="*/ 0 h 10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2"/>
                <a:gd name="T160" fmla="*/ 0 h 105"/>
                <a:gd name="T161" fmla="*/ 172 w 172"/>
                <a:gd name="T162" fmla="*/ 105 h 10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2" h="105">
                  <a:moveTo>
                    <a:pt x="157" y="0"/>
                  </a:moveTo>
                  <a:lnTo>
                    <a:pt x="172" y="64"/>
                  </a:lnTo>
                  <a:lnTo>
                    <a:pt x="170" y="64"/>
                  </a:lnTo>
                  <a:lnTo>
                    <a:pt x="166" y="65"/>
                  </a:lnTo>
                  <a:lnTo>
                    <a:pt x="162" y="66"/>
                  </a:lnTo>
                  <a:lnTo>
                    <a:pt x="160" y="68"/>
                  </a:lnTo>
                  <a:lnTo>
                    <a:pt x="156" y="70"/>
                  </a:lnTo>
                  <a:lnTo>
                    <a:pt x="152" y="71"/>
                  </a:lnTo>
                  <a:lnTo>
                    <a:pt x="146" y="74"/>
                  </a:lnTo>
                  <a:lnTo>
                    <a:pt x="141" y="75"/>
                  </a:lnTo>
                  <a:lnTo>
                    <a:pt x="136" y="78"/>
                  </a:lnTo>
                  <a:lnTo>
                    <a:pt x="130" y="80"/>
                  </a:lnTo>
                  <a:lnTo>
                    <a:pt x="123" y="81"/>
                  </a:lnTo>
                  <a:lnTo>
                    <a:pt x="116" y="84"/>
                  </a:lnTo>
                  <a:lnTo>
                    <a:pt x="109" y="86"/>
                  </a:lnTo>
                  <a:lnTo>
                    <a:pt x="103" y="89"/>
                  </a:lnTo>
                  <a:lnTo>
                    <a:pt x="96" y="90"/>
                  </a:lnTo>
                  <a:lnTo>
                    <a:pt x="89" y="93"/>
                  </a:lnTo>
                  <a:lnTo>
                    <a:pt x="82" y="94"/>
                  </a:lnTo>
                  <a:lnTo>
                    <a:pt x="76" y="97"/>
                  </a:lnTo>
                  <a:lnTo>
                    <a:pt x="68" y="98"/>
                  </a:lnTo>
                  <a:lnTo>
                    <a:pt x="62" y="100"/>
                  </a:lnTo>
                  <a:lnTo>
                    <a:pt x="56" y="102"/>
                  </a:lnTo>
                  <a:lnTo>
                    <a:pt x="49" y="103"/>
                  </a:lnTo>
                  <a:lnTo>
                    <a:pt x="43" y="104"/>
                  </a:lnTo>
                  <a:lnTo>
                    <a:pt x="37" y="104"/>
                  </a:lnTo>
                  <a:lnTo>
                    <a:pt x="30" y="105"/>
                  </a:lnTo>
                  <a:lnTo>
                    <a:pt x="25" y="105"/>
                  </a:lnTo>
                  <a:lnTo>
                    <a:pt x="20" y="105"/>
                  </a:lnTo>
                  <a:lnTo>
                    <a:pt x="17" y="105"/>
                  </a:lnTo>
                  <a:lnTo>
                    <a:pt x="12" y="104"/>
                  </a:lnTo>
                  <a:lnTo>
                    <a:pt x="9" y="104"/>
                  </a:lnTo>
                  <a:lnTo>
                    <a:pt x="3" y="99"/>
                  </a:lnTo>
                  <a:lnTo>
                    <a:pt x="0" y="97"/>
                  </a:lnTo>
                  <a:lnTo>
                    <a:pt x="0" y="90"/>
                  </a:lnTo>
                  <a:lnTo>
                    <a:pt x="3" y="85"/>
                  </a:lnTo>
                  <a:lnTo>
                    <a:pt x="7" y="79"/>
                  </a:lnTo>
                  <a:lnTo>
                    <a:pt x="13" y="73"/>
                  </a:lnTo>
                  <a:lnTo>
                    <a:pt x="19" y="66"/>
                  </a:lnTo>
                  <a:lnTo>
                    <a:pt x="27" y="60"/>
                  </a:lnTo>
                  <a:lnTo>
                    <a:pt x="34" y="54"/>
                  </a:lnTo>
                  <a:lnTo>
                    <a:pt x="42" y="47"/>
                  </a:lnTo>
                  <a:lnTo>
                    <a:pt x="45" y="45"/>
                  </a:lnTo>
                  <a:lnTo>
                    <a:pt x="49" y="42"/>
                  </a:lnTo>
                  <a:lnTo>
                    <a:pt x="53" y="40"/>
                  </a:lnTo>
                  <a:lnTo>
                    <a:pt x="57" y="37"/>
                  </a:lnTo>
                  <a:lnTo>
                    <a:pt x="63" y="32"/>
                  </a:lnTo>
                  <a:lnTo>
                    <a:pt x="68" y="30"/>
                  </a:lnTo>
                  <a:lnTo>
                    <a:pt x="71" y="27"/>
                  </a:lnTo>
                  <a:lnTo>
                    <a:pt x="73" y="27"/>
                  </a:lnTo>
                  <a:lnTo>
                    <a:pt x="118" y="7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693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9" name="Freeform 97"/>
            <p:cNvSpPr>
              <a:spLocks/>
            </p:cNvSpPr>
            <p:nvPr/>
          </p:nvSpPr>
          <p:spPr bwMode="auto">
            <a:xfrm>
              <a:off x="3501" y="3136"/>
              <a:ext cx="60" cy="30"/>
            </a:xfrm>
            <a:custGeom>
              <a:avLst/>
              <a:gdLst>
                <a:gd name="T0" fmla="*/ 0 w 180"/>
                <a:gd name="T1" fmla="*/ 77 h 91"/>
                <a:gd name="T2" fmla="*/ 59 w 180"/>
                <a:gd name="T3" fmla="*/ 47 h 91"/>
                <a:gd name="T4" fmla="*/ 143 w 180"/>
                <a:gd name="T5" fmla="*/ 0 h 91"/>
                <a:gd name="T6" fmla="*/ 180 w 180"/>
                <a:gd name="T7" fmla="*/ 26 h 91"/>
                <a:gd name="T8" fmla="*/ 58 w 180"/>
                <a:gd name="T9" fmla="*/ 91 h 91"/>
                <a:gd name="T10" fmla="*/ 0 w 180"/>
                <a:gd name="T11" fmla="*/ 77 h 91"/>
                <a:gd name="T12" fmla="*/ 0 w 180"/>
                <a:gd name="T13" fmla="*/ 77 h 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1"/>
                <a:gd name="T23" fmla="*/ 180 w 180"/>
                <a:gd name="T24" fmla="*/ 91 h 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1">
                  <a:moveTo>
                    <a:pt x="0" y="77"/>
                  </a:moveTo>
                  <a:lnTo>
                    <a:pt x="59" y="47"/>
                  </a:lnTo>
                  <a:lnTo>
                    <a:pt x="143" y="0"/>
                  </a:lnTo>
                  <a:lnTo>
                    <a:pt x="180" y="26"/>
                  </a:lnTo>
                  <a:lnTo>
                    <a:pt x="58" y="91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cxnSp>
        <p:nvCxnSpPr>
          <p:cNvPr id="108" name="Straight Arrow Connector 107"/>
          <p:cNvCxnSpPr/>
          <p:nvPr/>
        </p:nvCxnSpPr>
        <p:spPr bwMode="auto">
          <a:xfrm flipH="1">
            <a:off x="1169988" y="3263900"/>
            <a:ext cx="1620837" cy="7143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511" name="TextBox 108"/>
          <p:cNvSpPr txBox="1">
            <a:spLocks noChangeArrowheads="1"/>
          </p:cNvSpPr>
          <p:nvPr/>
        </p:nvSpPr>
        <p:spPr bwMode="auto">
          <a:xfrm>
            <a:off x="957263" y="4084638"/>
            <a:ext cx="4016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x</a:t>
            </a:r>
          </a:p>
        </p:txBody>
      </p:sp>
      <p:sp>
        <p:nvSpPr>
          <p:cNvPr id="21512" name="TextBox 109"/>
          <p:cNvSpPr txBox="1">
            <a:spLocks noChangeArrowheads="1"/>
          </p:cNvSpPr>
          <p:nvPr/>
        </p:nvSpPr>
        <p:spPr bwMode="auto">
          <a:xfrm>
            <a:off x="588963" y="3749675"/>
            <a:ext cx="4016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</a:p>
        </p:txBody>
      </p:sp>
      <p:sp>
        <p:nvSpPr>
          <p:cNvPr id="21513" name="TextBox 110"/>
          <p:cNvSpPr txBox="1">
            <a:spLocks noChangeArrowheads="1"/>
          </p:cNvSpPr>
          <p:nvPr/>
        </p:nvSpPr>
        <p:spPr bwMode="auto">
          <a:xfrm>
            <a:off x="234950" y="4403725"/>
            <a:ext cx="3841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z</a:t>
            </a:r>
          </a:p>
        </p:txBody>
      </p:sp>
      <p:pic>
        <p:nvPicPr>
          <p:cNvPr id="2151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631" t="35336" r="24677" b="7637"/>
          <a:stretch>
            <a:fillRect/>
          </a:stretch>
        </p:blipFill>
        <p:spPr bwMode="auto">
          <a:xfrm>
            <a:off x="457200" y="3657600"/>
            <a:ext cx="30480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5" name="TextBox 128"/>
          <p:cNvSpPr txBox="1">
            <a:spLocks noChangeArrowheads="1"/>
          </p:cNvSpPr>
          <p:nvPr/>
        </p:nvSpPr>
        <p:spPr bwMode="auto">
          <a:xfrm>
            <a:off x="1019175" y="261938"/>
            <a:ext cx="2416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>
                <a:latin typeface="Times New Roman" pitchFamily="18" charset="0"/>
              </a:rPr>
              <a:t>World</a:t>
            </a:r>
            <a:br>
              <a:rPr lang="en-US" sz="3600">
                <a:latin typeface="Times New Roman" pitchFamily="18" charset="0"/>
              </a:rPr>
            </a:br>
            <a:r>
              <a:rPr lang="en-US" sz="3600">
                <a:latin typeface="Times New Roman" pitchFamily="18" charset="0"/>
              </a:rPr>
              <a:t>Coordinates</a:t>
            </a:r>
          </a:p>
        </p:txBody>
      </p:sp>
      <p:cxnSp>
        <p:nvCxnSpPr>
          <p:cNvPr id="21516" name="Straight Connector 130"/>
          <p:cNvCxnSpPr>
            <a:cxnSpLocks noChangeShapeType="1"/>
          </p:cNvCxnSpPr>
          <p:nvPr/>
        </p:nvCxnSpPr>
        <p:spPr bwMode="auto">
          <a:xfrm>
            <a:off x="1149350" y="1462088"/>
            <a:ext cx="2133600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21517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480" t="10748" r="11559" b="12617"/>
          <a:stretch>
            <a:fillRect/>
          </a:stretch>
        </p:blipFill>
        <p:spPr bwMode="auto">
          <a:xfrm>
            <a:off x="4724400" y="4310062"/>
            <a:ext cx="37338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25" name="TextBox 149"/>
          <p:cNvSpPr txBox="1">
            <a:spLocks noChangeArrowheads="1"/>
          </p:cNvSpPr>
          <p:nvPr/>
        </p:nvSpPr>
        <p:spPr bwMode="auto">
          <a:xfrm>
            <a:off x="5257800" y="228600"/>
            <a:ext cx="2416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>
                <a:latin typeface="Times New Roman" pitchFamily="18" charset="0"/>
              </a:rPr>
              <a:t>Viewing</a:t>
            </a:r>
            <a:br>
              <a:rPr lang="en-US" sz="3600">
                <a:latin typeface="Times New Roman" pitchFamily="18" charset="0"/>
              </a:rPr>
            </a:br>
            <a:r>
              <a:rPr lang="en-US" sz="3600">
                <a:latin typeface="Times New Roman" pitchFamily="18" charset="0"/>
              </a:rPr>
              <a:t>Coordinates</a:t>
            </a:r>
          </a:p>
        </p:txBody>
      </p:sp>
      <p:cxnSp>
        <p:nvCxnSpPr>
          <p:cNvPr id="21526" name="Straight Connector 150"/>
          <p:cNvCxnSpPr>
            <a:cxnSpLocks noChangeShapeType="1"/>
          </p:cNvCxnSpPr>
          <p:nvPr/>
        </p:nvCxnSpPr>
        <p:spPr bwMode="auto">
          <a:xfrm>
            <a:off x="5410200" y="1428750"/>
            <a:ext cx="2133600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522" name="TextBox 146"/>
          <p:cNvSpPr txBox="1">
            <a:spLocks noChangeArrowheads="1"/>
          </p:cNvSpPr>
          <p:nvPr/>
        </p:nvSpPr>
        <p:spPr bwMode="auto">
          <a:xfrm>
            <a:off x="4953000" y="1981200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 pitchFamily="18" charset="0"/>
              </a:rPr>
              <a:t>y</a:t>
            </a:r>
          </a:p>
        </p:txBody>
      </p:sp>
      <p:sp>
        <p:nvSpPr>
          <p:cNvPr id="21523" name="TextBox 147"/>
          <p:cNvSpPr txBox="1">
            <a:spLocks noChangeArrowheads="1"/>
          </p:cNvSpPr>
          <p:nvPr/>
        </p:nvSpPr>
        <p:spPr bwMode="auto">
          <a:xfrm>
            <a:off x="3810000" y="3276600"/>
            <a:ext cx="30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 pitchFamily="18" charset="0"/>
              </a:rPr>
              <a:t>z</a:t>
            </a:r>
          </a:p>
        </p:txBody>
      </p:sp>
      <p:cxnSp>
        <p:nvCxnSpPr>
          <p:cNvPr id="21524" name="Straight Arrow Connector 148"/>
          <p:cNvCxnSpPr>
            <a:cxnSpLocks noChangeShapeType="1"/>
          </p:cNvCxnSpPr>
          <p:nvPr/>
        </p:nvCxnSpPr>
        <p:spPr bwMode="auto">
          <a:xfrm rot="10800000">
            <a:off x="4100052" y="3598606"/>
            <a:ext cx="1326024" cy="363794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27" name="Straight Arrow Connector 151"/>
          <p:cNvCxnSpPr>
            <a:cxnSpLocks noChangeShapeType="1"/>
          </p:cNvCxnSpPr>
          <p:nvPr/>
        </p:nvCxnSpPr>
        <p:spPr bwMode="auto">
          <a:xfrm rot="5400000" flipH="1" flipV="1">
            <a:off x="4664075" y="3200400"/>
            <a:ext cx="1525588" cy="1588"/>
          </a:xfrm>
          <a:prstGeom prst="straightConnector1">
            <a:avLst/>
          </a:prstGeom>
          <a:noFill/>
          <a:ln w="38100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/>
            <a:tailEnd type="arrow" w="med" len="med"/>
          </a:ln>
        </p:spPr>
      </p:cxnSp>
      <p:sp>
        <p:nvSpPr>
          <p:cNvPr id="21528" name="TextBox 154"/>
          <p:cNvSpPr txBox="1">
            <a:spLocks noChangeArrowheads="1"/>
          </p:cNvSpPr>
          <p:nvPr/>
        </p:nvSpPr>
        <p:spPr bwMode="auto">
          <a:xfrm>
            <a:off x="1676400" y="2362200"/>
            <a:ext cx="1038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eye point</a:t>
            </a:r>
          </a:p>
        </p:txBody>
      </p:sp>
      <p:cxnSp>
        <p:nvCxnSpPr>
          <p:cNvPr id="21529" name="Straight Arrow Connector 156"/>
          <p:cNvCxnSpPr>
            <a:cxnSpLocks noChangeShapeType="1"/>
            <a:stCxn id="21528" idx="2"/>
            <a:endCxn id="21570" idx="26"/>
          </p:cNvCxnSpPr>
          <p:nvPr/>
        </p:nvCxnSpPr>
        <p:spPr bwMode="auto">
          <a:xfrm rot="16200000" flipH="1">
            <a:off x="2218532" y="2709069"/>
            <a:ext cx="392112" cy="438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1530" name="TextBox 157"/>
          <p:cNvSpPr txBox="1">
            <a:spLocks noChangeArrowheads="1"/>
          </p:cNvSpPr>
          <p:nvPr/>
        </p:nvSpPr>
        <p:spPr bwMode="auto">
          <a:xfrm>
            <a:off x="152400" y="2362200"/>
            <a:ext cx="1293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lookat point</a:t>
            </a:r>
          </a:p>
        </p:txBody>
      </p:sp>
      <p:cxnSp>
        <p:nvCxnSpPr>
          <p:cNvPr id="21531" name="Straight Arrow Connector 158"/>
          <p:cNvCxnSpPr>
            <a:cxnSpLocks noChangeShapeType="1"/>
            <a:stCxn id="21530" idx="2"/>
          </p:cNvCxnSpPr>
          <p:nvPr/>
        </p:nvCxnSpPr>
        <p:spPr bwMode="auto">
          <a:xfrm rot="16200000" flipH="1">
            <a:off x="356394" y="3175794"/>
            <a:ext cx="1230312" cy="342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3" name="Group 75"/>
          <p:cNvGrpSpPr>
            <a:grpSpLocks/>
          </p:cNvGrpSpPr>
          <p:nvPr/>
        </p:nvGrpSpPr>
        <p:grpSpPr bwMode="auto">
          <a:xfrm flipH="1">
            <a:off x="4876800" y="3789363"/>
            <a:ext cx="960438" cy="477837"/>
            <a:chOff x="2976" y="2897"/>
            <a:chExt cx="702" cy="359"/>
          </a:xfrm>
        </p:grpSpPr>
        <p:sp>
          <p:nvSpPr>
            <p:cNvPr id="21536" name="Freeform 76"/>
            <p:cNvSpPr>
              <a:spLocks/>
            </p:cNvSpPr>
            <p:nvPr/>
          </p:nvSpPr>
          <p:spPr bwMode="auto">
            <a:xfrm>
              <a:off x="2982" y="2922"/>
              <a:ext cx="623" cy="334"/>
            </a:xfrm>
            <a:custGeom>
              <a:avLst/>
              <a:gdLst>
                <a:gd name="T0" fmla="*/ 264 w 1868"/>
                <a:gd name="T1" fmla="*/ 773 h 1001"/>
                <a:gd name="T2" fmla="*/ 0 w 1868"/>
                <a:gd name="T3" fmla="*/ 661 h 1001"/>
                <a:gd name="T4" fmla="*/ 0 w 1868"/>
                <a:gd name="T5" fmla="*/ 658 h 1001"/>
                <a:gd name="T6" fmla="*/ 3 w 1868"/>
                <a:gd name="T7" fmla="*/ 651 h 1001"/>
                <a:gd name="T8" fmla="*/ 8 w 1868"/>
                <a:gd name="T9" fmla="*/ 641 h 1001"/>
                <a:gd name="T10" fmla="*/ 13 w 1868"/>
                <a:gd name="T11" fmla="*/ 629 h 1001"/>
                <a:gd name="T12" fmla="*/ 16 w 1868"/>
                <a:gd name="T13" fmla="*/ 620 h 1001"/>
                <a:gd name="T14" fmla="*/ 18 w 1868"/>
                <a:gd name="T15" fmla="*/ 612 h 1001"/>
                <a:gd name="T16" fmla="*/ 21 w 1868"/>
                <a:gd name="T17" fmla="*/ 604 h 1001"/>
                <a:gd name="T18" fmla="*/ 23 w 1868"/>
                <a:gd name="T19" fmla="*/ 596 h 1001"/>
                <a:gd name="T20" fmla="*/ 25 w 1868"/>
                <a:gd name="T21" fmla="*/ 589 h 1001"/>
                <a:gd name="T22" fmla="*/ 27 w 1868"/>
                <a:gd name="T23" fmla="*/ 580 h 1001"/>
                <a:gd name="T24" fmla="*/ 27 w 1868"/>
                <a:gd name="T25" fmla="*/ 572 h 1001"/>
                <a:gd name="T26" fmla="*/ 28 w 1868"/>
                <a:gd name="T27" fmla="*/ 563 h 1001"/>
                <a:gd name="T28" fmla="*/ 30 w 1868"/>
                <a:gd name="T29" fmla="*/ 553 h 1001"/>
                <a:gd name="T30" fmla="*/ 38 w 1868"/>
                <a:gd name="T31" fmla="*/ 542 h 1001"/>
                <a:gd name="T32" fmla="*/ 51 w 1868"/>
                <a:gd name="T33" fmla="*/ 527 h 1001"/>
                <a:gd name="T34" fmla="*/ 59 w 1868"/>
                <a:gd name="T35" fmla="*/ 519 h 1001"/>
                <a:gd name="T36" fmla="*/ 69 w 1868"/>
                <a:gd name="T37" fmla="*/ 512 h 1001"/>
                <a:gd name="T38" fmla="*/ 77 w 1868"/>
                <a:gd name="T39" fmla="*/ 502 h 1001"/>
                <a:gd name="T40" fmla="*/ 89 w 1868"/>
                <a:gd name="T41" fmla="*/ 493 h 1001"/>
                <a:gd name="T42" fmla="*/ 99 w 1868"/>
                <a:gd name="T43" fmla="*/ 484 h 1001"/>
                <a:gd name="T44" fmla="*/ 111 w 1868"/>
                <a:gd name="T45" fmla="*/ 475 h 1001"/>
                <a:gd name="T46" fmla="*/ 123 w 1868"/>
                <a:gd name="T47" fmla="*/ 467 h 1001"/>
                <a:gd name="T48" fmla="*/ 135 w 1868"/>
                <a:gd name="T49" fmla="*/ 458 h 1001"/>
                <a:gd name="T50" fmla="*/ 148 w 1868"/>
                <a:gd name="T51" fmla="*/ 448 h 1001"/>
                <a:gd name="T52" fmla="*/ 161 w 1868"/>
                <a:gd name="T53" fmla="*/ 440 h 1001"/>
                <a:gd name="T54" fmla="*/ 173 w 1868"/>
                <a:gd name="T55" fmla="*/ 430 h 1001"/>
                <a:gd name="T56" fmla="*/ 185 w 1868"/>
                <a:gd name="T57" fmla="*/ 420 h 1001"/>
                <a:gd name="T58" fmla="*/ 198 w 1868"/>
                <a:gd name="T59" fmla="*/ 413 h 1001"/>
                <a:gd name="T60" fmla="*/ 210 w 1868"/>
                <a:gd name="T61" fmla="*/ 404 h 1001"/>
                <a:gd name="T62" fmla="*/ 222 w 1868"/>
                <a:gd name="T63" fmla="*/ 396 h 1001"/>
                <a:gd name="T64" fmla="*/ 233 w 1868"/>
                <a:gd name="T65" fmla="*/ 389 h 1001"/>
                <a:gd name="T66" fmla="*/ 243 w 1868"/>
                <a:gd name="T67" fmla="*/ 381 h 1001"/>
                <a:gd name="T68" fmla="*/ 254 w 1868"/>
                <a:gd name="T69" fmla="*/ 375 h 1001"/>
                <a:gd name="T70" fmla="*/ 263 w 1868"/>
                <a:gd name="T71" fmla="*/ 369 h 1001"/>
                <a:gd name="T72" fmla="*/ 271 w 1868"/>
                <a:gd name="T73" fmla="*/ 364 h 1001"/>
                <a:gd name="T74" fmla="*/ 284 w 1868"/>
                <a:gd name="T75" fmla="*/ 355 h 1001"/>
                <a:gd name="T76" fmla="*/ 293 w 1868"/>
                <a:gd name="T77" fmla="*/ 348 h 1001"/>
                <a:gd name="T78" fmla="*/ 297 w 1868"/>
                <a:gd name="T79" fmla="*/ 347 h 1001"/>
                <a:gd name="T80" fmla="*/ 1276 w 1868"/>
                <a:gd name="T81" fmla="*/ 79 h 1001"/>
                <a:gd name="T82" fmla="*/ 1658 w 1868"/>
                <a:gd name="T83" fmla="*/ 654 h 1001"/>
                <a:gd name="T84" fmla="*/ 1147 w 1868"/>
                <a:gd name="T85" fmla="*/ 934 h 1001"/>
                <a:gd name="T86" fmla="*/ 937 w 1868"/>
                <a:gd name="T87" fmla="*/ 1001 h 1001"/>
                <a:gd name="T88" fmla="*/ 485 w 1868"/>
                <a:gd name="T89" fmla="*/ 864 h 100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68"/>
                <a:gd name="T136" fmla="*/ 0 h 1001"/>
                <a:gd name="T137" fmla="*/ 1868 w 1868"/>
                <a:gd name="T138" fmla="*/ 1001 h 100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68" h="1001">
                  <a:moveTo>
                    <a:pt x="485" y="864"/>
                  </a:moveTo>
                  <a:lnTo>
                    <a:pt x="264" y="773"/>
                  </a:lnTo>
                  <a:lnTo>
                    <a:pt x="84" y="649"/>
                  </a:lnTo>
                  <a:lnTo>
                    <a:pt x="0" y="661"/>
                  </a:lnTo>
                  <a:lnTo>
                    <a:pt x="0" y="659"/>
                  </a:lnTo>
                  <a:lnTo>
                    <a:pt x="0" y="658"/>
                  </a:lnTo>
                  <a:lnTo>
                    <a:pt x="1" y="655"/>
                  </a:lnTo>
                  <a:lnTo>
                    <a:pt x="3" y="651"/>
                  </a:lnTo>
                  <a:lnTo>
                    <a:pt x="6" y="646"/>
                  </a:lnTo>
                  <a:lnTo>
                    <a:pt x="8" y="641"/>
                  </a:lnTo>
                  <a:lnTo>
                    <a:pt x="11" y="635"/>
                  </a:lnTo>
                  <a:lnTo>
                    <a:pt x="13" y="629"/>
                  </a:lnTo>
                  <a:lnTo>
                    <a:pt x="15" y="624"/>
                  </a:lnTo>
                  <a:lnTo>
                    <a:pt x="16" y="620"/>
                  </a:lnTo>
                  <a:lnTo>
                    <a:pt x="17" y="616"/>
                  </a:lnTo>
                  <a:lnTo>
                    <a:pt x="18" y="612"/>
                  </a:lnTo>
                  <a:lnTo>
                    <a:pt x="20" y="609"/>
                  </a:lnTo>
                  <a:lnTo>
                    <a:pt x="21" y="604"/>
                  </a:lnTo>
                  <a:lnTo>
                    <a:pt x="22" y="600"/>
                  </a:lnTo>
                  <a:lnTo>
                    <a:pt x="23" y="596"/>
                  </a:lnTo>
                  <a:lnTo>
                    <a:pt x="25" y="592"/>
                  </a:lnTo>
                  <a:lnTo>
                    <a:pt x="25" y="589"/>
                  </a:lnTo>
                  <a:lnTo>
                    <a:pt x="26" y="584"/>
                  </a:lnTo>
                  <a:lnTo>
                    <a:pt x="27" y="580"/>
                  </a:lnTo>
                  <a:lnTo>
                    <a:pt x="27" y="576"/>
                  </a:lnTo>
                  <a:lnTo>
                    <a:pt x="27" y="572"/>
                  </a:lnTo>
                  <a:lnTo>
                    <a:pt x="27" y="567"/>
                  </a:lnTo>
                  <a:lnTo>
                    <a:pt x="28" y="563"/>
                  </a:lnTo>
                  <a:lnTo>
                    <a:pt x="28" y="558"/>
                  </a:lnTo>
                  <a:lnTo>
                    <a:pt x="30" y="553"/>
                  </a:lnTo>
                  <a:lnTo>
                    <a:pt x="33" y="547"/>
                  </a:lnTo>
                  <a:lnTo>
                    <a:pt x="38" y="542"/>
                  </a:lnTo>
                  <a:lnTo>
                    <a:pt x="45" y="535"/>
                  </a:lnTo>
                  <a:lnTo>
                    <a:pt x="51" y="527"/>
                  </a:lnTo>
                  <a:lnTo>
                    <a:pt x="55" y="523"/>
                  </a:lnTo>
                  <a:lnTo>
                    <a:pt x="59" y="519"/>
                  </a:lnTo>
                  <a:lnTo>
                    <a:pt x="64" y="514"/>
                  </a:lnTo>
                  <a:lnTo>
                    <a:pt x="69" y="512"/>
                  </a:lnTo>
                  <a:lnTo>
                    <a:pt x="72" y="507"/>
                  </a:lnTo>
                  <a:lnTo>
                    <a:pt x="77" y="502"/>
                  </a:lnTo>
                  <a:lnTo>
                    <a:pt x="82" y="498"/>
                  </a:lnTo>
                  <a:lnTo>
                    <a:pt x="89" y="493"/>
                  </a:lnTo>
                  <a:lnTo>
                    <a:pt x="92" y="489"/>
                  </a:lnTo>
                  <a:lnTo>
                    <a:pt x="99" y="484"/>
                  </a:lnTo>
                  <a:lnTo>
                    <a:pt x="105" y="480"/>
                  </a:lnTo>
                  <a:lnTo>
                    <a:pt x="111" y="475"/>
                  </a:lnTo>
                  <a:lnTo>
                    <a:pt x="118" y="470"/>
                  </a:lnTo>
                  <a:lnTo>
                    <a:pt x="123" y="467"/>
                  </a:lnTo>
                  <a:lnTo>
                    <a:pt x="129" y="462"/>
                  </a:lnTo>
                  <a:lnTo>
                    <a:pt x="135" y="458"/>
                  </a:lnTo>
                  <a:lnTo>
                    <a:pt x="141" y="453"/>
                  </a:lnTo>
                  <a:lnTo>
                    <a:pt x="148" y="448"/>
                  </a:lnTo>
                  <a:lnTo>
                    <a:pt x="155" y="444"/>
                  </a:lnTo>
                  <a:lnTo>
                    <a:pt x="161" y="440"/>
                  </a:lnTo>
                  <a:lnTo>
                    <a:pt x="167" y="435"/>
                  </a:lnTo>
                  <a:lnTo>
                    <a:pt x="173" y="430"/>
                  </a:lnTo>
                  <a:lnTo>
                    <a:pt x="179" y="425"/>
                  </a:lnTo>
                  <a:lnTo>
                    <a:pt x="185" y="420"/>
                  </a:lnTo>
                  <a:lnTo>
                    <a:pt x="192" y="416"/>
                  </a:lnTo>
                  <a:lnTo>
                    <a:pt x="198" y="413"/>
                  </a:lnTo>
                  <a:lnTo>
                    <a:pt x="204" y="408"/>
                  </a:lnTo>
                  <a:lnTo>
                    <a:pt x="210" y="404"/>
                  </a:lnTo>
                  <a:lnTo>
                    <a:pt x="217" y="400"/>
                  </a:lnTo>
                  <a:lnTo>
                    <a:pt x="222" y="396"/>
                  </a:lnTo>
                  <a:lnTo>
                    <a:pt x="227" y="392"/>
                  </a:lnTo>
                  <a:lnTo>
                    <a:pt x="233" y="389"/>
                  </a:lnTo>
                  <a:lnTo>
                    <a:pt x="238" y="385"/>
                  </a:lnTo>
                  <a:lnTo>
                    <a:pt x="243" y="381"/>
                  </a:lnTo>
                  <a:lnTo>
                    <a:pt x="248" y="379"/>
                  </a:lnTo>
                  <a:lnTo>
                    <a:pt x="254" y="375"/>
                  </a:lnTo>
                  <a:lnTo>
                    <a:pt x="258" y="371"/>
                  </a:lnTo>
                  <a:lnTo>
                    <a:pt x="263" y="369"/>
                  </a:lnTo>
                  <a:lnTo>
                    <a:pt x="267" y="365"/>
                  </a:lnTo>
                  <a:lnTo>
                    <a:pt x="271" y="364"/>
                  </a:lnTo>
                  <a:lnTo>
                    <a:pt x="278" y="359"/>
                  </a:lnTo>
                  <a:lnTo>
                    <a:pt x="284" y="355"/>
                  </a:lnTo>
                  <a:lnTo>
                    <a:pt x="288" y="351"/>
                  </a:lnTo>
                  <a:lnTo>
                    <a:pt x="293" y="348"/>
                  </a:lnTo>
                  <a:lnTo>
                    <a:pt x="296" y="347"/>
                  </a:lnTo>
                  <a:lnTo>
                    <a:pt x="297" y="347"/>
                  </a:lnTo>
                  <a:lnTo>
                    <a:pt x="723" y="0"/>
                  </a:lnTo>
                  <a:lnTo>
                    <a:pt x="1276" y="79"/>
                  </a:lnTo>
                  <a:lnTo>
                    <a:pt x="1868" y="497"/>
                  </a:lnTo>
                  <a:lnTo>
                    <a:pt x="1658" y="654"/>
                  </a:lnTo>
                  <a:lnTo>
                    <a:pt x="1235" y="900"/>
                  </a:lnTo>
                  <a:lnTo>
                    <a:pt x="1147" y="934"/>
                  </a:lnTo>
                  <a:lnTo>
                    <a:pt x="1038" y="969"/>
                  </a:lnTo>
                  <a:lnTo>
                    <a:pt x="937" y="1001"/>
                  </a:lnTo>
                  <a:lnTo>
                    <a:pt x="485" y="8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37" name="Freeform 77"/>
            <p:cNvSpPr>
              <a:spLocks/>
            </p:cNvSpPr>
            <p:nvPr/>
          </p:nvSpPr>
          <p:spPr bwMode="auto">
            <a:xfrm>
              <a:off x="3107" y="2994"/>
              <a:ext cx="394" cy="165"/>
            </a:xfrm>
            <a:custGeom>
              <a:avLst/>
              <a:gdLst>
                <a:gd name="T0" fmla="*/ 22 w 1182"/>
                <a:gd name="T1" fmla="*/ 274 h 495"/>
                <a:gd name="T2" fmla="*/ 65 w 1182"/>
                <a:gd name="T3" fmla="*/ 245 h 495"/>
                <a:gd name="T4" fmla="*/ 92 w 1182"/>
                <a:gd name="T5" fmla="*/ 225 h 495"/>
                <a:gd name="T6" fmla="*/ 121 w 1182"/>
                <a:gd name="T7" fmla="*/ 202 h 495"/>
                <a:gd name="T8" fmla="*/ 149 w 1182"/>
                <a:gd name="T9" fmla="*/ 177 h 495"/>
                <a:gd name="T10" fmla="*/ 179 w 1182"/>
                <a:gd name="T11" fmla="*/ 142 h 495"/>
                <a:gd name="T12" fmla="*/ 198 w 1182"/>
                <a:gd name="T13" fmla="*/ 113 h 495"/>
                <a:gd name="T14" fmla="*/ 229 w 1182"/>
                <a:gd name="T15" fmla="*/ 70 h 495"/>
                <a:gd name="T16" fmla="*/ 266 w 1182"/>
                <a:gd name="T17" fmla="*/ 33 h 495"/>
                <a:gd name="T18" fmla="*/ 301 w 1182"/>
                <a:gd name="T19" fmla="*/ 8 h 495"/>
                <a:gd name="T20" fmla="*/ 320 w 1182"/>
                <a:gd name="T21" fmla="*/ 7 h 495"/>
                <a:gd name="T22" fmla="*/ 313 w 1182"/>
                <a:gd name="T23" fmla="*/ 43 h 495"/>
                <a:gd name="T24" fmla="*/ 311 w 1182"/>
                <a:gd name="T25" fmla="*/ 75 h 495"/>
                <a:gd name="T26" fmla="*/ 308 w 1182"/>
                <a:gd name="T27" fmla="*/ 109 h 495"/>
                <a:gd name="T28" fmla="*/ 308 w 1182"/>
                <a:gd name="T29" fmla="*/ 147 h 495"/>
                <a:gd name="T30" fmla="*/ 312 w 1182"/>
                <a:gd name="T31" fmla="*/ 184 h 495"/>
                <a:gd name="T32" fmla="*/ 318 w 1182"/>
                <a:gd name="T33" fmla="*/ 219 h 495"/>
                <a:gd name="T34" fmla="*/ 330 w 1182"/>
                <a:gd name="T35" fmla="*/ 251 h 495"/>
                <a:gd name="T36" fmla="*/ 359 w 1182"/>
                <a:gd name="T37" fmla="*/ 297 h 495"/>
                <a:gd name="T38" fmla="*/ 397 w 1182"/>
                <a:gd name="T39" fmla="*/ 333 h 495"/>
                <a:gd name="T40" fmla="*/ 435 w 1182"/>
                <a:gd name="T41" fmla="*/ 356 h 495"/>
                <a:gd name="T42" fmla="*/ 465 w 1182"/>
                <a:gd name="T43" fmla="*/ 369 h 495"/>
                <a:gd name="T44" fmla="*/ 492 w 1182"/>
                <a:gd name="T45" fmla="*/ 375 h 495"/>
                <a:gd name="T46" fmla="*/ 524 w 1182"/>
                <a:gd name="T47" fmla="*/ 379 h 495"/>
                <a:gd name="T48" fmla="*/ 556 w 1182"/>
                <a:gd name="T49" fmla="*/ 380 h 495"/>
                <a:gd name="T50" fmla="*/ 591 w 1182"/>
                <a:gd name="T51" fmla="*/ 377 h 495"/>
                <a:gd name="T52" fmla="*/ 630 w 1182"/>
                <a:gd name="T53" fmla="*/ 369 h 495"/>
                <a:gd name="T54" fmla="*/ 669 w 1182"/>
                <a:gd name="T55" fmla="*/ 356 h 495"/>
                <a:gd name="T56" fmla="*/ 706 w 1182"/>
                <a:gd name="T57" fmla="*/ 335 h 495"/>
                <a:gd name="T58" fmla="*/ 743 w 1182"/>
                <a:gd name="T59" fmla="*/ 305 h 495"/>
                <a:gd name="T60" fmla="*/ 775 w 1182"/>
                <a:gd name="T61" fmla="*/ 270 h 495"/>
                <a:gd name="T62" fmla="*/ 802 w 1182"/>
                <a:gd name="T63" fmla="*/ 235 h 495"/>
                <a:gd name="T64" fmla="*/ 824 w 1182"/>
                <a:gd name="T65" fmla="*/ 197 h 495"/>
                <a:gd name="T66" fmla="*/ 842 w 1182"/>
                <a:gd name="T67" fmla="*/ 162 h 495"/>
                <a:gd name="T68" fmla="*/ 854 w 1182"/>
                <a:gd name="T69" fmla="*/ 129 h 495"/>
                <a:gd name="T70" fmla="*/ 866 w 1182"/>
                <a:gd name="T71" fmla="*/ 98 h 495"/>
                <a:gd name="T72" fmla="*/ 877 w 1182"/>
                <a:gd name="T73" fmla="*/ 66 h 495"/>
                <a:gd name="T74" fmla="*/ 906 w 1182"/>
                <a:gd name="T75" fmla="*/ 31 h 495"/>
                <a:gd name="T76" fmla="*/ 935 w 1182"/>
                <a:gd name="T77" fmla="*/ 45 h 495"/>
                <a:gd name="T78" fmla="*/ 969 w 1182"/>
                <a:gd name="T79" fmla="*/ 62 h 495"/>
                <a:gd name="T80" fmla="*/ 1010 w 1182"/>
                <a:gd name="T81" fmla="*/ 85 h 495"/>
                <a:gd name="T82" fmla="*/ 1053 w 1182"/>
                <a:gd name="T83" fmla="*/ 109 h 495"/>
                <a:gd name="T84" fmla="*/ 1097 w 1182"/>
                <a:gd name="T85" fmla="*/ 135 h 495"/>
                <a:gd name="T86" fmla="*/ 1137 w 1182"/>
                <a:gd name="T87" fmla="*/ 162 h 495"/>
                <a:gd name="T88" fmla="*/ 1173 w 1182"/>
                <a:gd name="T89" fmla="*/ 189 h 495"/>
                <a:gd name="T90" fmla="*/ 1166 w 1182"/>
                <a:gd name="T91" fmla="*/ 209 h 495"/>
                <a:gd name="T92" fmla="*/ 1136 w 1182"/>
                <a:gd name="T93" fmla="*/ 237 h 495"/>
                <a:gd name="T94" fmla="*/ 1089 w 1182"/>
                <a:gd name="T95" fmla="*/ 272 h 495"/>
                <a:gd name="T96" fmla="*/ 1029 w 1182"/>
                <a:gd name="T97" fmla="*/ 315 h 495"/>
                <a:gd name="T98" fmla="*/ 957 w 1182"/>
                <a:gd name="T99" fmla="*/ 359 h 495"/>
                <a:gd name="T100" fmla="*/ 876 w 1182"/>
                <a:gd name="T101" fmla="*/ 403 h 495"/>
                <a:gd name="T102" fmla="*/ 784 w 1182"/>
                <a:gd name="T103" fmla="*/ 441 h 495"/>
                <a:gd name="T104" fmla="*/ 687 w 1182"/>
                <a:gd name="T105" fmla="*/ 472 h 495"/>
                <a:gd name="T106" fmla="*/ 583 w 1182"/>
                <a:gd name="T107" fmla="*/ 490 h 495"/>
                <a:gd name="T108" fmla="*/ 482 w 1182"/>
                <a:gd name="T109" fmla="*/ 495 h 495"/>
                <a:gd name="T110" fmla="*/ 387 w 1182"/>
                <a:gd name="T111" fmla="*/ 488 h 495"/>
                <a:gd name="T112" fmla="*/ 301 w 1182"/>
                <a:gd name="T113" fmla="*/ 473 h 495"/>
                <a:gd name="T114" fmla="*/ 223 w 1182"/>
                <a:gd name="T115" fmla="*/ 452 h 495"/>
                <a:gd name="T116" fmla="*/ 158 w 1182"/>
                <a:gd name="T117" fmla="*/ 429 h 495"/>
                <a:gd name="T118" fmla="*/ 104 w 1182"/>
                <a:gd name="T119" fmla="*/ 407 h 495"/>
                <a:gd name="T120" fmla="*/ 64 w 1182"/>
                <a:gd name="T121" fmla="*/ 387 h 495"/>
                <a:gd name="T122" fmla="*/ 36 w 1182"/>
                <a:gd name="T123" fmla="*/ 372 h 4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82"/>
                <a:gd name="T187" fmla="*/ 0 h 495"/>
                <a:gd name="T188" fmla="*/ 1182 w 1182"/>
                <a:gd name="T189" fmla="*/ 495 h 4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82" h="495">
                  <a:moveTo>
                    <a:pt x="0" y="287"/>
                  </a:moveTo>
                  <a:lnTo>
                    <a:pt x="1" y="286"/>
                  </a:lnTo>
                  <a:lnTo>
                    <a:pt x="6" y="284"/>
                  </a:lnTo>
                  <a:lnTo>
                    <a:pt x="8" y="281"/>
                  </a:lnTo>
                  <a:lnTo>
                    <a:pt x="12" y="279"/>
                  </a:lnTo>
                  <a:lnTo>
                    <a:pt x="17" y="276"/>
                  </a:lnTo>
                  <a:lnTo>
                    <a:pt x="22" y="274"/>
                  </a:lnTo>
                  <a:lnTo>
                    <a:pt x="27" y="270"/>
                  </a:lnTo>
                  <a:lnTo>
                    <a:pt x="33" y="266"/>
                  </a:lnTo>
                  <a:lnTo>
                    <a:pt x="40" y="262"/>
                  </a:lnTo>
                  <a:lnTo>
                    <a:pt x="47" y="257"/>
                  </a:lnTo>
                  <a:lnTo>
                    <a:pt x="54" y="252"/>
                  </a:lnTo>
                  <a:lnTo>
                    <a:pt x="61" y="247"/>
                  </a:lnTo>
                  <a:lnTo>
                    <a:pt x="65" y="245"/>
                  </a:lnTo>
                  <a:lnTo>
                    <a:pt x="69" y="242"/>
                  </a:lnTo>
                  <a:lnTo>
                    <a:pt x="74" y="240"/>
                  </a:lnTo>
                  <a:lnTo>
                    <a:pt x="77" y="238"/>
                  </a:lnTo>
                  <a:lnTo>
                    <a:pt x="81" y="235"/>
                  </a:lnTo>
                  <a:lnTo>
                    <a:pt x="85" y="231"/>
                  </a:lnTo>
                  <a:lnTo>
                    <a:pt x="89" y="228"/>
                  </a:lnTo>
                  <a:lnTo>
                    <a:pt x="92" y="225"/>
                  </a:lnTo>
                  <a:lnTo>
                    <a:pt x="96" y="222"/>
                  </a:lnTo>
                  <a:lnTo>
                    <a:pt x="101" y="218"/>
                  </a:lnTo>
                  <a:lnTo>
                    <a:pt x="105" y="216"/>
                  </a:lnTo>
                  <a:lnTo>
                    <a:pt x="109" y="213"/>
                  </a:lnTo>
                  <a:lnTo>
                    <a:pt x="113" y="208"/>
                  </a:lnTo>
                  <a:lnTo>
                    <a:pt x="118" y="206"/>
                  </a:lnTo>
                  <a:lnTo>
                    <a:pt x="121" y="202"/>
                  </a:lnTo>
                  <a:lnTo>
                    <a:pt x="125" y="198"/>
                  </a:lnTo>
                  <a:lnTo>
                    <a:pt x="129" y="194"/>
                  </a:lnTo>
                  <a:lnTo>
                    <a:pt x="134" y="192"/>
                  </a:lnTo>
                  <a:lnTo>
                    <a:pt x="138" y="187"/>
                  </a:lnTo>
                  <a:lnTo>
                    <a:pt x="141" y="184"/>
                  </a:lnTo>
                  <a:lnTo>
                    <a:pt x="145" y="181"/>
                  </a:lnTo>
                  <a:lnTo>
                    <a:pt x="149" y="177"/>
                  </a:lnTo>
                  <a:lnTo>
                    <a:pt x="153" y="173"/>
                  </a:lnTo>
                  <a:lnTo>
                    <a:pt x="157" y="169"/>
                  </a:lnTo>
                  <a:lnTo>
                    <a:pt x="163" y="162"/>
                  </a:lnTo>
                  <a:lnTo>
                    <a:pt x="170" y="154"/>
                  </a:lnTo>
                  <a:lnTo>
                    <a:pt x="174" y="150"/>
                  </a:lnTo>
                  <a:lnTo>
                    <a:pt x="177" y="145"/>
                  </a:lnTo>
                  <a:lnTo>
                    <a:pt x="179" y="142"/>
                  </a:lnTo>
                  <a:lnTo>
                    <a:pt x="183" y="138"/>
                  </a:lnTo>
                  <a:lnTo>
                    <a:pt x="185" y="134"/>
                  </a:lnTo>
                  <a:lnTo>
                    <a:pt x="189" y="129"/>
                  </a:lnTo>
                  <a:lnTo>
                    <a:pt x="192" y="125"/>
                  </a:lnTo>
                  <a:lnTo>
                    <a:pt x="194" y="121"/>
                  </a:lnTo>
                  <a:lnTo>
                    <a:pt x="197" y="118"/>
                  </a:lnTo>
                  <a:lnTo>
                    <a:pt x="198" y="113"/>
                  </a:lnTo>
                  <a:lnTo>
                    <a:pt x="200" y="109"/>
                  </a:lnTo>
                  <a:lnTo>
                    <a:pt x="203" y="104"/>
                  </a:lnTo>
                  <a:lnTo>
                    <a:pt x="208" y="96"/>
                  </a:lnTo>
                  <a:lnTo>
                    <a:pt x="213" y="90"/>
                  </a:lnTo>
                  <a:lnTo>
                    <a:pt x="218" y="82"/>
                  </a:lnTo>
                  <a:lnTo>
                    <a:pt x="224" y="76"/>
                  </a:lnTo>
                  <a:lnTo>
                    <a:pt x="229" y="70"/>
                  </a:lnTo>
                  <a:lnTo>
                    <a:pt x="234" y="64"/>
                  </a:lnTo>
                  <a:lnTo>
                    <a:pt x="239" y="57"/>
                  </a:lnTo>
                  <a:lnTo>
                    <a:pt x="246" y="52"/>
                  </a:lnTo>
                  <a:lnTo>
                    <a:pt x="251" y="47"/>
                  </a:lnTo>
                  <a:lnTo>
                    <a:pt x="256" y="42"/>
                  </a:lnTo>
                  <a:lnTo>
                    <a:pt x="261" y="37"/>
                  </a:lnTo>
                  <a:lnTo>
                    <a:pt x="266" y="33"/>
                  </a:lnTo>
                  <a:lnTo>
                    <a:pt x="271" y="30"/>
                  </a:lnTo>
                  <a:lnTo>
                    <a:pt x="276" y="26"/>
                  </a:lnTo>
                  <a:lnTo>
                    <a:pt x="281" y="22"/>
                  </a:lnTo>
                  <a:lnTo>
                    <a:pt x="285" y="20"/>
                  </a:lnTo>
                  <a:lnTo>
                    <a:pt x="290" y="16"/>
                  </a:lnTo>
                  <a:lnTo>
                    <a:pt x="293" y="13"/>
                  </a:lnTo>
                  <a:lnTo>
                    <a:pt x="301" y="8"/>
                  </a:lnTo>
                  <a:lnTo>
                    <a:pt x="308" y="6"/>
                  </a:lnTo>
                  <a:lnTo>
                    <a:pt x="313" y="2"/>
                  </a:lnTo>
                  <a:lnTo>
                    <a:pt x="318" y="1"/>
                  </a:lnTo>
                  <a:lnTo>
                    <a:pt x="320" y="0"/>
                  </a:lnTo>
                  <a:lnTo>
                    <a:pt x="321" y="0"/>
                  </a:lnTo>
                  <a:lnTo>
                    <a:pt x="321" y="1"/>
                  </a:lnTo>
                  <a:lnTo>
                    <a:pt x="320" y="7"/>
                  </a:lnTo>
                  <a:lnTo>
                    <a:pt x="318" y="10"/>
                  </a:lnTo>
                  <a:lnTo>
                    <a:pt x="318" y="15"/>
                  </a:lnTo>
                  <a:lnTo>
                    <a:pt x="317" y="21"/>
                  </a:lnTo>
                  <a:lnTo>
                    <a:pt x="317" y="27"/>
                  </a:lnTo>
                  <a:lnTo>
                    <a:pt x="315" y="33"/>
                  </a:lnTo>
                  <a:lnTo>
                    <a:pt x="315" y="41"/>
                  </a:lnTo>
                  <a:lnTo>
                    <a:pt x="313" y="43"/>
                  </a:lnTo>
                  <a:lnTo>
                    <a:pt x="313" y="49"/>
                  </a:lnTo>
                  <a:lnTo>
                    <a:pt x="313" y="52"/>
                  </a:lnTo>
                  <a:lnTo>
                    <a:pt x="313" y="57"/>
                  </a:lnTo>
                  <a:lnTo>
                    <a:pt x="312" y="61"/>
                  </a:lnTo>
                  <a:lnTo>
                    <a:pt x="312" y="65"/>
                  </a:lnTo>
                  <a:lnTo>
                    <a:pt x="311" y="70"/>
                  </a:lnTo>
                  <a:lnTo>
                    <a:pt x="311" y="75"/>
                  </a:lnTo>
                  <a:lnTo>
                    <a:pt x="310" y="80"/>
                  </a:lnTo>
                  <a:lnTo>
                    <a:pt x="310" y="85"/>
                  </a:lnTo>
                  <a:lnTo>
                    <a:pt x="310" y="90"/>
                  </a:lnTo>
                  <a:lnTo>
                    <a:pt x="310" y="95"/>
                  </a:lnTo>
                  <a:lnTo>
                    <a:pt x="310" y="100"/>
                  </a:lnTo>
                  <a:lnTo>
                    <a:pt x="310" y="105"/>
                  </a:lnTo>
                  <a:lnTo>
                    <a:pt x="308" y="109"/>
                  </a:lnTo>
                  <a:lnTo>
                    <a:pt x="308" y="115"/>
                  </a:lnTo>
                  <a:lnTo>
                    <a:pt x="308" y="120"/>
                  </a:lnTo>
                  <a:lnTo>
                    <a:pt x="308" y="125"/>
                  </a:lnTo>
                  <a:lnTo>
                    <a:pt x="308" y="130"/>
                  </a:lnTo>
                  <a:lnTo>
                    <a:pt x="308" y="137"/>
                  </a:lnTo>
                  <a:lnTo>
                    <a:pt x="308" y="142"/>
                  </a:lnTo>
                  <a:lnTo>
                    <a:pt x="308" y="147"/>
                  </a:lnTo>
                  <a:lnTo>
                    <a:pt x="308" y="152"/>
                  </a:lnTo>
                  <a:lnTo>
                    <a:pt x="310" y="158"/>
                  </a:lnTo>
                  <a:lnTo>
                    <a:pt x="310" y="163"/>
                  </a:lnTo>
                  <a:lnTo>
                    <a:pt x="310" y="168"/>
                  </a:lnTo>
                  <a:lnTo>
                    <a:pt x="311" y="174"/>
                  </a:lnTo>
                  <a:lnTo>
                    <a:pt x="312" y="179"/>
                  </a:lnTo>
                  <a:lnTo>
                    <a:pt x="312" y="184"/>
                  </a:lnTo>
                  <a:lnTo>
                    <a:pt x="312" y="189"/>
                  </a:lnTo>
                  <a:lnTo>
                    <a:pt x="313" y="194"/>
                  </a:lnTo>
                  <a:lnTo>
                    <a:pt x="313" y="199"/>
                  </a:lnTo>
                  <a:lnTo>
                    <a:pt x="315" y="204"/>
                  </a:lnTo>
                  <a:lnTo>
                    <a:pt x="316" y="209"/>
                  </a:lnTo>
                  <a:lnTo>
                    <a:pt x="317" y="214"/>
                  </a:lnTo>
                  <a:lnTo>
                    <a:pt x="318" y="219"/>
                  </a:lnTo>
                  <a:lnTo>
                    <a:pt x="318" y="225"/>
                  </a:lnTo>
                  <a:lnTo>
                    <a:pt x="320" y="230"/>
                  </a:lnTo>
                  <a:lnTo>
                    <a:pt x="321" y="233"/>
                  </a:lnTo>
                  <a:lnTo>
                    <a:pt x="323" y="238"/>
                  </a:lnTo>
                  <a:lnTo>
                    <a:pt x="325" y="242"/>
                  </a:lnTo>
                  <a:lnTo>
                    <a:pt x="327" y="247"/>
                  </a:lnTo>
                  <a:lnTo>
                    <a:pt x="330" y="251"/>
                  </a:lnTo>
                  <a:lnTo>
                    <a:pt x="331" y="256"/>
                  </a:lnTo>
                  <a:lnTo>
                    <a:pt x="335" y="263"/>
                  </a:lnTo>
                  <a:lnTo>
                    <a:pt x="339" y="271"/>
                  </a:lnTo>
                  <a:lnTo>
                    <a:pt x="344" y="279"/>
                  </a:lnTo>
                  <a:lnTo>
                    <a:pt x="349" y="285"/>
                  </a:lnTo>
                  <a:lnTo>
                    <a:pt x="354" y="291"/>
                  </a:lnTo>
                  <a:lnTo>
                    <a:pt x="359" y="297"/>
                  </a:lnTo>
                  <a:lnTo>
                    <a:pt x="364" y="302"/>
                  </a:lnTo>
                  <a:lnTo>
                    <a:pt x="370" y="309"/>
                  </a:lnTo>
                  <a:lnTo>
                    <a:pt x="375" y="314"/>
                  </a:lnTo>
                  <a:lnTo>
                    <a:pt x="381" y="319"/>
                  </a:lnTo>
                  <a:lnTo>
                    <a:pt x="386" y="324"/>
                  </a:lnTo>
                  <a:lnTo>
                    <a:pt x="392" y="329"/>
                  </a:lnTo>
                  <a:lnTo>
                    <a:pt x="397" y="333"/>
                  </a:lnTo>
                  <a:lnTo>
                    <a:pt x="404" y="336"/>
                  </a:lnTo>
                  <a:lnTo>
                    <a:pt x="409" y="340"/>
                  </a:lnTo>
                  <a:lnTo>
                    <a:pt x="415" y="345"/>
                  </a:lnTo>
                  <a:lnTo>
                    <a:pt x="420" y="348"/>
                  </a:lnTo>
                  <a:lnTo>
                    <a:pt x="425" y="350"/>
                  </a:lnTo>
                  <a:lnTo>
                    <a:pt x="430" y="353"/>
                  </a:lnTo>
                  <a:lnTo>
                    <a:pt x="435" y="356"/>
                  </a:lnTo>
                  <a:lnTo>
                    <a:pt x="439" y="358"/>
                  </a:lnTo>
                  <a:lnTo>
                    <a:pt x="443" y="360"/>
                  </a:lnTo>
                  <a:lnTo>
                    <a:pt x="448" y="362"/>
                  </a:lnTo>
                  <a:lnTo>
                    <a:pt x="451" y="364"/>
                  </a:lnTo>
                  <a:lnTo>
                    <a:pt x="458" y="367"/>
                  </a:lnTo>
                  <a:lnTo>
                    <a:pt x="463" y="368"/>
                  </a:lnTo>
                  <a:lnTo>
                    <a:pt x="465" y="369"/>
                  </a:lnTo>
                  <a:lnTo>
                    <a:pt x="467" y="370"/>
                  </a:lnTo>
                  <a:lnTo>
                    <a:pt x="469" y="370"/>
                  </a:lnTo>
                  <a:lnTo>
                    <a:pt x="474" y="372"/>
                  </a:lnTo>
                  <a:lnTo>
                    <a:pt x="477" y="372"/>
                  </a:lnTo>
                  <a:lnTo>
                    <a:pt x="482" y="373"/>
                  </a:lnTo>
                  <a:lnTo>
                    <a:pt x="485" y="374"/>
                  </a:lnTo>
                  <a:lnTo>
                    <a:pt x="492" y="375"/>
                  </a:lnTo>
                  <a:lnTo>
                    <a:pt x="498" y="375"/>
                  </a:lnTo>
                  <a:lnTo>
                    <a:pt x="504" y="377"/>
                  </a:lnTo>
                  <a:lnTo>
                    <a:pt x="508" y="377"/>
                  </a:lnTo>
                  <a:lnTo>
                    <a:pt x="512" y="378"/>
                  </a:lnTo>
                  <a:lnTo>
                    <a:pt x="515" y="378"/>
                  </a:lnTo>
                  <a:lnTo>
                    <a:pt x="520" y="379"/>
                  </a:lnTo>
                  <a:lnTo>
                    <a:pt x="524" y="379"/>
                  </a:lnTo>
                  <a:lnTo>
                    <a:pt x="528" y="379"/>
                  </a:lnTo>
                  <a:lnTo>
                    <a:pt x="532" y="379"/>
                  </a:lnTo>
                  <a:lnTo>
                    <a:pt x="537" y="379"/>
                  </a:lnTo>
                  <a:lnTo>
                    <a:pt x="542" y="379"/>
                  </a:lnTo>
                  <a:lnTo>
                    <a:pt x="546" y="379"/>
                  </a:lnTo>
                  <a:lnTo>
                    <a:pt x="551" y="379"/>
                  </a:lnTo>
                  <a:lnTo>
                    <a:pt x="556" y="380"/>
                  </a:lnTo>
                  <a:lnTo>
                    <a:pt x="561" y="379"/>
                  </a:lnTo>
                  <a:lnTo>
                    <a:pt x="566" y="379"/>
                  </a:lnTo>
                  <a:lnTo>
                    <a:pt x="571" y="379"/>
                  </a:lnTo>
                  <a:lnTo>
                    <a:pt x="576" y="379"/>
                  </a:lnTo>
                  <a:lnTo>
                    <a:pt x="581" y="378"/>
                  </a:lnTo>
                  <a:lnTo>
                    <a:pt x="586" y="378"/>
                  </a:lnTo>
                  <a:lnTo>
                    <a:pt x="591" y="377"/>
                  </a:lnTo>
                  <a:lnTo>
                    <a:pt x="597" y="377"/>
                  </a:lnTo>
                  <a:lnTo>
                    <a:pt x="602" y="375"/>
                  </a:lnTo>
                  <a:lnTo>
                    <a:pt x="607" y="374"/>
                  </a:lnTo>
                  <a:lnTo>
                    <a:pt x="613" y="373"/>
                  </a:lnTo>
                  <a:lnTo>
                    <a:pt x="618" y="373"/>
                  </a:lnTo>
                  <a:lnTo>
                    <a:pt x="623" y="372"/>
                  </a:lnTo>
                  <a:lnTo>
                    <a:pt x="630" y="369"/>
                  </a:lnTo>
                  <a:lnTo>
                    <a:pt x="635" y="368"/>
                  </a:lnTo>
                  <a:lnTo>
                    <a:pt x="641" y="368"/>
                  </a:lnTo>
                  <a:lnTo>
                    <a:pt x="646" y="365"/>
                  </a:lnTo>
                  <a:lnTo>
                    <a:pt x="652" y="363"/>
                  </a:lnTo>
                  <a:lnTo>
                    <a:pt x="657" y="362"/>
                  </a:lnTo>
                  <a:lnTo>
                    <a:pt x="664" y="359"/>
                  </a:lnTo>
                  <a:lnTo>
                    <a:pt x="669" y="356"/>
                  </a:lnTo>
                  <a:lnTo>
                    <a:pt x="675" y="354"/>
                  </a:lnTo>
                  <a:lnTo>
                    <a:pt x="679" y="351"/>
                  </a:lnTo>
                  <a:lnTo>
                    <a:pt x="686" y="349"/>
                  </a:lnTo>
                  <a:lnTo>
                    <a:pt x="690" y="345"/>
                  </a:lnTo>
                  <a:lnTo>
                    <a:pt x="696" y="341"/>
                  </a:lnTo>
                  <a:lnTo>
                    <a:pt x="701" y="339"/>
                  </a:lnTo>
                  <a:lnTo>
                    <a:pt x="706" y="335"/>
                  </a:lnTo>
                  <a:lnTo>
                    <a:pt x="711" y="331"/>
                  </a:lnTo>
                  <a:lnTo>
                    <a:pt x="718" y="328"/>
                  </a:lnTo>
                  <a:lnTo>
                    <a:pt x="723" y="324"/>
                  </a:lnTo>
                  <a:lnTo>
                    <a:pt x="729" y="320"/>
                  </a:lnTo>
                  <a:lnTo>
                    <a:pt x="733" y="315"/>
                  </a:lnTo>
                  <a:lnTo>
                    <a:pt x="738" y="310"/>
                  </a:lnTo>
                  <a:lnTo>
                    <a:pt x="743" y="305"/>
                  </a:lnTo>
                  <a:lnTo>
                    <a:pt x="748" y="301"/>
                  </a:lnTo>
                  <a:lnTo>
                    <a:pt x="751" y="295"/>
                  </a:lnTo>
                  <a:lnTo>
                    <a:pt x="756" y="291"/>
                  </a:lnTo>
                  <a:lnTo>
                    <a:pt x="761" y="285"/>
                  </a:lnTo>
                  <a:lnTo>
                    <a:pt x="767" y="281"/>
                  </a:lnTo>
                  <a:lnTo>
                    <a:pt x="770" y="275"/>
                  </a:lnTo>
                  <a:lnTo>
                    <a:pt x="775" y="270"/>
                  </a:lnTo>
                  <a:lnTo>
                    <a:pt x="779" y="265"/>
                  </a:lnTo>
                  <a:lnTo>
                    <a:pt x="783" y="261"/>
                  </a:lnTo>
                  <a:lnTo>
                    <a:pt x="787" y="255"/>
                  </a:lnTo>
                  <a:lnTo>
                    <a:pt x="792" y="250"/>
                  </a:lnTo>
                  <a:lnTo>
                    <a:pt x="794" y="245"/>
                  </a:lnTo>
                  <a:lnTo>
                    <a:pt x="799" y="240"/>
                  </a:lnTo>
                  <a:lnTo>
                    <a:pt x="802" y="235"/>
                  </a:lnTo>
                  <a:lnTo>
                    <a:pt x="805" y="228"/>
                  </a:lnTo>
                  <a:lnTo>
                    <a:pt x="808" y="223"/>
                  </a:lnTo>
                  <a:lnTo>
                    <a:pt x="812" y="218"/>
                  </a:lnTo>
                  <a:lnTo>
                    <a:pt x="814" y="212"/>
                  </a:lnTo>
                  <a:lnTo>
                    <a:pt x="818" y="207"/>
                  </a:lnTo>
                  <a:lnTo>
                    <a:pt x="820" y="202"/>
                  </a:lnTo>
                  <a:lnTo>
                    <a:pt x="824" y="197"/>
                  </a:lnTo>
                  <a:lnTo>
                    <a:pt x="827" y="192"/>
                  </a:lnTo>
                  <a:lnTo>
                    <a:pt x="829" y="187"/>
                  </a:lnTo>
                  <a:lnTo>
                    <a:pt x="832" y="181"/>
                  </a:lnTo>
                  <a:lnTo>
                    <a:pt x="834" y="175"/>
                  </a:lnTo>
                  <a:lnTo>
                    <a:pt x="837" y="170"/>
                  </a:lnTo>
                  <a:lnTo>
                    <a:pt x="839" y="165"/>
                  </a:lnTo>
                  <a:lnTo>
                    <a:pt x="842" y="162"/>
                  </a:lnTo>
                  <a:lnTo>
                    <a:pt x="844" y="157"/>
                  </a:lnTo>
                  <a:lnTo>
                    <a:pt x="846" y="152"/>
                  </a:lnTo>
                  <a:lnTo>
                    <a:pt x="848" y="147"/>
                  </a:lnTo>
                  <a:lnTo>
                    <a:pt x="849" y="142"/>
                  </a:lnTo>
                  <a:lnTo>
                    <a:pt x="852" y="138"/>
                  </a:lnTo>
                  <a:lnTo>
                    <a:pt x="853" y="134"/>
                  </a:lnTo>
                  <a:lnTo>
                    <a:pt x="854" y="129"/>
                  </a:lnTo>
                  <a:lnTo>
                    <a:pt x="856" y="125"/>
                  </a:lnTo>
                  <a:lnTo>
                    <a:pt x="858" y="120"/>
                  </a:lnTo>
                  <a:lnTo>
                    <a:pt x="859" y="116"/>
                  </a:lnTo>
                  <a:lnTo>
                    <a:pt x="861" y="113"/>
                  </a:lnTo>
                  <a:lnTo>
                    <a:pt x="862" y="109"/>
                  </a:lnTo>
                  <a:lnTo>
                    <a:pt x="863" y="105"/>
                  </a:lnTo>
                  <a:lnTo>
                    <a:pt x="866" y="98"/>
                  </a:lnTo>
                  <a:lnTo>
                    <a:pt x="868" y="93"/>
                  </a:lnTo>
                  <a:lnTo>
                    <a:pt x="871" y="86"/>
                  </a:lnTo>
                  <a:lnTo>
                    <a:pt x="872" y="81"/>
                  </a:lnTo>
                  <a:lnTo>
                    <a:pt x="873" y="76"/>
                  </a:lnTo>
                  <a:lnTo>
                    <a:pt x="874" y="72"/>
                  </a:lnTo>
                  <a:lnTo>
                    <a:pt x="876" y="67"/>
                  </a:lnTo>
                  <a:lnTo>
                    <a:pt x="877" y="66"/>
                  </a:lnTo>
                  <a:lnTo>
                    <a:pt x="884" y="21"/>
                  </a:lnTo>
                  <a:lnTo>
                    <a:pt x="887" y="22"/>
                  </a:lnTo>
                  <a:lnTo>
                    <a:pt x="888" y="23"/>
                  </a:lnTo>
                  <a:lnTo>
                    <a:pt x="893" y="25"/>
                  </a:lnTo>
                  <a:lnTo>
                    <a:pt x="897" y="27"/>
                  </a:lnTo>
                  <a:lnTo>
                    <a:pt x="903" y="30"/>
                  </a:lnTo>
                  <a:lnTo>
                    <a:pt x="906" y="31"/>
                  </a:lnTo>
                  <a:lnTo>
                    <a:pt x="910" y="32"/>
                  </a:lnTo>
                  <a:lnTo>
                    <a:pt x="913" y="35"/>
                  </a:lnTo>
                  <a:lnTo>
                    <a:pt x="917" y="37"/>
                  </a:lnTo>
                  <a:lnTo>
                    <a:pt x="921" y="38"/>
                  </a:lnTo>
                  <a:lnTo>
                    <a:pt x="925" y="41"/>
                  </a:lnTo>
                  <a:lnTo>
                    <a:pt x="930" y="42"/>
                  </a:lnTo>
                  <a:lnTo>
                    <a:pt x="935" y="45"/>
                  </a:lnTo>
                  <a:lnTo>
                    <a:pt x="938" y="47"/>
                  </a:lnTo>
                  <a:lnTo>
                    <a:pt x="943" y="49"/>
                  </a:lnTo>
                  <a:lnTo>
                    <a:pt x="949" y="52"/>
                  </a:lnTo>
                  <a:lnTo>
                    <a:pt x="954" y="55"/>
                  </a:lnTo>
                  <a:lnTo>
                    <a:pt x="959" y="57"/>
                  </a:lnTo>
                  <a:lnTo>
                    <a:pt x="965" y="60"/>
                  </a:lnTo>
                  <a:lnTo>
                    <a:pt x="969" y="62"/>
                  </a:lnTo>
                  <a:lnTo>
                    <a:pt x="975" y="66"/>
                  </a:lnTo>
                  <a:lnTo>
                    <a:pt x="980" y="69"/>
                  </a:lnTo>
                  <a:lnTo>
                    <a:pt x="986" y="72"/>
                  </a:lnTo>
                  <a:lnTo>
                    <a:pt x="992" y="75"/>
                  </a:lnTo>
                  <a:lnTo>
                    <a:pt x="999" y="79"/>
                  </a:lnTo>
                  <a:lnTo>
                    <a:pt x="1005" y="81"/>
                  </a:lnTo>
                  <a:lnTo>
                    <a:pt x="1010" y="85"/>
                  </a:lnTo>
                  <a:lnTo>
                    <a:pt x="1016" y="87"/>
                  </a:lnTo>
                  <a:lnTo>
                    <a:pt x="1023" y="91"/>
                  </a:lnTo>
                  <a:lnTo>
                    <a:pt x="1028" y="95"/>
                  </a:lnTo>
                  <a:lnTo>
                    <a:pt x="1034" y="98"/>
                  </a:lnTo>
                  <a:lnTo>
                    <a:pt x="1040" y="101"/>
                  </a:lnTo>
                  <a:lnTo>
                    <a:pt x="1046" y="106"/>
                  </a:lnTo>
                  <a:lnTo>
                    <a:pt x="1053" y="109"/>
                  </a:lnTo>
                  <a:lnTo>
                    <a:pt x="1059" y="113"/>
                  </a:lnTo>
                  <a:lnTo>
                    <a:pt x="1065" y="116"/>
                  </a:lnTo>
                  <a:lnTo>
                    <a:pt x="1072" y="120"/>
                  </a:lnTo>
                  <a:lnTo>
                    <a:pt x="1078" y="124"/>
                  </a:lnTo>
                  <a:lnTo>
                    <a:pt x="1084" y="128"/>
                  </a:lnTo>
                  <a:lnTo>
                    <a:pt x="1090" y="131"/>
                  </a:lnTo>
                  <a:lnTo>
                    <a:pt x="1097" y="135"/>
                  </a:lnTo>
                  <a:lnTo>
                    <a:pt x="1102" y="139"/>
                  </a:lnTo>
                  <a:lnTo>
                    <a:pt x="1108" y="143"/>
                  </a:lnTo>
                  <a:lnTo>
                    <a:pt x="1113" y="147"/>
                  </a:lnTo>
                  <a:lnTo>
                    <a:pt x="1119" y="150"/>
                  </a:lnTo>
                  <a:lnTo>
                    <a:pt x="1125" y="154"/>
                  </a:lnTo>
                  <a:lnTo>
                    <a:pt x="1131" y="158"/>
                  </a:lnTo>
                  <a:lnTo>
                    <a:pt x="1137" y="162"/>
                  </a:lnTo>
                  <a:lnTo>
                    <a:pt x="1143" y="165"/>
                  </a:lnTo>
                  <a:lnTo>
                    <a:pt x="1147" y="169"/>
                  </a:lnTo>
                  <a:lnTo>
                    <a:pt x="1152" y="173"/>
                  </a:lnTo>
                  <a:lnTo>
                    <a:pt x="1157" y="177"/>
                  </a:lnTo>
                  <a:lnTo>
                    <a:pt x="1163" y="181"/>
                  </a:lnTo>
                  <a:lnTo>
                    <a:pt x="1168" y="184"/>
                  </a:lnTo>
                  <a:lnTo>
                    <a:pt x="1173" y="189"/>
                  </a:lnTo>
                  <a:lnTo>
                    <a:pt x="1177" y="193"/>
                  </a:lnTo>
                  <a:lnTo>
                    <a:pt x="1182" y="197"/>
                  </a:lnTo>
                  <a:lnTo>
                    <a:pt x="1181" y="197"/>
                  </a:lnTo>
                  <a:lnTo>
                    <a:pt x="1178" y="199"/>
                  </a:lnTo>
                  <a:lnTo>
                    <a:pt x="1174" y="203"/>
                  </a:lnTo>
                  <a:lnTo>
                    <a:pt x="1169" y="208"/>
                  </a:lnTo>
                  <a:lnTo>
                    <a:pt x="1166" y="209"/>
                  </a:lnTo>
                  <a:lnTo>
                    <a:pt x="1162" y="213"/>
                  </a:lnTo>
                  <a:lnTo>
                    <a:pt x="1158" y="217"/>
                  </a:lnTo>
                  <a:lnTo>
                    <a:pt x="1154" y="219"/>
                  </a:lnTo>
                  <a:lnTo>
                    <a:pt x="1149" y="223"/>
                  </a:lnTo>
                  <a:lnTo>
                    <a:pt x="1146" y="228"/>
                  </a:lnTo>
                  <a:lnTo>
                    <a:pt x="1141" y="232"/>
                  </a:lnTo>
                  <a:lnTo>
                    <a:pt x="1136" y="237"/>
                  </a:lnTo>
                  <a:lnTo>
                    <a:pt x="1129" y="241"/>
                  </a:lnTo>
                  <a:lnTo>
                    <a:pt x="1123" y="246"/>
                  </a:lnTo>
                  <a:lnTo>
                    <a:pt x="1117" y="251"/>
                  </a:lnTo>
                  <a:lnTo>
                    <a:pt x="1110" y="256"/>
                  </a:lnTo>
                  <a:lnTo>
                    <a:pt x="1103" y="261"/>
                  </a:lnTo>
                  <a:lnTo>
                    <a:pt x="1097" y="267"/>
                  </a:lnTo>
                  <a:lnTo>
                    <a:pt x="1089" y="272"/>
                  </a:lnTo>
                  <a:lnTo>
                    <a:pt x="1082" y="279"/>
                  </a:lnTo>
                  <a:lnTo>
                    <a:pt x="1073" y="284"/>
                  </a:lnTo>
                  <a:lnTo>
                    <a:pt x="1065" y="290"/>
                  </a:lnTo>
                  <a:lnTo>
                    <a:pt x="1056" y="296"/>
                  </a:lnTo>
                  <a:lnTo>
                    <a:pt x="1048" y="302"/>
                  </a:lnTo>
                  <a:lnTo>
                    <a:pt x="1039" y="309"/>
                  </a:lnTo>
                  <a:lnTo>
                    <a:pt x="1029" y="315"/>
                  </a:lnTo>
                  <a:lnTo>
                    <a:pt x="1020" y="321"/>
                  </a:lnTo>
                  <a:lnTo>
                    <a:pt x="1011" y="328"/>
                  </a:lnTo>
                  <a:lnTo>
                    <a:pt x="1000" y="334"/>
                  </a:lnTo>
                  <a:lnTo>
                    <a:pt x="990" y="340"/>
                  </a:lnTo>
                  <a:lnTo>
                    <a:pt x="979" y="346"/>
                  </a:lnTo>
                  <a:lnTo>
                    <a:pt x="969" y="353"/>
                  </a:lnTo>
                  <a:lnTo>
                    <a:pt x="957" y="359"/>
                  </a:lnTo>
                  <a:lnTo>
                    <a:pt x="946" y="365"/>
                  </a:lnTo>
                  <a:lnTo>
                    <a:pt x="935" y="372"/>
                  </a:lnTo>
                  <a:lnTo>
                    <a:pt x="923" y="378"/>
                  </a:lnTo>
                  <a:lnTo>
                    <a:pt x="912" y="384"/>
                  </a:lnTo>
                  <a:lnTo>
                    <a:pt x="900" y="390"/>
                  </a:lnTo>
                  <a:lnTo>
                    <a:pt x="888" y="397"/>
                  </a:lnTo>
                  <a:lnTo>
                    <a:pt x="876" y="403"/>
                  </a:lnTo>
                  <a:lnTo>
                    <a:pt x="863" y="408"/>
                  </a:lnTo>
                  <a:lnTo>
                    <a:pt x="851" y="414"/>
                  </a:lnTo>
                  <a:lnTo>
                    <a:pt x="838" y="419"/>
                  </a:lnTo>
                  <a:lnTo>
                    <a:pt x="826" y="427"/>
                  </a:lnTo>
                  <a:lnTo>
                    <a:pt x="812" y="431"/>
                  </a:lnTo>
                  <a:lnTo>
                    <a:pt x="798" y="436"/>
                  </a:lnTo>
                  <a:lnTo>
                    <a:pt x="784" y="441"/>
                  </a:lnTo>
                  <a:lnTo>
                    <a:pt x="772" y="446"/>
                  </a:lnTo>
                  <a:lnTo>
                    <a:pt x="756" y="451"/>
                  </a:lnTo>
                  <a:lnTo>
                    <a:pt x="744" y="456"/>
                  </a:lnTo>
                  <a:lnTo>
                    <a:pt x="730" y="460"/>
                  </a:lnTo>
                  <a:lnTo>
                    <a:pt x="716" y="465"/>
                  </a:lnTo>
                  <a:lnTo>
                    <a:pt x="701" y="468"/>
                  </a:lnTo>
                  <a:lnTo>
                    <a:pt x="687" y="472"/>
                  </a:lnTo>
                  <a:lnTo>
                    <a:pt x="672" y="475"/>
                  </a:lnTo>
                  <a:lnTo>
                    <a:pt x="659" y="478"/>
                  </a:lnTo>
                  <a:lnTo>
                    <a:pt x="644" y="481"/>
                  </a:lnTo>
                  <a:lnTo>
                    <a:pt x="628" y="483"/>
                  </a:lnTo>
                  <a:lnTo>
                    <a:pt x="613" y="486"/>
                  </a:lnTo>
                  <a:lnTo>
                    <a:pt x="600" y="488"/>
                  </a:lnTo>
                  <a:lnTo>
                    <a:pt x="583" y="490"/>
                  </a:lnTo>
                  <a:lnTo>
                    <a:pt x="569" y="491"/>
                  </a:lnTo>
                  <a:lnTo>
                    <a:pt x="554" y="492"/>
                  </a:lnTo>
                  <a:lnTo>
                    <a:pt x="539" y="493"/>
                  </a:lnTo>
                  <a:lnTo>
                    <a:pt x="524" y="493"/>
                  </a:lnTo>
                  <a:lnTo>
                    <a:pt x="509" y="495"/>
                  </a:lnTo>
                  <a:lnTo>
                    <a:pt x="495" y="495"/>
                  </a:lnTo>
                  <a:lnTo>
                    <a:pt x="482" y="495"/>
                  </a:lnTo>
                  <a:lnTo>
                    <a:pt x="467" y="495"/>
                  </a:lnTo>
                  <a:lnTo>
                    <a:pt x="454" y="493"/>
                  </a:lnTo>
                  <a:lnTo>
                    <a:pt x="440" y="493"/>
                  </a:lnTo>
                  <a:lnTo>
                    <a:pt x="426" y="492"/>
                  </a:lnTo>
                  <a:lnTo>
                    <a:pt x="413" y="491"/>
                  </a:lnTo>
                  <a:lnTo>
                    <a:pt x="400" y="490"/>
                  </a:lnTo>
                  <a:lnTo>
                    <a:pt x="387" y="488"/>
                  </a:lnTo>
                  <a:lnTo>
                    <a:pt x="375" y="486"/>
                  </a:lnTo>
                  <a:lnTo>
                    <a:pt x="361" y="485"/>
                  </a:lnTo>
                  <a:lnTo>
                    <a:pt x="349" y="482"/>
                  </a:lnTo>
                  <a:lnTo>
                    <a:pt x="336" y="480"/>
                  </a:lnTo>
                  <a:lnTo>
                    <a:pt x="323" y="478"/>
                  </a:lnTo>
                  <a:lnTo>
                    <a:pt x="312" y="475"/>
                  </a:lnTo>
                  <a:lnTo>
                    <a:pt x="301" y="473"/>
                  </a:lnTo>
                  <a:lnTo>
                    <a:pt x="288" y="471"/>
                  </a:lnTo>
                  <a:lnTo>
                    <a:pt x="277" y="468"/>
                  </a:lnTo>
                  <a:lnTo>
                    <a:pt x="266" y="465"/>
                  </a:lnTo>
                  <a:lnTo>
                    <a:pt x="256" y="462"/>
                  </a:lnTo>
                  <a:lnTo>
                    <a:pt x="244" y="458"/>
                  </a:lnTo>
                  <a:lnTo>
                    <a:pt x="234" y="456"/>
                  </a:lnTo>
                  <a:lnTo>
                    <a:pt x="223" y="452"/>
                  </a:lnTo>
                  <a:lnTo>
                    <a:pt x="213" y="450"/>
                  </a:lnTo>
                  <a:lnTo>
                    <a:pt x="203" y="446"/>
                  </a:lnTo>
                  <a:lnTo>
                    <a:pt x="194" y="443"/>
                  </a:lnTo>
                  <a:lnTo>
                    <a:pt x="184" y="439"/>
                  </a:lnTo>
                  <a:lnTo>
                    <a:pt x="175" y="436"/>
                  </a:lnTo>
                  <a:lnTo>
                    <a:pt x="165" y="432"/>
                  </a:lnTo>
                  <a:lnTo>
                    <a:pt x="158" y="429"/>
                  </a:lnTo>
                  <a:lnTo>
                    <a:pt x="149" y="426"/>
                  </a:lnTo>
                  <a:lnTo>
                    <a:pt x="140" y="423"/>
                  </a:lnTo>
                  <a:lnTo>
                    <a:pt x="133" y="419"/>
                  </a:lnTo>
                  <a:lnTo>
                    <a:pt x="125" y="417"/>
                  </a:lnTo>
                  <a:lnTo>
                    <a:pt x="118" y="413"/>
                  </a:lnTo>
                  <a:lnTo>
                    <a:pt x="110" y="411"/>
                  </a:lnTo>
                  <a:lnTo>
                    <a:pt x="104" y="407"/>
                  </a:lnTo>
                  <a:lnTo>
                    <a:pt x="98" y="403"/>
                  </a:lnTo>
                  <a:lnTo>
                    <a:pt x="91" y="400"/>
                  </a:lnTo>
                  <a:lnTo>
                    <a:pt x="85" y="397"/>
                  </a:lnTo>
                  <a:lnTo>
                    <a:pt x="79" y="394"/>
                  </a:lnTo>
                  <a:lnTo>
                    <a:pt x="74" y="392"/>
                  </a:lnTo>
                  <a:lnTo>
                    <a:pt x="69" y="389"/>
                  </a:lnTo>
                  <a:lnTo>
                    <a:pt x="64" y="387"/>
                  </a:lnTo>
                  <a:lnTo>
                    <a:pt x="59" y="384"/>
                  </a:lnTo>
                  <a:lnTo>
                    <a:pt x="55" y="383"/>
                  </a:lnTo>
                  <a:lnTo>
                    <a:pt x="51" y="379"/>
                  </a:lnTo>
                  <a:lnTo>
                    <a:pt x="47" y="378"/>
                  </a:lnTo>
                  <a:lnTo>
                    <a:pt x="44" y="375"/>
                  </a:lnTo>
                  <a:lnTo>
                    <a:pt x="41" y="374"/>
                  </a:lnTo>
                  <a:lnTo>
                    <a:pt x="36" y="372"/>
                  </a:lnTo>
                  <a:lnTo>
                    <a:pt x="33" y="369"/>
                  </a:lnTo>
                  <a:lnTo>
                    <a:pt x="31" y="368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38" name="Freeform 78"/>
            <p:cNvSpPr>
              <a:spLocks/>
            </p:cNvSpPr>
            <p:nvPr/>
          </p:nvSpPr>
          <p:spPr bwMode="auto">
            <a:xfrm>
              <a:off x="3188" y="3000"/>
              <a:ext cx="188" cy="119"/>
            </a:xfrm>
            <a:custGeom>
              <a:avLst/>
              <a:gdLst>
                <a:gd name="T0" fmla="*/ 20 w 565"/>
                <a:gd name="T1" fmla="*/ 48 h 355"/>
                <a:gd name="T2" fmla="*/ 43 w 565"/>
                <a:gd name="T3" fmla="*/ 36 h 355"/>
                <a:gd name="T4" fmla="*/ 71 w 565"/>
                <a:gd name="T5" fmla="*/ 23 h 355"/>
                <a:gd name="T6" fmla="*/ 100 w 565"/>
                <a:gd name="T7" fmla="*/ 12 h 355"/>
                <a:gd name="T8" fmla="*/ 127 w 565"/>
                <a:gd name="T9" fmla="*/ 3 h 355"/>
                <a:gd name="T10" fmla="*/ 142 w 565"/>
                <a:gd name="T11" fmla="*/ 2 h 355"/>
                <a:gd name="T12" fmla="*/ 137 w 565"/>
                <a:gd name="T13" fmla="*/ 22 h 355"/>
                <a:gd name="T14" fmla="*/ 133 w 565"/>
                <a:gd name="T15" fmla="*/ 49 h 355"/>
                <a:gd name="T16" fmla="*/ 136 w 565"/>
                <a:gd name="T17" fmla="*/ 83 h 355"/>
                <a:gd name="T18" fmla="*/ 147 w 565"/>
                <a:gd name="T19" fmla="*/ 119 h 355"/>
                <a:gd name="T20" fmla="*/ 175 w 565"/>
                <a:gd name="T21" fmla="*/ 150 h 355"/>
                <a:gd name="T22" fmla="*/ 195 w 565"/>
                <a:gd name="T23" fmla="*/ 163 h 355"/>
                <a:gd name="T24" fmla="*/ 221 w 565"/>
                <a:gd name="T25" fmla="*/ 171 h 355"/>
                <a:gd name="T26" fmla="*/ 246 w 565"/>
                <a:gd name="T27" fmla="*/ 174 h 355"/>
                <a:gd name="T28" fmla="*/ 270 w 565"/>
                <a:gd name="T29" fmla="*/ 171 h 355"/>
                <a:gd name="T30" fmla="*/ 292 w 565"/>
                <a:gd name="T31" fmla="*/ 163 h 355"/>
                <a:gd name="T32" fmla="*/ 312 w 565"/>
                <a:gd name="T33" fmla="*/ 150 h 355"/>
                <a:gd name="T34" fmla="*/ 342 w 565"/>
                <a:gd name="T35" fmla="*/ 126 h 355"/>
                <a:gd name="T36" fmla="*/ 371 w 565"/>
                <a:gd name="T37" fmla="*/ 92 h 355"/>
                <a:gd name="T38" fmla="*/ 391 w 565"/>
                <a:gd name="T39" fmla="*/ 62 h 355"/>
                <a:gd name="T40" fmla="*/ 402 w 565"/>
                <a:gd name="T41" fmla="*/ 43 h 355"/>
                <a:gd name="T42" fmla="*/ 431 w 565"/>
                <a:gd name="T43" fmla="*/ 12 h 355"/>
                <a:gd name="T44" fmla="*/ 455 w 565"/>
                <a:gd name="T45" fmla="*/ 19 h 355"/>
                <a:gd name="T46" fmla="*/ 487 w 565"/>
                <a:gd name="T47" fmla="*/ 32 h 355"/>
                <a:gd name="T48" fmla="*/ 517 w 565"/>
                <a:gd name="T49" fmla="*/ 43 h 355"/>
                <a:gd name="T50" fmla="*/ 546 w 565"/>
                <a:gd name="T51" fmla="*/ 56 h 355"/>
                <a:gd name="T52" fmla="*/ 565 w 565"/>
                <a:gd name="T53" fmla="*/ 67 h 355"/>
                <a:gd name="T54" fmla="*/ 558 w 565"/>
                <a:gd name="T55" fmla="*/ 85 h 355"/>
                <a:gd name="T56" fmla="*/ 551 w 565"/>
                <a:gd name="T57" fmla="*/ 106 h 355"/>
                <a:gd name="T58" fmla="*/ 540 w 565"/>
                <a:gd name="T59" fmla="*/ 132 h 355"/>
                <a:gd name="T60" fmla="*/ 526 w 565"/>
                <a:gd name="T61" fmla="*/ 163 h 355"/>
                <a:gd name="T62" fmla="*/ 509 w 565"/>
                <a:gd name="T63" fmla="*/ 195 h 355"/>
                <a:gd name="T64" fmla="*/ 487 w 565"/>
                <a:gd name="T65" fmla="*/ 228 h 355"/>
                <a:gd name="T66" fmla="*/ 462 w 565"/>
                <a:gd name="T67" fmla="*/ 261 h 355"/>
                <a:gd name="T68" fmla="*/ 433 w 565"/>
                <a:gd name="T69" fmla="*/ 289 h 355"/>
                <a:gd name="T70" fmla="*/ 400 w 565"/>
                <a:gd name="T71" fmla="*/ 316 h 355"/>
                <a:gd name="T72" fmla="*/ 362 w 565"/>
                <a:gd name="T73" fmla="*/ 337 h 355"/>
                <a:gd name="T74" fmla="*/ 320 w 565"/>
                <a:gd name="T75" fmla="*/ 350 h 355"/>
                <a:gd name="T76" fmla="*/ 274 w 565"/>
                <a:gd name="T77" fmla="*/ 355 h 355"/>
                <a:gd name="T78" fmla="*/ 230 w 565"/>
                <a:gd name="T79" fmla="*/ 354 h 355"/>
                <a:gd name="T80" fmla="*/ 191 w 565"/>
                <a:gd name="T81" fmla="*/ 350 h 355"/>
                <a:gd name="T82" fmla="*/ 160 w 565"/>
                <a:gd name="T83" fmla="*/ 345 h 355"/>
                <a:gd name="T84" fmla="*/ 132 w 565"/>
                <a:gd name="T85" fmla="*/ 335 h 355"/>
                <a:gd name="T86" fmla="*/ 110 w 565"/>
                <a:gd name="T87" fmla="*/ 326 h 355"/>
                <a:gd name="T88" fmla="*/ 83 w 565"/>
                <a:gd name="T89" fmla="*/ 311 h 355"/>
                <a:gd name="T90" fmla="*/ 62 w 565"/>
                <a:gd name="T91" fmla="*/ 289 h 355"/>
                <a:gd name="T92" fmla="*/ 49 w 565"/>
                <a:gd name="T93" fmla="*/ 271 h 355"/>
                <a:gd name="T94" fmla="*/ 41 w 565"/>
                <a:gd name="T95" fmla="*/ 257 h 355"/>
                <a:gd name="T96" fmla="*/ 29 w 565"/>
                <a:gd name="T97" fmla="*/ 235 h 355"/>
                <a:gd name="T98" fmla="*/ 18 w 565"/>
                <a:gd name="T99" fmla="*/ 208 h 355"/>
                <a:gd name="T100" fmla="*/ 8 w 565"/>
                <a:gd name="T101" fmla="*/ 174 h 355"/>
                <a:gd name="T102" fmla="*/ 4 w 565"/>
                <a:gd name="T103" fmla="*/ 152 h 355"/>
                <a:gd name="T104" fmla="*/ 2 w 565"/>
                <a:gd name="T105" fmla="*/ 130 h 355"/>
                <a:gd name="T106" fmla="*/ 0 w 565"/>
                <a:gd name="T107" fmla="*/ 105 h 355"/>
                <a:gd name="T108" fmla="*/ 4 w 565"/>
                <a:gd name="T109" fmla="*/ 57 h 3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5"/>
                <a:gd name="T166" fmla="*/ 0 h 355"/>
                <a:gd name="T167" fmla="*/ 565 w 565"/>
                <a:gd name="T168" fmla="*/ 355 h 3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5" h="355">
                  <a:moveTo>
                    <a:pt x="4" y="57"/>
                  </a:moveTo>
                  <a:lnTo>
                    <a:pt x="5" y="56"/>
                  </a:lnTo>
                  <a:lnTo>
                    <a:pt x="9" y="54"/>
                  </a:lnTo>
                  <a:lnTo>
                    <a:pt x="14" y="52"/>
                  </a:lnTo>
                  <a:lnTo>
                    <a:pt x="20" y="48"/>
                  </a:lnTo>
                  <a:lnTo>
                    <a:pt x="24" y="46"/>
                  </a:lnTo>
                  <a:lnTo>
                    <a:pt x="29" y="43"/>
                  </a:lnTo>
                  <a:lnTo>
                    <a:pt x="33" y="41"/>
                  </a:lnTo>
                  <a:lnTo>
                    <a:pt x="38" y="39"/>
                  </a:lnTo>
                  <a:lnTo>
                    <a:pt x="43" y="36"/>
                  </a:lnTo>
                  <a:lnTo>
                    <a:pt x="48" y="34"/>
                  </a:lnTo>
                  <a:lnTo>
                    <a:pt x="54" y="31"/>
                  </a:lnTo>
                  <a:lnTo>
                    <a:pt x="61" y="29"/>
                  </a:lnTo>
                  <a:lnTo>
                    <a:pt x="66" y="25"/>
                  </a:lnTo>
                  <a:lnTo>
                    <a:pt x="71" y="23"/>
                  </a:lnTo>
                  <a:lnTo>
                    <a:pt x="77" y="20"/>
                  </a:lnTo>
                  <a:lnTo>
                    <a:pt x="83" y="18"/>
                  </a:lnTo>
                  <a:lnTo>
                    <a:pt x="88" y="15"/>
                  </a:lnTo>
                  <a:lnTo>
                    <a:pt x="95" y="13"/>
                  </a:lnTo>
                  <a:lnTo>
                    <a:pt x="100" y="12"/>
                  </a:lnTo>
                  <a:lnTo>
                    <a:pt x="107" y="9"/>
                  </a:lnTo>
                  <a:lnTo>
                    <a:pt x="111" y="7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7" y="3"/>
                  </a:lnTo>
                  <a:lnTo>
                    <a:pt x="131" y="2"/>
                  </a:lnTo>
                  <a:lnTo>
                    <a:pt x="136" y="0"/>
                  </a:lnTo>
                  <a:lnTo>
                    <a:pt x="140" y="0"/>
                  </a:lnTo>
                  <a:lnTo>
                    <a:pt x="143" y="0"/>
                  </a:lnTo>
                  <a:lnTo>
                    <a:pt x="142" y="2"/>
                  </a:lnTo>
                  <a:lnTo>
                    <a:pt x="142" y="5"/>
                  </a:lnTo>
                  <a:lnTo>
                    <a:pt x="141" y="8"/>
                  </a:lnTo>
                  <a:lnTo>
                    <a:pt x="140" y="12"/>
                  </a:lnTo>
                  <a:lnTo>
                    <a:pt x="138" y="17"/>
                  </a:lnTo>
                  <a:lnTo>
                    <a:pt x="137" y="22"/>
                  </a:lnTo>
                  <a:lnTo>
                    <a:pt x="136" y="25"/>
                  </a:lnTo>
                  <a:lnTo>
                    <a:pt x="136" y="31"/>
                  </a:lnTo>
                  <a:lnTo>
                    <a:pt x="135" y="37"/>
                  </a:lnTo>
                  <a:lnTo>
                    <a:pt x="135" y="43"/>
                  </a:lnTo>
                  <a:lnTo>
                    <a:pt x="133" y="49"/>
                  </a:lnTo>
                  <a:lnTo>
                    <a:pt x="133" y="56"/>
                  </a:lnTo>
                  <a:lnTo>
                    <a:pt x="133" y="63"/>
                  </a:lnTo>
                  <a:lnTo>
                    <a:pt x="135" y="69"/>
                  </a:lnTo>
                  <a:lnTo>
                    <a:pt x="135" y="77"/>
                  </a:lnTo>
                  <a:lnTo>
                    <a:pt x="136" y="83"/>
                  </a:lnTo>
                  <a:lnTo>
                    <a:pt x="137" y="91"/>
                  </a:lnTo>
                  <a:lnTo>
                    <a:pt x="138" y="98"/>
                  </a:lnTo>
                  <a:lnTo>
                    <a:pt x="141" y="105"/>
                  </a:lnTo>
                  <a:lnTo>
                    <a:pt x="143" y="112"/>
                  </a:lnTo>
                  <a:lnTo>
                    <a:pt x="147" y="119"/>
                  </a:lnTo>
                  <a:lnTo>
                    <a:pt x="152" y="126"/>
                  </a:lnTo>
                  <a:lnTo>
                    <a:pt x="156" y="132"/>
                  </a:lnTo>
                  <a:lnTo>
                    <a:pt x="161" y="139"/>
                  </a:lnTo>
                  <a:lnTo>
                    <a:pt x="167" y="144"/>
                  </a:lnTo>
                  <a:lnTo>
                    <a:pt x="175" y="150"/>
                  </a:lnTo>
                  <a:lnTo>
                    <a:pt x="177" y="152"/>
                  </a:lnTo>
                  <a:lnTo>
                    <a:pt x="182" y="155"/>
                  </a:lnTo>
                  <a:lnTo>
                    <a:pt x="186" y="157"/>
                  </a:lnTo>
                  <a:lnTo>
                    <a:pt x="191" y="161"/>
                  </a:lnTo>
                  <a:lnTo>
                    <a:pt x="195" y="163"/>
                  </a:lnTo>
                  <a:lnTo>
                    <a:pt x="200" y="165"/>
                  </a:lnTo>
                  <a:lnTo>
                    <a:pt x="205" y="168"/>
                  </a:lnTo>
                  <a:lnTo>
                    <a:pt x="211" y="169"/>
                  </a:lnTo>
                  <a:lnTo>
                    <a:pt x="216" y="170"/>
                  </a:lnTo>
                  <a:lnTo>
                    <a:pt x="221" y="171"/>
                  </a:lnTo>
                  <a:lnTo>
                    <a:pt x="226" y="173"/>
                  </a:lnTo>
                  <a:lnTo>
                    <a:pt x="231" y="174"/>
                  </a:lnTo>
                  <a:lnTo>
                    <a:pt x="236" y="174"/>
                  </a:lnTo>
                  <a:lnTo>
                    <a:pt x="241" y="174"/>
                  </a:lnTo>
                  <a:lnTo>
                    <a:pt x="246" y="174"/>
                  </a:lnTo>
                  <a:lnTo>
                    <a:pt x="251" y="174"/>
                  </a:lnTo>
                  <a:lnTo>
                    <a:pt x="255" y="173"/>
                  </a:lnTo>
                  <a:lnTo>
                    <a:pt x="260" y="173"/>
                  </a:lnTo>
                  <a:lnTo>
                    <a:pt x="265" y="171"/>
                  </a:lnTo>
                  <a:lnTo>
                    <a:pt x="270" y="171"/>
                  </a:lnTo>
                  <a:lnTo>
                    <a:pt x="274" y="169"/>
                  </a:lnTo>
                  <a:lnTo>
                    <a:pt x="279" y="168"/>
                  </a:lnTo>
                  <a:lnTo>
                    <a:pt x="283" y="166"/>
                  </a:lnTo>
                  <a:lnTo>
                    <a:pt x="288" y="165"/>
                  </a:lnTo>
                  <a:lnTo>
                    <a:pt x="292" y="163"/>
                  </a:lnTo>
                  <a:lnTo>
                    <a:pt x="297" y="160"/>
                  </a:lnTo>
                  <a:lnTo>
                    <a:pt x="300" y="157"/>
                  </a:lnTo>
                  <a:lnTo>
                    <a:pt x="304" y="156"/>
                  </a:lnTo>
                  <a:lnTo>
                    <a:pt x="308" y="152"/>
                  </a:lnTo>
                  <a:lnTo>
                    <a:pt x="312" y="150"/>
                  </a:lnTo>
                  <a:lnTo>
                    <a:pt x="317" y="147"/>
                  </a:lnTo>
                  <a:lnTo>
                    <a:pt x="320" y="145"/>
                  </a:lnTo>
                  <a:lnTo>
                    <a:pt x="328" y="139"/>
                  </a:lnTo>
                  <a:lnTo>
                    <a:pt x="334" y="132"/>
                  </a:lnTo>
                  <a:lnTo>
                    <a:pt x="342" y="126"/>
                  </a:lnTo>
                  <a:lnTo>
                    <a:pt x="349" y="120"/>
                  </a:lnTo>
                  <a:lnTo>
                    <a:pt x="354" y="112"/>
                  </a:lnTo>
                  <a:lnTo>
                    <a:pt x="361" y="106"/>
                  </a:lnTo>
                  <a:lnTo>
                    <a:pt x="366" y="98"/>
                  </a:lnTo>
                  <a:lnTo>
                    <a:pt x="371" y="92"/>
                  </a:lnTo>
                  <a:lnTo>
                    <a:pt x="376" y="85"/>
                  </a:lnTo>
                  <a:lnTo>
                    <a:pt x="379" y="78"/>
                  </a:lnTo>
                  <a:lnTo>
                    <a:pt x="383" y="72"/>
                  </a:lnTo>
                  <a:lnTo>
                    <a:pt x="388" y="67"/>
                  </a:lnTo>
                  <a:lnTo>
                    <a:pt x="391" y="62"/>
                  </a:lnTo>
                  <a:lnTo>
                    <a:pt x="393" y="57"/>
                  </a:lnTo>
                  <a:lnTo>
                    <a:pt x="396" y="52"/>
                  </a:lnTo>
                  <a:lnTo>
                    <a:pt x="398" y="49"/>
                  </a:lnTo>
                  <a:lnTo>
                    <a:pt x="401" y="44"/>
                  </a:lnTo>
                  <a:lnTo>
                    <a:pt x="402" y="43"/>
                  </a:lnTo>
                  <a:lnTo>
                    <a:pt x="420" y="8"/>
                  </a:lnTo>
                  <a:lnTo>
                    <a:pt x="425" y="9"/>
                  </a:lnTo>
                  <a:lnTo>
                    <a:pt x="426" y="9"/>
                  </a:lnTo>
                  <a:lnTo>
                    <a:pt x="431" y="12"/>
                  </a:lnTo>
                  <a:lnTo>
                    <a:pt x="435" y="13"/>
                  </a:lnTo>
                  <a:lnTo>
                    <a:pt x="440" y="14"/>
                  </a:lnTo>
                  <a:lnTo>
                    <a:pt x="443" y="17"/>
                  </a:lnTo>
                  <a:lnTo>
                    <a:pt x="450" y="18"/>
                  </a:lnTo>
                  <a:lnTo>
                    <a:pt x="455" y="19"/>
                  </a:lnTo>
                  <a:lnTo>
                    <a:pt x="461" y="22"/>
                  </a:lnTo>
                  <a:lnTo>
                    <a:pt x="467" y="24"/>
                  </a:lnTo>
                  <a:lnTo>
                    <a:pt x="474" y="27"/>
                  </a:lnTo>
                  <a:lnTo>
                    <a:pt x="480" y="29"/>
                  </a:lnTo>
                  <a:lnTo>
                    <a:pt x="487" y="32"/>
                  </a:lnTo>
                  <a:lnTo>
                    <a:pt x="494" y="34"/>
                  </a:lnTo>
                  <a:lnTo>
                    <a:pt x="500" y="36"/>
                  </a:lnTo>
                  <a:lnTo>
                    <a:pt x="506" y="38"/>
                  </a:lnTo>
                  <a:lnTo>
                    <a:pt x="512" y="41"/>
                  </a:lnTo>
                  <a:lnTo>
                    <a:pt x="517" y="43"/>
                  </a:lnTo>
                  <a:lnTo>
                    <a:pt x="524" y="46"/>
                  </a:lnTo>
                  <a:lnTo>
                    <a:pt x="530" y="48"/>
                  </a:lnTo>
                  <a:lnTo>
                    <a:pt x="536" y="51"/>
                  </a:lnTo>
                  <a:lnTo>
                    <a:pt x="541" y="53"/>
                  </a:lnTo>
                  <a:lnTo>
                    <a:pt x="546" y="56"/>
                  </a:lnTo>
                  <a:lnTo>
                    <a:pt x="550" y="57"/>
                  </a:lnTo>
                  <a:lnTo>
                    <a:pt x="555" y="59"/>
                  </a:lnTo>
                  <a:lnTo>
                    <a:pt x="561" y="63"/>
                  </a:lnTo>
                  <a:lnTo>
                    <a:pt x="565" y="67"/>
                  </a:lnTo>
                  <a:lnTo>
                    <a:pt x="564" y="69"/>
                  </a:lnTo>
                  <a:lnTo>
                    <a:pt x="563" y="73"/>
                  </a:lnTo>
                  <a:lnTo>
                    <a:pt x="561" y="78"/>
                  </a:lnTo>
                  <a:lnTo>
                    <a:pt x="560" y="81"/>
                  </a:lnTo>
                  <a:lnTo>
                    <a:pt x="558" y="85"/>
                  </a:lnTo>
                  <a:lnTo>
                    <a:pt x="556" y="88"/>
                  </a:lnTo>
                  <a:lnTo>
                    <a:pt x="556" y="93"/>
                  </a:lnTo>
                  <a:lnTo>
                    <a:pt x="554" y="96"/>
                  </a:lnTo>
                  <a:lnTo>
                    <a:pt x="553" y="101"/>
                  </a:lnTo>
                  <a:lnTo>
                    <a:pt x="551" y="106"/>
                  </a:lnTo>
                  <a:lnTo>
                    <a:pt x="550" y="111"/>
                  </a:lnTo>
                  <a:lnTo>
                    <a:pt x="548" y="116"/>
                  </a:lnTo>
                  <a:lnTo>
                    <a:pt x="545" y="121"/>
                  </a:lnTo>
                  <a:lnTo>
                    <a:pt x="543" y="126"/>
                  </a:lnTo>
                  <a:lnTo>
                    <a:pt x="540" y="132"/>
                  </a:lnTo>
                  <a:lnTo>
                    <a:pt x="538" y="137"/>
                  </a:lnTo>
                  <a:lnTo>
                    <a:pt x="535" y="144"/>
                  </a:lnTo>
                  <a:lnTo>
                    <a:pt x="533" y="150"/>
                  </a:lnTo>
                  <a:lnTo>
                    <a:pt x="530" y="156"/>
                  </a:lnTo>
                  <a:lnTo>
                    <a:pt x="526" y="163"/>
                  </a:lnTo>
                  <a:lnTo>
                    <a:pt x="523" y="169"/>
                  </a:lnTo>
                  <a:lnTo>
                    <a:pt x="520" y="175"/>
                  </a:lnTo>
                  <a:lnTo>
                    <a:pt x="516" y="181"/>
                  </a:lnTo>
                  <a:lnTo>
                    <a:pt x="512" y="188"/>
                  </a:lnTo>
                  <a:lnTo>
                    <a:pt x="509" y="195"/>
                  </a:lnTo>
                  <a:lnTo>
                    <a:pt x="505" y="201"/>
                  </a:lnTo>
                  <a:lnTo>
                    <a:pt x="501" y="208"/>
                  </a:lnTo>
                  <a:lnTo>
                    <a:pt x="496" y="215"/>
                  </a:lnTo>
                  <a:lnTo>
                    <a:pt x="492" y="222"/>
                  </a:lnTo>
                  <a:lnTo>
                    <a:pt x="487" y="228"/>
                  </a:lnTo>
                  <a:lnTo>
                    <a:pt x="484" y="234"/>
                  </a:lnTo>
                  <a:lnTo>
                    <a:pt x="477" y="240"/>
                  </a:lnTo>
                  <a:lnTo>
                    <a:pt x="472" y="247"/>
                  </a:lnTo>
                  <a:lnTo>
                    <a:pt x="467" y="254"/>
                  </a:lnTo>
                  <a:lnTo>
                    <a:pt x="462" y="261"/>
                  </a:lnTo>
                  <a:lnTo>
                    <a:pt x="457" y="266"/>
                  </a:lnTo>
                  <a:lnTo>
                    <a:pt x="451" y="272"/>
                  </a:lnTo>
                  <a:lnTo>
                    <a:pt x="445" y="278"/>
                  </a:lnTo>
                  <a:lnTo>
                    <a:pt x="440" y="284"/>
                  </a:lnTo>
                  <a:lnTo>
                    <a:pt x="433" y="289"/>
                  </a:lnTo>
                  <a:lnTo>
                    <a:pt x="427" y="296"/>
                  </a:lnTo>
                  <a:lnTo>
                    <a:pt x="421" y="301"/>
                  </a:lnTo>
                  <a:lnTo>
                    <a:pt x="415" y="307"/>
                  </a:lnTo>
                  <a:lnTo>
                    <a:pt x="407" y="311"/>
                  </a:lnTo>
                  <a:lnTo>
                    <a:pt x="400" y="316"/>
                  </a:lnTo>
                  <a:lnTo>
                    <a:pt x="393" y="321"/>
                  </a:lnTo>
                  <a:lnTo>
                    <a:pt x="386" y="326"/>
                  </a:lnTo>
                  <a:lnTo>
                    <a:pt x="378" y="328"/>
                  </a:lnTo>
                  <a:lnTo>
                    <a:pt x="371" y="333"/>
                  </a:lnTo>
                  <a:lnTo>
                    <a:pt x="362" y="337"/>
                  </a:lnTo>
                  <a:lnTo>
                    <a:pt x="354" y="340"/>
                  </a:lnTo>
                  <a:lnTo>
                    <a:pt x="347" y="342"/>
                  </a:lnTo>
                  <a:lnTo>
                    <a:pt x="338" y="345"/>
                  </a:lnTo>
                  <a:lnTo>
                    <a:pt x="329" y="347"/>
                  </a:lnTo>
                  <a:lnTo>
                    <a:pt x="320" y="350"/>
                  </a:lnTo>
                  <a:lnTo>
                    <a:pt x="312" y="351"/>
                  </a:lnTo>
                  <a:lnTo>
                    <a:pt x="303" y="354"/>
                  </a:lnTo>
                  <a:lnTo>
                    <a:pt x="294" y="354"/>
                  </a:lnTo>
                  <a:lnTo>
                    <a:pt x="284" y="355"/>
                  </a:lnTo>
                  <a:lnTo>
                    <a:pt x="274" y="355"/>
                  </a:lnTo>
                  <a:lnTo>
                    <a:pt x="265" y="355"/>
                  </a:lnTo>
                  <a:lnTo>
                    <a:pt x="255" y="355"/>
                  </a:lnTo>
                  <a:lnTo>
                    <a:pt x="248" y="355"/>
                  </a:lnTo>
                  <a:lnTo>
                    <a:pt x="239" y="355"/>
                  </a:lnTo>
                  <a:lnTo>
                    <a:pt x="230" y="354"/>
                  </a:lnTo>
                  <a:lnTo>
                    <a:pt x="221" y="354"/>
                  </a:lnTo>
                  <a:lnTo>
                    <a:pt x="215" y="354"/>
                  </a:lnTo>
                  <a:lnTo>
                    <a:pt x="206" y="351"/>
                  </a:lnTo>
                  <a:lnTo>
                    <a:pt x="199" y="351"/>
                  </a:lnTo>
                  <a:lnTo>
                    <a:pt x="191" y="350"/>
                  </a:lnTo>
                  <a:lnTo>
                    <a:pt x="185" y="349"/>
                  </a:lnTo>
                  <a:lnTo>
                    <a:pt x="179" y="347"/>
                  </a:lnTo>
                  <a:lnTo>
                    <a:pt x="172" y="346"/>
                  </a:lnTo>
                  <a:lnTo>
                    <a:pt x="166" y="345"/>
                  </a:lnTo>
                  <a:lnTo>
                    <a:pt x="160" y="345"/>
                  </a:lnTo>
                  <a:lnTo>
                    <a:pt x="153" y="342"/>
                  </a:lnTo>
                  <a:lnTo>
                    <a:pt x="148" y="341"/>
                  </a:lnTo>
                  <a:lnTo>
                    <a:pt x="142" y="338"/>
                  </a:lnTo>
                  <a:lnTo>
                    <a:pt x="137" y="337"/>
                  </a:lnTo>
                  <a:lnTo>
                    <a:pt x="132" y="335"/>
                  </a:lnTo>
                  <a:lnTo>
                    <a:pt x="127" y="333"/>
                  </a:lnTo>
                  <a:lnTo>
                    <a:pt x="123" y="332"/>
                  </a:lnTo>
                  <a:lnTo>
                    <a:pt x="118" y="330"/>
                  </a:lnTo>
                  <a:lnTo>
                    <a:pt x="115" y="328"/>
                  </a:lnTo>
                  <a:lnTo>
                    <a:pt x="110" y="326"/>
                  </a:lnTo>
                  <a:lnTo>
                    <a:pt x="106" y="323"/>
                  </a:lnTo>
                  <a:lnTo>
                    <a:pt x="102" y="322"/>
                  </a:lnTo>
                  <a:lnTo>
                    <a:pt x="95" y="318"/>
                  </a:lnTo>
                  <a:lnTo>
                    <a:pt x="89" y="315"/>
                  </a:lnTo>
                  <a:lnTo>
                    <a:pt x="83" y="311"/>
                  </a:lnTo>
                  <a:lnTo>
                    <a:pt x="77" y="306"/>
                  </a:lnTo>
                  <a:lnTo>
                    <a:pt x="73" y="302"/>
                  </a:lnTo>
                  <a:lnTo>
                    <a:pt x="69" y="298"/>
                  </a:lnTo>
                  <a:lnTo>
                    <a:pt x="64" y="293"/>
                  </a:lnTo>
                  <a:lnTo>
                    <a:pt x="62" y="289"/>
                  </a:lnTo>
                  <a:lnTo>
                    <a:pt x="59" y="286"/>
                  </a:lnTo>
                  <a:lnTo>
                    <a:pt x="57" y="283"/>
                  </a:lnTo>
                  <a:lnTo>
                    <a:pt x="53" y="277"/>
                  </a:lnTo>
                  <a:lnTo>
                    <a:pt x="52" y="273"/>
                  </a:lnTo>
                  <a:lnTo>
                    <a:pt x="49" y="271"/>
                  </a:lnTo>
                  <a:lnTo>
                    <a:pt x="49" y="269"/>
                  </a:lnTo>
                  <a:lnTo>
                    <a:pt x="48" y="268"/>
                  </a:lnTo>
                  <a:lnTo>
                    <a:pt x="47" y="266"/>
                  </a:lnTo>
                  <a:lnTo>
                    <a:pt x="44" y="262"/>
                  </a:lnTo>
                  <a:lnTo>
                    <a:pt x="41" y="257"/>
                  </a:lnTo>
                  <a:lnTo>
                    <a:pt x="38" y="252"/>
                  </a:lnTo>
                  <a:lnTo>
                    <a:pt x="37" y="249"/>
                  </a:lnTo>
                  <a:lnTo>
                    <a:pt x="34" y="244"/>
                  </a:lnTo>
                  <a:lnTo>
                    <a:pt x="32" y="240"/>
                  </a:lnTo>
                  <a:lnTo>
                    <a:pt x="29" y="235"/>
                  </a:lnTo>
                  <a:lnTo>
                    <a:pt x="27" y="232"/>
                  </a:lnTo>
                  <a:lnTo>
                    <a:pt x="25" y="225"/>
                  </a:lnTo>
                  <a:lnTo>
                    <a:pt x="23" y="220"/>
                  </a:lnTo>
                  <a:lnTo>
                    <a:pt x="20" y="214"/>
                  </a:lnTo>
                  <a:lnTo>
                    <a:pt x="18" y="208"/>
                  </a:lnTo>
                  <a:lnTo>
                    <a:pt x="15" y="200"/>
                  </a:lnTo>
                  <a:lnTo>
                    <a:pt x="13" y="194"/>
                  </a:lnTo>
                  <a:lnTo>
                    <a:pt x="12" y="185"/>
                  </a:lnTo>
                  <a:lnTo>
                    <a:pt x="9" y="179"/>
                  </a:lnTo>
                  <a:lnTo>
                    <a:pt x="8" y="174"/>
                  </a:lnTo>
                  <a:lnTo>
                    <a:pt x="8" y="170"/>
                  </a:lnTo>
                  <a:lnTo>
                    <a:pt x="7" y="166"/>
                  </a:lnTo>
                  <a:lnTo>
                    <a:pt x="7" y="163"/>
                  </a:lnTo>
                  <a:lnTo>
                    <a:pt x="4" y="157"/>
                  </a:lnTo>
                  <a:lnTo>
                    <a:pt x="4" y="152"/>
                  </a:lnTo>
                  <a:lnTo>
                    <a:pt x="3" y="147"/>
                  </a:lnTo>
                  <a:lnTo>
                    <a:pt x="3" y="144"/>
                  </a:lnTo>
                  <a:lnTo>
                    <a:pt x="2" y="139"/>
                  </a:lnTo>
                  <a:lnTo>
                    <a:pt x="2" y="135"/>
                  </a:lnTo>
                  <a:lnTo>
                    <a:pt x="2" y="130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5"/>
                  </a:lnTo>
                  <a:lnTo>
                    <a:pt x="0" y="110"/>
                  </a:lnTo>
                  <a:lnTo>
                    <a:pt x="0" y="105"/>
                  </a:lnTo>
                  <a:lnTo>
                    <a:pt x="0" y="100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2" y="85"/>
                  </a:lnTo>
                  <a:lnTo>
                    <a:pt x="4" y="57"/>
                  </a:lnTo>
                  <a:close/>
                </a:path>
              </a:pathLst>
            </a:custGeom>
            <a:solidFill>
              <a:srgbClr val="BFE6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39" name="Freeform 79"/>
            <p:cNvSpPr>
              <a:spLocks/>
            </p:cNvSpPr>
            <p:nvPr/>
          </p:nvSpPr>
          <p:spPr bwMode="auto">
            <a:xfrm>
              <a:off x="3194" y="2979"/>
              <a:ext cx="188" cy="63"/>
            </a:xfrm>
            <a:custGeom>
              <a:avLst/>
              <a:gdLst>
                <a:gd name="T0" fmla="*/ 4 w 564"/>
                <a:gd name="T1" fmla="*/ 67 h 190"/>
                <a:gd name="T2" fmla="*/ 13 w 564"/>
                <a:gd name="T3" fmla="*/ 59 h 190"/>
                <a:gd name="T4" fmla="*/ 28 w 564"/>
                <a:gd name="T5" fmla="*/ 50 h 190"/>
                <a:gd name="T6" fmla="*/ 47 w 564"/>
                <a:gd name="T7" fmla="*/ 39 h 190"/>
                <a:gd name="T8" fmla="*/ 63 w 564"/>
                <a:gd name="T9" fmla="*/ 33 h 190"/>
                <a:gd name="T10" fmla="*/ 76 w 564"/>
                <a:gd name="T11" fmla="*/ 26 h 190"/>
                <a:gd name="T12" fmla="*/ 89 w 564"/>
                <a:gd name="T13" fmla="*/ 21 h 190"/>
                <a:gd name="T14" fmla="*/ 104 w 564"/>
                <a:gd name="T15" fmla="*/ 16 h 190"/>
                <a:gd name="T16" fmla="*/ 119 w 564"/>
                <a:gd name="T17" fmla="*/ 11 h 190"/>
                <a:gd name="T18" fmla="*/ 136 w 564"/>
                <a:gd name="T19" fmla="*/ 8 h 190"/>
                <a:gd name="T20" fmla="*/ 155 w 564"/>
                <a:gd name="T21" fmla="*/ 5 h 190"/>
                <a:gd name="T22" fmla="*/ 172 w 564"/>
                <a:gd name="T23" fmla="*/ 1 h 190"/>
                <a:gd name="T24" fmla="*/ 191 w 564"/>
                <a:gd name="T25" fmla="*/ 0 h 190"/>
                <a:gd name="T26" fmla="*/ 212 w 564"/>
                <a:gd name="T27" fmla="*/ 0 h 190"/>
                <a:gd name="T28" fmla="*/ 234 w 564"/>
                <a:gd name="T29" fmla="*/ 1 h 190"/>
                <a:gd name="T30" fmla="*/ 255 w 564"/>
                <a:gd name="T31" fmla="*/ 4 h 190"/>
                <a:gd name="T32" fmla="*/ 278 w 564"/>
                <a:gd name="T33" fmla="*/ 6 h 190"/>
                <a:gd name="T34" fmla="*/ 299 w 564"/>
                <a:gd name="T35" fmla="*/ 9 h 190"/>
                <a:gd name="T36" fmla="*/ 320 w 564"/>
                <a:gd name="T37" fmla="*/ 14 h 190"/>
                <a:gd name="T38" fmla="*/ 342 w 564"/>
                <a:gd name="T39" fmla="*/ 18 h 190"/>
                <a:gd name="T40" fmla="*/ 362 w 564"/>
                <a:gd name="T41" fmla="*/ 23 h 190"/>
                <a:gd name="T42" fmla="*/ 382 w 564"/>
                <a:gd name="T43" fmla="*/ 28 h 190"/>
                <a:gd name="T44" fmla="*/ 402 w 564"/>
                <a:gd name="T45" fmla="*/ 33 h 190"/>
                <a:gd name="T46" fmla="*/ 421 w 564"/>
                <a:gd name="T47" fmla="*/ 38 h 190"/>
                <a:gd name="T48" fmla="*/ 438 w 564"/>
                <a:gd name="T49" fmla="*/ 43 h 190"/>
                <a:gd name="T50" fmla="*/ 455 w 564"/>
                <a:gd name="T51" fmla="*/ 48 h 190"/>
                <a:gd name="T52" fmla="*/ 472 w 564"/>
                <a:gd name="T53" fmla="*/ 54 h 190"/>
                <a:gd name="T54" fmla="*/ 486 w 564"/>
                <a:gd name="T55" fmla="*/ 59 h 190"/>
                <a:gd name="T56" fmla="*/ 500 w 564"/>
                <a:gd name="T57" fmla="*/ 64 h 190"/>
                <a:gd name="T58" fmla="*/ 512 w 564"/>
                <a:gd name="T59" fmla="*/ 68 h 190"/>
                <a:gd name="T60" fmla="*/ 525 w 564"/>
                <a:gd name="T61" fmla="*/ 73 h 190"/>
                <a:gd name="T62" fmla="*/ 542 w 564"/>
                <a:gd name="T63" fmla="*/ 80 h 190"/>
                <a:gd name="T64" fmla="*/ 556 w 564"/>
                <a:gd name="T65" fmla="*/ 87 h 190"/>
                <a:gd name="T66" fmla="*/ 551 w 564"/>
                <a:gd name="T67" fmla="*/ 190 h 190"/>
                <a:gd name="T68" fmla="*/ 542 w 564"/>
                <a:gd name="T69" fmla="*/ 184 h 190"/>
                <a:gd name="T70" fmla="*/ 529 w 564"/>
                <a:gd name="T71" fmla="*/ 176 h 190"/>
                <a:gd name="T72" fmla="*/ 515 w 564"/>
                <a:gd name="T73" fmla="*/ 168 h 190"/>
                <a:gd name="T74" fmla="*/ 498 w 564"/>
                <a:gd name="T75" fmla="*/ 160 h 190"/>
                <a:gd name="T76" fmla="*/ 477 w 564"/>
                <a:gd name="T77" fmla="*/ 150 h 190"/>
                <a:gd name="T78" fmla="*/ 455 w 564"/>
                <a:gd name="T79" fmla="*/ 140 h 190"/>
                <a:gd name="T80" fmla="*/ 429 w 564"/>
                <a:gd name="T81" fmla="*/ 129 h 190"/>
                <a:gd name="T82" fmla="*/ 403 w 564"/>
                <a:gd name="T83" fmla="*/ 121 h 190"/>
                <a:gd name="T84" fmla="*/ 374 w 564"/>
                <a:gd name="T85" fmla="*/ 111 h 190"/>
                <a:gd name="T86" fmla="*/ 344 w 564"/>
                <a:gd name="T87" fmla="*/ 103 h 190"/>
                <a:gd name="T88" fmla="*/ 311 w 564"/>
                <a:gd name="T89" fmla="*/ 96 h 190"/>
                <a:gd name="T90" fmla="*/ 279 w 564"/>
                <a:gd name="T91" fmla="*/ 90 h 190"/>
                <a:gd name="T92" fmla="*/ 245 w 564"/>
                <a:gd name="T93" fmla="*/ 87 h 190"/>
                <a:gd name="T94" fmla="*/ 210 w 564"/>
                <a:gd name="T95" fmla="*/ 85 h 190"/>
                <a:gd name="T96" fmla="*/ 175 w 564"/>
                <a:gd name="T97" fmla="*/ 87 h 190"/>
                <a:gd name="T98" fmla="*/ 140 w 564"/>
                <a:gd name="T99" fmla="*/ 92 h 190"/>
                <a:gd name="T100" fmla="*/ 104 w 564"/>
                <a:gd name="T101" fmla="*/ 99 h 190"/>
                <a:gd name="T102" fmla="*/ 69 w 564"/>
                <a:gd name="T103" fmla="*/ 112 h 190"/>
                <a:gd name="T104" fmla="*/ 34 w 564"/>
                <a:gd name="T105" fmla="*/ 128 h 190"/>
                <a:gd name="T106" fmla="*/ 1 w 564"/>
                <a:gd name="T107" fmla="*/ 150 h 1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4"/>
                <a:gd name="T163" fmla="*/ 0 h 190"/>
                <a:gd name="T164" fmla="*/ 564 w 564"/>
                <a:gd name="T165" fmla="*/ 190 h 1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4" h="190">
                  <a:moveTo>
                    <a:pt x="0" y="70"/>
                  </a:moveTo>
                  <a:lnTo>
                    <a:pt x="0" y="69"/>
                  </a:lnTo>
                  <a:lnTo>
                    <a:pt x="4" y="67"/>
                  </a:lnTo>
                  <a:lnTo>
                    <a:pt x="6" y="64"/>
                  </a:lnTo>
                  <a:lnTo>
                    <a:pt x="10" y="62"/>
                  </a:lnTo>
                  <a:lnTo>
                    <a:pt x="13" y="59"/>
                  </a:lnTo>
                  <a:lnTo>
                    <a:pt x="18" y="57"/>
                  </a:lnTo>
                  <a:lnTo>
                    <a:pt x="23" y="54"/>
                  </a:lnTo>
                  <a:lnTo>
                    <a:pt x="28" y="50"/>
                  </a:lnTo>
                  <a:lnTo>
                    <a:pt x="34" y="47"/>
                  </a:lnTo>
                  <a:lnTo>
                    <a:pt x="40" y="43"/>
                  </a:lnTo>
                  <a:lnTo>
                    <a:pt x="47" y="39"/>
                  </a:lnTo>
                  <a:lnTo>
                    <a:pt x="55" y="36"/>
                  </a:lnTo>
                  <a:lnTo>
                    <a:pt x="58" y="34"/>
                  </a:lnTo>
                  <a:lnTo>
                    <a:pt x="63" y="33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6" y="26"/>
                  </a:lnTo>
                  <a:lnTo>
                    <a:pt x="81" y="25"/>
                  </a:lnTo>
                  <a:lnTo>
                    <a:pt x="84" y="23"/>
                  </a:lnTo>
                  <a:lnTo>
                    <a:pt x="89" y="21"/>
                  </a:lnTo>
                  <a:lnTo>
                    <a:pt x="94" y="19"/>
                  </a:lnTo>
                  <a:lnTo>
                    <a:pt x="99" y="18"/>
                  </a:lnTo>
                  <a:lnTo>
                    <a:pt x="104" y="16"/>
                  </a:lnTo>
                  <a:lnTo>
                    <a:pt x="109" y="15"/>
                  </a:lnTo>
                  <a:lnTo>
                    <a:pt x="114" y="13"/>
                  </a:lnTo>
                  <a:lnTo>
                    <a:pt x="119" y="11"/>
                  </a:lnTo>
                  <a:lnTo>
                    <a:pt x="124" y="10"/>
                  </a:lnTo>
                  <a:lnTo>
                    <a:pt x="131" y="9"/>
                  </a:lnTo>
                  <a:lnTo>
                    <a:pt x="136" y="8"/>
                  </a:lnTo>
                  <a:lnTo>
                    <a:pt x="142" y="6"/>
                  </a:lnTo>
                  <a:lnTo>
                    <a:pt x="148" y="5"/>
                  </a:lnTo>
                  <a:lnTo>
                    <a:pt x="155" y="5"/>
                  </a:lnTo>
                  <a:lnTo>
                    <a:pt x="161" y="4"/>
                  </a:lnTo>
                  <a:lnTo>
                    <a:pt x="166" y="3"/>
                  </a:lnTo>
                  <a:lnTo>
                    <a:pt x="172" y="1"/>
                  </a:lnTo>
                  <a:lnTo>
                    <a:pt x="178" y="1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9" y="0"/>
                  </a:lnTo>
                  <a:lnTo>
                    <a:pt x="206" y="0"/>
                  </a:lnTo>
                  <a:lnTo>
                    <a:pt x="212" y="0"/>
                  </a:lnTo>
                  <a:lnTo>
                    <a:pt x="219" y="0"/>
                  </a:lnTo>
                  <a:lnTo>
                    <a:pt x="226" y="0"/>
                  </a:lnTo>
                  <a:lnTo>
                    <a:pt x="234" y="1"/>
                  </a:lnTo>
                  <a:lnTo>
                    <a:pt x="240" y="1"/>
                  </a:lnTo>
                  <a:lnTo>
                    <a:pt x="247" y="3"/>
                  </a:lnTo>
                  <a:lnTo>
                    <a:pt x="255" y="4"/>
                  </a:lnTo>
                  <a:lnTo>
                    <a:pt x="263" y="5"/>
                  </a:lnTo>
                  <a:lnTo>
                    <a:pt x="270" y="5"/>
                  </a:lnTo>
                  <a:lnTo>
                    <a:pt x="278" y="6"/>
                  </a:lnTo>
                  <a:lnTo>
                    <a:pt x="284" y="6"/>
                  </a:lnTo>
                  <a:lnTo>
                    <a:pt x="291" y="9"/>
                  </a:lnTo>
                  <a:lnTo>
                    <a:pt x="299" y="9"/>
                  </a:lnTo>
                  <a:lnTo>
                    <a:pt x="306" y="11"/>
                  </a:lnTo>
                  <a:lnTo>
                    <a:pt x="313" y="11"/>
                  </a:lnTo>
                  <a:lnTo>
                    <a:pt x="320" y="14"/>
                  </a:lnTo>
                  <a:lnTo>
                    <a:pt x="328" y="15"/>
                  </a:lnTo>
                  <a:lnTo>
                    <a:pt x="334" y="16"/>
                  </a:lnTo>
                  <a:lnTo>
                    <a:pt x="342" y="18"/>
                  </a:lnTo>
                  <a:lnTo>
                    <a:pt x="348" y="20"/>
                  </a:lnTo>
                  <a:lnTo>
                    <a:pt x="354" y="21"/>
                  </a:lnTo>
                  <a:lnTo>
                    <a:pt x="362" y="23"/>
                  </a:lnTo>
                  <a:lnTo>
                    <a:pt x="369" y="24"/>
                  </a:lnTo>
                  <a:lnTo>
                    <a:pt x="375" y="26"/>
                  </a:lnTo>
                  <a:lnTo>
                    <a:pt x="382" y="28"/>
                  </a:lnTo>
                  <a:lnTo>
                    <a:pt x="389" y="29"/>
                  </a:lnTo>
                  <a:lnTo>
                    <a:pt x="396" y="30"/>
                  </a:lnTo>
                  <a:lnTo>
                    <a:pt x="402" y="33"/>
                  </a:lnTo>
                  <a:lnTo>
                    <a:pt x="408" y="34"/>
                  </a:lnTo>
                  <a:lnTo>
                    <a:pt x="414" y="36"/>
                  </a:lnTo>
                  <a:lnTo>
                    <a:pt x="421" y="38"/>
                  </a:lnTo>
                  <a:lnTo>
                    <a:pt x="427" y="40"/>
                  </a:lnTo>
                  <a:lnTo>
                    <a:pt x="432" y="41"/>
                  </a:lnTo>
                  <a:lnTo>
                    <a:pt x="438" y="43"/>
                  </a:lnTo>
                  <a:lnTo>
                    <a:pt x="443" y="44"/>
                  </a:lnTo>
                  <a:lnTo>
                    <a:pt x="451" y="47"/>
                  </a:lnTo>
                  <a:lnTo>
                    <a:pt x="455" y="48"/>
                  </a:lnTo>
                  <a:lnTo>
                    <a:pt x="461" y="50"/>
                  </a:lnTo>
                  <a:lnTo>
                    <a:pt x="467" y="53"/>
                  </a:lnTo>
                  <a:lnTo>
                    <a:pt x="472" y="54"/>
                  </a:lnTo>
                  <a:lnTo>
                    <a:pt x="476" y="55"/>
                  </a:lnTo>
                  <a:lnTo>
                    <a:pt x="481" y="57"/>
                  </a:lnTo>
                  <a:lnTo>
                    <a:pt x="486" y="59"/>
                  </a:lnTo>
                  <a:lnTo>
                    <a:pt x="491" y="60"/>
                  </a:lnTo>
                  <a:lnTo>
                    <a:pt x="496" y="62"/>
                  </a:lnTo>
                  <a:lnTo>
                    <a:pt x="500" y="64"/>
                  </a:lnTo>
                  <a:lnTo>
                    <a:pt x="504" y="65"/>
                  </a:lnTo>
                  <a:lnTo>
                    <a:pt x="509" y="68"/>
                  </a:lnTo>
                  <a:lnTo>
                    <a:pt x="512" y="68"/>
                  </a:lnTo>
                  <a:lnTo>
                    <a:pt x="517" y="70"/>
                  </a:lnTo>
                  <a:lnTo>
                    <a:pt x="520" y="72"/>
                  </a:lnTo>
                  <a:lnTo>
                    <a:pt x="525" y="73"/>
                  </a:lnTo>
                  <a:lnTo>
                    <a:pt x="531" y="77"/>
                  </a:lnTo>
                  <a:lnTo>
                    <a:pt x="537" y="79"/>
                  </a:lnTo>
                  <a:lnTo>
                    <a:pt x="542" y="80"/>
                  </a:lnTo>
                  <a:lnTo>
                    <a:pt x="547" y="83"/>
                  </a:lnTo>
                  <a:lnTo>
                    <a:pt x="552" y="84"/>
                  </a:lnTo>
                  <a:lnTo>
                    <a:pt x="556" y="87"/>
                  </a:lnTo>
                  <a:lnTo>
                    <a:pt x="561" y="88"/>
                  </a:lnTo>
                  <a:lnTo>
                    <a:pt x="564" y="89"/>
                  </a:lnTo>
                  <a:lnTo>
                    <a:pt x="551" y="190"/>
                  </a:lnTo>
                  <a:lnTo>
                    <a:pt x="550" y="189"/>
                  </a:lnTo>
                  <a:lnTo>
                    <a:pt x="547" y="187"/>
                  </a:lnTo>
                  <a:lnTo>
                    <a:pt x="542" y="184"/>
                  </a:lnTo>
                  <a:lnTo>
                    <a:pt x="537" y="181"/>
                  </a:lnTo>
                  <a:lnTo>
                    <a:pt x="532" y="178"/>
                  </a:lnTo>
                  <a:lnTo>
                    <a:pt x="529" y="176"/>
                  </a:lnTo>
                  <a:lnTo>
                    <a:pt x="525" y="173"/>
                  </a:lnTo>
                  <a:lnTo>
                    <a:pt x="520" y="171"/>
                  </a:lnTo>
                  <a:lnTo>
                    <a:pt x="515" y="168"/>
                  </a:lnTo>
                  <a:lnTo>
                    <a:pt x="510" y="166"/>
                  </a:lnTo>
                  <a:lnTo>
                    <a:pt x="504" y="163"/>
                  </a:lnTo>
                  <a:lnTo>
                    <a:pt x="498" y="160"/>
                  </a:lnTo>
                  <a:lnTo>
                    <a:pt x="491" y="156"/>
                  </a:lnTo>
                  <a:lnTo>
                    <a:pt x="485" y="153"/>
                  </a:lnTo>
                  <a:lnTo>
                    <a:pt x="477" y="150"/>
                  </a:lnTo>
                  <a:lnTo>
                    <a:pt x="471" y="147"/>
                  </a:lnTo>
                  <a:lnTo>
                    <a:pt x="463" y="143"/>
                  </a:lnTo>
                  <a:lnTo>
                    <a:pt x="455" y="140"/>
                  </a:lnTo>
                  <a:lnTo>
                    <a:pt x="447" y="137"/>
                  </a:lnTo>
                  <a:lnTo>
                    <a:pt x="438" y="133"/>
                  </a:lnTo>
                  <a:lnTo>
                    <a:pt x="429" y="129"/>
                  </a:lnTo>
                  <a:lnTo>
                    <a:pt x="421" y="127"/>
                  </a:lnTo>
                  <a:lnTo>
                    <a:pt x="412" y="123"/>
                  </a:lnTo>
                  <a:lnTo>
                    <a:pt x="403" y="121"/>
                  </a:lnTo>
                  <a:lnTo>
                    <a:pt x="393" y="117"/>
                  </a:lnTo>
                  <a:lnTo>
                    <a:pt x="384" y="114"/>
                  </a:lnTo>
                  <a:lnTo>
                    <a:pt x="374" y="111"/>
                  </a:lnTo>
                  <a:lnTo>
                    <a:pt x="365" y="109"/>
                  </a:lnTo>
                  <a:lnTo>
                    <a:pt x="354" y="106"/>
                  </a:lnTo>
                  <a:lnTo>
                    <a:pt x="344" y="103"/>
                  </a:lnTo>
                  <a:lnTo>
                    <a:pt x="334" y="101"/>
                  </a:lnTo>
                  <a:lnTo>
                    <a:pt x="323" y="98"/>
                  </a:lnTo>
                  <a:lnTo>
                    <a:pt x="311" y="96"/>
                  </a:lnTo>
                  <a:lnTo>
                    <a:pt x="301" y="93"/>
                  </a:lnTo>
                  <a:lnTo>
                    <a:pt x="290" y="92"/>
                  </a:lnTo>
                  <a:lnTo>
                    <a:pt x="279" y="90"/>
                  </a:lnTo>
                  <a:lnTo>
                    <a:pt x="268" y="88"/>
                  </a:lnTo>
                  <a:lnTo>
                    <a:pt x="256" y="88"/>
                  </a:lnTo>
                  <a:lnTo>
                    <a:pt x="245" y="87"/>
                  </a:lnTo>
                  <a:lnTo>
                    <a:pt x="234" y="87"/>
                  </a:lnTo>
                  <a:lnTo>
                    <a:pt x="221" y="85"/>
                  </a:lnTo>
                  <a:lnTo>
                    <a:pt x="210" y="85"/>
                  </a:lnTo>
                  <a:lnTo>
                    <a:pt x="199" y="85"/>
                  </a:lnTo>
                  <a:lnTo>
                    <a:pt x="187" y="87"/>
                  </a:lnTo>
                  <a:lnTo>
                    <a:pt x="175" y="87"/>
                  </a:lnTo>
                  <a:lnTo>
                    <a:pt x="163" y="88"/>
                  </a:lnTo>
                  <a:lnTo>
                    <a:pt x="151" y="89"/>
                  </a:lnTo>
                  <a:lnTo>
                    <a:pt x="140" y="92"/>
                  </a:lnTo>
                  <a:lnTo>
                    <a:pt x="127" y="94"/>
                  </a:lnTo>
                  <a:lnTo>
                    <a:pt x="116" y="97"/>
                  </a:lnTo>
                  <a:lnTo>
                    <a:pt x="104" y="99"/>
                  </a:lnTo>
                  <a:lnTo>
                    <a:pt x="92" y="104"/>
                  </a:lnTo>
                  <a:lnTo>
                    <a:pt x="81" y="107"/>
                  </a:lnTo>
                  <a:lnTo>
                    <a:pt x="69" y="112"/>
                  </a:lnTo>
                  <a:lnTo>
                    <a:pt x="57" y="117"/>
                  </a:lnTo>
                  <a:lnTo>
                    <a:pt x="45" y="122"/>
                  </a:lnTo>
                  <a:lnTo>
                    <a:pt x="34" y="128"/>
                  </a:lnTo>
                  <a:lnTo>
                    <a:pt x="23" y="134"/>
                  </a:lnTo>
                  <a:lnTo>
                    <a:pt x="13" y="141"/>
                  </a:lnTo>
                  <a:lnTo>
                    <a:pt x="1" y="15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82A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0" name="Freeform 80"/>
            <p:cNvSpPr>
              <a:spLocks/>
            </p:cNvSpPr>
            <p:nvPr/>
          </p:nvSpPr>
          <p:spPr bwMode="auto">
            <a:xfrm>
              <a:off x="2986" y="2905"/>
              <a:ext cx="692" cy="214"/>
            </a:xfrm>
            <a:custGeom>
              <a:avLst/>
              <a:gdLst>
                <a:gd name="T0" fmla="*/ 3 w 2075"/>
                <a:gd name="T1" fmla="*/ 603 h 644"/>
                <a:gd name="T2" fmla="*/ 0 w 2075"/>
                <a:gd name="T3" fmla="*/ 553 h 644"/>
                <a:gd name="T4" fmla="*/ 0 w 2075"/>
                <a:gd name="T5" fmla="*/ 492 h 644"/>
                <a:gd name="T6" fmla="*/ 10 w 2075"/>
                <a:gd name="T7" fmla="*/ 433 h 644"/>
                <a:gd name="T8" fmla="*/ 35 w 2075"/>
                <a:gd name="T9" fmla="*/ 384 h 644"/>
                <a:gd name="T10" fmla="*/ 99 w 2075"/>
                <a:gd name="T11" fmla="*/ 349 h 644"/>
                <a:gd name="T12" fmla="*/ 141 w 2075"/>
                <a:gd name="T13" fmla="*/ 345 h 644"/>
                <a:gd name="T14" fmla="*/ 201 w 2075"/>
                <a:gd name="T15" fmla="*/ 354 h 644"/>
                <a:gd name="T16" fmla="*/ 242 w 2075"/>
                <a:gd name="T17" fmla="*/ 360 h 644"/>
                <a:gd name="T18" fmla="*/ 289 w 2075"/>
                <a:gd name="T19" fmla="*/ 348 h 644"/>
                <a:gd name="T20" fmla="*/ 343 w 2075"/>
                <a:gd name="T21" fmla="*/ 323 h 644"/>
                <a:gd name="T22" fmla="*/ 404 w 2075"/>
                <a:gd name="T23" fmla="*/ 285 h 644"/>
                <a:gd name="T24" fmla="*/ 467 w 2075"/>
                <a:gd name="T25" fmla="*/ 228 h 644"/>
                <a:gd name="T26" fmla="*/ 527 w 2075"/>
                <a:gd name="T27" fmla="*/ 154 h 644"/>
                <a:gd name="T28" fmla="*/ 603 w 2075"/>
                <a:gd name="T29" fmla="*/ 90 h 644"/>
                <a:gd name="T30" fmla="*/ 692 w 2075"/>
                <a:gd name="T31" fmla="*/ 44 h 644"/>
                <a:gd name="T32" fmla="*/ 787 w 2075"/>
                <a:gd name="T33" fmla="*/ 15 h 644"/>
                <a:gd name="T34" fmla="*/ 881 w 2075"/>
                <a:gd name="T35" fmla="*/ 2 h 644"/>
                <a:gd name="T36" fmla="*/ 962 w 2075"/>
                <a:gd name="T37" fmla="*/ 1 h 644"/>
                <a:gd name="T38" fmla="*/ 1031 w 2075"/>
                <a:gd name="T39" fmla="*/ 15 h 644"/>
                <a:gd name="T40" fmla="*/ 1110 w 2075"/>
                <a:gd name="T41" fmla="*/ 38 h 644"/>
                <a:gd name="T42" fmla="*/ 1193 w 2075"/>
                <a:gd name="T43" fmla="*/ 69 h 644"/>
                <a:gd name="T44" fmla="*/ 1268 w 2075"/>
                <a:gd name="T45" fmla="*/ 98 h 644"/>
                <a:gd name="T46" fmla="*/ 1327 w 2075"/>
                <a:gd name="T47" fmla="*/ 121 h 644"/>
                <a:gd name="T48" fmla="*/ 1366 w 2075"/>
                <a:gd name="T49" fmla="*/ 139 h 644"/>
                <a:gd name="T50" fmla="*/ 1422 w 2075"/>
                <a:gd name="T51" fmla="*/ 169 h 644"/>
                <a:gd name="T52" fmla="*/ 1506 w 2075"/>
                <a:gd name="T53" fmla="*/ 212 h 644"/>
                <a:gd name="T54" fmla="*/ 1607 w 2075"/>
                <a:gd name="T55" fmla="*/ 256 h 644"/>
                <a:gd name="T56" fmla="*/ 1706 w 2075"/>
                <a:gd name="T57" fmla="*/ 292 h 644"/>
                <a:gd name="T58" fmla="*/ 1791 w 2075"/>
                <a:gd name="T59" fmla="*/ 311 h 644"/>
                <a:gd name="T60" fmla="*/ 1926 w 2075"/>
                <a:gd name="T61" fmla="*/ 291 h 644"/>
                <a:gd name="T62" fmla="*/ 1969 w 2075"/>
                <a:gd name="T63" fmla="*/ 318 h 644"/>
                <a:gd name="T64" fmla="*/ 2017 w 2075"/>
                <a:gd name="T65" fmla="*/ 354 h 644"/>
                <a:gd name="T66" fmla="*/ 2065 w 2075"/>
                <a:gd name="T67" fmla="*/ 409 h 644"/>
                <a:gd name="T68" fmla="*/ 2070 w 2075"/>
                <a:gd name="T69" fmla="*/ 460 h 644"/>
                <a:gd name="T70" fmla="*/ 2025 w 2075"/>
                <a:gd name="T71" fmla="*/ 505 h 644"/>
                <a:gd name="T72" fmla="*/ 1947 w 2075"/>
                <a:gd name="T73" fmla="*/ 550 h 644"/>
                <a:gd name="T74" fmla="*/ 1859 w 2075"/>
                <a:gd name="T75" fmla="*/ 592 h 644"/>
                <a:gd name="T76" fmla="*/ 1782 w 2075"/>
                <a:gd name="T77" fmla="*/ 624 h 644"/>
                <a:gd name="T78" fmla="*/ 1730 w 2075"/>
                <a:gd name="T79" fmla="*/ 643 h 644"/>
                <a:gd name="T80" fmla="*/ 1693 w 2075"/>
                <a:gd name="T81" fmla="*/ 598 h 644"/>
                <a:gd name="T82" fmla="*/ 1621 w 2075"/>
                <a:gd name="T83" fmla="*/ 514 h 644"/>
                <a:gd name="T84" fmla="*/ 1511 w 2075"/>
                <a:gd name="T85" fmla="*/ 408 h 644"/>
                <a:gd name="T86" fmla="*/ 1364 w 2075"/>
                <a:gd name="T87" fmla="*/ 297 h 644"/>
                <a:gd name="T88" fmla="*/ 1189 w 2075"/>
                <a:gd name="T89" fmla="*/ 202 h 644"/>
                <a:gd name="T90" fmla="*/ 993 w 2075"/>
                <a:gd name="T91" fmla="*/ 139 h 644"/>
                <a:gd name="T92" fmla="*/ 841 w 2075"/>
                <a:gd name="T93" fmla="*/ 118 h 644"/>
                <a:gd name="T94" fmla="*/ 736 w 2075"/>
                <a:gd name="T95" fmla="*/ 126 h 644"/>
                <a:gd name="T96" fmla="*/ 670 w 2075"/>
                <a:gd name="T97" fmla="*/ 154 h 644"/>
                <a:gd name="T98" fmla="*/ 625 w 2075"/>
                <a:gd name="T99" fmla="*/ 204 h 644"/>
                <a:gd name="T100" fmla="*/ 596 w 2075"/>
                <a:gd name="T101" fmla="*/ 247 h 644"/>
                <a:gd name="T102" fmla="*/ 549 w 2075"/>
                <a:gd name="T103" fmla="*/ 320 h 644"/>
                <a:gd name="T104" fmla="*/ 515 w 2075"/>
                <a:gd name="T105" fmla="*/ 388 h 644"/>
                <a:gd name="T106" fmla="*/ 457 w 2075"/>
                <a:gd name="T107" fmla="*/ 456 h 644"/>
                <a:gd name="T108" fmla="*/ 413 w 2075"/>
                <a:gd name="T109" fmla="*/ 494 h 644"/>
                <a:gd name="T110" fmla="*/ 368 w 2075"/>
                <a:gd name="T111" fmla="*/ 525 h 644"/>
                <a:gd name="T112" fmla="*/ 324 w 2075"/>
                <a:gd name="T113" fmla="*/ 553 h 644"/>
                <a:gd name="T114" fmla="*/ 275 w 2075"/>
                <a:gd name="T115" fmla="*/ 553 h 644"/>
                <a:gd name="T116" fmla="*/ 227 w 2075"/>
                <a:gd name="T117" fmla="*/ 576 h 6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075"/>
                <a:gd name="T178" fmla="*/ 0 h 644"/>
                <a:gd name="T179" fmla="*/ 2075 w 2075"/>
                <a:gd name="T180" fmla="*/ 644 h 6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075" h="644">
                  <a:moveTo>
                    <a:pt x="193" y="602"/>
                  </a:moveTo>
                  <a:lnTo>
                    <a:pt x="8" y="639"/>
                  </a:lnTo>
                  <a:lnTo>
                    <a:pt x="8" y="638"/>
                  </a:lnTo>
                  <a:lnTo>
                    <a:pt x="8" y="637"/>
                  </a:lnTo>
                  <a:lnTo>
                    <a:pt x="6" y="633"/>
                  </a:lnTo>
                  <a:lnTo>
                    <a:pt x="6" y="631"/>
                  </a:lnTo>
                  <a:lnTo>
                    <a:pt x="5" y="625"/>
                  </a:lnTo>
                  <a:lnTo>
                    <a:pt x="5" y="619"/>
                  </a:lnTo>
                  <a:lnTo>
                    <a:pt x="4" y="613"/>
                  </a:lnTo>
                  <a:lnTo>
                    <a:pt x="4" y="607"/>
                  </a:lnTo>
                  <a:lnTo>
                    <a:pt x="3" y="603"/>
                  </a:lnTo>
                  <a:lnTo>
                    <a:pt x="3" y="598"/>
                  </a:lnTo>
                  <a:lnTo>
                    <a:pt x="1" y="594"/>
                  </a:lnTo>
                  <a:lnTo>
                    <a:pt x="1" y="590"/>
                  </a:lnTo>
                  <a:lnTo>
                    <a:pt x="1" y="585"/>
                  </a:lnTo>
                  <a:lnTo>
                    <a:pt x="1" y="581"/>
                  </a:lnTo>
                  <a:lnTo>
                    <a:pt x="0" y="576"/>
                  </a:lnTo>
                  <a:lnTo>
                    <a:pt x="0" y="571"/>
                  </a:lnTo>
                  <a:lnTo>
                    <a:pt x="0" y="566"/>
                  </a:lnTo>
                  <a:lnTo>
                    <a:pt x="0" y="561"/>
                  </a:lnTo>
                  <a:lnTo>
                    <a:pt x="0" y="556"/>
                  </a:lnTo>
                  <a:lnTo>
                    <a:pt x="0" y="553"/>
                  </a:lnTo>
                  <a:lnTo>
                    <a:pt x="0" y="546"/>
                  </a:lnTo>
                  <a:lnTo>
                    <a:pt x="0" y="541"/>
                  </a:lnTo>
                  <a:lnTo>
                    <a:pt x="0" y="536"/>
                  </a:lnTo>
                  <a:lnTo>
                    <a:pt x="0" y="531"/>
                  </a:lnTo>
                  <a:lnTo>
                    <a:pt x="0" y="525"/>
                  </a:lnTo>
                  <a:lnTo>
                    <a:pt x="0" y="520"/>
                  </a:lnTo>
                  <a:lnTo>
                    <a:pt x="0" y="514"/>
                  </a:lnTo>
                  <a:lnTo>
                    <a:pt x="0" y="509"/>
                  </a:lnTo>
                  <a:lnTo>
                    <a:pt x="0" y="504"/>
                  </a:lnTo>
                  <a:lnTo>
                    <a:pt x="0" y="497"/>
                  </a:lnTo>
                  <a:lnTo>
                    <a:pt x="0" y="492"/>
                  </a:lnTo>
                  <a:lnTo>
                    <a:pt x="1" y="487"/>
                  </a:lnTo>
                  <a:lnTo>
                    <a:pt x="1" y="481"/>
                  </a:lnTo>
                  <a:lnTo>
                    <a:pt x="1" y="476"/>
                  </a:lnTo>
                  <a:lnTo>
                    <a:pt x="3" y="470"/>
                  </a:lnTo>
                  <a:lnTo>
                    <a:pt x="3" y="465"/>
                  </a:lnTo>
                  <a:lnTo>
                    <a:pt x="4" y="460"/>
                  </a:lnTo>
                  <a:lnTo>
                    <a:pt x="5" y="455"/>
                  </a:lnTo>
                  <a:lnTo>
                    <a:pt x="6" y="448"/>
                  </a:lnTo>
                  <a:lnTo>
                    <a:pt x="8" y="444"/>
                  </a:lnTo>
                  <a:lnTo>
                    <a:pt x="9" y="438"/>
                  </a:lnTo>
                  <a:lnTo>
                    <a:pt x="10" y="433"/>
                  </a:lnTo>
                  <a:lnTo>
                    <a:pt x="11" y="428"/>
                  </a:lnTo>
                  <a:lnTo>
                    <a:pt x="13" y="424"/>
                  </a:lnTo>
                  <a:lnTo>
                    <a:pt x="15" y="419"/>
                  </a:lnTo>
                  <a:lnTo>
                    <a:pt x="16" y="416"/>
                  </a:lnTo>
                  <a:lnTo>
                    <a:pt x="19" y="411"/>
                  </a:lnTo>
                  <a:lnTo>
                    <a:pt x="21" y="407"/>
                  </a:lnTo>
                  <a:lnTo>
                    <a:pt x="23" y="403"/>
                  </a:lnTo>
                  <a:lnTo>
                    <a:pt x="25" y="398"/>
                  </a:lnTo>
                  <a:lnTo>
                    <a:pt x="28" y="394"/>
                  </a:lnTo>
                  <a:lnTo>
                    <a:pt x="30" y="390"/>
                  </a:lnTo>
                  <a:lnTo>
                    <a:pt x="35" y="384"/>
                  </a:lnTo>
                  <a:lnTo>
                    <a:pt x="42" y="378"/>
                  </a:lnTo>
                  <a:lnTo>
                    <a:pt x="48" y="372"/>
                  </a:lnTo>
                  <a:lnTo>
                    <a:pt x="54" y="367"/>
                  </a:lnTo>
                  <a:lnTo>
                    <a:pt x="62" y="362"/>
                  </a:lnTo>
                  <a:lnTo>
                    <a:pt x="68" y="359"/>
                  </a:lnTo>
                  <a:lnTo>
                    <a:pt x="75" y="355"/>
                  </a:lnTo>
                  <a:lnTo>
                    <a:pt x="83" y="353"/>
                  </a:lnTo>
                  <a:lnTo>
                    <a:pt x="87" y="350"/>
                  </a:lnTo>
                  <a:lnTo>
                    <a:pt x="90" y="350"/>
                  </a:lnTo>
                  <a:lnTo>
                    <a:pt x="94" y="349"/>
                  </a:lnTo>
                  <a:lnTo>
                    <a:pt x="99" y="349"/>
                  </a:lnTo>
                  <a:lnTo>
                    <a:pt x="102" y="348"/>
                  </a:lnTo>
                  <a:lnTo>
                    <a:pt x="107" y="346"/>
                  </a:lnTo>
                  <a:lnTo>
                    <a:pt x="111" y="345"/>
                  </a:lnTo>
                  <a:lnTo>
                    <a:pt x="114" y="345"/>
                  </a:lnTo>
                  <a:lnTo>
                    <a:pt x="118" y="345"/>
                  </a:lnTo>
                  <a:lnTo>
                    <a:pt x="122" y="345"/>
                  </a:lnTo>
                  <a:lnTo>
                    <a:pt x="126" y="345"/>
                  </a:lnTo>
                  <a:lnTo>
                    <a:pt x="129" y="345"/>
                  </a:lnTo>
                  <a:lnTo>
                    <a:pt x="133" y="345"/>
                  </a:lnTo>
                  <a:lnTo>
                    <a:pt x="138" y="345"/>
                  </a:lnTo>
                  <a:lnTo>
                    <a:pt x="141" y="345"/>
                  </a:lnTo>
                  <a:lnTo>
                    <a:pt x="146" y="345"/>
                  </a:lnTo>
                  <a:lnTo>
                    <a:pt x="149" y="345"/>
                  </a:lnTo>
                  <a:lnTo>
                    <a:pt x="153" y="345"/>
                  </a:lnTo>
                  <a:lnTo>
                    <a:pt x="157" y="346"/>
                  </a:lnTo>
                  <a:lnTo>
                    <a:pt x="161" y="348"/>
                  </a:lnTo>
                  <a:lnTo>
                    <a:pt x="168" y="348"/>
                  </a:lnTo>
                  <a:lnTo>
                    <a:pt x="175" y="349"/>
                  </a:lnTo>
                  <a:lnTo>
                    <a:pt x="181" y="349"/>
                  </a:lnTo>
                  <a:lnTo>
                    <a:pt x="188" y="350"/>
                  </a:lnTo>
                  <a:lnTo>
                    <a:pt x="195" y="351"/>
                  </a:lnTo>
                  <a:lnTo>
                    <a:pt x="201" y="354"/>
                  </a:lnTo>
                  <a:lnTo>
                    <a:pt x="206" y="354"/>
                  </a:lnTo>
                  <a:lnTo>
                    <a:pt x="211" y="356"/>
                  </a:lnTo>
                  <a:lnTo>
                    <a:pt x="215" y="356"/>
                  </a:lnTo>
                  <a:lnTo>
                    <a:pt x="220" y="359"/>
                  </a:lnTo>
                  <a:lnTo>
                    <a:pt x="222" y="359"/>
                  </a:lnTo>
                  <a:lnTo>
                    <a:pt x="226" y="360"/>
                  </a:lnTo>
                  <a:lnTo>
                    <a:pt x="230" y="362"/>
                  </a:lnTo>
                  <a:lnTo>
                    <a:pt x="231" y="364"/>
                  </a:lnTo>
                  <a:lnTo>
                    <a:pt x="234" y="363"/>
                  </a:lnTo>
                  <a:lnTo>
                    <a:pt x="239" y="362"/>
                  </a:lnTo>
                  <a:lnTo>
                    <a:pt x="242" y="360"/>
                  </a:lnTo>
                  <a:lnTo>
                    <a:pt x="246" y="359"/>
                  </a:lnTo>
                  <a:lnTo>
                    <a:pt x="252" y="358"/>
                  </a:lnTo>
                  <a:lnTo>
                    <a:pt x="259" y="356"/>
                  </a:lnTo>
                  <a:lnTo>
                    <a:pt x="261" y="355"/>
                  </a:lnTo>
                  <a:lnTo>
                    <a:pt x="265" y="354"/>
                  </a:lnTo>
                  <a:lnTo>
                    <a:pt x="269" y="353"/>
                  </a:lnTo>
                  <a:lnTo>
                    <a:pt x="272" y="353"/>
                  </a:lnTo>
                  <a:lnTo>
                    <a:pt x="276" y="350"/>
                  </a:lnTo>
                  <a:lnTo>
                    <a:pt x="280" y="349"/>
                  </a:lnTo>
                  <a:lnTo>
                    <a:pt x="285" y="348"/>
                  </a:lnTo>
                  <a:lnTo>
                    <a:pt x="289" y="348"/>
                  </a:lnTo>
                  <a:lnTo>
                    <a:pt x="293" y="345"/>
                  </a:lnTo>
                  <a:lnTo>
                    <a:pt x="298" y="344"/>
                  </a:lnTo>
                  <a:lnTo>
                    <a:pt x="303" y="341"/>
                  </a:lnTo>
                  <a:lnTo>
                    <a:pt x="308" y="340"/>
                  </a:lnTo>
                  <a:lnTo>
                    <a:pt x="311" y="338"/>
                  </a:lnTo>
                  <a:lnTo>
                    <a:pt x="318" y="336"/>
                  </a:lnTo>
                  <a:lnTo>
                    <a:pt x="323" y="334"/>
                  </a:lnTo>
                  <a:lnTo>
                    <a:pt x="328" y="331"/>
                  </a:lnTo>
                  <a:lnTo>
                    <a:pt x="331" y="329"/>
                  </a:lnTo>
                  <a:lnTo>
                    <a:pt x="338" y="326"/>
                  </a:lnTo>
                  <a:lnTo>
                    <a:pt x="343" y="323"/>
                  </a:lnTo>
                  <a:lnTo>
                    <a:pt x="348" y="321"/>
                  </a:lnTo>
                  <a:lnTo>
                    <a:pt x="353" y="318"/>
                  </a:lnTo>
                  <a:lnTo>
                    <a:pt x="359" y="315"/>
                  </a:lnTo>
                  <a:lnTo>
                    <a:pt x="364" y="311"/>
                  </a:lnTo>
                  <a:lnTo>
                    <a:pt x="370" y="309"/>
                  </a:lnTo>
                  <a:lnTo>
                    <a:pt x="375" y="304"/>
                  </a:lnTo>
                  <a:lnTo>
                    <a:pt x="382" y="300"/>
                  </a:lnTo>
                  <a:lnTo>
                    <a:pt x="387" y="296"/>
                  </a:lnTo>
                  <a:lnTo>
                    <a:pt x="393" y="294"/>
                  </a:lnTo>
                  <a:lnTo>
                    <a:pt x="399" y="289"/>
                  </a:lnTo>
                  <a:lnTo>
                    <a:pt x="404" y="285"/>
                  </a:lnTo>
                  <a:lnTo>
                    <a:pt x="411" y="281"/>
                  </a:lnTo>
                  <a:lnTo>
                    <a:pt x="417" y="276"/>
                  </a:lnTo>
                  <a:lnTo>
                    <a:pt x="422" y="271"/>
                  </a:lnTo>
                  <a:lnTo>
                    <a:pt x="428" y="266"/>
                  </a:lnTo>
                  <a:lnTo>
                    <a:pt x="433" y="261"/>
                  </a:lnTo>
                  <a:lnTo>
                    <a:pt x="439" y="256"/>
                  </a:lnTo>
                  <a:lnTo>
                    <a:pt x="444" y="251"/>
                  </a:lnTo>
                  <a:lnTo>
                    <a:pt x="451" y="245"/>
                  </a:lnTo>
                  <a:lnTo>
                    <a:pt x="456" y="240"/>
                  </a:lnTo>
                  <a:lnTo>
                    <a:pt x="462" y="235"/>
                  </a:lnTo>
                  <a:lnTo>
                    <a:pt x="467" y="228"/>
                  </a:lnTo>
                  <a:lnTo>
                    <a:pt x="473" y="222"/>
                  </a:lnTo>
                  <a:lnTo>
                    <a:pt x="478" y="216"/>
                  </a:lnTo>
                  <a:lnTo>
                    <a:pt x="485" y="209"/>
                  </a:lnTo>
                  <a:lnTo>
                    <a:pt x="490" y="202"/>
                  </a:lnTo>
                  <a:lnTo>
                    <a:pt x="495" y="196"/>
                  </a:lnTo>
                  <a:lnTo>
                    <a:pt x="501" y="189"/>
                  </a:lnTo>
                  <a:lnTo>
                    <a:pt x="506" y="183"/>
                  </a:lnTo>
                  <a:lnTo>
                    <a:pt x="510" y="174"/>
                  </a:lnTo>
                  <a:lnTo>
                    <a:pt x="516" y="168"/>
                  </a:lnTo>
                  <a:lnTo>
                    <a:pt x="521" y="160"/>
                  </a:lnTo>
                  <a:lnTo>
                    <a:pt x="527" y="154"/>
                  </a:lnTo>
                  <a:lnTo>
                    <a:pt x="532" y="148"/>
                  </a:lnTo>
                  <a:lnTo>
                    <a:pt x="540" y="140"/>
                  </a:lnTo>
                  <a:lnTo>
                    <a:pt x="546" y="134"/>
                  </a:lnTo>
                  <a:lnTo>
                    <a:pt x="552" y="129"/>
                  </a:lnTo>
                  <a:lnTo>
                    <a:pt x="559" y="123"/>
                  </a:lnTo>
                  <a:lnTo>
                    <a:pt x="565" y="116"/>
                  </a:lnTo>
                  <a:lnTo>
                    <a:pt x="572" y="110"/>
                  </a:lnTo>
                  <a:lnTo>
                    <a:pt x="580" y="105"/>
                  </a:lnTo>
                  <a:lnTo>
                    <a:pt x="588" y="100"/>
                  </a:lnTo>
                  <a:lnTo>
                    <a:pt x="595" y="95"/>
                  </a:lnTo>
                  <a:lnTo>
                    <a:pt x="603" y="90"/>
                  </a:lnTo>
                  <a:lnTo>
                    <a:pt x="610" y="85"/>
                  </a:lnTo>
                  <a:lnTo>
                    <a:pt x="618" y="80"/>
                  </a:lnTo>
                  <a:lnTo>
                    <a:pt x="625" y="76"/>
                  </a:lnTo>
                  <a:lnTo>
                    <a:pt x="633" y="71"/>
                  </a:lnTo>
                  <a:lnTo>
                    <a:pt x="642" y="67"/>
                  </a:lnTo>
                  <a:lnTo>
                    <a:pt x="649" y="62"/>
                  </a:lnTo>
                  <a:lnTo>
                    <a:pt x="658" y="59"/>
                  </a:lnTo>
                  <a:lnTo>
                    <a:pt x="667" y="55"/>
                  </a:lnTo>
                  <a:lnTo>
                    <a:pt x="675" y="51"/>
                  </a:lnTo>
                  <a:lnTo>
                    <a:pt x="683" y="47"/>
                  </a:lnTo>
                  <a:lnTo>
                    <a:pt x="692" y="44"/>
                  </a:lnTo>
                  <a:lnTo>
                    <a:pt x="701" y="40"/>
                  </a:lnTo>
                  <a:lnTo>
                    <a:pt x="709" y="37"/>
                  </a:lnTo>
                  <a:lnTo>
                    <a:pt x="717" y="33"/>
                  </a:lnTo>
                  <a:lnTo>
                    <a:pt x="727" y="31"/>
                  </a:lnTo>
                  <a:lnTo>
                    <a:pt x="736" y="28"/>
                  </a:lnTo>
                  <a:lnTo>
                    <a:pt x="744" y="27"/>
                  </a:lnTo>
                  <a:lnTo>
                    <a:pt x="753" y="23"/>
                  </a:lnTo>
                  <a:lnTo>
                    <a:pt x="761" y="21"/>
                  </a:lnTo>
                  <a:lnTo>
                    <a:pt x="770" y="18"/>
                  </a:lnTo>
                  <a:lnTo>
                    <a:pt x="778" y="17"/>
                  </a:lnTo>
                  <a:lnTo>
                    <a:pt x="787" y="15"/>
                  </a:lnTo>
                  <a:lnTo>
                    <a:pt x="796" y="12"/>
                  </a:lnTo>
                  <a:lnTo>
                    <a:pt x="805" y="11"/>
                  </a:lnTo>
                  <a:lnTo>
                    <a:pt x="813" y="10"/>
                  </a:lnTo>
                  <a:lnTo>
                    <a:pt x="821" y="7"/>
                  </a:lnTo>
                  <a:lnTo>
                    <a:pt x="830" y="7"/>
                  </a:lnTo>
                  <a:lnTo>
                    <a:pt x="839" y="6"/>
                  </a:lnTo>
                  <a:lnTo>
                    <a:pt x="847" y="5"/>
                  </a:lnTo>
                  <a:lnTo>
                    <a:pt x="855" y="3"/>
                  </a:lnTo>
                  <a:lnTo>
                    <a:pt x="864" y="2"/>
                  </a:lnTo>
                  <a:lnTo>
                    <a:pt x="872" y="2"/>
                  </a:lnTo>
                  <a:lnTo>
                    <a:pt x="881" y="2"/>
                  </a:lnTo>
                  <a:lnTo>
                    <a:pt x="888" y="1"/>
                  </a:lnTo>
                  <a:lnTo>
                    <a:pt x="896" y="1"/>
                  </a:lnTo>
                  <a:lnTo>
                    <a:pt x="904" y="0"/>
                  </a:lnTo>
                  <a:lnTo>
                    <a:pt x="911" y="0"/>
                  </a:lnTo>
                  <a:lnTo>
                    <a:pt x="919" y="0"/>
                  </a:lnTo>
                  <a:lnTo>
                    <a:pt x="926" y="0"/>
                  </a:lnTo>
                  <a:lnTo>
                    <a:pt x="934" y="0"/>
                  </a:lnTo>
                  <a:lnTo>
                    <a:pt x="941" y="1"/>
                  </a:lnTo>
                  <a:lnTo>
                    <a:pt x="949" y="1"/>
                  </a:lnTo>
                  <a:lnTo>
                    <a:pt x="955" y="1"/>
                  </a:lnTo>
                  <a:lnTo>
                    <a:pt x="962" y="1"/>
                  </a:lnTo>
                  <a:lnTo>
                    <a:pt x="969" y="2"/>
                  </a:lnTo>
                  <a:lnTo>
                    <a:pt x="975" y="2"/>
                  </a:lnTo>
                  <a:lnTo>
                    <a:pt x="982" y="5"/>
                  </a:lnTo>
                  <a:lnTo>
                    <a:pt x="988" y="5"/>
                  </a:lnTo>
                  <a:lnTo>
                    <a:pt x="994" y="7"/>
                  </a:lnTo>
                  <a:lnTo>
                    <a:pt x="999" y="7"/>
                  </a:lnTo>
                  <a:lnTo>
                    <a:pt x="1006" y="10"/>
                  </a:lnTo>
                  <a:lnTo>
                    <a:pt x="1012" y="10"/>
                  </a:lnTo>
                  <a:lnTo>
                    <a:pt x="1018" y="12"/>
                  </a:lnTo>
                  <a:lnTo>
                    <a:pt x="1024" y="13"/>
                  </a:lnTo>
                  <a:lnTo>
                    <a:pt x="1031" y="15"/>
                  </a:lnTo>
                  <a:lnTo>
                    <a:pt x="1038" y="17"/>
                  </a:lnTo>
                  <a:lnTo>
                    <a:pt x="1044" y="18"/>
                  </a:lnTo>
                  <a:lnTo>
                    <a:pt x="1051" y="21"/>
                  </a:lnTo>
                  <a:lnTo>
                    <a:pt x="1058" y="22"/>
                  </a:lnTo>
                  <a:lnTo>
                    <a:pt x="1066" y="25"/>
                  </a:lnTo>
                  <a:lnTo>
                    <a:pt x="1073" y="27"/>
                  </a:lnTo>
                  <a:lnTo>
                    <a:pt x="1080" y="28"/>
                  </a:lnTo>
                  <a:lnTo>
                    <a:pt x="1088" y="32"/>
                  </a:lnTo>
                  <a:lnTo>
                    <a:pt x="1095" y="33"/>
                  </a:lnTo>
                  <a:lnTo>
                    <a:pt x="1102" y="37"/>
                  </a:lnTo>
                  <a:lnTo>
                    <a:pt x="1110" y="38"/>
                  </a:lnTo>
                  <a:lnTo>
                    <a:pt x="1117" y="41"/>
                  </a:lnTo>
                  <a:lnTo>
                    <a:pt x="1125" y="44"/>
                  </a:lnTo>
                  <a:lnTo>
                    <a:pt x="1132" y="46"/>
                  </a:lnTo>
                  <a:lnTo>
                    <a:pt x="1140" y="49"/>
                  </a:lnTo>
                  <a:lnTo>
                    <a:pt x="1147" y="51"/>
                  </a:lnTo>
                  <a:lnTo>
                    <a:pt x="1155" y="55"/>
                  </a:lnTo>
                  <a:lnTo>
                    <a:pt x="1162" y="57"/>
                  </a:lnTo>
                  <a:lnTo>
                    <a:pt x="1170" y="60"/>
                  </a:lnTo>
                  <a:lnTo>
                    <a:pt x="1177" y="62"/>
                  </a:lnTo>
                  <a:lnTo>
                    <a:pt x="1185" y="65"/>
                  </a:lnTo>
                  <a:lnTo>
                    <a:pt x="1193" y="69"/>
                  </a:lnTo>
                  <a:lnTo>
                    <a:pt x="1200" y="71"/>
                  </a:lnTo>
                  <a:lnTo>
                    <a:pt x="1208" y="74"/>
                  </a:lnTo>
                  <a:lnTo>
                    <a:pt x="1214" y="76"/>
                  </a:lnTo>
                  <a:lnTo>
                    <a:pt x="1223" y="80"/>
                  </a:lnTo>
                  <a:lnTo>
                    <a:pt x="1229" y="82"/>
                  </a:lnTo>
                  <a:lnTo>
                    <a:pt x="1235" y="85"/>
                  </a:lnTo>
                  <a:lnTo>
                    <a:pt x="1241" y="87"/>
                  </a:lnTo>
                  <a:lnTo>
                    <a:pt x="1249" y="90"/>
                  </a:lnTo>
                  <a:lnTo>
                    <a:pt x="1255" y="93"/>
                  </a:lnTo>
                  <a:lnTo>
                    <a:pt x="1262" y="95"/>
                  </a:lnTo>
                  <a:lnTo>
                    <a:pt x="1268" y="98"/>
                  </a:lnTo>
                  <a:lnTo>
                    <a:pt x="1274" y="100"/>
                  </a:lnTo>
                  <a:lnTo>
                    <a:pt x="1280" y="103"/>
                  </a:lnTo>
                  <a:lnTo>
                    <a:pt x="1285" y="105"/>
                  </a:lnTo>
                  <a:lnTo>
                    <a:pt x="1292" y="106"/>
                  </a:lnTo>
                  <a:lnTo>
                    <a:pt x="1297" y="110"/>
                  </a:lnTo>
                  <a:lnTo>
                    <a:pt x="1302" y="111"/>
                  </a:lnTo>
                  <a:lnTo>
                    <a:pt x="1308" y="114"/>
                  </a:lnTo>
                  <a:lnTo>
                    <a:pt x="1313" y="116"/>
                  </a:lnTo>
                  <a:lnTo>
                    <a:pt x="1318" y="119"/>
                  </a:lnTo>
                  <a:lnTo>
                    <a:pt x="1322" y="120"/>
                  </a:lnTo>
                  <a:lnTo>
                    <a:pt x="1327" y="121"/>
                  </a:lnTo>
                  <a:lnTo>
                    <a:pt x="1331" y="123"/>
                  </a:lnTo>
                  <a:lnTo>
                    <a:pt x="1334" y="125"/>
                  </a:lnTo>
                  <a:lnTo>
                    <a:pt x="1341" y="128"/>
                  </a:lnTo>
                  <a:lnTo>
                    <a:pt x="1347" y="131"/>
                  </a:lnTo>
                  <a:lnTo>
                    <a:pt x="1352" y="133"/>
                  </a:lnTo>
                  <a:lnTo>
                    <a:pt x="1356" y="134"/>
                  </a:lnTo>
                  <a:lnTo>
                    <a:pt x="1357" y="135"/>
                  </a:lnTo>
                  <a:lnTo>
                    <a:pt x="1358" y="137"/>
                  </a:lnTo>
                  <a:lnTo>
                    <a:pt x="1359" y="137"/>
                  </a:lnTo>
                  <a:lnTo>
                    <a:pt x="1362" y="138"/>
                  </a:lnTo>
                  <a:lnTo>
                    <a:pt x="1366" y="139"/>
                  </a:lnTo>
                  <a:lnTo>
                    <a:pt x="1372" y="143"/>
                  </a:lnTo>
                  <a:lnTo>
                    <a:pt x="1375" y="144"/>
                  </a:lnTo>
                  <a:lnTo>
                    <a:pt x="1380" y="147"/>
                  </a:lnTo>
                  <a:lnTo>
                    <a:pt x="1383" y="149"/>
                  </a:lnTo>
                  <a:lnTo>
                    <a:pt x="1388" y="152"/>
                  </a:lnTo>
                  <a:lnTo>
                    <a:pt x="1392" y="154"/>
                  </a:lnTo>
                  <a:lnTo>
                    <a:pt x="1398" y="157"/>
                  </a:lnTo>
                  <a:lnTo>
                    <a:pt x="1403" y="160"/>
                  </a:lnTo>
                  <a:lnTo>
                    <a:pt x="1410" y="163"/>
                  </a:lnTo>
                  <a:lnTo>
                    <a:pt x="1415" y="165"/>
                  </a:lnTo>
                  <a:lnTo>
                    <a:pt x="1422" y="169"/>
                  </a:lnTo>
                  <a:lnTo>
                    <a:pt x="1428" y="172"/>
                  </a:lnTo>
                  <a:lnTo>
                    <a:pt x="1435" y="177"/>
                  </a:lnTo>
                  <a:lnTo>
                    <a:pt x="1441" y="179"/>
                  </a:lnTo>
                  <a:lnTo>
                    <a:pt x="1450" y="183"/>
                  </a:lnTo>
                  <a:lnTo>
                    <a:pt x="1456" y="188"/>
                  </a:lnTo>
                  <a:lnTo>
                    <a:pt x="1465" y="192"/>
                  </a:lnTo>
                  <a:lnTo>
                    <a:pt x="1472" y="196"/>
                  </a:lnTo>
                  <a:lnTo>
                    <a:pt x="1480" y="199"/>
                  </a:lnTo>
                  <a:lnTo>
                    <a:pt x="1489" y="203"/>
                  </a:lnTo>
                  <a:lnTo>
                    <a:pt x="1498" y="207"/>
                  </a:lnTo>
                  <a:lnTo>
                    <a:pt x="1506" y="212"/>
                  </a:lnTo>
                  <a:lnTo>
                    <a:pt x="1515" y="216"/>
                  </a:lnTo>
                  <a:lnTo>
                    <a:pt x="1524" y="221"/>
                  </a:lnTo>
                  <a:lnTo>
                    <a:pt x="1534" y="225"/>
                  </a:lnTo>
                  <a:lnTo>
                    <a:pt x="1541" y="228"/>
                  </a:lnTo>
                  <a:lnTo>
                    <a:pt x="1550" y="232"/>
                  </a:lnTo>
                  <a:lnTo>
                    <a:pt x="1559" y="236"/>
                  </a:lnTo>
                  <a:lnTo>
                    <a:pt x="1569" y="240"/>
                  </a:lnTo>
                  <a:lnTo>
                    <a:pt x="1578" y="243"/>
                  </a:lnTo>
                  <a:lnTo>
                    <a:pt x="1587" y="248"/>
                  </a:lnTo>
                  <a:lnTo>
                    <a:pt x="1597" y="252"/>
                  </a:lnTo>
                  <a:lnTo>
                    <a:pt x="1607" y="256"/>
                  </a:lnTo>
                  <a:lnTo>
                    <a:pt x="1614" y="260"/>
                  </a:lnTo>
                  <a:lnTo>
                    <a:pt x="1624" y="263"/>
                  </a:lnTo>
                  <a:lnTo>
                    <a:pt x="1633" y="267"/>
                  </a:lnTo>
                  <a:lnTo>
                    <a:pt x="1643" y="271"/>
                  </a:lnTo>
                  <a:lnTo>
                    <a:pt x="1652" y="275"/>
                  </a:lnTo>
                  <a:lnTo>
                    <a:pt x="1662" y="277"/>
                  </a:lnTo>
                  <a:lnTo>
                    <a:pt x="1671" y="281"/>
                  </a:lnTo>
                  <a:lnTo>
                    <a:pt x="1681" y="285"/>
                  </a:lnTo>
                  <a:lnTo>
                    <a:pt x="1688" y="287"/>
                  </a:lnTo>
                  <a:lnTo>
                    <a:pt x="1697" y="290"/>
                  </a:lnTo>
                  <a:lnTo>
                    <a:pt x="1706" y="292"/>
                  </a:lnTo>
                  <a:lnTo>
                    <a:pt x="1715" y="295"/>
                  </a:lnTo>
                  <a:lnTo>
                    <a:pt x="1723" y="297"/>
                  </a:lnTo>
                  <a:lnTo>
                    <a:pt x="1731" y="300"/>
                  </a:lnTo>
                  <a:lnTo>
                    <a:pt x="1740" y="301"/>
                  </a:lnTo>
                  <a:lnTo>
                    <a:pt x="1749" y="305"/>
                  </a:lnTo>
                  <a:lnTo>
                    <a:pt x="1755" y="306"/>
                  </a:lnTo>
                  <a:lnTo>
                    <a:pt x="1764" y="307"/>
                  </a:lnTo>
                  <a:lnTo>
                    <a:pt x="1770" y="309"/>
                  </a:lnTo>
                  <a:lnTo>
                    <a:pt x="1777" y="310"/>
                  </a:lnTo>
                  <a:lnTo>
                    <a:pt x="1785" y="310"/>
                  </a:lnTo>
                  <a:lnTo>
                    <a:pt x="1791" y="311"/>
                  </a:lnTo>
                  <a:lnTo>
                    <a:pt x="1798" y="311"/>
                  </a:lnTo>
                  <a:lnTo>
                    <a:pt x="1805" y="311"/>
                  </a:lnTo>
                  <a:lnTo>
                    <a:pt x="1889" y="274"/>
                  </a:lnTo>
                  <a:lnTo>
                    <a:pt x="1892" y="275"/>
                  </a:lnTo>
                  <a:lnTo>
                    <a:pt x="1898" y="277"/>
                  </a:lnTo>
                  <a:lnTo>
                    <a:pt x="1902" y="279"/>
                  </a:lnTo>
                  <a:lnTo>
                    <a:pt x="1905" y="281"/>
                  </a:lnTo>
                  <a:lnTo>
                    <a:pt x="1912" y="284"/>
                  </a:lnTo>
                  <a:lnTo>
                    <a:pt x="1919" y="289"/>
                  </a:lnTo>
                  <a:lnTo>
                    <a:pt x="1922" y="290"/>
                  </a:lnTo>
                  <a:lnTo>
                    <a:pt x="1926" y="291"/>
                  </a:lnTo>
                  <a:lnTo>
                    <a:pt x="1928" y="294"/>
                  </a:lnTo>
                  <a:lnTo>
                    <a:pt x="1933" y="295"/>
                  </a:lnTo>
                  <a:lnTo>
                    <a:pt x="1937" y="297"/>
                  </a:lnTo>
                  <a:lnTo>
                    <a:pt x="1941" y="300"/>
                  </a:lnTo>
                  <a:lnTo>
                    <a:pt x="1944" y="302"/>
                  </a:lnTo>
                  <a:lnTo>
                    <a:pt x="1949" y="305"/>
                  </a:lnTo>
                  <a:lnTo>
                    <a:pt x="1953" y="307"/>
                  </a:lnTo>
                  <a:lnTo>
                    <a:pt x="1957" y="310"/>
                  </a:lnTo>
                  <a:lnTo>
                    <a:pt x="1961" y="312"/>
                  </a:lnTo>
                  <a:lnTo>
                    <a:pt x="1966" y="315"/>
                  </a:lnTo>
                  <a:lnTo>
                    <a:pt x="1969" y="318"/>
                  </a:lnTo>
                  <a:lnTo>
                    <a:pt x="1974" y="321"/>
                  </a:lnTo>
                  <a:lnTo>
                    <a:pt x="1980" y="325"/>
                  </a:lnTo>
                  <a:lnTo>
                    <a:pt x="1983" y="328"/>
                  </a:lnTo>
                  <a:lnTo>
                    <a:pt x="1988" y="330"/>
                  </a:lnTo>
                  <a:lnTo>
                    <a:pt x="1992" y="334"/>
                  </a:lnTo>
                  <a:lnTo>
                    <a:pt x="1997" y="336"/>
                  </a:lnTo>
                  <a:lnTo>
                    <a:pt x="2001" y="340"/>
                  </a:lnTo>
                  <a:lnTo>
                    <a:pt x="2005" y="343"/>
                  </a:lnTo>
                  <a:lnTo>
                    <a:pt x="2010" y="346"/>
                  </a:lnTo>
                  <a:lnTo>
                    <a:pt x="2013" y="349"/>
                  </a:lnTo>
                  <a:lnTo>
                    <a:pt x="2017" y="354"/>
                  </a:lnTo>
                  <a:lnTo>
                    <a:pt x="2021" y="356"/>
                  </a:lnTo>
                  <a:lnTo>
                    <a:pt x="2026" y="360"/>
                  </a:lnTo>
                  <a:lnTo>
                    <a:pt x="2028" y="364"/>
                  </a:lnTo>
                  <a:lnTo>
                    <a:pt x="2033" y="368"/>
                  </a:lnTo>
                  <a:lnTo>
                    <a:pt x="2040" y="375"/>
                  </a:lnTo>
                  <a:lnTo>
                    <a:pt x="2047" y="383"/>
                  </a:lnTo>
                  <a:lnTo>
                    <a:pt x="2054" y="389"/>
                  </a:lnTo>
                  <a:lnTo>
                    <a:pt x="2059" y="398"/>
                  </a:lnTo>
                  <a:lnTo>
                    <a:pt x="2061" y="400"/>
                  </a:lnTo>
                  <a:lnTo>
                    <a:pt x="2062" y="406"/>
                  </a:lnTo>
                  <a:lnTo>
                    <a:pt x="2065" y="409"/>
                  </a:lnTo>
                  <a:lnTo>
                    <a:pt x="2067" y="413"/>
                  </a:lnTo>
                  <a:lnTo>
                    <a:pt x="2070" y="417"/>
                  </a:lnTo>
                  <a:lnTo>
                    <a:pt x="2071" y="421"/>
                  </a:lnTo>
                  <a:lnTo>
                    <a:pt x="2071" y="424"/>
                  </a:lnTo>
                  <a:lnTo>
                    <a:pt x="2072" y="428"/>
                  </a:lnTo>
                  <a:lnTo>
                    <a:pt x="2074" y="432"/>
                  </a:lnTo>
                  <a:lnTo>
                    <a:pt x="2075" y="436"/>
                  </a:lnTo>
                  <a:lnTo>
                    <a:pt x="2075" y="439"/>
                  </a:lnTo>
                  <a:lnTo>
                    <a:pt x="2075" y="444"/>
                  </a:lnTo>
                  <a:lnTo>
                    <a:pt x="2072" y="451"/>
                  </a:lnTo>
                  <a:lnTo>
                    <a:pt x="2070" y="460"/>
                  </a:lnTo>
                  <a:lnTo>
                    <a:pt x="2066" y="463"/>
                  </a:lnTo>
                  <a:lnTo>
                    <a:pt x="2065" y="467"/>
                  </a:lnTo>
                  <a:lnTo>
                    <a:pt x="2061" y="471"/>
                  </a:lnTo>
                  <a:lnTo>
                    <a:pt x="2059" y="476"/>
                  </a:lnTo>
                  <a:lnTo>
                    <a:pt x="2054" y="478"/>
                  </a:lnTo>
                  <a:lnTo>
                    <a:pt x="2050" y="483"/>
                  </a:lnTo>
                  <a:lnTo>
                    <a:pt x="2045" y="487"/>
                  </a:lnTo>
                  <a:lnTo>
                    <a:pt x="2040" y="492"/>
                  </a:lnTo>
                  <a:lnTo>
                    <a:pt x="2035" y="496"/>
                  </a:lnTo>
                  <a:lnTo>
                    <a:pt x="2030" y="500"/>
                  </a:lnTo>
                  <a:lnTo>
                    <a:pt x="2025" y="505"/>
                  </a:lnTo>
                  <a:lnTo>
                    <a:pt x="2018" y="509"/>
                  </a:lnTo>
                  <a:lnTo>
                    <a:pt x="2011" y="512"/>
                  </a:lnTo>
                  <a:lnTo>
                    <a:pt x="2005" y="516"/>
                  </a:lnTo>
                  <a:lnTo>
                    <a:pt x="1998" y="521"/>
                  </a:lnTo>
                  <a:lnTo>
                    <a:pt x="1992" y="525"/>
                  </a:lnTo>
                  <a:lnTo>
                    <a:pt x="1983" y="530"/>
                  </a:lnTo>
                  <a:lnTo>
                    <a:pt x="1977" y="534"/>
                  </a:lnTo>
                  <a:lnTo>
                    <a:pt x="1969" y="537"/>
                  </a:lnTo>
                  <a:lnTo>
                    <a:pt x="1963" y="543"/>
                  </a:lnTo>
                  <a:lnTo>
                    <a:pt x="1954" y="545"/>
                  </a:lnTo>
                  <a:lnTo>
                    <a:pt x="1947" y="550"/>
                  </a:lnTo>
                  <a:lnTo>
                    <a:pt x="1939" y="554"/>
                  </a:lnTo>
                  <a:lnTo>
                    <a:pt x="1932" y="559"/>
                  </a:lnTo>
                  <a:lnTo>
                    <a:pt x="1923" y="561"/>
                  </a:lnTo>
                  <a:lnTo>
                    <a:pt x="1915" y="566"/>
                  </a:lnTo>
                  <a:lnTo>
                    <a:pt x="1908" y="570"/>
                  </a:lnTo>
                  <a:lnTo>
                    <a:pt x="1899" y="574"/>
                  </a:lnTo>
                  <a:lnTo>
                    <a:pt x="1892" y="576"/>
                  </a:lnTo>
                  <a:lnTo>
                    <a:pt x="1883" y="581"/>
                  </a:lnTo>
                  <a:lnTo>
                    <a:pt x="1875" y="584"/>
                  </a:lnTo>
                  <a:lnTo>
                    <a:pt x="1867" y="588"/>
                  </a:lnTo>
                  <a:lnTo>
                    <a:pt x="1859" y="592"/>
                  </a:lnTo>
                  <a:lnTo>
                    <a:pt x="1851" y="594"/>
                  </a:lnTo>
                  <a:lnTo>
                    <a:pt x="1844" y="598"/>
                  </a:lnTo>
                  <a:lnTo>
                    <a:pt x="1836" y="602"/>
                  </a:lnTo>
                  <a:lnTo>
                    <a:pt x="1828" y="604"/>
                  </a:lnTo>
                  <a:lnTo>
                    <a:pt x="1821" y="608"/>
                  </a:lnTo>
                  <a:lnTo>
                    <a:pt x="1814" y="610"/>
                  </a:lnTo>
                  <a:lnTo>
                    <a:pt x="1808" y="613"/>
                  </a:lnTo>
                  <a:lnTo>
                    <a:pt x="1801" y="615"/>
                  </a:lnTo>
                  <a:lnTo>
                    <a:pt x="1794" y="618"/>
                  </a:lnTo>
                  <a:lnTo>
                    <a:pt x="1787" y="620"/>
                  </a:lnTo>
                  <a:lnTo>
                    <a:pt x="1782" y="624"/>
                  </a:lnTo>
                  <a:lnTo>
                    <a:pt x="1776" y="625"/>
                  </a:lnTo>
                  <a:lnTo>
                    <a:pt x="1770" y="628"/>
                  </a:lnTo>
                  <a:lnTo>
                    <a:pt x="1765" y="631"/>
                  </a:lnTo>
                  <a:lnTo>
                    <a:pt x="1760" y="632"/>
                  </a:lnTo>
                  <a:lnTo>
                    <a:pt x="1755" y="633"/>
                  </a:lnTo>
                  <a:lnTo>
                    <a:pt x="1750" y="636"/>
                  </a:lnTo>
                  <a:lnTo>
                    <a:pt x="1746" y="637"/>
                  </a:lnTo>
                  <a:lnTo>
                    <a:pt x="1744" y="638"/>
                  </a:lnTo>
                  <a:lnTo>
                    <a:pt x="1737" y="641"/>
                  </a:lnTo>
                  <a:lnTo>
                    <a:pt x="1732" y="642"/>
                  </a:lnTo>
                  <a:lnTo>
                    <a:pt x="1730" y="643"/>
                  </a:lnTo>
                  <a:lnTo>
                    <a:pt x="1730" y="644"/>
                  </a:lnTo>
                  <a:lnTo>
                    <a:pt x="1728" y="643"/>
                  </a:lnTo>
                  <a:lnTo>
                    <a:pt x="1726" y="641"/>
                  </a:lnTo>
                  <a:lnTo>
                    <a:pt x="1721" y="634"/>
                  </a:lnTo>
                  <a:lnTo>
                    <a:pt x="1717" y="628"/>
                  </a:lnTo>
                  <a:lnTo>
                    <a:pt x="1713" y="624"/>
                  </a:lnTo>
                  <a:lnTo>
                    <a:pt x="1711" y="619"/>
                  </a:lnTo>
                  <a:lnTo>
                    <a:pt x="1707" y="614"/>
                  </a:lnTo>
                  <a:lnTo>
                    <a:pt x="1703" y="609"/>
                  </a:lnTo>
                  <a:lnTo>
                    <a:pt x="1698" y="603"/>
                  </a:lnTo>
                  <a:lnTo>
                    <a:pt x="1693" y="598"/>
                  </a:lnTo>
                  <a:lnTo>
                    <a:pt x="1688" y="592"/>
                  </a:lnTo>
                  <a:lnTo>
                    <a:pt x="1685" y="585"/>
                  </a:lnTo>
                  <a:lnTo>
                    <a:pt x="1678" y="578"/>
                  </a:lnTo>
                  <a:lnTo>
                    <a:pt x="1671" y="570"/>
                  </a:lnTo>
                  <a:lnTo>
                    <a:pt x="1664" y="564"/>
                  </a:lnTo>
                  <a:lnTo>
                    <a:pt x="1658" y="556"/>
                  </a:lnTo>
                  <a:lnTo>
                    <a:pt x="1651" y="548"/>
                  </a:lnTo>
                  <a:lnTo>
                    <a:pt x="1643" y="539"/>
                  </a:lnTo>
                  <a:lnTo>
                    <a:pt x="1636" y="531"/>
                  </a:lnTo>
                  <a:lnTo>
                    <a:pt x="1629" y="522"/>
                  </a:lnTo>
                  <a:lnTo>
                    <a:pt x="1621" y="514"/>
                  </a:lnTo>
                  <a:lnTo>
                    <a:pt x="1612" y="505"/>
                  </a:lnTo>
                  <a:lnTo>
                    <a:pt x="1603" y="495"/>
                  </a:lnTo>
                  <a:lnTo>
                    <a:pt x="1594" y="487"/>
                  </a:lnTo>
                  <a:lnTo>
                    <a:pt x="1584" y="477"/>
                  </a:lnTo>
                  <a:lnTo>
                    <a:pt x="1575" y="467"/>
                  </a:lnTo>
                  <a:lnTo>
                    <a:pt x="1565" y="458"/>
                  </a:lnTo>
                  <a:lnTo>
                    <a:pt x="1555" y="448"/>
                  </a:lnTo>
                  <a:lnTo>
                    <a:pt x="1544" y="438"/>
                  </a:lnTo>
                  <a:lnTo>
                    <a:pt x="1534" y="428"/>
                  </a:lnTo>
                  <a:lnTo>
                    <a:pt x="1523" y="417"/>
                  </a:lnTo>
                  <a:lnTo>
                    <a:pt x="1511" y="408"/>
                  </a:lnTo>
                  <a:lnTo>
                    <a:pt x="1499" y="397"/>
                  </a:lnTo>
                  <a:lnTo>
                    <a:pt x="1486" y="387"/>
                  </a:lnTo>
                  <a:lnTo>
                    <a:pt x="1474" y="377"/>
                  </a:lnTo>
                  <a:lnTo>
                    <a:pt x="1462" y="367"/>
                  </a:lnTo>
                  <a:lnTo>
                    <a:pt x="1449" y="356"/>
                  </a:lnTo>
                  <a:lnTo>
                    <a:pt x="1435" y="346"/>
                  </a:lnTo>
                  <a:lnTo>
                    <a:pt x="1422" y="336"/>
                  </a:lnTo>
                  <a:lnTo>
                    <a:pt x="1408" y="326"/>
                  </a:lnTo>
                  <a:lnTo>
                    <a:pt x="1395" y="316"/>
                  </a:lnTo>
                  <a:lnTo>
                    <a:pt x="1380" y="307"/>
                  </a:lnTo>
                  <a:lnTo>
                    <a:pt x="1364" y="297"/>
                  </a:lnTo>
                  <a:lnTo>
                    <a:pt x="1351" y="289"/>
                  </a:lnTo>
                  <a:lnTo>
                    <a:pt x="1336" y="279"/>
                  </a:lnTo>
                  <a:lnTo>
                    <a:pt x="1321" y="270"/>
                  </a:lnTo>
                  <a:lnTo>
                    <a:pt x="1305" y="260"/>
                  </a:lnTo>
                  <a:lnTo>
                    <a:pt x="1289" y="251"/>
                  </a:lnTo>
                  <a:lnTo>
                    <a:pt x="1273" y="242"/>
                  </a:lnTo>
                  <a:lnTo>
                    <a:pt x="1257" y="233"/>
                  </a:lnTo>
                  <a:lnTo>
                    <a:pt x="1240" y="226"/>
                  </a:lnTo>
                  <a:lnTo>
                    <a:pt x="1224" y="217"/>
                  </a:lnTo>
                  <a:lnTo>
                    <a:pt x="1206" y="209"/>
                  </a:lnTo>
                  <a:lnTo>
                    <a:pt x="1189" y="202"/>
                  </a:lnTo>
                  <a:lnTo>
                    <a:pt x="1171" y="194"/>
                  </a:lnTo>
                  <a:lnTo>
                    <a:pt x="1154" y="188"/>
                  </a:lnTo>
                  <a:lnTo>
                    <a:pt x="1135" y="181"/>
                  </a:lnTo>
                  <a:lnTo>
                    <a:pt x="1117" y="174"/>
                  </a:lnTo>
                  <a:lnTo>
                    <a:pt x="1100" y="168"/>
                  </a:lnTo>
                  <a:lnTo>
                    <a:pt x="1082" y="163"/>
                  </a:lnTo>
                  <a:lnTo>
                    <a:pt x="1062" y="157"/>
                  </a:lnTo>
                  <a:lnTo>
                    <a:pt x="1044" y="152"/>
                  </a:lnTo>
                  <a:lnTo>
                    <a:pt x="1027" y="147"/>
                  </a:lnTo>
                  <a:lnTo>
                    <a:pt x="1009" y="143"/>
                  </a:lnTo>
                  <a:lnTo>
                    <a:pt x="993" y="139"/>
                  </a:lnTo>
                  <a:lnTo>
                    <a:pt x="977" y="135"/>
                  </a:lnTo>
                  <a:lnTo>
                    <a:pt x="962" y="131"/>
                  </a:lnTo>
                  <a:lnTo>
                    <a:pt x="947" y="129"/>
                  </a:lnTo>
                  <a:lnTo>
                    <a:pt x="931" y="126"/>
                  </a:lnTo>
                  <a:lnTo>
                    <a:pt x="916" y="124"/>
                  </a:lnTo>
                  <a:lnTo>
                    <a:pt x="903" y="121"/>
                  </a:lnTo>
                  <a:lnTo>
                    <a:pt x="890" y="120"/>
                  </a:lnTo>
                  <a:lnTo>
                    <a:pt x="876" y="119"/>
                  </a:lnTo>
                  <a:lnTo>
                    <a:pt x="865" y="118"/>
                  </a:lnTo>
                  <a:lnTo>
                    <a:pt x="852" y="118"/>
                  </a:lnTo>
                  <a:lnTo>
                    <a:pt x="841" y="118"/>
                  </a:lnTo>
                  <a:lnTo>
                    <a:pt x="829" y="116"/>
                  </a:lnTo>
                  <a:lnTo>
                    <a:pt x="817" y="116"/>
                  </a:lnTo>
                  <a:lnTo>
                    <a:pt x="807" y="116"/>
                  </a:lnTo>
                  <a:lnTo>
                    <a:pt x="797" y="118"/>
                  </a:lnTo>
                  <a:lnTo>
                    <a:pt x="787" y="118"/>
                  </a:lnTo>
                  <a:lnTo>
                    <a:pt x="777" y="120"/>
                  </a:lnTo>
                  <a:lnTo>
                    <a:pt x="768" y="120"/>
                  </a:lnTo>
                  <a:lnTo>
                    <a:pt x="759" y="123"/>
                  </a:lnTo>
                  <a:lnTo>
                    <a:pt x="751" y="123"/>
                  </a:lnTo>
                  <a:lnTo>
                    <a:pt x="743" y="124"/>
                  </a:lnTo>
                  <a:lnTo>
                    <a:pt x="736" y="126"/>
                  </a:lnTo>
                  <a:lnTo>
                    <a:pt x="728" y="129"/>
                  </a:lnTo>
                  <a:lnTo>
                    <a:pt x="721" y="131"/>
                  </a:lnTo>
                  <a:lnTo>
                    <a:pt x="714" y="133"/>
                  </a:lnTo>
                  <a:lnTo>
                    <a:pt x="708" y="137"/>
                  </a:lnTo>
                  <a:lnTo>
                    <a:pt x="703" y="139"/>
                  </a:lnTo>
                  <a:lnTo>
                    <a:pt x="697" y="140"/>
                  </a:lnTo>
                  <a:lnTo>
                    <a:pt x="690" y="143"/>
                  </a:lnTo>
                  <a:lnTo>
                    <a:pt x="685" y="145"/>
                  </a:lnTo>
                  <a:lnTo>
                    <a:pt x="680" y="149"/>
                  </a:lnTo>
                  <a:lnTo>
                    <a:pt x="675" y="150"/>
                  </a:lnTo>
                  <a:lnTo>
                    <a:pt x="670" y="154"/>
                  </a:lnTo>
                  <a:lnTo>
                    <a:pt x="667" y="157"/>
                  </a:lnTo>
                  <a:lnTo>
                    <a:pt x="663" y="160"/>
                  </a:lnTo>
                  <a:lnTo>
                    <a:pt x="655" y="165"/>
                  </a:lnTo>
                  <a:lnTo>
                    <a:pt x="649" y="170"/>
                  </a:lnTo>
                  <a:lnTo>
                    <a:pt x="644" y="177"/>
                  </a:lnTo>
                  <a:lnTo>
                    <a:pt x="639" y="182"/>
                  </a:lnTo>
                  <a:lnTo>
                    <a:pt x="635" y="187"/>
                  </a:lnTo>
                  <a:lnTo>
                    <a:pt x="631" y="191"/>
                  </a:lnTo>
                  <a:lnTo>
                    <a:pt x="629" y="196"/>
                  </a:lnTo>
                  <a:lnTo>
                    <a:pt x="628" y="199"/>
                  </a:lnTo>
                  <a:lnTo>
                    <a:pt x="625" y="204"/>
                  </a:lnTo>
                  <a:lnTo>
                    <a:pt x="625" y="207"/>
                  </a:lnTo>
                  <a:lnTo>
                    <a:pt x="624" y="207"/>
                  </a:lnTo>
                  <a:lnTo>
                    <a:pt x="620" y="212"/>
                  </a:lnTo>
                  <a:lnTo>
                    <a:pt x="619" y="214"/>
                  </a:lnTo>
                  <a:lnTo>
                    <a:pt x="616" y="217"/>
                  </a:lnTo>
                  <a:lnTo>
                    <a:pt x="614" y="221"/>
                  </a:lnTo>
                  <a:lnTo>
                    <a:pt x="610" y="226"/>
                  </a:lnTo>
                  <a:lnTo>
                    <a:pt x="608" y="231"/>
                  </a:lnTo>
                  <a:lnTo>
                    <a:pt x="604" y="235"/>
                  </a:lnTo>
                  <a:lnTo>
                    <a:pt x="599" y="240"/>
                  </a:lnTo>
                  <a:lnTo>
                    <a:pt x="596" y="247"/>
                  </a:lnTo>
                  <a:lnTo>
                    <a:pt x="591" y="253"/>
                  </a:lnTo>
                  <a:lnTo>
                    <a:pt x="588" y="260"/>
                  </a:lnTo>
                  <a:lnTo>
                    <a:pt x="583" y="266"/>
                  </a:lnTo>
                  <a:lnTo>
                    <a:pt x="579" y="274"/>
                  </a:lnTo>
                  <a:lnTo>
                    <a:pt x="574" y="280"/>
                  </a:lnTo>
                  <a:lnTo>
                    <a:pt x="569" y="287"/>
                  </a:lnTo>
                  <a:lnTo>
                    <a:pt x="564" y="294"/>
                  </a:lnTo>
                  <a:lnTo>
                    <a:pt x="560" y="301"/>
                  </a:lnTo>
                  <a:lnTo>
                    <a:pt x="555" y="309"/>
                  </a:lnTo>
                  <a:lnTo>
                    <a:pt x="551" y="316"/>
                  </a:lnTo>
                  <a:lnTo>
                    <a:pt x="549" y="320"/>
                  </a:lnTo>
                  <a:lnTo>
                    <a:pt x="546" y="325"/>
                  </a:lnTo>
                  <a:lnTo>
                    <a:pt x="544" y="328"/>
                  </a:lnTo>
                  <a:lnTo>
                    <a:pt x="542" y="333"/>
                  </a:lnTo>
                  <a:lnTo>
                    <a:pt x="537" y="339"/>
                  </a:lnTo>
                  <a:lnTo>
                    <a:pt x="534" y="346"/>
                  </a:lnTo>
                  <a:lnTo>
                    <a:pt x="530" y="354"/>
                  </a:lnTo>
                  <a:lnTo>
                    <a:pt x="526" y="362"/>
                  </a:lnTo>
                  <a:lnTo>
                    <a:pt x="522" y="368"/>
                  </a:lnTo>
                  <a:lnTo>
                    <a:pt x="520" y="375"/>
                  </a:lnTo>
                  <a:lnTo>
                    <a:pt x="517" y="382"/>
                  </a:lnTo>
                  <a:lnTo>
                    <a:pt x="515" y="388"/>
                  </a:lnTo>
                  <a:lnTo>
                    <a:pt x="512" y="393"/>
                  </a:lnTo>
                  <a:lnTo>
                    <a:pt x="508" y="399"/>
                  </a:lnTo>
                  <a:lnTo>
                    <a:pt x="505" y="406"/>
                  </a:lnTo>
                  <a:lnTo>
                    <a:pt x="501" y="412"/>
                  </a:lnTo>
                  <a:lnTo>
                    <a:pt x="493" y="418"/>
                  </a:lnTo>
                  <a:lnTo>
                    <a:pt x="488" y="426"/>
                  </a:lnTo>
                  <a:lnTo>
                    <a:pt x="482" y="432"/>
                  </a:lnTo>
                  <a:lnTo>
                    <a:pt x="476" y="439"/>
                  </a:lnTo>
                  <a:lnTo>
                    <a:pt x="468" y="446"/>
                  </a:lnTo>
                  <a:lnTo>
                    <a:pt x="461" y="453"/>
                  </a:lnTo>
                  <a:lnTo>
                    <a:pt x="457" y="456"/>
                  </a:lnTo>
                  <a:lnTo>
                    <a:pt x="453" y="460"/>
                  </a:lnTo>
                  <a:lnTo>
                    <a:pt x="448" y="463"/>
                  </a:lnTo>
                  <a:lnTo>
                    <a:pt x="446" y="467"/>
                  </a:lnTo>
                  <a:lnTo>
                    <a:pt x="441" y="470"/>
                  </a:lnTo>
                  <a:lnTo>
                    <a:pt x="437" y="473"/>
                  </a:lnTo>
                  <a:lnTo>
                    <a:pt x="432" y="477"/>
                  </a:lnTo>
                  <a:lnTo>
                    <a:pt x="429" y="481"/>
                  </a:lnTo>
                  <a:lnTo>
                    <a:pt x="424" y="483"/>
                  </a:lnTo>
                  <a:lnTo>
                    <a:pt x="421" y="487"/>
                  </a:lnTo>
                  <a:lnTo>
                    <a:pt x="416" y="491"/>
                  </a:lnTo>
                  <a:lnTo>
                    <a:pt x="413" y="494"/>
                  </a:lnTo>
                  <a:lnTo>
                    <a:pt x="408" y="497"/>
                  </a:lnTo>
                  <a:lnTo>
                    <a:pt x="404" y="500"/>
                  </a:lnTo>
                  <a:lnTo>
                    <a:pt x="399" y="502"/>
                  </a:lnTo>
                  <a:lnTo>
                    <a:pt x="395" y="506"/>
                  </a:lnTo>
                  <a:lnTo>
                    <a:pt x="392" y="509"/>
                  </a:lnTo>
                  <a:lnTo>
                    <a:pt x="387" y="511"/>
                  </a:lnTo>
                  <a:lnTo>
                    <a:pt x="384" y="514"/>
                  </a:lnTo>
                  <a:lnTo>
                    <a:pt x="380" y="517"/>
                  </a:lnTo>
                  <a:lnTo>
                    <a:pt x="375" y="520"/>
                  </a:lnTo>
                  <a:lnTo>
                    <a:pt x="372" y="522"/>
                  </a:lnTo>
                  <a:lnTo>
                    <a:pt x="368" y="525"/>
                  </a:lnTo>
                  <a:lnTo>
                    <a:pt x="365" y="527"/>
                  </a:lnTo>
                  <a:lnTo>
                    <a:pt x="358" y="531"/>
                  </a:lnTo>
                  <a:lnTo>
                    <a:pt x="353" y="536"/>
                  </a:lnTo>
                  <a:lnTo>
                    <a:pt x="347" y="539"/>
                  </a:lnTo>
                  <a:lnTo>
                    <a:pt x="342" y="543"/>
                  </a:lnTo>
                  <a:lnTo>
                    <a:pt x="337" y="545"/>
                  </a:lnTo>
                  <a:lnTo>
                    <a:pt x="334" y="549"/>
                  </a:lnTo>
                  <a:lnTo>
                    <a:pt x="329" y="553"/>
                  </a:lnTo>
                  <a:lnTo>
                    <a:pt x="328" y="554"/>
                  </a:lnTo>
                  <a:lnTo>
                    <a:pt x="325" y="554"/>
                  </a:lnTo>
                  <a:lnTo>
                    <a:pt x="324" y="553"/>
                  </a:lnTo>
                  <a:lnTo>
                    <a:pt x="321" y="553"/>
                  </a:lnTo>
                  <a:lnTo>
                    <a:pt x="318" y="553"/>
                  </a:lnTo>
                  <a:lnTo>
                    <a:pt x="313" y="551"/>
                  </a:lnTo>
                  <a:lnTo>
                    <a:pt x="308" y="550"/>
                  </a:lnTo>
                  <a:lnTo>
                    <a:pt x="301" y="550"/>
                  </a:lnTo>
                  <a:lnTo>
                    <a:pt x="295" y="551"/>
                  </a:lnTo>
                  <a:lnTo>
                    <a:pt x="290" y="551"/>
                  </a:lnTo>
                  <a:lnTo>
                    <a:pt x="286" y="551"/>
                  </a:lnTo>
                  <a:lnTo>
                    <a:pt x="283" y="551"/>
                  </a:lnTo>
                  <a:lnTo>
                    <a:pt x="279" y="553"/>
                  </a:lnTo>
                  <a:lnTo>
                    <a:pt x="275" y="553"/>
                  </a:lnTo>
                  <a:lnTo>
                    <a:pt x="270" y="554"/>
                  </a:lnTo>
                  <a:lnTo>
                    <a:pt x="266" y="555"/>
                  </a:lnTo>
                  <a:lnTo>
                    <a:pt x="262" y="558"/>
                  </a:lnTo>
                  <a:lnTo>
                    <a:pt x="257" y="558"/>
                  </a:lnTo>
                  <a:lnTo>
                    <a:pt x="252" y="560"/>
                  </a:lnTo>
                  <a:lnTo>
                    <a:pt x="249" y="561"/>
                  </a:lnTo>
                  <a:lnTo>
                    <a:pt x="245" y="564"/>
                  </a:lnTo>
                  <a:lnTo>
                    <a:pt x="240" y="566"/>
                  </a:lnTo>
                  <a:lnTo>
                    <a:pt x="236" y="570"/>
                  </a:lnTo>
                  <a:lnTo>
                    <a:pt x="231" y="573"/>
                  </a:lnTo>
                  <a:lnTo>
                    <a:pt x="227" y="576"/>
                  </a:lnTo>
                  <a:lnTo>
                    <a:pt x="193" y="602"/>
                  </a:lnTo>
                  <a:close/>
                </a:path>
              </a:pathLst>
            </a:custGeom>
            <a:solidFill>
              <a:srgbClr val="DEAD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1" name="Freeform 81"/>
            <p:cNvSpPr>
              <a:spLocks/>
            </p:cNvSpPr>
            <p:nvPr/>
          </p:nvSpPr>
          <p:spPr bwMode="auto">
            <a:xfrm>
              <a:off x="2976" y="3094"/>
              <a:ext cx="580" cy="149"/>
            </a:xfrm>
            <a:custGeom>
              <a:avLst/>
              <a:gdLst>
                <a:gd name="T0" fmla="*/ 318 w 1740"/>
                <a:gd name="T1" fmla="*/ 350 h 446"/>
                <a:gd name="T2" fmla="*/ 344 w 1740"/>
                <a:gd name="T3" fmla="*/ 367 h 446"/>
                <a:gd name="T4" fmla="*/ 727 w 1740"/>
                <a:gd name="T5" fmla="*/ 446 h 446"/>
                <a:gd name="T6" fmla="*/ 754 w 1740"/>
                <a:gd name="T7" fmla="*/ 446 h 446"/>
                <a:gd name="T8" fmla="*/ 806 w 1740"/>
                <a:gd name="T9" fmla="*/ 445 h 446"/>
                <a:gd name="T10" fmla="*/ 875 w 1740"/>
                <a:gd name="T11" fmla="*/ 440 h 446"/>
                <a:gd name="T12" fmla="*/ 961 w 1740"/>
                <a:gd name="T13" fmla="*/ 430 h 446"/>
                <a:gd name="T14" fmla="*/ 1062 w 1740"/>
                <a:gd name="T15" fmla="*/ 413 h 446"/>
                <a:gd name="T16" fmla="*/ 1175 w 1740"/>
                <a:gd name="T17" fmla="*/ 388 h 446"/>
                <a:gd name="T18" fmla="*/ 1297 w 1740"/>
                <a:gd name="T19" fmla="*/ 352 h 446"/>
                <a:gd name="T20" fmla="*/ 1423 w 1740"/>
                <a:gd name="T21" fmla="*/ 305 h 446"/>
                <a:gd name="T22" fmla="*/ 1555 w 1740"/>
                <a:gd name="T23" fmla="*/ 242 h 446"/>
                <a:gd name="T24" fmla="*/ 1688 w 1740"/>
                <a:gd name="T25" fmla="*/ 167 h 446"/>
                <a:gd name="T26" fmla="*/ 1560 w 1740"/>
                <a:gd name="T27" fmla="*/ 3 h 446"/>
                <a:gd name="T28" fmla="*/ 1535 w 1740"/>
                <a:gd name="T29" fmla="*/ 19 h 446"/>
                <a:gd name="T30" fmla="*/ 1491 w 1740"/>
                <a:gd name="T31" fmla="*/ 45 h 446"/>
                <a:gd name="T32" fmla="*/ 1433 w 1740"/>
                <a:gd name="T33" fmla="*/ 75 h 446"/>
                <a:gd name="T34" fmla="*/ 1367 w 1740"/>
                <a:gd name="T35" fmla="*/ 109 h 446"/>
                <a:gd name="T36" fmla="*/ 1290 w 1740"/>
                <a:gd name="T37" fmla="*/ 145 h 446"/>
                <a:gd name="T38" fmla="*/ 1209 w 1740"/>
                <a:gd name="T39" fmla="*/ 179 h 446"/>
                <a:gd name="T40" fmla="*/ 1125 w 1740"/>
                <a:gd name="T41" fmla="*/ 210 h 446"/>
                <a:gd name="T42" fmla="*/ 1041 w 1740"/>
                <a:gd name="T43" fmla="*/ 233 h 446"/>
                <a:gd name="T44" fmla="*/ 959 w 1740"/>
                <a:gd name="T45" fmla="*/ 247 h 446"/>
                <a:gd name="T46" fmla="*/ 884 w 1740"/>
                <a:gd name="T47" fmla="*/ 251 h 446"/>
                <a:gd name="T48" fmla="*/ 812 w 1740"/>
                <a:gd name="T49" fmla="*/ 247 h 446"/>
                <a:gd name="T50" fmla="*/ 746 w 1740"/>
                <a:gd name="T51" fmla="*/ 244 h 446"/>
                <a:gd name="T52" fmla="*/ 683 w 1740"/>
                <a:gd name="T53" fmla="*/ 238 h 446"/>
                <a:gd name="T54" fmla="*/ 624 w 1740"/>
                <a:gd name="T55" fmla="*/ 233 h 446"/>
                <a:gd name="T56" fmla="*/ 571 w 1740"/>
                <a:gd name="T57" fmla="*/ 226 h 446"/>
                <a:gd name="T58" fmla="*/ 521 w 1740"/>
                <a:gd name="T59" fmla="*/ 216 h 446"/>
                <a:gd name="T60" fmla="*/ 474 w 1740"/>
                <a:gd name="T61" fmla="*/ 206 h 446"/>
                <a:gd name="T62" fmla="*/ 434 w 1740"/>
                <a:gd name="T63" fmla="*/ 193 h 446"/>
                <a:gd name="T64" fmla="*/ 398 w 1740"/>
                <a:gd name="T65" fmla="*/ 178 h 446"/>
                <a:gd name="T66" fmla="*/ 365 w 1740"/>
                <a:gd name="T67" fmla="*/ 161 h 446"/>
                <a:gd name="T68" fmla="*/ 343 w 1740"/>
                <a:gd name="T69" fmla="*/ 153 h 446"/>
                <a:gd name="T70" fmla="*/ 316 w 1740"/>
                <a:gd name="T71" fmla="*/ 159 h 446"/>
                <a:gd name="T72" fmla="*/ 281 w 1740"/>
                <a:gd name="T73" fmla="*/ 167 h 446"/>
                <a:gd name="T74" fmla="*/ 241 w 1740"/>
                <a:gd name="T75" fmla="*/ 169 h 446"/>
                <a:gd name="T76" fmla="*/ 207 w 1740"/>
                <a:gd name="T77" fmla="*/ 163 h 446"/>
                <a:gd name="T78" fmla="*/ 177 w 1740"/>
                <a:gd name="T79" fmla="*/ 137 h 446"/>
                <a:gd name="T80" fmla="*/ 147 w 1740"/>
                <a:gd name="T81" fmla="*/ 107 h 446"/>
                <a:gd name="T82" fmla="*/ 114 w 1740"/>
                <a:gd name="T83" fmla="*/ 104 h 446"/>
                <a:gd name="T84" fmla="*/ 85 w 1740"/>
                <a:gd name="T85" fmla="*/ 109 h 446"/>
                <a:gd name="T86" fmla="*/ 54 w 1740"/>
                <a:gd name="T87" fmla="*/ 119 h 446"/>
                <a:gd name="T88" fmla="*/ 23 w 1740"/>
                <a:gd name="T89" fmla="*/ 133 h 446"/>
                <a:gd name="T90" fmla="*/ 1 w 1740"/>
                <a:gd name="T91" fmla="*/ 154 h 446"/>
                <a:gd name="T92" fmla="*/ 5 w 1740"/>
                <a:gd name="T93" fmla="*/ 177 h 446"/>
                <a:gd name="T94" fmla="*/ 28 w 1740"/>
                <a:gd name="T95" fmla="*/ 194 h 446"/>
                <a:gd name="T96" fmla="*/ 49 w 1740"/>
                <a:gd name="T97" fmla="*/ 198 h 446"/>
                <a:gd name="T98" fmla="*/ 80 w 1740"/>
                <a:gd name="T99" fmla="*/ 206 h 446"/>
                <a:gd name="T100" fmla="*/ 105 w 1740"/>
                <a:gd name="T101" fmla="*/ 213 h 446"/>
                <a:gd name="T102" fmla="*/ 133 w 1740"/>
                <a:gd name="T103" fmla="*/ 222 h 446"/>
                <a:gd name="T104" fmla="*/ 162 w 1740"/>
                <a:gd name="T105" fmla="*/ 233 h 446"/>
                <a:gd name="T106" fmla="*/ 190 w 1740"/>
                <a:gd name="T107" fmla="*/ 246 h 446"/>
                <a:gd name="T108" fmla="*/ 215 w 1740"/>
                <a:gd name="T109" fmla="*/ 259 h 446"/>
                <a:gd name="T110" fmla="*/ 246 w 1740"/>
                <a:gd name="T111" fmla="*/ 284 h 446"/>
                <a:gd name="T112" fmla="*/ 276 w 1740"/>
                <a:gd name="T113" fmla="*/ 315 h 4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740"/>
                <a:gd name="T172" fmla="*/ 0 h 446"/>
                <a:gd name="T173" fmla="*/ 1740 w 1740"/>
                <a:gd name="T174" fmla="*/ 446 h 44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740" h="446">
                  <a:moveTo>
                    <a:pt x="289" y="328"/>
                  </a:moveTo>
                  <a:lnTo>
                    <a:pt x="295" y="333"/>
                  </a:lnTo>
                  <a:lnTo>
                    <a:pt x="301" y="339"/>
                  </a:lnTo>
                  <a:lnTo>
                    <a:pt x="306" y="343"/>
                  </a:lnTo>
                  <a:lnTo>
                    <a:pt x="314" y="347"/>
                  </a:lnTo>
                  <a:lnTo>
                    <a:pt x="318" y="350"/>
                  </a:lnTo>
                  <a:lnTo>
                    <a:pt x="324" y="354"/>
                  </a:lnTo>
                  <a:lnTo>
                    <a:pt x="329" y="357"/>
                  </a:lnTo>
                  <a:lnTo>
                    <a:pt x="334" y="360"/>
                  </a:lnTo>
                  <a:lnTo>
                    <a:pt x="338" y="363"/>
                  </a:lnTo>
                  <a:lnTo>
                    <a:pt x="341" y="364"/>
                  </a:lnTo>
                  <a:lnTo>
                    <a:pt x="344" y="367"/>
                  </a:lnTo>
                  <a:lnTo>
                    <a:pt x="348" y="368"/>
                  </a:lnTo>
                  <a:lnTo>
                    <a:pt x="350" y="369"/>
                  </a:lnTo>
                  <a:lnTo>
                    <a:pt x="353" y="370"/>
                  </a:lnTo>
                  <a:lnTo>
                    <a:pt x="720" y="446"/>
                  </a:lnTo>
                  <a:lnTo>
                    <a:pt x="722" y="446"/>
                  </a:lnTo>
                  <a:lnTo>
                    <a:pt x="727" y="446"/>
                  </a:lnTo>
                  <a:lnTo>
                    <a:pt x="728" y="446"/>
                  </a:lnTo>
                  <a:lnTo>
                    <a:pt x="733" y="446"/>
                  </a:lnTo>
                  <a:lnTo>
                    <a:pt x="737" y="446"/>
                  </a:lnTo>
                  <a:lnTo>
                    <a:pt x="743" y="446"/>
                  </a:lnTo>
                  <a:lnTo>
                    <a:pt x="747" y="446"/>
                  </a:lnTo>
                  <a:lnTo>
                    <a:pt x="754" y="446"/>
                  </a:lnTo>
                  <a:lnTo>
                    <a:pt x="761" y="446"/>
                  </a:lnTo>
                  <a:lnTo>
                    <a:pt x="769" y="446"/>
                  </a:lnTo>
                  <a:lnTo>
                    <a:pt x="777" y="445"/>
                  </a:lnTo>
                  <a:lnTo>
                    <a:pt x="786" y="445"/>
                  </a:lnTo>
                  <a:lnTo>
                    <a:pt x="795" y="445"/>
                  </a:lnTo>
                  <a:lnTo>
                    <a:pt x="806" y="445"/>
                  </a:lnTo>
                  <a:lnTo>
                    <a:pt x="816" y="443"/>
                  </a:lnTo>
                  <a:lnTo>
                    <a:pt x="826" y="443"/>
                  </a:lnTo>
                  <a:lnTo>
                    <a:pt x="837" y="442"/>
                  </a:lnTo>
                  <a:lnTo>
                    <a:pt x="850" y="441"/>
                  </a:lnTo>
                  <a:lnTo>
                    <a:pt x="861" y="440"/>
                  </a:lnTo>
                  <a:lnTo>
                    <a:pt x="875" y="440"/>
                  </a:lnTo>
                  <a:lnTo>
                    <a:pt x="887" y="438"/>
                  </a:lnTo>
                  <a:lnTo>
                    <a:pt x="902" y="437"/>
                  </a:lnTo>
                  <a:lnTo>
                    <a:pt x="916" y="435"/>
                  </a:lnTo>
                  <a:lnTo>
                    <a:pt x="930" y="433"/>
                  </a:lnTo>
                  <a:lnTo>
                    <a:pt x="945" y="431"/>
                  </a:lnTo>
                  <a:lnTo>
                    <a:pt x="961" y="430"/>
                  </a:lnTo>
                  <a:lnTo>
                    <a:pt x="978" y="427"/>
                  </a:lnTo>
                  <a:lnTo>
                    <a:pt x="994" y="425"/>
                  </a:lnTo>
                  <a:lnTo>
                    <a:pt x="1010" y="422"/>
                  </a:lnTo>
                  <a:lnTo>
                    <a:pt x="1028" y="419"/>
                  </a:lnTo>
                  <a:lnTo>
                    <a:pt x="1046" y="417"/>
                  </a:lnTo>
                  <a:lnTo>
                    <a:pt x="1062" y="413"/>
                  </a:lnTo>
                  <a:lnTo>
                    <a:pt x="1079" y="408"/>
                  </a:lnTo>
                  <a:lnTo>
                    <a:pt x="1098" y="406"/>
                  </a:lnTo>
                  <a:lnTo>
                    <a:pt x="1117" y="401"/>
                  </a:lnTo>
                  <a:lnTo>
                    <a:pt x="1136" y="397"/>
                  </a:lnTo>
                  <a:lnTo>
                    <a:pt x="1155" y="392"/>
                  </a:lnTo>
                  <a:lnTo>
                    <a:pt x="1175" y="388"/>
                  </a:lnTo>
                  <a:lnTo>
                    <a:pt x="1194" y="382"/>
                  </a:lnTo>
                  <a:lnTo>
                    <a:pt x="1214" y="376"/>
                  </a:lnTo>
                  <a:lnTo>
                    <a:pt x="1234" y="370"/>
                  </a:lnTo>
                  <a:lnTo>
                    <a:pt x="1254" y="364"/>
                  </a:lnTo>
                  <a:lnTo>
                    <a:pt x="1275" y="358"/>
                  </a:lnTo>
                  <a:lnTo>
                    <a:pt x="1297" y="352"/>
                  </a:lnTo>
                  <a:lnTo>
                    <a:pt x="1317" y="344"/>
                  </a:lnTo>
                  <a:lnTo>
                    <a:pt x="1338" y="338"/>
                  </a:lnTo>
                  <a:lnTo>
                    <a:pt x="1359" y="329"/>
                  </a:lnTo>
                  <a:lnTo>
                    <a:pt x="1381" y="321"/>
                  </a:lnTo>
                  <a:lnTo>
                    <a:pt x="1402" y="313"/>
                  </a:lnTo>
                  <a:lnTo>
                    <a:pt x="1423" y="305"/>
                  </a:lnTo>
                  <a:lnTo>
                    <a:pt x="1445" y="295"/>
                  </a:lnTo>
                  <a:lnTo>
                    <a:pt x="1466" y="285"/>
                  </a:lnTo>
                  <a:lnTo>
                    <a:pt x="1489" y="275"/>
                  </a:lnTo>
                  <a:lnTo>
                    <a:pt x="1511" y="265"/>
                  </a:lnTo>
                  <a:lnTo>
                    <a:pt x="1533" y="254"/>
                  </a:lnTo>
                  <a:lnTo>
                    <a:pt x="1555" y="242"/>
                  </a:lnTo>
                  <a:lnTo>
                    <a:pt x="1576" y="231"/>
                  </a:lnTo>
                  <a:lnTo>
                    <a:pt x="1599" y="220"/>
                  </a:lnTo>
                  <a:lnTo>
                    <a:pt x="1620" y="207"/>
                  </a:lnTo>
                  <a:lnTo>
                    <a:pt x="1643" y="194"/>
                  </a:lnTo>
                  <a:lnTo>
                    <a:pt x="1666" y="181"/>
                  </a:lnTo>
                  <a:lnTo>
                    <a:pt x="1688" y="167"/>
                  </a:lnTo>
                  <a:lnTo>
                    <a:pt x="1740" y="138"/>
                  </a:lnTo>
                  <a:lnTo>
                    <a:pt x="1603" y="19"/>
                  </a:lnTo>
                  <a:lnTo>
                    <a:pt x="1569" y="0"/>
                  </a:lnTo>
                  <a:lnTo>
                    <a:pt x="1568" y="0"/>
                  </a:lnTo>
                  <a:lnTo>
                    <a:pt x="1564" y="2"/>
                  </a:lnTo>
                  <a:lnTo>
                    <a:pt x="1560" y="3"/>
                  </a:lnTo>
                  <a:lnTo>
                    <a:pt x="1558" y="5"/>
                  </a:lnTo>
                  <a:lnTo>
                    <a:pt x="1554" y="7"/>
                  </a:lnTo>
                  <a:lnTo>
                    <a:pt x="1550" y="10"/>
                  </a:lnTo>
                  <a:lnTo>
                    <a:pt x="1545" y="12"/>
                  </a:lnTo>
                  <a:lnTo>
                    <a:pt x="1540" y="16"/>
                  </a:lnTo>
                  <a:lnTo>
                    <a:pt x="1535" y="19"/>
                  </a:lnTo>
                  <a:lnTo>
                    <a:pt x="1529" y="24"/>
                  </a:lnTo>
                  <a:lnTo>
                    <a:pt x="1521" y="26"/>
                  </a:lnTo>
                  <a:lnTo>
                    <a:pt x="1515" y="31"/>
                  </a:lnTo>
                  <a:lnTo>
                    <a:pt x="1507" y="35"/>
                  </a:lnTo>
                  <a:lnTo>
                    <a:pt x="1500" y="40"/>
                  </a:lnTo>
                  <a:lnTo>
                    <a:pt x="1491" y="45"/>
                  </a:lnTo>
                  <a:lnTo>
                    <a:pt x="1482" y="49"/>
                  </a:lnTo>
                  <a:lnTo>
                    <a:pt x="1474" y="54"/>
                  </a:lnTo>
                  <a:lnTo>
                    <a:pt x="1465" y="59"/>
                  </a:lnTo>
                  <a:lnTo>
                    <a:pt x="1455" y="64"/>
                  </a:lnTo>
                  <a:lnTo>
                    <a:pt x="1445" y="70"/>
                  </a:lnTo>
                  <a:lnTo>
                    <a:pt x="1433" y="75"/>
                  </a:lnTo>
                  <a:lnTo>
                    <a:pt x="1425" y="81"/>
                  </a:lnTo>
                  <a:lnTo>
                    <a:pt x="1413" y="86"/>
                  </a:lnTo>
                  <a:lnTo>
                    <a:pt x="1402" y="91"/>
                  </a:lnTo>
                  <a:lnTo>
                    <a:pt x="1391" y="98"/>
                  </a:lnTo>
                  <a:lnTo>
                    <a:pt x="1379" y="104"/>
                  </a:lnTo>
                  <a:lnTo>
                    <a:pt x="1367" y="109"/>
                  </a:lnTo>
                  <a:lnTo>
                    <a:pt x="1354" y="115"/>
                  </a:lnTo>
                  <a:lnTo>
                    <a:pt x="1342" y="123"/>
                  </a:lnTo>
                  <a:lnTo>
                    <a:pt x="1330" y="129"/>
                  </a:lnTo>
                  <a:lnTo>
                    <a:pt x="1317" y="134"/>
                  </a:lnTo>
                  <a:lnTo>
                    <a:pt x="1304" y="140"/>
                  </a:lnTo>
                  <a:lnTo>
                    <a:pt x="1290" y="145"/>
                  </a:lnTo>
                  <a:lnTo>
                    <a:pt x="1276" y="152"/>
                  </a:lnTo>
                  <a:lnTo>
                    <a:pt x="1263" y="157"/>
                  </a:lnTo>
                  <a:lnTo>
                    <a:pt x="1249" y="163"/>
                  </a:lnTo>
                  <a:lnTo>
                    <a:pt x="1236" y="168"/>
                  </a:lnTo>
                  <a:lnTo>
                    <a:pt x="1223" y="174"/>
                  </a:lnTo>
                  <a:lnTo>
                    <a:pt x="1209" y="179"/>
                  </a:lnTo>
                  <a:lnTo>
                    <a:pt x="1194" y="186"/>
                  </a:lnTo>
                  <a:lnTo>
                    <a:pt x="1180" y="191"/>
                  </a:lnTo>
                  <a:lnTo>
                    <a:pt x="1167" y="196"/>
                  </a:lnTo>
                  <a:lnTo>
                    <a:pt x="1152" y="201"/>
                  </a:lnTo>
                  <a:lnTo>
                    <a:pt x="1138" y="206"/>
                  </a:lnTo>
                  <a:lnTo>
                    <a:pt x="1125" y="210"/>
                  </a:lnTo>
                  <a:lnTo>
                    <a:pt x="1111" y="215"/>
                  </a:lnTo>
                  <a:lnTo>
                    <a:pt x="1096" y="218"/>
                  </a:lnTo>
                  <a:lnTo>
                    <a:pt x="1082" y="223"/>
                  </a:lnTo>
                  <a:lnTo>
                    <a:pt x="1068" y="226"/>
                  </a:lnTo>
                  <a:lnTo>
                    <a:pt x="1054" y="231"/>
                  </a:lnTo>
                  <a:lnTo>
                    <a:pt x="1041" y="233"/>
                  </a:lnTo>
                  <a:lnTo>
                    <a:pt x="1027" y="236"/>
                  </a:lnTo>
                  <a:lnTo>
                    <a:pt x="1013" y="240"/>
                  </a:lnTo>
                  <a:lnTo>
                    <a:pt x="1000" y="242"/>
                  </a:lnTo>
                  <a:lnTo>
                    <a:pt x="985" y="245"/>
                  </a:lnTo>
                  <a:lnTo>
                    <a:pt x="973" y="246"/>
                  </a:lnTo>
                  <a:lnTo>
                    <a:pt x="959" y="247"/>
                  </a:lnTo>
                  <a:lnTo>
                    <a:pt x="946" y="250"/>
                  </a:lnTo>
                  <a:lnTo>
                    <a:pt x="934" y="250"/>
                  </a:lnTo>
                  <a:lnTo>
                    <a:pt x="920" y="251"/>
                  </a:lnTo>
                  <a:lnTo>
                    <a:pt x="909" y="251"/>
                  </a:lnTo>
                  <a:lnTo>
                    <a:pt x="896" y="251"/>
                  </a:lnTo>
                  <a:lnTo>
                    <a:pt x="884" y="251"/>
                  </a:lnTo>
                  <a:lnTo>
                    <a:pt x="871" y="250"/>
                  </a:lnTo>
                  <a:lnTo>
                    <a:pt x="859" y="250"/>
                  </a:lnTo>
                  <a:lnTo>
                    <a:pt x="847" y="250"/>
                  </a:lnTo>
                  <a:lnTo>
                    <a:pt x="835" y="249"/>
                  </a:lnTo>
                  <a:lnTo>
                    <a:pt x="823" y="247"/>
                  </a:lnTo>
                  <a:lnTo>
                    <a:pt x="812" y="247"/>
                  </a:lnTo>
                  <a:lnTo>
                    <a:pt x="801" y="247"/>
                  </a:lnTo>
                  <a:lnTo>
                    <a:pt x="789" y="246"/>
                  </a:lnTo>
                  <a:lnTo>
                    <a:pt x="778" y="246"/>
                  </a:lnTo>
                  <a:lnTo>
                    <a:pt x="767" y="245"/>
                  </a:lnTo>
                  <a:lnTo>
                    <a:pt x="757" y="245"/>
                  </a:lnTo>
                  <a:lnTo>
                    <a:pt x="746" y="244"/>
                  </a:lnTo>
                  <a:lnTo>
                    <a:pt x="736" y="242"/>
                  </a:lnTo>
                  <a:lnTo>
                    <a:pt x="724" y="242"/>
                  </a:lnTo>
                  <a:lnTo>
                    <a:pt x="715" y="242"/>
                  </a:lnTo>
                  <a:lnTo>
                    <a:pt x="704" y="241"/>
                  </a:lnTo>
                  <a:lnTo>
                    <a:pt x="694" y="240"/>
                  </a:lnTo>
                  <a:lnTo>
                    <a:pt x="683" y="238"/>
                  </a:lnTo>
                  <a:lnTo>
                    <a:pt x="673" y="237"/>
                  </a:lnTo>
                  <a:lnTo>
                    <a:pt x="663" y="236"/>
                  </a:lnTo>
                  <a:lnTo>
                    <a:pt x="654" y="236"/>
                  </a:lnTo>
                  <a:lnTo>
                    <a:pt x="644" y="235"/>
                  </a:lnTo>
                  <a:lnTo>
                    <a:pt x="634" y="235"/>
                  </a:lnTo>
                  <a:lnTo>
                    <a:pt x="624" y="233"/>
                  </a:lnTo>
                  <a:lnTo>
                    <a:pt x="615" y="231"/>
                  </a:lnTo>
                  <a:lnTo>
                    <a:pt x="606" y="230"/>
                  </a:lnTo>
                  <a:lnTo>
                    <a:pt x="597" y="230"/>
                  </a:lnTo>
                  <a:lnTo>
                    <a:pt x="589" y="228"/>
                  </a:lnTo>
                  <a:lnTo>
                    <a:pt x="580" y="227"/>
                  </a:lnTo>
                  <a:lnTo>
                    <a:pt x="571" y="226"/>
                  </a:lnTo>
                  <a:lnTo>
                    <a:pt x="562" y="225"/>
                  </a:lnTo>
                  <a:lnTo>
                    <a:pt x="554" y="223"/>
                  </a:lnTo>
                  <a:lnTo>
                    <a:pt x="545" y="221"/>
                  </a:lnTo>
                  <a:lnTo>
                    <a:pt x="537" y="220"/>
                  </a:lnTo>
                  <a:lnTo>
                    <a:pt x="528" y="218"/>
                  </a:lnTo>
                  <a:lnTo>
                    <a:pt x="521" y="216"/>
                  </a:lnTo>
                  <a:lnTo>
                    <a:pt x="512" y="215"/>
                  </a:lnTo>
                  <a:lnTo>
                    <a:pt x="505" y="213"/>
                  </a:lnTo>
                  <a:lnTo>
                    <a:pt x="498" y="212"/>
                  </a:lnTo>
                  <a:lnTo>
                    <a:pt x="490" y="210"/>
                  </a:lnTo>
                  <a:lnTo>
                    <a:pt x="482" y="207"/>
                  </a:lnTo>
                  <a:lnTo>
                    <a:pt x="474" y="206"/>
                  </a:lnTo>
                  <a:lnTo>
                    <a:pt x="468" y="203"/>
                  </a:lnTo>
                  <a:lnTo>
                    <a:pt x="461" y="202"/>
                  </a:lnTo>
                  <a:lnTo>
                    <a:pt x="454" y="200"/>
                  </a:lnTo>
                  <a:lnTo>
                    <a:pt x="448" y="197"/>
                  </a:lnTo>
                  <a:lnTo>
                    <a:pt x="442" y="196"/>
                  </a:lnTo>
                  <a:lnTo>
                    <a:pt x="434" y="193"/>
                  </a:lnTo>
                  <a:lnTo>
                    <a:pt x="428" y="191"/>
                  </a:lnTo>
                  <a:lnTo>
                    <a:pt x="422" y="188"/>
                  </a:lnTo>
                  <a:lnTo>
                    <a:pt x="415" y="186"/>
                  </a:lnTo>
                  <a:lnTo>
                    <a:pt x="409" y="183"/>
                  </a:lnTo>
                  <a:lnTo>
                    <a:pt x="403" y="181"/>
                  </a:lnTo>
                  <a:lnTo>
                    <a:pt x="398" y="178"/>
                  </a:lnTo>
                  <a:lnTo>
                    <a:pt x="393" y="176"/>
                  </a:lnTo>
                  <a:lnTo>
                    <a:pt x="387" y="173"/>
                  </a:lnTo>
                  <a:lnTo>
                    <a:pt x="382" y="169"/>
                  </a:lnTo>
                  <a:lnTo>
                    <a:pt x="375" y="167"/>
                  </a:lnTo>
                  <a:lnTo>
                    <a:pt x="372" y="164"/>
                  </a:lnTo>
                  <a:lnTo>
                    <a:pt x="365" y="161"/>
                  </a:lnTo>
                  <a:lnTo>
                    <a:pt x="360" y="158"/>
                  </a:lnTo>
                  <a:lnTo>
                    <a:pt x="356" y="156"/>
                  </a:lnTo>
                  <a:lnTo>
                    <a:pt x="353" y="152"/>
                  </a:lnTo>
                  <a:lnTo>
                    <a:pt x="350" y="152"/>
                  </a:lnTo>
                  <a:lnTo>
                    <a:pt x="346" y="153"/>
                  </a:lnTo>
                  <a:lnTo>
                    <a:pt x="343" y="153"/>
                  </a:lnTo>
                  <a:lnTo>
                    <a:pt x="340" y="156"/>
                  </a:lnTo>
                  <a:lnTo>
                    <a:pt x="336" y="156"/>
                  </a:lnTo>
                  <a:lnTo>
                    <a:pt x="333" y="157"/>
                  </a:lnTo>
                  <a:lnTo>
                    <a:pt x="328" y="158"/>
                  </a:lnTo>
                  <a:lnTo>
                    <a:pt x="323" y="159"/>
                  </a:lnTo>
                  <a:lnTo>
                    <a:pt x="316" y="159"/>
                  </a:lnTo>
                  <a:lnTo>
                    <a:pt x="311" y="162"/>
                  </a:lnTo>
                  <a:lnTo>
                    <a:pt x="305" y="162"/>
                  </a:lnTo>
                  <a:lnTo>
                    <a:pt x="300" y="163"/>
                  </a:lnTo>
                  <a:lnTo>
                    <a:pt x="294" y="164"/>
                  </a:lnTo>
                  <a:lnTo>
                    <a:pt x="287" y="167"/>
                  </a:lnTo>
                  <a:lnTo>
                    <a:pt x="281" y="167"/>
                  </a:lnTo>
                  <a:lnTo>
                    <a:pt x="274" y="168"/>
                  </a:lnTo>
                  <a:lnTo>
                    <a:pt x="267" y="168"/>
                  </a:lnTo>
                  <a:lnTo>
                    <a:pt x="261" y="169"/>
                  </a:lnTo>
                  <a:lnTo>
                    <a:pt x="254" y="169"/>
                  </a:lnTo>
                  <a:lnTo>
                    <a:pt x="247" y="169"/>
                  </a:lnTo>
                  <a:lnTo>
                    <a:pt x="241" y="169"/>
                  </a:lnTo>
                  <a:lnTo>
                    <a:pt x="235" y="169"/>
                  </a:lnTo>
                  <a:lnTo>
                    <a:pt x="228" y="168"/>
                  </a:lnTo>
                  <a:lnTo>
                    <a:pt x="222" y="168"/>
                  </a:lnTo>
                  <a:lnTo>
                    <a:pt x="216" y="167"/>
                  </a:lnTo>
                  <a:lnTo>
                    <a:pt x="211" y="166"/>
                  </a:lnTo>
                  <a:lnTo>
                    <a:pt x="207" y="163"/>
                  </a:lnTo>
                  <a:lnTo>
                    <a:pt x="202" y="162"/>
                  </a:lnTo>
                  <a:lnTo>
                    <a:pt x="197" y="159"/>
                  </a:lnTo>
                  <a:lnTo>
                    <a:pt x="195" y="157"/>
                  </a:lnTo>
                  <a:lnTo>
                    <a:pt x="187" y="151"/>
                  </a:lnTo>
                  <a:lnTo>
                    <a:pt x="182" y="143"/>
                  </a:lnTo>
                  <a:lnTo>
                    <a:pt x="177" y="137"/>
                  </a:lnTo>
                  <a:lnTo>
                    <a:pt x="173" y="130"/>
                  </a:lnTo>
                  <a:lnTo>
                    <a:pt x="168" y="124"/>
                  </a:lnTo>
                  <a:lnTo>
                    <a:pt x="163" y="118"/>
                  </a:lnTo>
                  <a:lnTo>
                    <a:pt x="157" y="113"/>
                  </a:lnTo>
                  <a:lnTo>
                    <a:pt x="151" y="109"/>
                  </a:lnTo>
                  <a:lnTo>
                    <a:pt x="147" y="107"/>
                  </a:lnTo>
                  <a:lnTo>
                    <a:pt x="142" y="105"/>
                  </a:lnTo>
                  <a:lnTo>
                    <a:pt x="137" y="104"/>
                  </a:lnTo>
                  <a:lnTo>
                    <a:pt x="132" y="104"/>
                  </a:lnTo>
                  <a:lnTo>
                    <a:pt x="127" y="103"/>
                  </a:lnTo>
                  <a:lnTo>
                    <a:pt x="120" y="103"/>
                  </a:lnTo>
                  <a:lnTo>
                    <a:pt x="114" y="104"/>
                  </a:lnTo>
                  <a:lnTo>
                    <a:pt x="108" y="105"/>
                  </a:lnTo>
                  <a:lnTo>
                    <a:pt x="103" y="105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0" y="108"/>
                  </a:lnTo>
                  <a:lnTo>
                    <a:pt x="85" y="109"/>
                  </a:lnTo>
                  <a:lnTo>
                    <a:pt x="82" y="110"/>
                  </a:lnTo>
                  <a:lnTo>
                    <a:pt x="77" y="113"/>
                  </a:lnTo>
                  <a:lnTo>
                    <a:pt x="72" y="114"/>
                  </a:lnTo>
                  <a:lnTo>
                    <a:pt x="65" y="115"/>
                  </a:lnTo>
                  <a:lnTo>
                    <a:pt x="60" y="118"/>
                  </a:lnTo>
                  <a:lnTo>
                    <a:pt x="54" y="119"/>
                  </a:lnTo>
                  <a:lnTo>
                    <a:pt x="49" y="123"/>
                  </a:lnTo>
                  <a:lnTo>
                    <a:pt x="43" y="124"/>
                  </a:lnTo>
                  <a:lnTo>
                    <a:pt x="36" y="127"/>
                  </a:lnTo>
                  <a:lnTo>
                    <a:pt x="30" y="129"/>
                  </a:lnTo>
                  <a:lnTo>
                    <a:pt x="24" y="133"/>
                  </a:lnTo>
                  <a:lnTo>
                    <a:pt x="23" y="133"/>
                  </a:lnTo>
                  <a:lnTo>
                    <a:pt x="19" y="134"/>
                  </a:lnTo>
                  <a:lnTo>
                    <a:pt x="15" y="137"/>
                  </a:lnTo>
                  <a:lnTo>
                    <a:pt x="10" y="140"/>
                  </a:lnTo>
                  <a:lnTo>
                    <a:pt x="6" y="145"/>
                  </a:lnTo>
                  <a:lnTo>
                    <a:pt x="3" y="152"/>
                  </a:lnTo>
                  <a:lnTo>
                    <a:pt x="1" y="154"/>
                  </a:lnTo>
                  <a:lnTo>
                    <a:pt x="1" y="158"/>
                  </a:lnTo>
                  <a:lnTo>
                    <a:pt x="0" y="162"/>
                  </a:lnTo>
                  <a:lnTo>
                    <a:pt x="1" y="167"/>
                  </a:lnTo>
                  <a:lnTo>
                    <a:pt x="1" y="171"/>
                  </a:lnTo>
                  <a:lnTo>
                    <a:pt x="3" y="174"/>
                  </a:lnTo>
                  <a:lnTo>
                    <a:pt x="5" y="177"/>
                  </a:lnTo>
                  <a:lnTo>
                    <a:pt x="8" y="181"/>
                  </a:lnTo>
                  <a:lnTo>
                    <a:pt x="11" y="184"/>
                  </a:lnTo>
                  <a:lnTo>
                    <a:pt x="16" y="189"/>
                  </a:lnTo>
                  <a:lnTo>
                    <a:pt x="20" y="191"/>
                  </a:lnTo>
                  <a:lnTo>
                    <a:pt x="25" y="193"/>
                  </a:lnTo>
                  <a:lnTo>
                    <a:pt x="28" y="194"/>
                  </a:lnTo>
                  <a:lnTo>
                    <a:pt x="29" y="194"/>
                  </a:lnTo>
                  <a:lnTo>
                    <a:pt x="30" y="194"/>
                  </a:lnTo>
                  <a:lnTo>
                    <a:pt x="36" y="196"/>
                  </a:lnTo>
                  <a:lnTo>
                    <a:pt x="40" y="196"/>
                  </a:lnTo>
                  <a:lnTo>
                    <a:pt x="45" y="197"/>
                  </a:lnTo>
                  <a:lnTo>
                    <a:pt x="49" y="198"/>
                  </a:lnTo>
                  <a:lnTo>
                    <a:pt x="56" y="201"/>
                  </a:lnTo>
                  <a:lnTo>
                    <a:pt x="63" y="202"/>
                  </a:lnTo>
                  <a:lnTo>
                    <a:pt x="69" y="203"/>
                  </a:lnTo>
                  <a:lnTo>
                    <a:pt x="73" y="203"/>
                  </a:lnTo>
                  <a:lnTo>
                    <a:pt x="77" y="206"/>
                  </a:lnTo>
                  <a:lnTo>
                    <a:pt x="80" y="206"/>
                  </a:lnTo>
                  <a:lnTo>
                    <a:pt x="85" y="207"/>
                  </a:lnTo>
                  <a:lnTo>
                    <a:pt x="88" y="208"/>
                  </a:lnTo>
                  <a:lnTo>
                    <a:pt x="93" y="210"/>
                  </a:lnTo>
                  <a:lnTo>
                    <a:pt x="97" y="211"/>
                  </a:lnTo>
                  <a:lnTo>
                    <a:pt x="102" y="212"/>
                  </a:lnTo>
                  <a:lnTo>
                    <a:pt x="105" y="213"/>
                  </a:lnTo>
                  <a:lnTo>
                    <a:pt x="110" y="215"/>
                  </a:lnTo>
                  <a:lnTo>
                    <a:pt x="115" y="217"/>
                  </a:lnTo>
                  <a:lnTo>
                    <a:pt x="120" y="218"/>
                  </a:lnTo>
                  <a:lnTo>
                    <a:pt x="124" y="220"/>
                  </a:lnTo>
                  <a:lnTo>
                    <a:pt x="129" y="221"/>
                  </a:lnTo>
                  <a:lnTo>
                    <a:pt x="133" y="222"/>
                  </a:lnTo>
                  <a:lnTo>
                    <a:pt x="138" y="225"/>
                  </a:lnTo>
                  <a:lnTo>
                    <a:pt x="143" y="226"/>
                  </a:lnTo>
                  <a:lnTo>
                    <a:pt x="148" y="227"/>
                  </a:lnTo>
                  <a:lnTo>
                    <a:pt x="153" y="230"/>
                  </a:lnTo>
                  <a:lnTo>
                    <a:pt x="158" y="231"/>
                  </a:lnTo>
                  <a:lnTo>
                    <a:pt x="162" y="233"/>
                  </a:lnTo>
                  <a:lnTo>
                    <a:pt x="167" y="235"/>
                  </a:lnTo>
                  <a:lnTo>
                    <a:pt x="171" y="237"/>
                  </a:lnTo>
                  <a:lnTo>
                    <a:pt x="176" y="240"/>
                  </a:lnTo>
                  <a:lnTo>
                    <a:pt x="181" y="241"/>
                  </a:lnTo>
                  <a:lnTo>
                    <a:pt x="186" y="244"/>
                  </a:lnTo>
                  <a:lnTo>
                    <a:pt x="190" y="246"/>
                  </a:lnTo>
                  <a:lnTo>
                    <a:pt x="195" y="249"/>
                  </a:lnTo>
                  <a:lnTo>
                    <a:pt x="198" y="251"/>
                  </a:lnTo>
                  <a:lnTo>
                    <a:pt x="202" y="252"/>
                  </a:lnTo>
                  <a:lnTo>
                    <a:pt x="207" y="255"/>
                  </a:lnTo>
                  <a:lnTo>
                    <a:pt x="211" y="257"/>
                  </a:lnTo>
                  <a:lnTo>
                    <a:pt x="215" y="259"/>
                  </a:lnTo>
                  <a:lnTo>
                    <a:pt x="218" y="262"/>
                  </a:lnTo>
                  <a:lnTo>
                    <a:pt x="222" y="264"/>
                  </a:lnTo>
                  <a:lnTo>
                    <a:pt x="227" y="267"/>
                  </a:lnTo>
                  <a:lnTo>
                    <a:pt x="233" y="272"/>
                  </a:lnTo>
                  <a:lnTo>
                    <a:pt x="241" y="277"/>
                  </a:lnTo>
                  <a:lnTo>
                    <a:pt x="246" y="284"/>
                  </a:lnTo>
                  <a:lnTo>
                    <a:pt x="252" y="290"/>
                  </a:lnTo>
                  <a:lnTo>
                    <a:pt x="256" y="295"/>
                  </a:lnTo>
                  <a:lnTo>
                    <a:pt x="261" y="300"/>
                  </a:lnTo>
                  <a:lnTo>
                    <a:pt x="266" y="305"/>
                  </a:lnTo>
                  <a:lnTo>
                    <a:pt x="271" y="311"/>
                  </a:lnTo>
                  <a:lnTo>
                    <a:pt x="276" y="315"/>
                  </a:lnTo>
                  <a:lnTo>
                    <a:pt x="280" y="319"/>
                  </a:lnTo>
                  <a:lnTo>
                    <a:pt x="285" y="324"/>
                  </a:lnTo>
                  <a:lnTo>
                    <a:pt x="289" y="328"/>
                  </a:lnTo>
                  <a:close/>
                </a:path>
              </a:pathLst>
            </a:custGeom>
            <a:solidFill>
              <a:srgbClr val="FFDE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2" name="Freeform 82"/>
            <p:cNvSpPr>
              <a:spLocks/>
            </p:cNvSpPr>
            <p:nvPr/>
          </p:nvSpPr>
          <p:spPr bwMode="auto">
            <a:xfrm>
              <a:off x="3227" y="3174"/>
              <a:ext cx="279" cy="73"/>
            </a:xfrm>
            <a:custGeom>
              <a:avLst/>
              <a:gdLst>
                <a:gd name="T0" fmla="*/ 88 w 836"/>
                <a:gd name="T1" fmla="*/ 159 h 218"/>
                <a:gd name="T2" fmla="*/ 95 w 836"/>
                <a:gd name="T3" fmla="*/ 158 h 218"/>
                <a:gd name="T4" fmla="*/ 106 w 836"/>
                <a:gd name="T5" fmla="*/ 157 h 218"/>
                <a:gd name="T6" fmla="*/ 114 w 836"/>
                <a:gd name="T7" fmla="*/ 156 h 218"/>
                <a:gd name="T8" fmla="*/ 126 w 836"/>
                <a:gd name="T9" fmla="*/ 154 h 218"/>
                <a:gd name="T10" fmla="*/ 138 w 836"/>
                <a:gd name="T11" fmla="*/ 153 h 218"/>
                <a:gd name="T12" fmla="*/ 153 w 836"/>
                <a:gd name="T13" fmla="*/ 152 h 218"/>
                <a:gd name="T14" fmla="*/ 168 w 836"/>
                <a:gd name="T15" fmla="*/ 149 h 218"/>
                <a:gd name="T16" fmla="*/ 186 w 836"/>
                <a:gd name="T17" fmla="*/ 148 h 218"/>
                <a:gd name="T18" fmla="*/ 203 w 836"/>
                <a:gd name="T19" fmla="*/ 144 h 218"/>
                <a:gd name="T20" fmla="*/ 222 w 836"/>
                <a:gd name="T21" fmla="*/ 142 h 218"/>
                <a:gd name="T22" fmla="*/ 244 w 836"/>
                <a:gd name="T23" fmla="*/ 139 h 218"/>
                <a:gd name="T24" fmla="*/ 265 w 836"/>
                <a:gd name="T25" fmla="*/ 136 h 218"/>
                <a:gd name="T26" fmla="*/ 288 w 836"/>
                <a:gd name="T27" fmla="*/ 133 h 218"/>
                <a:gd name="T28" fmla="*/ 310 w 836"/>
                <a:gd name="T29" fmla="*/ 128 h 218"/>
                <a:gd name="T30" fmla="*/ 334 w 836"/>
                <a:gd name="T31" fmla="*/ 123 h 218"/>
                <a:gd name="T32" fmla="*/ 359 w 836"/>
                <a:gd name="T33" fmla="*/ 118 h 218"/>
                <a:gd name="T34" fmla="*/ 385 w 836"/>
                <a:gd name="T35" fmla="*/ 113 h 218"/>
                <a:gd name="T36" fmla="*/ 412 w 836"/>
                <a:gd name="T37" fmla="*/ 108 h 218"/>
                <a:gd name="T38" fmla="*/ 438 w 836"/>
                <a:gd name="T39" fmla="*/ 102 h 218"/>
                <a:gd name="T40" fmla="*/ 466 w 836"/>
                <a:gd name="T41" fmla="*/ 95 h 218"/>
                <a:gd name="T42" fmla="*/ 493 w 836"/>
                <a:gd name="T43" fmla="*/ 88 h 218"/>
                <a:gd name="T44" fmla="*/ 522 w 836"/>
                <a:gd name="T45" fmla="*/ 81 h 218"/>
                <a:gd name="T46" fmla="*/ 550 w 836"/>
                <a:gd name="T47" fmla="*/ 73 h 218"/>
                <a:gd name="T48" fmla="*/ 579 w 836"/>
                <a:gd name="T49" fmla="*/ 63 h 218"/>
                <a:gd name="T50" fmla="*/ 608 w 836"/>
                <a:gd name="T51" fmla="*/ 55 h 218"/>
                <a:gd name="T52" fmla="*/ 636 w 836"/>
                <a:gd name="T53" fmla="*/ 45 h 218"/>
                <a:gd name="T54" fmla="*/ 665 w 836"/>
                <a:gd name="T55" fmla="*/ 35 h 218"/>
                <a:gd name="T56" fmla="*/ 694 w 836"/>
                <a:gd name="T57" fmla="*/ 24 h 218"/>
                <a:gd name="T58" fmla="*/ 722 w 836"/>
                <a:gd name="T59" fmla="*/ 12 h 218"/>
                <a:gd name="T60" fmla="*/ 836 w 836"/>
                <a:gd name="T61" fmla="*/ 0 h 218"/>
                <a:gd name="T62" fmla="*/ 812 w 836"/>
                <a:gd name="T63" fmla="*/ 11 h 218"/>
                <a:gd name="T64" fmla="*/ 802 w 836"/>
                <a:gd name="T65" fmla="*/ 17 h 218"/>
                <a:gd name="T66" fmla="*/ 790 w 836"/>
                <a:gd name="T67" fmla="*/ 22 h 218"/>
                <a:gd name="T68" fmla="*/ 777 w 836"/>
                <a:gd name="T69" fmla="*/ 30 h 218"/>
                <a:gd name="T70" fmla="*/ 762 w 836"/>
                <a:gd name="T71" fmla="*/ 36 h 218"/>
                <a:gd name="T72" fmla="*/ 747 w 836"/>
                <a:gd name="T73" fmla="*/ 44 h 218"/>
                <a:gd name="T74" fmla="*/ 729 w 836"/>
                <a:gd name="T75" fmla="*/ 53 h 218"/>
                <a:gd name="T76" fmla="*/ 712 w 836"/>
                <a:gd name="T77" fmla="*/ 61 h 218"/>
                <a:gd name="T78" fmla="*/ 692 w 836"/>
                <a:gd name="T79" fmla="*/ 70 h 218"/>
                <a:gd name="T80" fmla="*/ 673 w 836"/>
                <a:gd name="T81" fmla="*/ 79 h 218"/>
                <a:gd name="T82" fmla="*/ 653 w 836"/>
                <a:gd name="T83" fmla="*/ 89 h 218"/>
                <a:gd name="T84" fmla="*/ 633 w 836"/>
                <a:gd name="T85" fmla="*/ 99 h 218"/>
                <a:gd name="T86" fmla="*/ 610 w 836"/>
                <a:gd name="T87" fmla="*/ 108 h 218"/>
                <a:gd name="T88" fmla="*/ 588 w 836"/>
                <a:gd name="T89" fmla="*/ 118 h 218"/>
                <a:gd name="T90" fmla="*/ 565 w 836"/>
                <a:gd name="T91" fmla="*/ 127 h 218"/>
                <a:gd name="T92" fmla="*/ 542 w 836"/>
                <a:gd name="T93" fmla="*/ 137 h 218"/>
                <a:gd name="T94" fmla="*/ 518 w 836"/>
                <a:gd name="T95" fmla="*/ 146 h 218"/>
                <a:gd name="T96" fmla="*/ 496 w 836"/>
                <a:gd name="T97" fmla="*/ 156 h 218"/>
                <a:gd name="T98" fmla="*/ 472 w 836"/>
                <a:gd name="T99" fmla="*/ 163 h 218"/>
                <a:gd name="T100" fmla="*/ 449 w 836"/>
                <a:gd name="T101" fmla="*/ 172 h 218"/>
                <a:gd name="T102" fmla="*/ 426 w 836"/>
                <a:gd name="T103" fmla="*/ 179 h 218"/>
                <a:gd name="T104" fmla="*/ 403 w 836"/>
                <a:gd name="T105" fmla="*/ 187 h 218"/>
                <a:gd name="T106" fmla="*/ 379 w 836"/>
                <a:gd name="T107" fmla="*/ 193 h 218"/>
                <a:gd name="T108" fmla="*/ 358 w 836"/>
                <a:gd name="T109" fmla="*/ 201 h 218"/>
                <a:gd name="T110" fmla="*/ 336 w 836"/>
                <a:gd name="T111" fmla="*/ 206 h 218"/>
                <a:gd name="T112" fmla="*/ 315 w 836"/>
                <a:gd name="T113" fmla="*/ 211 h 218"/>
                <a:gd name="T114" fmla="*/ 295 w 836"/>
                <a:gd name="T115" fmla="*/ 215 h 218"/>
                <a:gd name="T116" fmla="*/ 276 w 836"/>
                <a:gd name="T117" fmla="*/ 218 h 218"/>
                <a:gd name="T118" fmla="*/ 88 w 836"/>
                <a:gd name="T119" fmla="*/ 159 h 2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6"/>
                <a:gd name="T181" fmla="*/ 0 h 218"/>
                <a:gd name="T182" fmla="*/ 836 w 836"/>
                <a:gd name="T183" fmla="*/ 218 h 2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6" h="218">
                  <a:moveTo>
                    <a:pt x="88" y="159"/>
                  </a:moveTo>
                  <a:lnTo>
                    <a:pt x="88" y="159"/>
                  </a:lnTo>
                  <a:lnTo>
                    <a:pt x="92" y="159"/>
                  </a:lnTo>
                  <a:lnTo>
                    <a:pt x="95" y="158"/>
                  </a:lnTo>
                  <a:lnTo>
                    <a:pt x="103" y="157"/>
                  </a:lnTo>
                  <a:lnTo>
                    <a:pt x="106" y="157"/>
                  </a:lnTo>
                  <a:lnTo>
                    <a:pt x="111" y="156"/>
                  </a:lnTo>
                  <a:lnTo>
                    <a:pt x="114" y="156"/>
                  </a:lnTo>
                  <a:lnTo>
                    <a:pt x="121" y="156"/>
                  </a:lnTo>
                  <a:lnTo>
                    <a:pt x="126" y="154"/>
                  </a:lnTo>
                  <a:lnTo>
                    <a:pt x="132" y="154"/>
                  </a:lnTo>
                  <a:lnTo>
                    <a:pt x="138" y="153"/>
                  </a:lnTo>
                  <a:lnTo>
                    <a:pt x="147" y="153"/>
                  </a:lnTo>
                  <a:lnTo>
                    <a:pt x="153" y="152"/>
                  </a:lnTo>
                  <a:lnTo>
                    <a:pt x="161" y="151"/>
                  </a:lnTo>
                  <a:lnTo>
                    <a:pt x="168" y="149"/>
                  </a:lnTo>
                  <a:lnTo>
                    <a:pt x="177" y="149"/>
                  </a:lnTo>
                  <a:lnTo>
                    <a:pt x="186" y="148"/>
                  </a:lnTo>
                  <a:lnTo>
                    <a:pt x="193" y="146"/>
                  </a:lnTo>
                  <a:lnTo>
                    <a:pt x="203" y="144"/>
                  </a:lnTo>
                  <a:lnTo>
                    <a:pt x="213" y="144"/>
                  </a:lnTo>
                  <a:lnTo>
                    <a:pt x="222" y="142"/>
                  </a:lnTo>
                  <a:lnTo>
                    <a:pt x="232" y="141"/>
                  </a:lnTo>
                  <a:lnTo>
                    <a:pt x="244" y="139"/>
                  </a:lnTo>
                  <a:lnTo>
                    <a:pt x="254" y="138"/>
                  </a:lnTo>
                  <a:lnTo>
                    <a:pt x="265" y="136"/>
                  </a:lnTo>
                  <a:lnTo>
                    <a:pt x="276" y="134"/>
                  </a:lnTo>
                  <a:lnTo>
                    <a:pt x="288" y="133"/>
                  </a:lnTo>
                  <a:lnTo>
                    <a:pt x="299" y="132"/>
                  </a:lnTo>
                  <a:lnTo>
                    <a:pt x="310" y="128"/>
                  </a:lnTo>
                  <a:lnTo>
                    <a:pt x="323" y="127"/>
                  </a:lnTo>
                  <a:lnTo>
                    <a:pt x="334" y="123"/>
                  </a:lnTo>
                  <a:lnTo>
                    <a:pt x="348" y="122"/>
                  </a:lnTo>
                  <a:lnTo>
                    <a:pt x="359" y="118"/>
                  </a:lnTo>
                  <a:lnTo>
                    <a:pt x="372" y="117"/>
                  </a:lnTo>
                  <a:lnTo>
                    <a:pt x="385" y="113"/>
                  </a:lnTo>
                  <a:lnTo>
                    <a:pt x="399" y="112"/>
                  </a:lnTo>
                  <a:lnTo>
                    <a:pt x="412" y="108"/>
                  </a:lnTo>
                  <a:lnTo>
                    <a:pt x="426" y="105"/>
                  </a:lnTo>
                  <a:lnTo>
                    <a:pt x="438" y="102"/>
                  </a:lnTo>
                  <a:lnTo>
                    <a:pt x="452" y="99"/>
                  </a:lnTo>
                  <a:lnTo>
                    <a:pt x="466" y="95"/>
                  </a:lnTo>
                  <a:lnTo>
                    <a:pt x="481" y="92"/>
                  </a:lnTo>
                  <a:lnTo>
                    <a:pt x="493" y="88"/>
                  </a:lnTo>
                  <a:lnTo>
                    <a:pt x="508" y="85"/>
                  </a:lnTo>
                  <a:lnTo>
                    <a:pt x="522" y="81"/>
                  </a:lnTo>
                  <a:lnTo>
                    <a:pt x="536" y="76"/>
                  </a:lnTo>
                  <a:lnTo>
                    <a:pt x="550" y="73"/>
                  </a:lnTo>
                  <a:lnTo>
                    <a:pt x="565" y="68"/>
                  </a:lnTo>
                  <a:lnTo>
                    <a:pt x="579" y="63"/>
                  </a:lnTo>
                  <a:lnTo>
                    <a:pt x="594" y="59"/>
                  </a:lnTo>
                  <a:lnTo>
                    <a:pt x="608" y="55"/>
                  </a:lnTo>
                  <a:lnTo>
                    <a:pt x="623" y="50"/>
                  </a:lnTo>
                  <a:lnTo>
                    <a:pt x="636" y="45"/>
                  </a:lnTo>
                  <a:lnTo>
                    <a:pt x="650" y="40"/>
                  </a:lnTo>
                  <a:lnTo>
                    <a:pt x="665" y="35"/>
                  </a:lnTo>
                  <a:lnTo>
                    <a:pt x="679" y="30"/>
                  </a:lnTo>
                  <a:lnTo>
                    <a:pt x="694" y="24"/>
                  </a:lnTo>
                  <a:lnTo>
                    <a:pt x="708" y="19"/>
                  </a:lnTo>
                  <a:lnTo>
                    <a:pt x="722" y="12"/>
                  </a:lnTo>
                  <a:lnTo>
                    <a:pt x="737" y="7"/>
                  </a:lnTo>
                  <a:lnTo>
                    <a:pt x="836" y="0"/>
                  </a:lnTo>
                  <a:lnTo>
                    <a:pt x="816" y="10"/>
                  </a:lnTo>
                  <a:lnTo>
                    <a:pt x="812" y="11"/>
                  </a:lnTo>
                  <a:lnTo>
                    <a:pt x="807" y="14"/>
                  </a:lnTo>
                  <a:lnTo>
                    <a:pt x="802" y="17"/>
                  </a:lnTo>
                  <a:lnTo>
                    <a:pt x="796" y="19"/>
                  </a:lnTo>
                  <a:lnTo>
                    <a:pt x="790" y="22"/>
                  </a:lnTo>
                  <a:lnTo>
                    <a:pt x="783" y="25"/>
                  </a:lnTo>
                  <a:lnTo>
                    <a:pt x="777" y="30"/>
                  </a:lnTo>
                  <a:lnTo>
                    <a:pt x="770" y="32"/>
                  </a:lnTo>
                  <a:lnTo>
                    <a:pt x="762" y="36"/>
                  </a:lnTo>
                  <a:lnTo>
                    <a:pt x="754" y="40"/>
                  </a:lnTo>
                  <a:lnTo>
                    <a:pt x="747" y="44"/>
                  </a:lnTo>
                  <a:lnTo>
                    <a:pt x="738" y="49"/>
                  </a:lnTo>
                  <a:lnTo>
                    <a:pt x="729" y="53"/>
                  </a:lnTo>
                  <a:lnTo>
                    <a:pt x="721" y="56"/>
                  </a:lnTo>
                  <a:lnTo>
                    <a:pt x="712" y="61"/>
                  </a:lnTo>
                  <a:lnTo>
                    <a:pt x="702" y="65"/>
                  </a:lnTo>
                  <a:lnTo>
                    <a:pt x="692" y="70"/>
                  </a:lnTo>
                  <a:lnTo>
                    <a:pt x="683" y="74"/>
                  </a:lnTo>
                  <a:lnTo>
                    <a:pt x="673" y="79"/>
                  </a:lnTo>
                  <a:lnTo>
                    <a:pt x="663" y="84"/>
                  </a:lnTo>
                  <a:lnTo>
                    <a:pt x="653" y="89"/>
                  </a:lnTo>
                  <a:lnTo>
                    <a:pt x="641" y="94"/>
                  </a:lnTo>
                  <a:lnTo>
                    <a:pt x="633" y="99"/>
                  </a:lnTo>
                  <a:lnTo>
                    <a:pt x="621" y="104"/>
                  </a:lnTo>
                  <a:lnTo>
                    <a:pt x="610" y="108"/>
                  </a:lnTo>
                  <a:lnTo>
                    <a:pt x="599" y="113"/>
                  </a:lnTo>
                  <a:lnTo>
                    <a:pt x="588" y="118"/>
                  </a:lnTo>
                  <a:lnTo>
                    <a:pt x="576" y="122"/>
                  </a:lnTo>
                  <a:lnTo>
                    <a:pt x="565" y="127"/>
                  </a:lnTo>
                  <a:lnTo>
                    <a:pt x="552" y="132"/>
                  </a:lnTo>
                  <a:lnTo>
                    <a:pt x="542" y="137"/>
                  </a:lnTo>
                  <a:lnTo>
                    <a:pt x="530" y="141"/>
                  </a:lnTo>
                  <a:lnTo>
                    <a:pt x="518" y="146"/>
                  </a:lnTo>
                  <a:lnTo>
                    <a:pt x="507" y="151"/>
                  </a:lnTo>
                  <a:lnTo>
                    <a:pt x="496" y="156"/>
                  </a:lnTo>
                  <a:lnTo>
                    <a:pt x="483" y="159"/>
                  </a:lnTo>
                  <a:lnTo>
                    <a:pt x="472" y="163"/>
                  </a:lnTo>
                  <a:lnTo>
                    <a:pt x="461" y="168"/>
                  </a:lnTo>
                  <a:lnTo>
                    <a:pt x="449" y="172"/>
                  </a:lnTo>
                  <a:lnTo>
                    <a:pt x="437" y="176"/>
                  </a:lnTo>
                  <a:lnTo>
                    <a:pt x="426" y="179"/>
                  </a:lnTo>
                  <a:lnTo>
                    <a:pt x="414" y="183"/>
                  </a:lnTo>
                  <a:lnTo>
                    <a:pt x="403" y="187"/>
                  </a:lnTo>
                  <a:lnTo>
                    <a:pt x="390" y="190"/>
                  </a:lnTo>
                  <a:lnTo>
                    <a:pt x="379" y="193"/>
                  </a:lnTo>
                  <a:lnTo>
                    <a:pt x="369" y="197"/>
                  </a:lnTo>
                  <a:lnTo>
                    <a:pt x="358" y="201"/>
                  </a:lnTo>
                  <a:lnTo>
                    <a:pt x="347" y="203"/>
                  </a:lnTo>
                  <a:lnTo>
                    <a:pt x="336" y="206"/>
                  </a:lnTo>
                  <a:lnTo>
                    <a:pt x="325" y="207"/>
                  </a:lnTo>
                  <a:lnTo>
                    <a:pt x="315" y="211"/>
                  </a:lnTo>
                  <a:lnTo>
                    <a:pt x="305" y="212"/>
                  </a:lnTo>
                  <a:lnTo>
                    <a:pt x="295" y="215"/>
                  </a:lnTo>
                  <a:lnTo>
                    <a:pt x="285" y="216"/>
                  </a:lnTo>
                  <a:lnTo>
                    <a:pt x="276" y="218"/>
                  </a:lnTo>
                  <a:lnTo>
                    <a:pt x="0" y="163"/>
                  </a:lnTo>
                  <a:lnTo>
                    <a:pt x="88" y="15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3" name="Freeform 83"/>
            <p:cNvSpPr>
              <a:spLocks/>
            </p:cNvSpPr>
            <p:nvPr/>
          </p:nvSpPr>
          <p:spPr bwMode="auto">
            <a:xfrm>
              <a:off x="3038" y="3095"/>
              <a:ext cx="229" cy="75"/>
            </a:xfrm>
            <a:custGeom>
              <a:avLst/>
              <a:gdLst>
                <a:gd name="T0" fmla="*/ 163 w 689"/>
                <a:gd name="T1" fmla="*/ 127 h 225"/>
                <a:gd name="T2" fmla="*/ 146 w 689"/>
                <a:gd name="T3" fmla="*/ 132 h 225"/>
                <a:gd name="T4" fmla="*/ 124 w 689"/>
                <a:gd name="T5" fmla="*/ 137 h 225"/>
                <a:gd name="T6" fmla="*/ 97 w 689"/>
                <a:gd name="T7" fmla="*/ 142 h 225"/>
                <a:gd name="T8" fmla="*/ 70 w 689"/>
                <a:gd name="T9" fmla="*/ 142 h 225"/>
                <a:gd name="T10" fmla="*/ 42 w 689"/>
                <a:gd name="T11" fmla="*/ 139 h 225"/>
                <a:gd name="T12" fmla="*/ 20 w 689"/>
                <a:gd name="T13" fmla="*/ 129 h 225"/>
                <a:gd name="T14" fmla="*/ 3 w 689"/>
                <a:gd name="T15" fmla="*/ 110 h 225"/>
                <a:gd name="T16" fmla="*/ 0 w 689"/>
                <a:gd name="T17" fmla="*/ 87 h 225"/>
                <a:gd name="T18" fmla="*/ 10 w 689"/>
                <a:gd name="T19" fmla="*/ 66 h 225"/>
                <a:gd name="T20" fmla="*/ 31 w 689"/>
                <a:gd name="T21" fmla="*/ 46 h 225"/>
                <a:gd name="T22" fmla="*/ 57 w 689"/>
                <a:gd name="T23" fmla="*/ 31 h 225"/>
                <a:gd name="T24" fmla="*/ 87 w 689"/>
                <a:gd name="T25" fmla="*/ 16 h 225"/>
                <a:gd name="T26" fmla="*/ 116 w 689"/>
                <a:gd name="T27" fmla="*/ 5 h 225"/>
                <a:gd name="T28" fmla="*/ 141 w 689"/>
                <a:gd name="T29" fmla="*/ 0 h 225"/>
                <a:gd name="T30" fmla="*/ 163 w 689"/>
                <a:gd name="T31" fmla="*/ 2 h 225"/>
                <a:gd name="T32" fmla="*/ 176 w 689"/>
                <a:gd name="T33" fmla="*/ 19 h 225"/>
                <a:gd name="T34" fmla="*/ 183 w 689"/>
                <a:gd name="T35" fmla="*/ 37 h 225"/>
                <a:gd name="T36" fmla="*/ 193 w 689"/>
                <a:gd name="T37" fmla="*/ 56 h 225"/>
                <a:gd name="T38" fmla="*/ 212 w 689"/>
                <a:gd name="T39" fmla="*/ 77 h 225"/>
                <a:gd name="T40" fmla="*/ 228 w 689"/>
                <a:gd name="T41" fmla="*/ 92 h 225"/>
                <a:gd name="T42" fmla="*/ 244 w 689"/>
                <a:gd name="T43" fmla="*/ 104 h 225"/>
                <a:gd name="T44" fmla="*/ 264 w 689"/>
                <a:gd name="T45" fmla="*/ 114 h 225"/>
                <a:gd name="T46" fmla="*/ 289 w 689"/>
                <a:gd name="T47" fmla="*/ 125 h 225"/>
                <a:gd name="T48" fmla="*/ 318 w 689"/>
                <a:gd name="T49" fmla="*/ 136 h 225"/>
                <a:gd name="T50" fmla="*/ 350 w 689"/>
                <a:gd name="T51" fmla="*/ 146 h 225"/>
                <a:gd name="T52" fmla="*/ 382 w 689"/>
                <a:gd name="T53" fmla="*/ 155 h 225"/>
                <a:gd name="T54" fmla="*/ 415 w 689"/>
                <a:gd name="T55" fmla="*/ 163 h 225"/>
                <a:gd name="T56" fmla="*/ 448 w 689"/>
                <a:gd name="T57" fmla="*/ 170 h 225"/>
                <a:gd name="T58" fmla="*/ 478 w 689"/>
                <a:gd name="T59" fmla="*/ 175 h 225"/>
                <a:gd name="T60" fmla="*/ 509 w 689"/>
                <a:gd name="T61" fmla="*/ 181 h 225"/>
                <a:gd name="T62" fmla="*/ 538 w 689"/>
                <a:gd name="T63" fmla="*/ 185 h 225"/>
                <a:gd name="T64" fmla="*/ 566 w 689"/>
                <a:gd name="T65" fmla="*/ 190 h 225"/>
                <a:gd name="T66" fmla="*/ 589 w 689"/>
                <a:gd name="T67" fmla="*/ 193 h 225"/>
                <a:gd name="T68" fmla="*/ 613 w 689"/>
                <a:gd name="T69" fmla="*/ 197 h 225"/>
                <a:gd name="T70" fmla="*/ 633 w 689"/>
                <a:gd name="T71" fmla="*/ 198 h 225"/>
                <a:gd name="T72" fmla="*/ 651 w 689"/>
                <a:gd name="T73" fmla="*/ 200 h 225"/>
                <a:gd name="T74" fmla="*/ 674 w 689"/>
                <a:gd name="T75" fmla="*/ 203 h 225"/>
                <a:gd name="T76" fmla="*/ 687 w 689"/>
                <a:gd name="T77" fmla="*/ 203 h 225"/>
                <a:gd name="T78" fmla="*/ 602 w 689"/>
                <a:gd name="T79" fmla="*/ 224 h 225"/>
                <a:gd name="T80" fmla="*/ 587 w 689"/>
                <a:gd name="T81" fmla="*/ 223 h 225"/>
                <a:gd name="T82" fmla="*/ 571 w 689"/>
                <a:gd name="T83" fmla="*/ 222 h 225"/>
                <a:gd name="T84" fmla="*/ 551 w 689"/>
                <a:gd name="T85" fmla="*/ 220 h 225"/>
                <a:gd name="T86" fmla="*/ 527 w 689"/>
                <a:gd name="T87" fmla="*/ 217 h 225"/>
                <a:gd name="T88" fmla="*/ 499 w 689"/>
                <a:gd name="T89" fmla="*/ 214 h 225"/>
                <a:gd name="T90" fmla="*/ 470 w 689"/>
                <a:gd name="T91" fmla="*/ 209 h 225"/>
                <a:gd name="T92" fmla="*/ 439 w 689"/>
                <a:gd name="T93" fmla="*/ 204 h 225"/>
                <a:gd name="T94" fmla="*/ 405 w 689"/>
                <a:gd name="T95" fmla="*/ 198 h 225"/>
                <a:gd name="T96" fmla="*/ 371 w 689"/>
                <a:gd name="T97" fmla="*/ 191 h 225"/>
                <a:gd name="T98" fmla="*/ 337 w 689"/>
                <a:gd name="T99" fmla="*/ 183 h 225"/>
                <a:gd name="T100" fmla="*/ 302 w 689"/>
                <a:gd name="T101" fmla="*/ 174 h 225"/>
                <a:gd name="T102" fmla="*/ 268 w 689"/>
                <a:gd name="T103" fmla="*/ 164 h 225"/>
                <a:gd name="T104" fmla="*/ 235 w 689"/>
                <a:gd name="T105" fmla="*/ 153 h 225"/>
                <a:gd name="T106" fmla="*/ 205 w 689"/>
                <a:gd name="T107" fmla="*/ 139 h 225"/>
                <a:gd name="T108" fmla="*/ 173 w 689"/>
                <a:gd name="T109" fmla="*/ 125 h 2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89"/>
                <a:gd name="T166" fmla="*/ 0 h 225"/>
                <a:gd name="T167" fmla="*/ 689 w 689"/>
                <a:gd name="T168" fmla="*/ 225 h 22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89" h="225">
                  <a:moveTo>
                    <a:pt x="173" y="125"/>
                  </a:moveTo>
                  <a:lnTo>
                    <a:pt x="170" y="125"/>
                  </a:lnTo>
                  <a:lnTo>
                    <a:pt x="166" y="126"/>
                  </a:lnTo>
                  <a:lnTo>
                    <a:pt x="163" y="127"/>
                  </a:lnTo>
                  <a:lnTo>
                    <a:pt x="160" y="129"/>
                  </a:lnTo>
                  <a:lnTo>
                    <a:pt x="156" y="129"/>
                  </a:lnTo>
                  <a:lnTo>
                    <a:pt x="153" y="131"/>
                  </a:lnTo>
                  <a:lnTo>
                    <a:pt x="146" y="132"/>
                  </a:lnTo>
                  <a:lnTo>
                    <a:pt x="141" y="134"/>
                  </a:lnTo>
                  <a:lnTo>
                    <a:pt x="136" y="135"/>
                  </a:lnTo>
                  <a:lnTo>
                    <a:pt x="130" y="136"/>
                  </a:lnTo>
                  <a:lnTo>
                    <a:pt x="124" y="137"/>
                  </a:lnTo>
                  <a:lnTo>
                    <a:pt x="117" y="139"/>
                  </a:lnTo>
                  <a:lnTo>
                    <a:pt x="111" y="140"/>
                  </a:lnTo>
                  <a:lnTo>
                    <a:pt x="105" y="142"/>
                  </a:lnTo>
                  <a:lnTo>
                    <a:pt x="97" y="142"/>
                  </a:lnTo>
                  <a:lnTo>
                    <a:pt x="91" y="142"/>
                  </a:lnTo>
                  <a:lnTo>
                    <a:pt x="84" y="142"/>
                  </a:lnTo>
                  <a:lnTo>
                    <a:pt x="76" y="144"/>
                  </a:lnTo>
                  <a:lnTo>
                    <a:pt x="70" y="142"/>
                  </a:lnTo>
                  <a:lnTo>
                    <a:pt x="62" y="142"/>
                  </a:lnTo>
                  <a:lnTo>
                    <a:pt x="56" y="142"/>
                  </a:lnTo>
                  <a:lnTo>
                    <a:pt x="50" y="141"/>
                  </a:lnTo>
                  <a:lnTo>
                    <a:pt x="42" y="139"/>
                  </a:lnTo>
                  <a:lnTo>
                    <a:pt x="36" y="137"/>
                  </a:lnTo>
                  <a:lnTo>
                    <a:pt x="31" y="134"/>
                  </a:lnTo>
                  <a:lnTo>
                    <a:pt x="25" y="132"/>
                  </a:lnTo>
                  <a:lnTo>
                    <a:pt x="20" y="129"/>
                  </a:lnTo>
                  <a:lnTo>
                    <a:pt x="15" y="125"/>
                  </a:lnTo>
                  <a:lnTo>
                    <a:pt x="11" y="120"/>
                  </a:lnTo>
                  <a:lnTo>
                    <a:pt x="7" y="116"/>
                  </a:lnTo>
                  <a:lnTo>
                    <a:pt x="3" y="110"/>
                  </a:lnTo>
                  <a:lnTo>
                    <a:pt x="1" y="105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0" y="87"/>
                  </a:lnTo>
                  <a:lnTo>
                    <a:pt x="1" y="82"/>
                  </a:lnTo>
                  <a:lnTo>
                    <a:pt x="3" y="77"/>
                  </a:lnTo>
                  <a:lnTo>
                    <a:pt x="7" y="72"/>
                  </a:lnTo>
                  <a:lnTo>
                    <a:pt x="10" y="66"/>
                  </a:lnTo>
                  <a:lnTo>
                    <a:pt x="15" y="61"/>
                  </a:lnTo>
                  <a:lnTo>
                    <a:pt x="18" y="56"/>
                  </a:lnTo>
                  <a:lnTo>
                    <a:pt x="25" y="51"/>
                  </a:lnTo>
                  <a:lnTo>
                    <a:pt x="31" y="46"/>
                  </a:lnTo>
                  <a:lnTo>
                    <a:pt x="37" y="42"/>
                  </a:lnTo>
                  <a:lnTo>
                    <a:pt x="43" y="38"/>
                  </a:lnTo>
                  <a:lnTo>
                    <a:pt x="51" y="34"/>
                  </a:lnTo>
                  <a:lnTo>
                    <a:pt x="57" y="31"/>
                  </a:lnTo>
                  <a:lnTo>
                    <a:pt x="65" y="26"/>
                  </a:lnTo>
                  <a:lnTo>
                    <a:pt x="72" y="22"/>
                  </a:lnTo>
                  <a:lnTo>
                    <a:pt x="80" y="18"/>
                  </a:lnTo>
                  <a:lnTo>
                    <a:pt x="87" y="16"/>
                  </a:lnTo>
                  <a:lnTo>
                    <a:pt x="95" y="12"/>
                  </a:lnTo>
                  <a:lnTo>
                    <a:pt x="102" y="10"/>
                  </a:lnTo>
                  <a:lnTo>
                    <a:pt x="110" y="8"/>
                  </a:lnTo>
                  <a:lnTo>
                    <a:pt x="116" y="5"/>
                  </a:lnTo>
                  <a:lnTo>
                    <a:pt x="124" y="4"/>
                  </a:lnTo>
                  <a:lnTo>
                    <a:pt x="130" y="2"/>
                  </a:lnTo>
                  <a:lnTo>
                    <a:pt x="136" y="2"/>
                  </a:lnTo>
                  <a:lnTo>
                    <a:pt x="141" y="0"/>
                  </a:lnTo>
                  <a:lnTo>
                    <a:pt x="146" y="0"/>
                  </a:lnTo>
                  <a:lnTo>
                    <a:pt x="151" y="0"/>
                  </a:lnTo>
                  <a:lnTo>
                    <a:pt x="156" y="0"/>
                  </a:lnTo>
                  <a:lnTo>
                    <a:pt x="163" y="2"/>
                  </a:lnTo>
                  <a:lnTo>
                    <a:pt x="168" y="5"/>
                  </a:lnTo>
                  <a:lnTo>
                    <a:pt x="171" y="9"/>
                  </a:lnTo>
                  <a:lnTo>
                    <a:pt x="175" y="17"/>
                  </a:lnTo>
                  <a:lnTo>
                    <a:pt x="176" y="19"/>
                  </a:lnTo>
                  <a:lnTo>
                    <a:pt x="178" y="23"/>
                  </a:lnTo>
                  <a:lnTo>
                    <a:pt x="179" y="28"/>
                  </a:lnTo>
                  <a:lnTo>
                    <a:pt x="182" y="32"/>
                  </a:lnTo>
                  <a:lnTo>
                    <a:pt x="183" y="37"/>
                  </a:lnTo>
                  <a:lnTo>
                    <a:pt x="185" y="41"/>
                  </a:lnTo>
                  <a:lnTo>
                    <a:pt x="188" y="46"/>
                  </a:lnTo>
                  <a:lnTo>
                    <a:pt x="192" y="51"/>
                  </a:lnTo>
                  <a:lnTo>
                    <a:pt x="193" y="56"/>
                  </a:lnTo>
                  <a:lnTo>
                    <a:pt x="198" y="61"/>
                  </a:lnTo>
                  <a:lnTo>
                    <a:pt x="202" y="66"/>
                  </a:lnTo>
                  <a:lnTo>
                    <a:pt x="207" y="72"/>
                  </a:lnTo>
                  <a:lnTo>
                    <a:pt x="212" y="77"/>
                  </a:lnTo>
                  <a:lnTo>
                    <a:pt x="218" y="83"/>
                  </a:lnTo>
                  <a:lnTo>
                    <a:pt x="220" y="86"/>
                  </a:lnTo>
                  <a:lnTo>
                    <a:pt x="224" y="88"/>
                  </a:lnTo>
                  <a:lnTo>
                    <a:pt x="228" y="92"/>
                  </a:lnTo>
                  <a:lnTo>
                    <a:pt x="232" y="95"/>
                  </a:lnTo>
                  <a:lnTo>
                    <a:pt x="235" y="97"/>
                  </a:lnTo>
                  <a:lnTo>
                    <a:pt x="240" y="100"/>
                  </a:lnTo>
                  <a:lnTo>
                    <a:pt x="244" y="104"/>
                  </a:lnTo>
                  <a:lnTo>
                    <a:pt x="249" y="106"/>
                  </a:lnTo>
                  <a:lnTo>
                    <a:pt x="254" y="109"/>
                  </a:lnTo>
                  <a:lnTo>
                    <a:pt x="259" y="111"/>
                  </a:lnTo>
                  <a:lnTo>
                    <a:pt x="264" y="114"/>
                  </a:lnTo>
                  <a:lnTo>
                    <a:pt x="271" y="117"/>
                  </a:lnTo>
                  <a:lnTo>
                    <a:pt x="277" y="120"/>
                  </a:lnTo>
                  <a:lnTo>
                    <a:pt x="283" y="122"/>
                  </a:lnTo>
                  <a:lnTo>
                    <a:pt x="289" y="125"/>
                  </a:lnTo>
                  <a:lnTo>
                    <a:pt x="297" y="129"/>
                  </a:lnTo>
                  <a:lnTo>
                    <a:pt x="303" y="131"/>
                  </a:lnTo>
                  <a:lnTo>
                    <a:pt x="311" y="134"/>
                  </a:lnTo>
                  <a:lnTo>
                    <a:pt x="318" y="136"/>
                  </a:lnTo>
                  <a:lnTo>
                    <a:pt x="327" y="140"/>
                  </a:lnTo>
                  <a:lnTo>
                    <a:pt x="335" y="142"/>
                  </a:lnTo>
                  <a:lnTo>
                    <a:pt x="342" y="144"/>
                  </a:lnTo>
                  <a:lnTo>
                    <a:pt x="350" y="146"/>
                  </a:lnTo>
                  <a:lnTo>
                    <a:pt x="358" y="149"/>
                  </a:lnTo>
                  <a:lnTo>
                    <a:pt x="366" y="151"/>
                  </a:lnTo>
                  <a:lnTo>
                    <a:pt x="375" y="154"/>
                  </a:lnTo>
                  <a:lnTo>
                    <a:pt x="382" y="155"/>
                  </a:lnTo>
                  <a:lnTo>
                    <a:pt x="391" y="158"/>
                  </a:lnTo>
                  <a:lnTo>
                    <a:pt x="399" y="159"/>
                  </a:lnTo>
                  <a:lnTo>
                    <a:pt x="407" y="161"/>
                  </a:lnTo>
                  <a:lnTo>
                    <a:pt x="415" y="163"/>
                  </a:lnTo>
                  <a:lnTo>
                    <a:pt x="422" y="165"/>
                  </a:lnTo>
                  <a:lnTo>
                    <a:pt x="431" y="166"/>
                  </a:lnTo>
                  <a:lnTo>
                    <a:pt x="439" y="169"/>
                  </a:lnTo>
                  <a:lnTo>
                    <a:pt x="448" y="170"/>
                  </a:lnTo>
                  <a:lnTo>
                    <a:pt x="455" y="171"/>
                  </a:lnTo>
                  <a:lnTo>
                    <a:pt x="463" y="173"/>
                  </a:lnTo>
                  <a:lnTo>
                    <a:pt x="470" y="175"/>
                  </a:lnTo>
                  <a:lnTo>
                    <a:pt x="478" y="175"/>
                  </a:lnTo>
                  <a:lnTo>
                    <a:pt x="487" y="178"/>
                  </a:lnTo>
                  <a:lnTo>
                    <a:pt x="493" y="178"/>
                  </a:lnTo>
                  <a:lnTo>
                    <a:pt x="500" y="180"/>
                  </a:lnTo>
                  <a:lnTo>
                    <a:pt x="509" y="181"/>
                  </a:lnTo>
                  <a:lnTo>
                    <a:pt x="517" y="183"/>
                  </a:lnTo>
                  <a:lnTo>
                    <a:pt x="524" y="183"/>
                  </a:lnTo>
                  <a:lnTo>
                    <a:pt x="530" y="184"/>
                  </a:lnTo>
                  <a:lnTo>
                    <a:pt x="538" y="185"/>
                  </a:lnTo>
                  <a:lnTo>
                    <a:pt x="544" y="186"/>
                  </a:lnTo>
                  <a:lnTo>
                    <a:pt x="551" y="188"/>
                  </a:lnTo>
                  <a:lnTo>
                    <a:pt x="558" y="189"/>
                  </a:lnTo>
                  <a:lnTo>
                    <a:pt x="566" y="190"/>
                  </a:lnTo>
                  <a:lnTo>
                    <a:pt x="572" y="191"/>
                  </a:lnTo>
                  <a:lnTo>
                    <a:pt x="578" y="191"/>
                  </a:lnTo>
                  <a:lnTo>
                    <a:pt x="584" y="193"/>
                  </a:lnTo>
                  <a:lnTo>
                    <a:pt x="589" y="193"/>
                  </a:lnTo>
                  <a:lnTo>
                    <a:pt x="596" y="194"/>
                  </a:lnTo>
                  <a:lnTo>
                    <a:pt x="602" y="194"/>
                  </a:lnTo>
                  <a:lnTo>
                    <a:pt x="608" y="195"/>
                  </a:lnTo>
                  <a:lnTo>
                    <a:pt x="613" y="197"/>
                  </a:lnTo>
                  <a:lnTo>
                    <a:pt x="620" y="197"/>
                  </a:lnTo>
                  <a:lnTo>
                    <a:pt x="623" y="197"/>
                  </a:lnTo>
                  <a:lnTo>
                    <a:pt x="628" y="198"/>
                  </a:lnTo>
                  <a:lnTo>
                    <a:pt x="633" y="198"/>
                  </a:lnTo>
                  <a:lnTo>
                    <a:pt x="638" y="199"/>
                  </a:lnTo>
                  <a:lnTo>
                    <a:pt x="642" y="199"/>
                  </a:lnTo>
                  <a:lnTo>
                    <a:pt x="647" y="199"/>
                  </a:lnTo>
                  <a:lnTo>
                    <a:pt x="651" y="200"/>
                  </a:lnTo>
                  <a:lnTo>
                    <a:pt x="656" y="200"/>
                  </a:lnTo>
                  <a:lnTo>
                    <a:pt x="662" y="200"/>
                  </a:lnTo>
                  <a:lnTo>
                    <a:pt x="670" y="202"/>
                  </a:lnTo>
                  <a:lnTo>
                    <a:pt x="674" y="203"/>
                  </a:lnTo>
                  <a:lnTo>
                    <a:pt x="679" y="203"/>
                  </a:lnTo>
                  <a:lnTo>
                    <a:pt x="682" y="203"/>
                  </a:lnTo>
                  <a:lnTo>
                    <a:pt x="686" y="203"/>
                  </a:lnTo>
                  <a:lnTo>
                    <a:pt x="687" y="203"/>
                  </a:lnTo>
                  <a:lnTo>
                    <a:pt x="689" y="204"/>
                  </a:lnTo>
                  <a:lnTo>
                    <a:pt x="606" y="225"/>
                  </a:lnTo>
                  <a:lnTo>
                    <a:pt x="604" y="224"/>
                  </a:lnTo>
                  <a:lnTo>
                    <a:pt x="602" y="224"/>
                  </a:lnTo>
                  <a:lnTo>
                    <a:pt x="598" y="223"/>
                  </a:lnTo>
                  <a:lnTo>
                    <a:pt x="593" y="223"/>
                  </a:lnTo>
                  <a:lnTo>
                    <a:pt x="589" y="223"/>
                  </a:lnTo>
                  <a:lnTo>
                    <a:pt x="587" y="223"/>
                  </a:lnTo>
                  <a:lnTo>
                    <a:pt x="583" y="222"/>
                  </a:lnTo>
                  <a:lnTo>
                    <a:pt x="579" y="222"/>
                  </a:lnTo>
                  <a:lnTo>
                    <a:pt x="576" y="222"/>
                  </a:lnTo>
                  <a:lnTo>
                    <a:pt x="571" y="222"/>
                  </a:lnTo>
                  <a:lnTo>
                    <a:pt x="566" y="222"/>
                  </a:lnTo>
                  <a:lnTo>
                    <a:pt x="562" y="222"/>
                  </a:lnTo>
                  <a:lnTo>
                    <a:pt x="556" y="220"/>
                  </a:lnTo>
                  <a:lnTo>
                    <a:pt x="551" y="220"/>
                  </a:lnTo>
                  <a:lnTo>
                    <a:pt x="544" y="218"/>
                  </a:lnTo>
                  <a:lnTo>
                    <a:pt x="539" y="218"/>
                  </a:lnTo>
                  <a:lnTo>
                    <a:pt x="533" y="217"/>
                  </a:lnTo>
                  <a:lnTo>
                    <a:pt x="527" y="217"/>
                  </a:lnTo>
                  <a:lnTo>
                    <a:pt x="520" y="215"/>
                  </a:lnTo>
                  <a:lnTo>
                    <a:pt x="514" y="215"/>
                  </a:lnTo>
                  <a:lnTo>
                    <a:pt x="507" y="214"/>
                  </a:lnTo>
                  <a:lnTo>
                    <a:pt x="499" y="214"/>
                  </a:lnTo>
                  <a:lnTo>
                    <a:pt x="493" y="212"/>
                  </a:lnTo>
                  <a:lnTo>
                    <a:pt x="485" y="212"/>
                  </a:lnTo>
                  <a:lnTo>
                    <a:pt x="478" y="210"/>
                  </a:lnTo>
                  <a:lnTo>
                    <a:pt x="470" y="209"/>
                  </a:lnTo>
                  <a:lnTo>
                    <a:pt x="463" y="209"/>
                  </a:lnTo>
                  <a:lnTo>
                    <a:pt x="455" y="208"/>
                  </a:lnTo>
                  <a:lnTo>
                    <a:pt x="448" y="205"/>
                  </a:lnTo>
                  <a:lnTo>
                    <a:pt x="439" y="204"/>
                  </a:lnTo>
                  <a:lnTo>
                    <a:pt x="430" y="203"/>
                  </a:lnTo>
                  <a:lnTo>
                    <a:pt x="422" y="202"/>
                  </a:lnTo>
                  <a:lnTo>
                    <a:pt x="414" y="199"/>
                  </a:lnTo>
                  <a:lnTo>
                    <a:pt x="405" y="198"/>
                  </a:lnTo>
                  <a:lnTo>
                    <a:pt x="397" y="197"/>
                  </a:lnTo>
                  <a:lnTo>
                    <a:pt x="389" y="195"/>
                  </a:lnTo>
                  <a:lnTo>
                    <a:pt x="380" y="193"/>
                  </a:lnTo>
                  <a:lnTo>
                    <a:pt x="371" y="191"/>
                  </a:lnTo>
                  <a:lnTo>
                    <a:pt x="364" y="189"/>
                  </a:lnTo>
                  <a:lnTo>
                    <a:pt x="355" y="188"/>
                  </a:lnTo>
                  <a:lnTo>
                    <a:pt x="346" y="185"/>
                  </a:lnTo>
                  <a:lnTo>
                    <a:pt x="337" y="183"/>
                  </a:lnTo>
                  <a:lnTo>
                    <a:pt x="328" y="181"/>
                  </a:lnTo>
                  <a:lnTo>
                    <a:pt x="320" y="180"/>
                  </a:lnTo>
                  <a:lnTo>
                    <a:pt x="311" y="176"/>
                  </a:lnTo>
                  <a:lnTo>
                    <a:pt x="302" y="174"/>
                  </a:lnTo>
                  <a:lnTo>
                    <a:pt x="293" y="171"/>
                  </a:lnTo>
                  <a:lnTo>
                    <a:pt x="286" y="169"/>
                  </a:lnTo>
                  <a:lnTo>
                    <a:pt x="277" y="166"/>
                  </a:lnTo>
                  <a:lnTo>
                    <a:pt x="268" y="164"/>
                  </a:lnTo>
                  <a:lnTo>
                    <a:pt x="259" y="160"/>
                  </a:lnTo>
                  <a:lnTo>
                    <a:pt x="252" y="159"/>
                  </a:lnTo>
                  <a:lnTo>
                    <a:pt x="243" y="155"/>
                  </a:lnTo>
                  <a:lnTo>
                    <a:pt x="235" y="153"/>
                  </a:lnTo>
                  <a:lnTo>
                    <a:pt x="228" y="149"/>
                  </a:lnTo>
                  <a:lnTo>
                    <a:pt x="220" y="145"/>
                  </a:lnTo>
                  <a:lnTo>
                    <a:pt x="213" y="142"/>
                  </a:lnTo>
                  <a:lnTo>
                    <a:pt x="205" y="139"/>
                  </a:lnTo>
                  <a:lnTo>
                    <a:pt x="198" y="136"/>
                  </a:lnTo>
                  <a:lnTo>
                    <a:pt x="192" y="132"/>
                  </a:lnTo>
                  <a:lnTo>
                    <a:pt x="173" y="125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4" name="Freeform 84"/>
            <p:cNvSpPr>
              <a:spLocks/>
            </p:cNvSpPr>
            <p:nvPr/>
          </p:nvSpPr>
          <p:spPr bwMode="auto">
            <a:xfrm>
              <a:off x="3094" y="2952"/>
              <a:ext cx="443" cy="144"/>
            </a:xfrm>
            <a:custGeom>
              <a:avLst/>
              <a:gdLst>
                <a:gd name="T0" fmla="*/ 17 w 1327"/>
                <a:gd name="T1" fmla="*/ 398 h 432"/>
                <a:gd name="T2" fmla="*/ 49 w 1327"/>
                <a:gd name="T3" fmla="*/ 372 h 432"/>
                <a:gd name="T4" fmla="*/ 91 w 1327"/>
                <a:gd name="T5" fmla="*/ 332 h 432"/>
                <a:gd name="T6" fmla="*/ 116 w 1327"/>
                <a:gd name="T7" fmla="*/ 305 h 432"/>
                <a:gd name="T8" fmla="*/ 137 w 1327"/>
                <a:gd name="T9" fmla="*/ 279 h 432"/>
                <a:gd name="T10" fmla="*/ 155 w 1327"/>
                <a:gd name="T11" fmla="*/ 252 h 432"/>
                <a:gd name="T12" fmla="*/ 170 w 1327"/>
                <a:gd name="T13" fmla="*/ 225 h 432"/>
                <a:gd name="T14" fmla="*/ 183 w 1327"/>
                <a:gd name="T15" fmla="*/ 195 h 432"/>
                <a:gd name="T16" fmla="*/ 201 w 1327"/>
                <a:gd name="T17" fmla="*/ 162 h 432"/>
                <a:gd name="T18" fmla="*/ 226 w 1327"/>
                <a:gd name="T19" fmla="*/ 128 h 432"/>
                <a:gd name="T20" fmla="*/ 254 w 1327"/>
                <a:gd name="T21" fmla="*/ 95 h 432"/>
                <a:gd name="T22" fmla="*/ 289 w 1327"/>
                <a:gd name="T23" fmla="*/ 64 h 432"/>
                <a:gd name="T24" fmla="*/ 330 w 1327"/>
                <a:gd name="T25" fmla="*/ 39 h 432"/>
                <a:gd name="T26" fmla="*/ 379 w 1327"/>
                <a:gd name="T27" fmla="*/ 17 h 432"/>
                <a:gd name="T28" fmla="*/ 433 w 1327"/>
                <a:gd name="T29" fmla="*/ 4 h 432"/>
                <a:gd name="T30" fmla="*/ 496 w 1327"/>
                <a:gd name="T31" fmla="*/ 0 h 432"/>
                <a:gd name="T32" fmla="*/ 568 w 1327"/>
                <a:gd name="T33" fmla="*/ 5 h 432"/>
                <a:gd name="T34" fmla="*/ 645 w 1327"/>
                <a:gd name="T35" fmla="*/ 24 h 432"/>
                <a:gd name="T36" fmla="*/ 723 w 1327"/>
                <a:gd name="T37" fmla="*/ 48 h 432"/>
                <a:gd name="T38" fmla="*/ 793 w 1327"/>
                <a:gd name="T39" fmla="*/ 73 h 432"/>
                <a:gd name="T40" fmla="*/ 860 w 1327"/>
                <a:gd name="T41" fmla="*/ 100 h 432"/>
                <a:gd name="T42" fmla="*/ 923 w 1327"/>
                <a:gd name="T43" fmla="*/ 129 h 432"/>
                <a:gd name="T44" fmla="*/ 982 w 1327"/>
                <a:gd name="T45" fmla="*/ 162 h 432"/>
                <a:gd name="T46" fmla="*/ 1037 w 1327"/>
                <a:gd name="T47" fmla="*/ 196 h 432"/>
                <a:gd name="T48" fmla="*/ 1092 w 1327"/>
                <a:gd name="T49" fmla="*/ 232 h 432"/>
                <a:gd name="T50" fmla="*/ 1146 w 1327"/>
                <a:gd name="T51" fmla="*/ 271 h 432"/>
                <a:gd name="T52" fmla="*/ 1199 w 1327"/>
                <a:gd name="T53" fmla="*/ 312 h 432"/>
                <a:gd name="T54" fmla="*/ 1253 w 1327"/>
                <a:gd name="T55" fmla="*/ 356 h 432"/>
                <a:gd name="T56" fmla="*/ 1263 w 1327"/>
                <a:gd name="T57" fmla="*/ 431 h 432"/>
                <a:gd name="T58" fmla="*/ 1238 w 1327"/>
                <a:gd name="T59" fmla="*/ 410 h 432"/>
                <a:gd name="T60" fmla="*/ 1210 w 1327"/>
                <a:gd name="T61" fmla="*/ 387 h 432"/>
                <a:gd name="T62" fmla="*/ 1179 w 1327"/>
                <a:gd name="T63" fmla="*/ 364 h 432"/>
                <a:gd name="T64" fmla="*/ 1142 w 1327"/>
                <a:gd name="T65" fmla="*/ 337 h 432"/>
                <a:gd name="T66" fmla="*/ 1100 w 1327"/>
                <a:gd name="T67" fmla="*/ 308 h 432"/>
                <a:gd name="T68" fmla="*/ 1056 w 1327"/>
                <a:gd name="T69" fmla="*/ 279 h 432"/>
                <a:gd name="T70" fmla="*/ 1008 w 1327"/>
                <a:gd name="T71" fmla="*/ 250 h 432"/>
                <a:gd name="T72" fmla="*/ 959 w 1327"/>
                <a:gd name="T73" fmla="*/ 225 h 432"/>
                <a:gd name="T74" fmla="*/ 910 w 1327"/>
                <a:gd name="T75" fmla="*/ 202 h 432"/>
                <a:gd name="T76" fmla="*/ 883 w 1327"/>
                <a:gd name="T77" fmla="*/ 190 h 432"/>
                <a:gd name="T78" fmla="*/ 851 w 1327"/>
                <a:gd name="T79" fmla="*/ 175 h 432"/>
                <a:gd name="T80" fmla="*/ 807 w 1327"/>
                <a:gd name="T81" fmla="*/ 157 h 432"/>
                <a:gd name="T82" fmla="*/ 753 w 1327"/>
                <a:gd name="T83" fmla="*/ 139 h 432"/>
                <a:gd name="T84" fmla="*/ 692 w 1327"/>
                <a:gd name="T85" fmla="*/ 123 h 432"/>
                <a:gd name="T86" fmla="*/ 625 w 1327"/>
                <a:gd name="T87" fmla="*/ 109 h 432"/>
                <a:gd name="T88" fmla="*/ 556 w 1327"/>
                <a:gd name="T89" fmla="*/ 102 h 432"/>
                <a:gd name="T90" fmla="*/ 486 w 1327"/>
                <a:gd name="T91" fmla="*/ 102 h 432"/>
                <a:gd name="T92" fmla="*/ 417 w 1327"/>
                <a:gd name="T93" fmla="*/ 113 h 432"/>
                <a:gd name="T94" fmla="*/ 353 w 1327"/>
                <a:gd name="T95" fmla="*/ 138 h 432"/>
                <a:gd name="T96" fmla="*/ 322 w 1327"/>
                <a:gd name="T97" fmla="*/ 157 h 432"/>
                <a:gd name="T98" fmla="*/ 293 w 1327"/>
                <a:gd name="T99" fmla="*/ 181 h 432"/>
                <a:gd name="T100" fmla="*/ 256 w 1327"/>
                <a:gd name="T101" fmla="*/ 213 h 432"/>
                <a:gd name="T102" fmla="*/ 219 w 1327"/>
                <a:gd name="T103" fmla="*/ 254 h 432"/>
                <a:gd name="T104" fmla="*/ 194 w 1327"/>
                <a:gd name="T105" fmla="*/ 288 h 432"/>
                <a:gd name="T106" fmla="*/ 162 w 1327"/>
                <a:gd name="T107" fmla="*/ 328 h 432"/>
                <a:gd name="T108" fmla="*/ 122 w 1327"/>
                <a:gd name="T109" fmla="*/ 366 h 432"/>
                <a:gd name="T110" fmla="*/ 81 w 1327"/>
                <a:gd name="T111" fmla="*/ 396 h 432"/>
                <a:gd name="T112" fmla="*/ 45 w 1327"/>
                <a:gd name="T113" fmla="*/ 417 h 432"/>
                <a:gd name="T114" fmla="*/ 24 w 1327"/>
                <a:gd name="T115" fmla="*/ 430 h 43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27"/>
                <a:gd name="T175" fmla="*/ 0 h 432"/>
                <a:gd name="T176" fmla="*/ 1327 w 1327"/>
                <a:gd name="T177" fmla="*/ 432 h 43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27" h="432">
                  <a:moveTo>
                    <a:pt x="0" y="411"/>
                  </a:moveTo>
                  <a:lnTo>
                    <a:pt x="1" y="410"/>
                  </a:lnTo>
                  <a:lnTo>
                    <a:pt x="5" y="407"/>
                  </a:lnTo>
                  <a:lnTo>
                    <a:pt x="8" y="405"/>
                  </a:lnTo>
                  <a:lnTo>
                    <a:pt x="12" y="402"/>
                  </a:lnTo>
                  <a:lnTo>
                    <a:pt x="17" y="398"/>
                  </a:lnTo>
                  <a:lnTo>
                    <a:pt x="22" y="396"/>
                  </a:lnTo>
                  <a:lnTo>
                    <a:pt x="25" y="391"/>
                  </a:lnTo>
                  <a:lnTo>
                    <a:pt x="32" y="387"/>
                  </a:lnTo>
                  <a:lnTo>
                    <a:pt x="37" y="382"/>
                  </a:lnTo>
                  <a:lnTo>
                    <a:pt x="43" y="377"/>
                  </a:lnTo>
                  <a:lnTo>
                    <a:pt x="49" y="372"/>
                  </a:lnTo>
                  <a:lnTo>
                    <a:pt x="55" y="366"/>
                  </a:lnTo>
                  <a:lnTo>
                    <a:pt x="63" y="359"/>
                  </a:lnTo>
                  <a:lnTo>
                    <a:pt x="70" y="354"/>
                  </a:lnTo>
                  <a:lnTo>
                    <a:pt x="77" y="347"/>
                  </a:lnTo>
                  <a:lnTo>
                    <a:pt x="84" y="339"/>
                  </a:lnTo>
                  <a:lnTo>
                    <a:pt x="91" y="332"/>
                  </a:lnTo>
                  <a:lnTo>
                    <a:pt x="99" y="324"/>
                  </a:lnTo>
                  <a:lnTo>
                    <a:pt x="102" y="320"/>
                  </a:lnTo>
                  <a:lnTo>
                    <a:pt x="106" y="317"/>
                  </a:lnTo>
                  <a:lnTo>
                    <a:pt x="109" y="313"/>
                  </a:lnTo>
                  <a:lnTo>
                    <a:pt x="113" y="309"/>
                  </a:lnTo>
                  <a:lnTo>
                    <a:pt x="116" y="305"/>
                  </a:lnTo>
                  <a:lnTo>
                    <a:pt x="121" y="300"/>
                  </a:lnTo>
                  <a:lnTo>
                    <a:pt x="123" y="296"/>
                  </a:lnTo>
                  <a:lnTo>
                    <a:pt x="127" y="293"/>
                  </a:lnTo>
                  <a:lnTo>
                    <a:pt x="129" y="288"/>
                  </a:lnTo>
                  <a:lnTo>
                    <a:pt x="133" y="284"/>
                  </a:lnTo>
                  <a:lnTo>
                    <a:pt x="137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6" y="266"/>
                  </a:lnTo>
                  <a:lnTo>
                    <a:pt x="150" y="261"/>
                  </a:lnTo>
                  <a:lnTo>
                    <a:pt x="152" y="257"/>
                  </a:lnTo>
                  <a:lnTo>
                    <a:pt x="155" y="252"/>
                  </a:lnTo>
                  <a:lnTo>
                    <a:pt x="157" y="249"/>
                  </a:lnTo>
                  <a:lnTo>
                    <a:pt x="161" y="244"/>
                  </a:lnTo>
                  <a:lnTo>
                    <a:pt x="163" y="239"/>
                  </a:lnTo>
                  <a:lnTo>
                    <a:pt x="166" y="234"/>
                  </a:lnTo>
                  <a:lnTo>
                    <a:pt x="167" y="230"/>
                  </a:lnTo>
                  <a:lnTo>
                    <a:pt x="170" y="225"/>
                  </a:lnTo>
                  <a:lnTo>
                    <a:pt x="172" y="221"/>
                  </a:lnTo>
                  <a:lnTo>
                    <a:pt x="173" y="215"/>
                  </a:lnTo>
                  <a:lnTo>
                    <a:pt x="176" y="210"/>
                  </a:lnTo>
                  <a:lnTo>
                    <a:pt x="178" y="205"/>
                  </a:lnTo>
                  <a:lnTo>
                    <a:pt x="181" y="200"/>
                  </a:lnTo>
                  <a:lnTo>
                    <a:pt x="183" y="195"/>
                  </a:lnTo>
                  <a:lnTo>
                    <a:pt x="186" y="190"/>
                  </a:lnTo>
                  <a:lnTo>
                    <a:pt x="188" y="183"/>
                  </a:lnTo>
                  <a:lnTo>
                    <a:pt x="192" y="178"/>
                  </a:lnTo>
                  <a:lnTo>
                    <a:pt x="195" y="173"/>
                  </a:lnTo>
                  <a:lnTo>
                    <a:pt x="199" y="167"/>
                  </a:lnTo>
                  <a:lnTo>
                    <a:pt x="201" y="162"/>
                  </a:lnTo>
                  <a:lnTo>
                    <a:pt x="205" y="157"/>
                  </a:lnTo>
                  <a:lnTo>
                    <a:pt x="209" y="151"/>
                  </a:lnTo>
                  <a:lnTo>
                    <a:pt x="212" y="146"/>
                  </a:lnTo>
                  <a:lnTo>
                    <a:pt x="217" y="139"/>
                  </a:lnTo>
                  <a:lnTo>
                    <a:pt x="221" y="134"/>
                  </a:lnTo>
                  <a:lnTo>
                    <a:pt x="226" y="128"/>
                  </a:lnTo>
                  <a:lnTo>
                    <a:pt x="230" y="123"/>
                  </a:lnTo>
                  <a:lnTo>
                    <a:pt x="234" y="117"/>
                  </a:lnTo>
                  <a:lnTo>
                    <a:pt x="239" y="112"/>
                  </a:lnTo>
                  <a:lnTo>
                    <a:pt x="244" y="107"/>
                  </a:lnTo>
                  <a:lnTo>
                    <a:pt x="249" y="102"/>
                  </a:lnTo>
                  <a:lnTo>
                    <a:pt x="254" y="95"/>
                  </a:lnTo>
                  <a:lnTo>
                    <a:pt x="260" y="90"/>
                  </a:lnTo>
                  <a:lnTo>
                    <a:pt x="265" y="85"/>
                  </a:lnTo>
                  <a:lnTo>
                    <a:pt x="271" y="80"/>
                  </a:lnTo>
                  <a:lnTo>
                    <a:pt x="276" y="74"/>
                  </a:lnTo>
                  <a:lnTo>
                    <a:pt x="283" y="70"/>
                  </a:lnTo>
                  <a:lnTo>
                    <a:pt x="289" y="64"/>
                  </a:lnTo>
                  <a:lnTo>
                    <a:pt x="295" y="60"/>
                  </a:lnTo>
                  <a:lnTo>
                    <a:pt x="303" y="56"/>
                  </a:lnTo>
                  <a:lnTo>
                    <a:pt x="310" y="51"/>
                  </a:lnTo>
                  <a:lnTo>
                    <a:pt x="317" y="46"/>
                  </a:lnTo>
                  <a:lnTo>
                    <a:pt x="323" y="43"/>
                  </a:lnTo>
                  <a:lnTo>
                    <a:pt x="330" y="39"/>
                  </a:lnTo>
                  <a:lnTo>
                    <a:pt x="338" y="35"/>
                  </a:lnTo>
                  <a:lnTo>
                    <a:pt x="345" y="30"/>
                  </a:lnTo>
                  <a:lnTo>
                    <a:pt x="354" y="27"/>
                  </a:lnTo>
                  <a:lnTo>
                    <a:pt x="362" y="24"/>
                  </a:lnTo>
                  <a:lnTo>
                    <a:pt x="370" y="20"/>
                  </a:lnTo>
                  <a:lnTo>
                    <a:pt x="379" y="17"/>
                  </a:lnTo>
                  <a:lnTo>
                    <a:pt x="388" y="14"/>
                  </a:lnTo>
                  <a:lnTo>
                    <a:pt x="396" y="11"/>
                  </a:lnTo>
                  <a:lnTo>
                    <a:pt x="406" y="10"/>
                  </a:lnTo>
                  <a:lnTo>
                    <a:pt x="414" y="7"/>
                  </a:lnTo>
                  <a:lnTo>
                    <a:pt x="424" y="5"/>
                  </a:lnTo>
                  <a:lnTo>
                    <a:pt x="433" y="4"/>
                  </a:lnTo>
                  <a:lnTo>
                    <a:pt x="445" y="2"/>
                  </a:lnTo>
                  <a:lnTo>
                    <a:pt x="453" y="1"/>
                  </a:lnTo>
                  <a:lnTo>
                    <a:pt x="463" y="0"/>
                  </a:lnTo>
                  <a:lnTo>
                    <a:pt x="475" y="0"/>
                  </a:lnTo>
                  <a:lnTo>
                    <a:pt x="486" y="0"/>
                  </a:lnTo>
                  <a:lnTo>
                    <a:pt x="496" y="0"/>
                  </a:lnTo>
                  <a:lnTo>
                    <a:pt x="507" y="0"/>
                  </a:lnTo>
                  <a:lnTo>
                    <a:pt x="519" y="0"/>
                  </a:lnTo>
                  <a:lnTo>
                    <a:pt x="531" y="1"/>
                  </a:lnTo>
                  <a:lnTo>
                    <a:pt x="542" y="1"/>
                  </a:lnTo>
                  <a:lnTo>
                    <a:pt x="554" y="2"/>
                  </a:lnTo>
                  <a:lnTo>
                    <a:pt x="568" y="5"/>
                  </a:lnTo>
                  <a:lnTo>
                    <a:pt x="580" y="7"/>
                  </a:lnTo>
                  <a:lnTo>
                    <a:pt x="593" y="10"/>
                  </a:lnTo>
                  <a:lnTo>
                    <a:pt x="605" y="12"/>
                  </a:lnTo>
                  <a:lnTo>
                    <a:pt x="619" y="16"/>
                  </a:lnTo>
                  <a:lnTo>
                    <a:pt x="633" y="20"/>
                  </a:lnTo>
                  <a:lnTo>
                    <a:pt x="645" y="24"/>
                  </a:lnTo>
                  <a:lnTo>
                    <a:pt x="659" y="27"/>
                  </a:lnTo>
                  <a:lnTo>
                    <a:pt x="672" y="31"/>
                  </a:lnTo>
                  <a:lnTo>
                    <a:pt x="686" y="35"/>
                  </a:lnTo>
                  <a:lnTo>
                    <a:pt x="697" y="39"/>
                  </a:lnTo>
                  <a:lnTo>
                    <a:pt x="709" y="44"/>
                  </a:lnTo>
                  <a:lnTo>
                    <a:pt x="723" y="48"/>
                  </a:lnTo>
                  <a:lnTo>
                    <a:pt x="736" y="51"/>
                  </a:lnTo>
                  <a:lnTo>
                    <a:pt x="747" y="56"/>
                  </a:lnTo>
                  <a:lnTo>
                    <a:pt x="758" y="60"/>
                  </a:lnTo>
                  <a:lnTo>
                    <a:pt x="771" y="64"/>
                  </a:lnTo>
                  <a:lnTo>
                    <a:pt x="782" y="69"/>
                  </a:lnTo>
                  <a:lnTo>
                    <a:pt x="793" y="73"/>
                  </a:lnTo>
                  <a:lnTo>
                    <a:pt x="805" y="78"/>
                  </a:lnTo>
                  <a:lnTo>
                    <a:pt x="816" y="83"/>
                  </a:lnTo>
                  <a:lnTo>
                    <a:pt x="829" y="88"/>
                  </a:lnTo>
                  <a:lnTo>
                    <a:pt x="839" y="92"/>
                  </a:lnTo>
                  <a:lnTo>
                    <a:pt x="849" y="95"/>
                  </a:lnTo>
                  <a:lnTo>
                    <a:pt x="860" y="100"/>
                  </a:lnTo>
                  <a:lnTo>
                    <a:pt x="871" y="105"/>
                  </a:lnTo>
                  <a:lnTo>
                    <a:pt x="881" y="110"/>
                  </a:lnTo>
                  <a:lnTo>
                    <a:pt x="891" y="115"/>
                  </a:lnTo>
                  <a:lnTo>
                    <a:pt x="903" y="119"/>
                  </a:lnTo>
                  <a:lnTo>
                    <a:pt x="913" y="126"/>
                  </a:lnTo>
                  <a:lnTo>
                    <a:pt x="923" y="129"/>
                  </a:lnTo>
                  <a:lnTo>
                    <a:pt x="933" y="136"/>
                  </a:lnTo>
                  <a:lnTo>
                    <a:pt x="943" y="141"/>
                  </a:lnTo>
                  <a:lnTo>
                    <a:pt x="953" y="146"/>
                  </a:lnTo>
                  <a:lnTo>
                    <a:pt x="962" y="151"/>
                  </a:lnTo>
                  <a:lnTo>
                    <a:pt x="972" y="157"/>
                  </a:lnTo>
                  <a:lnTo>
                    <a:pt x="982" y="162"/>
                  </a:lnTo>
                  <a:lnTo>
                    <a:pt x="992" y="168"/>
                  </a:lnTo>
                  <a:lnTo>
                    <a:pt x="1001" y="173"/>
                  </a:lnTo>
                  <a:lnTo>
                    <a:pt x="1011" y="178"/>
                  </a:lnTo>
                  <a:lnTo>
                    <a:pt x="1019" y="183"/>
                  </a:lnTo>
                  <a:lnTo>
                    <a:pt x="1028" y="190"/>
                  </a:lnTo>
                  <a:lnTo>
                    <a:pt x="1037" y="196"/>
                  </a:lnTo>
                  <a:lnTo>
                    <a:pt x="1047" y="201"/>
                  </a:lnTo>
                  <a:lnTo>
                    <a:pt x="1056" y="207"/>
                  </a:lnTo>
                  <a:lnTo>
                    <a:pt x="1066" y="213"/>
                  </a:lnTo>
                  <a:lnTo>
                    <a:pt x="1073" y="219"/>
                  </a:lnTo>
                  <a:lnTo>
                    <a:pt x="1083" y="226"/>
                  </a:lnTo>
                  <a:lnTo>
                    <a:pt x="1092" y="232"/>
                  </a:lnTo>
                  <a:lnTo>
                    <a:pt x="1102" y="239"/>
                  </a:lnTo>
                  <a:lnTo>
                    <a:pt x="1110" y="245"/>
                  </a:lnTo>
                  <a:lnTo>
                    <a:pt x="1120" y="251"/>
                  </a:lnTo>
                  <a:lnTo>
                    <a:pt x="1129" y="257"/>
                  </a:lnTo>
                  <a:lnTo>
                    <a:pt x="1137" y="265"/>
                  </a:lnTo>
                  <a:lnTo>
                    <a:pt x="1146" y="271"/>
                  </a:lnTo>
                  <a:lnTo>
                    <a:pt x="1155" y="278"/>
                  </a:lnTo>
                  <a:lnTo>
                    <a:pt x="1164" y="284"/>
                  </a:lnTo>
                  <a:lnTo>
                    <a:pt x="1173" y="291"/>
                  </a:lnTo>
                  <a:lnTo>
                    <a:pt x="1181" y="298"/>
                  </a:lnTo>
                  <a:lnTo>
                    <a:pt x="1190" y="305"/>
                  </a:lnTo>
                  <a:lnTo>
                    <a:pt x="1199" y="312"/>
                  </a:lnTo>
                  <a:lnTo>
                    <a:pt x="1209" y="320"/>
                  </a:lnTo>
                  <a:lnTo>
                    <a:pt x="1216" y="327"/>
                  </a:lnTo>
                  <a:lnTo>
                    <a:pt x="1226" y="334"/>
                  </a:lnTo>
                  <a:lnTo>
                    <a:pt x="1235" y="340"/>
                  </a:lnTo>
                  <a:lnTo>
                    <a:pt x="1244" y="349"/>
                  </a:lnTo>
                  <a:lnTo>
                    <a:pt x="1253" y="356"/>
                  </a:lnTo>
                  <a:lnTo>
                    <a:pt x="1262" y="364"/>
                  </a:lnTo>
                  <a:lnTo>
                    <a:pt x="1272" y="372"/>
                  </a:lnTo>
                  <a:lnTo>
                    <a:pt x="1282" y="379"/>
                  </a:lnTo>
                  <a:lnTo>
                    <a:pt x="1327" y="423"/>
                  </a:lnTo>
                  <a:lnTo>
                    <a:pt x="1264" y="432"/>
                  </a:lnTo>
                  <a:lnTo>
                    <a:pt x="1263" y="431"/>
                  </a:lnTo>
                  <a:lnTo>
                    <a:pt x="1262" y="430"/>
                  </a:lnTo>
                  <a:lnTo>
                    <a:pt x="1259" y="427"/>
                  </a:lnTo>
                  <a:lnTo>
                    <a:pt x="1255" y="423"/>
                  </a:lnTo>
                  <a:lnTo>
                    <a:pt x="1250" y="420"/>
                  </a:lnTo>
                  <a:lnTo>
                    <a:pt x="1245" y="416"/>
                  </a:lnTo>
                  <a:lnTo>
                    <a:pt x="1238" y="410"/>
                  </a:lnTo>
                  <a:lnTo>
                    <a:pt x="1232" y="405"/>
                  </a:lnTo>
                  <a:lnTo>
                    <a:pt x="1228" y="401"/>
                  </a:lnTo>
                  <a:lnTo>
                    <a:pt x="1223" y="398"/>
                  </a:lnTo>
                  <a:lnTo>
                    <a:pt x="1219" y="394"/>
                  </a:lnTo>
                  <a:lnTo>
                    <a:pt x="1215" y="391"/>
                  </a:lnTo>
                  <a:lnTo>
                    <a:pt x="1210" y="387"/>
                  </a:lnTo>
                  <a:lnTo>
                    <a:pt x="1205" y="383"/>
                  </a:lnTo>
                  <a:lnTo>
                    <a:pt x="1200" y="379"/>
                  </a:lnTo>
                  <a:lnTo>
                    <a:pt x="1195" y="377"/>
                  </a:lnTo>
                  <a:lnTo>
                    <a:pt x="1190" y="372"/>
                  </a:lnTo>
                  <a:lnTo>
                    <a:pt x="1184" y="368"/>
                  </a:lnTo>
                  <a:lnTo>
                    <a:pt x="1179" y="364"/>
                  </a:lnTo>
                  <a:lnTo>
                    <a:pt x="1173" y="359"/>
                  </a:lnTo>
                  <a:lnTo>
                    <a:pt x="1166" y="354"/>
                  </a:lnTo>
                  <a:lnTo>
                    <a:pt x="1161" y="351"/>
                  </a:lnTo>
                  <a:lnTo>
                    <a:pt x="1155" y="345"/>
                  </a:lnTo>
                  <a:lnTo>
                    <a:pt x="1149" y="342"/>
                  </a:lnTo>
                  <a:lnTo>
                    <a:pt x="1142" y="337"/>
                  </a:lnTo>
                  <a:lnTo>
                    <a:pt x="1135" y="332"/>
                  </a:lnTo>
                  <a:lnTo>
                    <a:pt x="1127" y="327"/>
                  </a:lnTo>
                  <a:lnTo>
                    <a:pt x="1121" y="323"/>
                  </a:lnTo>
                  <a:lnTo>
                    <a:pt x="1115" y="318"/>
                  </a:lnTo>
                  <a:lnTo>
                    <a:pt x="1107" y="313"/>
                  </a:lnTo>
                  <a:lnTo>
                    <a:pt x="1100" y="308"/>
                  </a:lnTo>
                  <a:lnTo>
                    <a:pt x="1093" y="304"/>
                  </a:lnTo>
                  <a:lnTo>
                    <a:pt x="1086" y="298"/>
                  </a:lnTo>
                  <a:lnTo>
                    <a:pt x="1078" y="293"/>
                  </a:lnTo>
                  <a:lnTo>
                    <a:pt x="1071" y="288"/>
                  </a:lnTo>
                  <a:lnTo>
                    <a:pt x="1063" y="284"/>
                  </a:lnTo>
                  <a:lnTo>
                    <a:pt x="1056" y="279"/>
                  </a:lnTo>
                  <a:lnTo>
                    <a:pt x="1048" y="274"/>
                  </a:lnTo>
                  <a:lnTo>
                    <a:pt x="1039" y="269"/>
                  </a:lnTo>
                  <a:lnTo>
                    <a:pt x="1033" y="265"/>
                  </a:lnTo>
                  <a:lnTo>
                    <a:pt x="1024" y="260"/>
                  </a:lnTo>
                  <a:lnTo>
                    <a:pt x="1017" y="255"/>
                  </a:lnTo>
                  <a:lnTo>
                    <a:pt x="1008" y="250"/>
                  </a:lnTo>
                  <a:lnTo>
                    <a:pt x="1001" y="246"/>
                  </a:lnTo>
                  <a:lnTo>
                    <a:pt x="992" y="242"/>
                  </a:lnTo>
                  <a:lnTo>
                    <a:pt x="984" y="237"/>
                  </a:lnTo>
                  <a:lnTo>
                    <a:pt x="975" y="234"/>
                  </a:lnTo>
                  <a:lnTo>
                    <a:pt x="968" y="229"/>
                  </a:lnTo>
                  <a:lnTo>
                    <a:pt x="959" y="225"/>
                  </a:lnTo>
                  <a:lnTo>
                    <a:pt x="952" y="221"/>
                  </a:lnTo>
                  <a:lnTo>
                    <a:pt x="943" y="216"/>
                  </a:lnTo>
                  <a:lnTo>
                    <a:pt x="935" y="212"/>
                  </a:lnTo>
                  <a:lnTo>
                    <a:pt x="927" y="208"/>
                  </a:lnTo>
                  <a:lnTo>
                    <a:pt x="919" y="206"/>
                  </a:lnTo>
                  <a:lnTo>
                    <a:pt x="910" y="202"/>
                  </a:lnTo>
                  <a:lnTo>
                    <a:pt x="903" y="200"/>
                  </a:lnTo>
                  <a:lnTo>
                    <a:pt x="901" y="198"/>
                  </a:lnTo>
                  <a:lnTo>
                    <a:pt x="899" y="197"/>
                  </a:lnTo>
                  <a:lnTo>
                    <a:pt x="894" y="195"/>
                  </a:lnTo>
                  <a:lnTo>
                    <a:pt x="888" y="191"/>
                  </a:lnTo>
                  <a:lnTo>
                    <a:pt x="883" y="190"/>
                  </a:lnTo>
                  <a:lnTo>
                    <a:pt x="879" y="187"/>
                  </a:lnTo>
                  <a:lnTo>
                    <a:pt x="874" y="185"/>
                  </a:lnTo>
                  <a:lnTo>
                    <a:pt x="869" y="183"/>
                  </a:lnTo>
                  <a:lnTo>
                    <a:pt x="864" y="180"/>
                  </a:lnTo>
                  <a:lnTo>
                    <a:pt x="857" y="178"/>
                  </a:lnTo>
                  <a:lnTo>
                    <a:pt x="851" y="175"/>
                  </a:lnTo>
                  <a:lnTo>
                    <a:pt x="846" y="173"/>
                  </a:lnTo>
                  <a:lnTo>
                    <a:pt x="837" y="169"/>
                  </a:lnTo>
                  <a:lnTo>
                    <a:pt x="831" y="167"/>
                  </a:lnTo>
                  <a:lnTo>
                    <a:pt x="824" y="163"/>
                  </a:lnTo>
                  <a:lnTo>
                    <a:pt x="816" y="161"/>
                  </a:lnTo>
                  <a:lnTo>
                    <a:pt x="807" y="157"/>
                  </a:lnTo>
                  <a:lnTo>
                    <a:pt x="798" y="156"/>
                  </a:lnTo>
                  <a:lnTo>
                    <a:pt x="791" y="152"/>
                  </a:lnTo>
                  <a:lnTo>
                    <a:pt x="782" y="149"/>
                  </a:lnTo>
                  <a:lnTo>
                    <a:pt x="772" y="146"/>
                  </a:lnTo>
                  <a:lnTo>
                    <a:pt x="763" y="143"/>
                  </a:lnTo>
                  <a:lnTo>
                    <a:pt x="753" y="139"/>
                  </a:lnTo>
                  <a:lnTo>
                    <a:pt x="743" y="137"/>
                  </a:lnTo>
                  <a:lnTo>
                    <a:pt x="734" y="134"/>
                  </a:lnTo>
                  <a:lnTo>
                    <a:pt x="724" y="132"/>
                  </a:lnTo>
                  <a:lnTo>
                    <a:pt x="713" y="128"/>
                  </a:lnTo>
                  <a:lnTo>
                    <a:pt x="703" y="127"/>
                  </a:lnTo>
                  <a:lnTo>
                    <a:pt x="692" y="123"/>
                  </a:lnTo>
                  <a:lnTo>
                    <a:pt x="682" y="119"/>
                  </a:lnTo>
                  <a:lnTo>
                    <a:pt x="670" y="118"/>
                  </a:lnTo>
                  <a:lnTo>
                    <a:pt x="659" y="115"/>
                  </a:lnTo>
                  <a:lnTo>
                    <a:pt x="648" y="113"/>
                  </a:lnTo>
                  <a:lnTo>
                    <a:pt x="637" y="110"/>
                  </a:lnTo>
                  <a:lnTo>
                    <a:pt x="625" y="109"/>
                  </a:lnTo>
                  <a:lnTo>
                    <a:pt x="614" y="108"/>
                  </a:lnTo>
                  <a:lnTo>
                    <a:pt x="603" y="105"/>
                  </a:lnTo>
                  <a:lnTo>
                    <a:pt x="591" y="104"/>
                  </a:lnTo>
                  <a:lnTo>
                    <a:pt x="579" y="103"/>
                  </a:lnTo>
                  <a:lnTo>
                    <a:pt x="568" y="102"/>
                  </a:lnTo>
                  <a:lnTo>
                    <a:pt x="556" y="102"/>
                  </a:lnTo>
                  <a:lnTo>
                    <a:pt x="545" y="100"/>
                  </a:lnTo>
                  <a:lnTo>
                    <a:pt x="532" y="100"/>
                  </a:lnTo>
                  <a:lnTo>
                    <a:pt x="521" y="102"/>
                  </a:lnTo>
                  <a:lnTo>
                    <a:pt x="509" y="102"/>
                  </a:lnTo>
                  <a:lnTo>
                    <a:pt x="497" y="102"/>
                  </a:lnTo>
                  <a:lnTo>
                    <a:pt x="486" y="102"/>
                  </a:lnTo>
                  <a:lnTo>
                    <a:pt x="475" y="104"/>
                  </a:lnTo>
                  <a:lnTo>
                    <a:pt x="462" y="105"/>
                  </a:lnTo>
                  <a:lnTo>
                    <a:pt x="451" y="107"/>
                  </a:lnTo>
                  <a:lnTo>
                    <a:pt x="440" y="108"/>
                  </a:lnTo>
                  <a:lnTo>
                    <a:pt x="428" y="112"/>
                  </a:lnTo>
                  <a:lnTo>
                    <a:pt x="417" y="113"/>
                  </a:lnTo>
                  <a:lnTo>
                    <a:pt x="406" y="117"/>
                  </a:lnTo>
                  <a:lnTo>
                    <a:pt x="396" y="120"/>
                  </a:lnTo>
                  <a:lnTo>
                    <a:pt x="384" y="124"/>
                  </a:lnTo>
                  <a:lnTo>
                    <a:pt x="373" y="128"/>
                  </a:lnTo>
                  <a:lnTo>
                    <a:pt x="363" y="133"/>
                  </a:lnTo>
                  <a:lnTo>
                    <a:pt x="353" y="138"/>
                  </a:lnTo>
                  <a:lnTo>
                    <a:pt x="343" y="144"/>
                  </a:lnTo>
                  <a:lnTo>
                    <a:pt x="342" y="144"/>
                  </a:lnTo>
                  <a:lnTo>
                    <a:pt x="338" y="147"/>
                  </a:lnTo>
                  <a:lnTo>
                    <a:pt x="333" y="151"/>
                  </a:lnTo>
                  <a:lnTo>
                    <a:pt x="327" y="156"/>
                  </a:lnTo>
                  <a:lnTo>
                    <a:pt x="322" y="157"/>
                  </a:lnTo>
                  <a:lnTo>
                    <a:pt x="318" y="161"/>
                  </a:lnTo>
                  <a:lnTo>
                    <a:pt x="313" y="163"/>
                  </a:lnTo>
                  <a:lnTo>
                    <a:pt x="308" y="168"/>
                  </a:lnTo>
                  <a:lnTo>
                    <a:pt x="303" y="172"/>
                  </a:lnTo>
                  <a:lnTo>
                    <a:pt x="298" y="177"/>
                  </a:lnTo>
                  <a:lnTo>
                    <a:pt x="293" y="181"/>
                  </a:lnTo>
                  <a:lnTo>
                    <a:pt x="288" y="186"/>
                  </a:lnTo>
                  <a:lnTo>
                    <a:pt x="280" y="191"/>
                  </a:lnTo>
                  <a:lnTo>
                    <a:pt x="274" y="196"/>
                  </a:lnTo>
                  <a:lnTo>
                    <a:pt x="268" y="201"/>
                  </a:lnTo>
                  <a:lnTo>
                    <a:pt x="263" y="207"/>
                  </a:lnTo>
                  <a:lnTo>
                    <a:pt x="256" y="213"/>
                  </a:lnTo>
                  <a:lnTo>
                    <a:pt x="250" y="220"/>
                  </a:lnTo>
                  <a:lnTo>
                    <a:pt x="244" y="226"/>
                  </a:lnTo>
                  <a:lnTo>
                    <a:pt x="237" y="234"/>
                  </a:lnTo>
                  <a:lnTo>
                    <a:pt x="231" y="240"/>
                  </a:lnTo>
                  <a:lnTo>
                    <a:pt x="224" y="246"/>
                  </a:lnTo>
                  <a:lnTo>
                    <a:pt x="219" y="254"/>
                  </a:lnTo>
                  <a:lnTo>
                    <a:pt x="212" y="261"/>
                  </a:lnTo>
                  <a:lnTo>
                    <a:pt x="206" y="268"/>
                  </a:lnTo>
                  <a:lnTo>
                    <a:pt x="201" y="276"/>
                  </a:lnTo>
                  <a:lnTo>
                    <a:pt x="199" y="279"/>
                  </a:lnTo>
                  <a:lnTo>
                    <a:pt x="196" y="284"/>
                  </a:lnTo>
                  <a:lnTo>
                    <a:pt x="194" y="288"/>
                  </a:lnTo>
                  <a:lnTo>
                    <a:pt x="191" y="291"/>
                  </a:lnTo>
                  <a:lnTo>
                    <a:pt x="186" y="299"/>
                  </a:lnTo>
                  <a:lnTo>
                    <a:pt x="180" y="307"/>
                  </a:lnTo>
                  <a:lnTo>
                    <a:pt x="175" y="313"/>
                  </a:lnTo>
                  <a:lnTo>
                    <a:pt x="168" y="322"/>
                  </a:lnTo>
                  <a:lnTo>
                    <a:pt x="162" y="328"/>
                  </a:lnTo>
                  <a:lnTo>
                    <a:pt x="156" y="334"/>
                  </a:lnTo>
                  <a:lnTo>
                    <a:pt x="150" y="340"/>
                  </a:lnTo>
                  <a:lnTo>
                    <a:pt x="143" y="348"/>
                  </a:lnTo>
                  <a:lnTo>
                    <a:pt x="136" y="354"/>
                  </a:lnTo>
                  <a:lnTo>
                    <a:pt x="128" y="361"/>
                  </a:lnTo>
                  <a:lnTo>
                    <a:pt x="122" y="366"/>
                  </a:lnTo>
                  <a:lnTo>
                    <a:pt x="116" y="372"/>
                  </a:lnTo>
                  <a:lnTo>
                    <a:pt x="107" y="377"/>
                  </a:lnTo>
                  <a:lnTo>
                    <a:pt x="101" y="382"/>
                  </a:lnTo>
                  <a:lnTo>
                    <a:pt x="94" y="387"/>
                  </a:lnTo>
                  <a:lnTo>
                    <a:pt x="88" y="393"/>
                  </a:lnTo>
                  <a:lnTo>
                    <a:pt x="81" y="396"/>
                  </a:lnTo>
                  <a:lnTo>
                    <a:pt x="74" y="401"/>
                  </a:lnTo>
                  <a:lnTo>
                    <a:pt x="68" y="405"/>
                  </a:lnTo>
                  <a:lnTo>
                    <a:pt x="62" y="410"/>
                  </a:lnTo>
                  <a:lnTo>
                    <a:pt x="55" y="412"/>
                  </a:lnTo>
                  <a:lnTo>
                    <a:pt x="50" y="415"/>
                  </a:lnTo>
                  <a:lnTo>
                    <a:pt x="45" y="417"/>
                  </a:lnTo>
                  <a:lnTo>
                    <a:pt x="42" y="421"/>
                  </a:lnTo>
                  <a:lnTo>
                    <a:pt x="38" y="423"/>
                  </a:lnTo>
                  <a:lnTo>
                    <a:pt x="34" y="426"/>
                  </a:lnTo>
                  <a:lnTo>
                    <a:pt x="30" y="427"/>
                  </a:lnTo>
                  <a:lnTo>
                    <a:pt x="28" y="428"/>
                  </a:lnTo>
                  <a:lnTo>
                    <a:pt x="24" y="430"/>
                  </a:lnTo>
                  <a:lnTo>
                    <a:pt x="23" y="432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5" name="Freeform 85"/>
            <p:cNvSpPr>
              <a:spLocks/>
            </p:cNvSpPr>
            <p:nvPr/>
          </p:nvSpPr>
          <p:spPr bwMode="auto">
            <a:xfrm>
              <a:off x="3032" y="3017"/>
              <a:ext cx="80" cy="30"/>
            </a:xfrm>
            <a:custGeom>
              <a:avLst/>
              <a:gdLst>
                <a:gd name="T0" fmla="*/ 1 w 241"/>
                <a:gd name="T1" fmla="*/ 40 h 89"/>
                <a:gd name="T2" fmla="*/ 10 w 241"/>
                <a:gd name="T3" fmla="*/ 39 h 89"/>
                <a:gd name="T4" fmla="*/ 19 w 241"/>
                <a:gd name="T5" fmla="*/ 37 h 89"/>
                <a:gd name="T6" fmla="*/ 32 w 241"/>
                <a:gd name="T7" fmla="*/ 35 h 89"/>
                <a:gd name="T8" fmla="*/ 42 w 241"/>
                <a:gd name="T9" fmla="*/ 34 h 89"/>
                <a:gd name="T10" fmla="*/ 49 w 241"/>
                <a:gd name="T11" fmla="*/ 34 h 89"/>
                <a:gd name="T12" fmla="*/ 57 w 241"/>
                <a:gd name="T13" fmla="*/ 32 h 89"/>
                <a:gd name="T14" fmla="*/ 64 w 241"/>
                <a:gd name="T15" fmla="*/ 31 h 89"/>
                <a:gd name="T16" fmla="*/ 73 w 241"/>
                <a:gd name="T17" fmla="*/ 31 h 89"/>
                <a:gd name="T18" fmla="*/ 82 w 241"/>
                <a:gd name="T19" fmla="*/ 29 h 89"/>
                <a:gd name="T20" fmla="*/ 91 w 241"/>
                <a:gd name="T21" fmla="*/ 27 h 89"/>
                <a:gd name="T22" fmla="*/ 99 w 241"/>
                <a:gd name="T23" fmla="*/ 26 h 89"/>
                <a:gd name="T24" fmla="*/ 108 w 241"/>
                <a:gd name="T25" fmla="*/ 24 h 89"/>
                <a:gd name="T26" fmla="*/ 117 w 241"/>
                <a:gd name="T27" fmla="*/ 22 h 89"/>
                <a:gd name="T28" fmla="*/ 126 w 241"/>
                <a:gd name="T29" fmla="*/ 21 h 89"/>
                <a:gd name="T30" fmla="*/ 134 w 241"/>
                <a:gd name="T31" fmla="*/ 20 h 89"/>
                <a:gd name="T32" fmla="*/ 142 w 241"/>
                <a:gd name="T33" fmla="*/ 17 h 89"/>
                <a:gd name="T34" fmla="*/ 151 w 241"/>
                <a:gd name="T35" fmla="*/ 16 h 89"/>
                <a:gd name="T36" fmla="*/ 163 w 241"/>
                <a:gd name="T37" fmla="*/ 15 h 89"/>
                <a:gd name="T38" fmla="*/ 178 w 241"/>
                <a:gd name="T39" fmla="*/ 10 h 89"/>
                <a:gd name="T40" fmla="*/ 191 w 241"/>
                <a:gd name="T41" fmla="*/ 6 h 89"/>
                <a:gd name="T42" fmla="*/ 202 w 241"/>
                <a:gd name="T43" fmla="*/ 1 h 89"/>
                <a:gd name="T44" fmla="*/ 241 w 241"/>
                <a:gd name="T45" fmla="*/ 6 h 89"/>
                <a:gd name="T46" fmla="*/ 237 w 241"/>
                <a:gd name="T47" fmla="*/ 10 h 89"/>
                <a:gd name="T48" fmla="*/ 225 w 241"/>
                <a:gd name="T49" fmla="*/ 20 h 89"/>
                <a:gd name="T50" fmla="*/ 216 w 241"/>
                <a:gd name="T51" fmla="*/ 26 h 89"/>
                <a:gd name="T52" fmla="*/ 206 w 241"/>
                <a:gd name="T53" fmla="*/ 34 h 89"/>
                <a:gd name="T54" fmla="*/ 193 w 241"/>
                <a:gd name="T55" fmla="*/ 42 h 89"/>
                <a:gd name="T56" fmla="*/ 181 w 241"/>
                <a:gd name="T57" fmla="*/ 51 h 89"/>
                <a:gd name="T58" fmla="*/ 166 w 241"/>
                <a:gd name="T59" fmla="*/ 59 h 89"/>
                <a:gd name="T60" fmla="*/ 158 w 241"/>
                <a:gd name="T61" fmla="*/ 62 h 89"/>
                <a:gd name="T62" fmla="*/ 150 w 241"/>
                <a:gd name="T63" fmla="*/ 66 h 89"/>
                <a:gd name="T64" fmla="*/ 142 w 241"/>
                <a:gd name="T65" fmla="*/ 70 h 89"/>
                <a:gd name="T66" fmla="*/ 133 w 241"/>
                <a:gd name="T67" fmla="*/ 73 h 89"/>
                <a:gd name="T68" fmla="*/ 124 w 241"/>
                <a:gd name="T69" fmla="*/ 76 h 89"/>
                <a:gd name="T70" fmla="*/ 116 w 241"/>
                <a:gd name="T71" fmla="*/ 80 h 89"/>
                <a:gd name="T72" fmla="*/ 106 w 241"/>
                <a:gd name="T73" fmla="*/ 83 h 89"/>
                <a:gd name="T74" fmla="*/ 96 w 241"/>
                <a:gd name="T75" fmla="*/ 84 h 89"/>
                <a:gd name="T76" fmla="*/ 86 w 241"/>
                <a:gd name="T77" fmla="*/ 85 h 89"/>
                <a:gd name="T78" fmla="*/ 77 w 241"/>
                <a:gd name="T79" fmla="*/ 88 h 89"/>
                <a:gd name="T80" fmla="*/ 67 w 241"/>
                <a:gd name="T81" fmla="*/ 89 h 89"/>
                <a:gd name="T82" fmla="*/ 55 w 241"/>
                <a:gd name="T83" fmla="*/ 89 h 89"/>
                <a:gd name="T84" fmla="*/ 45 w 241"/>
                <a:gd name="T85" fmla="*/ 89 h 89"/>
                <a:gd name="T86" fmla="*/ 35 w 241"/>
                <a:gd name="T87" fmla="*/ 89 h 89"/>
                <a:gd name="T88" fmla="*/ 0 w 241"/>
                <a:gd name="T89" fmla="*/ 40 h 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41"/>
                <a:gd name="T136" fmla="*/ 0 h 89"/>
                <a:gd name="T137" fmla="*/ 241 w 241"/>
                <a:gd name="T138" fmla="*/ 89 h 8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41" h="89">
                  <a:moveTo>
                    <a:pt x="0" y="40"/>
                  </a:moveTo>
                  <a:lnTo>
                    <a:pt x="1" y="40"/>
                  </a:lnTo>
                  <a:lnTo>
                    <a:pt x="6" y="39"/>
                  </a:lnTo>
                  <a:lnTo>
                    <a:pt x="10" y="39"/>
                  </a:lnTo>
                  <a:lnTo>
                    <a:pt x="15" y="37"/>
                  </a:lnTo>
                  <a:lnTo>
                    <a:pt x="19" y="37"/>
                  </a:lnTo>
                  <a:lnTo>
                    <a:pt x="25" y="37"/>
                  </a:lnTo>
                  <a:lnTo>
                    <a:pt x="32" y="35"/>
                  </a:lnTo>
                  <a:lnTo>
                    <a:pt x="39" y="35"/>
                  </a:lnTo>
                  <a:lnTo>
                    <a:pt x="42" y="34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3" y="34"/>
                  </a:lnTo>
                  <a:lnTo>
                    <a:pt x="57" y="32"/>
                  </a:lnTo>
                  <a:lnTo>
                    <a:pt x="60" y="32"/>
                  </a:lnTo>
                  <a:lnTo>
                    <a:pt x="64" y="31"/>
                  </a:lnTo>
                  <a:lnTo>
                    <a:pt x="69" y="31"/>
                  </a:lnTo>
                  <a:lnTo>
                    <a:pt x="73" y="31"/>
                  </a:lnTo>
                  <a:lnTo>
                    <a:pt x="77" y="30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91" y="27"/>
                  </a:lnTo>
                  <a:lnTo>
                    <a:pt x="96" y="27"/>
                  </a:lnTo>
                  <a:lnTo>
                    <a:pt x="99" y="26"/>
                  </a:lnTo>
                  <a:lnTo>
                    <a:pt x="103" y="26"/>
                  </a:lnTo>
                  <a:lnTo>
                    <a:pt x="108" y="24"/>
                  </a:lnTo>
                  <a:lnTo>
                    <a:pt x="112" y="24"/>
                  </a:lnTo>
                  <a:lnTo>
                    <a:pt x="117" y="22"/>
                  </a:lnTo>
                  <a:lnTo>
                    <a:pt x="121" y="22"/>
                  </a:lnTo>
                  <a:lnTo>
                    <a:pt x="126" y="21"/>
                  </a:lnTo>
                  <a:lnTo>
                    <a:pt x="129" y="21"/>
                  </a:lnTo>
                  <a:lnTo>
                    <a:pt x="134" y="20"/>
                  </a:lnTo>
                  <a:lnTo>
                    <a:pt x="138" y="18"/>
                  </a:lnTo>
                  <a:lnTo>
                    <a:pt x="142" y="17"/>
                  </a:lnTo>
                  <a:lnTo>
                    <a:pt x="147" y="17"/>
                  </a:lnTo>
                  <a:lnTo>
                    <a:pt x="151" y="16"/>
                  </a:lnTo>
                  <a:lnTo>
                    <a:pt x="156" y="16"/>
                  </a:lnTo>
                  <a:lnTo>
                    <a:pt x="163" y="15"/>
                  </a:lnTo>
                  <a:lnTo>
                    <a:pt x="171" y="12"/>
                  </a:lnTo>
                  <a:lnTo>
                    <a:pt x="178" y="10"/>
                  </a:lnTo>
                  <a:lnTo>
                    <a:pt x="185" y="7"/>
                  </a:lnTo>
                  <a:lnTo>
                    <a:pt x="191" y="6"/>
                  </a:lnTo>
                  <a:lnTo>
                    <a:pt x="197" y="3"/>
                  </a:lnTo>
                  <a:lnTo>
                    <a:pt x="202" y="1"/>
                  </a:lnTo>
                  <a:lnTo>
                    <a:pt x="209" y="0"/>
                  </a:lnTo>
                  <a:lnTo>
                    <a:pt x="241" y="6"/>
                  </a:lnTo>
                  <a:lnTo>
                    <a:pt x="240" y="7"/>
                  </a:lnTo>
                  <a:lnTo>
                    <a:pt x="237" y="10"/>
                  </a:lnTo>
                  <a:lnTo>
                    <a:pt x="231" y="13"/>
                  </a:lnTo>
                  <a:lnTo>
                    <a:pt x="225" y="20"/>
                  </a:lnTo>
                  <a:lnTo>
                    <a:pt x="220" y="22"/>
                  </a:lnTo>
                  <a:lnTo>
                    <a:pt x="216" y="26"/>
                  </a:lnTo>
                  <a:lnTo>
                    <a:pt x="211" y="30"/>
                  </a:lnTo>
                  <a:lnTo>
                    <a:pt x="206" y="34"/>
                  </a:lnTo>
                  <a:lnTo>
                    <a:pt x="200" y="39"/>
                  </a:lnTo>
                  <a:lnTo>
                    <a:pt x="193" y="42"/>
                  </a:lnTo>
                  <a:lnTo>
                    <a:pt x="187" y="47"/>
                  </a:lnTo>
                  <a:lnTo>
                    <a:pt x="181" y="51"/>
                  </a:lnTo>
                  <a:lnTo>
                    <a:pt x="173" y="55"/>
                  </a:lnTo>
                  <a:lnTo>
                    <a:pt x="166" y="59"/>
                  </a:lnTo>
                  <a:lnTo>
                    <a:pt x="162" y="60"/>
                  </a:lnTo>
                  <a:lnTo>
                    <a:pt x="158" y="62"/>
                  </a:lnTo>
                  <a:lnTo>
                    <a:pt x="153" y="65"/>
                  </a:lnTo>
                  <a:lnTo>
                    <a:pt x="150" y="66"/>
                  </a:lnTo>
                  <a:lnTo>
                    <a:pt x="146" y="68"/>
                  </a:lnTo>
                  <a:lnTo>
                    <a:pt x="142" y="70"/>
                  </a:lnTo>
                  <a:lnTo>
                    <a:pt x="137" y="71"/>
                  </a:lnTo>
                  <a:lnTo>
                    <a:pt x="133" y="73"/>
                  </a:lnTo>
                  <a:lnTo>
                    <a:pt x="128" y="74"/>
                  </a:lnTo>
                  <a:lnTo>
                    <a:pt x="124" y="76"/>
                  </a:lnTo>
                  <a:lnTo>
                    <a:pt x="119" y="78"/>
                  </a:lnTo>
                  <a:lnTo>
                    <a:pt x="116" y="80"/>
                  </a:lnTo>
                  <a:lnTo>
                    <a:pt x="111" y="81"/>
                  </a:lnTo>
                  <a:lnTo>
                    <a:pt x="106" y="83"/>
                  </a:lnTo>
                  <a:lnTo>
                    <a:pt x="101" y="83"/>
                  </a:lnTo>
                  <a:lnTo>
                    <a:pt x="96" y="84"/>
                  </a:lnTo>
                  <a:lnTo>
                    <a:pt x="91" y="85"/>
                  </a:lnTo>
                  <a:lnTo>
                    <a:pt x="86" y="85"/>
                  </a:lnTo>
                  <a:lnTo>
                    <a:pt x="81" y="86"/>
                  </a:lnTo>
                  <a:lnTo>
                    <a:pt x="77" y="88"/>
                  </a:lnTo>
                  <a:lnTo>
                    <a:pt x="70" y="88"/>
                  </a:lnTo>
                  <a:lnTo>
                    <a:pt x="67" y="89"/>
                  </a:lnTo>
                  <a:lnTo>
                    <a:pt x="60" y="89"/>
                  </a:lnTo>
                  <a:lnTo>
                    <a:pt x="55" y="89"/>
                  </a:lnTo>
                  <a:lnTo>
                    <a:pt x="50" y="89"/>
                  </a:lnTo>
                  <a:lnTo>
                    <a:pt x="45" y="89"/>
                  </a:lnTo>
                  <a:lnTo>
                    <a:pt x="40" y="89"/>
                  </a:lnTo>
                  <a:lnTo>
                    <a:pt x="35" y="89"/>
                  </a:lnTo>
                  <a:lnTo>
                    <a:pt x="14" y="6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6" name="Freeform 86"/>
            <p:cNvSpPr>
              <a:spLocks/>
            </p:cNvSpPr>
            <p:nvPr/>
          </p:nvSpPr>
          <p:spPr bwMode="auto">
            <a:xfrm>
              <a:off x="3275" y="3073"/>
              <a:ext cx="226" cy="99"/>
            </a:xfrm>
            <a:custGeom>
              <a:avLst/>
              <a:gdLst>
                <a:gd name="T0" fmla="*/ 10 w 678"/>
                <a:gd name="T1" fmla="*/ 268 h 295"/>
                <a:gd name="T2" fmla="*/ 17 w 678"/>
                <a:gd name="T3" fmla="*/ 268 h 295"/>
                <a:gd name="T4" fmla="*/ 27 w 678"/>
                <a:gd name="T5" fmla="*/ 267 h 295"/>
                <a:gd name="T6" fmla="*/ 34 w 678"/>
                <a:gd name="T7" fmla="*/ 265 h 295"/>
                <a:gd name="T8" fmla="*/ 44 w 678"/>
                <a:gd name="T9" fmla="*/ 264 h 295"/>
                <a:gd name="T10" fmla="*/ 56 w 678"/>
                <a:gd name="T11" fmla="*/ 263 h 295"/>
                <a:gd name="T12" fmla="*/ 67 w 678"/>
                <a:gd name="T13" fmla="*/ 260 h 295"/>
                <a:gd name="T14" fmla="*/ 81 w 678"/>
                <a:gd name="T15" fmla="*/ 258 h 295"/>
                <a:gd name="T16" fmla="*/ 96 w 678"/>
                <a:gd name="T17" fmla="*/ 254 h 295"/>
                <a:gd name="T18" fmla="*/ 112 w 678"/>
                <a:gd name="T19" fmla="*/ 250 h 295"/>
                <a:gd name="T20" fmla="*/ 130 w 678"/>
                <a:gd name="T21" fmla="*/ 246 h 295"/>
                <a:gd name="T22" fmla="*/ 147 w 678"/>
                <a:gd name="T23" fmla="*/ 241 h 295"/>
                <a:gd name="T24" fmla="*/ 166 w 678"/>
                <a:gd name="T25" fmla="*/ 236 h 295"/>
                <a:gd name="T26" fmla="*/ 187 w 678"/>
                <a:gd name="T27" fmla="*/ 230 h 295"/>
                <a:gd name="T28" fmla="*/ 208 w 678"/>
                <a:gd name="T29" fmla="*/ 224 h 295"/>
                <a:gd name="T30" fmla="*/ 229 w 678"/>
                <a:gd name="T31" fmla="*/ 215 h 295"/>
                <a:gd name="T32" fmla="*/ 250 w 678"/>
                <a:gd name="T33" fmla="*/ 207 h 295"/>
                <a:gd name="T34" fmla="*/ 274 w 678"/>
                <a:gd name="T35" fmla="*/ 197 h 295"/>
                <a:gd name="T36" fmla="*/ 297 w 678"/>
                <a:gd name="T37" fmla="*/ 187 h 295"/>
                <a:gd name="T38" fmla="*/ 322 w 678"/>
                <a:gd name="T39" fmla="*/ 177 h 295"/>
                <a:gd name="T40" fmla="*/ 346 w 678"/>
                <a:gd name="T41" fmla="*/ 166 h 295"/>
                <a:gd name="T42" fmla="*/ 372 w 678"/>
                <a:gd name="T43" fmla="*/ 153 h 295"/>
                <a:gd name="T44" fmla="*/ 396 w 678"/>
                <a:gd name="T45" fmla="*/ 138 h 295"/>
                <a:gd name="T46" fmla="*/ 422 w 678"/>
                <a:gd name="T47" fmla="*/ 125 h 295"/>
                <a:gd name="T48" fmla="*/ 447 w 678"/>
                <a:gd name="T49" fmla="*/ 108 h 295"/>
                <a:gd name="T50" fmla="*/ 474 w 678"/>
                <a:gd name="T51" fmla="*/ 92 h 295"/>
                <a:gd name="T52" fmla="*/ 500 w 678"/>
                <a:gd name="T53" fmla="*/ 73 h 295"/>
                <a:gd name="T54" fmla="*/ 525 w 678"/>
                <a:gd name="T55" fmla="*/ 53 h 295"/>
                <a:gd name="T56" fmla="*/ 551 w 678"/>
                <a:gd name="T57" fmla="*/ 33 h 295"/>
                <a:gd name="T58" fmla="*/ 578 w 678"/>
                <a:gd name="T59" fmla="*/ 10 h 295"/>
                <a:gd name="T60" fmla="*/ 678 w 678"/>
                <a:gd name="T61" fmla="*/ 55 h 295"/>
                <a:gd name="T62" fmla="*/ 674 w 678"/>
                <a:gd name="T63" fmla="*/ 58 h 295"/>
                <a:gd name="T64" fmla="*/ 664 w 678"/>
                <a:gd name="T65" fmla="*/ 65 h 295"/>
                <a:gd name="T66" fmla="*/ 656 w 678"/>
                <a:gd name="T67" fmla="*/ 70 h 295"/>
                <a:gd name="T68" fmla="*/ 647 w 678"/>
                <a:gd name="T69" fmla="*/ 77 h 295"/>
                <a:gd name="T70" fmla="*/ 636 w 678"/>
                <a:gd name="T71" fmla="*/ 84 h 295"/>
                <a:gd name="T72" fmla="*/ 624 w 678"/>
                <a:gd name="T73" fmla="*/ 93 h 295"/>
                <a:gd name="T74" fmla="*/ 609 w 678"/>
                <a:gd name="T75" fmla="*/ 102 h 295"/>
                <a:gd name="T76" fmla="*/ 595 w 678"/>
                <a:gd name="T77" fmla="*/ 111 h 295"/>
                <a:gd name="T78" fmla="*/ 579 w 678"/>
                <a:gd name="T79" fmla="*/ 121 h 295"/>
                <a:gd name="T80" fmla="*/ 561 w 678"/>
                <a:gd name="T81" fmla="*/ 131 h 295"/>
                <a:gd name="T82" fmla="*/ 543 w 678"/>
                <a:gd name="T83" fmla="*/ 142 h 295"/>
                <a:gd name="T84" fmla="*/ 523 w 678"/>
                <a:gd name="T85" fmla="*/ 152 h 295"/>
                <a:gd name="T86" fmla="*/ 501 w 678"/>
                <a:gd name="T87" fmla="*/ 163 h 295"/>
                <a:gd name="T88" fmla="*/ 480 w 678"/>
                <a:gd name="T89" fmla="*/ 176 h 295"/>
                <a:gd name="T90" fmla="*/ 456 w 678"/>
                <a:gd name="T91" fmla="*/ 186 h 295"/>
                <a:gd name="T92" fmla="*/ 431 w 678"/>
                <a:gd name="T93" fmla="*/ 197 h 295"/>
                <a:gd name="T94" fmla="*/ 405 w 678"/>
                <a:gd name="T95" fmla="*/ 209 h 295"/>
                <a:gd name="T96" fmla="*/ 378 w 678"/>
                <a:gd name="T97" fmla="*/ 220 h 295"/>
                <a:gd name="T98" fmla="*/ 351 w 678"/>
                <a:gd name="T99" fmla="*/ 230 h 295"/>
                <a:gd name="T100" fmla="*/ 323 w 678"/>
                <a:gd name="T101" fmla="*/ 240 h 295"/>
                <a:gd name="T102" fmla="*/ 293 w 678"/>
                <a:gd name="T103" fmla="*/ 249 h 295"/>
                <a:gd name="T104" fmla="*/ 264 w 678"/>
                <a:gd name="T105" fmla="*/ 258 h 295"/>
                <a:gd name="T106" fmla="*/ 233 w 678"/>
                <a:gd name="T107" fmla="*/ 265 h 295"/>
                <a:gd name="T108" fmla="*/ 201 w 678"/>
                <a:gd name="T109" fmla="*/ 273 h 295"/>
                <a:gd name="T110" fmla="*/ 169 w 678"/>
                <a:gd name="T111" fmla="*/ 279 h 295"/>
                <a:gd name="T112" fmla="*/ 136 w 678"/>
                <a:gd name="T113" fmla="*/ 285 h 295"/>
                <a:gd name="T114" fmla="*/ 102 w 678"/>
                <a:gd name="T115" fmla="*/ 288 h 295"/>
                <a:gd name="T116" fmla="*/ 69 w 678"/>
                <a:gd name="T117" fmla="*/ 292 h 295"/>
                <a:gd name="T118" fmla="*/ 34 w 678"/>
                <a:gd name="T119" fmla="*/ 293 h 295"/>
                <a:gd name="T120" fmla="*/ 0 w 678"/>
                <a:gd name="T121" fmla="*/ 295 h 295"/>
                <a:gd name="T122" fmla="*/ 10 w 678"/>
                <a:gd name="T123" fmla="*/ 269 h 2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78"/>
                <a:gd name="T187" fmla="*/ 0 h 295"/>
                <a:gd name="T188" fmla="*/ 678 w 678"/>
                <a:gd name="T189" fmla="*/ 295 h 2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78" h="295">
                  <a:moveTo>
                    <a:pt x="10" y="269"/>
                  </a:moveTo>
                  <a:lnTo>
                    <a:pt x="10" y="268"/>
                  </a:lnTo>
                  <a:lnTo>
                    <a:pt x="13" y="268"/>
                  </a:lnTo>
                  <a:lnTo>
                    <a:pt x="17" y="268"/>
                  </a:lnTo>
                  <a:lnTo>
                    <a:pt x="23" y="268"/>
                  </a:lnTo>
                  <a:lnTo>
                    <a:pt x="27" y="267"/>
                  </a:lnTo>
                  <a:lnTo>
                    <a:pt x="31" y="265"/>
                  </a:lnTo>
                  <a:lnTo>
                    <a:pt x="34" y="265"/>
                  </a:lnTo>
                  <a:lnTo>
                    <a:pt x="39" y="264"/>
                  </a:lnTo>
                  <a:lnTo>
                    <a:pt x="44" y="264"/>
                  </a:lnTo>
                  <a:lnTo>
                    <a:pt x="49" y="263"/>
                  </a:lnTo>
                  <a:lnTo>
                    <a:pt x="56" y="263"/>
                  </a:lnTo>
                  <a:lnTo>
                    <a:pt x="62" y="262"/>
                  </a:lnTo>
                  <a:lnTo>
                    <a:pt x="67" y="260"/>
                  </a:lnTo>
                  <a:lnTo>
                    <a:pt x="73" y="259"/>
                  </a:lnTo>
                  <a:lnTo>
                    <a:pt x="81" y="258"/>
                  </a:lnTo>
                  <a:lnTo>
                    <a:pt x="88" y="256"/>
                  </a:lnTo>
                  <a:lnTo>
                    <a:pt x="96" y="254"/>
                  </a:lnTo>
                  <a:lnTo>
                    <a:pt x="103" y="253"/>
                  </a:lnTo>
                  <a:lnTo>
                    <a:pt x="112" y="250"/>
                  </a:lnTo>
                  <a:lnTo>
                    <a:pt x="121" y="249"/>
                  </a:lnTo>
                  <a:lnTo>
                    <a:pt x="130" y="246"/>
                  </a:lnTo>
                  <a:lnTo>
                    <a:pt x="139" y="244"/>
                  </a:lnTo>
                  <a:lnTo>
                    <a:pt x="147" y="241"/>
                  </a:lnTo>
                  <a:lnTo>
                    <a:pt x="157" y="239"/>
                  </a:lnTo>
                  <a:lnTo>
                    <a:pt x="166" y="236"/>
                  </a:lnTo>
                  <a:lnTo>
                    <a:pt x="176" y="234"/>
                  </a:lnTo>
                  <a:lnTo>
                    <a:pt x="187" y="230"/>
                  </a:lnTo>
                  <a:lnTo>
                    <a:pt x="197" y="228"/>
                  </a:lnTo>
                  <a:lnTo>
                    <a:pt x="208" y="224"/>
                  </a:lnTo>
                  <a:lnTo>
                    <a:pt x="218" y="220"/>
                  </a:lnTo>
                  <a:lnTo>
                    <a:pt x="229" y="215"/>
                  </a:lnTo>
                  <a:lnTo>
                    <a:pt x="240" y="213"/>
                  </a:lnTo>
                  <a:lnTo>
                    <a:pt x="250" y="207"/>
                  </a:lnTo>
                  <a:lnTo>
                    <a:pt x="263" y="202"/>
                  </a:lnTo>
                  <a:lnTo>
                    <a:pt x="274" y="197"/>
                  </a:lnTo>
                  <a:lnTo>
                    <a:pt x="287" y="194"/>
                  </a:lnTo>
                  <a:lnTo>
                    <a:pt x="297" y="187"/>
                  </a:lnTo>
                  <a:lnTo>
                    <a:pt x="309" y="182"/>
                  </a:lnTo>
                  <a:lnTo>
                    <a:pt x="322" y="177"/>
                  </a:lnTo>
                  <a:lnTo>
                    <a:pt x="334" y="172"/>
                  </a:lnTo>
                  <a:lnTo>
                    <a:pt x="346" y="166"/>
                  </a:lnTo>
                  <a:lnTo>
                    <a:pt x="358" y="160"/>
                  </a:lnTo>
                  <a:lnTo>
                    <a:pt x="372" y="153"/>
                  </a:lnTo>
                  <a:lnTo>
                    <a:pt x="385" y="147"/>
                  </a:lnTo>
                  <a:lnTo>
                    <a:pt x="396" y="138"/>
                  </a:lnTo>
                  <a:lnTo>
                    <a:pt x="408" y="132"/>
                  </a:lnTo>
                  <a:lnTo>
                    <a:pt x="422" y="125"/>
                  </a:lnTo>
                  <a:lnTo>
                    <a:pt x="435" y="117"/>
                  </a:lnTo>
                  <a:lnTo>
                    <a:pt x="447" y="108"/>
                  </a:lnTo>
                  <a:lnTo>
                    <a:pt x="461" y="99"/>
                  </a:lnTo>
                  <a:lnTo>
                    <a:pt x="474" y="92"/>
                  </a:lnTo>
                  <a:lnTo>
                    <a:pt x="486" y="83"/>
                  </a:lnTo>
                  <a:lnTo>
                    <a:pt x="500" y="73"/>
                  </a:lnTo>
                  <a:lnTo>
                    <a:pt x="513" y="63"/>
                  </a:lnTo>
                  <a:lnTo>
                    <a:pt x="525" y="53"/>
                  </a:lnTo>
                  <a:lnTo>
                    <a:pt x="539" y="43"/>
                  </a:lnTo>
                  <a:lnTo>
                    <a:pt x="551" y="33"/>
                  </a:lnTo>
                  <a:lnTo>
                    <a:pt x="564" y="21"/>
                  </a:lnTo>
                  <a:lnTo>
                    <a:pt x="578" y="10"/>
                  </a:lnTo>
                  <a:lnTo>
                    <a:pt x="590" y="0"/>
                  </a:lnTo>
                  <a:lnTo>
                    <a:pt x="678" y="55"/>
                  </a:lnTo>
                  <a:lnTo>
                    <a:pt x="677" y="55"/>
                  </a:lnTo>
                  <a:lnTo>
                    <a:pt x="674" y="58"/>
                  </a:lnTo>
                  <a:lnTo>
                    <a:pt x="669" y="60"/>
                  </a:lnTo>
                  <a:lnTo>
                    <a:pt x="664" y="65"/>
                  </a:lnTo>
                  <a:lnTo>
                    <a:pt x="659" y="67"/>
                  </a:lnTo>
                  <a:lnTo>
                    <a:pt x="656" y="70"/>
                  </a:lnTo>
                  <a:lnTo>
                    <a:pt x="652" y="73"/>
                  </a:lnTo>
                  <a:lnTo>
                    <a:pt x="647" y="77"/>
                  </a:lnTo>
                  <a:lnTo>
                    <a:pt x="642" y="81"/>
                  </a:lnTo>
                  <a:lnTo>
                    <a:pt x="636" y="84"/>
                  </a:lnTo>
                  <a:lnTo>
                    <a:pt x="631" y="88"/>
                  </a:lnTo>
                  <a:lnTo>
                    <a:pt x="624" y="93"/>
                  </a:lnTo>
                  <a:lnTo>
                    <a:pt x="617" y="97"/>
                  </a:lnTo>
                  <a:lnTo>
                    <a:pt x="609" y="102"/>
                  </a:lnTo>
                  <a:lnTo>
                    <a:pt x="602" y="106"/>
                  </a:lnTo>
                  <a:lnTo>
                    <a:pt x="595" y="111"/>
                  </a:lnTo>
                  <a:lnTo>
                    <a:pt x="587" y="114"/>
                  </a:lnTo>
                  <a:lnTo>
                    <a:pt x="579" y="121"/>
                  </a:lnTo>
                  <a:lnTo>
                    <a:pt x="570" y="126"/>
                  </a:lnTo>
                  <a:lnTo>
                    <a:pt x="561" y="131"/>
                  </a:lnTo>
                  <a:lnTo>
                    <a:pt x="551" y="136"/>
                  </a:lnTo>
                  <a:lnTo>
                    <a:pt x="543" y="142"/>
                  </a:lnTo>
                  <a:lnTo>
                    <a:pt x="533" y="147"/>
                  </a:lnTo>
                  <a:lnTo>
                    <a:pt x="523" y="152"/>
                  </a:lnTo>
                  <a:lnTo>
                    <a:pt x="513" y="158"/>
                  </a:lnTo>
                  <a:lnTo>
                    <a:pt x="501" y="163"/>
                  </a:lnTo>
                  <a:lnTo>
                    <a:pt x="490" y="170"/>
                  </a:lnTo>
                  <a:lnTo>
                    <a:pt x="480" y="176"/>
                  </a:lnTo>
                  <a:lnTo>
                    <a:pt x="467" y="181"/>
                  </a:lnTo>
                  <a:lnTo>
                    <a:pt x="456" y="186"/>
                  </a:lnTo>
                  <a:lnTo>
                    <a:pt x="444" y="192"/>
                  </a:lnTo>
                  <a:lnTo>
                    <a:pt x="431" y="197"/>
                  </a:lnTo>
                  <a:lnTo>
                    <a:pt x="417" y="202"/>
                  </a:lnTo>
                  <a:lnTo>
                    <a:pt x="405" y="209"/>
                  </a:lnTo>
                  <a:lnTo>
                    <a:pt x="391" y="214"/>
                  </a:lnTo>
                  <a:lnTo>
                    <a:pt x="378" y="220"/>
                  </a:lnTo>
                  <a:lnTo>
                    <a:pt x="364" y="225"/>
                  </a:lnTo>
                  <a:lnTo>
                    <a:pt x="351" y="230"/>
                  </a:lnTo>
                  <a:lnTo>
                    <a:pt x="337" y="235"/>
                  </a:lnTo>
                  <a:lnTo>
                    <a:pt x="323" y="240"/>
                  </a:lnTo>
                  <a:lnTo>
                    <a:pt x="308" y="244"/>
                  </a:lnTo>
                  <a:lnTo>
                    <a:pt x="293" y="249"/>
                  </a:lnTo>
                  <a:lnTo>
                    <a:pt x="278" y="253"/>
                  </a:lnTo>
                  <a:lnTo>
                    <a:pt x="264" y="258"/>
                  </a:lnTo>
                  <a:lnTo>
                    <a:pt x="248" y="262"/>
                  </a:lnTo>
                  <a:lnTo>
                    <a:pt x="233" y="265"/>
                  </a:lnTo>
                  <a:lnTo>
                    <a:pt x="216" y="269"/>
                  </a:lnTo>
                  <a:lnTo>
                    <a:pt x="201" y="273"/>
                  </a:lnTo>
                  <a:lnTo>
                    <a:pt x="185" y="275"/>
                  </a:lnTo>
                  <a:lnTo>
                    <a:pt x="169" y="279"/>
                  </a:lnTo>
                  <a:lnTo>
                    <a:pt x="152" y="282"/>
                  </a:lnTo>
                  <a:lnTo>
                    <a:pt x="136" y="285"/>
                  </a:lnTo>
                  <a:lnTo>
                    <a:pt x="118" y="287"/>
                  </a:lnTo>
                  <a:lnTo>
                    <a:pt x="102" y="288"/>
                  </a:lnTo>
                  <a:lnTo>
                    <a:pt x="86" y="290"/>
                  </a:lnTo>
                  <a:lnTo>
                    <a:pt x="69" y="292"/>
                  </a:lnTo>
                  <a:lnTo>
                    <a:pt x="51" y="293"/>
                  </a:lnTo>
                  <a:lnTo>
                    <a:pt x="34" y="293"/>
                  </a:lnTo>
                  <a:lnTo>
                    <a:pt x="17" y="294"/>
                  </a:lnTo>
                  <a:lnTo>
                    <a:pt x="0" y="295"/>
                  </a:lnTo>
                  <a:lnTo>
                    <a:pt x="5" y="280"/>
                  </a:lnTo>
                  <a:lnTo>
                    <a:pt x="10" y="26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7" name="Freeform 87"/>
            <p:cNvSpPr>
              <a:spLocks/>
            </p:cNvSpPr>
            <p:nvPr/>
          </p:nvSpPr>
          <p:spPr bwMode="auto">
            <a:xfrm>
              <a:off x="3190" y="3013"/>
              <a:ext cx="199" cy="119"/>
            </a:xfrm>
            <a:custGeom>
              <a:avLst/>
              <a:gdLst>
                <a:gd name="T0" fmla="*/ 32 w 596"/>
                <a:gd name="T1" fmla="*/ 14 h 358"/>
                <a:gd name="T2" fmla="*/ 29 w 596"/>
                <a:gd name="T3" fmla="*/ 35 h 358"/>
                <a:gd name="T4" fmla="*/ 25 w 596"/>
                <a:gd name="T5" fmla="*/ 62 h 358"/>
                <a:gd name="T6" fmla="*/ 25 w 596"/>
                <a:gd name="T7" fmla="*/ 94 h 358"/>
                <a:gd name="T8" fmla="*/ 25 w 596"/>
                <a:gd name="T9" fmla="*/ 128 h 358"/>
                <a:gd name="T10" fmla="*/ 31 w 596"/>
                <a:gd name="T11" fmla="*/ 166 h 358"/>
                <a:gd name="T12" fmla="*/ 42 w 596"/>
                <a:gd name="T13" fmla="*/ 201 h 358"/>
                <a:gd name="T14" fmla="*/ 61 w 596"/>
                <a:gd name="T15" fmla="*/ 236 h 358"/>
                <a:gd name="T16" fmla="*/ 86 w 596"/>
                <a:gd name="T17" fmla="*/ 268 h 358"/>
                <a:gd name="T18" fmla="*/ 121 w 596"/>
                <a:gd name="T19" fmla="*/ 295 h 358"/>
                <a:gd name="T20" fmla="*/ 168 w 596"/>
                <a:gd name="T21" fmla="*/ 317 h 358"/>
                <a:gd name="T22" fmla="*/ 226 w 596"/>
                <a:gd name="T23" fmla="*/ 331 h 358"/>
                <a:gd name="T24" fmla="*/ 285 w 596"/>
                <a:gd name="T25" fmla="*/ 331 h 358"/>
                <a:gd name="T26" fmla="*/ 339 w 596"/>
                <a:gd name="T27" fmla="*/ 322 h 358"/>
                <a:gd name="T28" fmla="*/ 385 w 596"/>
                <a:gd name="T29" fmla="*/ 303 h 358"/>
                <a:gd name="T30" fmla="*/ 426 w 596"/>
                <a:gd name="T31" fmla="*/ 277 h 358"/>
                <a:gd name="T32" fmla="*/ 460 w 596"/>
                <a:gd name="T33" fmla="*/ 243 h 358"/>
                <a:gd name="T34" fmla="*/ 489 w 596"/>
                <a:gd name="T35" fmla="*/ 206 h 358"/>
                <a:gd name="T36" fmla="*/ 513 w 596"/>
                <a:gd name="T37" fmla="*/ 169 h 358"/>
                <a:gd name="T38" fmla="*/ 533 w 596"/>
                <a:gd name="T39" fmla="*/ 132 h 358"/>
                <a:gd name="T40" fmla="*/ 548 w 596"/>
                <a:gd name="T41" fmla="*/ 97 h 358"/>
                <a:gd name="T42" fmla="*/ 559 w 596"/>
                <a:gd name="T43" fmla="*/ 67 h 358"/>
                <a:gd name="T44" fmla="*/ 566 w 596"/>
                <a:gd name="T45" fmla="*/ 44 h 358"/>
                <a:gd name="T46" fmla="*/ 572 w 596"/>
                <a:gd name="T47" fmla="*/ 26 h 358"/>
                <a:gd name="T48" fmla="*/ 592 w 596"/>
                <a:gd name="T49" fmla="*/ 47 h 358"/>
                <a:gd name="T50" fmla="*/ 586 w 596"/>
                <a:gd name="T51" fmla="*/ 65 h 358"/>
                <a:gd name="T52" fmla="*/ 578 w 596"/>
                <a:gd name="T53" fmla="*/ 91 h 358"/>
                <a:gd name="T54" fmla="*/ 566 w 596"/>
                <a:gd name="T55" fmla="*/ 122 h 358"/>
                <a:gd name="T56" fmla="*/ 551 w 596"/>
                <a:gd name="T57" fmla="*/ 156 h 358"/>
                <a:gd name="T58" fmla="*/ 532 w 596"/>
                <a:gd name="T59" fmla="*/ 191 h 358"/>
                <a:gd name="T60" fmla="*/ 508 w 596"/>
                <a:gd name="T61" fmla="*/ 228 h 358"/>
                <a:gd name="T62" fmla="*/ 479 w 596"/>
                <a:gd name="T63" fmla="*/ 262 h 358"/>
                <a:gd name="T64" fmla="*/ 446 w 596"/>
                <a:gd name="T65" fmla="*/ 294 h 358"/>
                <a:gd name="T66" fmla="*/ 405 w 596"/>
                <a:gd name="T67" fmla="*/ 321 h 358"/>
                <a:gd name="T68" fmla="*/ 361 w 596"/>
                <a:gd name="T69" fmla="*/ 342 h 358"/>
                <a:gd name="T70" fmla="*/ 310 w 596"/>
                <a:gd name="T71" fmla="*/ 355 h 358"/>
                <a:gd name="T72" fmla="*/ 257 w 596"/>
                <a:gd name="T73" fmla="*/ 358 h 358"/>
                <a:gd name="T74" fmla="*/ 209 w 596"/>
                <a:gd name="T75" fmla="*/ 355 h 358"/>
                <a:gd name="T76" fmla="*/ 168 w 596"/>
                <a:gd name="T77" fmla="*/ 344 h 358"/>
                <a:gd name="T78" fmla="*/ 130 w 596"/>
                <a:gd name="T79" fmla="*/ 331 h 358"/>
                <a:gd name="T80" fmla="*/ 101 w 596"/>
                <a:gd name="T81" fmla="*/ 313 h 358"/>
                <a:gd name="T82" fmla="*/ 74 w 596"/>
                <a:gd name="T83" fmla="*/ 290 h 358"/>
                <a:gd name="T84" fmla="*/ 54 w 596"/>
                <a:gd name="T85" fmla="*/ 268 h 358"/>
                <a:gd name="T86" fmla="*/ 35 w 596"/>
                <a:gd name="T87" fmla="*/ 244 h 358"/>
                <a:gd name="T88" fmla="*/ 22 w 596"/>
                <a:gd name="T89" fmla="*/ 220 h 358"/>
                <a:gd name="T90" fmla="*/ 12 w 596"/>
                <a:gd name="T91" fmla="*/ 197 h 358"/>
                <a:gd name="T92" fmla="*/ 6 w 596"/>
                <a:gd name="T93" fmla="*/ 177 h 358"/>
                <a:gd name="T94" fmla="*/ 1 w 596"/>
                <a:gd name="T95" fmla="*/ 153 h 358"/>
                <a:gd name="T96" fmla="*/ 0 w 596"/>
                <a:gd name="T97" fmla="*/ 133 h 358"/>
                <a:gd name="T98" fmla="*/ 0 w 596"/>
                <a:gd name="T99" fmla="*/ 107 h 358"/>
                <a:gd name="T100" fmla="*/ 0 w 596"/>
                <a:gd name="T101" fmla="*/ 81 h 358"/>
                <a:gd name="T102" fmla="*/ 0 w 596"/>
                <a:gd name="T103" fmla="*/ 55 h 358"/>
                <a:gd name="T104" fmla="*/ 1 w 596"/>
                <a:gd name="T105" fmla="*/ 37 h 358"/>
                <a:gd name="T106" fmla="*/ 1 w 596"/>
                <a:gd name="T107" fmla="*/ 23 h 35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96"/>
                <a:gd name="T163" fmla="*/ 0 h 358"/>
                <a:gd name="T164" fmla="*/ 596 w 596"/>
                <a:gd name="T165" fmla="*/ 358 h 35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96" h="358">
                  <a:moveTo>
                    <a:pt x="1" y="23"/>
                  </a:moveTo>
                  <a:lnTo>
                    <a:pt x="36" y="0"/>
                  </a:lnTo>
                  <a:lnTo>
                    <a:pt x="35" y="6"/>
                  </a:lnTo>
                  <a:lnTo>
                    <a:pt x="34" y="13"/>
                  </a:lnTo>
                  <a:lnTo>
                    <a:pt x="32" y="14"/>
                  </a:lnTo>
                  <a:lnTo>
                    <a:pt x="31" y="18"/>
                  </a:lnTo>
                  <a:lnTo>
                    <a:pt x="31" y="23"/>
                  </a:lnTo>
                  <a:lnTo>
                    <a:pt x="30" y="26"/>
                  </a:lnTo>
                  <a:lnTo>
                    <a:pt x="30" y="30"/>
                  </a:lnTo>
                  <a:lnTo>
                    <a:pt x="29" y="35"/>
                  </a:lnTo>
                  <a:lnTo>
                    <a:pt x="29" y="40"/>
                  </a:lnTo>
                  <a:lnTo>
                    <a:pt x="29" y="47"/>
                  </a:lnTo>
                  <a:lnTo>
                    <a:pt x="26" y="50"/>
                  </a:lnTo>
                  <a:lnTo>
                    <a:pt x="26" y="57"/>
                  </a:lnTo>
                  <a:lnTo>
                    <a:pt x="25" y="62"/>
                  </a:lnTo>
                  <a:lnTo>
                    <a:pt x="25" y="68"/>
                  </a:lnTo>
                  <a:lnTo>
                    <a:pt x="25" y="74"/>
                  </a:lnTo>
                  <a:lnTo>
                    <a:pt x="25" y="81"/>
                  </a:lnTo>
                  <a:lnTo>
                    <a:pt x="25" y="87"/>
                  </a:lnTo>
                  <a:lnTo>
                    <a:pt x="25" y="94"/>
                  </a:lnTo>
                  <a:lnTo>
                    <a:pt x="25" y="101"/>
                  </a:lnTo>
                  <a:lnTo>
                    <a:pt x="25" y="107"/>
                  </a:lnTo>
                  <a:lnTo>
                    <a:pt x="25" y="114"/>
                  </a:lnTo>
                  <a:lnTo>
                    <a:pt x="25" y="122"/>
                  </a:lnTo>
                  <a:lnTo>
                    <a:pt x="25" y="128"/>
                  </a:lnTo>
                  <a:lnTo>
                    <a:pt x="26" y="136"/>
                  </a:lnTo>
                  <a:lnTo>
                    <a:pt x="27" y="143"/>
                  </a:lnTo>
                  <a:lnTo>
                    <a:pt x="30" y="151"/>
                  </a:lnTo>
                  <a:lnTo>
                    <a:pt x="30" y="157"/>
                  </a:lnTo>
                  <a:lnTo>
                    <a:pt x="31" y="166"/>
                  </a:lnTo>
                  <a:lnTo>
                    <a:pt x="34" y="172"/>
                  </a:lnTo>
                  <a:lnTo>
                    <a:pt x="35" y="180"/>
                  </a:lnTo>
                  <a:lnTo>
                    <a:pt x="37" y="186"/>
                  </a:lnTo>
                  <a:lnTo>
                    <a:pt x="40" y="194"/>
                  </a:lnTo>
                  <a:lnTo>
                    <a:pt x="42" y="201"/>
                  </a:lnTo>
                  <a:lnTo>
                    <a:pt x="46" y="209"/>
                  </a:lnTo>
                  <a:lnTo>
                    <a:pt x="49" y="215"/>
                  </a:lnTo>
                  <a:lnTo>
                    <a:pt x="52" y="223"/>
                  </a:lnTo>
                  <a:lnTo>
                    <a:pt x="56" y="229"/>
                  </a:lnTo>
                  <a:lnTo>
                    <a:pt x="61" y="236"/>
                  </a:lnTo>
                  <a:lnTo>
                    <a:pt x="65" y="243"/>
                  </a:lnTo>
                  <a:lnTo>
                    <a:pt x="70" y="249"/>
                  </a:lnTo>
                  <a:lnTo>
                    <a:pt x="75" y="255"/>
                  </a:lnTo>
                  <a:lnTo>
                    <a:pt x="81" y="263"/>
                  </a:lnTo>
                  <a:lnTo>
                    <a:pt x="86" y="268"/>
                  </a:lnTo>
                  <a:lnTo>
                    <a:pt x="93" y="274"/>
                  </a:lnTo>
                  <a:lnTo>
                    <a:pt x="99" y="279"/>
                  </a:lnTo>
                  <a:lnTo>
                    <a:pt x="106" y="285"/>
                  </a:lnTo>
                  <a:lnTo>
                    <a:pt x="113" y="290"/>
                  </a:lnTo>
                  <a:lnTo>
                    <a:pt x="121" y="295"/>
                  </a:lnTo>
                  <a:lnTo>
                    <a:pt x="130" y="300"/>
                  </a:lnTo>
                  <a:lnTo>
                    <a:pt x="139" y="306"/>
                  </a:lnTo>
                  <a:lnTo>
                    <a:pt x="148" y="308"/>
                  </a:lnTo>
                  <a:lnTo>
                    <a:pt x="158" y="313"/>
                  </a:lnTo>
                  <a:lnTo>
                    <a:pt x="168" y="317"/>
                  </a:lnTo>
                  <a:lnTo>
                    <a:pt x="178" y="319"/>
                  </a:lnTo>
                  <a:lnTo>
                    <a:pt x="189" y="323"/>
                  </a:lnTo>
                  <a:lnTo>
                    <a:pt x="200" y="326"/>
                  </a:lnTo>
                  <a:lnTo>
                    <a:pt x="213" y="328"/>
                  </a:lnTo>
                  <a:lnTo>
                    <a:pt x="226" y="331"/>
                  </a:lnTo>
                  <a:lnTo>
                    <a:pt x="237" y="331"/>
                  </a:lnTo>
                  <a:lnTo>
                    <a:pt x="249" y="333"/>
                  </a:lnTo>
                  <a:lnTo>
                    <a:pt x="262" y="333"/>
                  </a:lnTo>
                  <a:lnTo>
                    <a:pt x="273" y="333"/>
                  </a:lnTo>
                  <a:lnTo>
                    <a:pt x="285" y="331"/>
                  </a:lnTo>
                  <a:lnTo>
                    <a:pt x="296" y="331"/>
                  </a:lnTo>
                  <a:lnTo>
                    <a:pt x="307" y="329"/>
                  </a:lnTo>
                  <a:lnTo>
                    <a:pt x="318" y="328"/>
                  </a:lnTo>
                  <a:lnTo>
                    <a:pt x="327" y="324"/>
                  </a:lnTo>
                  <a:lnTo>
                    <a:pt x="339" y="322"/>
                  </a:lnTo>
                  <a:lnTo>
                    <a:pt x="349" y="318"/>
                  </a:lnTo>
                  <a:lnTo>
                    <a:pt x="359" y="316"/>
                  </a:lnTo>
                  <a:lnTo>
                    <a:pt x="367" y="312"/>
                  </a:lnTo>
                  <a:lnTo>
                    <a:pt x="376" y="307"/>
                  </a:lnTo>
                  <a:lnTo>
                    <a:pt x="385" y="303"/>
                  </a:lnTo>
                  <a:lnTo>
                    <a:pt x="394" y="299"/>
                  </a:lnTo>
                  <a:lnTo>
                    <a:pt x="403" y="293"/>
                  </a:lnTo>
                  <a:lnTo>
                    <a:pt x="410" y="288"/>
                  </a:lnTo>
                  <a:lnTo>
                    <a:pt x="419" y="282"/>
                  </a:lnTo>
                  <a:lnTo>
                    <a:pt x="426" y="277"/>
                  </a:lnTo>
                  <a:lnTo>
                    <a:pt x="433" y="269"/>
                  </a:lnTo>
                  <a:lnTo>
                    <a:pt x="440" y="263"/>
                  </a:lnTo>
                  <a:lnTo>
                    <a:pt x="448" y="256"/>
                  </a:lnTo>
                  <a:lnTo>
                    <a:pt x="454" y="250"/>
                  </a:lnTo>
                  <a:lnTo>
                    <a:pt x="460" y="243"/>
                  </a:lnTo>
                  <a:lnTo>
                    <a:pt x="467" y="235"/>
                  </a:lnTo>
                  <a:lnTo>
                    <a:pt x="472" y="229"/>
                  </a:lnTo>
                  <a:lnTo>
                    <a:pt x="479" y="221"/>
                  </a:lnTo>
                  <a:lnTo>
                    <a:pt x="483" y="214"/>
                  </a:lnTo>
                  <a:lnTo>
                    <a:pt x="489" y="206"/>
                  </a:lnTo>
                  <a:lnTo>
                    <a:pt x="494" y="200"/>
                  </a:lnTo>
                  <a:lnTo>
                    <a:pt x="500" y="192"/>
                  </a:lnTo>
                  <a:lnTo>
                    <a:pt x="504" y="184"/>
                  </a:lnTo>
                  <a:lnTo>
                    <a:pt x="509" y="177"/>
                  </a:lnTo>
                  <a:lnTo>
                    <a:pt x="513" y="169"/>
                  </a:lnTo>
                  <a:lnTo>
                    <a:pt x="518" y="161"/>
                  </a:lnTo>
                  <a:lnTo>
                    <a:pt x="522" y="153"/>
                  </a:lnTo>
                  <a:lnTo>
                    <a:pt x="526" y="146"/>
                  </a:lnTo>
                  <a:lnTo>
                    <a:pt x="529" y="138"/>
                  </a:lnTo>
                  <a:lnTo>
                    <a:pt x="533" y="132"/>
                  </a:lnTo>
                  <a:lnTo>
                    <a:pt x="536" y="125"/>
                  </a:lnTo>
                  <a:lnTo>
                    <a:pt x="538" y="117"/>
                  </a:lnTo>
                  <a:lnTo>
                    <a:pt x="542" y="109"/>
                  </a:lnTo>
                  <a:lnTo>
                    <a:pt x="544" y="103"/>
                  </a:lnTo>
                  <a:lnTo>
                    <a:pt x="548" y="97"/>
                  </a:lnTo>
                  <a:lnTo>
                    <a:pt x="551" y="91"/>
                  </a:lnTo>
                  <a:lnTo>
                    <a:pt x="553" y="84"/>
                  </a:lnTo>
                  <a:lnTo>
                    <a:pt x="556" y="79"/>
                  </a:lnTo>
                  <a:lnTo>
                    <a:pt x="557" y="73"/>
                  </a:lnTo>
                  <a:lnTo>
                    <a:pt x="559" y="67"/>
                  </a:lnTo>
                  <a:lnTo>
                    <a:pt x="561" y="62"/>
                  </a:lnTo>
                  <a:lnTo>
                    <a:pt x="562" y="57"/>
                  </a:lnTo>
                  <a:lnTo>
                    <a:pt x="563" y="52"/>
                  </a:lnTo>
                  <a:lnTo>
                    <a:pt x="564" y="48"/>
                  </a:lnTo>
                  <a:lnTo>
                    <a:pt x="566" y="44"/>
                  </a:lnTo>
                  <a:lnTo>
                    <a:pt x="567" y="40"/>
                  </a:lnTo>
                  <a:lnTo>
                    <a:pt x="569" y="34"/>
                  </a:lnTo>
                  <a:lnTo>
                    <a:pt x="571" y="30"/>
                  </a:lnTo>
                  <a:lnTo>
                    <a:pt x="571" y="28"/>
                  </a:lnTo>
                  <a:lnTo>
                    <a:pt x="572" y="26"/>
                  </a:lnTo>
                  <a:lnTo>
                    <a:pt x="596" y="34"/>
                  </a:lnTo>
                  <a:lnTo>
                    <a:pt x="595" y="34"/>
                  </a:lnTo>
                  <a:lnTo>
                    <a:pt x="595" y="37"/>
                  </a:lnTo>
                  <a:lnTo>
                    <a:pt x="593" y="40"/>
                  </a:lnTo>
                  <a:lnTo>
                    <a:pt x="592" y="47"/>
                  </a:lnTo>
                  <a:lnTo>
                    <a:pt x="591" y="49"/>
                  </a:lnTo>
                  <a:lnTo>
                    <a:pt x="591" y="53"/>
                  </a:lnTo>
                  <a:lnTo>
                    <a:pt x="588" y="57"/>
                  </a:lnTo>
                  <a:lnTo>
                    <a:pt x="588" y="62"/>
                  </a:lnTo>
                  <a:lnTo>
                    <a:pt x="586" y="65"/>
                  </a:lnTo>
                  <a:lnTo>
                    <a:pt x="586" y="69"/>
                  </a:lnTo>
                  <a:lnTo>
                    <a:pt x="583" y="74"/>
                  </a:lnTo>
                  <a:lnTo>
                    <a:pt x="582" y="81"/>
                  </a:lnTo>
                  <a:lnTo>
                    <a:pt x="581" y="86"/>
                  </a:lnTo>
                  <a:lnTo>
                    <a:pt x="578" y="91"/>
                  </a:lnTo>
                  <a:lnTo>
                    <a:pt x="576" y="97"/>
                  </a:lnTo>
                  <a:lnTo>
                    <a:pt x="575" y="103"/>
                  </a:lnTo>
                  <a:lnTo>
                    <a:pt x="571" y="108"/>
                  </a:lnTo>
                  <a:lnTo>
                    <a:pt x="569" y="114"/>
                  </a:lnTo>
                  <a:lnTo>
                    <a:pt x="566" y="122"/>
                  </a:lnTo>
                  <a:lnTo>
                    <a:pt x="564" y="128"/>
                  </a:lnTo>
                  <a:lnTo>
                    <a:pt x="561" y="135"/>
                  </a:lnTo>
                  <a:lnTo>
                    <a:pt x="558" y="141"/>
                  </a:lnTo>
                  <a:lnTo>
                    <a:pt x="554" y="148"/>
                  </a:lnTo>
                  <a:lnTo>
                    <a:pt x="551" y="156"/>
                  </a:lnTo>
                  <a:lnTo>
                    <a:pt x="547" y="162"/>
                  </a:lnTo>
                  <a:lnTo>
                    <a:pt x="543" y="170"/>
                  </a:lnTo>
                  <a:lnTo>
                    <a:pt x="541" y="177"/>
                  </a:lnTo>
                  <a:lnTo>
                    <a:pt x="537" y="185"/>
                  </a:lnTo>
                  <a:lnTo>
                    <a:pt x="532" y="191"/>
                  </a:lnTo>
                  <a:lnTo>
                    <a:pt x="527" y="200"/>
                  </a:lnTo>
                  <a:lnTo>
                    <a:pt x="522" y="206"/>
                  </a:lnTo>
                  <a:lnTo>
                    <a:pt x="518" y="214"/>
                  </a:lnTo>
                  <a:lnTo>
                    <a:pt x="513" y="220"/>
                  </a:lnTo>
                  <a:lnTo>
                    <a:pt x="508" y="228"/>
                  </a:lnTo>
                  <a:lnTo>
                    <a:pt x="503" y="234"/>
                  </a:lnTo>
                  <a:lnTo>
                    <a:pt x="498" y="241"/>
                  </a:lnTo>
                  <a:lnTo>
                    <a:pt x="492" y="248"/>
                  </a:lnTo>
                  <a:lnTo>
                    <a:pt x="485" y="255"/>
                  </a:lnTo>
                  <a:lnTo>
                    <a:pt x="479" y="262"/>
                  </a:lnTo>
                  <a:lnTo>
                    <a:pt x="473" y="269"/>
                  </a:lnTo>
                  <a:lnTo>
                    <a:pt x="465" y="275"/>
                  </a:lnTo>
                  <a:lnTo>
                    <a:pt x="459" y="282"/>
                  </a:lnTo>
                  <a:lnTo>
                    <a:pt x="453" y="288"/>
                  </a:lnTo>
                  <a:lnTo>
                    <a:pt x="446" y="294"/>
                  </a:lnTo>
                  <a:lnTo>
                    <a:pt x="438" y="299"/>
                  </a:lnTo>
                  <a:lnTo>
                    <a:pt x="430" y="306"/>
                  </a:lnTo>
                  <a:lnTo>
                    <a:pt x="421" y="311"/>
                  </a:lnTo>
                  <a:lnTo>
                    <a:pt x="414" y="317"/>
                  </a:lnTo>
                  <a:lnTo>
                    <a:pt x="405" y="321"/>
                  </a:lnTo>
                  <a:lnTo>
                    <a:pt x="398" y="326"/>
                  </a:lnTo>
                  <a:lnTo>
                    <a:pt x="389" y="329"/>
                  </a:lnTo>
                  <a:lnTo>
                    <a:pt x="380" y="334"/>
                  </a:lnTo>
                  <a:lnTo>
                    <a:pt x="370" y="338"/>
                  </a:lnTo>
                  <a:lnTo>
                    <a:pt x="361" y="342"/>
                  </a:lnTo>
                  <a:lnTo>
                    <a:pt x="351" y="344"/>
                  </a:lnTo>
                  <a:lnTo>
                    <a:pt x="342" y="348"/>
                  </a:lnTo>
                  <a:lnTo>
                    <a:pt x="331" y="351"/>
                  </a:lnTo>
                  <a:lnTo>
                    <a:pt x="321" y="352"/>
                  </a:lnTo>
                  <a:lnTo>
                    <a:pt x="310" y="355"/>
                  </a:lnTo>
                  <a:lnTo>
                    <a:pt x="301" y="357"/>
                  </a:lnTo>
                  <a:lnTo>
                    <a:pt x="288" y="357"/>
                  </a:lnTo>
                  <a:lnTo>
                    <a:pt x="277" y="358"/>
                  </a:lnTo>
                  <a:lnTo>
                    <a:pt x="267" y="358"/>
                  </a:lnTo>
                  <a:lnTo>
                    <a:pt x="257" y="358"/>
                  </a:lnTo>
                  <a:lnTo>
                    <a:pt x="247" y="357"/>
                  </a:lnTo>
                  <a:lnTo>
                    <a:pt x="237" y="357"/>
                  </a:lnTo>
                  <a:lnTo>
                    <a:pt x="227" y="357"/>
                  </a:lnTo>
                  <a:lnTo>
                    <a:pt x="218" y="356"/>
                  </a:lnTo>
                  <a:lnTo>
                    <a:pt x="209" y="355"/>
                  </a:lnTo>
                  <a:lnTo>
                    <a:pt x="199" y="353"/>
                  </a:lnTo>
                  <a:lnTo>
                    <a:pt x="192" y="351"/>
                  </a:lnTo>
                  <a:lnTo>
                    <a:pt x="184" y="350"/>
                  </a:lnTo>
                  <a:lnTo>
                    <a:pt x="175" y="347"/>
                  </a:lnTo>
                  <a:lnTo>
                    <a:pt x="168" y="344"/>
                  </a:lnTo>
                  <a:lnTo>
                    <a:pt x="159" y="342"/>
                  </a:lnTo>
                  <a:lnTo>
                    <a:pt x="153" y="341"/>
                  </a:lnTo>
                  <a:lnTo>
                    <a:pt x="145" y="337"/>
                  </a:lnTo>
                  <a:lnTo>
                    <a:pt x="138" y="334"/>
                  </a:lnTo>
                  <a:lnTo>
                    <a:pt x="130" y="331"/>
                  </a:lnTo>
                  <a:lnTo>
                    <a:pt x="124" y="328"/>
                  </a:lnTo>
                  <a:lnTo>
                    <a:pt x="118" y="323"/>
                  </a:lnTo>
                  <a:lnTo>
                    <a:pt x="111" y="319"/>
                  </a:lnTo>
                  <a:lnTo>
                    <a:pt x="106" y="317"/>
                  </a:lnTo>
                  <a:lnTo>
                    <a:pt x="101" y="313"/>
                  </a:lnTo>
                  <a:lnTo>
                    <a:pt x="95" y="308"/>
                  </a:lnTo>
                  <a:lnTo>
                    <a:pt x="90" y="304"/>
                  </a:lnTo>
                  <a:lnTo>
                    <a:pt x="84" y="300"/>
                  </a:lnTo>
                  <a:lnTo>
                    <a:pt x="79" y="295"/>
                  </a:lnTo>
                  <a:lnTo>
                    <a:pt x="74" y="290"/>
                  </a:lnTo>
                  <a:lnTo>
                    <a:pt x="70" y="287"/>
                  </a:lnTo>
                  <a:lnTo>
                    <a:pt x="66" y="283"/>
                  </a:lnTo>
                  <a:lnTo>
                    <a:pt x="62" y="278"/>
                  </a:lnTo>
                  <a:lnTo>
                    <a:pt x="57" y="273"/>
                  </a:lnTo>
                  <a:lnTo>
                    <a:pt x="54" y="268"/>
                  </a:lnTo>
                  <a:lnTo>
                    <a:pt x="50" y="263"/>
                  </a:lnTo>
                  <a:lnTo>
                    <a:pt x="46" y="259"/>
                  </a:lnTo>
                  <a:lnTo>
                    <a:pt x="41" y="254"/>
                  </a:lnTo>
                  <a:lnTo>
                    <a:pt x="39" y="249"/>
                  </a:lnTo>
                  <a:lnTo>
                    <a:pt x="35" y="244"/>
                  </a:lnTo>
                  <a:lnTo>
                    <a:pt x="34" y="240"/>
                  </a:lnTo>
                  <a:lnTo>
                    <a:pt x="30" y="235"/>
                  </a:lnTo>
                  <a:lnTo>
                    <a:pt x="26" y="230"/>
                  </a:lnTo>
                  <a:lnTo>
                    <a:pt x="25" y="225"/>
                  </a:lnTo>
                  <a:lnTo>
                    <a:pt x="22" y="220"/>
                  </a:lnTo>
                  <a:lnTo>
                    <a:pt x="20" y="216"/>
                  </a:lnTo>
                  <a:lnTo>
                    <a:pt x="18" y="211"/>
                  </a:lnTo>
                  <a:lnTo>
                    <a:pt x="16" y="207"/>
                  </a:lnTo>
                  <a:lnTo>
                    <a:pt x="15" y="202"/>
                  </a:lnTo>
                  <a:lnTo>
                    <a:pt x="12" y="197"/>
                  </a:lnTo>
                  <a:lnTo>
                    <a:pt x="11" y="194"/>
                  </a:lnTo>
                  <a:lnTo>
                    <a:pt x="8" y="190"/>
                  </a:lnTo>
                  <a:lnTo>
                    <a:pt x="8" y="186"/>
                  </a:lnTo>
                  <a:lnTo>
                    <a:pt x="6" y="182"/>
                  </a:lnTo>
                  <a:lnTo>
                    <a:pt x="6" y="177"/>
                  </a:lnTo>
                  <a:lnTo>
                    <a:pt x="5" y="174"/>
                  </a:lnTo>
                  <a:lnTo>
                    <a:pt x="5" y="171"/>
                  </a:lnTo>
                  <a:lnTo>
                    <a:pt x="2" y="165"/>
                  </a:lnTo>
                  <a:lnTo>
                    <a:pt x="1" y="158"/>
                  </a:lnTo>
                  <a:lnTo>
                    <a:pt x="1" y="153"/>
                  </a:lnTo>
                  <a:lnTo>
                    <a:pt x="1" y="151"/>
                  </a:lnTo>
                  <a:lnTo>
                    <a:pt x="1" y="146"/>
                  </a:lnTo>
                  <a:lnTo>
                    <a:pt x="1" y="141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0" y="128"/>
                  </a:lnTo>
                  <a:lnTo>
                    <a:pt x="0" y="123"/>
                  </a:lnTo>
                  <a:lnTo>
                    <a:pt x="0" y="118"/>
                  </a:lnTo>
                  <a:lnTo>
                    <a:pt x="0" y="113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5"/>
                  </a:lnTo>
                  <a:lnTo>
                    <a:pt x="0" y="72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637A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8" name="Freeform 88"/>
            <p:cNvSpPr>
              <a:spLocks/>
            </p:cNvSpPr>
            <p:nvPr/>
          </p:nvSpPr>
          <p:spPr bwMode="auto">
            <a:xfrm>
              <a:off x="3109" y="2897"/>
              <a:ext cx="505" cy="130"/>
            </a:xfrm>
            <a:custGeom>
              <a:avLst/>
              <a:gdLst>
                <a:gd name="T0" fmla="*/ 11 w 1516"/>
                <a:gd name="T1" fmla="*/ 328 h 389"/>
                <a:gd name="T2" fmla="*/ 36 w 1516"/>
                <a:gd name="T3" fmla="*/ 299 h 389"/>
                <a:gd name="T4" fmla="*/ 69 w 1516"/>
                <a:gd name="T5" fmla="*/ 257 h 389"/>
                <a:gd name="T6" fmla="*/ 113 w 1516"/>
                <a:gd name="T7" fmla="*/ 210 h 389"/>
                <a:gd name="T8" fmla="*/ 159 w 1516"/>
                <a:gd name="T9" fmla="*/ 160 h 389"/>
                <a:gd name="T10" fmla="*/ 209 w 1516"/>
                <a:gd name="T11" fmla="*/ 112 h 389"/>
                <a:gd name="T12" fmla="*/ 258 w 1516"/>
                <a:gd name="T13" fmla="*/ 68 h 389"/>
                <a:gd name="T14" fmla="*/ 306 w 1516"/>
                <a:gd name="T15" fmla="*/ 37 h 389"/>
                <a:gd name="T16" fmla="*/ 348 w 1516"/>
                <a:gd name="T17" fmla="*/ 20 h 389"/>
                <a:gd name="T18" fmla="*/ 393 w 1516"/>
                <a:gd name="T19" fmla="*/ 10 h 389"/>
                <a:gd name="T20" fmla="*/ 444 w 1516"/>
                <a:gd name="T21" fmla="*/ 4 h 389"/>
                <a:gd name="T22" fmla="*/ 501 w 1516"/>
                <a:gd name="T23" fmla="*/ 1 h 389"/>
                <a:gd name="T24" fmla="*/ 556 w 1516"/>
                <a:gd name="T25" fmla="*/ 0 h 389"/>
                <a:gd name="T26" fmla="*/ 610 w 1516"/>
                <a:gd name="T27" fmla="*/ 1 h 389"/>
                <a:gd name="T28" fmla="*/ 656 w 1516"/>
                <a:gd name="T29" fmla="*/ 1 h 389"/>
                <a:gd name="T30" fmla="*/ 694 w 1516"/>
                <a:gd name="T31" fmla="*/ 4 h 389"/>
                <a:gd name="T32" fmla="*/ 722 w 1516"/>
                <a:gd name="T33" fmla="*/ 6 h 389"/>
                <a:gd name="T34" fmla="*/ 739 w 1516"/>
                <a:gd name="T35" fmla="*/ 10 h 389"/>
                <a:gd name="T36" fmla="*/ 777 w 1516"/>
                <a:gd name="T37" fmla="*/ 22 h 389"/>
                <a:gd name="T38" fmla="*/ 838 w 1516"/>
                <a:gd name="T39" fmla="*/ 40 h 389"/>
                <a:gd name="T40" fmla="*/ 919 w 1516"/>
                <a:gd name="T41" fmla="*/ 68 h 389"/>
                <a:gd name="T42" fmla="*/ 1017 w 1516"/>
                <a:gd name="T43" fmla="*/ 102 h 389"/>
                <a:gd name="T44" fmla="*/ 1125 w 1516"/>
                <a:gd name="T45" fmla="*/ 145 h 389"/>
                <a:gd name="T46" fmla="*/ 1241 w 1516"/>
                <a:gd name="T47" fmla="*/ 194 h 389"/>
                <a:gd name="T48" fmla="*/ 1362 w 1516"/>
                <a:gd name="T49" fmla="*/ 249 h 389"/>
                <a:gd name="T50" fmla="*/ 1481 w 1516"/>
                <a:gd name="T51" fmla="*/ 311 h 389"/>
                <a:gd name="T52" fmla="*/ 1500 w 1516"/>
                <a:gd name="T53" fmla="*/ 341 h 389"/>
                <a:gd name="T54" fmla="*/ 1468 w 1516"/>
                <a:gd name="T55" fmla="*/ 361 h 389"/>
                <a:gd name="T56" fmla="*/ 1431 w 1516"/>
                <a:gd name="T57" fmla="*/ 377 h 389"/>
                <a:gd name="T58" fmla="*/ 1384 w 1516"/>
                <a:gd name="T59" fmla="*/ 389 h 389"/>
                <a:gd name="T60" fmla="*/ 1358 w 1516"/>
                <a:gd name="T61" fmla="*/ 382 h 389"/>
                <a:gd name="T62" fmla="*/ 1324 w 1516"/>
                <a:gd name="T63" fmla="*/ 376 h 389"/>
                <a:gd name="T64" fmla="*/ 1286 w 1516"/>
                <a:gd name="T65" fmla="*/ 366 h 389"/>
                <a:gd name="T66" fmla="*/ 1241 w 1516"/>
                <a:gd name="T67" fmla="*/ 353 h 389"/>
                <a:gd name="T68" fmla="*/ 1191 w 1516"/>
                <a:gd name="T69" fmla="*/ 334 h 389"/>
                <a:gd name="T70" fmla="*/ 1138 w 1516"/>
                <a:gd name="T71" fmla="*/ 314 h 389"/>
                <a:gd name="T72" fmla="*/ 1083 w 1516"/>
                <a:gd name="T73" fmla="*/ 289 h 389"/>
                <a:gd name="T74" fmla="*/ 1028 w 1516"/>
                <a:gd name="T75" fmla="*/ 262 h 389"/>
                <a:gd name="T76" fmla="*/ 969 w 1516"/>
                <a:gd name="T77" fmla="*/ 229 h 389"/>
                <a:gd name="T78" fmla="*/ 907 w 1516"/>
                <a:gd name="T79" fmla="*/ 200 h 389"/>
                <a:gd name="T80" fmla="*/ 842 w 1516"/>
                <a:gd name="T81" fmla="*/ 171 h 389"/>
                <a:gd name="T82" fmla="*/ 777 w 1516"/>
                <a:gd name="T83" fmla="*/ 146 h 389"/>
                <a:gd name="T84" fmla="*/ 713 w 1516"/>
                <a:gd name="T85" fmla="*/ 123 h 389"/>
                <a:gd name="T86" fmla="*/ 653 w 1516"/>
                <a:gd name="T87" fmla="*/ 106 h 389"/>
                <a:gd name="T88" fmla="*/ 595 w 1516"/>
                <a:gd name="T89" fmla="*/ 93 h 389"/>
                <a:gd name="T90" fmla="*/ 545 w 1516"/>
                <a:gd name="T91" fmla="*/ 86 h 389"/>
                <a:gd name="T92" fmla="*/ 502 w 1516"/>
                <a:gd name="T93" fmla="*/ 84 h 389"/>
                <a:gd name="T94" fmla="*/ 466 w 1516"/>
                <a:gd name="T95" fmla="*/ 88 h 389"/>
                <a:gd name="T96" fmla="*/ 432 w 1516"/>
                <a:gd name="T97" fmla="*/ 94 h 389"/>
                <a:gd name="T98" fmla="*/ 399 w 1516"/>
                <a:gd name="T99" fmla="*/ 101 h 389"/>
                <a:gd name="T100" fmla="*/ 369 w 1516"/>
                <a:gd name="T101" fmla="*/ 109 h 389"/>
                <a:gd name="T102" fmla="*/ 340 w 1516"/>
                <a:gd name="T103" fmla="*/ 121 h 389"/>
                <a:gd name="T104" fmla="*/ 304 w 1516"/>
                <a:gd name="T105" fmla="*/ 137 h 389"/>
                <a:gd name="T106" fmla="*/ 258 w 1516"/>
                <a:gd name="T107" fmla="*/ 165 h 389"/>
                <a:gd name="T108" fmla="*/ 213 w 1516"/>
                <a:gd name="T109" fmla="*/ 199 h 389"/>
                <a:gd name="T110" fmla="*/ 181 w 1516"/>
                <a:gd name="T111" fmla="*/ 223 h 389"/>
                <a:gd name="T112" fmla="*/ 152 w 1516"/>
                <a:gd name="T113" fmla="*/ 245 h 389"/>
                <a:gd name="T114" fmla="*/ 123 w 1516"/>
                <a:gd name="T115" fmla="*/ 269 h 389"/>
                <a:gd name="T116" fmla="*/ 94 w 1516"/>
                <a:gd name="T117" fmla="*/ 291 h 389"/>
                <a:gd name="T118" fmla="*/ 51 w 1516"/>
                <a:gd name="T119" fmla="*/ 324 h 389"/>
                <a:gd name="T120" fmla="*/ 29 w 1516"/>
                <a:gd name="T121" fmla="*/ 342 h 38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16"/>
                <a:gd name="T184" fmla="*/ 0 h 389"/>
                <a:gd name="T185" fmla="*/ 1516 w 1516"/>
                <a:gd name="T186" fmla="*/ 389 h 38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16" h="389">
                  <a:moveTo>
                    <a:pt x="29" y="342"/>
                  </a:moveTo>
                  <a:lnTo>
                    <a:pt x="0" y="345"/>
                  </a:lnTo>
                  <a:lnTo>
                    <a:pt x="0" y="343"/>
                  </a:lnTo>
                  <a:lnTo>
                    <a:pt x="1" y="342"/>
                  </a:lnTo>
                  <a:lnTo>
                    <a:pt x="4" y="337"/>
                  </a:lnTo>
                  <a:lnTo>
                    <a:pt x="9" y="332"/>
                  </a:lnTo>
                  <a:lnTo>
                    <a:pt x="11" y="328"/>
                  </a:lnTo>
                  <a:lnTo>
                    <a:pt x="14" y="326"/>
                  </a:lnTo>
                  <a:lnTo>
                    <a:pt x="16" y="321"/>
                  </a:lnTo>
                  <a:lnTo>
                    <a:pt x="20" y="317"/>
                  </a:lnTo>
                  <a:lnTo>
                    <a:pt x="24" y="312"/>
                  </a:lnTo>
                  <a:lnTo>
                    <a:pt x="27" y="308"/>
                  </a:lnTo>
                  <a:lnTo>
                    <a:pt x="31" y="303"/>
                  </a:lnTo>
                  <a:lnTo>
                    <a:pt x="36" y="299"/>
                  </a:lnTo>
                  <a:lnTo>
                    <a:pt x="40" y="293"/>
                  </a:lnTo>
                  <a:lnTo>
                    <a:pt x="45" y="288"/>
                  </a:lnTo>
                  <a:lnTo>
                    <a:pt x="49" y="282"/>
                  </a:lnTo>
                  <a:lnTo>
                    <a:pt x="55" y="277"/>
                  </a:lnTo>
                  <a:lnTo>
                    <a:pt x="59" y="270"/>
                  </a:lnTo>
                  <a:lnTo>
                    <a:pt x="64" y="264"/>
                  </a:lnTo>
                  <a:lnTo>
                    <a:pt x="69" y="257"/>
                  </a:lnTo>
                  <a:lnTo>
                    <a:pt x="75" y="252"/>
                  </a:lnTo>
                  <a:lnTo>
                    <a:pt x="81" y="244"/>
                  </a:lnTo>
                  <a:lnTo>
                    <a:pt x="86" y="238"/>
                  </a:lnTo>
                  <a:lnTo>
                    <a:pt x="94" y="230"/>
                  </a:lnTo>
                  <a:lnTo>
                    <a:pt x="100" y="224"/>
                  </a:lnTo>
                  <a:lnTo>
                    <a:pt x="107" y="216"/>
                  </a:lnTo>
                  <a:lnTo>
                    <a:pt x="113" y="210"/>
                  </a:lnTo>
                  <a:lnTo>
                    <a:pt x="119" y="204"/>
                  </a:lnTo>
                  <a:lnTo>
                    <a:pt x="127" y="196"/>
                  </a:lnTo>
                  <a:lnTo>
                    <a:pt x="133" y="189"/>
                  </a:lnTo>
                  <a:lnTo>
                    <a:pt x="139" y="182"/>
                  </a:lnTo>
                  <a:lnTo>
                    <a:pt x="147" y="175"/>
                  </a:lnTo>
                  <a:lnTo>
                    <a:pt x="153" y="167"/>
                  </a:lnTo>
                  <a:lnTo>
                    <a:pt x="159" y="160"/>
                  </a:lnTo>
                  <a:lnTo>
                    <a:pt x="167" y="153"/>
                  </a:lnTo>
                  <a:lnTo>
                    <a:pt x="174" y="146"/>
                  </a:lnTo>
                  <a:lnTo>
                    <a:pt x="182" y="140"/>
                  </a:lnTo>
                  <a:lnTo>
                    <a:pt x="188" y="132"/>
                  </a:lnTo>
                  <a:lnTo>
                    <a:pt x="196" y="125"/>
                  </a:lnTo>
                  <a:lnTo>
                    <a:pt x="202" y="118"/>
                  </a:lnTo>
                  <a:lnTo>
                    <a:pt x="209" y="112"/>
                  </a:lnTo>
                  <a:lnTo>
                    <a:pt x="217" y="104"/>
                  </a:lnTo>
                  <a:lnTo>
                    <a:pt x="225" y="98"/>
                  </a:lnTo>
                  <a:lnTo>
                    <a:pt x="231" y="93"/>
                  </a:lnTo>
                  <a:lnTo>
                    <a:pt x="240" y="87"/>
                  </a:lnTo>
                  <a:lnTo>
                    <a:pt x="246" y="81"/>
                  </a:lnTo>
                  <a:lnTo>
                    <a:pt x="252" y="74"/>
                  </a:lnTo>
                  <a:lnTo>
                    <a:pt x="258" y="68"/>
                  </a:lnTo>
                  <a:lnTo>
                    <a:pt x="266" y="63"/>
                  </a:lnTo>
                  <a:lnTo>
                    <a:pt x="272" y="59"/>
                  </a:lnTo>
                  <a:lnTo>
                    <a:pt x="280" y="54"/>
                  </a:lnTo>
                  <a:lnTo>
                    <a:pt x="286" y="49"/>
                  </a:lnTo>
                  <a:lnTo>
                    <a:pt x="294" y="45"/>
                  </a:lnTo>
                  <a:lnTo>
                    <a:pt x="300" y="40"/>
                  </a:lnTo>
                  <a:lnTo>
                    <a:pt x="306" y="37"/>
                  </a:lnTo>
                  <a:lnTo>
                    <a:pt x="312" y="33"/>
                  </a:lnTo>
                  <a:lnTo>
                    <a:pt x="319" y="30"/>
                  </a:lnTo>
                  <a:lnTo>
                    <a:pt x="325" y="28"/>
                  </a:lnTo>
                  <a:lnTo>
                    <a:pt x="331" y="25"/>
                  </a:lnTo>
                  <a:lnTo>
                    <a:pt x="336" y="23"/>
                  </a:lnTo>
                  <a:lnTo>
                    <a:pt x="343" y="22"/>
                  </a:lnTo>
                  <a:lnTo>
                    <a:pt x="348" y="20"/>
                  </a:lnTo>
                  <a:lnTo>
                    <a:pt x="354" y="18"/>
                  </a:lnTo>
                  <a:lnTo>
                    <a:pt x="360" y="16"/>
                  </a:lnTo>
                  <a:lnTo>
                    <a:pt x="366" y="15"/>
                  </a:lnTo>
                  <a:lnTo>
                    <a:pt x="373" y="13"/>
                  </a:lnTo>
                  <a:lnTo>
                    <a:pt x="379" y="13"/>
                  </a:lnTo>
                  <a:lnTo>
                    <a:pt x="386" y="11"/>
                  </a:lnTo>
                  <a:lnTo>
                    <a:pt x="393" y="10"/>
                  </a:lnTo>
                  <a:lnTo>
                    <a:pt x="399" y="9"/>
                  </a:lnTo>
                  <a:lnTo>
                    <a:pt x="408" y="8"/>
                  </a:lnTo>
                  <a:lnTo>
                    <a:pt x="414" y="6"/>
                  </a:lnTo>
                  <a:lnTo>
                    <a:pt x="423" y="6"/>
                  </a:lnTo>
                  <a:lnTo>
                    <a:pt x="429" y="5"/>
                  </a:lnTo>
                  <a:lnTo>
                    <a:pt x="437" y="5"/>
                  </a:lnTo>
                  <a:lnTo>
                    <a:pt x="444" y="4"/>
                  </a:lnTo>
                  <a:lnTo>
                    <a:pt x="453" y="4"/>
                  </a:lnTo>
                  <a:lnTo>
                    <a:pt x="461" y="4"/>
                  </a:lnTo>
                  <a:lnTo>
                    <a:pt x="468" y="3"/>
                  </a:lnTo>
                  <a:lnTo>
                    <a:pt x="476" y="1"/>
                  </a:lnTo>
                  <a:lnTo>
                    <a:pt x="484" y="1"/>
                  </a:lnTo>
                  <a:lnTo>
                    <a:pt x="492" y="1"/>
                  </a:lnTo>
                  <a:lnTo>
                    <a:pt x="501" y="1"/>
                  </a:lnTo>
                  <a:lnTo>
                    <a:pt x="508" y="1"/>
                  </a:lnTo>
                  <a:lnTo>
                    <a:pt x="517" y="1"/>
                  </a:lnTo>
                  <a:lnTo>
                    <a:pt x="525" y="0"/>
                  </a:lnTo>
                  <a:lnTo>
                    <a:pt x="532" y="0"/>
                  </a:lnTo>
                  <a:lnTo>
                    <a:pt x="541" y="0"/>
                  </a:lnTo>
                  <a:lnTo>
                    <a:pt x="548" y="0"/>
                  </a:lnTo>
                  <a:lnTo>
                    <a:pt x="556" y="0"/>
                  </a:lnTo>
                  <a:lnTo>
                    <a:pt x="565" y="0"/>
                  </a:lnTo>
                  <a:lnTo>
                    <a:pt x="572" y="0"/>
                  </a:lnTo>
                  <a:lnTo>
                    <a:pt x="581" y="1"/>
                  </a:lnTo>
                  <a:lnTo>
                    <a:pt x="587" y="1"/>
                  </a:lnTo>
                  <a:lnTo>
                    <a:pt x="595" y="1"/>
                  </a:lnTo>
                  <a:lnTo>
                    <a:pt x="602" y="1"/>
                  </a:lnTo>
                  <a:lnTo>
                    <a:pt x="610" y="1"/>
                  </a:lnTo>
                  <a:lnTo>
                    <a:pt x="616" y="1"/>
                  </a:lnTo>
                  <a:lnTo>
                    <a:pt x="624" y="1"/>
                  </a:lnTo>
                  <a:lnTo>
                    <a:pt x="631" y="1"/>
                  </a:lnTo>
                  <a:lnTo>
                    <a:pt x="638" y="1"/>
                  </a:lnTo>
                  <a:lnTo>
                    <a:pt x="644" y="1"/>
                  </a:lnTo>
                  <a:lnTo>
                    <a:pt x="650" y="1"/>
                  </a:lnTo>
                  <a:lnTo>
                    <a:pt x="656" y="1"/>
                  </a:lnTo>
                  <a:lnTo>
                    <a:pt x="663" y="3"/>
                  </a:lnTo>
                  <a:lnTo>
                    <a:pt x="669" y="3"/>
                  </a:lnTo>
                  <a:lnTo>
                    <a:pt x="674" y="4"/>
                  </a:lnTo>
                  <a:lnTo>
                    <a:pt x="680" y="4"/>
                  </a:lnTo>
                  <a:lnTo>
                    <a:pt x="685" y="4"/>
                  </a:lnTo>
                  <a:lnTo>
                    <a:pt x="689" y="4"/>
                  </a:lnTo>
                  <a:lnTo>
                    <a:pt x="694" y="4"/>
                  </a:lnTo>
                  <a:lnTo>
                    <a:pt x="699" y="4"/>
                  </a:lnTo>
                  <a:lnTo>
                    <a:pt x="703" y="5"/>
                  </a:lnTo>
                  <a:lnTo>
                    <a:pt x="707" y="5"/>
                  </a:lnTo>
                  <a:lnTo>
                    <a:pt x="710" y="5"/>
                  </a:lnTo>
                  <a:lnTo>
                    <a:pt x="714" y="5"/>
                  </a:lnTo>
                  <a:lnTo>
                    <a:pt x="717" y="6"/>
                  </a:lnTo>
                  <a:lnTo>
                    <a:pt x="722" y="6"/>
                  </a:lnTo>
                  <a:lnTo>
                    <a:pt x="725" y="6"/>
                  </a:lnTo>
                  <a:lnTo>
                    <a:pt x="728" y="6"/>
                  </a:lnTo>
                  <a:lnTo>
                    <a:pt x="729" y="8"/>
                  </a:lnTo>
                  <a:lnTo>
                    <a:pt x="730" y="8"/>
                  </a:lnTo>
                  <a:lnTo>
                    <a:pt x="733" y="8"/>
                  </a:lnTo>
                  <a:lnTo>
                    <a:pt x="735" y="8"/>
                  </a:lnTo>
                  <a:lnTo>
                    <a:pt x="739" y="10"/>
                  </a:lnTo>
                  <a:lnTo>
                    <a:pt x="743" y="10"/>
                  </a:lnTo>
                  <a:lnTo>
                    <a:pt x="748" y="13"/>
                  </a:lnTo>
                  <a:lnTo>
                    <a:pt x="752" y="13"/>
                  </a:lnTo>
                  <a:lnTo>
                    <a:pt x="758" y="15"/>
                  </a:lnTo>
                  <a:lnTo>
                    <a:pt x="763" y="16"/>
                  </a:lnTo>
                  <a:lnTo>
                    <a:pt x="771" y="19"/>
                  </a:lnTo>
                  <a:lnTo>
                    <a:pt x="777" y="22"/>
                  </a:lnTo>
                  <a:lnTo>
                    <a:pt x="784" y="23"/>
                  </a:lnTo>
                  <a:lnTo>
                    <a:pt x="792" y="27"/>
                  </a:lnTo>
                  <a:lnTo>
                    <a:pt x="801" y="29"/>
                  </a:lnTo>
                  <a:lnTo>
                    <a:pt x="809" y="32"/>
                  </a:lnTo>
                  <a:lnTo>
                    <a:pt x="820" y="34"/>
                  </a:lnTo>
                  <a:lnTo>
                    <a:pt x="828" y="37"/>
                  </a:lnTo>
                  <a:lnTo>
                    <a:pt x="838" y="40"/>
                  </a:lnTo>
                  <a:lnTo>
                    <a:pt x="848" y="44"/>
                  </a:lnTo>
                  <a:lnTo>
                    <a:pt x="860" y="48"/>
                  </a:lnTo>
                  <a:lnTo>
                    <a:pt x="871" y="52"/>
                  </a:lnTo>
                  <a:lnTo>
                    <a:pt x="882" y="55"/>
                  </a:lnTo>
                  <a:lnTo>
                    <a:pt x="894" y="59"/>
                  </a:lnTo>
                  <a:lnTo>
                    <a:pt x="906" y="63"/>
                  </a:lnTo>
                  <a:lnTo>
                    <a:pt x="919" y="68"/>
                  </a:lnTo>
                  <a:lnTo>
                    <a:pt x="932" y="73"/>
                  </a:lnTo>
                  <a:lnTo>
                    <a:pt x="945" y="77"/>
                  </a:lnTo>
                  <a:lnTo>
                    <a:pt x="960" y="82"/>
                  </a:lnTo>
                  <a:lnTo>
                    <a:pt x="973" y="87"/>
                  </a:lnTo>
                  <a:lnTo>
                    <a:pt x="988" y="93"/>
                  </a:lnTo>
                  <a:lnTo>
                    <a:pt x="1001" y="97"/>
                  </a:lnTo>
                  <a:lnTo>
                    <a:pt x="1017" y="102"/>
                  </a:lnTo>
                  <a:lnTo>
                    <a:pt x="1030" y="107"/>
                  </a:lnTo>
                  <a:lnTo>
                    <a:pt x="1045" y="115"/>
                  </a:lnTo>
                  <a:lnTo>
                    <a:pt x="1060" y="120"/>
                  </a:lnTo>
                  <a:lnTo>
                    <a:pt x="1077" y="126"/>
                  </a:lnTo>
                  <a:lnTo>
                    <a:pt x="1093" y="132"/>
                  </a:lnTo>
                  <a:lnTo>
                    <a:pt x="1108" y="138"/>
                  </a:lnTo>
                  <a:lnTo>
                    <a:pt x="1125" y="145"/>
                  </a:lnTo>
                  <a:lnTo>
                    <a:pt x="1141" y="151"/>
                  </a:lnTo>
                  <a:lnTo>
                    <a:pt x="1157" y="159"/>
                  </a:lnTo>
                  <a:lnTo>
                    <a:pt x="1173" y="165"/>
                  </a:lnTo>
                  <a:lnTo>
                    <a:pt x="1190" y="171"/>
                  </a:lnTo>
                  <a:lnTo>
                    <a:pt x="1207" y="179"/>
                  </a:lnTo>
                  <a:lnTo>
                    <a:pt x="1224" y="186"/>
                  </a:lnTo>
                  <a:lnTo>
                    <a:pt x="1241" y="194"/>
                  </a:lnTo>
                  <a:lnTo>
                    <a:pt x="1258" y="201"/>
                  </a:lnTo>
                  <a:lnTo>
                    <a:pt x="1275" y="209"/>
                  </a:lnTo>
                  <a:lnTo>
                    <a:pt x="1291" y="216"/>
                  </a:lnTo>
                  <a:lnTo>
                    <a:pt x="1310" y="224"/>
                  </a:lnTo>
                  <a:lnTo>
                    <a:pt x="1327" y="233"/>
                  </a:lnTo>
                  <a:lnTo>
                    <a:pt x="1344" y="240"/>
                  </a:lnTo>
                  <a:lnTo>
                    <a:pt x="1362" y="249"/>
                  </a:lnTo>
                  <a:lnTo>
                    <a:pt x="1379" y="257"/>
                  </a:lnTo>
                  <a:lnTo>
                    <a:pt x="1396" y="265"/>
                  </a:lnTo>
                  <a:lnTo>
                    <a:pt x="1413" y="274"/>
                  </a:lnTo>
                  <a:lnTo>
                    <a:pt x="1430" y="283"/>
                  </a:lnTo>
                  <a:lnTo>
                    <a:pt x="1447" y="292"/>
                  </a:lnTo>
                  <a:lnTo>
                    <a:pt x="1465" y="301"/>
                  </a:lnTo>
                  <a:lnTo>
                    <a:pt x="1481" y="311"/>
                  </a:lnTo>
                  <a:lnTo>
                    <a:pt x="1499" y="319"/>
                  </a:lnTo>
                  <a:lnTo>
                    <a:pt x="1516" y="329"/>
                  </a:lnTo>
                  <a:lnTo>
                    <a:pt x="1515" y="329"/>
                  </a:lnTo>
                  <a:lnTo>
                    <a:pt x="1514" y="331"/>
                  </a:lnTo>
                  <a:lnTo>
                    <a:pt x="1510" y="333"/>
                  </a:lnTo>
                  <a:lnTo>
                    <a:pt x="1505" y="337"/>
                  </a:lnTo>
                  <a:lnTo>
                    <a:pt x="1500" y="341"/>
                  </a:lnTo>
                  <a:lnTo>
                    <a:pt x="1494" y="345"/>
                  </a:lnTo>
                  <a:lnTo>
                    <a:pt x="1490" y="347"/>
                  </a:lnTo>
                  <a:lnTo>
                    <a:pt x="1486" y="350"/>
                  </a:lnTo>
                  <a:lnTo>
                    <a:pt x="1482" y="353"/>
                  </a:lnTo>
                  <a:lnTo>
                    <a:pt x="1478" y="356"/>
                  </a:lnTo>
                  <a:lnTo>
                    <a:pt x="1473" y="358"/>
                  </a:lnTo>
                  <a:lnTo>
                    <a:pt x="1468" y="361"/>
                  </a:lnTo>
                  <a:lnTo>
                    <a:pt x="1463" y="362"/>
                  </a:lnTo>
                  <a:lnTo>
                    <a:pt x="1458" y="366"/>
                  </a:lnTo>
                  <a:lnTo>
                    <a:pt x="1453" y="367"/>
                  </a:lnTo>
                  <a:lnTo>
                    <a:pt x="1447" y="371"/>
                  </a:lnTo>
                  <a:lnTo>
                    <a:pt x="1442" y="372"/>
                  </a:lnTo>
                  <a:lnTo>
                    <a:pt x="1437" y="376"/>
                  </a:lnTo>
                  <a:lnTo>
                    <a:pt x="1431" y="377"/>
                  </a:lnTo>
                  <a:lnTo>
                    <a:pt x="1424" y="378"/>
                  </a:lnTo>
                  <a:lnTo>
                    <a:pt x="1418" y="381"/>
                  </a:lnTo>
                  <a:lnTo>
                    <a:pt x="1412" y="384"/>
                  </a:lnTo>
                  <a:lnTo>
                    <a:pt x="1404" y="384"/>
                  </a:lnTo>
                  <a:lnTo>
                    <a:pt x="1397" y="386"/>
                  </a:lnTo>
                  <a:lnTo>
                    <a:pt x="1391" y="387"/>
                  </a:lnTo>
                  <a:lnTo>
                    <a:pt x="1384" y="389"/>
                  </a:lnTo>
                  <a:lnTo>
                    <a:pt x="1382" y="387"/>
                  </a:lnTo>
                  <a:lnTo>
                    <a:pt x="1381" y="387"/>
                  </a:lnTo>
                  <a:lnTo>
                    <a:pt x="1378" y="387"/>
                  </a:lnTo>
                  <a:lnTo>
                    <a:pt x="1374" y="386"/>
                  </a:lnTo>
                  <a:lnTo>
                    <a:pt x="1369" y="385"/>
                  </a:lnTo>
                  <a:lnTo>
                    <a:pt x="1364" y="384"/>
                  </a:lnTo>
                  <a:lnTo>
                    <a:pt x="1358" y="382"/>
                  </a:lnTo>
                  <a:lnTo>
                    <a:pt x="1352" y="382"/>
                  </a:lnTo>
                  <a:lnTo>
                    <a:pt x="1347" y="381"/>
                  </a:lnTo>
                  <a:lnTo>
                    <a:pt x="1342" y="380"/>
                  </a:lnTo>
                  <a:lnTo>
                    <a:pt x="1338" y="378"/>
                  </a:lnTo>
                  <a:lnTo>
                    <a:pt x="1334" y="377"/>
                  </a:lnTo>
                  <a:lnTo>
                    <a:pt x="1329" y="376"/>
                  </a:lnTo>
                  <a:lnTo>
                    <a:pt x="1324" y="376"/>
                  </a:lnTo>
                  <a:lnTo>
                    <a:pt x="1319" y="375"/>
                  </a:lnTo>
                  <a:lnTo>
                    <a:pt x="1314" y="373"/>
                  </a:lnTo>
                  <a:lnTo>
                    <a:pt x="1309" y="371"/>
                  </a:lnTo>
                  <a:lnTo>
                    <a:pt x="1303" y="370"/>
                  </a:lnTo>
                  <a:lnTo>
                    <a:pt x="1298" y="368"/>
                  </a:lnTo>
                  <a:lnTo>
                    <a:pt x="1293" y="367"/>
                  </a:lnTo>
                  <a:lnTo>
                    <a:pt x="1286" y="366"/>
                  </a:lnTo>
                  <a:lnTo>
                    <a:pt x="1280" y="365"/>
                  </a:lnTo>
                  <a:lnTo>
                    <a:pt x="1274" y="362"/>
                  </a:lnTo>
                  <a:lnTo>
                    <a:pt x="1269" y="361"/>
                  </a:lnTo>
                  <a:lnTo>
                    <a:pt x="1261" y="360"/>
                  </a:lnTo>
                  <a:lnTo>
                    <a:pt x="1255" y="357"/>
                  </a:lnTo>
                  <a:lnTo>
                    <a:pt x="1249" y="355"/>
                  </a:lnTo>
                  <a:lnTo>
                    <a:pt x="1241" y="353"/>
                  </a:lnTo>
                  <a:lnTo>
                    <a:pt x="1235" y="350"/>
                  </a:lnTo>
                  <a:lnTo>
                    <a:pt x="1227" y="348"/>
                  </a:lnTo>
                  <a:lnTo>
                    <a:pt x="1220" y="346"/>
                  </a:lnTo>
                  <a:lnTo>
                    <a:pt x="1214" y="343"/>
                  </a:lnTo>
                  <a:lnTo>
                    <a:pt x="1206" y="341"/>
                  </a:lnTo>
                  <a:lnTo>
                    <a:pt x="1199" y="338"/>
                  </a:lnTo>
                  <a:lnTo>
                    <a:pt x="1191" y="334"/>
                  </a:lnTo>
                  <a:lnTo>
                    <a:pt x="1183" y="333"/>
                  </a:lnTo>
                  <a:lnTo>
                    <a:pt x="1176" y="331"/>
                  </a:lnTo>
                  <a:lnTo>
                    <a:pt x="1168" y="327"/>
                  </a:lnTo>
                  <a:lnTo>
                    <a:pt x="1161" y="324"/>
                  </a:lnTo>
                  <a:lnTo>
                    <a:pt x="1155" y="322"/>
                  </a:lnTo>
                  <a:lnTo>
                    <a:pt x="1146" y="318"/>
                  </a:lnTo>
                  <a:lnTo>
                    <a:pt x="1138" y="314"/>
                  </a:lnTo>
                  <a:lnTo>
                    <a:pt x="1130" y="311"/>
                  </a:lnTo>
                  <a:lnTo>
                    <a:pt x="1122" y="308"/>
                  </a:lnTo>
                  <a:lnTo>
                    <a:pt x="1114" y="304"/>
                  </a:lnTo>
                  <a:lnTo>
                    <a:pt x="1107" y="301"/>
                  </a:lnTo>
                  <a:lnTo>
                    <a:pt x="1099" y="297"/>
                  </a:lnTo>
                  <a:lnTo>
                    <a:pt x="1091" y="294"/>
                  </a:lnTo>
                  <a:lnTo>
                    <a:pt x="1083" y="289"/>
                  </a:lnTo>
                  <a:lnTo>
                    <a:pt x="1074" y="287"/>
                  </a:lnTo>
                  <a:lnTo>
                    <a:pt x="1067" y="282"/>
                  </a:lnTo>
                  <a:lnTo>
                    <a:pt x="1059" y="278"/>
                  </a:lnTo>
                  <a:lnTo>
                    <a:pt x="1050" y="274"/>
                  </a:lnTo>
                  <a:lnTo>
                    <a:pt x="1043" y="270"/>
                  </a:lnTo>
                  <a:lnTo>
                    <a:pt x="1035" y="265"/>
                  </a:lnTo>
                  <a:lnTo>
                    <a:pt x="1028" y="262"/>
                  </a:lnTo>
                  <a:lnTo>
                    <a:pt x="1020" y="257"/>
                  </a:lnTo>
                  <a:lnTo>
                    <a:pt x="1012" y="253"/>
                  </a:lnTo>
                  <a:lnTo>
                    <a:pt x="1003" y="248"/>
                  </a:lnTo>
                  <a:lnTo>
                    <a:pt x="995" y="243"/>
                  </a:lnTo>
                  <a:lnTo>
                    <a:pt x="986" y="238"/>
                  </a:lnTo>
                  <a:lnTo>
                    <a:pt x="978" y="234"/>
                  </a:lnTo>
                  <a:lnTo>
                    <a:pt x="969" y="229"/>
                  </a:lnTo>
                  <a:lnTo>
                    <a:pt x="961" y="225"/>
                  </a:lnTo>
                  <a:lnTo>
                    <a:pt x="951" y="221"/>
                  </a:lnTo>
                  <a:lnTo>
                    <a:pt x="943" y="216"/>
                  </a:lnTo>
                  <a:lnTo>
                    <a:pt x="934" y="213"/>
                  </a:lnTo>
                  <a:lnTo>
                    <a:pt x="925" y="209"/>
                  </a:lnTo>
                  <a:lnTo>
                    <a:pt x="916" y="204"/>
                  </a:lnTo>
                  <a:lnTo>
                    <a:pt x="907" y="200"/>
                  </a:lnTo>
                  <a:lnTo>
                    <a:pt x="899" y="195"/>
                  </a:lnTo>
                  <a:lnTo>
                    <a:pt x="890" y="192"/>
                  </a:lnTo>
                  <a:lnTo>
                    <a:pt x="880" y="187"/>
                  </a:lnTo>
                  <a:lnTo>
                    <a:pt x="871" y="184"/>
                  </a:lnTo>
                  <a:lnTo>
                    <a:pt x="861" y="179"/>
                  </a:lnTo>
                  <a:lnTo>
                    <a:pt x="852" y="175"/>
                  </a:lnTo>
                  <a:lnTo>
                    <a:pt x="842" y="171"/>
                  </a:lnTo>
                  <a:lnTo>
                    <a:pt x="833" y="167"/>
                  </a:lnTo>
                  <a:lnTo>
                    <a:pt x="823" y="164"/>
                  </a:lnTo>
                  <a:lnTo>
                    <a:pt x="814" y="161"/>
                  </a:lnTo>
                  <a:lnTo>
                    <a:pt x="804" y="156"/>
                  </a:lnTo>
                  <a:lnTo>
                    <a:pt x="796" y="153"/>
                  </a:lnTo>
                  <a:lnTo>
                    <a:pt x="787" y="150"/>
                  </a:lnTo>
                  <a:lnTo>
                    <a:pt x="777" y="146"/>
                  </a:lnTo>
                  <a:lnTo>
                    <a:pt x="768" y="142"/>
                  </a:lnTo>
                  <a:lnTo>
                    <a:pt x="759" y="140"/>
                  </a:lnTo>
                  <a:lnTo>
                    <a:pt x="749" y="136"/>
                  </a:lnTo>
                  <a:lnTo>
                    <a:pt x="742" y="133"/>
                  </a:lnTo>
                  <a:lnTo>
                    <a:pt x="732" y="131"/>
                  </a:lnTo>
                  <a:lnTo>
                    <a:pt x="722" y="127"/>
                  </a:lnTo>
                  <a:lnTo>
                    <a:pt x="713" y="123"/>
                  </a:lnTo>
                  <a:lnTo>
                    <a:pt x="704" y="122"/>
                  </a:lnTo>
                  <a:lnTo>
                    <a:pt x="695" y="118"/>
                  </a:lnTo>
                  <a:lnTo>
                    <a:pt x="686" y="116"/>
                  </a:lnTo>
                  <a:lnTo>
                    <a:pt x="678" y="113"/>
                  </a:lnTo>
                  <a:lnTo>
                    <a:pt x="669" y="111"/>
                  </a:lnTo>
                  <a:lnTo>
                    <a:pt x="660" y="108"/>
                  </a:lnTo>
                  <a:lnTo>
                    <a:pt x="653" y="106"/>
                  </a:lnTo>
                  <a:lnTo>
                    <a:pt x="644" y="104"/>
                  </a:lnTo>
                  <a:lnTo>
                    <a:pt x="635" y="102"/>
                  </a:lnTo>
                  <a:lnTo>
                    <a:pt x="626" y="99"/>
                  </a:lnTo>
                  <a:lnTo>
                    <a:pt x="617" y="98"/>
                  </a:lnTo>
                  <a:lnTo>
                    <a:pt x="610" y="97"/>
                  </a:lnTo>
                  <a:lnTo>
                    <a:pt x="604" y="96"/>
                  </a:lnTo>
                  <a:lnTo>
                    <a:pt x="595" y="93"/>
                  </a:lnTo>
                  <a:lnTo>
                    <a:pt x="587" y="92"/>
                  </a:lnTo>
                  <a:lnTo>
                    <a:pt x="580" y="91"/>
                  </a:lnTo>
                  <a:lnTo>
                    <a:pt x="572" y="89"/>
                  </a:lnTo>
                  <a:lnTo>
                    <a:pt x="565" y="88"/>
                  </a:lnTo>
                  <a:lnTo>
                    <a:pt x="557" y="87"/>
                  </a:lnTo>
                  <a:lnTo>
                    <a:pt x="551" y="86"/>
                  </a:lnTo>
                  <a:lnTo>
                    <a:pt x="545" y="86"/>
                  </a:lnTo>
                  <a:lnTo>
                    <a:pt x="537" y="86"/>
                  </a:lnTo>
                  <a:lnTo>
                    <a:pt x="531" y="84"/>
                  </a:lnTo>
                  <a:lnTo>
                    <a:pt x="525" y="84"/>
                  </a:lnTo>
                  <a:lnTo>
                    <a:pt x="520" y="84"/>
                  </a:lnTo>
                  <a:lnTo>
                    <a:pt x="513" y="84"/>
                  </a:lnTo>
                  <a:lnTo>
                    <a:pt x="507" y="84"/>
                  </a:lnTo>
                  <a:lnTo>
                    <a:pt x="502" y="84"/>
                  </a:lnTo>
                  <a:lnTo>
                    <a:pt x="497" y="86"/>
                  </a:lnTo>
                  <a:lnTo>
                    <a:pt x="492" y="86"/>
                  </a:lnTo>
                  <a:lnTo>
                    <a:pt x="487" y="86"/>
                  </a:lnTo>
                  <a:lnTo>
                    <a:pt x="481" y="86"/>
                  </a:lnTo>
                  <a:lnTo>
                    <a:pt x="476" y="87"/>
                  </a:lnTo>
                  <a:lnTo>
                    <a:pt x="471" y="87"/>
                  </a:lnTo>
                  <a:lnTo>
                    <a:pt x="466" y="88"/>
                  </a:lnTo>
                  <a:lnTo>
                    <a:pt x="461" y="88"/>
                  </a:lnTo>
                  <a:lnTo>
                    <a:pt x="457" y="89"/>
                  </a:lnTo>
                  <a:lnTo>
                    <a:pt x="450" y="89"/>
                  </a:lnTo>
                  <a:lnTo>
                    <a:pt x="445" y="91"/>
                  </a:lnTo>
                  <a:lnTo>
                    <a:pt x="440" y="92"/>
                  </a:lnTo>
                  <a:lnTo>
                    <a:pt x="437" y="93"/>
                  </a:lnTo>
                  <a:lnTo>
                    <a:pt x="432" y="94"/>
                  </a:lnTo>
                  <a:lnTo>
                    <a:pt x="427" y="96"/>
                  </a:lnTo>
                  <a:lnTo>
                    <a:pt x="423" y="96"/>
                  </a:lnTo>
                  <a:lnTo>
                    <a:pt x="418" y="98"/>
                  </a:lnTo>
                  <a:lnTo>
                    <a:pt x="413" y="98"/>
                  </a:lnTo>
                  <a:lnTo>
                    <a:pt x="408" y="99"/>
                  </a:lnTo>
                  <a:lnTo>
                    <a:pt x="403" y="99"/>
                  </a:lnTo>
                  <a:lnTo>
                    <a:pt x="399" y="101"/>
                  </a:lnTo>
                  <a:lnTo>
                    <a:pt x="395" y="102"/>
                  </a:lnTo>
                  <a:lnTo>
                    <a:pt x="390" y="103"/>
                  </a:lnTo>
                  <a:lnTo>
                    <a:pt x="386" y="104"/>
                  </a:lnTo>
                  <a:lnTo>
                    <a:pt x="381" y="106"/>
                  </a:lnTo>
                  <a:lnTo>
                    <a:pt x="376" y="107"/>
                  </a:lnTo>
                  <a:lnTo>
                    <a:pt x="373" y="108"/>
                  </a:lnTo>
                  <a:lnTo>
                    <a:pt x="369" y="109"/>
                  </a:lnTo>
                  <a:lnTo>
                    <a:pt x="364" y="112"/>
                  </a:lnTo>
                  <a:lnTo>
                    <a:pt x="360" y="113"/>
                  </a:lnTo>
                  <a:lnTo>
                    <a:pt x="356" y="115"/>
                  </a:lnTo>
                  <a:lnTo>
                    <a:pt x="351" y="116"/>
                  </a:lnTo>
                  <a:lnTo>
                    <a:pt x="348" y="118"/>
                  </a:lnTo>
                  <a:lnTo>
                    <a:pt x="344" y="120"/>
                  </a:lnTo>
                  <a:lnTo>
                    <a:pt x="340" y="121"/>
                  </a:lnTo>
                  <a:lnTo>
                    <a:pt x="335" y="122"/>
                  </a:lnTo>
                  <a:lnTo>
                    <a:pt x="331" y="125"/>
                  </a:lnTo>
                  <a:lnTo>
                    <a:pt x="324" y="127"/>
                  </a:lnTo>
                  <a:lnTo>
                    <a:pt x="316" y="132"/>
                  </a:lnTo>
                  <a:lnTo>
                    <a:pt x="312" y="133"/>
                  </a:lnTo>
                  <a:lnTo>
                    <a:pt x="307" y="135"/>
                  </a:lnTo>
                  <a:lnTo>
                    <a:pt x="304" y="137"/>
                  </a:lnTo>
                  <a:lnTo>
                    <a:pt x="301" y="138"/>
                  </a:lnTo>
                  <a:lnTo>
                    <a:pt x="292" y="143"/>
                  </a:lnTo>
                  <a:lnTo>
                    <a:pt x="286" y="147"/>
                  </a:lnTo>
                  <a:lnTo>
                    <a:pt x="280" y="151"/>
                  </a:lnTo>
                  <a:lnTo>
                    <a:pt x="272" y="155"/>
                  </a:lnTo>
                  <a:lnTo>
                    <a:pt x="265" y="160"/>
                  </a:lnTo>
                  <a:lnTo>
                    <a:pt x="258" y="165"/>
                  </a:lnTo>
                  <a:lnTo>
                    <a:pt x="252" y="169"/>
                  </a:lnTo>
                  <a:lnTo>
                    <a:pt x="246" y="172"/>
                  </a:lnTo>
                  <a:lnTo>
                    <a:pt x="240" y="177"/>
                  </a:lnTo>
                  <a:lnTo>
                    <a:pt x="235" y="184"/>
                  </a:lnTo>
                  <a:lnTo>
                    <a:pt x="227" y="187"/>
                  </a:lnTo>
                  <a:lnTo>
                    <a:pt x="220" y="194"/>
                  </a:lnTo>
                  <a:lnTo>
                    <a:pt x="213" y="199"/>
                  </a:lnTo>
                  <a:lnTo>
                    <a:pt x="206" y="205"/>
                  </a:lnTo>
                  <a:lnTo>
                    <a:pt x="202" y="206"/>
                  </a:lnTo>
                  <a:lnTo>
                    <a:pt x="197" y="210"/>
                  </a:lnTo>
                  <a:lnTo>
                    <a:pt x="193" y="213"/>
                  </a:lnTo>
                  <a:lnTo>
                    <a:pt x="189" y="216"/>
                  </a:lnTo>
                  <a:lnTo>
                    <a:pt x="186" y="220"/>
                  </a:lnTo>
                  <a:lnTo>
                    <a:pt x="181" y="223"/>
                  </a:lnTo>
                  <a:lnTo>
                    <a:pt x="177" y="226"/>
                  </a:lnTo>
                  <a:lnTo>
                    <a:pt x="173" y="230"/>
                  </a:lnTo>
                  <a:lnTo>
                    <a:pt x="169" y="233"/>
                  </a:lnTo>
                  <a:lnTo>
                    <a:pt x="164" y="236"/>
                  </a:lnTo>
                  <a:lnTo>
                    <a:pt x="161" y="239"/>
                  </a:lnTo>
                  <a:lnTo>
                    <a:pt x="157" y="243"/>
                  </a:lnTo>
                  <a:lnTo>
                    <a:pt x="152" y="245"/>
                  </a:lnTo>
                  <a:lnTo>
                    <a:pt x="148" y="249"/>
                  </a:lnTo>
                  <a:lnTo>
                    <a:pt x="143" y="253"/>
                  </a:lnTo>
                  <a:lnTo>
                    <a:pt x="139" y="257"/>
                  </a:lnTo>
                  <a:lnTo>
                    <a:pt x="135" y="259"/>
                  </a:lnTo>
                  <a:lnTo>
                    <a:pt x="130" y="263"/>
                  </a:lnTo>
                  <a:lnTo>
                    <a:pt x="127" y="265"/>
                  </a:lnTo>
                  <a:lnTo>
                    <a:pt x="123" y="269"/>
                  </a:lnTo>
                  <a:lnTo>
                    <a:pt x="118" y="272"/>
                  </a:lnTo>
                  <a:lnTo>
                    <a:pt x="114" y="275"/>
                  </a:lnTo>
                  <a:lnTo>
                    <a:pt x="109" y="279"/>
                  </a:lnTo>
                  <a:lnTo>
                    <a:pt x="107" y="283"/>
                  </a:lnTo>
                  <a:lnTo>
                    <a:pt x="102" y="284"/>
                  </a:lnTo>
                  <a:lnTo>
                    <a:pt x="98" y="288"/>
                  </a:lnTo>
                  <a:lnTo>
                    <a:pt x="94" y="291"/>
                  </a:lnTo>
                  <a:lnTo>
                    <a:pt x="90" y="294"/>
                  </a:lnTo>
                  <a:lnTo>
                    <a:pt x="81" y="299"/>
                  </a:lnTo>
                  <a:lnTo>
                    <a:pt x="75" y="306"/>
                  </a:lnTo>
                  <a:lnTo>
                    <a:pt x="68" y="311"/>
                  </a:lnTo>
                  <a:lnTo>
                    <a:pt x="61" y="316"/>
                  </a:lnTo>
                  <a:lnTo>
                    <a:pt x="56" y="319"/>
                  </a:lnTo>
                  <a:lnTo>
                    <a:pt x="51" y="324"/>
                  </a:lnTo>
                  <a:lnTo>
                    <a:pt x="45" y="327"/>
                  </a:lnTo>
                  <a:lnTo>
                    <a:pt x="41" y="331"/>
                  </a:lnTo>
                  <a:lnTo>
                    <a:pt x="36" y="333"/>
                  </a:lnTo>
                  <a:lnTo>
                    <a:pt x="34" y="337"/>
                  </a:lnTo>
                  <a:lnTo>
                    <a:pt x="30" y="341"/>
                  </a:lnTo>
                  <a:lnTo>
                    <a:pt x="29" y="342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9" name="Freeform 89"/>
            <p:cNvSpPr>
              <a:spLocks/>
            </p:cNvSpPr>
            <p:nvPr/>
          </p:nvSpPr>
          <p:spPr bwMode="auto">
            <a:xfrm>
              <a:off x="3203" y="3038"/>
              <a:ext cx="32" cy="22"/>
            </a:xfrm>
            <a:custGeom>
              <a:avLst/>
              <a:gdLst>
                <a:gd name="T0" fmla="*/ 0 w 95"/>
                <a:gd name="T1" fmla="*/ 56 h 68"/>
                <a:gd name="T2" fmla="*/ 31 w 95"/>
                <a:gd name="T3" fmla="*/ 35 h 68"/>
                <a:gd name="T4" fmla="*/ 91 w 95"/>
                <a:gd name="T5" fmla="*/ 0 h 68"/>
                <a:gd name="T6" fmla="*/ 95 w 95"/>
                <a:gd name="T7" fmla="*/ 17 h 68"/>
                <a:gd name="T8" fmla="*/ 0 w 95"/>
                <a:gd name="T9" fmla="*/ 68 h 68"/>
                <a:gd name="T10" fmla="*/ 0 w 95"/>
                <a:gd name="T11" fmla="*/ 56 h 68"/>
                <a:gd name="T12" fmla="*/ 0 w 95"/>
                <a:gd name="T13" fmla="*/ 56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68"/>
                <a:gd name="T23" fmla="*/ 95 w 95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68">
                  <a:moveTo>
                    <a:pt x="0" y="56"/>
                  </a:moveTo>
                  <a:lnTo>
                    <a:pt x="31" y="35"/>
                  </a:lnTo>
                  <a:lnTo>
                    <a:pt x="91" y="0"/>
                  </a:lnTo>
                  <a:lnTo>
                    <a:pt x="95" y="17"/>
                  </a:lnTo>
                  <a:lnTo>
                    <a:pt x="0" y="6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0" name="Freeform 90"/>
            <p:cNvSpPr>
              <a:spLocks/>
            </p:cNvSpPr>
            <p:nvPr/>
          </p:nvSpPr>
          <p:spPr bwMode="auto">
            <a:xfrm>
              <a:off x="3213" y="3055"/>
              <a:ext cx="32" cy="39"/>
            </a:xfrm>
            <a:custGeom>
              <a:avLst/>
              <a:gdLst>
                <a:gd name="T0" fmla="*/ 79 w 95"/>
                <a:gd name="T1" fmla="*/ 0 h 118"/>
                <a:gd name="T2" fmla="*/ 95 w 95"/>
                <a:gd name="T3" fmla="*/ 15 h 118"/>
                <a:gd name="T4" fmla="*/ 7 w 95"/>
                <a:gd name="T5" fmla="*/ 118 h 118"/>
                <a:gd name="T6" fmla="*/ 0 w 95"/>
                <a:gd name="T7" fmla="*/ 113 h 118"/>
                <a:gd name="T8" fmla="*/ 74 w 95"/>
                <a:gd name="T9" fmla="*/ 8 h 118"/>
                <a:gd name="T10" fmla="*/ 79 w 95"/>
                <a:gd name="T11" fmla="*/ 0 h 118"/>
                <a:gd name="T12" fmla="*/ 79 w 95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118"/>
                <a:gd name="T23" fmla="*/ 95 w 95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118">
                  <a:moveTo>
                    <a:pt x="79" y="0"/>
                  </a:moveTo>
                  <a:lnTo>
                    <a:pt x="95" y="15"/>
                  </a:lnTo>
                  <a:lnTo>
                    <a:pt x="7" y="118"/>
                  </a:lnTo>
                  <a:lnTo>
                    <a:pt x="0" y="113"/>
                  </a:lnTo>
                  <a:lnTo>
                    <a:pt x="74" y="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1" name="Freeform 91"/>
            <p:cNvSpPr>
              <a:spLocks/>
            </p:cNvSpPr>
            <p:nvPr/>
          </p:nvSpPr>
          <p:spPr bwMode="auto">
            <a:xfrm>
              <a:off x="3234" y="3066"/>
              <a:ext cx="24" cy="45"/>
            </a:xfrm>
            <a:custGeom>
              <a:avLst/>
              <a:gdLst>
                <a:gd name="T0" fmla="*/ 55 w 74"/>
                <a:gd name="T1" fmla="*/ 0 h 137"/>
                <a:gd name="T2" fmla="*/ 74 w 74"/>
                <a:gd name="T3" fmla="*/ 8 h 137"/>
                <a:gd name="T4" fmla="*/ 6 w 74"/>
                <a:gd name="T5" fmla="*/ 137 h 137"/>
                <a:gd name="T6" fmla="*/ 0 w 74"/>
                <a:gd name="T7" fmla="*/ 130 h 137"/>
                <a:gd name="T8" fmla="*/ 52 w 74"/>
                <a:gd name="T9" fmla="*/ 12 h 137"/>
                <a:gd name="T10" fmla="*/ 55 w 74"/>
                <a:gd name="T11" fmla="*/ 0 h 137"/>
                <a:gd name="T12" fmla="*/ 55 w 74"/>
                <a:gd name="T13" fmla="*/ 0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37"/>
                <a:gd name="T23" fmla="*/ 74 w 74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37">
                  <a:moveTo>
                    <a:pt x="55" y="0"/>
                  </a:moveTo>
                  <a:lnTo>
                    <a:pt x="74" y="8"/>
                  </a:lnTo>
                  <a:lnTo>
                    <a:pt x="6" y="137"/>
                  </a:lnTo>
                  <a:lnTo>
                    <a:pt x="0" y="130"/>
                  </a:lnTo>
                  <a:lnTo>
                    <a:pt x="52" y="1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2" name="Freeform 92"/>
            <p:cNvSpPr>
              <a:spLocks/>
            </p:cNvSpPr>
            <p:nvPr/>
          </p:nvSpPr>
          <p:spPr bwMode="auto">
            <a:xfrm>
              <a:off x="3314" y="3057"/>
              <a:ext cx="30" cy="33"/>
            </a:xfrm>
            <a:custGeom>
              <a:avLst/>
              <a:gdLst>
                <a:gd name="T0" fmla="*/ 20 w 91"/>
                <a:gd name="T1" fmla="*/ 0 h 99"/>
                <a:gd name="T2" fmla="*/ 39 w 91"/>
                <a:gd name="T3" fmla="*/ 21 h 99"/>
                <a:gd name="T4" fmla="*/ 91 w 91"/>
                <a:gd name="T5" fmla="*/ 80 h 99"/>
                <a:gd name="T6" fmla="*/ 86 w 91"/>
                <a:gd name="T7" fmla="*/ 99 h 99"/>
                <a:gd name="T8" fmla="*/ 0 w 91"/>
                <a:gd name="T9" fmla="*/ 14 h 99"/>
                <a:gd name="T10" fmla="*/ 20 w 91"/>
                <a:gd name="T11" fmla="*/ 0 h 99"/>
                <a:gd name="T12" fmla="*/ 20 w 91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"/>
                <a:gd name="T22" fmla="*/ 0 h 99"/>
                <a:gd name="T23" fmla="*/ 91 w 91"/>
                <a:gd name="T24" fmla="*/ 99 h 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" h="99">
                  <a:moveTo>
                    <a:pt x="20" y="0"/>
                  </a:moveTo>
                  <a:lnTo>
                    <a:pt x="39" y="21"/>
                  </a:lnTo>
                  <a:lnTo>
                    <a:pt x="91" y="80"/>
                  </a:lnTo>
                  <a:lnTo>
                    <a:pt x="86" y="99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3" name="Freeform 93"/>
            <p:cNvSpPr>
              <a:spLocks/>
            </p:cNvSpPr>
            <p:nvPr/>
          </p:nvSpPr>
          <p:spPr bwMode="auto">
            <a:xfrm>
              <a:off x="3327" y="3043"/>
              <a:ext cx="23" cy="22"/>
            </a:xfrm>
            <a:custGeom>
              <a:avLst/>
              <a:gdLst>
                <a:gd name="T0" fmla="*/ 9 w 70"/>
                <a:gd name="T1" fmla="*/ 0 h 68"/>
                <a:gd name="T2" fmla="*/ 30 w 70"/>
                <a:gd name="T3" fmla="*/ 18 h 68"/>
                <a:gd name="T4" fmla="*/ 70 w 70"/>
                <a:gd name="T5" fmla="*/ 49 h 68"/>
                <a:gd name="T6" fmla="*/ 70 w 70"/>
                <a:gd name="T7" fmla="*/ 68 h 68"/>
                <a:gd name="T8" fmla="*/ 0 w 70"/>
                <a:gd name="T9" fmla="*/ 19 h 68"/>
                <a:gd name="T10" fmla="*/ 9 w 70"/>
                <a:gd name="T11" fmla="*/ 0 h 68"/>
                <a:gd name="T12" fmla="*/ 9 w 70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68"/>
                <a:gd name="T23" fmla="*/ 70 w 70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68">
                  <a:moveTo>
                    <a:pt x="9" y="0"/>
                  </a:moveTo>
                  <a:lnTo>
                    <a:pt x="30" y="18"/>
                  </a:lnTo>
                  <a:lnTo>
                    <a:pt x="70" y="49"/>
                  </a:lnTo>
                  <a:lnTo>
                    <a:pt x="70" y="68"/>
                  </a:lnTo>
                  <a:lnTo>
                    <a:pt x="0" y="1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4" name="Freeform 94"/>
            <p:cNvSpPr>
              <a:spLocks/>
            </p:cNvSpPr>
            <p:nvPr/>
          </p:nvSpPr>
          <p:spPr bwMode="auto">
            <a:xfrm>
              <a:off x="3282" y="3074"/>
              <a:ext cx="7" cy="47"/>
            </a:xfrm>
            <a:custGeom>
              <a:avLst/>
              <a:gdLst>
                <a:gd name="T0" fmla="*/ 0 w 21"/>
                <a:gd name="T1" fmla="*/ 7 h 141"/>
                <a:gd name="T2" fmla="*/ 20 w 21"/>
                <a:gd name="T3" fmla="*/ 0 h 141"/>
                <a:gd name="T4" fmla="*/ 21 w 21"/>
                <a:gd name="T5" fmla="*/ 135 h 141"/>
                <a:gd name="T6" fmla="*/ 16 w 21"/>
                <a:gd name="T7" fmla="*/ 141 h 141"/>
                <a:gd name="T8" fmla="*/ 4 w 21"/>
                <a:gd name="T9" fmla="*/ 19 h 141"/>
                <a:gd name="T10" fmla="*/ 0 w 21"/>
                <a:gd name="T11" fmla="*/ 7 h 141"/>
                <a:gd name="T12" fmla="*/ 0 w 21"/>
                <a:gd name="T13" fmla="*/ 7 h 1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41"/>
                <a:gd name="T23" fmla="*/ 21 w 21"/>
                <a:gd name="T24" fmla="*/ 141 h 1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41">
                  <a:moveTo>
                    <a:pt x="0" y="7"/>
                  </a:moveTo>
                  <a:lnTo>
                    <a:pt x="20" y="0"/>
                  </a:lnTo>
                  <a:lnTo>
                    <a:pt x="21" y="135"/>
                  </a:lnTo>
                  <a:lnTo>
                    <a:pt x="16" y="141"/>
                  </a:lnTo>
                  <a:lnTo>
                    <a:pt x="4" y="1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5" name="Freeform 95"/>
            <p:cNvSpPr>
              <a:spLocks/>
            </p:cNvSpPr>
            <p:nvPr/>
          </p:nvSpPr>
          <p:spPr bwMode="auto">
            <a:xfrm>
              <a:off x="3225" y="3002"/>
              <a:ext cx="100" cy="66"/>
            </a:xfrm>
            <a:custGeom>
              <a:avLst/>
              <a:gdLst>
                <a:gd name="T0" fmla="*/ 14 w 299"/>
                <a:gd name="T1" fmla="*/ 9 h 199"/>
                <a:gd name="T2" fmla="*/ 26 w 299"/>
                <a:gd name="T3" fmla="*/ 7 h 199"/>
                <a:gd name="T4" fmla="*/ 40 w 299"/>
                <a:gd name="T5" fmla="*/ 5 h 199"/>
                <a:gd name="T6" fmla="*/ 54 w 299"/>
                <a:gd name="T7" fmla="*/ 3 h 199"/>
                <a:gd name="T8" fmla="*/ 70 w 299"/>
                <a:gd name="T9" fmla="*/ 2 h 199"/>
                <a:gd name="T10" fmla="*/ 87 w 299"/>
                <a:gd name="T11" fmla="*/ 0 h 199"/>
                <a:gd name="T12" fmla="*/ 104 w 299"/>
                <a:gd name="T13" fmla="*/ 0 h 199"/>
                <a:gd name="T14" fmla="*/ 119 w 299"/>
                <a:gd name="T15" fmla="*/ 0 h 199"/>
                <a:gd name="T16" fmla="*/ 136 w 299"/>
                <a:gd name="T17" fmla="*/ 3 h 199"/>
                <a:gd name="T18" fmla="*/ 131 w 299"/>
                <a:gd name="T19" fmla="*/ 83 h 199"/>
                <a:gd name="T20" fmla="*/ 196 w 299"/>
                <a:gd name="T21" fmla="*/ 15 h 199"/>
                <a:gd name="T22" fmla="*/ 208 w 299"/>
                <a:gd name="T23" fmla="*/ 17 h 199"/>
                <a:gd name="T24" fmla="*/ 222 w 299"/>
                <a:gd name="T25" fmla="*/ 20 h 199"/>
                <a:gd name="T26" fmla="*/ 235 w 299"/>
                <a:gd name="T27" fmla="*/ 23 h 199"/>
                <a:gd name="T28" fmla="*/ 247 w 299"/>
                <a:gd name="T29" fmla="*/ 27 h 199"/>
                <a:gd name="T30" fmla="*/ 261 w 299"/>
                <a:gd name="T31" fmla="*/ 32 h 199"/>
                <a:gd name="T32" fmla="*/ 274 w 299"/>
                <a:gd name="T33" fmla="*/ 37 h 199"/>
                <a:gd name="T34" fmla="*/ 286 w 299"/>
                <a:gd name="T35" fmla="*/ 44 h 199"/>
                <a:gd name="T36" fmla="*/ 299 w 299"/>
                <a:gd name="T37" fmla="*/ 52 h 199"/>
                <a:gd name="T38" fmla="*/ 293 w 299"/>
                <a:gd name="T39" fmla="*/ 63 h 199"/>
                <a:gd name="T40" fmla="*/ 286 w 299"/>
                <a:gd name="T41" fmla="*/ 80 h 199"/>
                <a:gd name="T42" fmla="*/ 275 w 299"/>
                <a:gd name="T43" fmla="*/ 98 h 199"/>
                <a:gd name="T44" fmla="*/ 261 w 299"/>
                <a:gd name="T45" fmla="*/ 121 h 199"/>
                <a:gd name="T46" fmla="*/ 254 w 299"/>
                <a:gd name="T47" fmla="*/ 134 h 199"/>
                <a:gd name="T48" fmla="*/ 237 w 299"/>
                <a:gd name="T49" fmla="*/ 151 h 199"/>
                <a:gd name="T50" fmla="*/ 220 w 299"/>
                <a:gd name="T51" fmla="*/ 169 h 199"/>
                <a:gd name="T52" fmla="*/ 206 w 299"/>
                <a:gd name="T53" fmla="*/ 178 h 199"/>
                <a:gd name="T54" fmla="*/ 193 w 299"/>
                <a:gd name="T55" fmla="*/ 185 h 199"/>
                <a:gd name="T56" fmla="*/ 180 w 299"/>
                <a:gd name="T57" fmla="*/ 191 h 199"/>
                <a:gd name="T58" fmla="*/ 164 w 299"/>
                <a:gd name="T59" fmla="*/ 195 h 199"/>
                <a:gd name="T60" fmla="*/ 148 w 299"/>
                <a:gd name="T61" fmla="*/ 199 h 199"/>
                <a:gd name="T62" fmla="*/ 131 w 299"/>
                <a:gd name="T63" fmla="*/ 199 h 199"/>
                <a:gd name="T64" fmla="*/ 113 w 299"/>
                <a:gd name="T65" fmla="*/ 196 h 199"/>
                <a:gd name="T66" fmla="*/ 93 w 299"/>
                <a:gd name="T67" fmla="*/ 191 h 199"/>
                <a:gd name="T68" fmla="*/ 75 w 299"/>
                <a:gd name="T69" fmla="*/ 185 h 199"/>
                <a:gd name="T70" fmla="*/ 60 w 299"/>
                <a:gd name="T71" fmla="*/ 178 h 199"/>
                <a:gd name="T72" fmla="*/ 47 w 299"/>
                <a:gd name="T73" fmla="*/ 169 h 199"/>
                <a:gd name="T74" fmla="*/ 31 w 299"/>
                <a:gd name="T75" fmla="*/ 156 h 199"/>
                <a:gd name="T76" fmla="*/ 20 w 299"/>
                <a:gd name="T77" fmla="*/ 141 h 199"/>
                <a:gd name="T78" fmla="*/ 11 w 299"/>
                <a:gd name="T79" fmla="*/ 126 h 199"/>
                <a:gd name="T80" fmla="*/ 6 w 299"/>
                <a:gd name="T81" fmla="*/ 111 h 199"/>
                <a:gd name="T82" fmla="*/ 3 w 299"/>
                <a:gd name="T83" fmla="*/ 96 h 199"/>
                <a:gd name="T84" fmla="*/ 1 w 299"/>
                <a:gd name="T85" fmla="*/ 80 h 199"/>
                <a:gd name="T86" fmla="*/ 0 w 299"/>
                <a:gd name="T87" fmla="*/ 64 h 199"/>
                <a:gd name="T88" fmla="*/ 1 w 299"/>
                <a:gd name="T89" fmla="*/ 44 h 199"/>
                <a:gd name="T90" fmla="*/ 4 w 299"/>
                <a:gd name="T91" fmla="*/ 28 h 199"/>
                <a:gd name="T92" fmla="*/ 8 w 299"/>
                <a:gd name="T93" fmla="*/ 17 h 199"/>
                <a:gd name="T94" fmla="*/ 10 w 299"/>
                <a:gd name="T95" fmla="*/ 10 h 19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99"/>
                <a:gd name="T145" fmla="*/ 0 h 199"/>
                <a:gd name="T146" fmla="*/ 299 w 299"/>
                <a:gd name="T147" fmla="*/ 199 h 19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99" h="199">
                  <a:moveTo>
                    <a:pt x="10" y="10"/>
                  </a:moveTo>
                  <a:lnTo>
                    <a:pt x="11" y="9"/>
                  </a:lnTo>
                  <a:lnTo>
                    <a:pt x="14" y="9"/>
                  </a:lnTo>
                  <a:lnTo>
                    <a:pt x="18" y="8"/>
                  </a:lnTo>
                  <a:lnTo>
                    <a:pt x="24" y="8"/>
                  </a:lnTo>
                  <a:lnTo>
                    <a:pt x="26" y="7"/>
                  </a:lnTo>
                  <a:lnTo>
                    <a:pt x="31" y="7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4" y="4"/>
                  </a:lnTo>
                  <a:lnTo>
                    <a:pt x="49" y="4"/>
                  </a:lnTo>
                  <a:lnTo>
                    <a:pt x="54" y="3"/>
                  </a:lnTo>
                  <a:lnTo>
                    <a:pt x="60" y="3"/>
                  </a:lnTo>
                  <a:lnTo>
                    <a:pt x="65" y="3"/>
                  </a:lnTo>
                  <a:lnTo>
                    <a:pt x="70" y="2"/>
                  </a:lnTo>
                  <a:lnTo>
                    <a:pt x="75" y="2"/>
                  </a:lnTo>
                  <a:lnTo>
                    <a:pt x="82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14" y="0"/>
                  </a:lnTo>
                  <a:lnTo>
                    <a:pt x="119" y="0"/>
                  </a:lnTo>
                  <a:lnTo>
                    <a:pt x="126" y="2"/>
                  </a:lnTo>
                  <a:lnTo>
                    <a:pt x="131" y="2"/>
                  </a:lnTo>
                  <a:lnTo>
                    <a:pt x="136" y="3"/>
                  </a:lnTo>
                  <a:lnTo>
                    <a:pt x="139" y="3"/>
                  </a:lnTo>
                  <a:lnTo>
                    <a:pt x="144" y="5"/>
                  </a:lnTo>
                  <a:lnTo>
                    <a:pt x="131" y="83"/>
                  </a:lnTo>
                  <a:lnTo>
                    <a:pt x="173" y="91"/>
                  </a:lnTo>
                  <a:lnTo>
                    <a:pt x="192" y="15"/>
                  </a:lnTo>
                  <a:lnTo>
                    <a:pt x="196" y="15"/>
                  </a:lnTo>
                  <a:lnTo>
                    <a:pt x="198" y="15"/>
                  </a:lnTo>
                  <a:lnTo>
                    <a:pt x="203" y="17"/>
                  </a:lnTo>
                  <a:lnTo>
                    <a:pt x="208" y="17"/>
                  </a:lnTo>
                  <a:lnTo>
                    <a:pt x="215" y="18"/>
                  </a:lnTo>
                  <a:lnTo>
                    <a:pt x="218" y="19"/>
                  </a:lnTo>
                  <a:lnTo>
                    <a:pt x="222" y="20"/>
                  </a:lnTo>
                  <a:lnTo>
                    <a:pt x="227" y="20"/>
                  </a:lnTo>
                  <a:lnTo>
                    <a:pt x="231" y="23"/>
                  </a:lnTo>
                  <a:lnTo>
                    <a:pt x="235" y="23"/>
                  </a:lnTo>
                  <a:lnTo>
                    <a:pt x="239" y="24"/>
                  </a:lnTo>
                  <a:lnTo>
                    <a:pt x="244" y="26"/>
                  </a:lnTo>
                  <a:lnTo>
                    <a:pt x="247" y="27"/>
                  </a:lnTo>
                  <a:lnTo>
                    <a:pt x="252" y="28"/>
                  </a:lnTo>
                  <a:lnTo>
                    <a:pt x="257" y="29"/>
                  </a:lnTo>
                  <a:lnTo>
                    <a:pt x="261" y="32"/>
                  </a:lnTo>
                  <a:lnTo>
                    <a:pt x="266" y="34"/>
                  </a:lnTo>
                  <a:lnTo>
                    <a:pt x="270" y="36"/>
                  </a:lnTo>
                  <a:lnTo>
                    <a:pt x="274" y="37"/>
                  </a:lnTo>
                  <a:lnTo>
                    <a:pt x="277" y="39"/>
                  </a:lnTo>
                  <a:lnTo>
                    <a:pt x="282" y="42"/>
                  </a:lnTo>
                  <a:lnTo>
                    <a:pt x="286" y="44"/>
                  </a:lnTo>
                  <a:lnTo>
                    <a:pt x="290" y="46"/>
                  </a:lnTo>
                  <a:lnTo>
                    <a:pt x="294" y="48"/>
                  </a:lnTo>
                  <a:lnTo>
                    <a:pt x="299" y="52"/>
                  </a:lnTo>
                  <a:lnTo>
                    <a:pt x="298" y="53"/>
                  </a:lnTo>
                  <a:lnTo>
                    <a:pt x="295" y="59"/>
                  </a:lnTo>
                  <a:lnTo>
                    <a:pt x="293" y="63"/>
                  </a:lnTo>
                  <a:lnTo>
                    <a:pt x="291" y="68"/>
                  </a:lnTo>
                  <a:lnTo>
                    <a:pt x="289" y="73"/>
                  </a:lnTo>
                  <a:lnTo>
                    <a:pt x="286" y="80"/>
                  </a:lnTo>
                  <a:lnTo>
                    <a:pt x="282" y="85"/>
                  </a:lnTo>
                  <a:lnTo>
                    <a:pt x="280" y="91"/>
                  </a:lnTo>
                  <a:lnTo>
                    <a:pt x="275" y="98"/>
                  </a:lnTo>
                  <a:lnTo>
                    <a:pt x="271" y="106"/>
                  </a:lnTo>
                  <a:lnTo>
                    <a:pt x="266" y="114"/>
                  </a:lnTo>
                  <a:lnTo>
                    <a:pt x="261" y="121"/>
                  </a:lnTo>
                  <a:lnTo>
                    <a:pt x="259" y="125"/>
                  </a:lnTo>
                  <a:lnTo>
                    <a:pt x="256" y="129"/>
                  </a:lnTo>
                  <a:lnTo>
                    <a:pt x="254" y="134"/>
                  </a:lnTo>
                  <a:lnTo>
                    <a:pt x="251" y="137"/>
                  </a:lnTo>
                  <a:lnTo>
                    <a:pt x="244" y="145"/>
                  </a:lnTo>
                  <a:lnTo>
                    <a:pt x="237" y="151"/>
                  </a:lnTo>
                  <a:lnTo>
                    <a:pt x="231" y="159"/>
                  </a:lnTo>
                  <a:lnTo>
                    <a:pt x="223" y="166"/>
                  </a:lnTo>
                  <a:lnTo>
                    <a:pt x="220" y="169"/>
                  </a:lnTo>
                  <a:lnTo>
                    <a:pt x="215" y="171"/>
                  </a:lnTo>
                  <a:lnTo>
                    <a:pt x="211" y="174"/>
                  </a:lnTo>
                  <a:lnTo>
                    <a:pt x="206" y="178"/>
                  </a:lnTo>
                  <a:lnTo>
                    <a:pt x="202" y="180"/>
                  </a:lnTo>
                  <a:lnTo>
                    <a:pt x="198" y="183"/>
                  </a:lnTo>
                  <a:lnTo>
                    <a:pt x="193" y="185"/>
                  </a:lnTo>
                  <a:lnTo>
                    <a:pt x="190" y="189"/>
                  </a:lnTo>
                  <a:lnTo>
                    <a:pt x="185" y="190"/>
                  </a:lnTo>
                  <a:lnTo>
                    <a:pt x="180" y="191"/>
                  </a:lnTo>
                  <a:lnTo>
                    <a:pt x="175" y="194"/>
                  </a:lnTo>
                  <a:lnTo>
                    <a:pt x="170" y="195"/>
                  </a:lnTo>
                  <a:lnTo>
                    <a:pt x="164" y="195"/>
                  </a:lnTo>
                  <a:lnTo>
                    <a:pt x="159" y="196"/>
                  </a:lnTo>
                  <a:lnTo>
                    <a:pt x="153" y="198"/>
                  </a:lnTo>
                  <a:lnTo>
                    <a:pt x="148" y="199"/>
                  </a:lnTo>
                  <a:lnTo>
                    <a:pt x="142" y="199"/>
                  </a:lnTo>
                  <a:lnTo>
                    <a:pt x="137" y="199"/>
                  </a:lnTo>
                  <a:lnTo>
                    <a:pt x="131" y="199"/>
                  </a:lnTo>
                  <a:lnTo>
                    <a:pt x="126" y="199"/>
                  </a:lnTo>
                  <a:lnTo>
                    <a:pt x="119" y="198"/>
                  </a:lnTo>
                  <a:lnTo>
                    <a:pt x="113" y="196"/>
                  </a:lnTo>
                  <a:lnTo>
                    <a:pt x="107" y="195"/>
                  </a:lnTo>
                  <a:lnTo>
                    <a:pt x="100" y="195"/>
                  </a:lnTo>
                  <a:lnTo>
                    <a:pt x="93" y="191"/>
                  </a:lnTo>
                  <a:lnTo>
                    <a:pt x="87" y="190"/>
                  </a:lnTo>
                  <a:lnTo>
                    <a:pt x="82" y="188"/>
                  </a:lnTo>
                  <a:lnTo>
                    <a:pt x="75" y="185"/>
                  </a:lnTo>
                  <a:lnTo>
                    <a:pt x="70" y="183"/>
                  </a:lnTo>
                  <a:lnTo>
                    <a:pt x="65" y="180"/>
                  </a:lnTo>
                  <a:lnTo>
                    <a:pt x="60" y="178"/>
                  </a:lnTo>
                  <a:lnTo>
                    <a:pt x="57" y="175"/>
                  </a:lnTo>
                  <a:lnTo>
                    <a:pt x="52" y="171"/>
                  </a:lnTo>
                  <a:lnTo>
                    <a:pt x="47" y="169"/>
                  </a:lnTo>
                  <a:lnTo>
                    <a:pt x="43" y="166"/>
                  </a:lnTo>
                  <a:lnTo>
                    <a:pt x="39" y="163"/>
                  </a:lnTo>
                  <a:lnTo>
                    <a:pt x="31" y="156"/>
                  </a:lnTo>
                  <a:lnTo>
                    <a:pt x="26" y="150"/>
                  </a:lnTo>
                  <a:lnTo>
                    <a:pt x="23" y="145"/>
                  </a:lnTo>
                  <a:lnTo>
                    <a:pt x="20" y="141"/>
                  </a:lnTo>
                  <a:lnTo>
                    <a:pt x="18" y="137"/>
                  </a:lnTo>
                  <a:lnTo>
                    <a:pt x="15" y="134"/>
                  </a:lnTo>
                  <a:lnTo>
                    <a:pt x="11" y="126"/>
                  </a:lnTo>
                  <a:lnTo>
                    <a:pt x="9" y="119"/>
                  </a:lnTo>
                  <a:lnTo>
                    <a:pt x="8" y="115"/>
                  </a:lnTo>
                  <a:lnTo>
                    <a:pt x="6" y="111"/>
                  </a:lnTo>
                  <a:lnTo>
                    <a:pt x="4" y="107"/>
                  </a:lnTo>
                  <a:lnTo>
                    <a:pt x="4" y="103"/>
                  </a:lnTo>
                  <a:lnTo>
                    <a:pt x="3" y="96"/>
                  </a:lnTo>
                  <a:lnTo>
                    <a:pt x="3" y="88"/>
                  </a:lnTo>
                  <a:lnTo>
                    <a:pt x="1" y="85"/>
                  </a:lnTo>
                  <a:lnTo>
                    <a:pt x="1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1" y="51"/>
                  </a:lnTo>
                  <a:lnTo>
                    <a:pt x="1" y="44"/>
                  </a:lnTo>
                  <a:lnTo>
                    <a:pt x="3" y="38"/>
                  </a:lnTo>
                  <a:lnTo>
                    <a:pt x="4" y="33"/>
                  </a:lnTo>
                  <a:lnTo>
                    <a:pt x="4" y="28"/>
                  </a:lnTo>
                  <a:lnTo>
                    <a:pt x="6" y="23"/>
                  </a:lnTo>
                  <a:lnTo>
                    <a:pt x="6" y="19"/>
                  </a:lnTo>
                  <a:lnTo>
                    <a:pt x="8" y="17"/>
                  </a:lnTo>
                  <a:lnTo>
                    <a:pt x="9" y="12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4D665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6" name="Freeform 96"/>
            <p:cNvSpPr>
              <a:spLocks/>
            </p:cNvSpPr>
            <p:nvPr/>
          </p:nvSpPr>
          <p:spPr bwMode="auto">
            <a:xfrm>
              <a:off x="3060" y="3097"/>
              <a:ext cx="57" cy="35"/>
            </a:xfrm>
            <a:custGeom>
              <a:avLst/>
              <a:gdLst>
                <a:gd name="T0" fmla="*/ 157 w 172"/>
                <a:gd name="T1" fmla="*/ 0 h 105"/>
                <a:gd name="T2" fmla="*/ 172 w 172"/>
                <a:gd name="T3" fmla="*/ 64 h 105"/>
                <a:gd name="T4" fmla="*/ 170 w 172"/>
                <a:gd name="T5" fmla="*/ 64 h 105"/>
                <a:gd name="T6" fmla="*/ 166 w 172"/>
                <a:gd name="T7" fmla="*/ 65 h 105"/>
                <a:gd name="T8" fmla="*/ 162 w 172"/>
                <a:gd name="T9" fmla="*/ 66 h 105"/>
                <a:gd name="T10" fmla="*/ 160 w 172"/>
                <a:gd name="T11" fmla="*/ 68 h 105"/>
                <a:gd name="T12" fmla="*/ 156 w 172"/>
                <a:gd name="T13" fmla="*/ 70 h 105"/>
                <a:gd name="T14" fmla="*/ 152 w 172"/>
                <a:gd name="T15" fmla="*/ 71 h 105"/>
                <a:gd name="T16" fmla="*/ 146 w 172"/>
                <a:gd name="T17" fmla="*/ 74 h 105"/>
                <a:gd name="T18" fmla="*/ 141 w 172"/>
                <a:gd name="T19" fmla="*/ 75 h 105"/>
                <a:gd name="T20" fmla="*/ 136 w 172"/>
                <a:gd name="T21" fmla="*/ 78 h 105"/>
                <a:gd name="T22" fmla="*/ 130 w 172"/>
                <a:gd name="T23" fmla="*/ 80 h 105"/>
                <a:gd name="T24" fmla="*/ 123 w 172"/>
                <a:gd name="T25" fmla="*/ 81 h 105"/>
                <a:gd name="T26" fmla="*/ 116 w 172"/>
                <a:gd name="T27" fmla="*/ 84 h 105"/>
                <a:gd name="T28" fmla="*/ 109 w 172"/>
                <a:gd name="T29" fmla="*/ 86 h 105"/>
                <a:gd name="T30" fmla="*/ 103 w 172"/>
                <a:gd name="T31" fmla="*/ 89 h 105"/>
                <a:gd name="T32" fmla="*/ 96 w 172"/>
                <a:gd name="T33" fmla="*/ 90 h 105"/>
                <a:gd name="T34" fmla="*/ 89 w 172"/>
                <a:gd name="T35" fmla="*/ 93 h 105"/>
                <a:gd name="T36" fmla="*/ 82 w 172"/>
                <a:gd name="T37" fmla="*/ 94 h 105"/>
                <a:gd name="T38" fmla="*/ 76 w 172"/>
                <a:gd name="T39" fmla="*/ 97 h 105"/>
                <a:gd name="T40" fmla="*/ 68 w 172"/>
                <a:gd name="T41" fmla="*/ 98 h 105"/>
                <a:gd name="T42" fmla="*/ 62 w 172"/>
                <a:gd name="T43" fmla="*/ 100 h 105"/>
                <a:gd name="T44" fmla="*/ 56 w 172"/>
                <a:gd name="T45" fmla="*/ 102 h 105"/>
                <a:gd name="T46" fmla="*/ 49 w 172"/>
                <a:gd name="T47" fmla="*/ 103 h 105"/>
                <a:gd name="T48" fmla="*/ 43 w 172"/>
                <a:gd name="T49" fmla="*/ 104 h 105"/>
                <a:gd name="T50" fmla="*/ 37 w 172"/>
                <a:gd name="T51" fmla="*/ 104 h 105"/>
                <a:gd name="T52" fmla="*/ 30 w 172"/>
                <a:gd name="T53" fmla="*/ 105 h 105"/>
                <a:gd name="T54" fmla="*/ 25 w 172"/>
                <a:gd name="T55" fmla="*/ 105 h 105"/>
                <a:gd name="T56" fmla="*/ 20 w 172"/>
                <a:gd name="T57" fmla="*/ 105 h 105"/>
                <a:gd name="T58" fmla="*/ 17 w 172"/>
                <a:gd name="T59" fmla="*/ 105 h 105"/>
                <a:gd name="T60" fmla="*/ 12 w 172"/>
                <a:gd name="T61" fmla="*/ 104 h 105"/>
                <a:gd name="T62" fmla="*/ 9 w 172"/>
                <a:gd name="T63" fmla="*/ 104 h 105"/>
                <a:gd name="T64" fmla="*/ 3 w 172"/>
                <a:gd name="T65" fmla="*/ 99 h 105"/>
                <a:gd name="T66" fmla="*/ 0 w 172"/>
                <a:gd name="T67" fmla="*/ 97 h 105"/>
                <a:gd name="T68" fmla="*/ 0 w 172"/>
                <a:gd name="T69" fmla="*/ 90 h 105"/>
                <a:gd name="T70" fmla="*/ 3 w 172"/>
                <a:gd name="T71" fmla="*/ 85 h 105"/>
                <a:gd name="T72" fmla="*/ 7 w 172"/>
                <a:gd name="T73" fmla="*/ 79 h 105"/>
                <a:gd name="T74" fmla="*/ 13 w 172"/>
                <a:gd name="T75" fmla="*/ 73 h 105"/>
                <a:gd name="T76" fmla="*/ 19 w 172"/>
                <a:gd name="T77" fmla="*/ 66 h 105"/>
                <a:gd name="T78" fmla="*/ 27 w 172"/>
                <a:gd name="T79" fmla="*/ 60 h 105"/>
                <a:gd name="T80" fmla="*/ 34 w 172"/>
                <a:gd name="T81" fmla="*/ 54 h 105"/>
                <a:gd name="T82" fmla="*/ 42 w 172"/>
                <a:gd name="T83" fmla="*/ 47 h 105"/>
                <a:gd name="T84" fmla="*/ 45 w 172"/>
                <a:gd name="T85" fmla="*/ 45 h 105"/>
                <a:gd name="T86" fmla="*/ 49 w 172"/>
                <a:gd name="T87" fmla="*/ 42 h 105"/>
                <a:gd name="T88" fmla="*/ 53 w 172"/>
                <a:gd name="T89" fmla="*/ 40 h 105"/>
                <a:gd name="T90" fmla="*/ 57 w 172"/>
                <a:gd name="T91" fmla="*/ 37 h 105"/>
                <a:gd name="T92" fmla="*/ 63 w 172"/>
                <a:gd name="T93" fmla="*/ 32 h 105"/>
                <a:gd name="T94" fmla="*/ 68 w 172"/>
                <a:gd name="T95" fmla="*/ 30 h 105"/>
                <a:gd name="T96" fmla="*/ 71 w 172"/>
                <a:gd name="T97" fmla="*/ 27 h 105"/>
                <a:gd name="T98" fmla="*/ 73 w 172"/>
                <a:gd name="T99" fmla="*/ 27 h 105"/>
                <a:gd name="T100" fmla="*/ 118 w 172"/>
                <a:gd name="T101" fmla="*/ 7 h 105"/>
                <a:gd name="T102" fmla="*/ 157 w 172"/>
                <a:gd name="T103" fmla="*/ 0 h 105"/>
                <a:gd name="T104" fmla="*/ 157 w 172"/>
                <a:gd name="T105" fmla="*/ 0 h 10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2"/>
                <a:gd name="T160" fmla="*/ 0 h 105"/>
                <a:gd name="T161" fmla="*/ 172 w 172"/>
                <a:gd name="T162" fmla="*/ 105 h 10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2" h="105">
                  <a:moveTo>
                    <a:pt x="157" y="0"/>
                  </a:moveTo>
                  <a:lnTo>
                    <a:pt x="172" y="64"/>
                  </a:lnTo>
                  <a:lnTo>
                    <a:pt x="170" y="64"/>
                  </a:lnTo>
                  <a:lnTo>
                    <a:pt x="166" y="65"/>
                  </a:lnTo>
                  <a:lnTo>
                    <a:pt x="162" y="66"/>
                  </a:lnTo>
                  <a:lnTo>
                    <a:pt x="160" y="68"/>
                  </a:lnTo>
                  <a:lnTo>
                    <a:pt x="156" y="70"/>
                  </a:lnTo>
                  <a:lnTo>
                    <a:pt x="152" y="71"/>
                  </a:lnTo>
                  <a:lnTo>
                    <a:pt x="146" y="74"/>
                  </a:lnTo>
                  <a:lnTo>
                    <a:pt x="141" y="75"/>
                  </a:lnTo>
                  <a:lnTo>
                    <a:pt x="136" y="78"/>
                  </a:lnTo>
                  <a:lnTo>
                    <a:pt x="130" y="80"/>
                  </a:lnTo>
                  <a:lnTo>
                    <a:pt x="123" y="81"/>
                  </a:lnTo>
                  <a:lnTo>
                    <a:pt x="116" y="84"/>
                  </a:lnTo>
                  <a:lnTo>
                    <a:pt x="109" y="86"/>
                  </a:lnTo>
                  <a:lnTo>
                    <a:pt x="103" y="89"/>
                  </a:lnTo>
                  <a:lnTo>
                    <a:pt x="96" y="90"/>
                  </a:lnTo>
                  <a:lnTo>
                    <a:pt x="89" y="93"/>
                  </a:lnTo>
                  <a:lnTo>
                    <a:pt x="82" y="94"/>
                  </a:lnTo>
                  <a:lnTo>
                    <a:pt x="76" y="97"/>
                  </a:lnTo>
                  <a:lnTo>
                    <a:pt x="68" y="98"/>
                  </a:lnTo>
                  <a:lnTo>
                    <a:pt x="62" y="100"/>
                  </a:lnTo>
                  <a:lnTo>
                    <a:pt x="56" y="102"/>
                  </a:lnTo>
                  <a:lnTo>
                    <a:pt x="49" y="103"/>
                  </a:lnTo>
                  <a:lnTo>
                    <a:pt x="43" y="104"/>
                  </a:lnTo>
                  <a:lnTo>
                    <a:pt x="37" y="104"/>
                  </a:lnTo>
                  <a:lnTo>
                    <a:pt x="30" y="105"/>
                  </a:lnTo>
                  <a:lnTo>
                    <a:pt x="25" y="105"/>
                  </a:lnTo>
                  <a:lnTo>
                    <a:pt x="20" y="105"/>
                  </a:lnTo>
                  <a:lnTo>
                    <a:pt x="17" y="105"/>
                  </a:lnTo>
                  <a:lnTo>
                    <a:pt x="12" y="104"/>
                  </a:lnTo>
                  <a:lnTo>
                    <a:pt x="9" y="104"/>
                  </a:lnTo>
                  <a:lnTo>
                    <a:pt x="3" y="99"/>
                  </a:lnTo>
                  <a:lnTo>
                    <a:pt x="0" y="97"/>
                  </a:lnTo>
                  <a:lnTo>
                    <a:pt x="0" y="90"/>
                  </a:lnTo>
                  <a:lnTo>
                    <a:pt x="3" y="85"/>
                  </a:lnTo>
                  <a:lnTo>
                    <a:pt x="7" y="79"/>
                  </a:lnTo>
                  <a:lnTo>
                    <a:pt x="13" y="73"/>
                  </a:lnTo>
                  <a:lnTo>
                    <a:pt x="19" y="66"/>
                  </a:lnTo>
                  <a:lnTo>
                    <a:pt x="27" y="60"/>
                  </a:lnTo>
                  <a:lnTo>
                    <a:pt x="34" y="54"/>
                  </a:lnTo>
                  <a:lnTo>
                    <a:pt x="42" y="47"/>
                  </a:lnTo>
                  <a:lnTo>
                    <a:pt x="45" y="45"/>
                  </a:lnTo>
                  <a:lnTo>
                    <a:pt x="49" y="42"/>
                  </a:lnTo>
                  <a:lnTo>
                    <a:pt x="53" y="40"/>
                  </a:lnTo>
                  <a:lnTo>
                    <a:pt x="57" y="37"/>
                  </a:lnTo>
                  <a:lnTo>
                    <a:pt x="63" y="32"/>
                  </a:lnTo>
                  <a:lnTo>
                    <a:pt x="68" y="30"/>
                  </a:lnTo>
                  <a:lnTo>
                    <a:pt x="71" y="27"/>
                  </a:lnTo>
                  <a:lnTo>
                    <a:pt x="73" y="27"/>
                  </a:lnTo>
                  <a:lnTo>
                    <a:pt x="118" y="7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693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7" name="Freeform 97"/>
            <p:cNvSpPr>
              <a:spLocks/>
            </p:cNvSpPr>
            <p:nvPr/>
          </p:nvSpPr>
          <p:spPr bwMode="auto">
            <a:xfrm>
              <a:off x="3501" y="3136"/>
              <a:ext cx="60" cy="30"/>
            </a:xfrm>
            <a:custGeom>
              <a:avLst/>
              <a:gdLst>
                <a:gd name="T0" fmla="*/ 0 w 180"/>
                <a:gd name="T1" fmla="*/ 77 h 91"/>
                <a:gd name="T2" fmla="*/ 59 w 180"/>
                <a:gd name="T3" fmla="*/ 47 h 91"/>
                <a:gd name="T4" fmla="*/ 143 w 180"/>
                <a:gd name="T5" fmla="*/ 0 h 91"/>
                <a:gd name="T6" fmla="*/ 180 w 180"/>
                <a:gd name="T7" fmla="*/ 26 h 91"/>
                <a:gd name="T8" fmla="*/ 58 w 180"/>
                <a:gd name="T9" fmla="*/ 91 h 91"/>
                <a:gd name="T10" fmla="*/ 0 w 180"/>
                <a:gd name="T11" fmla="*/ 77 h 91"/>
                <a:gd name="T12" fmla="*/ 0 w 180"/>
                <a:gd name="T13" fmla="*/ 77 h 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1"/>
                <a:gd name="T23" fmla="*/ 180 w 180"/>
                <a:gd name="T24" fmla="*/ 91 h 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1">
                  <a:moveTo>
                    <a:pt x="0" y="77"/>
                  </a:moveTo>
                  <a:lnTo>
                    <a:pt x="59" y="47"/>
                  </a:lnTo>
                  <a:lnTo>
                    <a:pt x="143" y="0"/>
                  </a:lnTo>
                  <a:lnTo>
                    <a:pt x="180" y="26"/>
                  </a:lnTo>
                  <a:lnTo>
                    <a:pt x="58" y="91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cxnSp>
        <p:nvCxnSpPr>
          <p:cNvPr id="21520" name="Straight Arrow Connector 144"/>
          <p:cNvCxnSpPr>
            <a:cxnSpLocks noChangeShapeType="1"/>
          </p:cNvCxnSpPr>
          <p:nvPr/>
        </p:nvCxnSpPr>
        <p:spPr bwMode="auto">
          <a:xfrm rot="10800000" flipV="1">
            <a:off x="4473677" y="3962396"/>
            <a:ext cx="952408" cy="471951"/>
          </a:xfrm>
          <a:prstGeom prst="straightConnector1">
            <a:avLst/>
          </a:prstGeom>
          <a:noFill/>
          <a:ln w="38100" algn="ctr">
            <a:solidFill>
              <a:schemeClr val="bg2">
                <a:lumMod val="40000"/>
                <a:lumOff val="60000"/>
              </a:schemeClr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44" name="Straight Arrow Connector 143"/>
          <p:cNvCxnSpPr/>
          <p:nvPr/>
        </p:nvCxnSpPr>
        <p:spPr bwMode="auto">
          <a:xfrm rot="10800000">
            <a:off x="5426076" y="3962402"/>
            <a:ext cx="1736724" cy="5333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457200" y="5569803"/>
            <a:ext cx="105028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up vector</a:t>
            </a:r>
            <a:endParaRPr lang="en-US" dirty="0"/>
          </a:p>
        </p:txBody>
      </p:sp>
      <p:cxnSp>
        <p:nvCxnSpPr>
          <p:cNvPr id="81" name="Straight Arrow Connector 151"/>
          <p:cNvCxnSpPr>
            <a:cxnSpLocks noChangeShapeType="1"/>
          </p:cNvCxnSpPr>
          <p:nvPr/>
        </p:nvCxnSpPr>
        <p:spPr bwMode="auto">
          <a:xfrm rot="16200000" flipV="1">
            <a:off x="5405284" y="5415116"/>
            <a:ext cx="1047136" cy="275304"/>
          </a:xfrm>
          <a:prstGeom prst="straightConnector1">
            <a:avLst/>
          </a:prstGeom>
          <a:noFill/>
          <a:ln w="38100" algn="ctr">
            <a:solidFill>
              <a:schemeClr val="accent2">
                <a:lumMod val="50000"/>
              </a:schemeClr>
            </a:solidFill>
            <a:round/>
            <a:headEnd/>
            <a:tailEnd type="arrow" w="med" len="med"/>
          </a:ln>
        </p:spPr>
      </p:cxnSp>
      <p:sp>
        <p:nvSpPr>
          <p:cNvPr id="86" name="TextBox 85"/>
          <p:cNvSpPr txBox="1"/>
          <p:nvPr/>
        </p:nvSpPr>
        <p:spPr>
          <a:xfrm>
            <a:off x="6172200" y="5879068"/>
            <a:ext cx="105028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up vector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461302" y="2145268"/>
            <a:ext cx="41549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89" name="TextBox 111"/>
          <p:cNvSpPr txBox="1">
            <a:spLocks noChangeArrowheads="1"/>
          </p:cNvSpPr>
          <p:nvPr/>
        </p:nvSpPr>
        <p:spPr bwMode="auto">
          <a:xfrm>
            <a:off x="6172200" y="1524000"/>
            <a:ext cx="297179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>
                <a:latin typeface="Times New Roman" pitchFamily="18" charset="0"/>
              </a:rPr>
              <a:t>Specify up </a:t>
            </a:r>
            <a:r>
              <a:rPr lang="en-US" dirty="0" smtClean="0">
                <a:latin typeface="Times New Roman" pitchFamily="18" charset="0"/>
              </a:rPr>
              <a:t>direction in </a:t>
            </a:r>
            <a:r>
              <a:rPr lang="en-US" dirty="0">
                <a:latin typeface="Times New Roman" pitchFamily="18" charset="0"/>
              </a:rPr>
              <a:t>world coordinates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Times New Roman" pitchFamily="18" charset="0"/>
              </a:rPr>
              <a:t>Transform up vector into viewing coordinates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Times New Roman" pitchFamily="18" charset="0"/>
              </a:rPr>
              <a:t>Rotate about z-axis until up vector in x-y plane.</a:t>
            </a:r>
          </a:p>
        </p:txBody>
      </p:sp>
      <p:cxnSp>
        <p:nvCxnSpPr>
          <p:cNvPr id="94" name="Straight Arrow Connector 151"/>
          <p:cNvCxnSpPr>
            <a:cxnSpLocks noChangeShapeType="1"/>
          </p:cNvCxnSpPr>
          <p:nvPr/>
        </p:nvCxnSpPr>
        <p:spPr bwMode="auto">
          <a:xfrm rot="16200000" flipV="1">
            <a:off x="4538022" y="3091810"/>
            <a:ext cx="1456762" cy="287594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7" name="Straight Arrow Connector 144"/>
          <p:cNvCxnSpPr>
            <a:cxnSpLocks noChangeShapeType="1"/>
          </p:cNvCxnSpPr>
          <p:nvPr/>
        </p:nvCxnSpPr>
        <p:spPr bwMode="auto">
          <a:xfrm rot="10800000" flipV="1">
            <a:off x="4532672" y="4001726"/>
            <a:ext cx="875073" cy="71775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9" name="TextBox 145"/>
          <p:cNvSpPr txBox="1">
            <a:spLocks noChangeArrowheads="1"/>
          </p:cNvSpPr>
          <p:nvPr/>
        </p:nvSpPr>
        <p:spPr bwMode="auto">
          <a:xfrm>
            <a:off x="4267200" y="4419600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 pitchFamily="18" charset="0"/>
              </a:rPr>
              <a:t>x</a:t>
            </a:r>
          </a:p>
        </p:txBody>
      </p:sp>
      <p:cxnSp>
        <p:nvCxnSpPr>
          <p:cNvPr id="117" name="Straight Connector 116"/>
          <p:cNvCxnSpPr/>
          <p:nvPr/>
        </p:nvCxnSpPr>
        <p:spPr bwMode="auto">
          <a:xfrm>
            <a:off x="4869180" y="2571750"/>
            <a:ext cx="262890" cy="571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 rot="16200000" flipH="1">
            <a:off x="4320540" y="3108960"/>
            <a:ext cx="1291590" cy="2171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Arrow Connector 151"/>
          <p:cNvCxnSpPr>
            <a:cxnSpLocks noChangeShapeType="1"/>
          </p:cNvCxnSpPr>
          <p:nvPr/>
        </p:nvCxnSpPr>
        <p:spPr bwMode="auto">
          <a:xfrm rot="16200000" flipV="1">
            <a:off x="4435578" y="2987777"/>
            <a:ext cx="1406014" cy="543234"/>
          </a:xfrm>
          <a:prstGeom prst="straightConnector1">
            <a:avLst/>
          </a:prstGeom>
          <a:noFill/>
          <a:ln w="38100" algn="ctr">
            <a:solidFill>
              <a:schemeClr val="accent2">
                <a:lumMod val="50000"/>
              </a:schemeClr>
            </a:solidFill>
            <a:round/>
            <a:headEnd type="none" w="med" len="med"/>
            <a:tailEnd type="none" w="med" len="med"/>
          </a:ln>
        </p:spPr>
      </p:cxnSp>
      <p:cxnSp>
        <p:nvCxnSpPr>
          <p:cNvPr id="90" name="Straight Arrow Connector 151"/>
          <p:cNvCxnSpPr>
            <a:cxnSpLocks noChangeShapeType="1"/>
          </p:cNvCxnSpPr>
          <p:nvPr/>
        </p:nvCxnSpPr>
        <p:spPr bwMode="auto">
          <a:xfrm rot="16200000" flipV="1">
            <a:off x="481780" y="5004620"/>
            <a:ext cx="884904" cy="19664"/>
          </a:xfrm>
          <a:prstGeom prst="straightConnector1">
            <a:avLst/>
          </a:prstGeom>
          <a:noFill/>
          <a:ln w="38100" algn="ctr">
            <a:solidFill>
              <a:schemeClr val="accent2">
                <a:lumMod val="50000"/>
              </a:schemeClr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5336" b="7637"/>
          <a:stretch>
            <a:fillRect/>
          </a:stretch>
        </p:blipFill>
        <p:spPr bwMode="auto">
          <a:xfrm>
            <a:off x="1265238" y="4381500"/>
            <a:ext cx="49403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6019800" cy="990600"/>
          </a:xfrm>
        </p:spPr>
        <p:txBody>
          <a:bodyPr/>
          <a:lstStyle/>
          <a:p>
            <a:r>
              <a:rPr lang="en-US" smtClean="0"/>
              <a:t>Lookat Transformation</a:t>
            </a:r>
          </a:p>
        </p:txBody>
      </p:sp>
      <p:cxnSp>
        <p:nvCxnSpPr>
          <p:cNvPr id="24592" name="Straight Arrow Connector 126"/>
          <p:cNvCxnSpPr>
            <a:cxnSpLocks noChangeShapeType="1"/>
          </p:cNvCxnSpPr>
          <p:nvPr/>
        </p:nvCxnSpPr>
        <p:spPr bwMode="auto">
          <a:xfrm rot="5400000">
            <a:off x="2042319" y="5234781"/>
            <a:ext cx="319088" cy="3206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593" name="Straight Arrow Connector 127"/>
          <p:cNvCxnSpPr>
            <a:cxnSpLocks noChangeShapeType="1"/>
          </p:cNvCxnSpPr>
          <p:nvPr/>
        </p:nvCxnSpPr>
        <p:spPr bwMode="auto">
          <a:xfrm rot="16200000" flipV="1">
            <a:off x="2096294" y="4968081"/>
            <a:ext cx="5334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594" name="Straight Arrow Connector 128"/>
          <p:cNvCxnSpPr>
            <a:cxnSpLocks noChangeShapeType="1"/>
          </p:cNvCxnSpPr>
          <p:nvPr/>
        </p:nvCxnSpPr>
        <p:spPr bwMode="auto">
          <a:xfrm>
            <a:off x="2362200" y="5235575"/>
            <a:ext cx="5334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4595" name="Group 75"/>
          <p:cNvGrpSpPr>
            <a:grpSpLocks/>
          </p:cNvGrpSpPr>
          <p:nvPr/>
        </p:nvGrpSpPr>
        <p:grpSpPr bwMode="auto">
          <a:xfrm>
            <a:off x="3962400" y="3848100"/>
            <a:ext cx="960438" cy="477838"/>
            <a:chOff x="2976" y="2897"/>
            <a:chExt cx="702" cy="359"/>
          </a:xfrm>
        </p:grpSpPr>
        <p:sp>
          <p:nvSpPr>
            <p:cNvPr id="24606" name="Freeform 76"/>
            <p:cNvSpPr>
              <a:spLocks/>
            </p:cNvSpPr>
            <p:nvPr/>
          </p:nvSpPr>
          <p:spPr bwMode="auto">
            <a:xfrm>
              <a:off x="2982" y="2922"/>
              <a:ext cx="623" cy="334"/>
            </a:xfrm>
            <a:custGeom>
              <a:avLst/>
              <a:gdLst>
                <a:gd name="T0" fmla="*/ 264 w 1868"/>
                <a:gd name="T1" fmla="*/ 773 h 1001"/>
                <a:gd name="T2" fmla="*/ 0 w 1868"/>
                <a:gd name="T3" fmla="*/ 661 h 1001"/>
                <a:gd name="T4" fmla="*/ 0 w 1868"/>
                <a:gd name="T5" fmla="*/ 658 h 1001"/>
                <a:gd name="T6" fmla="*/ 3 w 1868"/>
                <a:gd name="T7" fmla="*/ 651 h 1001"/>
                <a:gd name="T8" fmla="*/ 8 w 1868"/>
                <a:gd name="T9" fmla="*/ 641 h 1001"/>
                <a:gd name="T10" fmla="*/ 13 w 1868"/>
                <a:gd name="T11" fmla="*/ 629 h 1001"/>
                <a:gd name="T12" fmla="*/ 16 w 1868"/>
                <a:gd name="T13" fmla="*/ 620 h 1001"/>
                <a:gd name="T14" fmla="*/ 18 w 1868"/>
                <a:gd name="T15" fmla="*/ 612 h 1001"/>
                <a:gd name="T16" fmla="*/ 21 w 1868"/>
                <a:gd name="T17" fmla="*/ 604 h 1001"/>
                <a:gd name="T18" fmla="*/ 23 w 1868"/>
                <a:gd name="T19" fmla="*/ 596 h 1001"/>
                <a:gd name="T20" fmla="*/ 25 w 1868"/>
                <a:gd name="T21" fmla="*/ 589 h 1001"/>
                <a:gd name="T22" fmla="*/ 27 w 1868"/>
                <a:gd name="T23" fmla="*/ 580 h 1001"/>
                <a:gd name="T24" fmla="*/ 27 w 1868"/>
                <a:gd name="T25" fmla="*/ 572 h 1001"/>
                <a:gd name="T26" fmla="*/ 28 w 1868"/>
                <a:gd name="T27" fmla="*/ 563 h 1001"/>
                <a:gd name="T28" fmla="*/ 30 w 1868"/>
                <a:gd name="T29" fmla="*/ 553 h 1001"/>
                <a:gd name="T30" fmla="*/ 38 w 1868"/>
                <a:gd name="T31" fmla="*/ 542 h 1001"/>
                <a:gd name="T32" fmla="*/ 51 w 1868"/>
                <a:gd name="T33" fmla="*/ 527 h 1001"/>
                <a:gd name="T34" fmla="*/ 59 w 1868"/>
                <a:gd name="T35" fmla="*/ 519 h 1001"/>
                <a:gd name="T36" fmla="*/ 69 w 1868"/>
                <a:gd name="T37" fmla="*/ 512 h 1001"/>
                <a:gd name="T38" fmla="*/ 77 w 1868"/>
                <a:gd name="T39" fmla="*/ 502 h 1001"/>
                <a:gd name="T40" fmla="*/ 89 w 1868"/>
                <a:gd name="T41" fmla="*/ 493 h 1001"/>
                <a:gd name="T42" fmla="*/ 99 w 1868"/>
                <a:gd name="T43" fmla="*/ 484 h 1001"/>
                <a:gd name="T44" fmla="*/ 111 w 1868"/>
                <a:gd name="T45" fmla="*/ 475 h 1001"/>
                <a:gd name="T46" fmla="*/ 123 w 1868"/>
                <a:gd name="T47" fmla="*/ 467 h 1001"/>
                <a:gd name="T48" fmla="*/ 135 w 1868"/>
                <a:gd name="T49" fmla="*/ 458 h 1001"/>
                <a:gd name="T50" fmla="*/ 148 w 1868"/>
                <a:gd name="T51" fmla="*/ 448 h 1001"/>
                <a:gd name="T52" fmla="*/ 161 w 1868"/>
                <a:gd name="T53" fmla="*/ 440 h 1001"/>
                <a:gd name="T54" fmla="*/ 173 w 1868"/>
                <a:gd name="T55" fmla="*/ 430 h 1001"/>
                <a:gd name="T56" fmla="*/ 185 w 1868"/>
                <a:gd name="T57" fmla="*/ 420 h 1001"/>
                <a:gd name="T58" fmla="*/ 198 w 1868"/>
                <a:gd name="T59" fmla="*/ 413 h 1001"/>
                <a:gd name="T60" fmla="*/ 210 w 1868"/>
                <a:gd name="T61" fmla="*/ 404 h 1001"/>
                <a:gd name="T62" fmla="*/ 222 w 1868"/>
                <a:gd name="T63" fmla="*/ 396 h 1001"/>
                <a:gd name="T64" fmla="*/ 233 w 1868"/>
                <a:gd name="T65" fmla="*/ 389 h 1001"/>
                <a:gd name="T66" fmla="*/ 243 w 1868"/>
                <a:gd name="T67" fmla="*/ 381 h 1001"/>
                <a:gd name="T68" fmla="*/ 254 w 1868"/>
                <a:gd name="T69" fmla="*/ 375 h 1001"/>
                <a:gd name="T70" fmla="*/ 263 w 1868"/>
                <a:gd name="T71" fmla="*/ 369 h 1001"/>
                <a:gd name="T72" fmla="*/ 271 w 1868"/>
                <a:gd name="T73" fmla="*/ 364 h 1001"/>
                <a:gd name="T74" fmla="*/ 284 w 1868"/>
                <a:gd name="T75" fmla="*/ 355 h 1001"/>
                <a:gd name="T76" fmla="*/ 293 w 1868"/>
                <a:gd name="T77" fmla="*/ 348 h 1001"/>
                <a:gd name="T78" fmla="*/ 297 w 1868"/>
                <a:gd name="T79" fmla="*/ 347 h 1001"/>
                <a:gd name="T80" fmla="*/ 1276 w 1868"/>
                <a:gd name="T81" fmla="*/ 79 h 1001"/>
                <a:gd name="T82" fmla="*/ 1658 w 1868"/>
                <a:gd name="T83" fmla="*/ 654 h 1001"/>
                <a:gd name="T84" fmla="*/ 1147 w 1868"/>
                <a:gd name="T85" fmla="*/ 934 h 1001"/>
                <a:gd name="T86" fmla="*/ 937 w 1868"/>
                <a:gd name="T87" fmla="*/ 1001 h 1001"/>
                <a:gd name="T88" fmla="*/ 485 w 1868"/>
                <a:gd name="T89" fmla="*/ 864 h 100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68"/>
                <a:gd name="T136" fmla="*/ 0 h 1001"/>
                <a:gd name="T137" fmla="*/ 1868 w 1868"/>
                <a:gd name="T138" fmla="*/ 1001 h 100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68" h="1001">
                  <a:moveTo>
                    <a:pt x="485" y="864"/>
                  </a:moveTo>
                  <a:lnTo>
                    <a:pt x="264" y="773"/>
                  </a:lnTo>
                  <a:lnTo>
                    <a:pt x="84" y="649"/>
                  </a:lnTo>
                  <a:lnTo>
                    <a:pt x="0" y="661"/>
                  </a:lnTo>
                  <a:lnTo>
                    <a:pt x="0" y="659"/>
                  </a:lnTo>
                  <a:lnTo>
                    <a:pt x="0" y="658"/>
                  </a:lnTo>
                  <a:lnTo>
                    <a:pt x="1" y="655"/>
                  </a:lnTo>
                  <a:lnTo>
                    <a:pt x="3" y="651"/>
                  </a:lnTo>
                  <a:lnTo>
                    <a:pt x="6" y="646"/>
                  </a:lnTo>
                  <a:lnTo>
                    <a:pt x="8" y="641"/>
                  </a:lnTo>
                  <a:lnTo>
                    <a:pt x="11" y="635"/>
                  </a:lnTo>
                  <a:lnTo>
                    <a:pt x="13" y="629"/>
                  </a:lnTo>
                  <a:lnTo>
                    <a:pt x="15" y="624"/>
                  </a:lnTo>
                  <a:lnTo>
                    <a:pt x="16" y="620"/>
                  </a:lnTo>
                  <a:lnTo>
                    <a:pt x="17" y="616"/>
                  </a:lnTo>
                  <a:lnTo>
                    <a:pt x="18" y="612"/>
                  </a:lnTo>
                  <a:lnTo>
                    <a:pt x="20" y="609"/>
                  </a:lnTo>
                  <a:lnTo>
                    <a:pt x="21" y="604"/>
                  </a:lnTo>
                  <a:lnTo>
                    <a:pt x="22" y="600"/>
                  </a:lnTo>
                  <a:lnTo>
                    <a:pt x="23" y="596"/>
                  </a:lnTo>
                  <a:lnTo>
                    <a:pt x="25" y="592"/>
                  </a:lnTo>
                  <a:lnTo>
                    <a:pt x="25" y="589"/>
                  </a:lnTo>
                  <a:lnTo>
                    <a:pt x="26" y="584"/>
                  </a:lnTo>
                  <a:lnTo>
                    <a:pt x="27" y="580"/>
                  </a:lnTo>
                  <a:lnTo>
                    <a:pt x="27" y="576"/>
                  </a:lnTo>
                  <a:lnTo>
                    <a:pt x="27" y="572"/>
                  </a:lnTo>
                  <a:lnTo>
                    <a:pt x="27" y="567"/>
                  </a:lnTo>
                  <a:lnTo>
                    <a:pt x="28" y="563"/>
                  </a:lnTo>
                  <a:lnTo>
                    <a:pt x="28" y="558"/>
                  </a:lnTo>
                  <a:lnTo>
                    <a:pt x="30" y="553"/>
                  </a:lnTo>
                  <a:lnTo>
                    <a:pt x="33" y="547"/>
                  </a:lnTo>
                  <a:lnTo>
                    <a:pt x="38" y="542"/>
                  </a:lnTo>
                  <a:lnTo>
                    <a:pt x="45" y="535"/>
                  </a:lnTo>
                  <a:lnTo>
                    <a:pt x="51" y="527"/>
                  </a:lnTo>
                  <a:lnTo>
                    <a:pt x="55" y="523"/>
                  </a:lnTo>
                  <a:lnTo>
                    <a:pt x="59" y="519"/>
                  </a:lnTo>
                  <a:lnTo>
                    <a:pt x="64" y="514"/>
                  </a:lnTo>
                  <a:lnTo>
                    <a:pt x="69" y="512"/>
                  </a:lnTo>
                  <a:lnTo>
                    <a:pt x="72" y="507"/>
                  </a:lnTo>
                  <a:lnTo>
                    <a:pt x="77" y="502"/>
                  </a:lnTo>
                  <a:lnTo>
                    <a:pt x="82" y="498"/>
                  </a:lnTo>
                  <a:lnTo>
                    <a:pt x="89" y="493"/>
                  </a:lnTo>
                  <a:lnTo>
                    <a:pt x="92" y="489"/>
                  </a:lnTo>
                  <a:lnTo>
                    <a:pt x="99" y="484"/>
                  </a:lnTo>
                  <a:lnTo>
                    <a:pt x="105" y="480"/>
                  </a:lnTo>
                  <a:lnTo>
                    <a:pt x="111" y="475"/>
                  </a:lnTo>
                  <a:lnTo>
                    <a:pt x="118" y="470"/>
                  </a:lnTo>
                  <a:lnTo>
                    <a:pt x="123" y="467"/>
                  </a:lnTo>
                  <a:lnTo>
                    <a:pt x="129" y="462"/>
                  </a:lnTo>
                  <a:lnTo>
                    <a:pt x="135" y="458"/>
                  </a:lnTo>
                  <a:lnTo>
                    <a:pt x="141" y="453"/>
                  </a:lnTo>
                  <a:lnTo>
                    <a:pt x="148" y="448"/>
                  </a:lnTo>
                  <a:lnTo>
                    <a:pt x="155" y="444"/>
                  </a:lnTo>
                  <a:lnTo>
                    <a:pt x="161" y="440"/>
                  </a:lnTo>
                  <a:lnTo>
                    <a:pt x="167" y="435"/>
                  </a:lnTo>
                  <a:lnTo>
                    <a:pt x="173" y="430"/>
                  </a:lnTo>
                  <a:lnTo>
                    <a:pt x="179" y="425"/>
                  </a:lnTo>
                  <a:lnTo>
                    <a:pt x="185" y="420"/>
                  </a:lnTo>
                  <a:lnTo>
                    <a:pt x="192" y="416"/>
                  </a:lnTo>
                  <a:lnTo>
                    <a:pt x="198" y="413"/>
                  </a:lnTo>
                  <a:lnTo>
                    <a:pt x="204" y="408"/>
                  </a:lnTo>
                  <a:lnTo>
                    <a:pt x="210" y="404"/>
                  </a:lnTo>
                  <a:lnTo>
                    <a:pt x="217" y="400"/>
                  </a:lnTo>
                  <a:lnTo>
                    <a:pt x="222" y="396"/>
                  </a:lnTo>
                  <a:lnTo>
                    <a:pt x="227" y="392"/>
                  </a:lnTo>
                  <a:lnTo>
                    <a:pt x="233" y="389"/>
                  </a:lnTo>
                  <a:lnTo>
                    <a:pt x="238" y="385"/>
                  </a:lnTo>
                  <a:lnTo>
                    <a:pt x="243" y="381"/>
                  </a:lnTo>
                  <a:lnTo>
                    <a:pt x="248" y="379"/>
                  </a:lnTo>
                  <a:lnTo>
                    <a:pt x="254" y="375"/>
                  </a:lnTo>
                  <a:lnTo>
                    <a:pt x="258" y="371"/>
                  </a:lnTo>
                  <a:lnTo>
                    <a:pt x="263" y="369"/>
                  </a:lnTo>
                  <a:lnTo>
                    <a:pt x="267" y="365"/>
                  </a:lnTo>
                  <a:lnTo>
                    <a:pt x="271" y="364"/>
                  </a:lnTo>
                  <a:lnTo>
                    <a:pt x="278" y="359"/>
                  </a:lnTo>
                  <a:lnTo>
                    <a:pt x="284" y="355"/>
                  </a:lnTo>
                  <a:lnTo>
                    <a:pt x="288" y="351"/>
                  </a:lnTo>
                  <a:lnTo>
                    <a:pt x="293" y="348"/>
                  </a:lnTo>
                  <a:lnTo>
                    <a:pt x="296" y="347"/>
                  </a:lnTo>
                  <a:lnTo>
                    <a:pt x="297" y="347"/>
                  </a:lnTo>
                  <a:lnTo>
                    <a:pt x="723" y="0"/>
                  </a:lnTo>
                  <a:lnTo>
                    <a:pt x="1276" y="79"/>
                  </a:lnTo>
                  <a:lnTo>
                    <a:pt x="1868" y="497"/>
                  </a:lnTo>
                  <a:lnTo>
                    <a:pt x="1658" y="654"/>
                  </a:lnTo>
                  <a:lnTo>
                    <a:pt x="1235" y="900"/>
                  </a:lnTo>
                  <a:lnTo>
                    <a:pt x="1147" y="934"/>
                  </a:lnTo>
                  <a:lnTo>
                    <a:pt x="1038" y="969"/>
                  </a:lnTo>
                  <a:lnTo>
                    <a:pt x="937" y="1001"/>
                  </a:lnTo>
                  <a:lnTo>
                    <a:pt x="485" y="8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07" name="Freeform 77"/>
            <p:cNvSpPr>
              <a:spLocks/>
            </p:cNvSpPr>
            <p:nvPr/>
          </p:nvSpPr>
          <p:spPr bwMode="auto">
            <a:xfrm>
              <a:off x="3107" y="2994"/>
              <a:ext cx="394" cy="165"/>
            </a:xfrm>
            <a:custGeom>
              <a:avLst/>
              <a:gdLst>
                <a:gd name="T0" fmla="*/ 22 w 1182"/>
                <a:gd name="T1" fmla="*/ 274 h 495"/>
                <a:gd name="T2" fmla="*/ 65 w 1182"/>
                <a:gd name="T3" fmla="*/ 245 h 495"/>
                <a:gd name="T4" fmla="*/ 92 w 1182"/>
                <a:gd name="T5" fmla="*/ 225 h 495"/>
                <a:gd name="T6" fmla="*/ 121 w 1182"/>
                <a:gd name="T7" fmla="*/ 202 h 495"/>
                <a:gd name="T8" fmla="*/ 149 w 1182"/>
                <a:gd name="T9" fmla="*/ 177 h 495"/>
                <a:gd name="T10" fmla="*/ 179 w 1182"/>
                <a:gd name="T11" fmla="*/ 142 h 495"/>
                <a:gd name="T12" fmla="*/ 198 w 1182"/>
                <a:gd name="T13" fmla="*/ 113 h 495"/>
                <a:gd name="T14" fmla="*/ 229 w 1182"/>
                <a:gd name="T15" fmla="*/ 70 h 495"/>
                <a:gd name="T16" fmla="*/ 266 w 1182"/>
                <a:gd name="T17" fmla="*/ 33 h 495"/>
                <a:gd name="T18" fmla="*/ 301 w 1182"/>
                <a:gd name="T19" fmla="*/ 8 h 495"/>
                <a:gd name="T20" fmla="*/ 320 w 1182"/>
                <a:gd name="T21" fmla="*/ 7 h 495"/>
                <a:gd name="T22" fmla="*/ 313 w 1182"/>
                <a:gd name="T23" fmla="*/ 43 h 495"/>
                <a:gd name="T24" fmla="*/ 311 w 1182"/>
                <a:gd name="T25" fmla="*/ 75 h 495"/>
                <a:gd name="T26" fmla="*/ 308 w 1182"/>
                <a:gd name="T27" fmla="*/ 109 h 495"/>
                <a:gd name="T28" fmla="*/ 308 w 1182"/>
                <a:gd name="T29" fmla="*/ 147 h 495"/>
                <a:gd name="T30" fmla="*/ 312 w 1182"/>
                <a:gd name="T31" fmla="*/ 184 h 495"/>
                <a:gd name="T32" fmla="*/ 318 w 1182"/>
                <a:gd name="T33" fmla="*/ 219 h 495"/>
                <a:gd name="T34" fmla="*/ 330 w 1182"/>
                <a:gd name="T35" fmla="*/ 251 h 495"/>
                <a:gd name="T36" fmla="*/ 359 w 1182"/>
                <a:gd name="T37" fmla="*/ 297 h 495"/>
                <a:gd name="T38" fmla="*/ 397 w 1182"/>
                <a:gd name="T39" fmla="*/ 333 h 495"/>
                <a:gd name="T40" fmla="*/ 435 w 1182"/>
                <a:gd name="T41" fmla="*/ 356 h 495"/>
                <a:gd name="T42" fmla="*/ 465 w 1182"/>
                <a:gd name="T43" fmla="*/ 369 h 495"/>
                <a:gd name="T44" fmla="*/ 492 w 1182"/>
                <a:gd name="T45" fmla="*/ 375 h 495"/>
                <a:gd name="T46" fmla="*/ 524 w 1182"/>
                <a:gd name="T47" fmla="*/ 379 h 495"/>
                <a:gd name="T48" fmla="*/ 556 w 1182"/>
                <a:gd name="T49" fmla="*/ 380 h 495"/>
                <a:gd name="T50" fmla="*/ 591 w 1182"/>
                <a:gd name="T51" fmla="*/ 377 h 495"/>
                <a:gd name="T52" fmla="*/ 630 w 1182"/>
                <a:gd name="T53" fmla="*/ 369 h 495"/>
                <a:gd name="T54" fmla="*/ 669 w 1182"/>
                <a:gd name="T55" fmla="*/ 356 h 495"/>
                <a:gd name="T56" fmla="*/ 706 w 1182"/>
                <a:gd name="T57" fmla="*/ 335 h 495"/>
                <a:gd name="T58" fmla="*/ 743 w 1182"/>
                <a:gd name="T59" fmla="*/ 305 h 495"/>
                <a:gd name="T60" fmla="*/ 775 w 1182"/>
                <a:gd name="T61" fmla="*/ 270 h 495"/>
                <a:gd name="T62" fmla="*/ 802 w 1182"/>
                <a:gd name="T63" fmla="*/ 235 h 495"/>
                <a:gd name="T64" fmla="*/ 824 w 1182"/>
                <a:gd name="T65" fmla="*/ 197 h 495"/>
                <a:gd name="T66" fmla="*/ 842 w 1182"/>
                <a:gd name="T67" fmla="*/ 162 h 495"/>
                <a:gd name="T68" fmla="*/ 854 w 1182"/>
                <a:gd name="T69" fmla="*/ 129 h 495"/>
                <a:gd name="T70" fmla="*/ 866 w 1182"/>
                <a:gd name="T71" fmla="*/ 98 h 495"/>
                <a:gd name="T72" fmla="*/ 877 w 1182"/>
                <a:gd name="T73" fmla="*/ 66 h 495"/>
                <a:gd name="T74" fmla="*/ 906 w 1182"/>
                <a:gd name="T75" fmla="*/ 31 h 495"/>
                <a:gd name="T76" fmla="*/ 935 w 1182"/>
                <a:gd name="T77" fmla="*/ 45 h 495"/>
                <a:gd name="T78" fmla="*/ 969 w 1182"/>
                <a:gd name="T79" fmla="*/ 62 h 495"/>
                <a:gd name="T80" fmla="*/ 1010 w 1182"/>
                <a:gd name="T81" fmla="*/ 85 h 495"/>
                <a:gd name="T82" fmla="*/ 1053 w 1182"/>
                <a:gd name="T83" fmla="*/ 109 h 495"/>
                <a:gd name="T84" fmla="*/ 1097 w 1182"/>
                <a:gd name="T85" fmla="*/ 135 h 495"/>
                <a:gd name="T86" fmla="*/ 1137 w 1182"/>
                <a:gd name="T87" fmla="*/ 162 h 495"/>
                <a:gd name="T88" fmla="*/ 1173 w 1182"/>
                <a:gd name="T89" fmla="*/ 189 h 495"/>
                <a:gd name="T90" fmla="*/ 1166 w 1182"/>
                <a:gd name="T91" fmla="*/ 209 h 495"/>
                <a:gd name="T92" fmla="*/ 1136 w 1182"/>
                <a:gd name="T93" fmla="*/ 237 h 495"/>
                <a:gd name="T94" fmla="*/ 1089 w 1182"/>
                <a:gd name="T95" fmla="*/ 272 h 495"/>
                <a:gd name="T96" fmla="*/ 1029 w 1182"/>
                <a:gd name="T97" fmla="*/ 315 h 495"/>
                <a:gd name="T98" fmla="*/ 957 w 1182"/>
                <a:gd name="T99" fmla="*/ 359 h 495"/>
                <a:gd name="T100" fmla="*/ 876 w 1182"/>
                <a:gd name="T101" fmla="*/ 403 h 495"/>
                <a:gd name="T102" fmla="*/ 784 w 1182"/>
                <a:gd name="T103" fmla="*/ 441 h 495"/>
                <a:gd name="T104" fmla="*/ 687 w 1182"/>
                <a:gd name="T105" fmla="*/ 472 h 495"/>
                <a:gd name="T106" fmla="*/ 583 w 1182"/>
                <a:gd name="T107" fmla="*/ 490 h 495"/>
                <a:gd name="T108" fmla="*/ 482 w 1182"/>
                <a:gd name="T109" fmla="*/ 495 h 495"/>
                <a:gd name="T110" fmla="*/ 387 w 1182"/>
                <a:gd name="T111" fmla="*/ 488 h 495"/>
                <a:gd name="T112" fmla="*/ 301 w 1182"/>
                <a:gd name="T113" fmla="*/ 473 h 495"/>
                <a:gd name="T114" fmla="*/ 223 w 1182"/>
                <a:gd name="T115" fmla="*/ 452 h 495"/>
                <a:gd name="T116" fmla="*/ 158 w 1182"/>
                <a:gd name="T117" fmla="*/ 429 h 495"/>
                <a:gd name="T118" fmla="*/ 104 w 1182"/>
                <a:gd name="T119" fmla="*/ 407 h 495"/>
                <a:gd name="T120" fmla="*/ 64 w 1182"/>
                <a:gd name="T121" fmla="*/ 387 h 495"/>
                <a:gd name="T122" fmla="*/ 36 w 1182"/>
                <a:gd name="T123" fmla="*/ 372 h 4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82"/>
                <a:gd name="T187" fmla="*/ 0 h 495"/>
                <a:gd name="T188" fmla="*/ 1182 w 1182"/>
                <a:gd name="T189" fmla="*/ 495 h 4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82" h="495">
                  <a:moveTo>
                    <a:pt x="0" y="287"/>
                  </a:moveTo>
                  <a:lnTo>
                    <a:pt x="1" y="286"/>
                  </a:lnTo>
                  <a:lnTo>
                    <a:pt x="6" y="284"/>
                  </a:lnTo>
                  <a:lnTo>
                    <a:pt x="8" y="281"/>
                  </a:lnTo>
                  <a:lnTo>
                    <a:pt x="12" y="279"/>
                  </a:lnTo>
                  <a:lnTo>
                    <a:pt x="17" y="276"/>
                  </a:lnTo>
                  <a:lnTo>
                    <a:pt x="22" y="274"/>
                  </a:lnTo>
                  <a:lnTo>
                    <a:pt x="27" y="270"/>
                  </a:lnTo>
                  <a:lnTo>
                    <a:pt x="33" y="266"/>
                  </a:lnTo>
                  <a:lnTo>
                    <a:pt x="40" y="262"/>
                  </a:lnTo>
                  <a:lnTo>
                    <a:pt x="47" y="257"/>
                  </a:lnTo>
                  <a:lnTo>
                    <a:pt x="54" y="252"/>
                  </a:lnTo>
                  <a:lnTo>
                    <a:pt x="61" y="247"/>
                  </a:lnTo>
                  <a:lnTo>
                    <a:pt x="65" y="245"/>
                  </a:lnTo>
                  <a:lnTo>
                    <a:pt x="69" y="242"/>
                  </a:lnTo>
                  <a:lnTo>
                    <a:pt x="74" y="240"/>
                  </a:lnTo>
                  <a:lnTo>
                    <a:pt x="77" y="238"/>
                  </a:lnTo>
                  <a:lnTo>
                    <a:pt x="81" y="235"/>
                  </a:lnTo>
                  <a:lnTo>
                    <a:pt x="85" y="231"/>
                  </a:lnTo>
                  <a:lnTo>
                    <a:pt x="89" y="228"/>
                  </a:lnTo>
                  <a:lnTo>
                    <a:pt x="92" y="225"/>
                  </a:lnTo>
                  <a:lnTo>
                    <a:pt x="96" y="222"/>
                  </a:lnTo>
                  <a:lnTo>
                    <a:pt x="101" y="218"/>
                  </a:lnTo>
                  <a:lnTo>
                    <a:pt x="105" y="216"/>
                  </a:lnTo>
                  <a:lnTo>
                    <a:pt x="109" y="213"/>
                  </a:lnTo>
                  <a:lnTo>
                    <a:pt x="113" y="208"/>
                  </a:lnTo>
                  <a:lnTo>
                    <a:pt x="118" y="206"/>
                  </a:lnTo>
                  <a:lnTo>
                    <a:pt x="121" y="202"/>
                  </a:lnTo>
                  <a:lnTo>
                    <a:pt x="125" y="198"/>
                  </a:lnTo>
                  <a:lnTo>
                    <a:pt x="129" y="194"/>
                  </a:lnTo>
                  <a:lnTo>
                    <a:pt x="134" y="192"/>
                  </a:lnTo>
                  <a:lnTo>
                    <a:pt x="138" y="187"/>
                  </a:lnTo>
                  <a:lnTo>
                    <a:pt x="141" y="184"/>
                  </a:lnTo>
                  <a:lnTo>
                    <a:pt x="145" y="181"/>
                  </a:lnTo>
                  <a:lnTo>
                    <a:pt x="149" y="177"/>
                  </a:lnTo>
                  <a:lnTo>
                    <a:pt x="153" y="173"/>
                  </a:lnTo>
                  <a:lnTo>
                    <a:pt x="157" y="169"/>
                  </a:lnTo>
                  <a:lnTo>
                    <a:pt x="163" y="162"/>
                  </a:lnTo>
                  <a:lnTo>
                    <a:pt x="170" y="154"/>
                  </a:lnTo>
                  <a:lnTo>
                    <a:pt x="174" y="150"/>
                  </a:lnTo>
                  <a:lnTo>
                    <a:pt x="177" y="145"/>
                  </a:lnTo>
                  <a:lnTo>
                    <a:pt x="179" y="142"/>
                  </a:lnTo>
                  <a:lnTo>
                    <a:pt x="183" y="138"/>
                  </a:lnTo>
                  <a:lnTo>
                    <a:pt x="185" y="134"/>
                  </a:lnTo>
                  <a:lnTo>
                    <a:pt x="189" y="129"/>
                  </a:lnTo>
                  <a:lnTo>
                    <a:pt x="192" y="125"/>
                  </a:lnTo>
                  <a:lnTo>
                    <a:pt x="194" y="121"/>
                  </a:lnTo>
                  <a:lnTo>
                    <a:pt x="197" y="118"/>
                  </a:lnTo>
                  <a:lnTo>
                    <a:pt x="198" y="113"/>
                  </a:lnTo>
                  <a:lnTo>
                    <a:pt x="200" y="109"/>
                  </a:lnTo>
                  <a:lnTo>
                    <a:pt x="203" y="104"/>
                  </a:lnTo>
                  <a:lnTo>
                    <a:pt x="208" y="96"/>
                  </a:lnTo>
                  <a:lnTo>
                    <a:pt x="213" y="90"/>
                  </a:lnTo>
                  <a:lnTo>
                    <a:pt x="218" y="82"/>
                  </a:lnTo>
                  <a:lnTo>
                    <a:pt x="224" y="76"/>
                  </a:lnTo>
                  <a:lnTo>
                    <a:pt x="229" y="70"/>
                  </a:lnTo>
                  <a:lnTo>
                    <a:pt x="234" y="64"/>
                  </a:lnTo>
                  <a:lnTo>
                    <a:pt x="239" y="57"/>
                  </a:lnTo>
                  <a:lnTo>
                    <a:pt x="246" y="52"/>
                  </a:lnTo>
                  <a:lnTo>
                    <a:pt x="251" y="47"/>
                  </a:lnTo>
                  <a:lnTo>
                    <a:pt x="256" y="42"/>
                  </a:lnTo>
                  <a:lnTo>
                    <a:pt x="261" y="37"/>
                  </a:lnTo>
                  <a:lnTo>
                    <a:pt x="266" y="33"/>
                  </a:lnTo>
                  <a:lnTo>
                    <a:pt x="271" y="30"/>
                  </a:lnTo>
                  <a:lnTo>
                    <a:pt x="276" y="26"/>
                  </a:lnTo>
                  <a:lnTo>
                    <a:pt x="281" y="22"/>
                  </a:lnTo>
                  <a:lnTo>
                    <a:pt x="285" y="20"/>
                  </a:lnTo>
                  <a:lnTo>
                    <a:pt x="290" y="16"/>
                  </a:lnTo>
                  <a:lnTo>
                    <a:pt x="293" y="13"/>
                  </a:lnTo>
                  <a:lnTo>
                    <a:pt x="301" y="8"/>
                  </a:lnTo>
                  <a:lnTo>
                    <a:pt x="308" y="6"/>
                  </a:lnTo>
                  <a:lnTo>
                    <a:pt x="313" y="2"/>
                  </a:lnTo>
                  <a:lnTo>
                    <a:pt x="318" y="1"/>
                  </a:lnTo>
                  <a:lnTo>
                    <a:pt x="320" y="0"/>
                  </a:lnTo>
                  <a:lnTo>
                    <a:pt x="321" y="0"/>
                  </a:lnTo>
                  <a:lnTo>
                    <a:pt x="321" y="1"/>
                  </a:lnTo>
                  <a:lnTo>
                    <a:pt x="320" y="7"/>
                  </a:lnTo>
                  <a:lnTo>
                    <a:pt x="318" y="10"/>
                  </a:lnTo>
                  <a:lnTo>
                    <a:pt x="318" y="15"/>
                  </a:lnTo>
                  <a:lnTo>
                    <a:pt x="317" y="21"/>
                  </a:lnTo>
                  <a:lnTo>
                    <a:pt x="317" y="27"/>
                  </a:lnTo>
                  <a:lnTo>
                    <a:pt x="315" y="33"/>
                  </a:lnTo>
                  <a:lnTo>
                    <a:pt x="315" y="41"/>
                  </a:lnTo>
                  <a:lnTo>
                    <a:pt x="313" y="43"/>
                  </a:lnTo>
                  <a:lnTo>
                    <a:pt x="313" y="49"/>
                  </a:lnTo>
                  <a:lnTo>
                    <a:pt x="313" y="52"/>
                  </a:lnTo>
                  <a:lnTo>
                    <a:pt x="313" y="57"/>
                  </a:lnTo>
                  <a:lnTo>
                    <a:pt x="312" y="61"/>
                  </a:lnTo>
                  <a:lnTo>
                    <a:pt x="312" y="65"/>
                  </a:lnTo>
                  <a:lnTo>
                    <a:pt x="311" y="70"/>
                  </a:lnTo>
                  <a:lnTo>
                    <a:pt x="311" y="75"/>
                  </a:lnTo>
                  <a:lnTo>
                    <a:pt x="310" y="80"/>
                  </a:lnTo>
                  <a:lnTo>
                    <a:pt x="310" y="85"/>
                  </a:lnTo>
                  <a:lnTo>
                    <a:pt x="310" y="90"/>
                  </a:lnTo>
                  <a:lnTo>
                    <a:pt x="310" y="95"/>
                  </a:lnTo>
                  <a:lnTo>
                    <a:pt x="310" y="100"/>
                  </a:lnTo>
                  <a:lnTo>
                    <a:pt x="310" y="105"/>
                  </a:lnTo>
                  <a:lnTo>
                    <a:pt x="308" y="109"/>
                  </a:lnTo>
                  <a:lnTo>
                    <a:pt x="308" y="115"/>
                  </a:lnTo>
                  <a:lnTo>
                    <a:pt x="308" y="120"/>
                  </a:lnTo>
                  <a:lnTo>
                    <a:pt x="308" y="125"/>
                  </a:lnTo>
                  <a:lnTo>
                    <a:pt x="308" y="130"/>
                  </a:lnTo>
                  <a:lnTo>
                    <a:pt x="308" y="137"/>
                  </a:lnTo>
                  <a:lnTo>
                    <a:pt x="308" y="142"/>
                  </a:lnTo>
                  <a:lnTo>
                    <a:pt x="308" y="147"/>
                  </a:lnTo>
                  <a:lnTo>
                    <a:pt x="308" y="152"/>
                  </a:lnTo>
                  <a:lnTo>
                    <a:pt x="310" y="158"/>
                  </a:lnTo>
                  <a:lnTo>
                    <a:pt x="310" y="163"/>
                  </a:lnTo>
                  <a:lnTo>
                    <a:pt x="310" y="168"/>
                  </a:lnTo>
                  <a:lnTo>
                    <a:pt x="311" y="174"/>
                  </a:lnTo>
                  <a:lnTo>
                    <a:pt x="312" y="179"/>
                  </a:lnTo>
                  <a:lnTo>
                    <a:pt x="312" y="184"/>
                  </a:lnTo>
                  <a:lnTo>
                    <a:pt x="312" y="189"/>
                  </a:lnTo>
                  <a:lnTo>
                    <a:pt x="313" y="194"/>
                  </a:lnTo>
                  <a:lnTo>
                    <a:pt x="313" y="199"/>
                  </a:lnTo>
                  <a:lnTo>
                    <a:pt x="315" y="204"/>
                  </a:lnTo>
                  <a:lnTo>
                    <a:pt x="316" y="209"/>
                  </a:lnTo>
                  <a:lnTo>
                    <a:pt x="317" y="214"/>
                  </a:lnTo>
                  <a:lnTo>
                    <a:pt x="318" y="219"/>
                  </a:lnTo>
                  <a:lnTo>
                    <a:pt x="318" y="225"/>
                  </a:lnTo>
                  <a:lnTo>
                    <a:pt x="320" y="230"/>
                  </a:lnTo>
                  <a:lnTo>
                    <a:pt x="321" y="233"/>
                  </a:lnTo>
                  <a:lnTo>
                    <a:pt x="323" y="238"/>
                  </a:lnTo>
                  <a:lnTo>
                    <a:pt x="325" y="242"/>
                  </a:lnTo>
                  <a:lnTo>
                    <a:pt x="327" y="247"/>
                  </a:lnTo>
                  <a:lnTo>
                    <a:pt x="330" y="251"/>
                  </a:lnTo>
                  <a:lnTo>
                    <a:pt x="331" y="256"/>
                  </a:lnTo>
                  <a:lnTo>
                    <a:pt x="335" y="263"/>
                  </a:lnTo>
                  <a:lnTo>
                    <a:pt x="339" y="271"/>
                  </a:lnTo>
                  <a:lnTo>
                    <a:pt x="344" y="279"/>
                  </a:lnTo>
                  <a:lnTo>
                    <a:pt x="349" y="285"/>
                  </a:lnTo>
                  <a:lnTo>
                    <a:pt x="354" y="291"/>
                  </a:lnTo>
                  <a:lnTo>
                    <a:pt x="359" y="297"/>
                  </a:lnTo>
                  <a:lnTo>
                    <a:pt x="364" y="302"/>
                  </a:lnTo>
                  <a:lnTo>
                    <a:pt x="370" y="309"/>
                  </a:lnTo>
                  <a:lnTo>
                    <a:pt x="375" y="314"/>
                  </a:lnTo>
                  <a:lnTo>
                    <a:pt x="381" y="319"/>
                  </a:lnTo>
                  <a:lnTo>
                    <a:pt x="386" y="324"/>
                  </a:lnTo>
                  <a:lnTo>
                    <a:pt x="392" y="329"/>
                  </a:lnTo>
                  <a:lnTo>
                    <a:pt x="397" y="333"/>
                  </a:lnTo>
                  <a:lnTo>
                    <a:pt x="404" y="336"/>
                  </a:lnTo>
                  <a:lnTo>
                    <a:pt x="409" y="340"/>
                  </a:lnTo>
                  <a:lnTo>
                    <a:pt x="415" y="345"/>
                  </a:lnTo>
                  <a:lnTo>
                    <a:pt x="420" y="348"/>
                  </a:lnTo>
                  <a:lnTo>
                    <a:pt x="425" y="350"/>
                  </a:lnTo>
                  <a:lnTo>
                    <a:pt x="430" y="353"/>
                  </a:lnTo>
                  <a:lnTo>
                    <a:pt x="435" y="356"/>
                  </a:lnTo>
                  <a:lnTo>
                    <a:pt x="439" y="358"/>
                  </a:lnTo>
                  <a:lnTo>
                    <a:pt x="443" y="360"/>
                  </a:lnTo>
                  <a:lnTo>
                    <a:pt x="448" y="362"/>
                  </a:lnTo>
                  <a:lnTo>
                    <a:pt x="451" y="364"/>
                  </a:lnTo>
                  <a:lnTo>
                    <a:pt x="458" y="367"/>
                  </a:lnTo>
                  <a:lnTo>
                    <a:pt x="463" y="368"/>
                  </a:lnTo>
                  <a:lnTo>
                    <a:pt x="465" y="369"/>
                  </a:lnTo>
                  <a:lnTo>
                    <a:pt x="467" y="370"/>
                  </a:lnTo>
                  <a:lnTo>
                    <a:pt x="469" y="370"/>
                  </a:lnTo>
                  <a:lnTo>
                    <a:pt x="474" y="372"/>
                  </a:lnTo>
                  <a:lnTo>
                    <a:pt x="477" y="372"/>
                  </a:lnTo>
                  <a:lnTo>
                    <a:pt x="482" y="373"/>
                  </a:lnTo>
                  <a:lnTo>
                    <a:pt x="485" y="374"/>
                  </a:lnTo>
                  <a:lnTo>
                    <a:pt x="492" y="375"/>
                  </a:lnTo>
                  <a:lnTo>
                    <a:pt x="498" y="375"/>
                  </a:lnTo>
                  <a:lnTo>
                    <a:pt x="504" y="377"/>
                  </a:lnTo>
                  <a:lnTo>
                    <a:pt x="508" y="377"/>
                  </a:lnTo>
                  <a:lnTo>
                    <a:pt x="512" y="378"/>
                  </a:lnTo>
                  <a:lnTo>
                    <a:pt x="515" y="378"/>
                  </a:lnTo>
                  <a:lnTo>
                    <a:pt x="520" y="379"/>
                  </a:lnTo>
                  <a:lnTo>
                    <a:pt x="524" y="379"/>
                  </a:lnTo>
                  <a:lnTo>
                    <a:pt x="528" y="379"/>
                  </a:lnTo>
                  <a:lnTo>
                    <a:pt x="532" y="379"/>
                  </a:lnTo>
                  <a:lnTo>
                    <a:pt x="537" y="379"/>
                  </a:lnTo>
                  <a:lnTo>
                    <a:pt x="542" y="379"/>
                  </a:lnTo>
                  <a:lnTo>
                    <a:pt x="546" y="379"/>
                  </a:lnTo>
                  <a:lnTo>
                    <a:pt x="551" y="379"/>
                  </a:lnTo>
                  <a:lnTo>
                    <a:pt x="556" y="380"/>
                  </a:lnTo>
                  <a:lnTo>
                    <a:pt x="561" y="379"/>
                  </a:lnTo>
                  <a:lnTo>
                    <a:pt x="566" y="379"/>
                  </a:lnTo>
                  <a:lnTo>
                    <a:pt x="571" y="379"/>
                  </a:lnTo>
                  <a:lnTo>
                    <a:pt x="576" y="379"/>
                  </a:lnTo>
                  <a:lnTo>
                    <a:pt x="581" y="378"/>
                  </a:lnTo>
                  <a:lnTo>
                    <a:pt x="586" y="378"/>
                  </a:lnTo>
                  <a:lnTo>
                    <a:pt x="591" y="377"/>
                  </a:lnTo>
                  <a:lnTo>
                    <a:pt x="597" y="377"/>
                  </a:lnTo>
                  <a:lnTo>
                    <a:pt x="602" y="375"/>
                  </a:lnTo>
                  <a:lnTo>
                    <a:pt x="607" y="374"/>
                  </a:lnTo>
                  <a:lnTo>
                    <a:pt x="613" y="373"/>
                  </a:lnTo>
                  <a:lnTo>
                    <a:pt x="618" y="373"/>
                  </a:lnTo>
                  <a:lnTo>
                    <a:pt x="623" y="372"/>
                  </a:lnTo>
                  <a:lnTo>
                    <a:pt x="630" y="369"/>
                  </a:lnTo>
                  <a:lnTo>
                    <a:pt x="635" y="368"/>
                  </a:lnTo>
                  <a:lnTo>
                    <a:pt x="641" y="368"/>
                  </a:lnTo>
                  <a:lnTo>
                    <a:pt x="646" y="365"/>
                  </a:lnTo>
                  <a:lnTo>
                    <a:pt x="652" y="363"/>
                  </a:lnTo>
                  <a:lnTo>
                    <a:pt x="657" y="362"/>
                  </a:lnTo>
                  <a:lnTo>
                    <a:pt x="664" y="359"/>
                  </a:lnTo>
                  <a:lnTo>
                    <a:pt x="669" y="356"/>
                  </a:lnTo>
                  <a:lnTo>
                    <a:pt x="675" y="354"/>
                  </a:lnTo>
                  <a:lnTo>
                    <a:pt x="679" y="351"/>
                  </a:lnTo>
                  <a:lnTo>
                    <a:pt x="686" y="349"/>
                  </a:lnTo>
                  <a:lnTo>
                    <a:pt x="690" y="345"/>
                  </a:lnTo>
                  <a:lnTo>
                    <a:pt x="696" y="341"/>
                  </a:lnTo>
                  <a:lnTo>
                    <a:pt x="701" y="339"/>
                  </a:lnTo>
                  <a:lnTo>
                    <a:pt x="706" y="335"/>
                  </a:lnTo>
                  <a:lnTo>
                    <a:pt x="711" y="331"/>
                  </a:lnTo>
                  <a:lnTo>
                    <a:pt x="718" y="328"/>
                  </a:lnTo>
                  <a:lnTo>
                    <a:pt x="723" y="324"/>
                  </a:lnTo>
                  <a:lnTo>
                    <a:pt x="729" y="320"/>
                  </a:lnTo>
                  <a:lnTo>
                    <a:pt x="733" y="315"/>
                  </a:lnTo>
                  <a:lnTo>
                    <a:pt x="738" y="310"/>
                  </a:lnTo>
                  <a:lnTo>
                    <a:pt x="743" y="305"/>
                  </a:lnTo>
                  <a:lnTo>
                    <a:pt x="748" y="301"/>
                  </a:lnTo>
                  <a:lnTo>
                    <a:pt x="751" y="295"/>
                  </a:lnTo>
                  <a:lnTo>
                    <a:pt x="756" y="291"/>
                  </a:lnTo>
                  <a:lnTo>
                    <a:pt x="761" y="285"/>
                  </a:lnTo>
                  <a:lnTo>
                    <a:pt x="767" y="281"/>
                  </a:lnTo>
                  <a:lnTo>
                    <a:pt x="770" y="275"/>
                  </a:lnTo>
                  <a:lnTo>
                    <a:pt x="775" y="270"/>
                  </a:lnTo>
                  <a:lnTo>
                    <a:pt x="779" y="265"/>
                  </a:lnTo>
                  <a:lnTo>
                    <a:pt x="783" y="261"/>
                  </a:lnTo>
                  <a:lnTo>
                    <a:pt x="787" y="255"/>
                  </a:lnTo>
                  <a:lnTo>
                    <a:pt x="792" y="250"/>
                  </a:lnTo>
                  <a:lnTo>
                    <a:pt x="794" y="245"/>
                  </a:lnTo>
                  <a:lnTo>
                    <a:pt x="799" y="240"/>
                  </a:lnTo>
                  <a:lnTo>
                    <a:pt x="802" y="235"/>
                  </a:lnTo>
                  <a:lnTo>
                    <a:pt x="805" y="228"/>
                  </a:lnTo>
                  <a:lnTo>
                    <a:pt x="808" y="223"/>
                  </a:lnTo>
                  <a:lnTo>
                    <a:pt x="812" y="218"/>
                  </a:lnTo>
                  <a:lnTo>
                    <a:pt x="814" y="212"/>
                  </a:lnTo>
                  <a:lnTo>
                    <a:pt x="818" y="207"/>
                  </a:lnTo>
                  <a:lnTo>
                    <a:pt x="820" y="202"/>
                  </a:lnTo>
                  <a:lnTo>
                    <a:pt x="824" y="197"/>
                  </a:lnTo>
                  <a:lnTo>
                    <a:pt x="827" y="192"/>
                  </a:lnTo>
                  <a:lnTo>
                    <a:pt x="829" y="187"/>
                  </a:lnTo>
                  <a:lnTo>
                    <a:pt x="832" y="181"/>
                  </a:lnTo>
                  <a:lnTo>
                    <a:pt x="834" y="175"/>
                  </a:lnTo>
                  <a:lnTo>
                    <a:pt x="837" y="170"/>
                  </a:lnTo>
                  <a:lnTo>
                    <a:pt x="839" y="165"/>
                  </a:lnTo>
                  <a:lnTo>
                    <a:pt x="842" y="162"/>
                  </a:lnTo>
                  <a:lnTo>
                    <a:pt x="844" y="157"/>
                  </a:lnTo>
                  <a:lnTo>
                    <a:pt x="846" y="152"/>
                  </a:lnTo>
                  <a:lnTo>
                    <a:pt x="848" y="147"/>
                  </a:lnTo>
                  <a:lnTo>
                    <a:pt x="849" y="142"/>
                  </a:lnTo>
                  <a:lnTo>
                    <a:pt x="852" y="138"/>
                  </a:lnTo>
                  <a:lnTo>
                    <a:pt x="853" y="134"/>
                  </a:lnTo>
                  <a:lnTo>
                    <a:pt x="854" y="129"/>
                  </a:lnTo>
                  <a:lnTo>
                    <a:pt x="856" y="125"/>
                  </a:lnTo>
                  <a:lnTo>
                    <a:pt x="858" y="120"/>
                  </a:lnTo>
                  <a:lnTo>
                    <a:pt x="859" y="116"/>
                  </a:lnTo>
                  <a:lnTo>
                    <a:pt x="861" y="113"/>
                  </a:lnTo>
                  <a:lnTo>
                    <a:pt x="862" y="109"/>
                  </a:lnTo>
                  <a:lnTo>
                    <a:pt x="863" y="105"/>
                  </a:lnTo>
                  <a:lnTo>
                    <a:pt x="866" y="98"/>
                  </a:lnTo>
                  <a:lnTo>
                    <a:pt x="868" y="93"/>
                  </a:lnTo>
                  <a:lnTo>
                    <a:pt x="871" y="86"/>
                  </a:lnTo>
                  <a:lnTo>
                    <a:pt x="872" y="81"/>
                  </a:lnTo>
                  <a:lnTo>
                    <a:pt x="873" y="76"/>
                  </a:lnTo>
                  <a:lnTo>
                    <a:pt x="874" y="72"/>
                  </a:lnTo>
                  <a:lnTo>
                    <a:pt x="876" y="67"/>
                  </a:lnTo>
                  <a:lnTo>
                    <a:pt x="877" y="66"/>
                  </a:lnTo>
                  <a:lnTo>
                    <a:pt x="884" y="21"/>
                  </a:lnTo>
                  <a:lnTo>
                    <a:pt x="887" y="22"/>
                  </a:lnTo>
                  <a:lnTo>
                    <a:pt x="888" y="23"/>
                  </a:lnTo>
                  <a:lnTo>
                    <a:pt x="893" y="25"/>
                  </a:lnTo>
                  <a:lnTo>
                    <a:pt x="897" y="27"/>
                  </a:lnTo>
                  <a:lnTo>
                    <a:pt x="903" y="30"/>
                  </a:lnTo>
                  <a:lnTo>
                    <a:pt x="906" y="31"/>
                  </a:lnTo>
                  <a:lnTo>
                    <a:pt x="910" y="32"/>
                  </a:lnTo>
                  <a:lnTo>
                    <a:pt x="913" y="35"/>
                  </a:lnTo>
                  <a:lnTo>
                    <a:pt x="917" y="37"/>
                  </a:lnTo>
                  <a:lnTo>
                    <a:pt x="921" y="38"/>
                  </a:lnTo>
                  <a:lnTo>
                    <a:pt x="925" y="41"/>
                  </a:lnTo>
                  <a:lnTo>
                    <a:pt x="930" y="42"/>
                  </a:lnTo>
                  <a:lnTo>
                    <a:pt x="935" y="45"/>
                  </a:lnTo>
                  <a:lnTo>
                    <a:pt x="938" y="47"/>
                  </a:lnTo>
                  <a:lnTo>
                    <a:pt x="943" y="49"/>
                  </a:lnTo>
                  <a:lnTo>
                    <a:pt x="949" y="52"/>
                  </a:lnTo>
                  <a:lnTo>
                    <a:pt x="954" y="55"/>
                  </a:lnTo>
                  <a:lnTo>
                    <a:pt x="959" y="57"/>
                  </a:lnTo>
                  <a:lnTo>
                    <a:pt x="965" y="60"/>
                  </a:lnTo>
                  <a:lnTo>
                    <a:pt x="969" y="62"/>
                  </a:lnTo>
                  <a:lnTo>
                    <a:pt x="975" y="66"/>
                  </a:lnTo>
                  <a:lnTo>
                    <a:pt x="980" y="69"/>
                  </a:lnTo>
                  <a:lnTo>
                    <a:pt x="986" y="72"/>
                  </a:lnTo>
                  <a:lnTo>
                    <a:pt x="992" y="75"/>
                  </a:lnTo>
                  <a:lnTo>
                    <a:pt x="999" y="79"/>
                  </a:lnTo>
                  <a:lnTo>
                    <a:pt x="1005" y="81"/>
                  </a:lnTo>
                  <a:lnTo>
                    <a:pt x="1010" y="85"/>
                  </a:lnTo>
                  <a:lnTo>
                    <a:pt x="1016" y="87"/>
                  </a:lnTo>
                  <a:lnTo>
                    <a:pt x="1023" y="91"/>
                  </a:lnTo>
                  <a:lnTo>
                    <a:pt x="1028" y="95"/>
                  </a:lnTo>
                  <a:lnTo>
                    <a:pt x="1034" y="98"/>
                  </a:lnTo>
                  <a:lnTo>
                    <a:pt x="1040" y="101"/>
                  </a:lnTo>
                  <a:lnTo>
                    <a:pt x="1046" y="106"/>
                  </a:lnTo>
                  <a:lnTo>
                    <a:pt x="1053" y="109"/>
                  </a:lnTo>
                  <a:lnTo>
                    <a:pt x="1059" y="113"/>
                  </a:lnTo>
                  <a:lnTo>
                    <a:pt x="1065" y="116"/>
                  </a:lnTo>
                  <a:lnTo>
                    <a:pt x="1072" y="120"/>
                  </a:lnTo>
                  <a:lnTo>
                    <a:pt x="1078" y="124"/>
                  </a:lnTo>
                  <a:lnTo>
                    <a:pt x="1084" y="128"/>
                  </a:lnTo>
                  <a:lnTo>
                    <a:pt x="1090" y="131"/>
                  </a:lnTo>
                  <a:lnTo>
                    <a:pt x="1097" y="135"/>
                  </a:lnTo>
                  <a:lnTo>
                    <a:pt x="1102" y="139"/>
                  </a:lnTo>
                  <a:lnTo>
                    <a:pt x="1108" y="143"/>
                  </a:lnTo>
                  <a:lnTo>
                    <a:pt x="1113" y="147"/>
                  </a:lnTo>
                  <a:lnTo>
                    <a:pt x="1119" y="150"/>
                  </a:lnTo>
                  <a:lnTo>
                    <a:pt x="1125" y="154"/>
                  </a:lnTo>
                  <a:lnTo>
                    <a:pt x="1131" y="158"/>
                  </a:lnTo>
                  <a:lnTo>
                    <a:pt x="1137" y="162"/>
                  </a:lnTo>
                  <a:lnTo>
                    <a:pt x="1143" y="165"/>
                  </a:lnTo>
                  <a:lnTo>
                    <a:pt x="1147" y="169"/>
                  </a:lnTo>
                  <a:lnTo>
                    <a:pt x="1152" y="173"/>
                  </a:lnTo>
                  <a:lnTo>
                    <a:pt x="1157" y="177"/>
                  </a:lnTo>
                  <a:lnTo>
                    <a:pt x="1163" y="181"/>
                  </a:lnTo>
                  <a:lnTo>
                    <a:pt x="1168" y="184"/>
                  </a:lnTo>
                  <a:lnTo>
                    <a:pt x="1173" y="189"/>
                  </a:lnTo>
                  <a:lnTo>
                    <a:pt x="1177" y="193"/>
                  </a:lnTo>
                  <a:lnTo>
                    <a:pt x="1182" y="197"/>
                  </a:lnTo>
                  <a:lnTo>
                    <a:pt x="1181" y="197"/>
                  </a:lnTo>
                  <a:lnTo>
                    <a:pt x="1178" y="199"/>
                  </a:lnTo>
                  <a:lnTo>
                    <a:pt x="1174" y="203"/>
                  </a:lnTo>
                  <a:lnTo>
                    <a:pt x="1169" y="208"/>
                  </a:lnTo>
                  <a:lnTo>
                    <a:pt x="1166" y="209"/>
                  </a:lnTo>
                  <a:lnTo>
                    <a:pt x="1162" y="213"/>
                  </a:lnTo>
                  <a:lnTo>
                    <a:pt x="1158" y="217"/>
                  </a:lnTo>
                  <a:lnTo>
                    <a:pt x="1154" y="219"/>
                  </a:lnTo>
                  <a:lnTo>
                    <a:pt x="1149" y="223"/>
                  </a:lnTo>
                  <a:lnTo>
                    <a:pt x="1146" y="228"/>
                  </a:lnTo>
                  <a:lnTo>
                    <a:pt x="1141" y="232"/>
                  </a:lnTo>
                  <a:lnTo>
                    <a:pt x="1136" y="237"/>
                  </a:lnTo>
                  <a:lnTo>
                    <a:pt x="1129" y="241"/>
                  </a:lnTo>
                  <a:lnTo>
                    <a:pt x="1123" y="246"/>
                  </a:lnTo>
                  <a:lnTo>
                    <a:pt x="1117" y="251"/>
                  </a:lnTo>
                  <a:lnTo>
                    <a:pt x="1110" y="256"/>
                  </a:lnTo>
                  <a:lnTo>
                    <a:pt x="1103" y="261"/>
                  </a:lnTo>
                  <a:lnTo>
                    <a:pt x="1097" y="267"/>
                  </a:lnTo>
                  <a:lnTo>
                    <a:pt x="1089" y="272"/>
                  </a:lnTo>
                  <a:lnTo>
                    <a:pt x="1082" y="279"/>
                  </a:lnTo>
                  <a:lnTo>
                    <a:pt x="1073" y="284"/>
                  </a:lnTo>
                  <a:lnTo>
                    <a:pt x="1065" y="290"/>
                  </a:lnTo>
                  <a:lnTo>
                    <a:pt x="1056" y="296"/>
                  </a:lnTo>
                  <a:lnTo>
                    <a:pt x="1048" y="302"/>
                  </a:lnTo>
                  <a:lnTo>
                    <a:pt x="1039" y="309"/>
                  </a:lnTo>
                  <a:lnTo>
                    <a:pt x="1029" y="315"/>
                  </a:lnTo>
                  <a:lnTo>
                    <a:pt x="1020" y="321"/>
                  </a:lnTo>
                  <a:lnTo>
                    <a:pt x="1011" y="328"/>
                  </a:lnTo>
                  <a:lnTo>
                    <a:pt x="1000" y="334"/>
                  </a:lnTo>
                  <a:lnTo>
                    <a:pt x="990" y="340"/>
                  </a:lnTo>
                  <a:lnTo>
                    <a:pt x="979" y="346"/>
                  </a:lnTo>
                  <a:lnTo>
                    <a:pt x="969" y="353"/>
                  </a:lnTo>
                  <a:lnTo>
                    <a:pt x="957" y="359"/>
                  </a:lnTo>
                  <a:lnTo>
                    <a:pt x="946" y="365"/>
                  </a:lnTo>
                  <a:lnTo>
                    <a:pt x="935" y="372"/>
                  </a:lnTo>
                  <a:lnTo>
                    <a:pt x="923" y="378"/>
                  </a:lnTo>
                  <a:lnTo>
                    <a:pt x="912" y="384"/>
                  </a:lnTo>
                  <a:lnTo>
                    <a:pt x="900" y="390"/>
                  </a:lnTo>
                  <a:lnTo>
                    <a:pt x="888" y="397"/>
                  </a:lnTo>
                  <a:lnTo>
                    <a:pt x="876" y="403"/>
                  </a:lnTo>
                  <a:lnTo>
                    <a:pt x="863" y="408"/>
                  </a:lnTo>
                  <a:lnTo>
                    <a:pt x="851" y="414"/>
                  </a:lnTo>
                  <a:lnTo>
                    <a:pt x="838" y="419"/>
                  </a:lnTo>
                  <a:lnTo>
                    <a:pt x="826" y="427"/>
                  </a:lnTo>
                  <a:lnTo>
                    <a:pt x="812" y="431"/>
                  </a:lnTo>
                  <a:lnTo>
                    <a:pt x="798" y="436"/>
                  </a:lnTo>
                  <a:lnTo>
                    <a:pt x="784" y="441"/>
                  </a:lnTo>
                  <a:lnTo>
                    <a:pt x="772" y="446"/>
                  </a:lnTo>
                  <a:lnTo>
                    <a:pt x="756" y="451"/>
                  </a:lnTo>
                  <a:lnTo>
                    <a:pt x="744" y="456"/>
                  </a:lnTo>
                  <a:lnTo>
                    <a:pt x="730" y="460"/>
                  </a:lnTo>
                  <a:lnTo>
                    <a:pt x="716" y="465"/>
                  </a:lnTo>
                  <a:lnTo>
                    <a:pt x="701" y="468"/>
                  </a:lnTo>
                  <a:lnTo>
                    <a:pt x="687" y="472"/>
                  </a:lnTo>
                  <a:lnTo>
                    <a:pt x="672" y="475"/>
                  </a:lnTo>
                  <a:lnTo>
                    <a:pt x="659" y="478"/>
                  </a:lnTo>
                  <a:lnTo>
                    <a:pt x="644" y="481"/>
                  </a:lnTo>
                  <a:lnTo>
                    <a:pt x="628" y="483"/>
                  </a:lnTo>
                  <a:lnTo>
                    <a:pt x="613" y="486"/>
                  </a:lnTo>
                  <a:lnTo>
                    <a:pt x="600" y="488"/>
                  </a:lnTo>
                  <a:lnTo>
                    <a:pt x="583" y="490"/>
                  </a:lnTo>
                  <a:lnTo>
                    <a:pt x="569" y="491"/>
                  </a:lnTo>
                  <a:lnTo>
                    <a:pt x="554" y="492"/>
                  </a:lnTo>
                  <a:lnTo>
                    <a:pt x="539" y="493"/>
                  </a:lnTo>
                  <a:lnTo>
                    <a:pt x="524" y="493"/>
                  </a:lnTo>
                  <a:lnTo>
                    <a:pt x="509" y="495"/>
                  </a:lnTo>
                  <a:lnTo>
                    <a:pt x="495" y="495"/>
                  </a:lnTo>
                  <a:lnTo>
                    <a:pt x="482" y="495"/>
                  </a:lnTo>
                  <a:lnTo>
                    <a:pt x="467" y="495"/>
                  </a:lnTo>
                  <a:lnTo>
                    <a:pt x="454" y="493"/>
                  </a:lnTo>
                  <a:lnTo>
                    <a:pt x="440" y="493"/>
                  </a:lnTo>
                  <a:lnTo>
                    <a:pt x="426" y="492"/>
                  </a:lnTo>
                  <a:lnTo>
                    <a:pt x="413" y="491"/>
                  </a:lnTo>
                  <a:lnTo>
                    <a:pt x="400" y="490"/>
                  </a:lnTo>
                  <a:lnTo>
                    <a:pt x="387" y="488"/>
                  </a:lnTo>
                  <a:lnTo>
                    <a:pt x="375" y="486"/>
                  </a:lnTo>
                  <a:lnTo>
                    <a:pt x="361" y="485"/>
                  </a:lnTo>
                  <a:lnTo>
                    <a:pt x="349" y="482"/>
                  </a:lnTo>
                  <a:lnTo>
                    <a:pt x="336" y="480"/>
                  </a:lnTo>
                  <a:lnTo>
                    <a:pt x="323" y="478"/>
                  </a:lnTo>
                  <a:lnTo>
                    <a:pt x="312" y="475"/>
                  </a:lnTo>
                  <a:lnTo>
                    <a:pt x="301" y="473"/>
                  </a:lnTo>
                  <a:lnTo>
                    <a:pt x="288" y="471"/>
                  </a:lnTo>
                  <a:lnTo>
                    <a:pt x="277" y="468"/>
                  </a:lnTo>
                  <a:lnTo>
                    <a:pt x="266" y="465"/>
                  </a:lnTo>
                  <a:lnTo>
                    <a:pt x="256" y="462"/>
                  </a:lnTo>
                  <a:lnTo>
                    <a:pt x="244" y="458"/>
                  </a:lnTo>
                  <a:lnTo>
                    <a:pt x="234" y="456"/>
                  </a:lnTo>
                  <a:lnTo>
                    <a:pt x="223" y="452"/>
                  </a:lnTo>
                  <a:lnTo>
                    <a:pt x="213" y="450"/>
                  </a:lnTo>
                  <a:lnTo>
                    <a:pt x="203" y="446"/>
                  </a:lnTo>
                  <a:lnTo>
                    <a:pt x="194" y="443"/>
                  </a:lnTo>
                  <a:lnTo>
                    <a:pt x="184" y="439"/>
                  </a:lnTo>
                  <a:lnTo>
                    <a:pt x="175" y="436"/>
                  </a:lnTo>
                  <a:lnTo>
                    <a:pt x="165" y="432"/>
                  </a:lnTo>
                  <a:lnTo>
                    <a:pt x="158" y="429"/>
                  </a:lnTo>
                  <a:lnTo>
                    <a:pt x="149" y="426"/>
                  </a:lnTo>
                  <a:lnTo>
                    <a:pt x="140" y="423"/>
                  </a:lnTo>
                  <a:lnTo>
                    <a:pt x="133" y="419"/>
                  </a:lnTo>
                  <a:lnTo>
                    <a:pt x="125" y="417"/>
                  </a:lnTo>
                  <a:lnTo>
                    <a:pt x="118" y="413"/>
                  </a:lnTo>
                  <a:lnTo>
                    <a:pt x="110" y="411"/>
                  </a:lnTo>
                  <a:lnTo>
                    <a:pt x="104" y="407"/>
                  </a:lnTo>
                  <a:lnTo>
                    <a:pt x="98" y="403"/>
                  </a:lnTo>
                  <a:lnTo>
                    <a:pt x="91" y="400"/>
                  </a:lnTo>
                  <a:lnTo>
                    <a:pt x="85" y="397"/>
                  </a:lnTo>
                  <a:lnTo>
                    <a:pt x="79" y="394"/>
                  </a:lnTo>
                  <a:lnTo>
                    <a:pt x="74" y="392"/>
                  </a:lnTo>
                  <a:lnTo>
                    <a:pt x="69" y="389"/>
                  </a:lnTo>
                  <a:lnTo>
                    <a:pt x="64" y="387"/>
                  </a:lnTo>
                  <a:lnTo>
                    <a:pt x="59" y="384"/>
                  </a:lnTo>
                  <a:lnTo>
                    <a:pt x="55" y="383"/>
                  </a:lnTo>
                  <a:lnTo>
                    <a:pt x="51" y="379"/>
                  </a:lnTo>
                  <a:lnTo>
                    <a:pt x="47" y="378"/>
                  </a:lnTo>
                  <a:lnTo>
                    <a:pt x="44" y="375"/>
                  </a:lnTo>
                  <a:lnTo>
                    <a:pt x="41" y="374"/>
                  </a:lnTo>
                  <a:lnTo>
                    <a:pt x="36" y="372"/>
                  </a:lnTo>
                  <a:lnTo>
                    <a:pt x="33" y="369"/>
                  </a:lnTo>
                  <a:lnTo>
                    <a:pt x="31" y="368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08" name="Freeform 78"/>
            <p:cNvSpPr>
              <a:spLocks/>
            </p:cNvSpPr>
            <p:nvPr/>
          </p:nvSpPr>
          <p:spPr bwMode="auto">
            <a:xfrm>
              <a:off x="3188" y="3000"/>
              <a:ext cx="188" cy="119"/>
            </a:xfrm>
            <a:custGeom>
              <a:avLst/>
              <a:gdLst>
                <a:gd name="T0" fmla="*/ 20 w 565"/>
                <a:gd name="T1" fmla="*/ 48 h 355"/>
                <a:gd name="T2" fmla="*/ 43 w 565"/>
                <a:gd name="T3" fmla="*/ 36 h 355"/>
                <a:gd name="T4" fmla="*/ 71 w 565"/>
                <a:gd name="T5" fmla="*/ 23 h 355"/>
                <a:gd name="T6" fmla="*/ 100 w 565"/>
                <a:gd name="T7" fmla="*/ 12 h 355"/>
                <a:gd name="T8" fmla="*/ 127 w 565"/>
                <a:gd name="T9" fmla="*/ 3 h 355"/>
                <a:gd name="T10" fmla="*/ 142 w 565"/>
                <a:gd name="T11" fmla="*/ 2 h 355"/>
                <a:gd name="T12" fmla="*/ 137 w 565"/>
                <a:gd name="T13" fmla="*/ 22 h 355"/>
                <a:gd name="T14" fmla="*/ 133 w 565"/>
                <a:gd name="T15" fmla="*/ 49 h 355"/>
                <a:gd name="T16" fmla="*/ 136 w 565"/>
                <a:gd name="T17" fmla="*/ 83 h 355"/>
                <a:gd name="T18" fmla="*/ 147 w 565"/>
                <a:gd name="T19" fmla="*/ 119 h 355"/>
                <a:gd name="T20" fmla="*/ 175 w 565"/>
                <a:gd name="T21" fmla="*/ 150 h 355"/>
                <a:gd name="T22" fmla="*/ 195 w 565"/>
                <a:gd name="T23" fmla="*/ 163 h 355"/>
                <a:gd name="T24" fmla="*/ 221 w 565"/>
                <a:gd name="T25" fmla="*/ 171 h 355"/>
                <a:gd name="T26" fmla="*/ 246 w 565"/>
                <a:gd name="T27" fmla="*/ 174 h 355"/>
                <a:gd name="T28" fmla="*/ 270 w 565"/>
                <a:gd name="T29" fmla="*/ 171 h 355"/>
                <a:gd name="T30" fmla="*/ 292 w 565"/>
                <a:gd name="T31" fmla="*/ 163 h 355"/>
                <a:gd name="T32" fmla="*/ 312 w 565"/>
                <a:gd name="T33" fmla="*/ 150 h 355"/>
                <a:gd name="T34" fmla="*/ 342 w 565"/>
                <a:gd name="T35" fmla="*/ 126 h 355"/>
                <a:gd name="T36" fmla="*/ 371 w 565"/>
                <a:gd name="T37" fmla="*/ 92 h 355"/>
                <a:gd name="T38" fmla="*/ 391 w 565"/>
                <a:gd name="T39" fmla="*/ 62 h 355"/>
                <a:gd name="T40" fmla="*/ 402 w 565"/>
                <a:gd name="T41" fmla="*/ 43 h 355"/>
                <a:gd name="T42" fmla="*/ 431 w 565"/>
                <a:gd name="T43" fmla="*/ 12 h 355"/>
                <a:gd name="T44" fmla="*/ 455 w 565"/>
                <a:gd name="T45" fmla="*/ 19 h 355"/>
                <a:gd name="T46" fmla="*/ 487 w 565"/>
                <a:gd name="T47" fmla="*/ 32 h 355"/>
                <a:gd name="T48" fmla="*/ 517 w 565"/>
                <a:gd name="T49" fmla="*/ 43 h 355"/>
                <a:gd name="T50" fmla="*/ 546 w 565"/>
                <a:gd name="T51" fmla="*/ 56 h 355"/>
                <a:gd name="T52" fmla="*/ 565 w 565"/>
                <a:gd name="T53" fmla="*/ 67 h 355"/>
                <a:gd name="T54" fmla="*/ 558 w 565"/>
                <a:gd name="T55" fmla="*/ 85 h 355"/>
                <a:gd name="T56" fmla="*/ 551 w 565"/>
                <a:gd name="T57" fmla="*/ 106 h 355"/>
                <a:gd name="T58" fmla="*/ 540 w 565"/>
                <a:gd name="T59" fmla="*/ 132 h 355"/>
                <a:gd name="T60" fmla="*/ 526 w 565"/>
                <a:gd name="T61" fmla="*/ 163 h 355"/>
                <a:gd name="T62" fmla="*/ 509 w 565"/>
                <a:gd name="T63" fmla="*/ 195 h 355"/>
                <a:gd name="T64" fmla="*/ 487 w 565"/>
                <a:gd name="T65" fmla="*/ 228 h 355"/>
                <a:gd name="T66" fmla="*/ 462 w 565"/>
                <a:gd name="T67" fmla="*/ 261 h 355"/>
                <a:gd name="T68" fmla="*/ 433 w 565"/>
                <a:gd name="T69" fmla="*/ 289 h 355"/>
                <a:gd name="T70" fmla="*/ 400 w 565"/>
                <a:gd name="T71" fmla="*/ 316 h 355"/>
                <a:gd name="T72" fmla="*/ 362 w 565"/>
                <a:gd name="T73" fmla="*/ 337 h 355"/>
                <a:gd name="T74" fmla="*/ 320 w 565"/>
                <a:gd name="T75" fmla="*/ 350 h 355"/>
                <a:gd name="T76" fmla="*/ 274 w 565"/>
                <a:gd name="T77" fmla="*/ 355 h 355"/>
                <a:gd name="T78" fmla="*/ 230 w 565"/>
                <a:gd name="T79" fmla="*/ 354 h 355"/>
                <a:gd name="T80" fmla="*/ 191 w 565"/>
                <a:gd name="T81" fmla="*/ 350 h 355"/>
                <a:gd name="T82" fmla="*/ 160 w 565"/>
                <a:gd name="T83" fmla="*/ 345 h 355"/>
                <a:gd name="T84" fmla="*/ 132 w 565"/>
                <a:gd name="T85" fmla="*/ 335 h 355"/>
                <a:gd name="T86" fmla="*/ 110 w 565"/>
                <a:gd name="T87" fmla="*/ 326 h 355"/>
                <a:gd name="T88" fmla="*/ 83 w 565"/>
                <a:gd name="T89" fmla="*/ 311 h 355"/>
                <a:gd name="T90" fmla="*/ 62 w 565"/>
                <a:gd name="T91" fmla="*/ 289 h 355"/>
                <a:gd name="T92" fmla="*/ 49 w 565"/>
                <a:gd name="T93" fmla="*/ 271 h 355"/>
                <a:gd name="T94" fmla="*/ 41 w 565"/>
                <a:gd name="T95" fmla="*/ 257 h 355"/>
                <a:gd name="T96" fmla="*/ 29 w 565"/>
                <a:gd name="T97" fmla="*/ 235 h 355"/>
                <a:gd name="T98" fmla="*/ 18 w 565"/>
                <a:gd name="T99" fmla="*/ 208 h 355"/>
                <a:gd name="T100" fmla="*/ 8 w 565"/>
                <a:gd name="T101" fmla="*/ 174 h 355"/>
                <a:gd name="T102" fmla="*/ 4 w 565"/>
                <a:gd name="T103" fmla="*/ 152 h 355"/>
                <a:gd name="T104" fmla="*/ 2 w 565"/>
                <a:gd name="T105" fmla="*/ 130 h 355"/>
                <a:gd name="T106" fmla="*/ 0 w 565"/>
                <a:gd name="T107" fmla="*/ 105 h 355"/>
                <a:gd name="T108" fmla="*/ 4 w 565"/>
                <a:gd name="T109" fmla="*/ 57 h 3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5"/>
                <a:gd name="T166" fmla="*/ 0 h 355"/>
                <a:gd name="T167" fmla="*/ 565 w 565"/>
                <a:gd name="T168" fmla="*/ 355 h 3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5" h="355">
                  <a:moveTo>
                    <a:pt x="4" y="57"/>
                  </a:moveTo>
                  <a:lnTo>
                    <a:pt x="5" y="56"/>
                  </a:lnTo>
                  <a:lnTo>
                    <a:pt x="9" y="54"/>
                  </a:lnTo>
                  <a:lnTo>
                    <a:pt x="14" y="52"/>
                  </a:lnTo>
                  <a:lnTo>
                    <a:pt x="20" y="48"/>
                  </a:lnTo>
                  <a:lnTo>
                    <a:pt x="24" y="46"/>
                  </a:lnTo>
                  <a:lnTo>
                    <a:pt x="29" y="43"/>
                  </a:lnTo>
                  <a:lnTo>
                    <a:pt x="33" y="41"/>
                  </a:lnTo>
                  <a:lnTo>
                    <a:pt x="38" y="39"/>
                  </a:lnTo>
                  <a:lnTo>
                    <a:pt x="43" y="36"/>
                  </a:lnTo>
                  <a:lnTo>
                    <a:pt x="48" y="34"/>
                  </a:lnTo>
                  <a:lnTo>
                    <a:pt x="54" y="31"/>
                  </a:lnTo>
                  <a:lnTo>
                    <a:pt x="61" y="29"/>
                  </a:lnTo>
                  <a:lnTo>
                    <a:pt x="66" y="25"/>
                  </a:lnTo>
                  <a:lnTo>
                    <a:pt x="71" y="23"/>
                  </a:lnTo>
                  <a:lnTo>
                    <a:pt x="77" y="20"/>
                  </a:lnTo>
                  <a:lnTo>
                    <a:pt x="83" y="18"/>
                  </a:lnTo>
                  <a:lnTo>
                    <a:pt x="88" y="15"/>
                  </a:lnTo>
                  <a:lnTo>
                    <a:pt x="95" y="13"/>
                  </a:lnTo>
                  <a:lnTo>
                    <a:pt x="100" y="12"/>
                  </a:lnTo>
                  <a:lnTo>
                    <a:pt x="107" y="9"/>
                  </a:lnTo>
                  <a:lnTo>
                    <a:pt x="111" y="7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7" y="3"/>
                  </a:lnTo>
                  <a:lnTo>
                    <a:pt x="131" y="2"/>
                  </a:lnTo>
                  <a:lnTo>
                    <a:pt x="136" y="0"/>
                  </a:lnTo>
                  <a:lnTo>
                    <a:pt x="140" y="0"/>
                  </a:lnTo>
                  <a:lnTo>
                    <a:pt x="143" y="0"/>
                  </a:lnTo>
                  <a:lnTo>
                    <a:pt x="142" y="2"/>
                  </a:lnTo>
                  <a:lnTo>
                    <a:pt x="142" y="5"/>
                  </a:lnTo>
                  <a:lnTo>
                    <a:pt x="141" y="8"/>
                  </a:lnTo>
                  <a:lnTo>
                    <a:pt x="140" y="12"/>
                  </a:lnTo>
                  <a:lnTo>
                    <a:pt x="138" y="17"/>
                  </a:lnTo>
                  <a:lnTo>
                    <a:pt x="137" y="22"/>
                  </a:lnTo>
                  <a:lnTo>
                    <a:pt x="136" y="25"/>
                  </a:lnTo>
                  <a:lnTo>
                    <a:pt x="136" y="31"/>
                  </a:lnTo>
                  <a:lnTo>
                    <a:pt x="135" y="37"/>
                  </a:lnTo>
                  <a:lnTo>
                    <a:pt x="135" y="43"/>
                  </a:lnTo>
                  <a:lnTo>
                    <a:pt x="133" y="49"/>
                  </a:lnTo>
                  <a:lnTo>
                    <a:pt x="133" y="56"/>
                  </a:lnTo>
                  <a:lnTo>
                    <a:pt x="133" y="63"/>
                  </a:lnTo>
                  <a:lnTo>
                    <a:pt x="135" y="69"/>
                  </a:lnTo>
                  <a:lnTo>
                    <a:pt x="135" y="77"/>
                  </a:lnTo>
                  <a:lnTo>
                    <a:pt x="136" y="83"/>
                  </a:lnTo>
                  <a:lnTo>
                    <a:pt x="137" y="91"/>
                  </a:lnTo>
                  <a:lnTo>
                    <a:pt x="138" y="98"/>
                  </a:lnTo>
                  <a:lnTo>
                    <a:pt x="141" y="105"/>
                  </a:lnTo>
                  <a:lnTo>
                    <a:pt x="143" y="112"/>
                  </a:lnTo>
                  <a:lnTo>
                    <a:pt x="147" y="119"/>
                  </a:lnTo>
                  <a:lnTo>
                    <a:pt x="152" y="126"/>
                  </a:lnTo>
                  <a:lnTo>
                    <a:pt x="156" y="132"/>
                  </a:lnTo>
                  <a:lnTo>
                    <a:pt x="161" y="139"/>
                  </a:lnTo>
                  <a:lnTo>
                    <a:pt x="167" y="144"/>
                  </a:lnTo>
                  <a:lnTo>
                    <a:pt x="175" y="150"/>
                  </a:lnTo>
                  <a:lnTo>
                    <a:pt x="177" y="152"/>
                  </a:lnTo>
                  <a:lnTo>
                    <a:pt x="182" y="155"/>
                  </a:lnTo>
                  <a:lnTo>
                    <a:pt x="186" y="157"/>
                  </a:lnTo>
                  <a:lnTo>
                    <a:pt x="191" y="161"/>
                  </a:lnTo>
                  <a:lnTo>
                    <a:pt x="195" y="163"/>
                  </a:lnTo>
                  <a:lnTo>
                    <a:pt x="200" y="165"/>
                  </a:lnTo>
                  <a:lnTo>
                    <a:pt x="205" y="168"/>
                  </a:lnTo>
                  <a:lnTo>
                    <a:pt x="211" y="169"/>
                  </a:lnTo>
                  <a:lnTo>
                    <a:pt x="216" y="170"/>
                  </a:lnTo>
                  <a:lnTo>
                    <a:pt x="221" y="171"/>
                  </a:lnTo>
                  <a:lnTo>
                    <a:pt x="226" y="173"/>
                  </a:lnTo>
                  <a:lnTo>
                    <a:pt x="231" y="174"/>
                  </a:lnTo>
                  <a:lnTo>
                    <a:pt x="236" y="174"/>
                  </a:lnTo>
                  <a:lnTo>
                    <a:pt x="241" y="174"/>
                  </a:lnTo>
                  <a:lnTo>
                    <a:pt x="246" y="174"/>
                  </a:lnTo>
                  <a:lnTo>
                    <a:pt x="251" y="174"/>
                  </a:lnTo>
                  <a:lnTo>
                    <a:pt x="255" y="173"/>
                  </a:lnTo>
                  <a:lnTo>
                    <a:pt x="260" y="173"/>
                  </a:lnTo>
                  <a:lnTo>
                    <a:pt x="265" y="171"/>
                  </a:lnTo>
                  <a:lnTo>
                    <a:pt x="270" y="171"/>
                  </a:lnTo>
                  <a:lnTo>
                    <a:pt x="274" y="169"/>
                  </a:lnTo>
                  <a:lnTo>
                    <a:pt x="279" y="168"/>
                  </a:lnTo>
                  <a:lnTo>
                    <a:pt x="283" y="166"/>
                  </a:lnTo>
                  <a:lnTo>
                    <a:pt x="288" y="165"/>
                  </a:lnTo>
                  <a:lnTo>
                    <a:pt x="292" y="163"/>
                  </a:lnTo>
                  <a:lnTo>
                    <a:pt x="297" y="160"/>
                  </a:lnTo>
                  <a:lnTo>
                    <a:pt x="300" y="157"/>
                  </a:lnTo>
                  <a:lnTo>
                    <a:pt x="304" y="156"/>
                  </a:lnTo>
                  <a:lnTo>
                    <a:pt x="308" y="152"/>
                  </a:lnTo>
                  <a:lnTo>
                    <a:pt x="312" y="150"/>
                  </a:lnTo>
                  <a:lnTo>
                    <a:pt x="317" y="147"/>
                  </a:lnTo>
                  <a:lnTo>
                    <a:pt x="320" y="145"/>
                  </a:lnTo>
                  <a:lnTo>
                    <a:pt x="328" y="139"/>
                  </a:lnTo>
                  <a:lnTo>
                    <a:pt x="334" y="132"/>
                  </a:lnTo>
                  <a:lnTo>
                    <a:pt x="342" y="126"/>
                  </a:lnTo>
                  <a:lnTo>
                    <a:pt x="349" y="120"/>
                  </a:lnTo>
                  <a:lnTo>
                    <a:pt x="354" y="112"/>
                  </a:lnTo>
                  <a:lnTo>
                    <a:pt x="361" y="106"/>
                  </a:lnTo>
                  <a:lnTo>
                    <a:pt x="366" y="98"/>
                  </a:lnTo>
                  <a:lnTo>
                    <a:pt x="371" y="92"/>
                  </a:lnTo>
                  <a:lnTo>
                    <a:pt x="376" y="85"/>
                  </a:lnTo>
                  <a:lnTo>
                    <a:pt x="379" y="78"/>
                  </a:lnTo>
                  <a:lnTo>
                    <a:pt x="383" y="72"/>
                  </a:lnTo>
                  <a:lnTo>
                    <a:pt x="388" y="67"/>
                  </a:lnTo>
                  <a:lnTo>
                    <a:pt x="391" y="62"/>
                  </a:lnTo>
                  <a:lnTo>
                    <a:pt x="393" y="57"/>
                  </a:lnTo>
                  <a:lnTo>
                    <a:pt x="396" y="52"/>
                  </a:lnTo>
                  <a:lnTo>
                    <a:pt x="398" y="49"/>
                  </a:lnTo>
                  <a:lnTo>
                    <a:pt x="401" y="44"/>
                  </a:lnTo>
                  <a:lnTo>
                    <a:pt x="402" y="43"/>
                  </a:lnTo>
                  <a:lnTo>
                    <a:pt x="420" y="8"/>
                  </a:lnTo>
                  <a:lnTo>
                    <a:pt x="425" y="9"/>
                  </a:lnTo>
                  <a:lnTo>
                    <a:pt x="426" y="9"/>
                  </a:lnTo>
                  <a:lnTo>
                    <a:pt x="431" y="12"/>
                  </a:lnTo>
                  <a:lnTo>
                    <a:pt x="435" y="13"/>
                  </a:lnTo>
                  <a:lnTo>
                    <a:pt x="440" y="14"/>
                  </a:lnTo>
                  <a:lnTo>
                    <a:pt x="443" y="17"/>
                  </a:lnTo>
                  <a:lnTo>
                    <a:pt x="450" y="18"/>
                  </a:lnTo>
                  <a:lnTo>
                    <a:pt x="455" y="19"/>
                  </a:lnTo>
                  <a:lnTo>
                    <a:pt x="461" y="22"/>
                  </a:lnTo>
                  <a:lnTo>
                    <a:pt x="467" y="24"/>
                  </a:lnTo>
                  <a:lnTo>
                    <a:pt x="474" y="27"/>
                  </a:lnTo>
                  <a:lnTo>
                    <a:pt x="480" y="29"/>
                  </a:lnTo>
                  <a:lnTo>
                    <a:pt x="487" y="32"/>
                  </a:lnTo>
                  <a:lnTo>
                    <a:pt x="494" y="34"/>
                  </a:lnTo>
                  <a:lnTo>
                    <a:pt x="500" y="36"/>
                  </a:lnTo>
                  <a:lnTo>
                    <a:pt x="506" y="38"/>
                  </a:lnTo>
                  <a:lnTo>
                    <a:pt x="512" y="41"/>
                  </a:lnTo>
                  <a:lnTo>
                    <a:pt x="517" y="43"/>
                  </a:lnTo>
                  <a:lnTo>
                    <a:pt x="524" y="46"/>
                  </a:lnTo>
                  <a:lnTo>
                    <a:pt x="530" y="48"/>
                  </a:lnTo>
                  <a:lnTo>
                    <a:pt x="536" y="51"/>
                  </a:lnTo>
                  <a:lnTo>
                    <a:pt x="541" y="53"/>
                  </a:lnTo>
                  <a:lnTo>
                    <a:pt x="546" y="56"/>
                  </a:lnTo>
                  <a:lnTo>
                    <a:pt x="550" y="57"/>
                  </a:lnTo>
                  <a:lnTo>
                    <a:pt x="555" y="59"/>
                  </a:lnTo>
                  <a:lnTo>
                    <a:pt x="561" y="63"/>
                  </a:lnTo>
                  <a:lnTo>
                    <a:pt x="565" y="67"/>
                  </a:lnTo>
                  <a:lnTo>
                    <a:pt x="564" y="69"/>
                  </a:lnTo>
                  <a:lnTo>
                    <a:pt x="563" y="73"/>
                  </a:lnTo>
                  <a:lnTo>
                    <a:pt x="561" y="78"/>
                  </a:lnTo>
                  <a:lnTo>
                    <a:pt x="560" y="81"/>
                  </a:lnTo>
                  <a:lnTo>
                    <a:pt x="558" y="85"/>
                  </a:lnTo>
                  <a:lnTo>
                    <a:pt x="556" y="88"/>
                  </a:lnTo>
                  <a:lnTo>
                    <a:pt x="556" y="93"/>
                  </a:lnTo>
                  <a:lnTo>
                    <a:pt x="554" y="96"/>
                  </a:lnTo>
                  <a:lnTo>
                    <a:pt x="553" y="101"/>
                  </a:lnTo>
                  <a:lnTo>
                    <a:pt x="551" y="106"/>
                  </a:lnTo>
                  <a:lnTo>
                    <a:pt x="550" y="111"/>
                  </a:lnTo>
                  <a:lnTo>
                    <a:pt x="548" y="116"/>
                  </a:lnTo>
                  <a:lnTo>
                    <a:pt x="545" y="121"/>
                  </a:lnTo>
                  <a:lnTo>
                    <a:pt x="543" y="126"/>
                  </a:lnTo>
                  <a:lnTo>
                    <a:pt x="540" y="132"/>
                  </a:lnTo>
                  <a:lnTo>
                    <a:pt x="538" y="137"/>
                  </a:lnTo>
                  <a:lnTo>
                    <a:pt x="535" y="144"/>
                  </a:lnTo>
                  <a:lnTo>
                    <a:pt x="533" y="150"/>
                  </a:lnTo>
                  <a:lnTo>
                    <a:pt x="530" y="156"/>
                  </a:lnTo>
                  <a:lnTo>
                    <a:pt x="526" y="163"/>
                  </a:lnTo>
                  <a:lnTo>
                    <a:pt x="523" y="169"/>
                  </a:lnTo>
                  <a:lnTo>
                    <a:pt x="520" y="175"/>
                  </a:lnTo>
                  <a:lnTo>
                    <a:pt x="516" y="181"/>
                  </a:lnTo>
                  <a:lnTo>
                    <a:pt x="512" y="188"/>
                  </a:lnTo>
                  <a:lnTo>
                    <a:pt x="509" y="195"/>
                  </a:lnTo>
                  <a:lnTo>
                    <a:pt x="505" y="201"/>
                  </a:lnTo>
                  <a:lnTo>
                    <a:pt x="501" y="208"/>
                  </a:lnTo>
                  <a:lnTo>
                    <a:pt x="496" y="215"/>
                  </a:lnTo>
                  <a:lnTo>
                    <a:pt x="492" y="222"/>
                  </a:lnTo>
                  <a:lnTo>
                    <a:pt x="487" y="228"/>
                  </a:lnTo>
                  <a:lnTo>
                    <a:pt x="484" y="234"/>
                  </a:lnTo>
                  <a:lnTo>
                    <a:pt x="477" y="240"/>
                  </a:lnTo>
                  <a:lnTo>
                    <a:pt x="472" y="247"/>
                  </a:lnTo>
                  <a:lnTo>
                    <a:pt x="467" y="254"/>
                  </a:lnTo>
                  <a:lnTo>
                    <a:pt x="462" y="261"/>
                  </a:lnTo>
                  <a:lnTo>
                    <a:pt x="457" y="266"/>
                  </a:lnTo>
                  <a:lnTo>
                    <a:pt x="451" y="272"/>
                  </a:lnTo>
                  <a:lnTo>
                    <a:pt x="445" y="278"/>
                  </a:lnTo>
                  <a:lnTo>
                    <a:pt x="440" y="284"/>
                  </a:lnTo>
                  <a:lnTo>
                    <a:pt x="433" y="289"/>
                  </a:lnTo>
                  <a:lnTo>
                    <a:pt x="427" y="296"/>
                  </a:lnTo>
                  <a:lnTo>
                    <a:pt x="421" y="301"/>
                  </a:lnTo>
                  <a:lnTo>
                    <a:pt x="415" y="307"/>
                  </a:lnTo>
                  <a:lnTo>
                    <a:pt x="407" y="311"/>
                  </a:lnTo>
                  <a:lnTo>
                    <a:pt x="400" y="316"/>
                  </a:lnTo>
                  <a:lnTo>
                    <a:pt x="393" y="321"/>
                  </a:lnTo>
                  <a:lnTo>
                    <a:pt x="386" y="326"/>
                  </a:lnTo>
                  <a:lnTo>
                    <a:pt x="378" y="328"/>
                  </a:lnTo>
                  <a:lnTo>
                    <a:pt x="371" y="333"/>
                  </a:lnTo>
                  <a:lnTo>
                    <a:pt x="362" y="337"/>
                  </a:lnTo>
                  <a:lnTo>
                    <a:pt x="354" y="340"/>
                  </a:lnTo>
                  <a:lnTo>
                    <a:pt x="347" y="342"/>
                  </a:lnTo>
                  <a:lnTo>
                    <a:pt x="338" y="345"/>
                  </a:lnTo>
                  <a:lnTo>
                    <a:pt x="329" y="347"/>
                  </a:lnTo>
                  <a:lnTo>
                    <a:pt x="320" y="350"/>
                  </a:lnTo>
                  <a:lnTo>
                    <a:pt x="312" y="351"/>
                  </a:lnTo>
                  <a:lnTo>
                    <a:pt x="303" y="354"/>
                  </a:lnTo>
                  <a:lnTo>
                    <a:pt x="294" y="354"/>
                  </a:lnTo>
                  <a:lnTo>
                    <a:pt x="284" y="355"/>
                  </a:lnTo>
                  <a:lnTo>
                    <a:pt x="274" y="355"/>
                  </a:lnTo>
                  <a:lnTo>
                    <a:pt x="265" y="355"/>
                  </a:lnTo>
                  <a:lnTo>
                    <a:pt x="255" y="355"/>
                  </a:lnTo>
                  <a:lnTo>
                    <a:pt x="248" y="355"/>
                  </a:lnTo>
                  <a:lnTo>
                    <a:pt x="239" y="355"/>
                  </a:lnTo>
                  <a:lnTo>
                    <a:pt x="230" y="354"/>
                  </a:lnTo>
                  <a:lnTo>
                    <a:pt x="221" y="354"/>
                  </a:lnTo>
                  <a:lnTo>
                    <a:pt x="215" y="354"/>
                  </a:lnTo>
                  <a:lnTo>
                    <a:pt x="206" y="351"/>
                  </a:lnTo>
                  <a:lnTo>
                    <a:pt x="199" y="351"/>
                  </a:lnTo>
                  <a:lnTo>
                    <a:pt x="191" y="350"/>
                  </a:lnTo>
                  <a:lnTo>
                    <a:pt x="185" y="349"/>
                  </a:lnTo>
                  <a:lnTo>
                    <a:pt x="179" y="347"/>
                  </a:lnTo>
                  <a:lnTo>
                    <a:pt x="172" y="346"/>
                  </a:lnTo>
                  <a:lnTo>
                    <a:pt x="166" y="345"/>
                  </a:lnTo>
                  <a:lnTo>
                    <a:pt x="160" y="345"/>
                  </a:lnTo>
                  <a:lnTo>
                    <a:pt x="153" y="342"/>
                  </a:lnTo>
                  <a:lnTo>
                    <a:pt x="148" y="341"/>
                  </a:lnTo>
                  <a:lnTo>
                    <a:pt x="142" y="338"/>
                  </a:lnTo>
                  <a:lnTo>
                    <a:pt x="137" y="337"/>
                  </a:lnTo>
                  <a:lnTo>
                    <a:pt x="132" y="335"/>
                  </a:lnTo>
                  <a:lnTo>
                    <a:pt x="127" y="333"/>
                  </a:lnTo>
                  <a:lnTo>
                    <a:pt x="123" y="332"/>
                  </a:lnTo>
                  <a:lnTo>
                    <a:pt x="118" y="330"/>
                  </a:lnTo>
                  <a:lnTo>
                    <a:pt x="115" y="328"/>
                  </a:lnTo>
                  <a:lnTo>
                    <a:pt x="110" y="326"/>
                  </a:lnTo>
                  <a:lnTo>
                    <a:pt x="106" y="323"/>
                  </a:lnTo>
                  <a:lnTo>
                    <a:pt x="102" y="322"/>
                  </a:lnTo>
                  <a:lnTo>
                    <a:pt x="95" y="318"/>
                  </a:lnTo>
                  <a:lnTo>
                    <a:pt x="89" y="315"/>
                  </a:lnTo>
                  <a:lnTo>
                    <a:pt x="83" y="311"/>
                  </a:lnTo>
                  <a:lnTo>
                    <a:pt x="77" y="306"/>
                  </a:lnTo>
                  <a:lnTo>
                    <a:pt x="73" y="302"/>
                  </a:lnTo>
                  <a:lnTo>
                    <a:pt x="69" y="298"/>
                  </a:lnTo>
                  <a:lnTo>
                    <a:pt x="64" y="293"/>
                  </a:lnTo>
                  <a:lnTo>
                    <a:pt x="62" y="289"/>
                  </a:lnTo>
                  <a:lnTo>
                    <a:pt x="59" y="286"/>
                  </a:lnTo>
                  <a:lnTo>
                    <a:pt x="57" y="283"/>
                  </a:lnTo>
                  <a:lnTo>
                    <a:pt x="53" y="277"/>
                  </a:lnTo>
                  <a:lnTo>
                    <a:pt x="52" y="273"/>
                  </a:lnTo>
                  <a:lnTo>
                    <a:pt x="49" y="271"/>
                  </a:lnTo>
                  <a:lnTo>
                    <a:pt x="49" y="269"/>
                  </a:lnTo>
                  <a:lnTo>
                    <a:pt x="48" y="268"/>
                  </a:lnTo>
                  <a:lnTo>
                    <a:pt x="47" y="266"/>
                  </a:lnTo>
                  <a:lnTo>
                    <a:pt x="44" y="262"/>
                  </a:lnTo>
                  <a:lnTo>
                    <a:pt x="41" y="257"/>
                  </a:lnTo>
                  <a:lnTo>
                    <a:pt x="38" y="252"/>
                  </a:lnTo>
                  <a:lnTo>
                    <a:pt x="37" y="249"/>
                  </a:lnTo>
                  <a:lnTo>
                    <a:pt x="34" y="244"/>
                  </a:lnTo>
                  <a:lnTo>
                    <a:pt x="32" y="240"/>
                  </a:lnTo>
                  <a:lnTo>
                    <a:pt x="29" y="235"/>
                  </a:lnTo>
                  <a:lnTo>
                    <a:pt x="27" y="232"/>
                  </a:lnTo>
                  <a:lnTo>
                    <a:pt x="25" y="225"/>
                  </a:lnTo>
                  <a:lnTo>
                    <a:pt x="23" y="220"/>
                  </a:lnTo>
                  <a:lnTo>
                    <a:pt x="20" y="214"/>
                  </a:lnTo>
                  <a:lnTo>
                    <a:pt x="18" y="208"/>
                  </a:lnTo>
                  <a:lnTo>
                    <a:pt x="15" y="200"/>
                  </a:lnTo>
                  <a:lnTo>
                    <a:pt x="13" y="194"/>
                  </a:lnTo>
                  <a:lnTo>
                    <a:pt x="12" y="185"/>
                  </a:lnTo>
                  <a:lnTo>
                    <a:pt x="9" y="179"/>
                  </a:lnTo>
                  <a:lnTo>
                    <a:pt x="8" y="174"/>
                  </a:lnTo>
                  <a:lnTo>
                    <a:pt x="8" y="170"/>
                  </a:lnTo>
                  <a:lnTo>
                    <a:pt x="7" y="166"/>
                  </a:lnTo>
                  <a:lnTo>
                    <a:pt x="7" y="163"/>
                  </a:lnTo>
                  <a:lnTo>
                    <a:pt x="4" y="157"/>
                  </a:lnTo>
                  <a:lnTo>
                    <a:pt x="4" y="152"/>
                  </a:lnTo>
                  <a:lnTo>
                    <a:pt x="3" y="147"/>
                  </a:lnTo>
                  <a:lnTo>
                    <a:pt x="3" y="144"/>
                  </a:lnTo>
                  <a:lnTo>
                    <a:pt x="2" y="139"/>
                  </a:lnTo>
                  <a:lnTo>
                    <a:pt x="2" y="135"/>
                  </a:lnTo>
                  <a:lnTo>
                    <a:pt x="2" y="130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5"/>
                  </a:lnTo>
                  <a:lnTo>
                    <a:pt x="0" y="110"/>
                  </a:lnTo>
                  <a:lnTo>
                    <a:pt x="0" y="105"/>
                  </a:lnTo>
                  <a:lnTo>
                    <a:pt x="0" y="100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2" y="85"/>
                  </a:lnTo>
                  <a:lnTo>
                    <a:pt x="4" y="57"/>
                  </a:lnTo>
                  <a:close/>
                </a:path>
              </a:pathLst>
            </a:custGeom>
            <a:solidFill>
              <a:srgbClr val="BFE6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09" name="Freeform 79"/>
            <p:cNvSpPr>
              <a:spLocks/>
            </p:cNvSpPr>
            <p:nvPr/>
          </p:nvSpPr>
          <p:spPr bwMode="auto">
            <a:xfrm>
              <a:off x="3194" y="2979"/>
              <a:ext cx="188" cy="63"/>
            </a:xfrm>
            <a:custGeom>
              <a:avLst/>
              <a:gdLst>
                <a:gd name="T0" fmla="*/ 4 w 564"/>
                <a:gd name="T1" fmla="*/ 67 h 190"/>
                <a:gd name="T2" fmla="*/ 13 w 564"/>
                <a:gd name="T3" fmla="*/ 59 h 190"/>
                <a:gd name="T4" fmla="*/ 28 w 564"/>
                <a:gd name="T5" fmla="*/ 50 h 190"/>
                <a:gd name="T6" fmla="*/ 47 w 564"/>
                <a:gd name="T7" fmla="*/ 39 h 190"/>
                <a:gd name="T8" fmla="*/ 63 w 564"/>
                <a:gd name="T9" fmla="*/ 33 h 190"/>
                <a:gd name="T10" fmla="*/ 76 w 564"/>
                <a:gd name="T11" fmla="*/ 26 h 190"/>
                <a:gd name="T12" fmla="*/ 89 w 564"/>
                <a:gd name="T13" fmla="*/ 21 h 190"/>
                <a:gd name="T14" fmla="*/ 104 w 564"/>
                <a:gd name="T15" fmla="*/ 16 h 190"/>
                <a:gd name="T16" fmla="*/ 119 w 564"/>
                <a:gd name="T17" fmla="*/ 11 h 190"/>
                <a:gd name="T18" fmla="*/ 136 w 564"/>
                <a:gd name="T19" fmla="*/ 8 h 190"/>
                <a:gd name="T20" fmla="*/ 155 w 564"/>
                <a:gd name="T21" fmla="*/ 5 h 190"/>
                <a:gd name="T22" fmla="*/ 172 w 564"/>
                <a:gd name="T23" fmla="*/ 1 h 190"/>
                <a:gd name="T24" fmla="*/ 191 w 564"/>
                <a:gd name="T25" fmla="*/ 0 h 190"/>
                <a:gd name="T26" fmla="*/ 212 w 564"/>
                <a:gd name="T27" fmla="*/ 0 h 190"/>
                <a:gd name="T28" fmla="*/ 234 w 564"/>
                <a:gd name="T29" fmla="*/ 1 h 190"/>
                <a:gd name="T30" fmla="*/ 255 w 564"/>
                <a:gd name="T31" fmla="*/ 4 h 190"/>
                <a:gd name="T32" fmla="*/ 278 w 564"/>
                <a:gd name="T33" fmla="*/ 6 h 190"/>
                <a:gd name="T34" fmla="*/ 299 w 564"/>
                <a:gd name="T35" fmla="*/ 9 h 190"/>
                <a:gd name="T36" fmla="*/ 320 w 564"/>
                <a:gd name="T37" fmla="*/ 14 h 190"/>
                <a:gd name="T38" fmla="*/ 342 w 564"/>
                <a:gd name="T39" fmla="*/ 18 h 190"/>
                <a:gd name="T40" fmla="*/ 362 w 564"/>
                <a:gd name="T41" fmla="*/ 23 h 190"/>
                <a:gd name="T42" fmla="*/ 382 w 564"/>
                <a:gd name="T43" fmla="*/ 28 h 190"/>
                <a:gd name="T44" fmla="*/ 402 w 564"/>
                <a:gd name="T45" fmla="*/ 33 h 190"/>
                <a:gd name="T46" fmla="*/ 421 w 564"/>
                <a:gd name="T47" fmla="*/ 38 h 190"/>
                <a:gd name="T48" fmla="*/ 438 w 564"/>
                <a:gd name="T49" fmla="*/ 43 h 190"/>
                <a:gd name="T50" fmla="*/ 455 w 564"/>
                <a:gd name="T51" fmla="*/ 48 h 190"/>
                <a:gd name="T52" fmla="*/ 472 w 564"/>
                <a:gd name="T53" fmla="*/ 54 h 190"/>
                <a:gd name="T54" fmla="*/ 486 w 564"/>
                <a:gd name="T55" fmla="*/ 59 h 190"/>
                <a:gd name="T56" fmla="*/ 500 w 564"/>
                <a:gd name="T57" fmla="*/ 64 h 190"/>
                <a:gd name="T58" fmla="*/ 512 w 564"/>
                <a:gd name="T59" fmla="*/ 68 h 190"/>
                <a:gd name="T60" fmla="*/ 525 w 564"/>
                <a:gd name="T61" fmla="*/ 73 h 190"/>
                <a:gd name="T62" fmla="*/ 542 w 564"/>
                <a:gd name="T63" fmla="*/ 80 h 190"/>
                <a:gd name="T64" fmla="*/ 556 w 564"/>
                <a:gd name="T65" fmla="*/ 87 h 190"/>
                <a:gd name="T66" fmla="*/ 551 w 564"/>
                <a:gd name="T67" fmla="*/ 190 h 190"/>
                <a:gd name="T68" fmla="*/ 542 w 564"/>
                <a:gd name="T69" fmla="*/ 184 h 190"/>
                <a:gd name="T70" fmla="*/ 529 w 564"/>
                <a:gd name="T71" fmla="*/ 176 h 190"/>
                <a:gd name="T72" fmla="*/ 515 w 564"/>
                <a:gd name="T73" fmla="*/ 168 h 190"/>
                <a:gd name="T74" fmla="*/ 498 w 564"/>
                <a:gd name="T75" fmla="*/ 160 h 190"/>
                <a:gd name="T76" fmla="*/ 477 w 564"/>
                <a:gd name="T77" fmla="*/ 150 h 190"/>
                <a:gd name="T78" fmla="*/ 455 w 564"/>
                <a:gd name="T79" fmla="*/ 140 h 190"/>
                <a:gd name="T80" fmla="*/ 429 w 564"/>
                <a:gd name="T81" fmla="*/ 129 h 190"/>
                <a:gd name="T82" fmla="*/ 403 w 564"/>
                <a:gd name="T83" fmla="*/ 121 h 190"/>
                <a:gd name="T84" fmla="*/ 374 w 564"/>
                <a:gd name="T85" fmla="*/ 111 h 190"/>
                <a:gd name="T86" fmla="*/ 344 w 564"/>
                <a:gd name="T87" fmla="*/ 103 h 190"/>
                <a:gd name="T88" fmla="*/ 311 w 564"/>
                <a:gd name="T89" fmla="*/ 96 h 190"/>
                <a:gd name="T90" fmla="*/ 279 w 564"/>
                <a:gd name="T91" fmla="*/ 90 h 190"/>
                <a:gd name="T92" fmla="*/ 245 w 564"/>
                <a:gd name="T93" fmla="*/ 87 h 190"/>
                <a:gd name="T94" fmla="*/ 210 w 564"/>
                <a:gd name="T95" fmla="*/ 85 h 190"/>
                <a:gd name="T96" fmla="*/ 175 w 564"/>
                <a:gd name="T97" fmla="*/ 87 h 190"/>
                <a:gd name="T98" fmla="*/ 140 w 564"/>
                <a:gd name="T99" fmla="*/ 92 h 190"/>
                <a:gd name="T100" fmla="*/ 104 w 564"/>
                <a:gd name="T101" fmla="*/ 99 h 190"/>
                <a:gd name="T102" fmla="*/ 69 w 564"/>
                <a:gd name="T103" fmla="*/ 112 h 190"/>
                <a:gd name="T104" fmla="*/ 34 w 564"/>
                <a:gd name="T105" fmla="*/ 128 h 190"/>
                <a:gd name="T106" fmla="*/ 1 w 564"/>
                <a:gd name="T107" fmla="*/ 150 h 1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4"/>
                <a:gd name="T163" fmla="*/ 0 h 190"/>
                <a:gd name="T164" fmla="*/ 564 w 564"/>
                <a:gd name="T165" fmla="*/ 190 h 1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4" h="190">
                  <a:moveTo>
                    <a:pt x="0" y="70"/>
                  </a:moveTo>
                  <a:lnTo>
                    <a:pt x="0" y="69"/>
                  </a:lnTo>
                  <a:lnTo>
                    <a:pt x="4" y="67"/>
                  </a:lnTo>
                  <a:lnTo>
                    <a:pt x="6" y="64"/>
                  </a:lnTo>
                  <a:lnTo>
                    <a:pt x="10" y="62"/>
                  </a:lnTo>
                  <a:lnTo>
                    <a:pt x="13" y="59"/>
                  </a:lnTo>
                  <a:lnTo>
                    <a:pt x="18" y="57"/>
                  </a:lnTo>
                  <a:lnTo>
                    <a:pt x="23" y="54"/>
                  </a:lnTo>
                  <a:lnTo>
                    <a:pt x="28" y="50"/>
                  </a:lnTo>
                  <a:lnTo>
                    <a:pt x="34" y="47"/>
                  </a:lnTo>
                  <a:lnTo>
                    <a:pt x="40" y="43"/>
                  </a:lnTo>
                  <a:lnTo>
                    <a:pt x="47" y="39"/>
                  </a:lnTo>
                  <a:lnTo>
                    <a:pt x="55" y="36"/>
                  </a:lnTo>
                  <a:lnTo>
                    <a:pt x="58" y="34"/>
                  </a:lnTo>
                  <a:lnTo>
                    <a:pt x="63" y="33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6" y="26"/>
                  </a:lnTo>
                  <a:lnTo>
                    <a:pt x="81" y="25"/>
                  </a:lnTo>
                  <a:lnTo>
                    <a:pt x="84" y="23"/>
                  </a:lnTo>
                  <a:lnTo>
                    <a:pt x="89" y="21"/>
                  </a:lnTo>
                  <a:lnTo>
                    <a:pt x="94" y="19"/>
                  </a:lnTo>
                  <a:lnTo>
                    <a:pt x="99" y="18"/>
                  </a:lnTo>
                  <a:lnTo>
                    <a:pt x="104" y="16"/>
                  </a:lnTo>
                  <a:lnTo>
                    <a:pt x="109" y="15"/>
                  </a:lnTo>
                  <a:lnTo>
                    <a:pt x="114" y="13"/>
                  </a:lnTo>
                  <a:lnTo>
                    <a:pt x="119" y="11"/>
                  </a:lnTo>
                  <a:lnTo>
                    <a:pt x="124" y="10"/>
                  </a:lnTo>
                  <a:lnTo>
                    <a:pt x="131" y="9"/>
                  </a:lnTo>
                  <a:lnTo>
                    <a:pt x="136" y="8"/>
                  </a:lnTo>
                  <a:lnTo>
                    <a:pt x="142" y="6"/>
                  </a:lnTo>
                  <a:lnTo>
                    <a:pt x="148" y="5"/>
                  </a:lnTo>
                  <a:lnTo>
                    <a:pt x="155" y="5"/>
                  </a:lnTo>
                  <a:lnTo>
                    <a:pt x="161" y="4"/>
                  </a:lnTo>
                  <a:lnTo>
                    <a:pt x="166" y="3"/>
                  </a:lnTo>
                  <a:lnTo>
                    <a:pt x="172" y="1"/>
                  </a:lnTo>
                  <a:lnTo>
                    <a:pt x="178" y="1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9" y="0"/>
                  </a:lnTo>
                  <a:lnTo>
                    <a:pt x="206" y="0"/>
                  </a:lnTo>
                  <a:lnTo>
                    <a:pt x="212" y="0"/>
                  </a:lnTo>
                  <a:lnTo>
                    <a:pt x="219" y="0"/>
                  </a:lnTo>
                  <a:lnTo>
                    <a:pt x="226" y="0"/>
                  </a:lnTo>
                  <a:lnTo>
                    <a:pt x="234" y="1"/>
                  </a:lnTo>
                  <a:lnTo>
                    <a:pt x="240" y="1"/>
                  </a:lnTo>
                  <a:lnTo>
                    <a:pt x="247" y="3"/>
                  </a:lnTo>
                  <a:lnTo>
                    <a:pt x="255" y="4"/>
                  </a:lnTo>
                  <a:lnTo>
                    <a:pt x="263" y="5"/>
                  </a:lnTo>
                  <a:lnTo>
                    <a:pt x="270" y="5"/>
                  </a:lnTo>
                  <a:lnTo>
                    <a:pt x="278" y="6"/>
                  </a:lnTo>
                  <a:lnTo>
                    <a:pt x="284" y="6"/>
                  </a:lnTo>
                  <a:lnTo>
                    <a:pt x="291" y="9"/>
                  </a:lnTo>
                  <a:lnTo>
                    <a:pt x="299" y="9"/>
                  </a:lnTo>
                  <a:lnTo>
                    <a:pt x="306" y="11"/>
                  </a:lnTo>
                  <a:lnTo>
                    <a:pt x="313" y="11"/>
                  </a:lnTo>
                  <a:lnTo>
                    <a:pt x="320" y="14"/>
                  </a:lnTo>
                  <a:lnTo>
                    <a:pt x="328" y="15"/>
                  </a:lnTo>
                  <a:lnTo>
                    <a:pt x="334" y="16"/>
                  </a:lnTo>
                  <a:lnTo>
                    <a:pt x="342" y="18"/>
                  </a:lnTo>
                  <a:lnTo>
                    <a:pt x="348" y="20"/>
                  </a:lnTo>
                  <a:lnTo>
                    <a:pt x="354" y="21"/>
                  </a:lnTo>
                  <a:lnTo>
                    <a:pt x="362" y="23"/>
                  </a:lnTo>
                  <a:lnTo>
                    <a:pt x="369" y="24"/>
                  </a:lnTo>
                  <a:lnTo>
                    <a:pt x="375" y="26"/>
                  </a:lnTo>
                  <a:lnTo>
                    <a:pt x="382" y="28"/>
                  </a:lnTo>
                  <a:lnTo>
                    <a:pt x="389" y="29"/>
                  </a:lnTo>
                  <a:lnTo>
                    <a:pt x="396" y="30"/>
                  </a:lnTo>
                  <a:lnTo>
                    <a:pt x="402" y="33"/>
                  </a:lnTo>
                  <a:lnTo>
                    <a:pt x="408" y="34"/>
                  </a:lnTo>
                  <a:lnTo>
                    <a:pt x="414" y="36"/>
                  </a:lnTo>
                  <a:lnTo>
                    <a:pt x="421" y="38"/>
                  </a:lnTo>
                  <a:lnTo>
                    <a:pt x="427" y="40"/>
                  </a:lnTo>
                  <a:lnTo>
                    <a:pt x="432" y="41"/>
                  </a:lnTo>
                  <a:lnTo>
                    <a:pt x="438" y="43"/>
                  </a:lnTo>
                  <a:lnTo>
                    <a:pt x="443" y="44"/>
                  </a:lnTo>
                  <a:lnTo>
                    <a:pt x="451" y="47"/>
                  </a:lnTo>
                  <a:lnTo>
                    <a:pt x="455" y="48"/>
                  </a:lnTo>
                  <a:lnTo>
                    <a:pt x="461" y="50"/>
                  </a:lnTo>
                  <a:lnTo>
                    <a:pt x="467" y="53"/>
                  </a:lnTo>
                  <a:lnTo>
                    <a:pt x="472" y="54"/>
                  </a:lnTo>
                  <a:lnTo>
                    <a:pt x="476" y="55"/>
                  </a:lnTo>
                  <a:lnTo>
                    <a:pt x="481" y="57"/>
                  </a:lnTo>
                  <a:lnTo>
                    <a:pt x="486" y="59"/>
                  </a:lnTo>
                  <a:lnTo>
                    <a:pt x="491" y="60"/>
                  </a:lnTo>
                  <a:lnTo>
                    <a:pt x="496" y="62"/>
                  </a:lnTo>
                  <a:lnTo>
                    <a:pt x="500" y="64"/>
                  </a:lnTo>
                  <a:lnTo>
                    <a:pt x="504" y="65"/>
                  </a:lnTo>
                  <a:lnTo>
                    <a:pt x="509" y="68"/>
                  </a:lnTo>
                  <a:lnTo>
                    <a:pt x="512" y="68"/>
                  </a:lnTo>
                  <a:lnTo>
                    <a:pt x="517" y="70"/>
                  </a:lnTo>
                  <a:lnTo>
                    <a:pt x="520" y="72"/>
                  </a:lnTo>
                  <a:lnTo>
                    <a:pt x="525" y="73"/>
                  </a:lnTo>
                  <a:lnTo>
                    <a:pt x="531" y="77"/>
                  </a:lnTo>
                  <a:lnTo>
                    <a:pt x="537" y="79"/>
                  </a:lnTo>
                  <a:lnTo>
                    <a:pt x="542" y="80"/>
                  </a:lnTo>
                  <a:lnTo>
                    <a:pt x="547" y="83"/>
                  </a:lnTo>
                  <a:lnTo>
                    <a:pt x="552" y="84"/>
                  </a:lnTo>
                  <a:lnTo>
                    <a:pt x="556" y="87"/>
                  </a:lnTo>
                  <a:lnTo>
                    <a:pt x="561" y="88"/>
                  </a:lnTo>
                  <a:lnTo>
                    <a:pt x="564" y="89"/>
                  </a:lnTo>
                  <a:lnTo>
                    <a:pt x="551" y="190"/>
                  </a:lnTo>
                  <a:lnTo>
                    <a:pt x="550" y="189"/>
                  </a:lnTo>
                  <a:lnTo>
                    <a:pt x="547" y="187"/>
                  </a:lnTo>
                  <a:lnTo>
                    <a:pt x="542" y="184"/>
                  </a:lnTo>
                  <a:lnTo>
                    <a:pt x="537" y="181"/>
                  </a:lnTo>
                  <a:lnTo>
                    <a:pt x="532" y="178"/>
                  </a:lnTo>
                  <a:lnTo>
                    <a:pt x="529" y="176"/>
                  </a:lnTo>
                  <a:lnTo>
                    <a:pt x="525" y="173"/>
                  </a:lnTo>
                  <a:lnTo>
                    <a:pt x="520" y="171"/>
                  </a:lnTo>
                  <a:lnTo>
                    <a:pt x="515" y="168"/>
                  </a:lnTo>
                  <a:lnTo>
                    <a:pt x="510" y="166"/>
                  </a:lnTo>
                  <a:lnTo>
                    <a:pt x="504" y="163"/>
                  </a:lnTo>
                  <a:lnTo>
                    <a:pt x="498" y="160"/>
                  </a:lnTo>
                  <a:lnTo>
                    <a:pt x="491" y="156"/>
                  </a:lnTo>
                  <a:lnTo>
                    <a:pt x="485" y="153"/>
                  </a:lnTo>
                  <a:lnTo>
                    <a:pt x="477" y="150"/>
                  </a:lnTo>
                  <a:lnTo>
                    <a:pt x="471" y="147"/>
                  </a:lnTo>
                  <a:lnTo>
                    <a:pt x="463" y="143"/>
                  </a:lnTo>
                  <a:lnTo>
                    <a:pt x="455" y="140"/>
                  </a:lnTo>
                  <a:lnTo>
                    <a:pt x="447" y="137"/>
                  </a:lnTo>
                  <a:lnTo>
                    <a:pt x="438" y="133"/>
                  </a:lnTo>
                  <a:lnTo>
                    <a:pt x="429" y="129"/>
                  </a:lnTo>
                  <a:lnTo>
                    <a:pt x="421" y="127"/>
                  </a:lnTo>
                  <a:lnTo>
                    <a:pt x="412" y="123"/>
                  </a:lnTo>
                  <a:lnTo>
                    <a:pt x="403" y="121"/>
                  </a:lnTo>
                  <a:lnTo>
                    <a:pt x="393" y="117"/>
                  </a:lnTo>
                  <a:lnTo>
                    <a:pt x="384" y="114"/>
                  </a:lnTo>
                  <a:lnTo>
                    <a:pt x="374" y="111"/>
                  </a:lnTo>
                  <a:lnTo>
                    <a:pt x="365" y="109"/>
                  </a:lnTo>
                  <a:lnTo>
                    <a:pt x="354" y="106"/>
                  </a:lnTo>
                  <a:lnTo>
                    <a:pt x="344" y="103"/>
                  </a:lnTo>
                  <a:lnTo>
                    <a:pt x="334" y="101"/>
                  </a:lnTo>
                  <a:lnTo>
                    <a:pt x="323" y="98"/>
                  </a:lnTo>
                  <a:lnTo>
                    <a:pt x="311" y="96"/>
                  </a:lnTo>
                  <a:lnTo>
                    <a:pt x="301" y="93"/>
                  </a:lnTo>
                  <a:lnTo>
                    <a:pt x="290" y="92"/>
                  </a:lnTo>
                  <a:lnTo>
                    <a:pt x="279" y="90"/>
                  </a:lnTo>
                  <a:lnTo>
                    <a:pt x="268" y="88"/>
                  </a:lnTo>
                  <a:lnTo>
                    <a:pt x="256" y="88"/>
                  </a:lnTo>
                  <a:lnTo>
                    <a:pt x="245" y="87"/>
                  </a:lnTo>
                  <a:lnTo>
                    <a:pt x="234" y="87"/>
                  </a:lnTo>
                  <a:lnTo>
                    <a:pt x="221" y="85"/>
                  </a:lnTo>
                  <a:lnTo>
                    <a:pt x="210" y="85"/>
                  </a:lnTo>
                  <a:lnTo>
                    <a:pt x="199" y="85"/>
                  </a:lnTo>
                  <a:lnTo>
                    <a:pt x="187" y="87"/>
                  </a:lnTo>
                  <a:lnTo>
                    <a:pt x="175" y="87"/>
                  </a:lnTo>
                  <a:lnTo>
                    <a:pt x="163" y="88"/>
                  </a:lnTo>
                  <a:lnTo>
                    <a:pt x="151" y="89"/>
                  </a:lnTo>
                  <a:lnTo>
                    <a:pt x="140" y="92"/>
                  </a:lnTo>
                  <a:lnTo>
                    <a:pt x="127" y="94"/>
                  </a:lnTo>
                  <a:lnTo>
                    <a:pt x="116" y="97"/>
                  </a:lnTo>
                  <a:lnTo>
                    <a:pt x="104" y="99"/>
                  </a:lnTo>
                  <a:lnTo>
                    <a:pt x="92" y="104"/>
                  </a:lnTo>
                  <a:lnTo>
                    <a:pt x="81" y="107"/>
                  </a:lnTo>
                  <a:lnTo>
                    <a:pt x="69" y="112"/>
                  </a:lnTo>
                  <a:lnTo>
                    <a:pt x="57" y="117"/>
                  </a:lnTo>
                  <a:lnTo>
                    <a:pt x="45" y="122"/>
                  </a:lnTo>
                  <a:lnTo>
                    <a:pt x="34" y="128"/>
                  </a:lnTo>
                  <a:lnTo>
                    <a:pt x="23" y="134"/>
                  </a:lnTo>
                  <a:lnTo>
                    <a:pt x="13" y="141"/>
                  </a:lnTo>
                  <a:lnTo>
                    <a:pt x="1" y="15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82A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10" name="Freeform 80"/>
            <p:cNvSpPr>
              <a:spLocks/>
            </p:cNvSpPr>
            <p:nvPr/>
          </p:nvSpPr>
          <p:spPr bwMode="auto">
            <a:xfrm>
              <a:off x="2986" y="2905"/>
              <a:ext cx="692" cy="214"/>
            </a:xfrm>
            <a:custGeom>
              <a:avLst/>
              <a:gdLst>
                <a:gd name="T0" fmla="*/ 3 w 2075"/>
                <a:gd name="T1" fmla="*/ 603 h 644"/>
                <a:gd name="T2" fmla="*/ 0 w 2075"/>
                <a:gd name="T3" fmla="*/ 553 h 644"/>
                <a:gd name="T4" fmla="*/ 0 w 2075"/>
                <a:gd name="T5" fmla="*/ 492 h 644"/>
                <a:gd name="T6" fmla="*/ 10 w 2075"/>
                <a:gd name="T7" fmla="*/ 433 h 644"/>
                <a:gd name="T8" fmla="*/ 35 w 2075"/>
                <a:gd name="T9" fmla="*/ 384 h 644"/>
                <a:gd name="T10" fmla="*/ 99 w 2075"/>
                <a:gd name="T11" fmla="*/ 349 h 644"/>
                <a:gd name="T12" fmla="*/ 141 w 2075"/>
                <a:gd name="T13" fmla="*/ 345 h 644"/>
                <a:gd name="T14" fmla="*/ 201 w 2075"/>
                <a:gd name="T15" fmla="*/ 354 h 644"/>
                <a:gd name="T16" fmla="*/ 242 w 2075"/>
                <a:gd name="T17" fmla="*/ 360 h 644"/>
                <a:gd name="T18" fmla="*/ 289 w 2075"/>
                <a:gd name="T19" fmla="*/ 348 h 644"/>
                <a:gd name="T20" fmla="*/ 343 w 2075"/>
                <a:gd name="T21" fmla="*/ 323 h 644"/>
                <a:gd name="T22" fmla="*/ 404 w 2075"/>
                <a:gd name="T23" fmla="*/ 285 h 644"/>
                <a:gd name="T24" fmla="*/ 467 w 2075"/>
                <a:gd name="T25" fmla="*/ 228 h 644"/>
                <a:gd name="T26" fmla="*/ 527 w 2075"/>
                <a:gd name="T27" fmla="*/ 154 h 644"/>
                <a:gd name="T28" fmla="*/ 603 w 2075"/>
                <a:gd name="T29" fmla="*/ 90 h 644"/>
                <a:gd name="T30" fmla="*/ 692 w 2075"/>
                <a:gd name="T31" fmla="*/ 44 h 644"/>
                <a:gd name="T32" fmla="*/ 787 w 2075"/>
                <a:gd name="T33" fmla="*/ 15 h 644"/>
                <a:gd name="T34" fmla="*/ 881 w 2075"/>
                <a:gd name="T35" fmla="*/ 2 h 644"/>
                <a:gd name="T36" fmla="*/ 962 w 2075"/>
                <a:gd name="T37" fmla="*/ 1 h 644"/>
                <a:gd name="T38" fmla="*/ 1031 w 2075"/>
                <a:gd name="T39" fmla="*/ 15 h 644"/>
                <a:gd name="T40" fmla="*/ 1110 w 2075"/>
                <a:gd name="T41" fmla="*/ 38 h 644"/>
                <a:gd name="T42" fmla="*/ 1193 w 2075"/>
                <a:gd name="T43" fmla="*/ 69 h 644"/>
                <a:gd name="T44" fmla="*/ 1268 w 2075"/>
                <a:gd name="T45" fmla="*/ 98 h 644"/>
                <a:gd name="T46" fmla="*/ 1327 w 2075"/>
                <a:gd name="T47" fmla="*/ 121 h 644"/>
                <a:gd name="T48" fmla="*/ 1366 w 2075"/>
                <a:gd name="T49" fmla="*/ 139 h 644"/>
                <a:gd name="T50" fmla="*/ 1422 w 2075"/>
                <a:gd name="T51" fmla="*/ 169 h 644"/>
                <a:gd name="T52" fmla="*/ 1506 w 2075"/>
                <a:gd name="T53" fmla="*/ 212 h 644"/>
                <a:gd name="T54" fmla="*/ 1607 w 2075"/>
                <a:gd name="T55" fmla="*/ 256 h 644"/>
                <a:gd name="T56" fmla="*/ 1706 w 2075"/>
                <a:gd name="T57" fmla="*/ 292 h 644"/>
                <a:gd name="T58" fmla="*/ 1791 w 2075"/>
                <a:gd name="T59" fmla="*/ 311 h 644"/>
                <a:gd name="T60" fmla="*/ 1926 w 2075"/>
                <a:gd name="T61" fmla="*/ 291 h 644"/>
                <a:gd name="T62" fmla="*/ 1969 w 2075"/>
                <a:gd name="T63" fmla="*/ 318 h 644"/>
                <a:gd name="T64" fmla="*/ 2017 w 2075"/>
                <a:gd name="T65" fmla="*/ 354 h 644"/>
                <a:gd name="T66" fmla="*/ 2065 w 2075"/>
                <a:gd name="T67" fmla="*/ 409 h 644"/>
                <a:gd name="T68" fmla="*/ 2070 w 2075"/>
                <a:gd name="T69" fmla="*/ 460 h 644"/>
                <a:gd name="T70" fmla="*/ 2025 w 2075"/>
                <a:gd name="T71" fmla="*/ 505 h 644"/>
                <a:gd name="T72" fmla="*/ 1947 w 2075"/>
                <a:gd name="T73" fmla="*/ 550 h 644"/>
                <a:gd name="T74" fmla="*/ 1859 w 2075"/>
                <a:gd name="T75" fmla="*/ 592 h 644"/>
                <a:gd name="T76" fmla="*/ 1782 w 2075"/>
                <a:gd name="T77" fmla="*/ 624 h 644"/>
                <a:gd name="T78" fmla="*/ 1730 w 2075"/>
                <a:gd name="T79" fmla="*/ 643 h 644"/>
                <a:gd name="T80" fmla="*/ 1693 w 2075"/>
                <a:gd name="T81" fmla="*/ 598 h 644"/>
                <a:gd name="T82" fmla="*/ 1621 w 2075"/>
                <a:gd name="T83" fmla="*/ 514 h 644"/>
                <a:gd name="T84" fmla="*/ 1511 w 2075"/>
                <a:gd name="T85" fmla="*/ 408 h 644"/>
                <a:gd name="T86" fmla="*/ 1364 w 2075"/>
                <a:gd name="T87" fmla="*/ 297 h 644"/>
                <a:gd name="T88" fmla="*/ 1189 w 2075"/>
                <a:gd name="T89" fmla="*/ 202 h 644"/>
                <a:gd name="T90" fmla="*/ 993 w 2075"/>
                <a:gd name="T91" fmla="*/ 139 h 644"/>
                <a:gd name="T92" fmla="*/ 841 w 2075"/>
                <a:gd name="T93" fmla="*/ 118 h 644"/>
                <a:gd name="T94" fmla="*/ 736 w 2075"/>
                <a:gd name="T95" fmla="*/ 126 h 644"/>
                <a:gd name="T96" fmla="*/ 670 w 2075"/>
                <a:gd name="T97" fmla="*/ 154 h 644"/>
                <a:gd name="T98" fmla="*/ 625 w 2075"/>
                <a:gd name="T99" fmla="*/ 204 h 644"/>
                <a:gd name="T100" fmla="*/ 596 w 2075"/>
                <a:gd name="T101" fmla="*/ 247 h 644"/>
                <a:gd name="T102" fmla="*/ 549 w 2075"/>
                <a:gd name="T103" fmla="*/ 320 h 644"/>
                <a:gd name="T104" fmla="*/ 515 w 2075"/>
                <a:gd name="T105" fmla="*/ 388 h 644"/>
                <a:gd name="T106" fmla="*/ 457 w 2075"/>
                <a:gd name="T107" fmla="*/ 456 h 644"/>
                <a:gd name="T108" fmla="*/ 413 w 2075"/>
                <a:gd name="T109" fmla="*/ 494 h 644"/>
                <a:gd name="T110" fmla="*/ 368 w 2075"/>
                <a:gd name="T111" fmla="*/ 525 h 644"/>
                <a:gd name="T112" fmla="*/ 324 w 2075"/>
                <a:gd name="T113" fmla="*/ 553 h 644"/>
                <a:gd name="T114" fmla="*/ 275 w 2075"/>
                <a:gd name="T115" fmla="*/ 553 h 644"/>
                <a:gd name="T116" fmla="*/ 227 w 2075"/>
                <a:gd name="T117" fmla="*/ 576 h 6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075"/>
                <a:gd name="T178" fmla="*/ 0 h 644"/>
                <a:gd name="T179" fmla="*/ 2075 w 2075"/>
                <a:gd name="T180" fmla="*/ 644 h 6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075" h="644">
                  <a:moveTo>
                    <a:pt x="193" y="602"/>
                  </a:moveTo>
                  <a:lnTo>
                    <a:pt x="8" y="639"/>
                  </a:lnTo>
                  <a:lnTo>
                    <a:pt x="8" y="638"/>
                  </a:lnTo>
                  <a:lnTo>
                    <a:pt x="8" y="637"/>
                  </a:lnTo>
                  <a:lnTo>
                    <a:pt x="6" y="633"/>
                  </a:lnTo>
                  <a:lnTo>
                    <a:pt x="6" y="631"/>
                  </a:lnTo>
                  <a:lnTo>
                    <a:pt x="5" y="625"/>
                  </a:lnTo>
                  <a:lnTo>
                    <a:pt x="5" y="619"/>
                  </a:lnTo>
                  <a:lnTo>
                    <a:pt x="4" y="613"/>
                  </a:lnTo>
                  <a:lnTo>
                    <a:pt x="4" y="607"/>
                  </a:lnTo>
                  <a:lnTo>
                    <a:pt x="3" y="603"/>
                  </a:lnTo>
                  <a:lnTo>
                    <a:pt x="3" y="598"/>
                  </a:lnTo>
                  <a:lnTo>
                    <a:pt x="1" y="594"/>
                  </a:lnTo>
                  <a:lnTo>
                    <a:pt x="1" y="590"/>
                  </a:lnTo>
                  <a:lnTo>
                    <a:pt x="1" y="585"/>
                  </a:lnTo>
                  <a:lnTo>
                    <a:pt x="1" y="581"/>
                  </a:lnTo>
                  <a:lnTo>
                    <a:pt x="0" y="576"/>
                  </a:lnTo>
                  <a:lnTo>
                    <a:pt x="0" y="571"/>
                  </a:lnTo>
                  <a:lnTo>
                    <a:pt x="0" y="566"/>
                  </a:lnTo>
                  <a:lnTo>
                    <a:pt x="0" y="561"/>
                  </a:lnTo>
                  <a:lnTo>
                    <a:pt x="0" y="556"/>
                  </a:lnTo>
                  <a:lnTo>
                    <a:pt x="0" y="553"/>
                  </a:lnTo>
                  <a:lnTo>
                    <a:pt x="0" y="546"/>
                  </a:lnTo>
                  <a:lnTo>
                    <a:pt x="0" y="541"/>
                  </a:lnTo>
                  <a:lnTo>
                    <a:pt x="0" y="536"/>
                  </a:lnTo>
                  <a:lnTo>
                    <a:pt x="0" y="531"/>
                  </a:lnTo>
                  <a:lnTo>
                    <a:pt x="0" y="525"/>
                  </a:lnTo>
                  <a:lnTo>
                    <a:pt x="0" y="520"/>
                  </a:lnTo>
                  <a:lnTo>
                    <a:pt x="0" y="514"/>
                  </a:lnTo>
                  <a:lnTo>
                    <a:pt x="0" y="509"/>
                  </a:lnTo>
                  <a:lnTo>
                    <a:pt x="0" y="504"/>
                  </a:lnTo>
                  <a:lnTo>
                    <a:pt x="0" y="497"/>
                  </a:lnTo>
                  <a:lnTo>
                    <a:pt x="0" y="492"/>
                  </a:lnTo>
                  <a:lnTo>
                    <a:pt x="1" y="487"/>
                  </a:lnTo>
                  <a:lnTo>
                    <a:pt x="1" y="481"/>
                  </a:lnTo>
                  <a:lnTo>
                    <a:pt x="1" y="476"/>
                  </a:lnTo>
                  <a:lnTo>
                    <a:pt x="3" y="470"/>
                  </a:lnTo>
                  <a:lnTo>
                    <a:pt x="3" y="465"/>
                  </a:lnTo>
                  <a:lnTo>
                    <a:pt x="4" y="460"/>
                  </a:lnTo>
                  <a:lnTo>
                    <a:pt x="5" y="455"/>
                  </a:lnTo>
                  <a:lnTo>
                    <a:pt x="6" y="448"/>
                  </a:lnTo>
                  <a:lnTo>
                    <a:pt x="8" y="444"/>
                  </a:lnTo>
                  <a:lnTo>
                    <a:pt x="9" y="438"/>
                  </a:lnTo>
                  <a:lnTo>
                    <a:pt x="10" y="433"/>
                  </a:lnTo>
                  <a:lnTo>
                    <a:pt x="11" y="428"/>
                  </a:lnTo>
                  <a:lnTo>
                    <a:pt x="13" y="424"/>
                  </a:lnTo>
                  <a:lnTo>
                    <a:pt x="15" y="419"/>
                  </a:lnTo>
                  <a:lnTo>
                    <a:pt x="16" y="416"/>
                  </a:lnTo>
                  <a:lnTo>
                    <a:pt x="19" y="411"/>
                  </a:lnTo>
                  <a:lnTo>
                    <a:pt x="21" y="407"/>
                  </a:lnTo>
                  <a:lnTo>
                    <a:pt x="23" y="403"/>
                  </a:lnTo>
                  <a:lnTo>
                    <a:pt x="25" y="398"/>
                  </a:lnTo>
                  <a:lnTo>
                    <a:pt x="28" y="394"/>
                  </a:lnTo>
                  <a:lnTo>
                    <a:pt x="30" y="390"/>
                  </a:lnTo>
                  <a:lnTo>
                    <a:pt x="35" y="384"/>
                  </a:lnTo>
                  <a:lnTo>
                    <a:pt x="42" y="378"/>
                  </a:lnTo>
                  <a:lnTo>
                    <a:pt x="48" y="372"/>
                  </a:lnTo>
                  <a:lnTo>
                    <a:pt x="54" y="367"/>
                  </a:lnTo>
                  <a:lnTo>
                    <a:pt x="62" y="362"/>
                  </a:lnTo>
                  <a:lnTo>
                    <a:pt x="68" y="359"/>
                  </a:lnTo>
                  <a:lnTo>
                    <a:pt x="75" y="355"/>
                  </a:lnTo>
                  <a:lnTo>
                    <a:pt x="83" y="353"/>
                  </a:lnTo>
                  <a:lnTo>
                    <a:pt x="87" y="350"/>
                  </a:lnTo>
                  <a:lnTo>
                    <a:pt x="90" y="350"/>
                  </a:lnTo>
                  <a:lnTo>
                    <a:pt x="94" y="349"/>
                  </a:lnTo>
                  <a:lnTo>
                    <a:pt x="99" y="349"/>
                  </a:lnTo>
                  <a:lnTo>
                    <a:pt x="102" y="348"/>
                  </a:lnTo>
                  <a:lnTo>
                    <a:pt x="107" y="346"/>
                  </a:lnTo>
                  <a:lnTo>
                    <a:pt x="111" y="345"/>
                  </a:lnTo>
                  <a:lnTo>
                    <a:pt x="114" y="345"/>
                  </a:lnTo>
                  <a:lnTo>
                    <a:pt x="118" y="345"/>
                  </a:lnTo>
                  <a:lnTo>
                    <a:pt x="122" y="345"/>
                  </a:lnTo>
                  <a:lnTo>
                    <a:pt x="126" y="345"/>
                  </a:lnTo>
                  <a:lnTo>
                    <a:pt x="129" y="345"/>
                  </a:lnTo>
                  <a:lnTo>
                    <a:pt x="133" y="345"/>
                  </a:lnTo>
                  <a:lnTo>
                    <a:pt x="138" y="345"/>
                  </a:lnTo>
                  <a:lnTo>
                    <a:pt x="141" y="345"/>
                  </a:lnTo>
                  <a:lnTo>
                    <a:pt x="146" y="345"/>
                  </a:lnTo>
                  <a:lnTo>
                    <a:pt x="149" y="345"/>
                  </a:lnTo>
                  <a:lnTo>
                    <a:pt x="153" y="345"/>
                  </a:lnTo>
                  <a:lnTo>
                    <a:pt x="157" y="346"/>
                  </a:lnTo>
                  <a:lnTo>
                    <a:pt x="161" y="348"/>
                  </a:lnTo>
                  <a:lnTo>
                    <a:pt x="168" y="348"/>
                  </a:lnTo>
                  <a:lnTo>
                    <a:pt x="175" y="349"/>
                  </a:lnTo>
                  <a:lnTo>
                    <a:pt x="181" y="349"/>
                  </a:lnTo>
                  <a:lnTo>
                    <a:pt x="188" y="350"/>
                  </a:lnTo>
                  <a:lnTo>
                    <a:pt x="195" y="351"/>
                  </a:lnTo>
                  <a:lnTo>
                    <a:pt x="201" y="354"/>
                  </a:lnTo>
                  <a:lnTo>
                    <a:pt x="206" y="354"/>
                  </a:lnTo>
                  <a:lnTo>
                    <a:pt x="211" y="356"/>
                  </a:lnTo>
                  <a:lnTo>
                    <a:pt x="215" y="356"/>
                  </a:lnTo>
                  <a:lnTo>
                    <a:pt x="220" y="359"/>
                  </a:lnTo>
                  <a:lnTo>
                    <a:pt x="222" y="359"/>
                  </a:lnTo>
                  <a:lnTo>
                    <a:pt x="226" y="360"/>
                  </a:lnTo>
                  <a:lnTo>
                    <a:pt x="230" y="362"/>
                  </a:lnTo>
                  <a:lnTo>
                    <a:pt x="231" y="364"/>
                  </a:lnTo>
                  <a:lnTo>
                    <a:pt x="234" y="363"/>
                  </a:lnTo>
                  <a:lnTo>
                    <a:pt x="239" y="362"/>
                  </a:lnTo>
                  <a:lnTo>
                    <a:pt x="242" y="360"/>
                  </a:lnTo>
                  <a:lnTo>
                    <a:pt x="246" y="359"/>
                  </a:lnTo>
                  <a:lnTo>
                    <a:pt x="252" y="358"/>
                  </a:lnTo>
                  <a:lnTo>
                    <a:pt x="259" y="356"/>
                  </a:lnTo>
                  <a:lnTo>
                    <a:pt x="261" y="355"/>
                  </a:lnTo>
                  <a:lnTo>
                    <a:pt x="265" y="354"/>
                  </a:lnTo>
                  <a:lnTo>
                    <a:pt x="269" y="353"/>
                  </a:lnTo>
                  <a:lnTo>
                    <a:pt x="272" y="353"/>
                  </a:lnTo>
                  <a:lnTo>
                    <a:pt x="276" y="350"/>
                  </a:lnTo>
                  <a:lnTo>
                    <a:pt x="280" y="349"/>
                  </a:lnTo>
                  <a:lnTo>
                    <a:pt x="285" y="348"/>
                  </a:lnTo>
                  <a:lnTo>
                    <a:pt x="289" y="348"/>
                  </a:lnTo>
                  <a:lnTo>
                    <a:pt x="293" y="345"/>
                  </a:lnTo>
                  <a:lnTo>
                    <a:pt x="298" y="344"/>
                  </a:lnTo>
                  <a:lnTo>
                    <a:pt x="303" y="341"/>
                  </a:lnTo>
                  <a:lnTo>
                    <a:pt x="308" y="340"/>
                  </a:lnTo>
                  <a:lnTo>
                    <a:pt x="311" y="338"/>
                  </a:lnTo>
                  <a:lnTo>
                    <a:pt x="318" y="336"/>
                  </a:lnTo>
                  <a:lnTo>
                    <a:pt x="323" y="334"/>
                  </a:lnTo>
                  <a:lnTo>
                    <a:pt x="328" y="331"/>
                  </a:lnTo>
                  <a:lnTo>
                    <a:pt x="331" y="329"/>
                  </a:lnTo>
                  <a:lnTo>
                    <a:pt x="338" y="326"/>
                  </a:lnTo>
                  <a:lnTo>
                    <a:pt x="343" y="323"/>
                  </a:lnTo>
                  <a:lnTo>
                    <a:pt x="348" y="321"/>
                  </a:lnTo>
                  <a:lnTo>
                    <a:pt x="353" y="318"/>
                  </a:lnTo>
                  <a:lnTo>
                    <a:pt x="359" y="315"/>
                  </a:lnTo>
                  <a:lnTo>
                    <a:pt x="364" y="311"/>
                  </a:lnTo>
                  <a:lnTo>
                    <a:pt x="370" y="309"/>
                  </a:lnTo>
                  <a:lnTo>
                    <a:pt x="375" y="304"/>
                  </a:lnTo>
                  <a:lnTo>
                    <a:pt x="382" y="300"/>
                  </a:lnTo>
                  <a:lnTo>
                    <a:pt x="387" y="296"/>
                  </a:lnTo>
                  <a:lnTo>
                    <a:pt x="393" y="294"/>
                  </a:lnTo>
                  <a:lnTo>
                    <a:pt x="399" y="289"/>
                  </a:lnTo>
                  <a:lnTo>
                    <a:pt x="404" y="285"/>
                  </a:lnTo>
                  <a:lnTo>
                    <a:pt x="411" y="281"/>
                  </a:lnTo>
                  <a:lnTo>
                    <a:pt x="417" y="276"/>
                  </a:lnTo>
                  <a:lnTo>
                    <a:pt x="422" y="271"/>
                  </a:lnTo>
                  <a:lnTo>
                    <a:pt x="428" y="266"/>
                  </a:lnTo>
                  <a:lnTo>
                    <a:pt x="433" y="261"/>
                  </a:lnTo>
                  <a:lnTo>
                    <a:pt x="439" y="256"/>
                  </a:lnTo>
                  <a:lnTo>
                    <a:pt x="444" y="251"/>
                  </a:lnTo>
                  <a:lnTo>
                    <a:pt x="451" y="245"/>
                  </a:lnTo>
                  <a:lnTo>
                    <a:pt x="456" y="240"/>
                  </a:lnTo>
                  <a:lnTo>
                    <a:pt x="462" y="235"/>
                  </a:lnTo>
                  <a:lnTo>
                    <a:pt x="467" y="228"/>
                  </a:lnTo>
                  <a:lnTo>
                    <a:pt x="473" y="222"/>
                  </a:lnTo>
                  <a:lnTo>
                    <a:pt x="478" y="216"/>
                  </a:lnTo>
                  <a:lnTo>
                    <a:pt x="485" y="209"/>
                  </a:lnTo>
                  <a:lnTo>
                    <a:pt x="490" y="202"/>
                  </a:lnTo>
                  <a:lnTo>
                    <a:pt x="495" y="196"/>
                  </a:lnTo>
                  <a:lnTo>
                    <a:pt x="501" y="189"/>
                  </a:lnTo>
                  <a:lnTo>
                    <a:pt x="506" y="183"/>
                  </a:lnTo>
                  <a:lnTo>
                    <a:pt x="510" y="174"/>
                  </a:lnTo>
                  <a:lnTo>
                    <a:pt x="516" y="168"/>
                  </a:lnTo>
                  <a:lnTo>
                    <a:pt x="521" y="160"/>
                  </a:lnTo>
                  <a:lnTo>
                    <a:pt x="527" y="154"/>
                  </a:lnTo>
                  <a:lnTo>
                    <a:pt x="532" y="148"/>
                  </a:lnTo>
                  <a:lnTo>
                    <a:pt x="540" y="140"/>
                  </a:lnTo>
                  <a:lnTo>
                    <a:pt x="546" y="134"/>
                  </a:lnTo>
                  <a:lnTo>
                    <a:pt x="552" y="129"/>
                  </a:lnTo>
                  <a:lnTo>
                    <a:pt x="559" y="123"/>
                  </a:lnTo>
                  <a:lnTo>
                    <a:pt x="565" y="116"/>
                  </a:lnTo>
                  <a:lnTo>
                    <a:pt x="572" y="110"/>
                  </a:lnTo>
                  <a:lnTo>
                    <a:pt x="580" y="105"/>
                  </a:lnTo>
                  <a:lnTo>
                    <a:pt x="588" y="100"/>
                  </a:lnTo>
                  <a:lnTo>
                    <a:pt x="595" y="95"/>
                  </a:lnTo>
                  <a:lnTo>
                    <a:pt x="603" y="90"/>
                  </a:lnTo>
                  <a:lnTo>
                    <a:pt x="610" y="85"/>
                  </a:lnTo>
                  <a:lnTo>
                    <a:pt x="618" y="80"/>
                  </a:lnTo>
                  <a:lnTo>
                    <a:pt x="625" y="76"/>
                  </a:lnTo>
                  <a:lnTo>
                    <a:pt x="633" y="71"/>
                  </a:lnTo>
                  <a:lnTo>
                    <a:pt x="642" y="67"/>
                  </a:lnTo>
                  <a:lnTo>
                    <a:pt x="649" y="62"/>
                  </a:lnTo>
                  <a:lnTo>
                    <a:pt x="658" y="59"/>
                  </a:lnTo>
                  <a:lnTo>
                    <a:pt x="667" y="55"/>
                  </a:lnTo>
                  <a:lnTo>
                    <a:pt x="675" y="51"/>
                  </a:lnTo>
                  <a:lnTo>
                    <a:pt x="683" y="47"/>
                  </a:lnTo>
                  <a:lnTo>
                    <a:pt x="692" y="44"/>
                  </a:lnTo>
                  <a:lnTo>
                    <a:pt x="701" y="40"/>
                  </a:lnTo>
                  <a:lnTo>
                    <a:pt x="709" y="37"/>
                  </a:lnTo>
                  <a:lnTo>
                    <a:pt x="717" y="33"/>
                  </a:lnTo>
                  <a:lnTo>
                    <a:pt x="727" y="31"/>
                  </a:lnTo>
                  <a:lnTo>
                    <a:pt x="736" y="28"/>
                  </a:lnTo>
                  <a:lnTo>
                    <a:pt x="744" y="27"/>
                  </a:lnTo>
                  <a:lnTo>
                    <a:pt x="753" y="23"/>
                  </a:lnTo>
                  <a:lnTo>
                    <a:pt x="761" y="21"/>
                  </a:lnTo>
                  <a:lnTo>
                    <a:pt x="770" y="18"/>
                  </a:lnTo>
                  <a:lnTo>
                    <a:pt x="778" y="17"/>
                  </a:lnTo>
                  <a:lnTo>
                    <a:pt x="787" y="15"/>
                  </a:lnTo>
                  <a:lnTo>
                    <a:pt x="796" y="12"/>
                  </a:lnTo>
                  <a:lnTo>
                    <a:pt x="805" y="11"/>
                  </a:lnTo>
                  <a:lnTo>
                    <a:pt x="813" y="10"/>
                  </a:lnTo>
                  <a:lnTo>
                    <a:pt x="821" y="7"/>
                  </a:lnTo>
                  <a:lnTo>
                    <a:pt x="830" y="7"/>
                  </a:lnTo>
                  <a:lnTo>
                    <a:pt x="839" y="6"/>
                  </a:lnTo>
                  <a:lnTo>
                    <a:pt x="847" y="5"/>
                  </a:lnTo>
                  <a:lnTo>
                    <a:pt x="855" y="3"/>
                  </a:lnTo>
                  <a:lnTo>
                    <a:pt x="864" y="2"/>
                  </a:lnTo>
                  <a:lnTo>
                    <a:pt x="872" y="2"/>
                  </a:lnTo>
                  <a:lnTo>
                    <a:pt x="881" y="2"/>
                  </a:lnTo>
                  <a:lnTo>
                    <a:pt x="888" y="1"/>
                  </a:lnTo>
                  <a:lnTo>
                    <a:pt x="896" y="1"/>
                  </a:lnTo>
                  <a:lnTo>
                    <a:pt x="904" y="0"/>
                  </a:lnTo>
                  <a:lnTo>
                    <a:pt x="911" y="0"/>
                  </a:lnTo>
                  <a:lnTo>
                    <a:pt x="919" y="0"/>
                  </a:lnTo>
                  <a:lnTo>
                    <a:pt x="926" y="0"/>
                  </a:lnTo>
                  <a:lnTo>
                    <a:pt x="934" y="0"/>
                  </a:lnTo>
                  <a:lnTo>
                    <a:pt x="941" y="1"/>
                  </a:lnTo>
                  <a:lnTo>
                    <a:pt x="949" y="1"/>
                  </a:lnTo>
                  <a:lnTo>
                    <a:pt x="955" y="1"/>
                  </a:lnTo>
                  <a:lnTo>
                    <a:pt x="962" y="1"/>
                  </a:lnTo>
                  <a:lnTo>
                    <a:pt x="969" y="2"/>
                  </a:lnTo>
                  <a:lnTo>
                    <a:pt x="975" y="2"/>
                  </a:lnTo>
                  <a:lnTo>
                    <a:pt x="982" y="5"/>
                  </a:lnTo>
                  <a:lnTo>
                    <a:pt x="988" y="5"/>
                  </a:lnTo>
                  <a:lnTo>
                    <a:pt x="994" y="7"/>
                  </a:lnTo>
                  <a:lnTo>
                    <a:pt x="999" y="7"/>
                  </a:lnTo>
                  <a:lnTo>
                    <a:pt x="1006" y="10"/>
                  </a:lnTo>
                  <a:lnTo>
                    <a:pt x="1012" y="10"/>
                  </a:lnTo>
                  <a:lnTo>
                    <a:pt x="1018" y="12"/>
                  </a:lnTo>
                  <a:lnTo>
                    <a:pt x="1024" y="13"/>
                  </a:lnTo>
                  <a:lnTo>
                    <a:pt x="1031" y="15"/>
                  </a:lnTo>
                  <a:lnTo>
                    <a:pt x="1038" y="17"/>
                  </a:lnTo>
                  <a:lnTo>
                    <a:pt x="1044" y="18"/>
                  </a:lnTo>
                  <a:lnTo>
                    <a:pt x="1051" y="21"/>
                  </a:lnTo>
                  <a:lnTo>
                    <a:pt x="1058" y="22"/>
                  </a:lnTo>
                  <a:lnTo>
                    <a:pt x="1066" y="25"/>
                  </a:lnTo>
                  <a:lnTo>
                    <a:pt x="1073" y="27"/>
                  </a:lnTo>
                  <a:lnTo>
                    <a:pt x="1080" y="28"/>
                  </a:lnTo>
                  <a:lnTo>
                    <a:pt x="1088" y="32"/>
                  </a:lnTo>
                  <a:lnTo>
                    <a:pt x="1095" y="33"/>
                  </a:lnTo>
                  <a:lnTo>
                    <a:pt x="1102" y="37"/>
                  </a:lnTo>
                  <a:lnTo>
                    <a:pt x="1110" y="38"/>
                  </a:lnTo>
                  <a:lnTo>
                    <a:pt x="1117" y="41"/>
                  </a:lnTo>
                  <a:lnTo>
                    <a:pt x="1125" y="44"/>
                  </a:lnTo>
                  <a:lnTo>
                    <a:pt x="1132" y="46"/>
                  </a:lnTo>
                  <a:lnTo>
                    <a:pt x="1140" y="49"/>
                  </a:lnTo>
                  <a:lnTo>
                    <a:pt x="1147" y="51"/>
                  </a:lnTo>
                  <a:lnTo>
                    <a:pt x="1155" y="55"/>
                  </a:lnTo>
                  <a:lnTo>
                    <a:pt x="1162" y="57"/>
                  </a:lnTo>
                  <a:lnTo>
                    <a:pt x="1170" y="60"/>
                  </a:lnTo>
                  <a:lnTo>
                    <a:pt x="1177" y="62"/>
                  </a:lnTo>
                  <a:lnTo>
                    <a:pt x="1185" y="65"/>
                  </a:lnTo>
                  <a:lnTo>
                    <a:pt x="1193" y="69"/>
                  </a:lnTo>
                  <a:lnTo>
                    <a:pt x="1200" y="71"/>
                  </a:lnTo>
                  <a:lnTo>
                    <a:pt x="1208" y="74"/>
                  </a:lnTo>
                  <a:lnTo>
                    <a:pt x="1214" y="76"/>
                  </a:lnTo>
                  <a:lnTo>
                    <a:pt x="1223" y="80"/>
                  </a:lnTo>
                  <a:lnTo>
                    <a:pt x="1229" y="82"/>
                  </a:lnTo>
                  <a:lnTo>
                    <a:pt x="1235" y="85"/>
                  </a:lnTo>
                  <a:lnTo>
                    <a:pt x="1241" y="87"/>
                  </a:lnTo>
                  <a:lnTo>
                    <a:pt x="1249" y="90"/>
                  </a:lnTo>
                  <a:lnTo>
                    <a:pt x="1255" y="93"/>
                  </a:lnTo>
                  <a:lnTo>
                    <a:pt x="1262" y="95"/>
                  </a:lnTo>
                  <a:lnTo>
                    <a:pt x="1268" y="98"/>
                  </a:lnTo>
                  <a:lnTo>
                    <a:pt x="1274" y="100"/>
                  </a:lnTo>
                  <a:lnTo>
                    <a:pt x="1280" y="103"/>
                  </a:lnTo>
                  <a:lnTo>
                    <a:pt x="1285" y="105"/>
                  </a:lnTo>
                  <a:lnTo>
                    <a:pt x="1292" y="106"/>
                  </a:lnTo>
                  <a:lnTo>
                    <a:pt x="1297" y="110"/>
                  </a:lnTo>
                  <a:lnTo>
                    <a:pt x="1302" y="111"/>
                  </a:lnTo>
                  <a:lnTo>
                    <a:pt x="1308" y="114"/>
                  </a:lnTo>
                  <a:lnTo>
                    <a:pt x="1313" y="116"/>
                  </a:lnTo>
                  <a:lnTo>
                    <a:pt x="1318" y="119"/>
                  </a:lnTo>
                  <a:lnTo>
                    <a:pt x="1322" y="120"/>
                  </a:lnTo>
                  <a:lnTo>
                    <a:pt x="1327" y="121"/>
                  </a:lnTo>
                  <a:lnTo>
                    <a:pt x="1331" y="123"/>
                  </a:lnTo>
                  <a:lnTo>
                    <a:pt x="1334" y="125"/>
                  </a:lnTo>
                  <a:lnTo>
                    <a:pt x="1341" y="128"/>
                  </a:lnTo>
                  <a:lnTo>
                    <a:pt x="1347" y="131"/>
                  </a:lnTo>
                  <a:lnTo>
                    <a:pt x="1352" y="133"/>
                  </a:lnTo>
                  <a:lnTo>
                    <a:pt x="1356" y="134"/>
                  </a:lnTo>
                  <a:lnTo>
                    <a:pt x="1357" y="135"/>
                  </a:lnTo>
                  <a:lnTo>
                    <a:pt x="1358" y="137"/>
                  </a:lnTo>
                  <a:lnTo>
                    <a:pt x="1359" y="137"/>
                  </a:lnTo>
                  <a:lnTo>
                    <a:pt x="1362" y="138"/>
                  </a:lnTo>
                  <a:lnTo>
                    <a:pt x="1366" y="139"/>
                  </a:lnTo>
                  <a:lnTo>
                    <a:pt x="1372" y="143"/>
                  </a:lnTo>
                  <a:lnTo>
                    <a:pt x="1375" y="144"/>
                  </a:lnTo>
                  <a:lnTo>
                    <a:pt x="1380" y="147"/>
                  </a:lnTo>
                  <a:lnTo>
                    <a:pt x="1383" y="149"/>
                  </a:lnTo>
                  <a:lnTo>
                    <a:pt x="1388" y="152"/>
                  </a:lnTo>
                  <a:lnTo>
                    <a:pt x="1392" y="154"/>
                  </a:lnTo>
                  <a:lnTo>
                    <a:pt x="1398" y="157"/>
                  </a:lnTo>
                  <a:lnTo>
                    <a:pt x="1403" y="160"/>
                  </a:lnTo>
                  <a:lnTo>
                    <a:pt x="1410" y="163"/>
                  </a:lnTo>
                  <a:lnTo>
                    <a:pt x="1415" y="165"/>
                  </a:lnTo>
                  <a:lnTo>
                    <a:pt x="1422" y="169"/>
                  </a:lnTo>
                  <a:lnTo>
                    <a:pt x="1428" y="172"/>
                  </a:lnTo>
                  <a:lnTo>
                    <a:pt x="1435" y="177"/>
                  </a:lnTo>
                  <a:lnTo>
                    <a:pt x="1441" y="179"/>
                  </a:lnTo>
                  <a:lnTo>
                    <a:pt x="1450" y="183"/>
                  </a:lnTo>
                  <a:lnTo>
                    <a:pt x="1456" y="188"/>
                  </a:lnTo>
                  <a:lnTo>
                    <a:pt x="1465" y="192"/>
                  </a:lnTo>
                  <a:lnTo>
                    <a:pt x="1472" y="196"/>
                  </a:lnTo>
                  <a:lnTo>
                    <a:pt x="1480" y="199"/>
                  </a:lnTo>
                  <a:lnTo>
                    <a:pt x="1489" y="203"/>
                  </a:lnTo>
                  <a:lnTo>
                    <a:pt x="1498" y="207"/>
                  </a:lnTo>
                  <a:lnTo>
                    <a:pt x="1506" y="212"/>
                  </a:lnTo>
                  <a:lnTo>
                    <a:pt x="1515" y="216"/>
                  </a:lnTo>
                  <a:lnTo>
                    <a:pt x="1524" y="221"/>
                  </a:lnTo>
                  <a:lnTo>
                    <a:pt x="1534" y="225"/>
                  </a:lnTo>
                  <a:lnTo>
                    <a:pt x="1541" y="228"/>
                  </a:lnTo>
                  <a:lnTo>
                    <a:pt x="1550" y="232"/>
                  </a:lnTo>
                  <a:lnTo>
                    <a:pt x="1559" y="236"/>
                  </a:lnTo>
                  <a:lnTo>
                    <a:pt x="1569" y="240"/>
                  </a:lnTo>
                  <a:lnTo>
                    <a:pt x="1578" y="243"/>
                  </a:lnTo>
                  <a:lnTo>
                    <a:pt x="1587" y="248"/>
                  </a:lnTo>
                  <a:lnTo>
                    <a:pt x="1597" y="252"/>
                  </a:lnTo>
                  <a:lnTo>
                    <a:pt x="1607" y="256"/>
                  </a:lnTo>
                  <a:lnTo>
                    <a:pt x="1614" y="260"/>
                  </a:lnTo>
                  <a:lnTo>
                    <a:pt x="1624" y="263"/>
                  </a:lnTo>
                  <a:lnTo>
                    <a:pt x="1633" y="267"/>
                  </a:lnTo>
                  <a:lnTo>
                    <a:pt x="1643" y="271"/>
                  </a:lnTo>
                  <a:lnTo>
                    <a:pt x="1652" y="275"/>
                  </a:lnTo>
                  <a:lnTo>
                    <a:pt x="1662" y="277"/>
                  </a:lnTo>
                  <a:lnTo>
                    <a:pt x="1671" y="281"/>
                  </a:lnTo>
                  <a:lnTo>
                    <a:pt x="1681" y="285"/>
                  </a:lnTo>
                  <a:lnTo>
                    <a:pt x="1688" y="287"/>
                  </a:lnTo>
                  <a:lnTo>
                    <a:pt x="1697" y="290"/>
                  </a:lnTo>
                  <a:lnTo>
                    <a:pt x="1706" y="292"/>
                  </a:lnTo>
                  <a:lnTo>
                    <a:pt x="1715" y="295"/>
                  </a:lnTo>
                  <a:lnTo>
                    <a:pt x="1723" y="297"/>
                  </a:lnTo>
                  <a:lnTo>
                    <a:pt x="1731" y="300"/>
                  </a:lnTo>
                  <a:lnTo>
                    <a:pt x="1740" y="301"/>
                  </a:lnTo>
                  <a:lnTo>
                    <a:pt x="1749" y="305"/>
                  </a:lnTo>
                  <a:lnTo>
                    <a:pt x="1755" y="306"/>
                  </a:lnTo>
                  <a:lnTo>
                    <a:pt x="1764" y="307"/>
                  </a:lnTo>
                  <a:lnTo>
                    <a:pt x="1770" y="309"/>
                  </a:lnTo>
                  <a:lnTo>
                    <a:pt x="1777" y="310"/>
                  </a:lnTo>
                  <a:lnTo>
                    <a:pt x="1785" y="310"/>
                  </a:lnTo>
                  <a:lnTo>
                    <a:pt x="1791" y="311"/>
                  </a:lnTo>
                  <a:lnTo>
                    <a:pt x="1798" y="311"/>
                  </a:lnTo>
                  <a:lnTo>
                    <a:pt x="1805" y="311"/>
                  </a:lnTo>
                  <a:lnTo>
                    <a:pt x="1889" y="274"/>
                  </a:lnTo>
                  <a:lnTo>
                    <a:pt x="1892" y="275"/>
                  </a:lnTo>
                  <a:lnTo>
                    <a:pt x="1898" y="277"/>
                  </a:lnTo>
                  <a:lnTo>
                    <a:pt x="1902" y="279"/>
                  </a:lnTo>
                  <a:lnTo>
                    <a:pt x="1905" y="281"/>
                  </a:lnTo>
                  <a:lnTo>
                    <a:pt x="1912" y="284"/>
                  </a:lnTo>
                  <a:lnTo>
                    <a:pt x="1919" y="289"/>
                  </a:lnTo>
                  <a:lnTo>
                    <a:pt x="1922" y="290"/>
                  </a:lnTo>
                  <a:lnTo>
                    <a:pt x="1926" y="291"/>
                  </a:lnTo>
                  <a:lnTo>
                    <a:pt x="1928" y="294"/>
                  </a:lnTo>
                  <a:lnTo>
                    <a:pt x="1933" y="295"/>
                  </a:lnTo>
                  <a:lnTo>
                    <a:pt x="1937" y="297"/>
                  </a:lnTo>
                  <a:lnTo>
                    <a:pt x="1941" y="300"/>
                  </a:lnTo>
                  <a:lnTo>
                    <a:pt x="1944" y="302"/>
                  </a:lnTo>
                  <a:lnTo>
                    <a:pt x="1949" y="305"/>
                  </a:lnTo>
                  <a:lnTo>
                    <a:pt x="1953" y="307"/>
                  </a:lnTo>
                  <a:lnTo>
                    <a:pt x="1957" y="310"/>
                  </a:lnTo>
                  <a:lnTo>
                    <a:pt x="1961" y="312"/>
                  </a:lnTo>
                  <a:lnTo>
                    <a:pt x="1966" y="315"/>
                  </a:lnTo>
                  <a:lnTo>
                    <a:pt x="1969" y="318"/>
                  </a:lnTo>
                  <a:lnTo>
                    <a:pt x="1974" y="321"/>
                  </a:lnTo>
                  <a:lnTo>
                    <a:pt x="1980" y="325"/>
                  </a:lnTo>
                  <a:lnTo>
                    <a:pt x="1983" y="328"/>
                  </a:lnTo>
                  <a:lnTo>
                    <a:pt x="1988" y="330"/>
                  </a:lnTo>
                  <a:lnTo>
                    <a:pt x="1992" y="334"/>
                  </a:lnTo>
                  <a:lnTo>
                    <a:pt x="1997" y="336"/>
                  </a:lnTo>
                  <a:lnTo>
                    <a:pt x="2001" y="340"/>
                  </a:lnTo>
                  <a:lnTo>
                    <a:pt x="2005" y="343"/>
                  </a:lnTo>
                  <a:lnTo>
                    <a:pt x="2010" y="346"/>
                  </a:lnTo>
                  <a:lnTo>
                    <a:pt x="2013" y="349"/>
                  </a:lnTo>
                  <a:lnTo>
                    <a:pt x="2017" y="354"/>
                  </a:lnTo>
                  <a:lnTo>
                    <a:pt x="2021" y="356"/>
                  </a:lnTo>
                  <a:lnTo>
                    <a:pt x="2026" y="360"/>
                  </a:lnTo>
                  <a:lnTo>
                    <a:pt x="2028" y="364"/>
                  </a:lnTo>
                  <a:lnTo>
                    <a:pt x="2033" y="368"/>
                  </a:lnTo>
                  <a:lnTo>
                    <a:pt x="2040" y="375"/>
                  </a:lnTo>
                  <a:lnTo>
                    <a:pt x="2047" y="383"/>
                  </a:lnTo>
                  <a:lnTo>
                    <a:pt x="2054" y="389"/>
                  </a:lnTo>
                  <a:lnTo>
                    <a:pt x="2059" y="398"/>
                  </a:lnTo>
                  <a:lnTo>
                    <a:pt x="2061" y="400"/>
                  </a:lnTo>
                  <a:lnTo>
                    <a:pt x="2062" y="406"/>
                  </a:lnTo>
                  <a:lnTo>
                    <a:pt x="2065" y="409"/>
                  </a:lnTo>
                  <a:lnTo>
                    <a:pt x="2067" y="413"/>
                  </a:lnTo>
                  <a:lnTo>
                    <a:pt x="2070" y="417"/>
                  </a:lnTo>
                  <a:lnTo>
                    <a:pt x="2071" y="421"/>
                  </a:lnTo>
                  <a:lnTo>
                    <a:pt x="2071" y="424"/>
                  </a:lnTo>
                  <a:lnTo>
                    <a:pt x="2072" y="428"/>
                  </a:lnTo>
                  <a:lnTo>
                    <a:pt x="2074" y="432"/>
                  </a:lnTo>
                  <a:lnTo>
                    <a:pt x="2075" y="436"/>
                  </a:lnTo>
                  <a:lnTo>
                    <a:pt x="2075" y="439"/>
                  </a:lnTo>
                  <a:lnTo>
                    <a:pt x="2075" y="444"/>
                  </a:lnTo>
                  <a:lnTo>
                    <a:pt x="2072" y="451"/>
                  </a:lnTo>
                  <a:lnTo>
                    <a:pt x="2070" y="460"/>
                  </a:lnTo>
                  <a:lnTo>
                    <a:pt x="2066" y="463"/>
                  </a:lnTo>
                  <a:lnTo>
                    <a:pt x="2065" y="467"/>
                  </a:lnTo>
                  <a:lnTo>
                    <a:pt x="2061" y="471"/>
                  </a:lnTo>
                  <a:lnTo>
                    <a:pt x="2059" y="476"/>
                  </a:lnTo>
                  <a:lnTo>
                    <a:pt x="2054" y="478"/>
                  </a:lnTo>
                  <a:lnTo>
                    <a:pt x="2050" y="483"/>
                  </a:lnTo>
                  <a:lnTo>
                    <a:pt x="2045" y="487"/>
                  </a:lnTo>
                  <a:lnTo>
                    <a:pt x="2040" y="492"/>
                  </a:lnTo>
                  <a:lnTo>
                    <a:pt x="2035" y="496"/>
                  </a:lnTo>
                  <a:lnTo>
                    <a:pt x="2030" y="500"/>
                  </a:lnTo>
                  <a:lnTo>
                    <a:pt x="2025" y="505"/>
                  </a:lnTo>
                  <a:lnTo>
                    <a:pt x="2018" y="509"/>
                  </a:lnTo>
                  <a:lnTo>
                    <a:pt x="2011" y="512"/>
                  </a:lnTo>
                  <a:lnTo>
                    <a:pt x="2005" y="516"/>
                  </a:lnTo>
                  <a:lnTo>
                    <a:pt x="1998" y="521"/>
                  </a:lnTo>
                  <a:lnTo>
                    <a:pt x="1992" y="525"/>
                  </a:lnTo>
                  <a:lnTo>
                    <a:pt x="1983" y="530"/>
                  </a:lnTo>
                  <a:lnTo>
                    <a:pt x="1977" y="534"/>
                  </a:lnTo>
                  <a:lnTo>
                    <a:pt x="1969" y="537"/>
                  </a:lnTo>
                  <a:lnTo>
                    <a:pt x="1963" y="543"/>
                  </a:lnTo>
                  <a:lnTo>
                    <a:pt x="1954" y="545"/>
                  </a:lnTo>
                  <a:lnTo>
                    <a:pt x="1947" y="550"/>
                  </a:lnTo>
                  <a:lnTo>
                    <a:pt x="1939" y="554"/>
                  </a:lnTo>
                  <a:lnTo>
                    <a:pt x="1932" y="559"/>
                  </a:lnTo>
                  <a:lnTo>
                    <a:pt x="1923" y="561"/>
                  </a:lnTo>
                  <a:lnTo>
                    <a:pt x="1915" y="566"/>
                  </a:lnTo>
                  <a:lnTo>
                    <a:pt x="1908" y="570"/>
                  </a:lnTo>
                  <a:lnTo>
                    <a:pt x="1899" y="574"/>
                  </a:lnTo>
                  <a:lnTo>
                    <a:pt x="1892" y="576"/>
                  </a:lnTo>
                  <a:lnTo>
                    <a:pt x="1883" y="581"/>
                  </a:lnTo>
                  <a:lnTo>
                    <a:pt x="1875" y="584"/>
                  </a:lnTo>
                  <a:lnTo>
                    <a:pt x="1867" y="588"/>
                  </a:lnTo>
                  <a:lnTo>
                    <a:pt x="1859" y="592"/>
                  </a:lnTo>
                  <a:lnTo>
                    <a:pt x="1851" y="594"/>
                  </a:lnTo>
                  <a:lnTo>
                    <a:pt x="1844" y="598"/>
                  </a:lnTo>
                  <a:lnTo>
                    <a:pt x="1836" y="602"/>
                  </a:lnTo>
                  <a:lnTo>
                    <a:pt x="1828" y="604"/>
                  </a:lnTo>
                  <a:lnTo>
                    <a:pt x="1821" y="608"/>
                  </a:lnTo>
                  <a:lnTo>
                    <a:pt x="1814" y="610"/>
                  </a:lnTo>
                  <a:lnTo>
                    <a:pt x="1808" y="613"/>
                  </a:lnTo>
                  <a:lnTo>
                    <a:pt x="1801" y="615"/>
                  </a:lnTo>
                  <a:lnTo>
                    <a:pt x="1794" y="618"/>
                  </a:lnTo>
                  <a:lnTo>
                    <a:pt x="1787" y="620"/>
                  </a:lnTo>
                  <a:lnTo>
                    <a:pt x="1782" y="624"/>
                  </a:lnTo>
                  <a:lnTo>
                    <a:pt x="1776" y="625"/>
                  </a:lnTo>
                  <a:lnTo>
                    <a:pt x="1770" y="628"/>
                  </a:lnTo>
                  <a:lnTo>
                    <a:pt x="1765" y="631"/>
                  </a:lnTo>
                  <a:lnTo>
                    <a:pt x="1760" y="632"/>
                  </a:lnTo>
                  <a:lnTo>
                    <a:pt x="1755" y="633"/>
                  </a:lnTo>
                  <a:lnTo>
                    <a:pt x="1750" y="636"/>
                  </a:lnTo>
                  <a:lnTo>
                    <a:pt x="1746" y="637"/>
                  </a:lnTo>
                  <a:lnTo>
                    <a:pt x="1744" y="638"/>
                  </a:lnTo>
                  <a:lnTo>
                    <a:pt x="1737" y="641"/>
                  </a:lnTo>
                  <a:lnTo>
                    <a:pt x="1732" y="642"/>
                  </a:lnTo>
                  <a:lnTo>
                    <a:pt x="1730" y="643"/>
                  </a:lnTo>
                  <a:lnTo>
                    <a:pt x="1730" y="644"/>
                  </a:lnTo>
                  <a:lnTo>
                    <a:pt x="1728" y="643"/>
                  </a:lnTo>
                  <a:lnTo>
                    <a:pt x="1726" y="641"/>
                  </a:lnTo>
                  <a:lnTo>
                    <a:pt x="1721" y="634"/>
                  </a:lnTo>
                  <a:lnTo>
                    <a:pt x="1717" y="628"/>
                  </a:lnTo>
                  <a:lnTo>
                    <a:pt x="1713" y="624"/>
                  </a:lnTo>
                  <a:lnTo>
                    <a:pt x="1711" y="619"/>
                  </a:lnTo>
                  <a:lnTo>
                    <a:pt x="1707" y="614"/>
                  </a:lnTo>
                  <a:lnTo>
                    <a:pt x="1703" y="609"/>
                  </a:lnTo>
                  <a:lnTo>
                    <a:pt x="1698" y="603"/>
                  </a:lnTo>
                  <a:lnTo>
                    <a:pt x="1693" y="598"/>
                  </a:lnTo>
                  <a:lnTo>
                    <a:pt x="1688" y="592"/>
                  </a:lnTo>
                  <a:lnTo>
                    <a:pt x="1685" y="585"/>
                  </a:lnTo>
                  <a:lnTo>
                    <a:pt x="1678" y="578"/>
                  </a:lnTo>
                  <a:lnTo>
                    <a:pt x="1671" y="570"/>
                  </a:lnTo>
                  <a:lnTo>
                    <a:pt x="1664" y="564"/>
                  </a:lnTo>
                  <a:lnTo>
                    <a:pt x="1658" y="556"/>
                  </a:lnTo>
                  <a:lnTo>
                    <a:pt x="1651" y="548"/>
                  </a:lnTo>
                  <a:lnTo>
                    <a:pt x="1643" y="539"/>
                  </a:lnTo>
                  <a:lnTo>
                    <a:pt x="1636" y="531"/>
                  </a:lnTo>
                  <a:lnTo>
                    <a:pt x="1629" y="522"/>
                  </a:lnTo>
                  <a:lnTo>
                    <a:pt x="1621" y="514"/>
                  </a:lnTo>
                  <a:lnTo>
                    <a:pt x="1612" y="505"/>
                  </a:lnTo>
                  <a:lnTo>
                    <a:pt x="1603" y="495"/>
                  </a:lnTo>
                  <a:lnTo>
                    <a:pt x="1594" y="487"/>
                  </a:lnTo>
                  <a:lnTo>
                    <a:pt x="1584" y="477"/>
                  </a:lnTo>
                  <a:lnTo>
                    <a:pt x="1575" y="467"/>
                  </a:lnTo>
                  <a:lnTo>
                    <a:pt x="1565" y="458"/>
                  </a:lnTo>
                  <a:lnTo>
                    <a:pt x="1555" y="448"/>
                  </a:lnTo>
                  <a:lnTo>
                    <a:pt x="1544" y="438"/>
                  </a:lnTo>
                  <a:lnTo>
                    <a:pt x="1534" y="428"/>
                  </a:lnTo>
                  <a:lnTo>
                    <a:pt x="1523" y="417"/>
                  </a:lnTo>
                  <a:lnTo>
                    <a:pt x="1511" y="408"/>
                  </a:lnTo>
                  <a:lnTo>
                    <a:pt x="1499" y="397"/>
                  </a:lnTo>
                  <a:lnTo>
                    <a:pt x="1486" y="387"/>
                  </a:lnTo>
                  <a:lnTo>
                    <a:pt x="1474" y="377"/>
                  </a:lnTo>
                  <a:lnTo>
                    <a:pt x="1462" y="367"/>
                  </a:lnTo>
                  <a:lnTo>
                    <a:pt x="1449" y="356"/>
                  </a:lnTo>
                  <a:lnTo>
                    <a:pt x="1435" y="346"/>
                  </a:lnTo>
                  <a:lnTo>
                    <a:pt x="1422" y="336"/>
                  </a:lnTo>
                  <a:lnTo>
                    <a:pt x="1408" y="326"/>
                  </a:lnTo>
                  <a:lnTo>
                    <a:pt x="1395" y="316"/>
                  </a:lnTo>
                  <a:lnTo>
                    <a:pt x="1380" y="307"/>
                  </a:lnTo>
                  <a:lnTo>
                    <a:pt x="1364" y="297"/>
                  </a:lnTo>
                  <a:lnTo>
                    <a:pt x="1351" y="289"/>
                  </a:lnTo>
                  <a:lnTo>
                    <a:pt x="1336" y="279"/>
                  </a:lnTo>
                  <a:lnTo>
                    <a:pt x="1321" y="270"/>
                  </a:lnTo>
                  <a:lnTo>
                    <a:pt x="1305" y="260"/>
                  </a:lnTo>
                  <a:lnTo>
                    <a:pt x="1289" y="251"/>
                  </a:lnTo>
                  <a:lnTo>
                    <a:pt x="1273" y="242"/>
                  </a:lnTo>
                  <a:lnTo>
                    <a:pt x="1257" y="233"/>
                  </a:lnTo>
                  <a:lnTo>
                    <a:pt x="1240" y="226"/>
                  </a:lnTo>
                  <a:lnTo>
                    <a:pt x="1224" y="217"/>
                  </a:lnTo>
                  <a:lnTo>
                    <a:pt x="1206" y="209"/>
                  </a:lnTo>
                  <a:lnTo>
                    <a:pt x="1189" y="202"/>
                  </a:lnTo>
                  <a:lnTo>
                    <a:pt x="1171" y="194"/>
                  </a:lnTo>
                  <a:lnTo>
                    <a:pt x="1154" y="188"/>
                  </a:lnTo>
                  <a:lnTo>
                    <a:pt x="1135" y="181"/>
                  </a:lnTo>
                  <a:lnTo>
                    <a:pt x="1117" y="174"/>
                  </a:lnTo>
                  <a:lnTo>
                    <a:pt x="1100" y="168"/>
                  </a:lnTo>
                  <a:lnTo>
                    <a:pt x="1082" y="163"/>
                  </a:lnTo>
                  <a:lnTo>
                    <a:pt x="1062" y="157"/>
                  </a:lnTo>
                  <a:lnTo>
                    <a:pt x="1044" y="152"/>
                  </a:lnTo>
                  <a:lnTo>
                    <a:pt x="1027" y="147"/>
                  </a:lnTo>
                  <a:lnTo>
                    <a:pt x="1009" y="143"/>
                  </a:lnTo>
                  <a:lnTo>
                    <a:pt x="993" y="139"/>
                  </a:lnTo>
                  <a:lnTo>
                    <a:pt x="977" y="135"/>
                  </a:lnTo>
                  <a:lnTo>
                    <a:pt x="962" y="131"/>
                  </a:lnTo>
                  <a:lnTo>
                    <a:pt x="947" y="129"/>
                  </a:lnTo>
                  <a:lnTo>
                    <a:pt x="931" y="126"/>
                  </a:lnTo>
                  <a:lnTo>
                    <a:pt x="916" y="124"/>
                  </a:lnTo>
                  <a:lnTo>
                    <a:pt x="903" y="121"/>
                  </a:lnTo>
                  <a:lnTo>
                    <a:pt x="890" y="120"/>
                  </a:lnTo>
                  <a:lnTo>
                    <a:pt x="876" y="119"/>
                  </a:lnTo>
                  <a:lnTo>
                    <a:pt x="865" y="118"/>
                  </a:lnTo>
                  <a:lnTo>
                    <a:pt x="852" y="118"/>
                  </a:lnTo>
                  <a:lnTo>
                    <a:pt x="841" y="118"/>
                  </a:lnTo>
                  <a:lnTo>
                    <a:pt x="829" y="116"/>
                  </a:lnTo>
                  <a:lnTo>
                    <a:pt x="817" y="116"/>
                  </a:lnTo>
                  <a:lnTo>
                    <a:pt x="807" y="116"/>
                  </a:lnTo>
                  <a:lnTo>
                    <a:pt x="797" y="118"/>
                  </a:lnTo>
                  <a:lnTo>
                    <a:pt x="787" y="118"/>
                  </a:lnTo>
                  <a:lnTo>
                    <a:pt x="777" y="120"/>
                  </a:lnTo>
                  <a:lnTo>
                    <a:pt x="768" y="120"/>
                  </a:lnTo>
                  <a:lnTo>
                    <a:pt x="759" y="123"/>
                  </a:lnTo>
                  <a:lnTo>
                    <a:pt x="751" y="123"/>
                  </a:lnTo>
                  <a:lnTo>
                    <a:pt x="743" y="124"/>
                  </a:lnTo>
                  <a:lnTo>
                    <a:pt x="736" y="126"/>
                  </a:lnTo>
                  <a:lnTo>
                    <a:pt x="728" y="129"/>
                  </a:lnTo>
                  <a:lnTo>
                    <a:pt x="721" y="131"/>
                  </a:lnTo>
                  <a:lnTo>
                    <a:pt x="714" y="133"/>
                  </a:lnTo>
                  <a:lnTo>
                    <a:pt x="708" y="137"/>
                  </a:lnTo>
                  <a:lnTo>
                    <a:pt x="703" y="139"/>
                  </a:lnTo>
                  <a:lnTo>
                    <a:pt x="697" y="140"/>
                  </a:lnTo>
                  <a:lnTo>
                    <a:pt x="690" y="143"/>
                  </a:lnTo>
                  <a:lnTo>
                    <a:pt x="685" y="145"/>
                  </a:lnTo>
                  <a:lnTo>
                    <a:pt x="680" y="149"/>
                  </a:lnTo>
                  <a:lnTo>
                    <a:pt x="675" y="150"/>
                  </a:lnTo>
                  <a:lnTo>
                    <a:pt x="670" y="154"/>
                  </a:lnTo>
                  <a:lnTo>
                    <a:pt x="667" y="157"/>
                  </a:lnTo>
                  <a:lnTo>
                    <a:pt x="663" y="160"/>
                  </a:lnTo>
                  <a:lnTo>
                    <a:pt x="655" y="165"/>
                  </a:lnTo>
                  <a:lnTo>
                    <a:pt x="649" y="170"/>
                  </a:lnTo>
                  <a:lnTo>
                    <a:pt x="644" y="177"/>
                  </a:lnTo>
                  <a:lnTo>
                    <a:pt x="639" y="182"/>
                  </a:lnTo>
                  <a:lnTo>
                    <a:pt x="635" y="187"/>
                  </a:lnTo>
                  <a:lnTo>
                    <a:pt x="631" y="191"/>
                  </a:lnTo>
                  <a:lnTo>
                    <a:pt x="629" y="196"/>
                  </a:lnTo>
                  <a:lnTo>
                    <a:pt x="628" y="199"/>
                  </a:lnTo>
                  <a:lnTo>
                    <a:pt x="625" y="204"/>
                  </a:lnTo>
                  <a:lnTo>
                    <a:pt x="625" y="207"/>
                  </a:lnTo>
                  <a:lnTo>
                    <a:pt x="624" y="207"/>
                  </a:lnTo>
                  <a:lnTo>
                    <a:pt x="620" y="212"/>
                  </a:lnTo>
                  <a:lnTo>
                    <a:pt x="619" y="214"/>
                  </a:lnTo>
                  <a:lnTo>
                    <a:pt x="616" y="217"/>
                  </a:lnTo>
                  <a:lnTo>
                    <a:pt x="614" y="221"/>
                  </a:lnTo>
                  <a:lnTo>
                    <a:pt x="610" y="226"/>
                  </a:lnTo>
                  <a:lnTo>
                    <a:pt x="608" y="231"/>
                  </a:lnTo>
                  <a:lnTo>
                    <a:pt x="604" y="235"/>
                  </a:lnTo>
                  <a:lnTo>
                    <a:pt x="599" y="240"/>
                  </a:lnTo>
                  <a:lnTo>
                    <a:pt x="596" y="247"/>
                  </a:lnTo>
                  <a:lnTo>
                    <a:pt x="591" y="253"/>
                  </a:lnTo>
                  <a:lnTo>
                    <a:pt x="588" y="260"/>
                  </a:lnTo>
                  <a:lnTo>
                    <a:pt x="583" y="266"/>
                  </a:lnTo>
                  <a:lnTo>
                    <a:pt x="579" y="274"/>
                  </a:lnTo>
                  <a:lnTo>
                    <a:pt x="574" y="280"/>
                  </a:lnTo>
                  <a:lnTo>
                    <a:pt x="569" y="287"/>
                  </a:lnTo>
                  <a:lnTo>
                    <a:pt x="564" y="294"/>
                  </a:lnTo>
                  <a:lnTo>
                    <a:pt x="560" y="301"/>
                  </a:lnTo>
                  <a:lnTo>
                    <a:pt x="555" y="309"/>
                  </a:lnTo>
                  <a:lnTo>
                    <a:pt x="551" y="316"/>
                  </a:lnTo>
                  <a:lnTo>
                    <a:pt x="549" y="320"/>
                  </a:lnTo>
                  <a:lnTo>
                    <a:pt x="546" y="325"/>
                  </a:lnTo>
                  <a:lnTo>
                    <a:pt x="544" y="328"/>
                  </a:lnTo>
                  <a:lnTo>
                    <a:pt x="542" y="333"/>
                  </a:lnTo>
                  <a:lnTo>
                    <a:pt x="537" y="339"/>
                  </a:lnTo>
                  <a:lnTo>
                    <a:pt x="534" y="346"/>
                  </a:lnTo>
                  <a:lnTo>
                    <a:pt x="530" y="354"/>
                  </a:lnTo>
                  <a:lnTo>
                    <a:pt x="526" y="362"/>
                  </a:lnTo>
                  <a:lnTo>
                    <a:pt x="522" y="368"/>
                  </a:lnTo>
                  <a:lnTo>
                    <a:pt x="520" y="375"/>
                  </a:lnTo>
                  <a:lnTo>
                    <a:pt x="517" y="382"/>
                  </a:lnTo>
                  <a:lnTo>
                    <a:pt x="515" y="388"/>
                  </a:lnTo>
                  <a:lnTo>
                    <a:pt x="512" y="393"/>
                  </a:lnTo>
                  <a:lnTo>
                    <a:pt x="508" y="399"/>
                  </a:lnTo>
                  <a:lnTo>
                    <a:pt x="505" y="406"/>
                  </a:lnTo>
                  <a:lnTo>
                    <a:pt x="501" y="412"/>
                  </a:lnTo>
                  <a:lnTo>
                    <a:pt x="493" y="418"/>
                  </a:lnTo>
                  <a:lnTo>
                    <a:pt x="488" y="426"/>
                  </a:lnTo>
                  <a:lnTo>
                    <a:pt x="482" y="432"/>
                  </a:lnTo>
                  <a:lnTo>
                    <a:pt x="476" y="439"/>
                  </a:lnTo>
                  <a:lnTo>
                    <a:pt x="468" y="446"/>
                  </a:lnTo>
                  <a:lnTo>
                    <a:pt x="461" y="453"/>
                  </a:lnTo>
                  <a:lnTo>
                    <a:pt x="457" y="456"/>
                  </a:lnTo>
                  <a:lnTo>
                    <a:pt x="453" y="460"/>
                  </a:lnTo>
                  <a:lnTo>
                    <a:pt x="448" y="463"/>
                  </a:lnTo>
                  <a:lnTo>
                    <a:pt x="446" y="467"/>
                  </a:lnTo>
                  <a:lnTo>
                    <a:pt x="441" y="470"/>
                  </a:lnTo>
                  <a:lnTo>
                    <a:pt x="437" y="473"/>
                  </a:lnTo>
                  <a:lnTo>
                    <a:pt x="432" y="477"/>
                  </a:lnTo>
                  <a:lnTo>
                    <a:pt x="429" y="481"/>
                  </a:lnTo>
                  <a:lnTo>
                    <a:pt x="424" y="483"/>
                  </a:lnTo>
                  <a:lnTo>
                    <a:pt x="421" y="487"/>
                  </a:lnTo>
                  <a:lnTo>
                    <a:pt x="416" y="491"/>
                  </a:lnTo>
                  <a:lnTo>
                    <a:pt x="413" y="494"/>
                  </a:lnTo>
                  <a:lnTo>
                    <a:pt x="408" y="497"/>
                  </a:lnTo>
                  <a:lnTo>
                    <a:pt x="404" y="500"/>
                  </a:lnTo>
                  <a:lnTo>
                    <a:pt x="399" y="502"/>
                  </a:lnTo>
                  <a:lnTo>
                    <a:pt x="395" y="506"/>
                  </a:lnTo>
                  <a:lnTo>
                    <a:pt x="392" y="509"/>
                  </a:lnTo>
                  <a:lnTo>
                    <a:pt x="387" y="511"/>
                  </a:lnTo>
                  <a:lnTo>
                    <a:pt x="384" y="514"/>
                  </a:lnTo>
                  <a:lnTo>
                    <a:pt x="380" y="517"/>
                  </a:lnTo>
                  <a:lnTo>
                    <a:pt x="375" y="520"/>
                  </a:lnTo>
                  <a:lnTo>
                    <a:pt x="372" y="522"/>
                  </a:lnTo>
                  <a:lnTo>
                    <a:pt x="368" y="525"/>
                  </a:lnTo>
                  <a:lnTo>
                    <a:pt x="365" y="527"/>
                  </a:lnTo>
                  <a:lnTo>
                    <a:pt x="358" y="531"/>
                  </a:lnTo>
                  <a:lnTo>
                    <a:pt x="353" y="536"/>
                  </a:lnTo>
                  <a:lnTo>
                    <a:pt x="347" y="539"/>
                  </a:lnTo>
                  <a:lnTo>
                    <a:pt x="342" y="543"/>
                  </a:lnTo>
                  <a:lnTo>
                    <a:pt x="337" y="545"/>
                  </a:lnTo>
                  <a:lnTo>
                    <a:pt x="334" y="549"/>
                  </a:lnTo>
                  <a:lnTo>
                    <a:pt x="329" y="553"/>
                  </a:lnTo>
                  <a:lnTo>
                    <a:pt x="328" y="554"/>
                  </a:lnTo>
                  <a:lnTo>
                    <a:pt x="325" y="554"/>
                  </a:lnTo>
                  <a:lnTo>
                    <a:pt x="324" y="553"/>
                  </a:lnTo>
                  <a:lnTo>
                    <a:pt x="321" y="553"/>
                  </a:lnTo>
                  <a:lnTo>
                    <a:pt x="318" y="553"/>
                  </a:lnTo>
                  <a:lnTo>
                    <a:pt x="313" y="551"/>
                  </a:lnTo>
                  <a:lnTo>
                    <a:pt x="308" y="550"/>
                  </a:lnTo>
                  <a:lnTo>
                    <a:pt x="301" y="550"/>
                  </a:lnTo>
                  <a:lnTo>
                    <a:pt x="295" y="551"/>
                  </a:lnTo>
                  <a:lnTo>
                    <a:pt x="290" y="551"/>
                  </a:lnTo>
                  <a:lnTo>
                    <a:pt x="286" y="551"/>
                  </a:lnTo>
                  <a:lnTo>
                    <a:pt x="283" y="551"/>
                  </a:lnTo>
                  <a:lnTo>
                    <a:pt x="279" y="553"/>
                  </a:lnTo>
                  <a:lnTo>
                    <a:pt x="275" y="553"/>
                  </a:lnTo>
                  <a:lnTo>
                    <a:pt x="270" y="554"/>
                  </a:lnTo>
                  <a:lnTo>
                    <a:pt x="266" y="555"/>
                  </a:lnTo>
                  <a:lnTo>
                    <a:pt x="262" y="558"/>
                  </a:lnTo>
                  <a:lnTo>
                    <a:pt x="257" y="558"/>
                  </a:lnTo>
                  <a:lnTo>
                    <a:pt x="252" y="560"/>
                  </a:lnTo>
                  <a:lnTo>
                    <a:pt x="249" y="561"/>
                  </a:lnTo>
                  <a:lnTo>
                    <a:pt x="245" y="564"/>
                  </a:lnTo>
                  <a:lnTo>
                    <a:pt x="240" y="566"/>
                  </a:lnTo>
                  <a:lnTo>
                    <a:pt x="236" y="570"/>
                  </a:lnTo>
                  <a:lnTo>
                    <a:pt x="231" y="573"/>
                  </a:lnTo>
                  <a:lnTo>
                    <a:pt x="227" y="576"/>
                  </a:lnTo>
                  <a:lnTo>
                    <a:pt x="193" y="602"/>
                  </a:lnTo>
                  <a:close/>
                </a:path>
              </a:pathLst>
            </a:custGeom>
            <a:solidFill>
              <a:srgbClr val="DEAD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11" name="Freeform 81"/>
            <p:cNvSpPr>
              <a:spLocks/>
            </p:cNvSpPr>
            <p:nvPr/>
          </p:nvSpPr>
          <p:spPr bwMode="auto">
            <a:xfrm>
              <a:off x="2976" y="3094"/>
              <a:ext cx="580" cy="149"/>
            </a:xfrm>
            <a:custGeom>
              <a:avLst/>
              <a:gdLst>
                <a:gd name="T0" fmla="*/ 318 w 1740"/>
                <a:gd name="T1" fmla="*/ 350 h 446"/>
                <a:gd name="T2" fmla="*/ 344 w 1740"/>
                <a:gd name="T3" fmla="*/ 367 h 446"/>
                <a:gd name="T4" fmla="*/ 727 w 1740"/>
                <a:gd name="T5" fmla="*/ 446 h 446"/>
                <a:gd name="T6" fmla="*/ 754 w 1740"/>
                <a:gd name="T7" fmla="*/ 446 h 446"/>
                <a:gd name="T8" fmla="*/ 806 w 1740"/>
                <a:gd name="T9" fmla="*/ 445 h 446"/>
                <a:gd name="T10" fmla="*/ 875 w 1740"/>
                <a:gd name="T11" fmla="*/ 440 h 446"/>
                <a:gd name="T12" fmla="*/ 961 w 1740"/>
                <a:gd name="T13" fmla="*/ 430 h 446"/>
                <a:gd name="T14" fmla="*/ 1062 w 1740"/>
                <a:gd name="T15" fmla="*/ 413 h 446"/>
                <a:gd name="T16" fmla="*/ 1175 w 1740"/>
                <a:gd name="T17" fmla="*/ 388 h 446"/>
                <a:gd name="T18" fmla="*/ 1297 w 1740"/>
                <a:gd name="T19" fmla="*/ 352 h 446"/>
                <a:gd name="T20" fmla="*/ 1423 w 1740"/>
                <a:gd name="T21" fmla="*/ 305 h 446"/>
                <a:gd name="T22" fmla="*/ 1555 w 1740"/>
                <a:gd name="T23" fmla="*/ 242 h 446"/>
                <a:gd name="T24" fmla="*/ 1688 w 1740"/>
                <a:gd name="T25" fmla="*/ 167 h 446"/>
                <a:gd name="T26" fmla="*/ 1560 w 1740"/>
                <a:gd name="T27" fmla="*/ 3 h 446"/>
                <a:gd name="T28" fmla="*/ 1535 w 1740"/>
                <a:gd name="T29" fmla="*/ 19 h 446"/>
                <a:gd name="T30" fmla="*/ 1491 w 1740"/>
                <a:gd name="T31" fmla="*/ 45 h 446"/>
                <a:gd name="T32" fmla="*/ 1433 w 1740"/>
                <a:gd name="T33" fmla="*/ 75 h 446"/>
                <a:gd name="T34" fmla="*/ 1367 w 1740"/>
                <a:gd name="T35" fmla="*/ 109 h 446"/>
                <a:gd name="T36" fmla="*/ 1290 w 1740"/>
                <a:gd name="T37" fmla="*/ 145 h 446"/>
                <a:gd name="T38" fmla="*/ 1209 w 1740"/>
                <a:gd name="T39" fmla="*/ 179 h 446"/>
                <a:gd name="T40" fmla="*/ 1125 w 1740"/>
                <a:gd name="T41" fmla="*/ 210 h 446"/>
                <a:gd name="T42" fmla="*/ 1041 w 1740"/>
                <a:gd name="T43" fmla="*/ 233 h 446"/>
                <a:gd name="T44" fmla="*/ 959 w 1740"/>
                <a:gd name="T45" fmla="*/ 247 h 446"/>
                <a:gd name="T46" fmla="*/ 884 w 1740"/>
                <a:gd name="T47" fmla="*/ 251 h 446"/>
                <a:gd name="T48" fmla="*/ 812 w 1740"/>
                <a:gd name="T49" fmla="*/ 247 h 446"/>
                <a:gd name="T50" fmla="*/ 746 w 1740"/>
                <a:gd name="T51" fmla="*/ 244 h 446"/>
                <a:gd name="T52" fmla="*/ 683 w 1740"/>
                <a:gd name="T53" fmla="*/ 238 h 446"/>
                <a:gd name="T54" fmla="*/ 624 w 1740"/>
                <a:gd name="T55" fmla="*/ 233 h 446"/>
                <a:gd name="T56" fmla="*/ 571 w 1740"/>
                <a:gd name="T57" fmla="*/ 226 h 446"/>
                <a:gd name="T58" fmla="*/ 521 w 1740"/>
                <a:gd name="T59" fmla="*/ 216 h 446"/>
                <a:gd name="T60" fmla="*/ 474 w 1740"/>
                <a:gd name="T61" fmla="*/ 206 h 446"/>
                <a:gd name="T62" fmla="*/ 434 w 1740"/>
                <a:gd name="T63" fmla="*/ 193 h 446"/>
                <a:gd name="T64" fmla="*/ 398 w 1740"/>
                <a:gd name="T65" fmla="*/ 178 h 446"/>
                <a:gd name="T66" fmla="*/ 365 w 1740"/>
                <a:gd name="T67" fmla="*/ 161 h 446"/>
                <a:gd name="T68" fmla="*/ 343 w 1740"/>
                <a:gd name="T69" fmla="*/ 153 h 446"/>
                <a:gd name="T70" fmla="*/ 316 w 1740"/>
                <a:gd name="T71" fmla="*/ 159 h 446"/>
                <a:gd name="T72" fmla="*/ 281 w 1740"/>
                <a:gd name="T73" fmla="*/ 167 h 446"/>
                <a:gd name="T74" fmla="*/ 241 w 1740"/>
                <a:gd name="T75" fmla="*/ 169 h 446"/>
                <a:gd name="T76" fmla="*/ 207 w 1740"/>
                <a:gd name="T77" fmla="*/ 163 h 446"/>
                <a:gd name="T78" fmla="*/ 177 w 1740"/>
                <a:gd name="T79" fmla="*/ 137 h 446"/>
                <a:gd name="T80" fmla="*/ 147 w 1740"/>
                <a:gd name="T81" fmla="*/ 107 h 446"/>
                <a:gd name="T82" fmla="*/ 114 w 1740"/>
                <a:gd name="T83" fmla="*/ 104 h 446"/>
                <a:gd name="T84" fmla="*/ 85 w 1740"/>
                <a:gd name="T85" fmla="*/ 109 h 446"/>
                <a:gd name="T86" fmla="*/ 54 w 1740"/>
                <a:gd name="T87" fmla="*/ 119 h 446"/>
                <a:gd name="T88" fmla="*/ 23 w 1740"/>
                <a:gd name="T89" fmla="*/ 133 h 446"/>
                <a:gd name="T90" fmla="*/ 1 w 1740"/>
                <a:gd name="T91" fmla="*/ 154 h 446"/>
                <a:gd name="T92" fmla="*/ 5 w 1740"/>
                <a:gd name="T93" fmla="*/ 177 h 446"/>
                <a:gd name="T94" fmla="*/ 28 w 1740"/>
                <a:gd name="T95" fmla="*/ 194 h 446"/>
                <a:gd name="T96" fmla="*/ 49 w 1740"/>
                <a:gd name="T97" fmla="*/ 198 h 446"/>
                <a:gd name="T98" fmla="*/ 80 w 1740"/>
                <a:gd name="T99" fmla="*/ 206 h 446"/>
                <a:gd name="T100" fmla="*/ 105 w 1740"/>
                <a:gd name="T101" fmla="*/ 213 h 446"/>
                <a:gd name="T102" fmla="*/ 133 w 1740"/>
                <a:gd name="T103" fmla="*/ 222 h 446"/>
                <a:gd name="T104" fmla="*/ 162 w 1740"/>
                <a:gd name="T105" fmla="*/ 233 h 446"/>
                <a:gd name="T106" fmla="*/ 190 w 1740"/>
                <a:gd name="T107" fmla="*/ 246 h 446"/>
                <a:gd name="T108" fmla="*/ 215 w 1740"/>
                <a:gd name="T109" fmla="*/ 259 h 446"/>
                <a:gd name="T110" fmla="*/ 246 w 1740"/>
                <a:gd name="T111" fmla="*/ 284 h 446"/>
                <a:gd name="T112" fmla="*/ 276 w 1740"/>
                <a:gd name="T113" fmla="*/ 315 h 4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740"/>
                <a:gd name="T172" fmla="*/ 0 h 446"/>
                <a:gd name="T173" fmla="*/ 1740 w 1740"/>
                <a:gd name="T174" fmla="*/ 446 h 44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740" h="446">
                  <a:moveTo>
                    <a:pt x="289" y="328"/>
                  </a:moveTo>
                  <a:lnTo>
                    <a:pt x="295" y="333"/>
                  </a:lnTo>
                  <a:lnTo>
                    <a:pt x="301" y="339"/>
                  </a:lnTo>
                  <a:lnTo>
                    <a:pt x="306" y="343"/>
                  </a:lnTo>
                  <a:lnTo>
                    <a:pt x="314" y="347"/>
                  </a:lnTo>
                  <a:lnTo>
                    <a:pt x="318" y="350"/>
                  </a:lnTo>
                  <a:lnTo>
                    <a:pt x="324" y="354"/>
                  </a:lnTo>
                  <a:lnTo>
                    <a:pt x="329" y="357"/>
                  </a:lnTo>
                  <a:lnTo>
                    <a:pt x="334" y="360"/>
                  </a:lnTo>
                  <a:lnTo>
                    <a:pt x="338" y="363"/>
                  </a:lnTo>
                  <a:lnTo>
                    <a:pt x="341" y="364"/>
                  </a:lnTo>
                  <a:lnTo>
                    <a:pt x="344" y="367"/>
                  </a:lnTo>
                  <a:lnTo>
                    <a:pt x="348" y="368"/>
                  </a:lnTo>
                  <a:lnTo>
                    <a:pt x="350" y="369"/>
                  </a:lnTo>
                  <a:lnTo>
                    <a:pt x="353" y="370"/>
                  </a:lnTo>
                  <a:lnTo>
                    <a:pt x="720" y="446"/>
                  </a:lnTo>
                  <a:lnTo>
                    <a:pt x="722" y="446"/>
                  </a:lnTo>
                  <a:lnTo>
                    <a:pt x="727" y="446"/>
                  </a:lnTo>
                  <a:lnTo>
                    <a:pt x="728" y="446"/>
                  </a:lnTo>
                  <a:lnTo>
                    <a:pt x="733" y="446"/>
                  </a:lnTo>
                  <a:lnTo>
                    <a:pt x="737" y="446"/>
                  </a:lnTo>
                  <a:lnTo>
                    <a:pt x="743" y="446"/>
                  </a:lnTo>
                  <a:lnTo>
                    <a:pt x="747" y="446"/>
                  </a:lnTo>
                  <a:lnTo>
                    <a:pt x="754" y="446"/>
                  </a:lnTo>
                  <a:lnTo>
                    <a:pt x="761" y="446"/>
                  </a:lnTo>
                  <a:lnTo>
                    <a:pt x="769" y="446"/>
                  </a:lnTo>
                  <a:lnTo>
                    <a:pt x="777" y="445"/>
                  </a:lnTo>
                  <a:lnTo>
                    <a:pt x="786" y="445"/>
                  </a:lnTo>
                  <a:lnTo>
                    <a:pt x="795" y="445"/>
                  </a:lnTo>
                  <a:lnTo>
                    <a:pt x="806" y="445"/>
                  </a:lnTo>
                  <a:lnTo>
                    <a:pt x="816" y="443"/>
                  </a:lnTo>
                  <a:lnTo>
                    <a:pt x="826" y="443"/>
                  </a:lnTo>
                  <a:lnTo>
                    <a:pt x="837" y="442"/>
                  </a:lnTo>
                  <a:lnTo>
                    <a:pt x="850" y="441"/>
                  </a:lnTo>
                  <a:lnTo>
                    <a:pt x="861" y="440"/>
                  </a:lnTo>
                  <a:lnTo>
                    <a:pt x="875" y="440"/>
                  </a:lnTo>
                  <a:lnTo>
                    <a:pt x="887" y="438"/>
                  </a:lnTo>
                  <a:lnTo>
                    <a:pt x="902" y="437"/>
                  </a:lnTo>
                  <a:lnTo>
                    <a:pt x="916" y="435"/>
                  </a:lnTo>
                  <a:lnTo>
                    <a:pt x="930" y="433"/>
                  </a:lnTo>
                  <a:lnTo>
                    <a:pt x="945" y="431"/>
                  </a:lnTo>
                  <a:lnTo>
                    <a:pt x="961" y="430"/>
                  </a:lnTo>
                  <a:lnTo>
                    <a:pt x="978" y="427"/>
                  </a:lnTo>
                  <a:lnTo>
                    <a:pt x="994" y="425"/>
                  </a:lnTo>
                  <a:lnTo>
                    <a:pt x="1010" y="422"/>
                  </a:lnTo>
                  <a:lnTo>
                    <a:pt x="1028" y="419"/>
                  </a:lnTo>
                  <a:lnTo>
                    <a:pt x="1046" y="417"/>
                  </a:lnTo>
                  <a:lnTo>
                    <a:pt x="1062" y="413"/>
                  </a:lnTo>
                  <a:lnTo>
                    <a:pt x="1079" y="408"/>
                  </a:lnTo>
                  <a:lnTo>
                    <a:pt x="1098" y="406"/>
                  </a:lnTo>
                  <a:lnTo>
                    <a:pt x="1117" y="401"/>
                  </a:lnTo>
                  <a:lnTo>
                    <a:pt x="1136" y="397"/>
                  </a:lnTo>
                  <a:lnTo>
                    <a:pt x="1155" y="392"/>
                  </a:lnTo>
                  <a:lnTo>
                    <a:pt x="1175" y="388"/>
                  </a:lnTo>
                  <a:lnTo>
                    <a:pt x="1194" y="382"/>
                  </a:lnTo>
                  <a:lnTo>
                    <a:pt x="1214" y="376"/>
                  </a:lnTo>
                  <a:lnTo>
                    <a:pt x="1234" y="370"/>
                  </a:lnTo>
                  <a:lnTo>
                    <a:pt x="1254" y="364"/>
                  </a:lnTo>
                  <a:lnTo>
                    <a:pt x="1275" y="358"/>
                  </a:lnTo>
                  <a:lnTo>
                    <a:pt x="1297" y="352"/>
                  </a:lnTo>
                  <a:lnTo>
                    <a:pt x="1317" y="344"/>
                  </a:lnTo>
                  <a:lnTo>
                    <a:pt x="1338" y="338"/>
                  </a:lnTo>
                  <a:lnTo>
                    <a:pt x="1359" y="329"/>
                  </a:lnTo>
                  <a:lnTo>
                    <a:pt x="1381" y="321"/>
                  </a:lnTo>
                  <a:lnTo>
                    <a:pt x="1402" y="313"/>
                  </a:lnTo>
                  <a:lnTo>
                    <a:pt x="1423" y="305"/>
                  </a:lnTo>
                  <a:lnTo>
                    <a:pt x="1445" y="295"/>
                  </a:lnTo>
                  <a:lnTo>
                    <a:pt x="1466" y="285"/>
                  </a:lnTo>
                  <a:lnTo>
                    <a:pt x="1489" y="275"/>
                  </a:lnTo>
                  <a:lnTo>
                    <a:pt x="1511" y="265"/>
                  </a:lnTo>
                  <a:lnTo>
                    <a:pt x="1533" y="254"/>
                  </a:lnTo>
                  <a:lnTo>
                    <a:pt x="1555" y="242"/>
                  </a:lnTo>
                  <a:lnTo>
                    <a:pt x="1576" y="231"/>
                  </a:lnTo>
                  <a:lnTo>
                    <a:pt x="1599" y="220"/>
                  </a:lnTo>
                  <a:lnTo>
                    <a:pt x="1620" y="207"/>
                  </a:lnTo>
                  <a:lnTo>
                    <a:pt x="1643" y="194"/>
                  </a:lnTo>
                  <a:lnTo>
                    <a:pt x="1666" y="181"/>
                  </a:lnTo>
                  <a:lnTo>
                    <a:pt x="1688" y="167"/>
                  </a:lnTo>
                  <a:lnTo>
                    <a:pt x="1740" y="138"/>
                  </a:lnTo>
                  <a:lnTo>
                    <a:pt x="1603" y="19"/>
                  </a:lnTo>
                  <a:lnTo>
                    <a:pt x="1569" y="0"/>
                  </a:lnTo>
                  <a:lnTo>
                    <a:pt x="1568" y="0"/>
                  </a:lnTo>
                  <a:lnTo>
                    <a:pt x="1564" y="2"/>
                  </a:lnTo>
                  <a:lnTo>
                    <a:pt x="1560" y="3"/>
                  </a:lnTo>
                  <a:lnTo>
                    <a:pt x="1558" y="5"/>
                  </a:lnTo>
                  <a:lnTo>
                    <a:pt x="1554" y="7"/>
                  </a:lnTo>
                  <a:lnTo>
                    <a:pt x="1550" y="10"/>
                  </a:lnTo>
                  <a:lnTo>
                    <a:pt x="1545" y="12"/>
                  </a:lnTo>
                  <a:lnTo>
                    <a:pt x="1540" y="16"/>
                  </a:lnTo>
                  <a:lnTo>
                    <a:pt x="1535" y="19"/>
                  </a:lnTo>
                  <a:lnTo>
                    <a:pt x="1529" y="24"/>
                  </a:lnTo>
                  <a:lnTo>
                    <a:pt x="1521" y="26"/>
                  </a:lnTo>
                  <a:lnTo>
                    <a:pt x="1515" y="31"/>
                  </a:lnTo>
                  <a:lnTo>
                    <a:pt x="1507" y="35"/>
                  </a:lnTo>
                  <a:lnTo>
                    <a:pt x="1500" y="40"/>
                  </a:lnTo>
                  <a:lnTo>
                    <a:pt x="1491" y="45"/>
                  </a:lnTo>
                  <a:lnTo>
                    <a:pt x="1482" y="49"/>
                  </a:lnTo>
                  <a:lnTo>
                    <a:pt x="1474" y="54"/>
                  </a:lnTo>
                  <a:lnTo>
                    <a:pt x="1465" y="59"/>
                  </a:lnTo>
                  <a:lnTo>
                    <a:pt x="1455" y="64"/>
                  </a:lnTo>
                  <a:lnTo>
                    <a:pt x="1445" y="70"/>
                  </a:lnTo>
                  <a:lnTo>
                    <a:pt x="1433" y="75"/>
                  </a:lnTo>
                  <a:lnTo>
                    <a:pt x="1425" y="81"/>
                  </a:lnTo>
                  <a:lnTo>
                    <a:pt x="1413" y="86"/>
                  </a:lnTo>
                  <a:lnTo>
                    <a:pt x="1402" y="91"/>
                  </a:lnTo>
                  <a:lnTo>
                    <a:pt x="1391" y="98"/>
                  </a:lnTo>
                  <a:lnTo>
                    <a:pt x="1379" y="104"/>
                  </a:lnTo>
                  <a:lnTo>
                    <a:pt x="1367" y="109"/>
                  </a:lnTo>
                  <a:lnTo>
                    <a:pt x="1354" y="115"/>
                  </a:lnTo>
                  <a:lnTo>
                    <a:pt x="1342" y="123"/>
                  </a:lnTo>
                  <a:lnTo>
                    <a:pt x="1330" y="129"/>
                  </a:lnTo>
                  <a:lnTo>
                    <a:pt x="1317" y="134"/>
                  </a:lnTo>
                  <a:lnTo>
                    <a:pt x="1304" y="140"/>
                  </a:lnTo>
                  <a:lnTo>
                    <a:pt x="1290" y="145"/>
                  </a:lnTo>
                  <a:lnTo>
                    <a:pt x="1276" y="152"/>
                  </a:lnTo>
                  <a:lnTo>
                    <a:pt x="1263" y="157"/>
                  </a:lnTo>
                  <a:lnTo>
                    <a:pt x="1249" y="163"/>
                  </a:lnTo>
                  <a:lnTo>
                    <a:pt x="1236" y="168"/>
                  </a:lnTo>
                  <a:lnTo>
                    <a:pt x="1223" y="174"/>
                  </a:lnTo>
                  <a:lnTo>
                    <a:pt x="1209" y="179"/>
                  </a:lnTo>
                  <a:lnTo>
                    <a:pt x="1194" y="186"/>
                  </a:lnTo>
                  <a:lnTo>
                    <a:pt x="1180" y="191"/>
                  </a:lnTo>
                  <a:lnTo>
                    <a:pt x="1167" y="196"/>
                  </a:lnTo>
                  <a:lnTo>
                    <a:pt x="1152" y="201"/>
                  </a:lnTo>
                  <a:lnTo>
                    <a:pt x="1138" y="206"/>
                  </a:lnTo>
                  <a:lnTo>
                    <a:pt x="1125" y="210"/>
                  </a:lnTo>
                  <a:lnTo>
                    <a:pt x="1111" y="215"/>
                  </a:lnTo>
                  <a:lnTo>
                    <a:pt x="1096" y="218"/>
                  </a:lnTo>
                  <a:lnTo>
                    <a:pt x="1082" y="223"/>
                  </a:lnTo>
                  <a:lnTo>
                    <a:pt x="1068" y="226"/>
                  </a:lnTo>
                  <a:lnTo>
                    <a:pt x="1054" y="231"/>
                  </a:lnTo>
                  <a:lnTo>
                    <a:pt x="1041" y="233"/>
                  </a:lnTo>
                  <a:lnTo>
                    <a:pt x="1027" y="236"/>
                  </a:lnTo>
                  <a:lnTo>
                    <a:pt x="1013" y="240"/>
                  </a:lnTo>
                  <a:lnTo>
                    <a:pt x="1000" y="242"/>
                  </a:lnTo>
                  <a:lnTo>
                    <a:pt x="985" y="245"/>
                  </a:lnTo>
                  <a:lnTo>
                    <a:pt x="973" y="246"/>
                  </a:lnTo>
                  <a:lnTo>
                    <a:pt x="959" y="247"/>
                  </a:lnTo>
                  <a:lnTo>
                    <a:pt x="946" y="250"/>
                  </a:lnTo>
                  <a:lnTo>
                    <a:pt x="934" y="250"/>
                  </a:lnTo>
                  <a:lnTo>
                    <a:pt x="920" y="251"/>
                  </a:lnTo>
                  <a:lnTo>
                    <a:pt x="909" y="251"/>
                  </a:lnTo>
                  <a:lnTo>
                    <a:pt x="896" y="251"/>
                  </a:lnTo>
                  <a:lnTo>
                    <a:pt x="884" y="251"/>
                  </a:lnTo>
                  <a:lnTo>
                    <a:pt x="871" y="250"/>
                  </a:lnTo>
                  <a:lnTo>
                    <a:pt x="859" y="250"/>
                  </a:lnTo>
                  <a:lnTo>
                    <a:pt x="847" y="250"/>
                  </a:lnTo>
                  <a:lnTo>
                    <a:pt x="835" y="249"/>
                  </a:lnTo>
                  <a:lnTo>
                    <a:pt x="823" y="247"/>
                  </a:lnTo>
                  <a:lnTo>
                    <a:pt x="812" y="247"/>
                  </a:lnTo>
                  <a:lnTo>
                    <a:pt x="801" y="247"/>
                  </a:lnTo>
                  <a:lnTo>
                    <a:pt x="789" y="246"/>
                  </a:lnTo>
                  <a:lnTo>
                    <a:pt x="778" y="246"/>
                  </a:lnTo>
                  <a:lnTo>
                    <a:pt x="767" y="245"/>
                  </a:lnTo>
                  <a:lnTo>
                    <a:pt x="757" y="245"/>
                  </a:lnTo>
                  <a:lnTo>
                    <a:pt x="746" y="244"/>
                  </a:lnTo>
                  <a:lnTo>
                    <a:pt x="736" y="242"/>
                  </a:lnTo>
                  <a:lnTo>
                    <a:pt x="724" y="242"/>
                  </a:lnTo>
                  <a:lnTo>
                    <a:pt x="715" y="242"/>
                  </a:lnTo>
                  <a:lnTo>
                    <a:pt x="704" y="241"/>
                  </a:lnTo>
                  <a:lnTo>
                    <a:pt x="694" y="240"/>
                  </a:lnTo>
                  <a:lnTo>
                    <a:pt x="683" y="238"/>
                  </a:lnTo>
                  <a:lnTo>
                    <a:pt x="673" y="237"/>
                  </a:lnTo>
                  <a:lnTo>
                    <a:pt x="663" y="236"/>
                  </a:lnTo>
                  <a:lnTo>
                    <a:pt x="654" y="236"/>
                  </a:lnTo>
                  <a:lnTo>
                    <a:pt x="644" y="235"/>
                  </a:lnTo>
                  <a:lnTo>
                    <a:pt x="634" y="235"/>
                  </a:lnTo>
                  <a:lnTo>
                    <a:pt x="624" y="233"/>
                  </a:lnTo>
                  <a:lnTo>
                    <a:pt x="615" y="231"/>
                  </a:lnTo>
                  <a:lnTo>
                    <a:pt x="606" y="230"/>
                  </a:lnTo>
                  <a:lnTo>
                    <a:pt x="597" y="230"/>
                  </a:lnTo>
                  <a:lnTo>
                    <a:pt x="589" y="228"/>
                  </a:lnTo>
                  <a:lnTo>
                    <a:pt x="580" y="227"/>
                  </a:lnTo>
                  <a:lnTo>
                    <a:pt x="571" y="226"/>
                  </a:lnTo>
                  <a:lnTo>
                    <a:pt x="562" y="225"/>
                  </a:lnTo>
                  <a:lnTo>
                    <a:pt x="554" y="223"/>
                  </a:lnTo>
                  <a:lnTo>
                    <a:pt x="545" y="221"/>
                  </a:lnTo>
                  <a:lnTo>
                    <a:pt x="537" y="220"/>
                  </a:lnTo>
                  <a:lnTo>
                    <a:pt x="528" y="218"/>
                  </a:lnTo>
                  <a:lnTo>
                    <a:pt x="521" y="216"/>
                  </a:lnTo>
                  <a:lnTo>
                    <a:pt x="512" y="215"/>
                  </a:lnTo>
                  <a:lnTo>
                    <a:pt x="505" y="213"/>
                  </a:lnTo>
                  <a:lnTo>
                    <a:pt x="498" y="212"/>
                  </a:lnTo>
                  <a:lnTo>
                    <a:pt x="490" y="210"/>
                  </a:lnTo>
                  <a:lnTo>
                    <a:pt x="482" y="207"/>
                  </a:lnTo>
                  <a:lnTo>
                    <a:pt x="474" y="206"/>
                  </a:lnTo>
                  <a:lnTo>
                    <a:pt x="468" y="203"/>
                  </a:lnTo>
                  <a:lnTo>
                    <a:pt x="461" y="202"/>
                  </a:lnTo>
                  <a:lnTo>
                    <a:pt x="454" y="200"/>
                  </a:lnTo>
                  <a:lnTo>
                    <a:pt x="448" y="197"/>
                  </a:lnTo>
                  <a:lnTo>
                    <a:pt x="442" y="196"/>
                  </a:lnTo>
                  <a:lnTo>
                    <a:pt x="434" y="193"/>
                  </a:lnTo>
                  <a:lnTo>
                    <a:pt x="428" y="191"/>
                  </a:lnTo>
                  <a:lnTo>
                    <a:pt x="422" y="188"/>
                  </a:lnTo>
                  <a:lnTo>
                    <a:pt x="415" y="186"/>
                  </a:lnTo>
                  <a:lnTo>
                    <a:pt x="409" y="183"/>
                  </a:lnTo>
                  <a:lnTo>
                    <a:pt x="403" y="181"/>
                  </a:lnTo>
                  <a:lnTo>
                    <a:pt x="398" y="178"/>
                  </a:lnTo>
                  <a:lnTo>
                    <a:pt x="393" y="176"/>
                  </a:lnTo>
                  <a:lnTo>
                    <a:pt x="387" y="173"/>
                  </a:lnTo>
                  <a:lnTo>
                    <a:pt x="382" y="169"/>
                  </a:lnTo>
                  <a:lnTo>
                    <a:pt x="375" y="167"/>
                  </a:lnTo>
                  <a:lnTo>
                    <a:pt x="372" y="164"/>
                  </a:lnTo>
                  <a:lnTo>
                    <a:pt x="365" y="161"/>
                  </a:lnTo>
                  <a:lnTo>
                    <a:pt x="360" y="158"/>
                  </a:lnTo>
                  <a:lnTo>
                    <a:pt x="356" y="156"/>
                  </a:lnTo>
                  <a:lnTo>
                    <a:pt x="353" y="152"/>
                  </a:lnTo>
                  <a:lnTo>
                    <a:pt x="350" y="152"/>
                  </a:lnTo>
                  <a:lnTo>
                    <a:pt x="346" y="153"/>
                  </a:lnTo>
                  <a:lnTo>
                    <a:pt x="343" y="153"/>
                  </a:lnTo>
                  <a:lnTo>
                    <a:pt x="340" y="156"/>
                  </a:lnTo>
                  <a:lnTo>
                    <a:pt x="336" y="156"/>
                  </a:lnTo>
                  <a:lnTo>
                    <a:pt x="333" y="157"/>
                  </a:lnTo>
                  <a:lnTo>
                    <a:pt x="328" y="158"/>
                  </a:lnTo>
                  <a:lnTo>
                    <a:pt x="323" y="159"/>
                  </a:lnTo>
                  <a:lnTo>
                    <a:pt x="316" y="159"/>
                  </a:lnTo>
                  <a:lnTo>
                    <a:pt x="311" y="162"/>
                  </a:lnTo>
                  <a:lnTo>
                    <a:pt x="305" y="162"/>
                  </a:lnTo>
                  <a:lnTo>
                    <a:pt x="300" y="163"/>
                  </a:lnTo>
                  <a:lnTo>
                    <a:pt x="294" y="164"/>
                  </a:lnTo>
                  <a:lnTo>
                    <a:pt x="287" y="167"/>
                  </a:lnTo>
                  <a:lnTo>
                    <a:pt x="281" y="167"/>
                  </a:lnTo>
                  <a:lnTo>
                    <a:pt x="274" y="168"/>
                  </a:lnTo>
                  <a:lnTo>
                    <a:pt x="267" y="168"/>
                  </a:lnTo>
                  <a:lnTo>
                    <a:pt x="261" y="169"/>
                  </a:lnTo>
                  <a:lnTo>
                    <a:pt x="254" y="169"/>
                  </a:lnTo>
                  <a:lnTo>
                    <a:pt x="247" y="169"/>
                  </a:lnTo>
                  <a:lnTo>
                    <a:pt x="241" y="169"/>
                  </a:lnTo>
                  <a:lnTo>
                    <a:pt x="235" y="169"/>
                  </a:lnTo>
                  <a:lnTo>
                    <a:pt x="228" y="168"/>
                  </a:lnTo>
                  <a:lnTo>
                    <a:pt x="222" y="168"/>
                  </a:lnTo>
                  <a:lnTo>
                    <a:pt x="216" y="167"/>
                  </a:lnTo>
                  <a:lnTo>
                    <a:pt x="211" y="166"/>
                  </a:lnTo>
                  <a:lnTo>
                    <a:pt x="207" y="163"/>
                  </a:lnTo>
                  <a:lnTo>
                    <a:pt x="202" y="162"/>
                  </a:lnTo>
                  <a:lnTo>
                    <a:pt x="197" y="159"/>
                  </a:lnTo>
                  <a:lnTo>
                    <a:pt x="195" y="157"/>
                  </a:lnTo>
                  <a:lnTo>
                    <a:pt x="187" y="151"/>
                  </a:lnTo>
                  <a:lnTo>
                    <a:pt x="182" y="143"/>
                  </a:lnTo>
                  <a:lnTo>
                    <a:pt x="177" y="137"/>
                  </a:lnTo>
                  <a:lnTo>
                    <a:pt x="173" y="130"/>
                  </a:lnTo>
                  <a:lnTo>
                    <a:pt x="168" y="124"/>
                  </a:lnTo>
                  <a:lnTo>
                    <a:pt x="163" y="118"/>
                  </a:lnTo>
                  <a:lnTo>
                    <a:pt x="157" y="113"/>
                  </a:lnTo>
                  <a:lnTo>
                    <a:pt x="151" y="109"/>
                  </a:lnTo>
                  <a:lnTo>
                    <a:pt x="147" y="107"/>
                  </a:lnTo>
                  <a:lnTo>
                    <a:pt x="142" y="105"/>
                  </a:lnTo>
                  <a:lnTo>
                    <a:pt x="137" y="104"/>
                  </a:lnTo>
                  <a:lnTo>
                    <a:pt x="132" y="104"/>
                  </a:lnTo>
                  <a:lnTo>
                    <a:pt x="127" y="103"/>
                  </a:lnTo>
                  <a:lnTo>
                    <a:pt x="120" y="103"/>
                  </a:lnTo>
                  <a:lnTo>
                    <a:pt x="114" y="104"/>
                  </a:lnTo>
                  <a:lnTo>
                    <a:pt x="108" y="105"/>
                  </a:lnTo>
                  <a:lnTo>
                    <a:pt x="103" y="105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0" y="108"/>
                  </a:lnTo>
                  <a:lnTo>
                    <a:pt x="85" y="109"/>
                  </a:lnTo>
                  <a:lnTo>
                    <a:pt x="82" y="110"/>
                  </a:lnTo>
                  <a:lnTo>
                    <a:pt x="77" y="113"/>
                  </a:lnTo>
                  <a:lnTo>
                    <a:pt x="72" y="114"/>
                  </a:lnTo>
                  <a:lnTo>
                    <a:pt x="65" y="115"/>
                  </a:lnTo>
                  <a:lnTo>
                    <a:pt x="60" y="118"/>
                  </a:lnTo>
                  <a:lnTo>
                    <a:pt x="54" y="119"/>
                  </a:lnTo>
                  <a:lnTo>
                    <a:pt x="49" y="123"/>
                  </a:lnTo>
                  <a:lnTo>
                    <a:pt x="43" y="124"/>
                  </a:lnTo>
                  <a:lnTo>
                    <a:pt x="36" y="127"/>
                  </a:lnTo>
                  <a:lnTo>
                    <a:pt x="30" y="129"/>
                  </a:lnTo>
                  <a:lnTo>
                    <a:pt x="24" y="133"/>
                  </a:lnTo>
                  <a:lnTo>
                    <a:pt x="23" y="133"/>
                  </a:lnTo>
                  <a:lnTo>
                    <a:pt x="19" y="134"/>
                  </a:lnTo>
                  <a:lnTo>
                    <a:pt x="15" y="137"/>
                  </a:lnTo>
                  <a:lnTo>
                    <a:pt x="10" y="140"/>
                  </a:lnTo>
                  <a:lnTo>
                    <a:pt x="6" y="145"/>
                  </a:lnTo>
                  <a:lnTo>
                    <a:pt x="3" y="152"/>
                  </a:lnTo>
                  <a:lnTo>
                    <a:pt x="1" y="154"/>
                  </a:lnTo>
                  <a:lnTo>
                    <a:pt x="1" y="158"/>
                  </a:lnTo>
                  <a:lnTo>
                    <a:pt x="0" y="162"/>
                  </a:lnTo>
                  <a:lnTo>
                    <a:pt x="1" y="167"/>
                  </a:lnTo>
                  <a:lnTo>
                    <a:pt x="1" y="171"/>
                  </a:lnTo>
                  <a:lnTo>
                    <a:pt x="3" y="174"/>
                  </a:lnTo>
                  <a:lnTo>
                    <a:pt x="5" y="177"/>
                  </a:lnTo>
                  <a:lnTo>
                    <a:pt x="8" y="181"/>
                  </a:lnTo>
                  <a:lnTo>
                    <a:pt x="11" y="184"/>
                  </a:lnTo>
                  <a:lnTo>
                    <a:pt x="16" y="189"/>
                  </a:lnTo>
                  <a:lnTo>
                    <a:pt x="20" y="191"/>
                  </a:lnTo>
                  <a:lnTo>
                    <a:pt x="25" y="193"/>
                  </a:lnTo>
                  <a:lnTo>
                    <a:pt x="28" y="194"/>
                  </a:lnTo>
                  <a:lnTo>
                    <a:pt x="29" y="194"/>
                  </a:lnTo>
                  <a:lnTo>
                    <a:pt x="30" y="194"/>
                  </a:lnTo>
                  <a:lnTo>
                    <a:pt x="36" y="196"/>
                  </a:lnTo>
                  <a:lnTo>
                    <a:pt x="40" y="196"/>
                  </a:lnTo>
                  <a:lnTo>
                    <a:pt x="45" y="197"/>
                  </a:lnTo>
                  <a:lnTo>
                    <a:pt x="49" y="198"/>
                  </a:lnTo>
                  <a:lnTo>
                    <a:pt x="56" y="201"/>
                  </a:lnTo>
                  <a:lnTo>
                    <a:pt x="63" y="202"/>
                  </a:lnTo>
                  <a:lnTo>
                    <a:pt x="69" y="203"/>
                  </a:lnTo>
                  <a:lnTo>
                    <a:pt x="73" y="203"/>
                  </a:lnTo>
                  <a:lnTo>
                    <a:pt x="77" y="206"/>
                  </a:lnTo>
                  <a:lnTo>
                    <a:pt x="80" y="206"/>
                  </a:lnTo>
                  <a:lnTo>
                    <a:pt x="85" y="207"/>
                  </a:lnTo>
                  <a:lnTo>
                    <a:pt x="88" y="208"/>
                  </a:lnTo>
                  <a:lnTo>
                    <a:pt x="93" y="210"/>
                  </a:lnTo>
                  <a:lnTo>
                    <a:pt x="97" y="211"/>
                  </a:lnTo>
                  <a:lnTo>
                    <a:pt x="102" y="212"/>
                  </a:lnTo>
                  <a:lnTo>
                    <a:pt x="105" y="213"/>
                  </a:lnTo>
                  <a:lnTo>
                    <a:pt x="110" y="215"/>
                  </a:lnTo>
                  <a:lnTo>
                    <a:pt x="115" y="217"/>
                  </a:lnTo>
                  <a:lnTo>
                    <a:pt x="120" y="218"/>
                  </a:lnTo>
                  <a:lnTo>
                    <a:pt x="124" y="220"/>
                  </a:lnTo>
                  <a:lnTo>
                    <a:pt x="129" y="221"/>
                  </a:lnTo>
                  <a:lnTo>
                    <a:pt x="133" y="222"/>
                  </a:lnTo>
                  <a:lnTo>
                    <a:pt x="138" y="225"/>
                  </a:lnTo>
                  <a:lnTo>
                    <a:pt x="143" y="226"/>
                  </a:lnTo>
                  <a:lnTo>
                    <a:pt x="148" y="227"/>
                  </a:lnTo>
                  <a:lnTo>
                    <a:pt x="153" y="230"/>
                  </a:lnTo>
                  <a:lnTo>
                    <a:pt x="158" y="231"/>
                  </a:lnTo>
                  <a:lnTo>
                    <a:pt x="162" y="233"/>
                  </a:lnTo>
                  <a:lnTo>
                    <a:pt x="167" y="235"/>
                  </a:lnTo>
                  <a:lnTo>
                    <a:pt x="171" y="237"/>
                  </a:lnTo>
                  <a:lnTo>
                    <a:pt x="176" y="240"/>
                  </a:lnTo>
                  <a:lnTo>
                    <a:pt x="181" y="241"/>
                  </a:lnTo>
                  <a:lnTo>
                    <a:pt x="186" y="244"/>
                  </a:lnTo>
                  <a:lnTo>
                    <a:pt x="190" y="246"/>
                  </a:lnTo>
                  <a:lnTo>
                    <a:pt x="195" y="249"/>
                  </a:lnTo>
                  <a:lnTo>
                    <a:pt x="198" y="251"/>
                  </a:lnTo>
                  <a:lnTo>
                    <a:pt x="202" y="252"/>
                  </a:lnTo>
                  <a:lnTo>
                    <a:pt x="207" y="255"/>
                  </a:lnTo>
                  <a:lnTo>
                    <a:pt x="211" y="257"/>
                  </a:lnTo>
                  <a:lnTo>
                    <a:pt x="215" y="259"/>
                  </a:lnTo>
                  <a:lnTo>
                    <a:pt x="218" y="262"/>
                  </a:lnTo>
                  <a:lnTo>
                    <a:pt x="222" y="264"/>
                  </a:lnTo>
                  <a:lnTo>
                    <a:pt x="227" y="267"/>
                  </a:lnTo>
                  <a:lnTo>
                    <a:pt x="233" y="272"/>
                  </a:lnTo>
                  <a:lnTo>
                    <a:pt x="241" y="277"/>
                  </a:lnTo>
                  <a:lnTo>
                    <a:pt x="246" y="284"/>
                  </a:lnTo>
                  <a:lnTo>
                    <a:pt x="252" y="290"/>
                  </a:lnTo>
                  <a:lnTo>
                    <a:pt x="256" y="295"/>
                  </a:lnTo>
                  <a:lnTo>
                    <a:pt x="261" y="300"/>
                  </a:lnTo>
                  <a:lnTo>
                    <a:pt x="266" y="305"/>
                  </a:lnTo>
                  <a:lnTo>
                    <a:pt x="271" y="311"/>
                  </a:lnTo>
                  <a:lnTo>
                    <a:pt x="276" y="315"/>
                  </a:lnTo>
                  <a:lnTo>
                    <a:pt x="280" y="319"/>
                  </a:lnTo>
                  <a:lnTo>
                    <a:pt x="285" y="324"/>
                  </a:lnTo>
                  <a:lnTo>
                    <a:pt x="289" y="328"/>
                  </a:lnTo>
                  <a:close/>
                </a:path>
              </a:pathLst>
            </a:custGeom>
            <a:solidFill>
              <a:srgbClr val="FFDE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12" name="Freeform 82"/>
            <p:cNvSpPr>
              <a:spLocks/>
            </p:cNvSpPr>
            <p:nvPr/>
          </p:nvSpPr>
          <p:spPr bwMode="auto">
            <a:xfrm>
              <a:off x="3227" y="3174"/>
              <a:ext cx="279" cy="73"/>
            </a:xfrm>
            <a:custGeom>
              <a:avLst/>
              <a:gdLst>
                <a:gd name="T0" fmla="*/ 88 w 836"/>
                <a:gd name="T1" fmla="*/ 159 h 218"/>
                <a:gd name="T2" fmla="*/ 95 w 836"/>
                <a:gd name="T3" fmla="*/ 158 h 218"/>
                <a:gd name="T4" fmla="*/ 106 w 836"/>
                <a:gd name="T5" fmla="*/ 157 h 218"/>
                <a:gd name="T6" fmla="*/ 114 w 836"/>
                <a:gd name="T7" fmla="*/ 156 h 218"/>
                <a:gd name="T8" fmla="*/ 126 w 836"/>
                <a:gd name="T9" fmla="*/ 154 h 218"/>
                <a:gd name="T10" fmla="*/ 138 w 836"/>
                <a:gd name="T11" fmla="*/ 153 h 218"/>
                <a:gd name="T12" fmla="*/ 153 w 836"/>
                <a:gd name="T13" fmla="*/ 152 h 218"/>
                <a:gd name="T14" fmla="*/ 168 w 836"/>
                <a:gd name="T15" fmla="*/ 149 h 218"/>
                <a:gd name="T16" fmla="*/ 186 w 836"/>
                <a:gd name="T17" fmla="*/ 148 h 218"/>
                <a:gd name="T18" fmla="*/ 203 w 836"/>
                <a:gd name="T19" fmla="*/ 144 h 218"/>
                <a:gd name="T20" fmla="*/ 222 w 836"/>
                <a:gd name="T21" fmla="*/ 142 h 218"/>
                <a:gd name="T22" fmla="*/ 244 w 836"/>
                <a:gd name="T23" fmla="*/ 139 h 218"/>
                <a:gd name="T24" fmla="*/ 265 w 836"/>
                <a:gd name="T25" fmla="*/ 136 h 218"/>
                <a:gd name="T26" fmla="*/ 288 w 836"/>
                <a:gd name="T27" fmla="*/ 133 h 218"/>
                <a:gd name="T28" fmla="*/ 310 w 836"/>
                <a:gd name="T29" fmla="*/ 128 h 218"/>
                <a:gd name="T30" fmla="*/ 334 w 836"/>
                <a:gd name="T31" fmla="*/ 123 h 218"/>
                <a:gd name="T32" fmla="*/ 359 w 836"/>
                <a:gd name="T33" fmla="*/ 118 h 218"/>
                <a:gd name="T34" fmla="*/ 385 w 836"/>
                <a:gd name="T35" fmla="*/ 113 h 218"/>
                <a:gd name="T36" fmla="*/ 412 w 836"/>
                <a:gd name="T37" fmla="*/ 108 h 218"/>
                <a:gd name="T38" fmla="*/ 438 w 836"/>
                <a:gd name="T39" fmla="*/ 102 h 218"/>
                <a:gd name="T40" fmla="*/ 466 w 836"/>
                <a:gd name="T41" fmla="*/ 95 h 218"/>
                <a:gd name="T42" fmla="*/ 493 w 836"/>
                <a:gd name="T43" fmla="*/ 88 h 218"/>
                <a:gd name="T44" fmla="*/ 522 w 836"/>
                <a:gd name="T45" fmla="*/ 81 h 218"/>
                <a:gd name="T46" fmla="*/ 550 w 836"/>
                <a:gd name="T47" fmla="*/ 73 h 218"/>
                <a:gd name="T48" fmla="*/ 579 w 836"/>
                <a:gd name="T49" fmla="*/ 63 h 218"/>
                <a:gd name="T50" fmla="*/ 608 w 836"/>
                <a:gd name="T51" fmla="*/ 55 h 218"/>
                <a:gd name="T52" fmla="*/ 636 w 836"/>
                <a:gd name="T53" fmla="*/ 45 h 218"/>
                <a:gd name="T54" fmla="*/ 665 w 836"/>
                <a:gd name="T55" fmla="*/ 35 h 218"/>
                <a:gd name="T56" fmla="*/ 694 w 836"/>
                <a:gd name="T57" fmla="*/ 24 h 218"/>
                <a:gd name="T58" fmla="*/ 722 w 836"/>
                <a:gd name="T59" fmla="*/ 12 h 218"/>
                <a:gd name="T60" fmla="*/ 836 w 836"/>
                <a:gd name="T61" fmla="*/ 0 h 218"/>
                <a:gd name="T62" fmla="*/ 812 w 836"/>
                <a:gd name="T63" fmla="*/ 11 h 218"/>
                <a:gd name="T64" fmla="*/ 802 w 836"/>
                <a:gd name="T65" fmla="*/ 17 h 218"/>
                <a:gd name="T66" fmla="*/ 790 w 836"/>
                <a:gd name="T67" fmla="*/ 22 h 218"/>
                <a:gd name="T68" fmla="*/ 777 w 836"/>
                <a:gd name="T69" fmla="*/ 30 h 218"/>
                <a:gd name="T70" fmla="*/ 762 w 836"/>
                <a:gd name="T71" fmla="*/ 36 h 218"/>
                <a:gd name="T72" fmla="*/ 747 w 836"/>
                <a:gd name="T73" fmla="*/ 44 h 218"/>
                <a:gd name="T74" fmla="*/ 729 w 836"/>
                <a:gd name="T75" fmla="*/ 53 h 218"/>
                <a:gd name="T76" fmla="*/ 712 w 836"/>
                <a:gd name="T77" fmla="*/ 61 h 218"/>
                <a:gd name="T78" fmla="*/ 692 w 836"/>
                <a:gd name="T79" fmla="*/ 70 h 218"/>
                <a:gd name="T80" fmla="*/ 673 w 836"/>
                <a:gd name="T81" fmla="*/ 79 h 218"/>
                <a:gd name="T82" fmla="*/ 653 w 836"/>
                <a:gd name="T83" fmla="*/ 89 h 218"/>
                <a:gd name="T84" fmla="*/ 633 w 836"/>
                <a:gd name="T85" fmla="*/ 99 h 218"/>
                <a:gd name="T86" fmla="*/ 610 w 836"/>
                <a:gd name="T87" fmla="*/ 108 h 218"/>
                <a:gd name="T88" fmla="*/ 588 w 836"/>
                <a:gd name="T89" fmla="*/ 118 h 218"/>
                <a:gd name="T90" fmla="*/ 565 w 836"/>
                <a:gd name="T91" fmla="*/ 127 h 218"/>
                <a:gd name="T92" fmla="*/ 542 w 836"/>
                <a:gd name="T93" fmla="*/ 137 h 218"/>
                <a:gd name="T94" fmla="*/ 518 w 836"/>
                <a:gd name="T95" fmla="*/ 146 h 218"/>
                <a:gd name="T96" fmla="*/ 496 w 836"/>
                <a:gd name="T97" fmla="*/ 156 h 218"/>
                <a:gd name="T98" fmla="*/ 472 w 836"/>
                <a:gd name="T99" fmla="*/ 163 h 218"/>
                <a:gd name="T100" fmla="*/ 449 w 836"/>
                <a:gd name="T101" fmla="*/ 172 h 218"/>
                <a:gd name="T102" fmla="*/ 426 w 836"/>
                <a:gd name="T103" fmla="*/ 179 h 218"/>
                <a:gd name="T104" fmla="*/ 403 w 836"/>
                <a:gd name="T105" fmla="*/ 187 h 218"/>
                <a:gd name="T106" fmla="*/ 379 w 836"/>
                <a:gd name="T107" fmla="*/ 193 h 218"/>
                <a:gd name="T108" fmla="*/ 358 w 836"/>
                <a:gd name="T109" fmla="*/ 201 h 218"/>
                <a:gd name="T110" fmla="*/ 336 w 836"/>
                <a:gd name="T111" fmla="*/ 206 h 218"/>
                <a:gd name="T112" fmla="*/ 315 w 836"/>
                <a:gd name="T113" fmla="*/ 211 h 218"/>
                <a:gd name="T114" fmla="*/ 295 w 836"/>
                <a:gd name="T115" fmla="*/ 215 h 218"/>
                <a:gd name="T116" fmla="*/ 276 w 836"/>
                <a:gd name="T117" fmla="*/ 218 h 218"/>
                <a:gd name="T118" fmla="*/ 88 w 836"/>
                <a:gd name="T119" fmla="*/ 159 h 2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6"/>
                <a:gd name="T181" fmla="*/ 0 h 218"/>
                <a:gd name="T182" fmla="*/ 836 w 836"/>
                <a:gd name="T183" fmla="*/ 218 h 2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6" h="218">
                  <a:moveTo>
                    <a:pt x="88" y="159"/>
                  </a:moveTo>
                  <a:lnTo>
                    <a:pt x="88" y="159"/>
                  </a:lnTo>
                  <a:lnTo>
                    <a:pt x="92" y="159"/>
                  </a:lnTo>
                  <a:lnTo>
                    <a:pt x="95" y="158"/>
                  </a:lnTo>
                  <a:lnTo>
                    <a:pt x="103" y="157"/>
                  </a:lnTo>
                  <a:lnTo>
                    <a:pt x="106" y="157"/>
                  </a:lnTo>
                  <a:lnTo>
                    <a:pt x="111" y="156"/>
                  </a:lnTo>
                  <a:lnTo>
                    <a:pt x="114" y="156"/>
                  </a:lnTo>
                  <a:lnTo>
                    <a:pt x="121" y="156"/>
                  </a:lnTo>
                  <a:lnTo>
                    <a:pt x="126" y="154"/>
                  </a:lnTo>
                  <a:lnTo>
                    <a:pt x="132" y="154"/>
                  </a:lnTo>
                  <a:lnTo>
                    <a:pt x="138" y="153"/>
                  </a:lnTo>
                  <a:lnTo>
                    <a:pt x="147" y="153"/>
                  </a:lnTo>
                  <a:lnTo>
                    <a:pt x="153" y="152"/>
                  </a:lnTo>
                  <a:lnTo>
                    <a:pt x="161" y="151"/>
                  </a:lnTo>
                  <a:lnTo>
                    <a:pt x="168" y="149"/>
                  </a:lnTo>
                  <a:lnTo>
                    <a:pt x="177" y="149"/>
                  </a:lnTo>
                  <a:lnTo>
                    <a:pt x="186" y="148"/>
                  </a:lnTo>
                  <a:lnTo>
                    <a:pt x="193" y="146"/>
                  </a:lnTo>
                  <a:lnTo>
                    <a:pt x="203" y="144"/>
                  </a:lnTo>
                  <a:lnTo>
                    <a:pt x="213" y="144"/>
                  </a:lnTo>
                  <a:lnTo>
                    <a:pt x="222" y="142"/>
                  </a:lnTo>
                  <a:lnTo>
                    <a:pt x="232" y="141"/>
                  </a:lnTo>
                  <a:lnTo>
                    <a:pt x="244" y="139"/>
                  </a:lnTo>
                  <a:lnTo>
                    <a:pt x="254" y="138"/>
                  </a:lnTo>
                  <a:lnTo>
                    <a:pt x="265" y="136"/>
                  </a:lnTo>
                  <a:lnTo>
                    <a:pt x="276" y="134"/>
                  </a:lnTo>
                  <a:lnTo>
                    <a:pt x="288" y="133"/>
                  </a:lnTo>
                  <a:lnTo>
                    <a:pt x="299" y="132"/>
                  </a:lnTo>
                  <a:lnTo>
                    <a:pt x="310" y="128"/>
                  </a:lnTo>
                  <a:lnTo>
                    <a:pt x="323" y="127"/>
                  </a:lnTo>
                  <a:lnTo>
                    <a:pt x="334" y="123"/>
                  </a:lnTo>
                  <a:lnTo>
                    <a:pt x="348" y="122"/>
                  </a:lnTo>
                  <a:lnTo>
                    <a:pt x="359" y="118"/>
                  </a:lnTo>
                  <a:lnTo>
                    <a:pt x="372" y="117"/>
                  </a:lnTo>
                  <a:lnTo>
                    <a:pt x="385" y="113"/>
                  </a:lnTo>
                  <a:lnTo>
                    <a:pt x="399" y="112"/>
                  </a:lnTo>
                  <a:lnTo>
                    <a:pt x="412" y="108"/>
                  </a:lnTo>
                  <a:lnTo>
                    <a:pt x="426" y="105"/>
                  </a:lnTo>
                  <a:lnTo>
                    <a:pt x="438" y="102"/>
                  </a:lnTo>
                  <a:lnTo>
                    <a:pt x="452" y="99"/>
                  </a:lnTo>
                  <a:lnTo>
                    <a:pt x="466" y="95"/>
                  </a:lnTo>
                  <a:lnTo>
                    <a:pt x="481" y="92"/>
                  </a:lnTo>
                  <a:lnTo>
                    <a:pt x="493" y="88"/>
                  </a:lnTo>
                  <a:lnTo>
                    <a:pt x="508" y="85"/>
                  </a:lnTo>
                  <a:lnTo>
                    <a:pt x="522" y="81"/>
                  </a:lnTo>
                  <a:lnTo>
                    <a:pt x="536" y="76"/>
                  </a:lnTo>
                  <a:lnTo>
                    <a:pt x="550" y="73"/>
                  </a:lnTo>
                  <a:lnTo>
                    <a:pt x="565" y="68"/>
                  </a:lnTo>
                  <a:lnTo>
                    <a:pt x="579" y="63"/>
                  </a:lnTo>
                  <a:lnTo>
                    <a:pt x="594" y="59"/>
                  </a:lnTo>
                  <a:lnTo>
                    <a:pt x="608" y="55"/>
                  </a:lnTo>
                  <a:lnTo>
                    <a:pt x="623" y="50"/>
                  </a:lnTo>
                  <a:lnTo>
                    <a:pt x="636" y="45"/>
                  </a:lnTo>
                  <a:lnTo>
                    <a:pt x="650" y="40"/>
                  </a:lnTo>
                  <a:lnTo>
                    <a:pt x="665" y="35"/>
                  </a:lnTo>
                  <a:lnTo>
                    <a:pt x="679" y="30"/>
                  </a:lnTo>
                  <a:lnTo>
                    <a:pt x="694" y="24"/>
                  </a:lnTo>
                  <a:lnTo>
                    <a:pt x="708" y="19"/>
                  </a:lnTo>
                  <a:lnTo>
                    <a:pt x="722" y="12"/>
                  </a:lnTo>
                  <a:lnTo>
                    <a:pt x="737" y="7"/>
                  </a:lnTo>
                  <a:lnTo>
                    <a:pt x="836" y="0"/>
                  </a:lnTo>
                  <a:lnTo>
                    <a:pt x="816" y="10"/>
                  </a:lnTo>
                  <a:lnTo>
                    <a:pt x="812" y="11"/>
                  </a:lnTo>
                  <a:lnTo>
                    <a:pt x="807" y="14"/>
                  </a:lnTo>
                  <a:lnTo>
                    <a:pt x="802" y="17"/>
                  </a:lnTo>
                  <a:lnTo>
                    <a:pt x="796" y="19"/>
                  </a:lnTo>
                  <a:lnTo>
                    <a:pt x="790" y="22"/>
                  </a:lnTo>
                  <a:lnTo>
                    <a:pt x="783" y="25"/>
                  </a:lnTo>
                  <a:lnTo>
                    <a:pt x="777" y="30"/>
                  </a:lnTo>
                  <a:lnTo>
                    <a:pt x="770" y="32"/>
                  </a:lnTo>
                  <a:lnTo>
                    <a:pt x="762" y="36"/>
                  </a:lnTo>
                  <a:lnTo>
                    <a:pt x="754" y="40"/>
                  </a:lnTo>
                  <a:lnTo>
                    <a:pt x="747" y="44"/>
                  </a:lnTo>
                  <a:lnTo>
                    <a:pt x="738" y="49"/>
                  </a:lnTo>
                  <a:lnTo>
                    <a:pt x="729" y="53"/>
                  </a:lnTo>
                  <a:lnTo>
                    <a:pt x="721" y="56"/>
                  </a:lnTo>
                  <a:lnTo>
                    <a:pt x="712" y="61"/>
                  </a:lnTo>
                  <a:lnTo>
                    <a:pt x="702" y="65"/>
                  </a:lnTo>
                  <a:lnTo>
                    <a:pt x="692" y="70"/>
                  </a:lnTo>
                  <a:lnTo>
                    <a:pt x="683" y="74"/>
                  </a:lnTo>
                  <a:lnTo>
                    <a:pt x="673" y="79"/>
                  </a:lnTo>
                  <a:lnTo>
                    <a:pt x="663" y="84"/>
                  </a:lnTo>
                  <a:lnTo>
                    <a:pt x="653" y="89"/>
                  </a:lnTo>
                  <a:lnTo>
                    <a:pt x="641" y="94"/>
                  </a:lnTo>
                  <a:lnTo>
                    <a:pt x="633" y="99"/>
                  </a:lnTo>
                  <a:lnTo>
                    <a:pt x="621" y="104"/>
                  </a:lnTo>
                  <a:lnTo>
                    <a:pt x="610" y="108"/>
                  </a:lnTo>
                  <a:lnTo>
                    <a:pt x="599" y="113"/>
                  </a:lnTo>
                  <a:lnTo>
                    <a:pt x="588" y="118"/>
                  </a:lnTo>
                  <a:lnTo>
                    <a:pt x="576" y="122"/>
                  </a:lnTo>
                  <a:lnTo>
                    <a:pt x="565" y="127"/>
                  </a:lnTo>
                  <a:lnTo>
                    <a:pt x="552" y="132"/>
                  </a:lnTo>
                  <a:lnTo>
                    <a:pt x="542" y="137"/>
                  </a:lnTo>
                  <a:lnTo>
                    <a:pt x="530" y="141"/>
                  </a:lnTo>
                  <a:lnTo>
                    <a:pt x="518" y="146"/>
                  </a:lnTo>
                  <a:lnTo>
                    <a:pt x="507" y="151"/>
                  </a:lnTo>
                  <a:lnTo>
                    <a:pt x="496" y="156"/>
                  </a:lnTo>
                  <a:lnTo>
                    <a:pt x="483" y="159"/>
                  </a:lnTo>
                  <a:lnTo>
                    <a:pt x="472" y="163"/>
                  </a:lnTo>
                  <a:lnTo>
                    <a:pt x="461" y="168"/>
                  </a:lnTo>
                  <a:lnTo>
                    <a:pt x="449" y="172"/>
                  </a:lnTo>
                  <a:lnTo>
                    <a:pt x="437" y="176"/>
                  </a:lnTo>
                  <a:lnTo>
                    <a:pt x="426" y="179"/>
                  </a:lnTo>
                  <a:lnTo>
                    <a:pt x="414" y="183"/>
                  </a:lnTo>
                  <a:lnTo>
                    <a:pt x="403" y="187"/>
                  </a:lnTo>
                  <a:lnTo>
                    <a:pt x="390" y="190"/>
                  </a:lnTo>
                  <a:lnTo>
                    <a:pt x="379" y="193"/>
                  </a:lnTo>
                  <a:lnTo>
                    <a:pt x="369" y="197"/>
                  </a:lnTo>
                  <a:lnTo>
                    <a:pt x="358" y="201"/>
                  </a:lnTo>
                  <a:lnTo>
                    <a:pt x="347" y="203"/>
                  </a:lnTo>
                  <a:lnTo>
                    <a:pt x="336" y="206"/>
                  </a:lnTo>
                  <a:lnTo>
                    <a:pt x="325" y="207"/>
                  </a:lnTo>
                  <a:lnTo>
                    <a:pt x="315" y="211"/>
                  </a:lnTo>
                  <a:lnTo>
                    <a:pt x="305" y="212"/>
                  </a:lnTo>
                  <a:lnTo>
                    <a:pt x="295" y="215"/>
                  </a:lnTo>
                  <a:lnTo>
                    <a:pt x="285" y="216"/>
                  </a:lnTo>
                  <a:lnTo>
                    <a:pt x="276" y="218"/>
                  </a:lnTo>
                  <a:lnTo>
                    <a:pt x="0" y="163"/>
                  </a:lnTo>
                  <a:lnTo>
                    <a:pt x="88" y="15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13" name="Freeform 83"/>
            <p:cNvSpPr>
              <a:spLocks/>
            </p:cNvSpPr>
            <p:nvPr/>
          </p:nvSpPr>
          <p:spPr bwMode="auto">
            <a:xfrm>
              <a:off x="3038" y="3095"/>
              <a:ext cx="229" cy="75"/>
            </a:xfrm>
            <a:custGeom>
              <a:avLst/>
              <a:gdLst>
                <a:gd name="T0" fmla="*/ 163 w 689"/>
                <a:gd name="T1" fmla="*/ 127 h 225"/>
                <a:gd name="T2" fmla="*/ 146 w 689"/>
                <a:gd name="T3" fmla="*/ 132 h 225"/>
                <a:gd name="T4" fmla="*/ 124 w 689"/>
                <a:gd name="T5" fmla="*/ 137 h 225"/>
                <a:gd name="T6" fmla="*/ 97 w 689"/>
                <a:gd name="T7" fmla="*/ 142 h 225"/>
                <a:gd name="T8" fmla="*/ 70 w 689"/>
                <a:gd name="T9" fmla="*/ 142 h 225"/>
                <a:gd name="T10" fmla="*/ 42 w 689"/>
                <a:gd name="T11" fmla="*/ 139 h 225"/>
                <a:gd name="T12" fmla="*/ 20 w 689"/>
                <a:gd name="T13" fmla="*/ 129 h 225"/>
                <a:gd name="T14" fmla="*/ 3 w 689"/>
                <a:gd name="T15" fmla="*/ 110 h 225"/>
                <a:gd name="T16" fmla="*/ 0 w 689"/>
                <a:gd name="T17" fmla="*/ 87 h 225"/>
                <a:gd name="T18" fmla="*/ 10 w 689"/>
                <a:gd name="T19" fmla="*/ 66 h 225"/>
                <a:gd name="T20" fmla="*/ 31 w 689"/>
                <a:gd name="T21" fmla="*/ 46 h 225"/>
                <a:gd name="T22" fmla="*/ 57 w 689"/>
                <a:gd name="T23" fmla="*/ 31 h 225"/>
                <a:gd name="T24" fmla="*/ 87 w 689"/>
                <a:gd name="T25" fmla="*/ 16 h 225"/>
                <a:gd name="T26" fmla="*/ 116 w 689"/>
                <a:gd name="T27" fmla="*/ 5 h 225"/>
                <a:gd name="T28" fmla="*/ 141 w 689"/>
                <a:gd name="T29" fmla="*/ 0 h 225"/>
                <a:gd name="T30" fmla="*/ 163 w 689"/>
                <a:gd name="T31" fmla="*/ 2 h 225"/>
                <a:gd name="T32" fmla="*/ 176 w 689"/>
                <a:gd name="T33" fmla="*/ 19 h 225"/>
                <a:gd name="T34" fmla="*/ 183 w 689"/>
                <a:gd name="T35" fmla="*/ 37 h 225"/>
                <a:gd name="T36" fmla="*/ 193 w 689"/>
                <a:gd name="T37" fmla="*/ 56 h 225"/>
                <a:gd name="T38" fmla="*/ 212 w 689"/>
                <a:gd name="T39" fmla="*/ 77 h 225"/>
                <a:gd name="T40" fmla="*/ 228 w 689"/>
                <a:gd name="T41" fmla="*/ 92 h 225"/>
                <a:gd name="T42" fmla="*/ 244 w 689"/>
                <a:gd name="T43" fmla="*/ 104 h 225"/>
                <a:gd name="T44" fmla="*/ 264 w 689"/>
                <a:gd name="T45" fmla="*/ 114 h 225"/>
                <a:gd name="T46" fmla="*/ 289 w 689"/>
                <a:gd name="T47" fmla="*/ 125 h 225"/>
                <a:gd name="T48" fmla="*/ 318 w 689"/>
                <a:gd name="T49" fmla="*/ 136 h 225"/>
                <a:gd name="T50" fmla="*/ 350 w 689"/>
                <a:gd name="T51" fmla="*/ 146 h 225"/>
                <a:gd name="T52" fmla="*/ 382 w 689"/>
                <a:gd name="T53" fmla="*/ 155 h 225"/>
                <a:gd name="T54" fmla="*/ 415 w 689"/>
                <a:gd name="T55" fmla="*/ 163 h 225"/>
                <a:gd name="T56" fmla="*/ 448 w 689"/>
                <a:gd name="T57" fmla="*/ 170 h 225"/>
                <a:gd name="T58" fmla="*/ 478 w 689"/>
                <a:gd name="T59" fmla="*/ 175 h 225"/>
                <a:gd name="T60" fmla="*/ 509 w 689"/>
                <a:gd name="T61" fmla="*/ 181 h 225"/>
                <a:gd name="T62" fmla="*/ 538 w 689"/>
                <a:gd name="T63" fmla="*/ 185 h 225"/>
                <a:gd name="T64" fmla="*/ 566 w 689"/>
                <a:gd name="T65" fmla="*/ 190 h 225"/>
                <a:gd name="T66" fmla="*/ 589 w 689"/>
                <a:gd name="T67" fmla="*/ 193 h 225"/>
                <a:gd name="T68" fmla="*/ 613 w 689"/>
                <a:gd name="T69" fmla="*/ 197 h 225"/>
                <a:gd name="T70" fmla="*/ 633 w 689"/>
                <a:gd name="T71" fmla="*/ 198 h 225"/>
                <a:gd name="T72" fmla="*/ 651 w 689"/>
                <a:gd name="T73" fmla="*/ 200 h 225"/>
                <a:gd name="T74" fmla="*/ 674 w 689"/>
                <a:gd name="T75" fmla="*/ 203 h 225"/>
                <a:gd name="T76" fmla="*/ 687 w 689"/>
                <a:gd name="T77" fmla="*/ 203 h 225"/>
                <a:gd name="T78" fmla="*/ 602 w 689"/>
                <a:gd name="T79" fmla="*/ 224 h 225"/>
                <a:gd name="T80" fmla="*/ 587 w 689"/>
                <a:gd name="T81" fmla="*/ 223 h 225"/>
                <a:gd name="T82" fmla="*/ 571 w 689"/>
                <a:gd name="T83" fmla="*/ 222 h 225"/>
                <a:gd name="T84" fmla="*/ 551 w 689"/>
                <a:gd name="T85" fmla="*/ 220 h 225"/>
                <a:gd name="T86" fmla="*/ 527 w 689"/>
                <a:gd name="T87" fmla="*/ 217 h 225"/>
                <a:gd name="T88" fmla="*/ 499 w 689"/>
                <a:gd name="T89" fmla="*/ 214 h 225"/>
                <a:gd name="T90" fmla="*/ 470 w 689"/>
                <a:gd name="T91" fmla="*/ 209 h 225"/>
                <a:gd name="T92" fmla="*/ 439 w 689"/>
                <a:gd name="T93" fmla="*/ 204 h 225"/>
                <a:gd name="T94" fmla="*/ 405 w 689"/>
                <a:gd name="T95" fmla="*/ 198 h 225"/>
                <a:gd name="T96" fmla="*/ 371 w 689"/>
                <a:gd name="T97" fmla="*/ 191 h 225"/>
                <a:gd name="T98" fmla="*/ 337 w 689"/>
                <a:gd name="T99" fmla="*/ 183 h 225"/>
                <a:gd name="T100" fmla="*/ 302 w 689"/>
                <a:gd name="T101" fmla="*/ 174 h 225"/>
                <a:gd name="T102" fmla="*/ 268 w 689"/>
                <a:gd name="T103" fmla="*/ 164 h 225"/>
                <a:gd name="T104" fmla="*/ 235 w 689"/>
                <a:gd name="T105" fmla="*/ 153 h 225"/>
                <a:gd name="T106" fmla="*/ 205 w 689"/>
                <a:gd name="T107" fmla="*/ 139 h 225"/>
                <a:gd name="T108" fmla="*/ 173 w 689"/>
                <a:gd name="T109" fmla="*/ 125 h 2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89"/>
                <a:gd name="T166" fmla="*/ 0 h 225"/>
                <a:gd name="T167" fmla="*/ 689 w 689"/>
                <a:gd name="T168" fmla="*/ 225 h 22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89" h="225">
                  <a:moveTo>
                    <a:pt x="173" y="125"/>
                  </a:moveTo>
                  <a:lnTo>
                    <a:pt x="170" y="125"/>
                  </a:lnTo>
                  <a:lnTo>
                    <a:pt x="166" y="126"/>
                  </a:lnTo>
                  <a:lnTo>
                    <a:pt x="163" y="127"/>
                  </a:lnTo>
                  <a:lnTo>
                    <a:pt x="160" y="129"/>
                  </a:lnTo>
                  <a:lnTo>
                    <a:pt x="156" y="129"/>
                  </a:lnTo>
                  <a:lnTo>
                    <a:pt x="153" y="131"/>
                  </a:lnTo>
                  <a:lnTo>
                    <a:pt x="146" y="132"/>
                  </a:lnTo>
                  <a:lnTo>
                    <a:pt x="141" y="134"/>
                  </a:lnTo>
                  <a:lnTo>
                    <a:pt x="136" y="135"/>
                  </a:lnTo>
                  <a:lnTo>
                    <a:pt x="130" y="136"/>
                  </a:lnTo>
                  <a:lnTo>
                    <a:pt x="124" y="137"/>
                  </a:lnTo>
                  <a:lnTo>
                    <a:pt x="117" y="139"/>
                  </a:lnTo>
                  <a:lnTo>
                    <a:pt x="111" y="140"/>
                  </a:lnTo>
                  <a:lnTo>
                    <a:pt x="105" y="142"/>
                  </a:lnTo>
                  <a:lnTo>
                    <a:pt x="97" y="142"/>
                  </a:lnTo>
                  <a:lnTo>
                    <a:pt x="91" y="142"/>
                  </a:lnTo>
                  <a:lnTo>
                    <a:pt x="84" y="142"/>
                  </a:lnTo>
                  <a:lnTo>
                    <a:pt x="76" y="144"/>
                  </a:lnTo>
                  <a:lnTo>
                    <a:pt x="70" y="142"/>
                  </a:lnTo>
                  <a:lnTo>
                    <a:pt x="62" y="142"/>
                  </a:lnTo>
                  <a:lnTo>
                    <a:pt x="56" y="142"/>
                  </a:lnTo>
                  <a:lnTo>
                    <a:pt x="50" y="141"/>
                  </a:lnTo>
                  <a:lnTo>
                    <a:pt x="42" y="139"/>
                  </a:lnTo>
                  <a:lnTo>
                    <a:pt x="36" y="137"/>
                  </a:lnTo>
                  <a:lnTo>
                    <a:pt x="31" y="134"/>
                  </a:lnTo>
                  <a:lnTo>
                    <a:pt x="25" y="132"/>
                  </a:lnTo>
                  <a:lnTo>
                    <a:pt x="20" y="129"/>
                  </a:lnTo>
                  <a:lnTo>
                    <a:pt x="15" y="125"/>
                  </a:lnTo>
                  <a:lnTo>
                    <a:pt x="11" y="120"/>
                  </a:lnTo>
                  <a:lnTo>
                    <a:pt x="7" y="116"/>
                  </a:lnTo>
                  <a:lnTo>
                    <a:pt x="3" y="110"/>
                  </a:lnTo>
                  <a:lnTo>
                    <a:pt x="1" y="105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0" y="87"/>
                  </a:lnTo>
                  <a:lnTo>
                    <a:pt x="1" y="82"/>
                  </a:lnTo>
                  <a:lnTo>
                    <a:pt x="3" y="77"/>
                  </a:lnTo>
                  <a:lnTo>
                    <a:pt x="7" y="72"/>
                  </a:lnTo>
                  <a:lnTo>
                    <a:pt x="10" y="66"/>
                  </a:lnTo>
                  <a:lnTo>
                    <a:pt x="15" y="61"/>
                  </a:lnTo>
                  <a:lnTo>
                    <a:pt x="18" y="56"/>
                  </a:lnTo>
                  <a:lnTo>
                    <a:pt x="25" y="51"/>
                  </a:lnTo>
                  <a:lnTo>
                    <a:pt x="31" y="46"/>
                  </a:lnTo>
                  <a:lnTo>
                    <a:pt x="37" y="42"/>
                  </a:lnTo>
                  <a:lnTo>
                    <a:pt x="43" y="38"/>
                  </a:lnTo>
                  <a:lnTo>
                    <a:pt x="51" y="34"/>
                  </a:lnTo>
                  <a:lnTo>
                    <a:pt x="57" y="31"/>
                  </a:lnTo>
                  <a:lnTo>
                    <a:pt x="65" y="26"/>
                  </a:lnTo>
                  <a:lnTo>
                    <a:pt x="72" y="22"/>
                  </a:lnTo>
                  <a:lnTo>
                    <a:pt x="80" y="18"/>
                  </a:lnTo>
                  <a:lnTo>
                    <a:pt x="87" y="16"/>
                  </a:lnTo>
                  <a:lnTo>
                    <a:pt x="95" y="12"/>
                  </a:lnTo>
                  <a:lnTo>
                    <a:pt x="102" y="10"/>
                  </a:lnTo>
                  <a:lnTo>
                    <a:pt x="110" y="8"/>
                  </a:lnTo>
                  <a:lnTo>
                    <a:pt x="116" y="5"/>
                  </a:lnTo>
                  <a:lnTo>
                    <a:pt x="124" y="4"/>
                  </a:lnTo>
                  <a:lnTo>
                    <a:pt x="130" y="2"/>
                  </a:lnTo>
                  <a:lnTo>
                    <a:pt x="136" y="2"/>
                  </a:lnTo>
                  <a:lnTo>
                    <a:pt x="141" y="0"/>
                  </a:lnTo>
                  <a:lnTo>
                    <a:pt x="146" y="0"/>
                  </a:lnTo>
                  <a:lnTo>
                    <a:pt x="151" y="0"/>
                  </a:lnTo>
                  <a:lnTo>
                    <a:pt x="156" y="0"/>
                  </a:lnTo>
                  <a:lnTo>
                    <a:pt x="163" y="2"/>
                  </a:lnTo>
                  <a:lnTo>
                    <a:pt x="168" y="5"/>
                  </a:lnTo>
                  <a:lnTo>
                    <a:pt x="171" y="9"/>
                  </a:lnTo>
                  <a:lnTo>
                    <a:pt x="175" y="17"/>
                  </a:lnTo>
                  <a:lnTo>
                    <a:pt x="176" y="19"/>
                  </a:lnTo>
                  <a:lnTo>
                    <a:pt x="178" y="23"/>
                  </a:lnTo>
                  <a:lnTo>
                    <a:pt x="179" y="28"/>
                  </a:lnTo>
                  <a:lnTo>
                    <a:pt x="182" y="32"/>
                  </a:lnTo>
                  <a:lnTo>
                    <a:pt x="183" y="37"/>
                  </a:lnTo>
                  <a:lnTo>
                    <a:pt x="185" y="41"/>
                  </a:lnTo>
                  <a:lnTo>
                    <a:pt x="188" y="46"/>
                  </a:lnTo>
                  <a:lnTo>
                    <a:pt x="192" y="51"/>
                  </a:lnTo>
                  <a:lnTo>
                    <a:pt x="193" y="56"/>
                  </a:lnTo>
                  <a:lnTo>
                    <a:pt x="198" y="61"/>
                  </a:lnTo>
                  <a:lnTo>
                    <a:pt x="202" y="66"/>
                  </a:lnTo>
                  <a:lnTo>
                    <a:pt x="207" y="72"/>
                  </a:lnTo>
                  <a:lnTo>
                    <a:pt x="212" y="77"/>
                  </a:lnTo>
                  <a:lnTo>
                    <a:pt x="218" y="83"/>
                  </a:lnTo>
                  <a:lnTo>
                    <a:pt x="220" y="86"/>
                  </a:lnTo>
                  <a:lnTo>
                    <a:pt x="224" y="88"/>
                  </a:lnTo>
                  <a:lnTo>
                    <a:pt x="228" y="92"/>
                  </a:lnTo>
                  <a:lnTo>
                    <a:pt x="232" y="95"/>
                  </a:lnTo>
                  <a:lnTo>
                    <a:pt x="235" y="97"/>
                  </a:lnTo>
                  <a:lnTo>
                    <a:pt x="240" y="100"/>
                  </a:lnTo>
                  <a:lnTo>
                    <a:pt x="244" y="104"/>
                  </a:lnTo>
                  <a:lnTo>
                    <a:pt x="249" y="106"/>
                  </a:lnTo>
                  <a:lnTo>
                    <a:pt x="254" y="109"/>
                  </a:lnTo>
                  <a:lnTo>
                    <a:pt x="259" y="111"/>
                  </a:lnTo>
                  <a:lnTo>
                    <a:pt x="264" y="114"/>
                  </a:lnTo>
                  <a:lnTo>
                    <a:pt x="271" y="117"/>
                  </a:lnTo>
                  <a:lnTo>
                    <a:pt x="277" y="120"/>
                  </a:lnTo>
                  <a:lnTo>
                    <a:pt x="283" y="122"/>
                  </a:lnTo>
                  <a:lnTo>
                    <a:pt x="289" y="125"/>
                  </a:lnTo>
                  <a:lnTo>
                    <a:pt x="297" y="129"/>
                  </a:lnTo>
                  <a:lnTo>
                    <a:pt x="303" y="131"/>
                  </a:lnTo>
                  <a:lnTo>
                    <a:pt x="311" y="134"/>
                  </a:lnTo>
                  <a:lnTo>
                    <a:pt x="318" y="136"/>
                  </a:lnTo>
                  <a:lnTo>
                    <a:pt x="327" y="140"/>
                  </a:lnTo>
                  <a:lnTo>
                    <a:pt x="335" y="142"/>
                  </a:lnTo>
                  <a:lnTo>
                    <a:pt x="342" y="144"/>
                  </a:lnTo>
                  <a:lnTo>
                    <a:pt x="350" y="146"/>
                  </a:lnTo>
                  <a:lnTo>
                    <a:pt x="358" y="149"/>
                  </a:lnTo>
                  <a:lnTo>
                    <a:pt x="366" y="151"/>
                  </a:lnTo>
                  <a:lnTo>
                    <a:pt x="375" y="154"/>
                  </a:lnTo>
                  <a:lnTo>
                    <a:pt x="382" y="155"/>
                  </a:lnTo>
                  <a:lnTo>
                    <a:pt x="391" y="158"/>
                  </a:lnTo>
                  <a:lnTo>
                    <a:pt x="399" y="159"/>
                  </a:lnTo>
                  <a:lnTo>
                    <a:pt x="407" y="161"/>
                  </a:lnTo>
                  <a:lnTo>
                    <a:pt x="415" y="163"/>
                  </a:lnTo>
                  <a:lnTo>
                    <a:pt x="422" y="165"/>
                  </a:lnTo>
                  <a:lnTo>
                    <a:pt x="431" y="166"/>
                  </a:lnTo>
                  <a:lnTo>
                    <a:pt x="439" y="169"/>
                  </a:lnTo>
                  <a:lnTo>
                    <a:pt x="448" y="170"/>
                  </a:lnTo>
                  <a:lnTo>
                    <a:pt x="455" y="171"/>
                  </a:lnTo>
                  <a:lnTo>
                    <a:pt x="463" y="173"/>
                  </a:lnTo>
                  <a:lnTo>
                    <a:pt x="470" y="175"/>
                  </a:lnTo>
                  <a:lnTo>
                    <a:pt x="478" y="175"/>
                  </a:lnTo>
                  <a:lnTo>
                    <a:pt x="487" y="178"/>
                  </a:lnTo>
                  <a:lnTo>
                    <a:pt x="493" y="178"/>
                  </a:lnTo>
                  <a:lnTo>
                    <a:pt x="500" y="180"/>
                  </a:lnTo>
                  <a:lnTo>
                    <a:pt x="509" y="181"/>
                  </a:lnTo>
                  <a:lnTo>
                    <a:pt x="517" y="183"/>
                  </a:lnTo>
                  <a:lnTo>
                    <a:pt x="524" y="183"/>
                  </a:lnTo>
                  <a:lnTo>
                    <a:pt x="530" y="184"/>
                  </a:lnTo>
                  <a:lnTo>
                    <a:pt x="538" y="185"/>
                  </a:lnTo>
                  <a:lnTo>
                    <a:pt x="544" y="186"/>
                  </a:lnTo>
                  <a:lnTo>
                    <a:pt x="551" y="188"/>
                  </a:lnTo>
                  <a:lnTo>
                    <a:pt x="558" y="189"/>
                  </a:lnTo>
                  <a:lnTo>
                    <a:pt x="566" y="190"/>
                  </a:lnTo>
                  <a:lnTo>
                    <a:pt x="572" y="191"/>
                  </a:lnTo>
                  <a:lnTo>
                    <a:pt x="578" y="191"/>
                  </a:lnTo>
                  <a:lnTo>
                    <a:pt x="584" y="193"/>
                  </a:lnTo>
                  <a:lnTo>
                    <a:pt x="589" y="193"/>
                  </a:lnTo>
                  <a:lnTo>
                    <a:pt x="596" y="194"/>
                  </a:lnTo>
                  <a:lnTo>
                    <a:pt x="602" y="194"/>
                  </a:lnTo>
                  <a:lnTo>
                    <a:pt x="608" y="195"/>
                  </a:lnTo>
                  <a:lnTo>
                    <a:pt x="613" y="197"/>
                  </a:lnTo>
                  <a:lnTo>
                    <a:pt x="620" y="197"/>
                  </a:lnTo>
                  <a:lnTo>
                    <a:pt x="623" y="197"/>
                  </a:lnTo>
                  <a:lnTo>
                    <a:pt x="628" y="198"/>
                  </a:lnTo>
                  <a:lnTo>
                    <a:pt x="633" y="198"/>
                  </a:lnTo>
                  <a:lnTo>
                    <a:pt x="638" y="199"/>
                  </a:lnTo>
                  <a:lnTo>
                    <a:pt x="642" y="199"/>
                  </a:lnTo>
                  <a:lnTo>
                    <a:pt x="647" y="199"/>
                  </a:lnTo>
                  <a:lnTo>
                    <a:pt x="651" y="200"/>
                  </a:lnTo>
                  <a:lnTo>
                    <a:pt x="656" y="200"/>
                  </a:lnTo>
                  <a:lnTo>
                    <a:pt x="662" y="200"/>
                  </a:lnTo>
                  <a:lnTo>
                    <a:pt x="670" y="202"/>
                  </a:lnTo>
                  <a:lnTo>
                    <a:pt x="674" y="203"/>
                  </a:lnTo>
                  <a:lnTo>
                    <a:pt x="679" y="203"/>
                  </a:lnTo>
                  <a:lnTo>
                    <a:pt x="682" y="203"/>
                  </a:lnTo>
                  <a:lnTo>
                    <a:pt x="686" y="203"/>
                  </a:lnTo>
                  <a:lnTo>
                    <a:pt x="687" y="203"/>
                  </a:lnTo>
                  <a:lnTo>
                    <a:pt x="689" y="204"/>
                  </a:lnTo>
                  <a:lnTo>
                    <a:pt x="606" y="225"/>
                  </a:lnTo>
                  <a:lnTo>
                    <a:pt x="604" y="224"/>
                  </a:lnTo>
                  <a:lnTo>
                    <a:pt x="602" y="224"/>
                  </a:lnTo>
                  <a:lnTo>
                    <a:pt x="598" y="223"/>
                  </a:lnTo>
                  <a:lnTo>
                    <a:pt x="593" y="223"/>
                  </a:lnTo>
                  <a:lnTo>
                    <a:pt x="589" y="223"/>
                  </a:lnTo>
                  <a:lnTo>
                    <a:pt x="587" y="223"/>
                  </a:lnTo>
                  <a:lnTo>
                    <a:pt x="583" y="222"/>
                  </a:lnTo>
                  <a:lnTo>
                    <a:pt x="579" y="222"/>
                  </a:lnTo>
                  <a:lnTo>
                    <a:pt x="576" y="222"/>
                  </a:lnTo>
                  <a:lnTo>
                    <a:pt x="571" y="222"/>
                  </a:lnTo>
                  <a:lnTo>
                    <a:pt x="566" y="222"/>
                  </a:lnTo>
                  <a:lnTo>
                    <a:pt x="562" y="222"/>
                  </a:lnTo>
                  <a:lnTo>
                    <a:pt x="556" y="220"/>
                  </a:lnTo>
                  <a:lnTo>
                    <a:pt x="551" y="220"/>
                  </a:lnTo>
                  <a:lnTo>
                    <a:pt x="544" y="218"/>
                  </a:lnTo>
                  <a:lnTo>
                    <a:pt x="539" y="218"/>
                  </a:lnTo>
                  <a:lnTo>
                    <a:pt x="533" y="217"/>
                  </a:lnTo>
                  <a:lnTo>
                    <a:pt x="527" y="217"/>
                  </a:lnTo>
                  <a:lnTo>
                    <a:pt x="520" y="215"/>
                  </a:lnTo>
                  <a:lnTo>
                    <a:pt x="514" y="215"/>
                  </a:lnTo>
                  <a:lnTo>
                    <a:pt x="507" y="214"/>
                  </a:lnTo>
                  <a:lnTo>
                    <a:pt x="499" y="214"/>
                  </a:lnTo>
                  <a:lnTo>
                    <a:pt x="493" y="212"/>
                  </a:lnTo>
                  <a:lnTo>
                    <a:pt x="485" y="212"/>
                  </a:lnTo>
                  <a:lnTo>
                    <a:pt x="478" y="210"/>
                  </a:lnTo>
                  <a:lnTo>
                    <a:pt x="470" y="209"/>
                  </a:lnTo>
                  <a:lnTo>
                    <a:pt x="463" y="209"/>
                  </a:lnTo>
                  <a:lnTo>
                    <a:pt x="455" y="208"/>
                  </a:lnTo>
                  <a:lnTo>
                    <a:pt x="448" y="205"/>
                  </a:lnTo>
                  <a:lnTo>
                    <a:pt x="439" y="204"/>
                  </a:lnTo>
                  <a:lnTo>
                    <a:pt x="430" y="203"/>
                  </a:lnTo>
                  <a:lnTo>
                    <a:pt x="422" y="202"/>
                  </a:lnTo>
                  <a:lnTo>
                    <a:pt x="414" y="199"/>
                  </a:lnTo>
                  <a:lnTo>
                    <a:pt x="405" y="198"/>
                  </a:lnTo>
                  <a:lnTo>
                    <a:pt x="397" y="197"/>
                  </a:lnTo>
                  <a:lnTo>
                    <a:pt x="389" y="195"/>
                  </a:lnTo>
                  <a:lnTo>
                    <a:pt x="380" y="193"/>
                  </a:lnTo>
                  <a:lnTo>
                    <a:pt x="371" y="191"/>
                  </a:lnTo>
                  <a:lnTo>
                    <a:pt x="364" y="189"/>
                  </a:lnTo>
                  <a:lnTo>
                    <a:pt x="355" y="188"/>
                  </a:lnTo>
                  <a:lnTo>
                    <a:pt x="346" y="185"/>
                  </a:lnTo>
                  <a:lnTo>
                    <a:pt x="337" y="183"/>
                  </a:lnTo>
                  <a:lnTo>
                    <a:pt x="328" y="181"/>
                  </a:lnTo>
                  <a:lnTo>
                    <a:pt x="320" y="180"/>
                  </a:lnTo>
                  <a:lnTo>
                    <a:pt x="311" y="176"/>
                  </a:lnTo>
                  <a:lnTo>
                    <a:pt x="302" y="174"/>
                  </a:lnTo>
                  <a:lnTo>
                    <a:pt x="293" y="171"/>
                  </a:lnTo>
                  <a:lnTo>
                    <a:pt x="286" y="169"/>
                  </a:lnTo>
                  <a:lnTo>
                    <a:pt x="277" y="166"/>
                  </a:lnTo>
                  <a:lnTo>
                    <a:pt x="268" y="164"/>
                  </a:lnTo>
                  <a:lnTo>
                    <a:pt x="259" y="160"/>
                  </a:lnTo>
                  <a:lnTo>
                    <a:pt x="252" y="159"/>
                  </a:lnTo>
                  <a:lnTo>
                    <a:pt x="243" y="155"/>
                  </a:lnTo>
                  <a:lnTo>
                    <a:pt x="235" y="153"/>
                  </a:lnTo>
                  <a:lnTo>
                    <a:pt x="228" y="149"/>
                  </a:lnTo>
                  <a:lnTo>
                    <a:pt x="220" y="145"/>
                  </a:lnTo>
                  <a:lnTo>
                    <a:pt x="213" y="142"/>
                  </a:lnTo>
                  <a:lnTo>
                    <a:pt x="205" y="139"/>
                  </a:lnTo>
                  <a:lnTo>
                    <a:pt x="198" y="136"/>
                  </a:lnTo>
                  <a:lnTo>
                    <a:pt x="192" y="132"/>
                  </a:lnTo>
                  <a:lnTo>
                    <a:pt x="173" y="125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14" name="Freeform 84"/>
            <p:cNvSpPr>
              <a:spLocks/>
            </p:cNvSpPr>
            <p:nvPr/>
          </p:nvSpPr>
          <p:spPr bwMode="auto">
            <a:xfrm>
              <a:off x="3094" y="2952"/>
              <a:ext cx="443" cy="144"/>
            </a:xfrm>
            <a:custGeom>
              <a:avLst/>
              <a:gdLst>
                <a:gd name="T0" fmla="*/ 17 w 1327"/>
                <a:gd name="T1" fmla="*/ 398 h 432"/>
                <a:gd name="T2" fmla="*/ 49 w 1327"/>
                <a:gd name="T3" fmla="*/ 372 h 432"/>
                <a:gd name="T4" fmla="*/ 91 w 1327"/>
                <a:gd name="T5" fmla="*/ 332 h 432"/>
                <a:gd name="T6" fmla="*/ 116 w 1327"/>
                <a:gd name="T7" fmla="*/ 305 h 432"/>
                <a:gd name="T8" fmla="*/ 137 w 1327"/>
                <a:gd name="T9" fmla="*/ 279 h 432"/>
                <a:gd name="T10" fmla="*/ 155 w 1327"/>
                <a:gd name="T11" fmla="*/ 252 h 432"/>
                <a:gd name="T12" fmla="*/ 170 w 1327"/>
                <a:gd name="T13" fmla="*/ 225 h 432"/>
                <a:gd name="T14" fmla="*/ 183 w 1327"/>
                <a:gd name="T15" fmla="*/ 195 h 432"/>
                <a:gd name="T16" fmla="*/ 201 w 1327"/>
                <a:gd name="T17" fmla="*/ 162 h 432"/>
                <a:gd name="T18" fmla="*/ 226 w 1327"/>
                <a:gd name="T19" fmla="*/ 128 h 432"/>
                <a:gd name="T20" fmla="*/ 254 w 1327"/>
                <a:gd name="T21" fmla="*/ 95 h 432"/>
                <a:gd name="T22" fmla="*/ 289 w 1327"/>
                <a:gd name="T23" fmla="*/ 64 h 432"/>
                <a:gd name="T24" fmla="*/ 330 w 1327"/>
                <a:gd name="T25" fmla="*/ 39 h 432"/>
                <a:gd name="T26" fmla="*/ 379 w 1327"/>
                <a:gd name="T27" fmla="*/ 17 h 432"/>
                <a:gd name="T28" fmla="*/ 433 w 1327"/>
                <a:gd name="T29" fmla="*/ 4 h 432"/>
                <a:gd name="T30" fmla="*/ 496 w 1327"/>
                <a:gd name="T31" fmla="*/ 0 h 432"/>
                <a:gd name="T32" fmla="*/ 568 w 1327"/>
                <a:gd name="T33" fmla="*/ 5 h 432"/>
                <a:gd name="T34" fmla="*/ 645 w 1327"/>
                <a:gd name="T35" fmla="*/ 24 h 432"/>
                <a:gd name="T36" fmla="*/ 723 w 1327"/>
                <a:gd name="T37" fmla="*/ 48 h 432"/>
                <a:gd name="T38" fmla="*/ 793 w 1327"/>
                <a:gd name="T39" fmla="*/ 73 h 432"/>
                <a:gd name="T40" fmla="*/ 860 w 1327"/>
                <a:gd name="T41" fmla="*/ 100 h 432"/>
                <a:gd name="T42" fmla="*/ 923 w 1327"/>
                <a:gd name="T43" fmla="*/ 129 h 432"/>
                <a:gd name="T44" fmla="*/ 982 w 1327"/>
                <a:gd name="T45" fmla="*/ 162 h 432"/>
                <a:gd name="T46" fmla="*/ 1037 w 1327"/>
                <a:gd name="T47" fmla="*/ 196 h 432"/>
                <a:gd name="T48" fmla="*/ 1092 w 1327"/>
                <a:gd name="T49" fmla="*/ 232 h 432"/>
                <a:gd name="T50" fmla="*/ 1146 w 1327"/>
                <a:gd name="T51" fmla="*/ 271 h 432"/>
                <a:gd name="T52" fmla="*/ 1199 w 1327"/>
                <a:gd name="T53" fmla="*/ 312 h 432"/>
                <a:gd name="T54" fmla="*/ 1253 w 1327"/>
                <a:gd name="T55" fmla="*/ 356 h 432"/>
                <a:gd name="T56" fmla="*/ 1263 w 1327"/>
                <a:gd name="T57" fmla="*/ 431 h 432"/>
                <a:gd name="T58" fmla="*/ 1238 w 1327"/>
                <a:gd name="T59" fmla="*/ 410 h 432"/>
                <a:gd name="T60" fmla="*/ 1210 w 1327"/>
                <a:gd name="T61" fmla="*/ 387 h 432"/>
                <a:gd name="T62" fmla="*/ 1179 w 1327"/>
                <a:gd name="T63" fmla="*/ 364 h 432"/>
                <a:gd name="T64" fmla="*/ 1142 w 1327"/>
                <a:gd name="T65" fmla="*/ 337 h 432"/>
                <a:gd name="T66" fmla="*/ 1100 w 1327"/>
                <a:gd name="T67" fmla="*/ 308 h 432"/>
                <a:gd name="T68" fmla="*/ 1056 w 1327"/>
                <a:gd name="T69" fmla="*/ 279 h 432"/>
                <a:gd name="T70" fmla="*/ 1008 w 1327"/>
                <a:gd name="T71" fmla="*/ 250 h 432"/>
                <a:gd name="T72" fmla="*/ 959 w 1327"/>
                <a:gd name="T73" fmla="*/ 225 h 432"/>
                <a:gd name="T74" fmla="*/ 910 w 1327"/>
                <a:gd name="T75" fmla="*/ 202 h 432"/>
                <a:gd name="T76" fmla="*/ 883 w 1327"/>
                <a:gd name="T77" fmla="*/ 190 h 432"/>
                <a:gd name="T78" fmla="*/ 851 w 1327"/>
                <a:gd name="T79" fmla="*/ 175 h 432"/>
                <a:gd name="T80" fmla="*/ 807 w 1327"/>
                <a:gd name="T81" fmla="*/ 157 h 432"/>
                <a:gd name="T82" fmla="*/ 753 w 1327"/>
                <a:gd name="T83" fmla="*/ 139 h 432"/>
                <a:gd name="T84" fmla="*/ 692 w 1327"/>
                <a:gd name="T85" fmla="*/ 123 h 432"/>
                <a:gd name="T86" fmla="*/ 625 w 1327"/>
                <a:gd name="T87" fmla="*/ 109 h 432"/>
                <a:gd name="T88" fmla="*/ 556 w 1327"/>
                <a:gd name="T89" fmla="*/ 102 h 432"/>
                <a:gd name="T90" fmla="*/ 486 w 1327"/>
                <a:gd name="T91" fmla="*/ 102 h 432"/>
                <a:gd name="T92" fmla="*/ 417 w 1327"/>
                <a:gd name="T93" fmla="*/ 113 h 432"/>
                <a:gd name="T94" fmla="*/ 353 w 1327"/>
                <a:gd name="T95" fmla="*/ 138 h 432"/>
                <a:gd name="T96" fmla="*/ 322 w 1327"/>
                <a:gd name="T97" fmla="*/ 157 h 432"/>
                <a:gd name="T98" fmla="*/ 293 w 1327"/>
                <a:gd name="T99" fmla="*/ 181 h 432"/>
                <a:gd name="T100" fmla="*/ 256 w 1327"/>
                <a:gd name="T101" fmla="*/ 213 h 432"/>
                <a:gd name="T102" fmla="*/ 219 w 1327"/>
                <a:gd name="T103" fmla="*/ 254 h 432"/>
                <a:gd name="T104" fmla="*/ 194 w 1327"/>
                <a:gd name="T105" fmla="*/ 288 h 432"/>
                <a:gd name="T106" fmla="*/ 162 w 1327"/>
                <a:gd name="T107" fmla="*/ 328 h 432"/>
                <a:gd name="T108" fmla="*/ 122 w 1327"/>
                <a:gd name="T109" fmla="*/ 366 h 432"/>
                <a:gd name="T110" fmla="*/ 81 w 1327"/>
                <a:gd name="T111" fmla="*/ 396 h 432"/>
                <a:gd name="T112" fmla="*/ 45 w 1327"/>
                <a:gd name="T113" fmla="*/ 417 h 432"/>
                <a:gd name="T114" fmla="*/ 24 w 1327"/>
                <a:gd name="T115" fmla="*/ 430 h 43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27"/>
                <a:gd name="T175" fmla="*/ 0 h 432"/>
                <a:gd name="T176" fmla="*/ 1327 w 1327"/>
                <a:gd name="T177" fmla="*/ 432 h 43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27" h="432">
                  <a:moveTo>
                    <a:pt x="0" y="411"/>
                  </a:moveTo>
                  <a:lnTo>
                    <a:pt x="1" y="410"/>
                  </a:lnTo>
                  <a:lnTo>
                    <a:pt x="5" y="407"/>
                  </a:lnTo>
                  <a:lnTo>
                    <a:pt x="8" y="405"/>
                  </a:lnTo>
                  <a:lnTo>
                    <a:pt x="12" y="402"/>
                  </a:lnTo>
                  <a:lnTo>
                    <a:pt x="17" y="398"/>
                  </a:lnTo>
                  <a:lnTo>
                    <a:pt x="22" y="396"/>
                  </a:lnTo>
                  <a:lnTo>
                    <a:pt x="25" y="391"/>
                  </a:lnTo>
                  <a:lnTo>
                    <a:pt x="32" y="387"/>
                  </a:lnTo>
                  <a:lnTo>
                    <a:pt x="37" y="382"/>
                  </a:lnTo>
                  <a:lnTo>
                    <a:pt x="43" y="377"/>
                  </a:lnTo>
                  <a:lnTo>
                    <a:pt x="49" y="372"/>
                  </a:lnTo>
                  <a:lnTo>
                    <a:pt x="55" y="366"/>
                  </a:lnTo>
                  <a:lnTo>
                    <a:pt x="63" y="359"/>
                  </a:lnTo>
                  <a:lnTo>
                    <a:pt x="70" y="354"/>
                  </a:lnTo>
                  <a:lnTo>
                    <a:pt x="77" y="347"/>
                  </a:lnTo>
                  <a:lnTo>
                    <a:pt x="84" y="339"/>
                  </a:lnTo>
                  <a:lnTo>
                    <a:pt x="91" y="332"/>
                  </a:lnTo>
                  <a:lnTo>
                    <a:pt x="99" y="324"/>
                  </a:lnTo>
                  <a:lnTo>
                    <a:pt x="102" y="320"/>
                  </a:lnTo>
                  <a:lnTo>
                    <a:pt x="106" y="317"/>
                  </a:lnTo>
                  <a:lnTo>
                    <a:pt x="109" y="313"/>
                  </a:lnTo>
                  <a:lnTo>
                    <a:pt x="113" y="309"/>
                  </a:lnTo>
                  <a:lnTo>
                    <a:pt x="116" y="305"/>
                  </a:lnTo>
                  <a:lnTo>
                    <a:pt x="121" y="300"/>
                  </a:lnTo>
                  <a:lnTo>
                    <a:pt x="123" y="296"/>
                  </a:lnTo>
                  <a:lnTo>
                    <a:pt x="127" y="293"/>
                  </a:lnTo>
                  <a:lnTo>
                    <a:pt x="129" y="288"/>
                  </a:lnTo>
                  <a:lnTo>
                    <a:pt x="133" y="284"/>
                  </a:lnTo>
                  <a:lnTo>
                    <a:pt x="137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6" y="266"/>
                  </a:lnTo>
                  <a:lnTo>
                    <a:pt x="150" y="261"/>
                  </a:lnTo>
                  <a:lnTo>
                    <a:pt x="152" y="257"/>
                  </a:lnTo>
                  <a:lnTo>
                    <a:pt x="155" y="252"/>
                  </a:lnTo>
                  <a:lnTo>
                    <a:pt x="157" y="249"/>
                  </a:lnTo>
                  <a:lnTo>
                    <a:pt x="161" y="244"/>
                  </a:lnTo>
                  <a:lnTo>
                    <a:pt x="163" y="239"/>
                  </a:lnTo>
                  <a:lnTo>
                    <a:pt x="166" y="234"/>
                  </a:lnTo>
                  <a:lnTo>
                    <a:pt x="167" y="230"/>
                  </a:lnTo>
                  <a:lnTo>
                    <a:pt x="170" y="225"/>
                  </a:lnTo>
                  <a:lnTo>
                    <a:pt x="172" y="221"/>
                  </a:lnTo>
                  <a:lnTo>
                    <a:pt x="173" y="215"/>
                  </a:lnTo>
                  <a:lnTo>
                    <a:pt x="176" y="210"/>
                  </a:lnTo>
                  <a:lnTo>
                    <a:pt x="178" y="205"/>
                  </a:lnTo>
                  <a:lnTo>
                    <a:pt x="181" y="200"/>
                  </a:lnTo>
                  <a:lnTo>
                    <a:pt x="183" y="195"/>
                  </a:lnTo>
                  <a:lnTo>
                    <a:pt x="186" y="190"/>
                  </a:lnTo>
                  <a:lnTo>
                    <a:pt x="188" y="183"/>
                  </a:lnTo>
                  <a:lnTo>
                    <a:pt x="192" y="178"/>
                  </a:lnTo>
                  <a:lnTo>
                    <a:pt x="195" y="173"/>
                  </a:lnTo>
                  <a:lnTo>
                    <a:pt x="199" y="167"/>
                  </a:lnTo>
                  <a:lnTo>
                    <a:pt x="201" y="162"/>
                  </a:lnTo>
                  <a:lnTo>
                    <a:pt x="205" y="157"/>
                  </a:lnTo>
                  <a:lnTo>
                    <a:pt x="209" y="151"/>
                  </a:lnTo>
                  <a:lnTo>
                    <a:pt x="212" y="146"/>
                  </a:lnTo>
                  <a:lnTo>
                    <a:pt x="217" y="139"/>
                  </a:lnTo>
                  <a:lnTo>
                    <a:pt x="221" y="134"/>
                  </a:lnTo>
                  <a:lnTo>
                    <a:pt x="226" y="128"/>
                  </a:lnTo>
                  <a:lnTo>
                    <a:pt x="230" y="123"/>
                  </a:lnTo>
                  <a:lnTo>
                    <a:pt x="234" y="117"/>
                  </a:lnTo>
                  <a:lnTo>
                    <a:pt x="239" y="112"/>
                  </a:lnTo>
                  <a:lnTo>
                    <a:pt x="244" y="107"/>
                  </a:lnTo>
                  <a:lnTo>
                    <a:pt x="249" y="102"/>
                  </a:lnTo>
                  <a:lnTo>
                    <a:pt x="254" y="95"/>
                  </a:lnTo>
                  <a:lnTo>
                    <a:pt x="260" y="90"/>
                  </a:lnTo>
                  <a:lnTo>
                    <a:pt x="265" y="85"/>
                  </a:lnTo>
                  <a:lnTo>
                    <a:pt x="271" y="80"/>
                  </a:lnTo>
                  <a:lnTo>
                    <a:pt x="276" y="74"/>
                  </a:lnTo>
                  <a:lnTo>
                    <a:pt x="283" y="70"/>
                  </a:lnTo>
                  <a:lnTo>
                    <a:pt x="289" y="64"/>
                  </a:lnTo>
                  <a:lnTo>
                    <a:pt x="295" y="60"/>
                  </a:lnTo>
                  <a:lnTo>
                    <a:pt x="303" y="56"/>
                  </a:lnTo>
                  <a:lnTo>
                    <a:pt x="310" y="51"/>
                  </a:lnTo>
                  <a:lnTo>
                    <a:pt x="317" y="46"/>
                  </a:lnTo>
                  <a:lnTo>
                    <a:pt x="323" y="43"/>
                  </a:lnTo>
                  <a:lnTo>
                    <a:pt x="330" y="39"/>
                  </a:lnTo>
                  <a:lnTo>
                    <a:pt x="338" y="35"/>
                  </a:lnTo>
                  <a:lnTo>
                    <a:pt x="345" y="30"/>
                  </a:lnTo>
                  <a:lnTo>
                    <a:pt x="354" y="27"/>
                  </a:lnTo>
                  <a:lnTo>
                    <a:pt x="362" y="24"/>
                  </a:lnTo>
                  <a:lnTo>
                    <a:pt x="370" y="20"/>
                  </a:lnTo>
                  <a:lnTo>
                    <a:pt x="379" y="17"/>
                  </a:lnTo>
                  <a:lnTo>
                    <a:pt x="388" y="14"/>
                  </a:lnTo>
                  <a:lnTo>
                    <a:pt x="396" y="11"/>
                  </a:lnTo>
                  <a:lnTo>
                    <a:pt x="406" y="10"/>
                  </a:lnTo>
                  <a:lnTo>
                    <a:pt x="414" y="7"/>
                  </a:lnTo>
                  <a:lnTo>
                    <a:pt x="424" y="5"/>
                  </a:lnTo>
                  <a:lnTo>
                    <a:pt x="433" y="4"/>
                  </a:lnTo>
                  <a:lnTo>
                    <a:pt x="445" y="2"/>
                  </a:lnTo>
                  <a:lnTo>
                    <a:pt x="453" y="1"/>
                  </a:lnTo>
                  <a:lnTo>
                    <a:pt x="463" y="0"/>
                  </a:lnTo>
                  <a:lnTo>
                    <a:pt x="475" y="0"/>
                  </a:lnTo>
                  <a:lnTo>
                    <a:pt x="486" y="0"/>
                  </a:lnTo>
                  <a:lnTo>
                    <a:pt x="496" y="0"/>
                  </a:lnTo>
                  <a:lnTo>
                    <a:pt x="507" y="0"/>
                  </a:lnTo>
                  <a:lnTo>
                    <a:pt x="519" y="0"/>
                  </a:lnTo>
                  <a:lnTo>
                    <a:pt x="531" y="1"/>
                  </a:lnTo>
                  <a:lnTo>
                    <a:pt x="542" y="1"/>
                  </a:lnTo>
                  <a:lnTo>
                    <a:pt x="554" y="2"/>
                  </a:lnTo>
                  <a:lnTo>
                    <a:pt x="568" y="5"/>
                  </a:lnTo>
                  <a:lnTo>
                    <a:pt x="580" y="7"/>
                  </a:lnTo>
                  <a:lnTo>
                    <a:pt x="593" y="10"/>
                  </a:lnTo>
                  <a:lnTo>
                    <a:pt x="605" y="12"/>
                  </a:lnTo>
                  <a:lnTo>
                    <a:pt x="619" y="16"/>
                  </a:lnTo>
                  <a:lnTo>
                    <a:pt x="633" y="20"/>
                  </a:lnTo>
                  <a:lnTo>
                    <a:pt x="645" y="24"/>
                  </a:lnTo>
                  <a:lnTo>
                    <a:pt x="659" y="27"/>
                  </a:lnTo>
                  <a:lnTo>
                    <a:pt x="672" y="31"/>
                  </a:lnTo>
                  <a:lnTo>
                    <a:pt x="686" y="35"/>
                  </a:lnTo>
                  <a:lnTo>
                    <a:pt x="697" y="39"/>
                  </a:lnTo>
                  <a:lnTo>
                    <a:pt x="709" y="44"/>
                  </a:lnTo>
                  <a:lnTo>
                    <a:pt x="723" y="48"/>
                  </a:lnTo>
                  <a:lnTo>
                    <a:pt x="736" y="51"/>
                  </a:lnTo>
                  <a:lnTo>
                    <a:pt x="747" y="56"/>
                  </a:lnTo>
                  <a:lnTo>
                    <a:pt x="758" y="60"/>
                  </a:lnTo>
                  <a:lnTo>
                    <a:pt x="771" y="64"/>
                  </a:lnTo>
                  <a:lnTo>
                    <a:pt x="782" y="69"/>
                  </a:lnTo>
                  <a:lnTo>
                    <a:pt x="793" y="73"/>
                  </a:lnTo>
                  <a:lnTo>
                    <a:pt x="805" y="78"/>
                  </a:lnTo>
                  <a:lnTo>
                    <a:pt x="816" y="83"/>
                  </a:lnTo>
                  <a:lnTo>
                    <a:pt x="829" y="88"/>
                  </a:lnTo>
                  <a:lnTo>
                    <a:pt x="839" y="92"/>
                  </a:lnTo>
                  <a:lnTo>
                    <a:pt x="849" y="95"/>
                  </a:lnTo>
                  <a:lnTo>
                    <a:pt x="860" y="100"/>
                  </a:lnTo>
                  <a:lnTo>
                    <a:pt x="871" y="105"/>
                  </a:lnTo>
                  <a:lnTo>
                    <a:pt x="881" y="110"/>
                  </a:lnTo>
                  <a:lnTo>
                    <a:pt x="891" y="115"/>
                  </a:lnTo>
                  <a:lnTo>
                    <a:pt x="903" y="119"/>
                  </a:lnTo>
                  <a:lnTo>
                    <a:pt x="913" y="126"/>
                  </a:lnTo>
                  <a:lnTo>
                    <a:pt x="923" y="129"/>
                  </a:lnTo>
                  <a:lnTo>
                    <a:pt x="933" y="136"/>
                  </a:lnTo>
                  <a:lnTo>
                    <a:pt x="943" y="141"/>
                  </a:lnTo>
                  <a:lnTo>
                    <a:pt x="953" y="146"/>
                  </a:lnTo>
                  <a:lnTo>
                    <a:pt x="962" y="151"/>
                  </a:lnTo>
                  <a:lnTo>
                    <a:pt x="972" y="157"/>
                  </a:lnTo>
                  <a:lnTo>
                    <a:pt x="982" y="162"/>
                  </a:lnTo>
                  <a:lnTo>
                    <a:pt x="992" y="168"/>
                  </a:lnTo>
                  <a:lnTo>
                    <a:pt x="1001" y="173"/>
                  </a:lnTo>
                  <a:lnTo>
                    <a:pt x="1011" y="178"/>
                  </a:lnTo>
                  <a:lnTo>
                    <a:pt x="1019" y="183"/>
                  </a:lnTo>
                  <a:lnTo>
                    <a:pt x="1028" y="190"/>
                  </a:lnTo>
                  <a:lnTo>
                    <a:pt x="1037" y="196"/>
                  </a:lnTo>
                  <a:lnTo>
                    <a:pt x="1047" y="201"/>
                  </a:lnTo>
                  <a:lnTo>
                    <a:pt x="1056" y="207"/>
                  </a:lnTo>
                  <a:lnTo>
                    <a:pt x="1066" y="213"/>
                  </a:lnTo>
                  <a:lnTo>
                    <a:pt x="1073" y="219"/>
                  </a:lnTo>
                  <a:lnTo>
                    <a:pt x="1083" y="226"/>
                  </a:lnTo>
                  <a:lnTo>
                    <a:pt x="1092" y="232"/>
                  </a:lnTo>
                  <a:lnTo>
                    <a:pt x="1102" y="239"/>
                  </a:lnTo>
                  <a:lnTo>
                    <a:pt x="1110" y="245"/>
                  </a:lnTo>
                  <a:lnTo>
                    <a:pt x="1120" y="251"/>
                  </a:lnTo>
                  <a:lnTo>
                    <a:pt x="1129" y="257"/>
                  </a:lnTo>
                  <a:lnTo>
                    <a:pt x="1137" y="265"/>
                  </a:lnTo>
                  <a:lnTo>
                    <a:pt x="1146" y="271"/>
                  </a:lnTo>
                  <a:lnTo>
                    <a:pt x="1155" y="278"/>
                  </a:lnTo>
                  <a:lnTo>
                    <a:pt x="1164" y="284"/>
                  </a:lnTo>
                  <a:lnTo>
                    <a:pt x="1173" y="291"/>
                  </a:lnTo>
                  <a:lnTo>
                    <a:pt x="1181" y="298"/>
                  </a:lnTo>
                  <a:lnTo>
                    <a:pt x="1190" y="305"/>
                  </a:lnTo>
                  <a:lnTo>
                    <a:pt x="1199" y="312"/>
                  </a:lnTo>
                  <a:lnTo>
                    <a:pt x="1209" y="320"/>
                  </a:lnTo>
                  <a:lnTo>
                    <a:pt x="1216" y="327"/>
                  </a:lnTo>
                  <a:lnTo>
                    <a:pt x="1226" y="334"/>
                  </a:lnTo>
                  <a:lnTo>
                    <a:pt x="1235" y="340"/>
                  </a:lnTo>
                  <a:lnTo>
                    <a:pt x="1244" y="349"/>
                  </a:lnTo>
                  <a:lnTo>
                    <a:pt x="1253" y="356"/>
                  </a:lnTo>
                  <a:lnTo>
                    <a:pt x="1262" y="364"/>
                  </a:lnTo>
                  <a:lnTo>
                    <a:pt x="1272" y="372"/>
                  </a:lnTo>
                  <a:lnTo>
                    <a:pt x="1282" y="379"/>
                  </a:lnTo>
                  <a:lnTo>
                    <a:pt x="1327" y="423"/>
                  </a:lnTo>
                  <a:lnTo>
                    <a:pt x="1264" y="432"/>
                  </a:lnTo>
                  <a:lnTo>
                    <a:pt x="1263" y="431"/>
                  </a:lnTo>
                  <a:lnTo>
                    <a:pt x="1262" y="430"/>
                  </a:lnTo>
                  <a:lnTo>
                    <a:pt x="1259" y="427"/>
                  </a:lnTo>
                  <a:lnTo>
                    <a:pt x="1255" y="423"/>
                  </a:lnTo>
                  <a:lnTo>
                    <a:pt x="1250" y="420"/>
                  </a:lnTo>
                  <a:lnTo>
                    <a:pt x="1245" y="416"/>
                  </a:lnTo>
                  <a:lnTo>
                    <a:pt x="1238" y="410"/>
                  </a:lnTo>
                  <a:lnTo>
                    <a:pt x="1232" y="405"/>
                  </a:lnTo>
                  <a:lnTo>
                    <a:pt x="1228" y="401"/>
                  </a:lnTo>
                  <a:lnTo>
                    <a:pt x="1223" y="398"/>
                  </a:lnTo>
                  <a:lnTo>
                    <a:pt x="1219" y="394"/>
                  </a:lnTo>
                  <a:lnTo>
                    <a:pt x="1215" y="391"/>
                  </a:lnTo>
                  <a:lnTo>
                    <a:pt x="1210" y="387"/>
                  </a:lnTo>
                  <a:lnTo>
                    <a:pt x="1205" y="383"/>
                  </a:lnTo>
                  <a:lnTo>
                    <a:pt x="1200" y="379"/>
                  </a:lnTo>
                  <a:lnTo>
                    <a:pt x="1195" y="377"/>
                  </a:lnTo>
                  <a:lnTo>
                    <a:pt x="1190" y="372"/>
                  </a:lnTo>
                  <a:lnTo>
                    <a:pt x="1184" y="368"/>
                  </a:lnTo>
                  <a:lnTo>
                    <a:pt x="1179" y="364"/>
                  </a:lnTo>
                  <a:lnTo>
                    <a:pt x="1173" y="359"/>
                  </a:lnTo>
                  <a:lnTo>
                    <a:pt x="1166" y="354"/>
                  </a:lnTo>
                  <a:lnTo>
                    <a:pt x="1161" y="351"/>
                  </a:lnTo>
                  <a:lnTo>
                    <a:pt x="1155" y="345"/>
                  </a:lnTo>
                  <a:lnTo>
                    <a:pt x="1149" y="342"/>
                  </a:lnTo>
                  <a:lnTo>
                    <a:pt x="1142" y="337"/>
                  </a:lnTo>
                  <a:lnTo>
                    <a:pt x="1135" y="332"/>
                  </a:lnTo>
                  <a:lnTo>
                    <a:pt x="1127" y="327"/>
                  </a:lnTo>
                  <a:lnTo>
                    <a:pt x="1121" y="323"/>
                  </a:lnTo>
                  <a:lnTo>
                    <a:pt x="1115" y="318"/>
                  </a:lnTo>
                  <a:lnTo>
                    <a:pt x="1107" y="313"/>
                  </a:lnTo>
                  <a:lnTo>
                    <a:pt x="1100" y="308"/>
                  </a:lnTo>
                  <a:lnTo>
                    <a:pt x="1093" y="304"/>
                  </a:lnTo>
                  <a:lnTo>
                    <a:pt x="1086" y="298"/>
                  </a:lnTo>
                  <a:lnTo>
                    <a:pt x="1078" y="293"/>
                  </a:lnTo>
                  <a:lnTo>
                    <a:pt x="1071" y="288"/>
                  </a:lnTo>
                  <a:lnTo>
                    <a:pt x="1063" y="284"/>
                  </a:lnTo>
                  <a:lnTo>
                    <a:pt x="1056" y="279"/>
                  </a:lnTo>
                  <a:lnTo>
                    <a:pt x="1048" y="274"/>
                  </a:lnTo>
                  <a:lnTo>
                    <a:pt x="1039" y="269"/>
                  </a:lnTo>
                  <a:lnTo>
                    <a:pt x="1033" y="265"/>
                  </a:lnTo>
                  <a:lnTo>
                    <a:pt x="1024" y="260"/>
                  </a:lnTo>
                  <a:lnTo>
                    <a:pt x="1017" y="255"/>
                  </a:lnTo>
                  <a:lnTo>
                    <a:pt x="1008" y="250"/>
                  </a:lnTo>
                  <a:lnTo>
                    <a:pt x="1001" y="246"/>
                  </a:lnTo>
                  <a:lnTo>
                    <a:pt x="992" y="242"/>
                  </a:lnTo>
                  <a:lnTo>
                    <a:pt x="984" y="237"/>
                  </a:lnTo>
                  <a:lnTo>
                    <a:pt x="975" y="234"/>
                  </a:lnTo>
                  <a:lnTo>
                    <a:pt x="968" y="229"/>
                  </a:lnTo>
                  <a:lnTo>
                    <a:pt x="959" y="225"/>
                  </a:lnTo>
                  <a:lnTo>
                    <a:pt x="952" y="221"/>
                  </a:lnTo>
                  <a:lnTo>
                    <a:pt x="943" y="216"/>
                  </a:lnTo>
                  <a:lnTo>
                    <a:pt x="935" y="212"/>
                  </a:lnTo>
                  <a:lnTo>
                    <a:pt x="927" y="208"/>
                  </a:lnTo>
                  <a:lnTo>
                    <a:pt x="919" y="206"/>
                  </a:lnTo>
                  <a:lnTo>
                    <a:pt x="910" y="202"/>
                  </a:lnTo>
                  <a:lnTo>
                    <a:pt x="903" y="200"/>
                  </a:lnTo>
                  <a:lnTo>
                    <a:pt x="901" y="198"/>
                  </a:lnTo>
                  <a:lnTo>
                    <a:pt x="899" y="197"/>
                  </a:lnTo>
                  <a:lnTo>
                    <a:pt x="894" y="195"/>
                  </a:lnTo>
                  <a:lnTo>
                    <a:pt x="888" y="191"/>
                  </a:lnTo>
                  <a:lnTo>
                    <a:pt x="883" y="190"/>
                  </a:lnTo>
                  <a:lnTo>
                    <a:pt x="879" y="187"/>
                  </a:lnTo>
                  <a:lnTo>
                    <a:pt x="874" y="185"/>
                  </a:lnTo>
                  <a:lnTo>
                    <a:pt x="869" y="183"/>
                  </a:lnTo>
                  <a:lnTo>
                    <a:pt x="864" y="180"/>
                  </a:lnTo>
                  <a:lnTo>
                    <a:pt x="857" y="178"/>
                  </a:lnTo>
                  <a:lnTo>
                    <a:pt x="851" y="175"/>
                  </a:lnTo>
                  <a:lnTo>
                    <a:pt x="846" y="173"/>
                  </a:lnTo>
                  <a:lnTo>
                    <a:pt x="837" y="169"/>
                  </a:lnTo>
                  <a:lnTo>
                    <a:pt x="831" y="167"/>
                  </a:lnTo>
                  <a:lnTo>
                    <a:pt x="824" y="163"/>
                  </a:lnTo>
                  <a:lnTo>
                    <a:pt x="816" y="161"/>
                  </a:lnTo>
                  <a:lnTo>
                    <a:pt x="807" y="157"/>
                  </a:lnTo>
                  <a:lnTo>
                    <a:pt x="798" y="156"/>
                  </a:lnTo>
                  <a:lnTo>
                    <a:pt x="791" y="152"/>
                  </a:lnTo>
                  <a:lnTo>
                    <a:pt x="782" y="149"/>
                  </a:lnTo>
                  <a:lnTo>
                    <a:pt x="772" y="146"/>
                  </a:lnTo>
                  <a:lnTo>
                    <a:pt x="763" y="143"/>
                  </a:lnTo>
                  <a:lnTo>
                    <a:pt x="753" y="139"/>
                  </a:lnTo>
                  <a:lnTo>
                    <a:pt x="743" y="137"/>
                  </a:lnTo>
                  <a:lnTo>
                    <a:pt x="734" y="134"/>
                  </a:lnTo>
                  <a:lnTo>
                    <a:pt x="724" y="132"/>
                  </a:lnTo>
                  <a:lnTo>
                    <a:pt x="713" y="128"/>
                  </a:lnTo>
                  <a:lnTo>
                    <a:pt x="703" y="127"/>
                  </a:lnTo>
                  <a:lnTo>
                    <a:pt x="692" y="123"/>
                  </a:lnTo>
                  <a:lnTo>
                    <a:pt x="682" y="119"/>
                  </a:lnTo>
                  <a:lnTo>
                    <a:pt x="670" y="118"/>
                  </a:lnTo>
                  <a:lnTo>
                    <a:pt x="659" y="115"/>
                  </a:lnTo>
                  <a:lnTo>
                    <a:pt x="648" y="113"/>
                  </a:lnTo>
                  <a:lnTo>
                    <a:pt x="637" y="110"/>
                  </a:lnTo>
                  <a:lnTo>
                    <a:pt x="625" y="109"/>
                  </a:lnTo>
                  <a:lnTo>
                    <a:pt x="614" y="108"/>
                  </a:lnTo>
                  <a:lnTo>
                    <a:pt x="603" y="105"/>
                  </a:lnTo>
                  <a:lnTo>
                    <a:pt x="591" y="104"/>
                  </a:lnTo>
                  <a:lnTo>
                    <a:pt x="579" y="103"/>
                  </a:lnTo>
                  <a:lnTo>
                    <a:pt x="568" y="102"/>
                  </a:lnTo>
                  <a:lnTo>
                    <a:pt x="556" y="102"/>
                  </a:lnTo>
                  <a:lnTo>
                    <a:pt x="545" y="100"/>
                  </a:lnTo>
                  <a:lnTo>
                    <a:pt x="532" y="100"/>
                  </a:lnTo>
                  <a:lnTo>
                    <a:pt x="521" y="102"/>
                  </a:lnTo>
                  <a:lnTo>
                    <a:pt x="509" y="102"/>
                  </a:lnTo>
                  <a:lnTo>
                    <a:pt x="497" y="102"/>
                  </a:lnTo>
                  <a:lnTo>
                    <a:pt x="486" y="102"/>
                  </a:lnTo>
                  <a:lnTo>
                    <a:pt x="475" y="104"/>
                  </a:lnTo>
                  <a:lnTo>
                    <a:pt x="462" y="105"/>
                  </a:lnTo>
                  <a:lnTo>
                    <a:pt x="451" y="107"/>
                  </a:lnTo>
                  <a:lnTo>
                    <a:pt x="440" y="108"/>
                  </a:lnTo>
                  <a:lnTo>
                    <a:pt x="428" y="112"/>
                  </a:lnTo>
                  <a:lnTo>
                    <a:pt x="417" y="113"/>
                  </a:lnTo>
                  <a:lnTo>
                    <a:pt x="406" y="117"/>
                  </a:lnTo>
                  <a:lnTo>
                    <a:pt x="396" y="120"/>
                  </a:lnTo>
                  <a:lnTo>
                    <a:pt x="384" y="124"/>
                  </a:lnTo>
                  <a:lnTo>
                    <a:pt x="373" y="128"/>
                  </a:lnTo>
                  <a:lnTo>
                    <a:pt x="363" y="133"/>
                  </a:lnTo>
                  <a:lnTo>
                    <a:pt x="353" y="138"/>
                  </a:lnTo>
                  <a:lnTo>
                    <a:pt x="343" y="144"/>
                  </a:lnTo>
                  <a:lnTo>
                    <a:pt x="342" y="144"/>
                  </a:lnTo>
                  <a:lnTo>
                    <a:pt x="338" y="147"/>
                  </a:lnTo>
                  <a:lnTo>
                    <a:pt x="333" y="151"/>
                  </a:lnTo>
                  <a:lnTo>
                    <a:pt x="327" y="156"/>
                  </a:lnTo>
                  <a:lnTo>
                    <a:pt x="322" y="157"/>
                  </a:lnTo>
                  <a:lnTo>
                    <a:pt x="318" y="161"/>
                  </a:lnTo>
                  <a:lnTo>
                    <a:pt x="313" y="163"/>
                  </a:lnTo>
                  <a:lnTo>
                    <a:pt x="308" y="168"/>
                  </a:lnTo>
                  <a:lnTo>
                    <a:pt x="303" y="172"/>
                  </a:lnTo>
                  <a:lnTo>
                    <a:pt x="298" y="177"/>
                  </a:lnTo>
                  <a:lnTo>
                    <a:pt x="293" y="181"/>
                  </a:lnTo>
                  <a:lnTo>
                    <a:pt x="288" y="186"/>
                  </a:lnTo>
                  <a:lnTo>
                    <a:pt x="280" y="191"/>
                  </a:lnTo>
                  <a:lnTo>
                    <a:pt x="274" y="196"/>
                  </a:lnTo>
                  <a:lnTo>
                    <a:pt x="268" y="201"/>
                  </a:lnTo>
                  <a:lnTo>
                    <a:pt x="263" y="207"/>
                  </a:lnTo>
                  <a:lnTo>
                    <a:pt x="256" y="213"/>
                  </a:lnTo>
                  <a:lnTo>
                    <a:pt x="250" y="220"/>
                  </a:lnTo>
                  <a:lnTo>
                    <a:pt x="244" y="226"/>
                  </a:lnTo>
                  <a:lnTo>
                    <a:pt x="237" y="234"/>
                  </a:lnTo>
                  <a:lnTo>
                    <a:pt x="231" y="240"/>
                  </a:lnTo>
                  <a:lnTo>
                    <a:pt x="224" y="246"/>
                  </a:lnTo>
                  <a:lnTo>
                    <a:pt x="219" y="254"/>
                  </a:lnTo>
                  <a:lnTo>
                    <a:pt x="212" y="261"/>
                  </a:lnTo>
                  <a:lnTo>
                    <a:pt x="206" y="268"/>
                  </a:lnTo>
                  <a:lnTo>
                    <a:pt x="201" y="276"/>
                  </a:lnTo>
                  <a:lnTo>
                    <a:pt x="199" y="279"/>
                  </a:lnTo>
                  <a:lnTo>
                    <a:pt x="196" y="284"/>
                  </a:lnTo>
                  <a:lnTo>
                    <a:pt x="194" y="288"/>
                  </a:lnTo>
                  <a:lnTo>
                    <a:pt x="191" y="291"/>
                  </a:lnTo>
                  <a:lnTo>
                    <a:pt x="186" y="299"/>
                  </a:lnTo>
                  <a:lnTo>
                    <a:pt x="180" y="307"/>
                  </a:lnTo>
                  <a:lnTo>
                    <a:pt x="175" y="313"/>
                  </a:lnTo>
                  <a:lnTo>
                    <a:pt x="168" y="322"/>
                  </a:lnTo>
                  <a:lnTo>
                    <a:pt x="162" y="328"/>
                  </a:lnTo>
                  <a:lnTo>
                    <a:pt x="156" y="334"/>
                  </a:lnTo>
                  <a:lnTo>
                    <a:pt x="150" y="340"/>
                  </a:lnTo>
                  <a:lnTo>
                    <a:pt x="143" y="348"/>
                  </a:lnTo>
                  <a:lnTo>
                    <a:pt x="136" y="354"/>
                  </a:lnTo>
                  <a:lnTo>
                    <a:pt x="128" y="361"/>
                  </a:lnTo>
                  <a:lnTo>
                    <a:pt x="122" y="366"/>
                  </a:lnTo>
                  <a:lnTo>
                    <a:pt x="116" y="372"/>
                  </a:lnTo>
                  <a:lnTo>
                    <a:pt x="107" y="377"/>
                  </a:lnTo>
                  <a:lnTo>
                    <a:pt x="101" y="382"/>
                  </a:lnTo>
                  <a:lnTo>
                    <a:pt x="94" y="387"/>
                  </a:lnTo>
                  <a:lnTo>
                    <a:pt x="88" y="393"/>
                  </a:lnTo>
                  <a:lnTo>
                    <a:pt x="81" y="396"/>
                  </a:lnTo>
                  <a:lnTo>
                    <a:pt x="74" y="401"/>
                  </a:lnTo>
                  <a:lnTo>
                    <a:pt x="68" y="405"/>
                  </a:lnTo>
                  <a:lnTo>
                    <a:pt x="62" y="410"/>
                  </a:lnTo>
                  <a:lnTo>
                    <a:pt x="55" y="412"/>
                  </a:lnTo>
                  <a:lnTo>
                    <a:pt x="50" y="415"/>
                  </a:lnTo>
                  <a:lnTo>
                    <a:pt x="45" y="417"/>
                  </a:lnTo>
                  <a:lnTo>
                    <a:pt x="42" y="421"/>
                  </a:lnTo>
                  <a:lnTo>
                    <a:pt x="38" y="423"/>
                  </a:lnTo>
                  <a:lnTo>
                    <a:pt x="34" y="426"/>
                  </a:lnTo>
                  <a:lnTo>
                    <a:pt x="30" y="427"/>
                  </a:lnTo>
                  <a:lnTo>
                    <a:pt x="28" y="428"/>
                  </a:lnTo>
                  <a:lnTo>
                    <a:pt x="24" y="430"/>
                  </a:lnTo>
                  <a:lnTo>
                    <a:pt x="23" y="432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15" name="Freeform 85"/>
            <p:cNvSpPr>
              <a:spLocks/>
            </p:cNvSpPr>
            <p:nvPr/>
          </p:nvSpPr>
          <p:spPr bwMode="auto">
            <a:xfrm>
              <a:off x="3032" y="3017"/>
              <a:ext cx="80" cy="30"/>
            </a:xfrm>
            <a:custGeom>
              <a:avLst/>
              <a:gdLst>
                <a:gd name="T0" fmla="*/ 1 w 241"/>
                <a:gd name="T1" fmla="*/ 40 h 89"/>
                <a:gd name="T2" fmla="*/ 10 w 241"/>
                <a:gd name="T3" fmla="*/ 39 h 89"/>
                <a:gd name="T4" fmla="*/ 19 w 241"/>
                <a:gd name="T5" fmla="*/ 37 h 89"/>
                <a:gd name="T6" fmla="*/ 32 w 241"/>
                <a:gd name="T7" fmla="*/ 35 h 89"/>
                <a:gd name="T8" fmla="*/ 42 w 241"/>
                <a:gd name="T9" fmla="*/ 34 h 89"/>
                <a:gd name="T10" fmla="*/ 49 w 241"/>
                <a:gd name="T11" fmla="*/ 34 h 89"/>
                <a:gd name="T12" fmla="*/ 57 w 241"/>
                <a:gd name="T13" fmla="*/ 32 h 89"/>
                <a:gd name="T14" fmla="*/ 64 w 241"/>
                <a:gd name="T15" fmla="*/ 31 h 89"/>
                <a:gd name="T16" fmla="*/ 73 w 241"/>
                <a:gd name="T17" fmla="*/ 31 h 89"/>
                <a:gd name="T18" fmla="*/ 82 w 241"/>
                <a:gd name="T19" fmla="*/ 29 h 89"/>
                <a:gd name="T20" fmla="*/ 91 w 241"/>
                <a:gd name="T21" fmla="*/ 27 h 89"/>
                <a:gd name="T22" fmla="*/ 99 w 241"/>
                <a:gd name="T23" fmla="*/ 26 h 89"/>
                <a:gd name="T24" fmla="*/ 108 w 241"/>
                <a:gd name="T25" fmla="*/ 24 h 89"/>
                <a:gd name="T26" fmla="*/ 117 w 241"/>
                <a:gd name="T27" fmla="*/ 22 h 89"/>
                <a:gd name="T28" fmla="*/ 126 w 241"/>
                <a:gd name="T29" fmla="*/ 21 h 89"/>
                <a:gd name="T30" fmla="*/ 134 w 241"/>
                <a:gd name="T31" fmla="*/ 20 h 89"/>
                <a:gd name="T32" fmla="*/ 142 w 241"/>
                <a:gd name="T33" fmla="*/ 17 h 89"/>
                <a:gd name="T34" fmla="*/ 151 w 241"/>
                <a:gd name="T35" fmla="*/ 16 h 89"/>
                <a:gd name="T36" fmla="*/ 163 w 241"/>
                <a:gd name="T37" fmla="*/ 15 h 89"/>
                <a:gd name="T38" fmla="*/ 178 w 241"/>
                <a:gd name="T39" fmla="*/ 10 h 89"/>
                <a:gd name="T40" fmla="*/ 191 w 241"/>
                <a:gd name="T41" fmla="*/ 6 h 89"/>
                <a:gd name="T42" fmla="*/ 202 w 241"/>
                <a:gd name="T43" fmla="*/ 1 h 89"/>
                <a:gd name="T44" fmla="*/ 241 w 241"/>
                <a:gd name="T45" fmla="*/ 6 h 89"/>
                <a:gd name="T46" fmla="*/ 237 w 241"/>
                <a:gd name="T47" fmla="*/ 10 h 89"/>
                <a:gd name="T48" fmla="*/ 225 w 241"/>
                <a:gd name="T49" fmla="*/ 20 h 89"/>
                <a:gd name="T50" fmla="*/ 216 w 241"/>
                <a:gd name="T51" fmla="*/ 26 h 89"/>
                <a:gd name="T52" fmla="*/ 206 w 241"/>
                <a:gd name="T53" fmla="*/ 34 h 89"/>
                <a:gd name="T54" fmla="*/ 193 w 241"/>
                <a:gd name="T55" fmla="*/ 42 h 89"/>
                <a:gd name="T56" fmla="*/ 181 w 241"/>
                <a:gd name="T57" fmla="*/ 51 h 89"/>
                <a:gd name="T58" fmla="*/ 166 w 241"/>
                <a:gd name="T59" fmla="*/ 59 h 89"/>
                <a:gd name="T60" fmla="*/ 158 w 241"/>
                <a:gd name="T61" fmla="*/ 62 h 89"/>
                <a:gd name="T62" fmla="*/ 150 w 241"/>
                <a:gd name="T63" fmla="*/ 66 h 89"/>
                <a:gd name="T64" fmla="*/ 142 w 241"/>
                <a:gd name="T65" fmla="*/ 70 h 89"/>
                <a:gd name="T66" fmla="*/ 133 w 241"/>
                <a:gd name="T67" fmla="*/ 73 h 89"/>
                <a:gd name="T68" fmla="*/ 124 w 241"/>
                <a:gd name="T69" fmla="*/ 76 h 89"/>
                <a:gd name="T70" fmla="*/ 116 w 241"/>
                <a:gd name="T71" fmla="*/ 80 h 89"/>
                <a:gd name="T72" fmla="*/ 106 w 241"/>
                <a:gd name="T73" fmla="*/ 83 h 89"/>
                <a:gd name="T74" fmla="*/ 96 w 241"/>
                <a:gd name="T75" fmla="*/ 84 h 89"/>
                <a:gd name="T76" fmla="*/ 86 w 241"/>
                <a:gd name="T77" fmla="*/ 85 h 89"/>
                <a:gd name="T78" fmla="*/ 77 w 241"/>
                <a:gd name="T79" fmla="*/ 88 h 89"/>
                <a:gd name="T80" fmla="*/ 67 w 241"/>
                <a:gd name="T81" fmla="*/ 89 h 89"/>
                <a:gd name="T82" fmla="*/ 55 w 241"/>
                <a:gd name="T83" fmla="*/ 89 h 89"/>
                <a:gd name="T84" fmla="*/ 45 w 241"/>
                <a:gd name="T85" fmla="*/ 89 h 89"/>
                <a:gd name="T86" fmla="*/ 35 w 241"/>
                <a:gd name="T87" fmla="*/ 89 h 89"/>
                <a:gd name="T88" fmla="*/ 0 w 241"/>
                <a:gd name="T89" fmla="*/ 40 h 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41"/>
                <a:gd name="T136" fmla="*/ 0 h 89"/>
                <a:gd name="T137" fmla="*/ 241 w 241"/>
                <a:gd name="T138" fmla="*/ 89 h 8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41" h="89">
                  <a:moveTo>
                    <a:pt x="0" y="40"/>
                  </a:moveTo>
                  <a:lnTo>
                    <a:pt x="1" y="40"/>
                  </a:lnTo>
                  <a:lnTo>
                    <a:pt x="6" y="39"/>
                  </a:lnTo>
                  <a:lnTo>
                    <a:pt x="10" y="39"/>
                  </a:lnTo>
                  <a:lnTo>
                    <a:pt x="15" y="37"/>
                  </a:lnTo>
                  <a:lnTo>
                    <a:pt x="19" y="37"/>
                  </a:lnTo>
                  <a:lnTo>
                    <a:pt x="25" y="37"/>
                  </a:lnTo>
                  <a:lnTo>
                    <a:pt x="32" y="35"/>
                  </a:lnTo>
                  <a:lnTo>
                    <a:pt x="39" y="35"/>
                  </a:lnTo>
                  <a:lnTo>
                    <a:pt x="42" y="34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3" y="34"/>
                  </a:lnTo>
                  <a:lnTo>
                    <a:pt x="57" y="32"/>
                  </a:lnTo>
                  <a:lnTo>
                    <a:pt x="60" y="32"/>
                  </a:lnTo>
                  <a:lnTo>
                    <a:pt x="64" y="31"/>
                  </a:lnTo>
                  <a:lnTo>
                    <a:pt x="69" y="31"/>
                  </a:lnTo>
                  <a:lnTo>
                    <a:pt x="73" y="31"/>
                  </a:lnTo>
                  <a:lnTo>
                    <a:pt x="77" y="30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91" y="27"/>
                  </a:lnTo>
                  <a:lnTo>
                    <a:pt x="96" y="27"/>
                  </a:lnTo>
                  <a:lnTo>
                    <a:pt x="99" y="26"/>
                  </a:lnTo>
                  <a:lnTo>
                    <a:pt x="103" y="26"/>
                  </a:lnTo>
                  <a:lnTo>
                    <a:pt x="108" y="24"/>
                  </a:lnTo>
                  <a:lnTo>
                    <a:pt x="112" y="24"/>
                  </a:lnTo>
                  <a:lnTo>
                    <a:pt x="117" y="22"/>
                  </a:lnTo>
                  <a:lnTo>
                    <a:pt x="121" y="22"/>
                  </a:lnTo>
                  <a:lnTo>
                    <a:pt x="126" y="21"/>
                  </a:lnTo>
                  <a:lnTo>
                    <a:pt x="129" y="21"/>
                  </a:lnTo>
                  <a:lnTo>
                    <a:pt x="134" y="20"/>
                  </a:lnTo>
                  <a:lnTo>
                    <a:pt x="138" y="18"/>
                  </a:lnTo>
                  <a:lnTo>
                    <a:pt x="142" y="17"/>
                  </a:lnTo>
                  <a:lnTo>
                    <a:pt x="147" y="17"/>
                  </a:lnTo>
                  <a:lnTo>
                    <a:pt x="151" y="16"/>
                  </a:lnTo>
                  <a:lnTo>
                    <a:pt x="156" y="16"/>
                  </a:lnTo>
                  <a:lnTo>
                    <a:pt x="163" y="15"/>
                  </a:lnTo>
                  <a:lnTo>
                    <a:pt x="171" y="12"/>
                  </a:lnTo>
                  <a:lnTo>
                    <a:pt x="178" y="10"/>
                  </a:lnTo>
                  <a:lnTo>
                    <a:pt x="185" y="7"/>
                  </a:lnTo>
                  <a:lnTo>
                    <a:pt x="191" y="6"/>
                  </a:lnTo>
                  <a:lnTo>
                    <a:pt x="197" y="3"/>
                  </a:lnTo>
                  <a:lnTo>
                    <a:pt x="202" y="1"/>
                  </a:lnTo>
                  <a:lnTo>
                    <a:pt x="209" y="0"/>
                  </a:lnTo>
                  <a:lnTo>
                    <a:pt x="241" y="6"/>
                  </a:lnTo>
                  <a:lnTo>
                    <a:pt x="240" y="7"/>
                  </a:lnTo>
                  <a:lnTo>
                    <a:pt x="237" y="10"/>
                  </a:lnTo>
                  <a:lnTo>
                    <a:pt x="231" y="13"/>
                  </a:lnTo>
                  <a:lnTo>
                    <a:pt x="225" y="20"/>
                  </a:lnTo>
                  <a:lnTo>
                    <a:pt x="220" y="22"/>
                  </a:lnTo>
                  <a:lnTo>
                    <a:pt x="216" y="26"/>
                  </a:lnTo>
                  <a:lnTo>
                    <a:pt x="211" y="30"/>
                  </a:lnTo>
                  <a:lnTo>
                    <a:pt x="206" y="34"/>
                  </a:lnTo>
                  <a:lnTo>
                    <a:pt x="200" y="39"/>
                  </a:lnTo>
                  <a:lnTo>
                    <a:pt x="193" y="42"/>
                  </a:lnTo>
                  <a:lnTo>
                    <a:pt x="187" y="47"/>
                  </a:lnTo>
                  <a:lnTo>
                    <a:pt x="181" y="51"/>
                  </a:lnTo>
                  <a:lnTo>
                    <a:pt x="173" y="55"/>
                  </a:lnTo>
                  <a:lnTo>
                    <a:pt x="166" y="59"/>
                  </a:lnTo>
                  <a:lnTo>
                    <a:pt x="162" y="60"/>
                  </a:lnTo>
                  <a:lnTo>
                    <a:pt x="158" y="62"/>
                  </a:lnTo>
                  <a:lnTo>
                    <a:pt x="153" y="65"/>
                  </a:lnTo>
                  <a:lnTo>
                    <a:pt x="150" y="66"/>
                  </a:lnTo>
                  <a:lnTo>
                    <a:pt x="146" y="68"/>
                  </a:lnTo>
                  <a:lnTo>
                    <a:pt x="142" y="70"/>
                  </a:lnTo>
                  <a:lnTo>
                    <a:pt x="137" y="71"/>
                  </a:lnTo>
                  <a:lnTo>
                    <a:pt x="133" y="73"/>
                  </a:lnTo>
                  <a:lnTo>
                    <a:pt x="128" y="74"/>
                  </a:lnTo>
                  <a:lnTo>
                    <a:pt x="124" y="76"/>
                  </a:lnTo>
                  <a:lnTo>
                    <a:pt x="119" y="78"/>
                  </a:lnTo>
                  <a:lnTo>
                    <a:pt x="116" y="80"/>
                  </a:lnTo>
                  <a:lnTo>
                    <a:pt x="111" y="81"/>
                  </a:lnTo>
                  <a:lnTo>
                    <a:pt x="106" y="83"/>
                  </a:lnTo>
                  <a:lnTo>
                    <a:pt x="101" y="83"/>
                  </a:lnTo>
                  <a:lnTo>
                    <a:pt x="96" y="84"/>
                  </a:lnTo>
                  <a:lnTo>
                    <a:pt x="91" y="85"/>
                  </a:lnTo>
                  <a:lnTo>
                    <a:pt x="86" y="85"/>
                  </a:lnTo>
                  <a:lnTo>
                    <a:pt x="81" y="86"/>
                  </a:lnTo>
                  <a:lnTo>
                    <a:pt x="77" y="88"/>
                  </a:lnTo>
                  <a:lnTo>
                    <a:pt x="70" y="88"/>
                  </a:lnTo>
                  <a:lnTo>
                    <a:pt x="67" y="89"/>
                  </a:lnTo>
                  <a:lnTo>
                    <a:pt x="60" y="89"/>
                  </a:lnTo>
                  <a:lnTo>
                    <a:pt x="55" y="89"/>
                  </a:lnTo>
                  <a:lnTo>
                    <a:pt x="50" y="89"/>
                  </a:lnTo>
                  <a:lnTo>
                    <a:pt x="45" y="89"/>
                  </a:lnTo>
                  <a:lnTo>
                    <a:pt x="40" y="89"/>
                  </a:lnTo>
                  <a:lnTo>
                    <a:pt x="35" y="89"/>
                  </a:lnTo>
                  <a:lnTo>
                    <a:pt x="14" y="6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16" name="Freeform 86"/>
            <p:cNvSpPr>
              <a:spLocks/>
            </p:cNvSpPr>
            <p:nvPr/>
          </p:nvSpPr>
          <p:spPr bwMode="auto">
            <a:xfrm>
              <a:off x="3275" y="3073"/>
              <a:ext cx="226" cy="99"/>
            </a:xfrm>
            <a:custGeom>
              <a:avLst/>
              <a:gdLst>
                <a:gd name="T0" fmla="*/ 10 w 678"/>
                <a:gd name="T1" fmla="*/ 268 h 295"/>
                <a:gd name="T2" fmla="*/ 17 w 678"/>
                <a:gd name="T3" fmla="*/ 268 h 295"/>
                <a:gd name="T4" fmla="*/ 27 w 678"/>
                <a:gd name="T5" fmla="*/ 267 h 295"/>
                <a:gd name="T6" fmla="*/ 34 w 678"/>
                <a:gd name="T7" fmla="*/ 265 h 295"/>
                <a:gd name="T8" fmla="*/ 44 w 678"/>
                <a:gd name="T9" fmla="*/ 264 h 295"/>
                <a:gd name="T10" fmla="*/ 56 w 678"/>
                <a:gd name="T11" fmla="*/ 263 h 295"/>
                <a:gd name="T12" fmla="*/ 67 w 678"/>
                <a:gd name="T13" fmla="*/ 260 h 295"/>
                <a:gd name="T14" fmla="*/ 81 w 678"/>
                <a:gd name="T15" fmla="*/ 258 h 295"/>
                <a:gd name="T16" fmla="*/ 96 w 678"/>
                <a:gd name="T17" fmla="*/ 254 h 295"/>
                <a:gd name="T18" fmla="*/ 112 w 678"/>
                <a:gd name="T19" fmla="*/ 250 h 295"/>
                <a:gd name="T20" fmla="*/ 130 w 678"/>
                <a:gd name="T21" fmla="*/ 246 h 295"/>
                <a:gd name="T22" fmla="*/ 147 w 678"/>
                <a:gd name="T23" fmla="*/ 241 h 295"/>
                <a:gd name="T24" fmla="*/ 166 w 678"/>
                <a:gd name="T25" fmla="*/ 236 h 295"/>
                <a:gd name="T26" fmla="*/ 187 w 678"/>
                <a:gd name="T27" fmla="*/ 230 h 295"/>
                <a:gd name="T28" fmla="*/ 208 w 678"/>
                <a:gd name="T29" fmla="*/ 224 h 295"/>
                <a:gd name="T30" fmla="*/ 229 w 678"/>
                <a:gd name="T31" fmla="*/ 215 h 295"/>
                <a:gd name="T32" fmla="*/ 250 w 678"/>
                <a:gd name="T33" fmla="*/ 207 h 295"/>
                <a:gd name="T34" fmla="*/ 274 w 678"/>
                <a:gd name="T35" fmla="*/ 197 h 295"/>
                <a:gd name="T36" fmla="*/ 297 w 678"/>
                <a:gd name="T37" fmla="*/ 187 h 295"/>
                <a:gd name="T38" fmla="*/ 322 w 678"/>
                <a:gd name="T39" fmla="*/ 177 h 295"/>
                <a:gd name="T40" fmla="*/ 346 w 678"/>
                <a:gd name="T41" fmla="*/ 166 h 295"/>
                <a:gd name="T42" fmla="*/ 372 w 678"/>
                <a:gd name="T43" fmla="*/ 153 h 295"/>
                <a:gd name="T44" fmla="*/ 396 w 678"/>
                <a:gd name="T45" fmla="*/ 138 h 295"/>
                <a:gd name="T46" fmla="*/ 422 w 678"/>
                <a:gd name="T47" fmla="*/ 125 h 295"/>
                <a:gd name="T48" fmla="*/ 447 w 678"/>
                <a:gd name="T49" fmla="*/ 108 h 295"/>
                <a:gd name="T50" fmla="*/ 474 w 678"/>
                <a:gd name="T51" fmla="*/ 92 h 295"/>
                <a:gd name="T52" fmla="*/ 500 w 678"/>
                <a:gd name="T53" fmla="*/ 73 h 295"/>
                <a:gd name="T54" fmla="*/ 525 w 678"/>
                <a:gd name="T55" fmla="*/ 53 h 295"/>
                <a:gd name="T56" fmla="*/ 551 w 678"/>
                <a:gd name="T57" fmla="*/ 33 h 295"/>
                <a:gd name="T58" fmla="*/ 578 w 678"/>
                <a:gd name="T59" fmla="*/ 10 h 295"/>
                <a:gd name="T60" fmla="*/ 678 w 678"/>
                <a:gd name="T61" fmla="*/ 55 h 295"/>
                <a:gd name="T62" fmla="*/ 674 w 678"/>
                <a:gd name="T63" fmla="*/ 58 h 295"/>
                <a:gd name="T64" fmla="*/ 664 w 678"/>
                <a:gd name="T65" fmla="*/ 65 h 295"/>
                <a:gd name="T66" fmla="*/ 656 w 678"/>
                <a:gd name="T67" fmla="*/ 70 h 295"/>
                <a:gd name="T68" fmla="*/ 647 w 678"/>
                <a:gd name="T69" fmla="*/ 77 h 295"/>
                <a:gd name="T70" fmla="*/ 636 w 678"/>
                <a:gd name="T71" fmla="*/ 84 h 295"/>
                <a:gd name="T72" fmla="*/ 624 w 678"/>
                <a:gd name="T73" fmla="*/ 93 h 295"/>
                <a:gd name="T74" fmla="*/ 609 w 678"/>
                <a:gd name="T75" fmla="*/ 102 h 295"/>
                <a:gd name="T76" fmla="*/ 595 w 678"/>
                <a:gd name="T77" fmla="*/ 111 h 295"/>
                <a:gd name="T78" fmla="*/ 579 w 678"/>
                <a:gd name="T79" fmla="*/ 121 h 295"/>
                <a:gd name="T80" fmla="*/ 561 w 678"/>
                <a:gd name="T81" fmla="*/ 131 h 295"/>
                <a:gd name="T82" fmla="*/ 543 w 678"/>
                <a:gd name="T83" fmla="*/ 142 h 295"/>
                <a:gd name="T84" fmla="*/ 523 w 678"/>
                <a:gd name="T85" fmla="*/ 152 h 295"/>
                <a:gd name="T86" fmla="*/ 501 w 678"/>
                <a:gd name="T87" fmla="*/ 163 h 295"/>
                <a:gd name="T88" fmla="*/ 480 w 678"/>
                <a:gd name="T89" fmla="*/ 176 h 295"/>
                <a:gd name="T90" fmla="*/ 456 w 678"/>
                <a:gd name="T91" fmla="*/ 186 h 295"/>
                <a:gd name="T92" fmla="*/ 431 w 678"/>
                <a:gd name="T93" fmla="*/ 197 h 295"/>
                <a:gd name="T94" fmla="*/ 405 w 678"/>
                <a:gd name="T95" fmla="*/ 209 h 295"/>
                <a:gd name="T96" fmla="*/ 378 w 678"/>
                <a:gd name="T97" fmla="*/ 220 h 295"/>
                <a:gd name="T98" fmla="*/ 351 w 678"/>
                <a:gd name="T99" fmla="*/ 230 h 295"/>
                <a:gd name="T100" fmla="*/ 323 w 678"/>
                <a:gd name="T101" fmla="*/ 240 h 295"/>
                <a:gd name="T102" fmla="*/ 293 w 678"/>
                <a:gd name="T103" fmla="*/ 249 h 295"/>
                <a:gd name="T104" fmla="*/ 264 w 678"/>
                <a:gd name="T105" fmla="*/ 258 h 295"/>
                <a:gd name="T106" fmla="*/ 233 w 678"/>
                <a:gd name="T107" fmla="*/ 265 h 295"/>
                <a:gd name="T108" fmla="*/ 201 w 678"/>
                <a:gd name="T109" fmla="*/ 273 h 295"/>
                <a:gd name="T110" fmla="*/ 169 w 678"/>
                <a:gd name="T111" fmla="*/ 279 h 295"/>
                <a:gd name="T112" fmla="*/ 136 w 678"/>
                <a:gd name="T113" fmla="*/ 285 h 295"/>
                <a:gd name="T114" fmla="*/ 102 w 678"/>
                <a:gd name="T115" fmla="*/ 288 h 295"/>
                <a:gd name="T116" fmla="*/ 69 w 678"/>
                <a:gd name="T117" fmla="*/ 292 h 295"/>
                <a:gd name="T118" fmla="*/ 34 w 678"/>
                <a:gd name="T119" fmla="*/ 293 h 295"/>
                <a:gd name="T120" fmla="*/ 0 w 678"/>
                <a:gd name="T121" fmla="*/ 295 h 295"/>
                <a:gd name="T122" fmla="*/ 10 w 678"/>
                <a:gd name="T123" fmla="*/ 269 h 2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78"/>
                <a:gd name="T187" fmla="*/ 0 h 295"/>
                <a:gd name="T188" fmla="*/ 678 w 678"/>
                <a:gd name="T189" fmla="*/ 295 h 2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78" h="295">
                  <a:moveTo>
                    <a:pt x="10" y="269"/>
                  </a:moveTo>
                  <a:lnTo>
                    <a:pt x="10" y="268"/>
                  </a:lnTo>
                  <a:lnTo>
                    <a:pt x="13" y="268"/>
                  </a:lnTo>
                  <a:lnTo>
                    <a:pt x="17" y="268"/>
                  </a:lnTo>
                  <a:lnTo>
                    <a:pt x="23" y="268"/>
                  </a:lnTo>
                  <a:lnTo>
                    <a:pt x="27" y="267"/>
                  </a:lnTo>
                  <a:lnTo>
                    <a:pt x="31" y="265"/>
                  </a:lnTo>
                  <a:lnTo>
                    <a:pt x="34" y="265"/>
                  </a:lnTo>
                  <a:lnTo>
                    <a:pt x="39" y="264"/>
                  </a:lnTo>
                  <a:lnTo>
                    <a:pt x="44" y="264"/>
                  </a:lnTo>
                  <a:lnTo>
                    <a:pt x="49" y="263"/>
                  </a:lnTo>
                  <a:lnTo>
                    <a:pt x="56" y="263"/>
                  </a:lnTo>
                  <a:lnTo>
                    <a:pt x="62" y="262"/>
                  </a:lnTo>
                  <a:lnTo>
                    <a:pt x="67" y="260"/>
                  </a:lnTo>
                  <a:lnTo>
                    <a:pt x="73" y="259"/>
                  </a:lnTo>
                  <a:lnTo>
                    <a:pt x="81" y="258"/>
                  </a:lnTo>
                  <a:lnTo>
                    <a:pt x="88" y="256"/>
                  </a:lnTo>
                  <a:lnTo>
                    <a:pt x="96" y="254"/>
                  </a:lnTo>
                  <a:lnTo>
                    <a:pt x="103" y="253"/>
                  </a:lnTo>
                  <a:lnTo>
                    <a:pt x="112" y="250"/>
                  </a:lnTo>
                  <a:lnTo>
                    <a:pt x="121" y="249"/>
                  </a:lnTo>
                  <a:lnTo>
                    <a:pt x="130" y="246"/>
                  </a:lnTo>
                  <a:lnTo>
                    <a:pt x="139" y="244"/>
                  </a:lnTo>
                  <a:lnTo>
                    <a:pt x="147" y="241"/>
                  </a:lnTo>
                  <a:lnTo>
                    <a:pt x="157" y="239"/>
                  </a:lnTo>
                  <a:lnTo>
                    <a:pt x="166" y="236"/>
                  </a:lnTo>
                  <a:lnTo>
                    <a:pt x="176" y="234"/>
                  </a:lnTo>
                  <a:lnTo>
                    <a:pt x="187" y="230"/>
                  </a:lnTo>
                  <a:lnTo>
                    <a:pt x="197" y="228"/>
                  </a:lnTo>
                  <a:lnTo>
                    <a:pt x="208" y="224"/>
                  </a:lnTo>
                  <a:lnTo>
                    <a:pt x="218" y="220"/>
                  </a:lnTo>
                  <a:lnTo>
                    <a:pt x="229" y="215"/>
                  </a:lnTo>
                  <a:lnTo>
                    <a:pt x="240" y="213"/>
                  </a:lnTo>
                  <a:lnTo>
                    <a:pt x="250" y="207"/>
                  </a:lnTo>
                  <a:lnTo>
                    <a:pt x="263" y="202"/>
                  </a:lnTo>
                  <a:lnTo>
                    <a:pt x="274" y="197"/>
                  </a:lnTo>
                  <a:lnTo>
                    <a:pt x="287" y="194"/>
                  </a:lnTo>
                  <a:lnTo>
                    <a:pt x="297" y="187"/>
                  </a:lnTo>
                  <a:lnTo>
                    <a:pt x="309" y="182"/>
                  </a:lnTo>
                  <a:lnTo>
                    <a:pt x="322" y="177"/>
                  </a:lnTo>
                  <a:lnTo>
                    <a:pt x="334" y="172"/>
                  </a:lnTo>
                  <a:lnTo>
                    <a:pt x="346" y="166"/>
                  </a:lnTo>
                  <a:lnTo>
                    <a:pt x="358" y="160"/>
                  </a:lnTo>
                  <a:lnTo>
                    <a:pt x="372" y="153"/>
                  </a:lnTo>
                  <a:lnTo>
                    <a:pt x="385" y="147"/>
                  </a:lnTo>
                  <a:lnTo>
                    <a:pt x="396" y="138"/>
                  </a:lnTo>
                  <a:lnTo>
                    <a:pt x="408" y="132"/>
                  </a:lnTo>
                  <a:lnTo>
                    <a:pt x="422" y="125"/>
                  </a:lnTo>
                  <a:lnTo>
                    <a:pt x="435" y="117"/>
                  </a:lnTo>
                  <a:lnTo>
                    <a:pt x="447" y="108"/>
                  </a:lnTo>
                  <a:lnTo>
                    <a:pt x="461" y="99"/>
                  </a:lnTo>
                  <a:lnTo>
                    <a:pt x="474" y="92"/>
                  </a:lnTo>
                  <a:lnTo>
                    <a:pt x="486" y="83"/>
                  </a:lnTo>
                  <a:lnTo>
                    <a:pt x="500" y="73"/>
                  </a:lnTo>
                  <a:lnTo>
                    <a:pt x="513" y="63"/>
                  </a:lnTo>
                  <a:lnTo>
                    <a:pt x="525" y="53"/>
                  </a:lnTo>
                  <a:lnTo>
                    <a:pt x="539" y="43"/>
                  </a:lnTo>
                  <a:lnTo>
                    <a:pt x="551" y="33"/>
                  </a:lnTo>
                  <a:lnTo>
                    <a:pt x="564" y="21"/>
                  </a:lnTo>
                  <a:lnTo>
                    <a:pt x="578" y="10"/>
                  </a:lnTo>
                  <a:lnTo>
                    <a:pt x="590" y="0"/>
                  </a:lnTo>
                  <a:lnTo>
                    <a:pt x="678" y="55"/>
                  </a:lnTo>
                  <a:lnTo>
                    <a:pt x="677" y="55"/>
                  </a:lnTo>
                  <a:lnTo>
                    <a:pt x="674" y="58"/>
                  </a:lnTo>
                  <a:lnTo>
                    <a:pt x="669" y="60"/>
                  </a:lnTo>
                  <a:lnTo>
                    <a:pt x="664" y="65"/>
                  </a:lnTo>
                  <a:lnTo>
                    <a:pt x="659" y="67"/>
                  </a:lnTo>
                  <a:lnTo>
                    <a:pt x="656" y="70"/>
                  </a:lnTo>
                  <a:lnTo>
                    <a:pt x="652" y="73"/>
                  </a:lnTo>
                  <a:lnTo>
                    <a:pt x="647" y="77"/>
                  </a:lnTo>
                  <a:lnTo>
                    <a:pt x="642" y="81"/>
                  </a:lnTo>
                  <a:lnTo>
                    <a:pt x="636" y="84"/>
                  </a:lnTo>
                  <a:lnTo>
                    <a:pt x="631" y="88"/>
                  </a:lnTo>
                  <a:lnTo>
                    <a:pt x="624" y="93"/>
                  </a:lnTo>
                  <a:lnTo>
                    <a:pt x="617" y="97"/>
                  </a:lnTo>
                  <a:lnTo>
                    <a:pt x="609" y="102"/>
                  </a:lnTo>
                  <a:lnTo>
                    <a:pt x="602" y="106"/>
                  </a:lnTo>
                  <a:lnTo>
                    <a:pt x="595" y="111"/>
                  </a:lnTo>
                  <a:lnTo>
                    <a:pt x="587" y="114"/>
                  </a:lnTo>
                  <a:lnTo>
                    <a:pt x="579" y="121"/>
                  </a:lnTo>
                  <a:lnTo>
                    <a:pt x="570" y="126"/>
                  </a:lnTo>
                  <a:lnTo>
                    <a:pt x="561" y="131"/>
                  </a:lnTo>
                  <a:lnTo>
                    <a:pt x="551" y="136"/>
                  </a:lnTo>
                  <a:lnTo>
                    <a:pt x="543" y="142"/>
                  </a:lnTo>
                  <a:lnTo>
                    <a:pt x="533" y="147"/>
                  </a:lnTo>
                  <a:lnTo>
                    <a:pt x="523" y="152"/>
                  </a:lnTo>
                  <a:lnTo>
                    <a:pt x="513" y="158"/>
                  </a:lnTo>
                  <a:lnTo>
                    <a:pt x="501" y="163"/>
                  </a:lnTo>
                  <a:lnTo>
                    <a:pt x="490" y="170"/>
                  </a:lnTo>
                  <a:lnTo>
                    <a:pt x="480" y="176"/>
                  </a:lnTo>
                  <a:lnTo>
                    <a:pt x="467" y="181"/>
                  </a:lnTo>
                  <a:lnTo>
                    <a:pt x="456" y="186"/>
                  </a:lnTo>
                  <a:lnTo>
                    <a:pt x="444" y="192"/>
                  </a:lnTo>
                  <a:lnTo>
                    <a:pt x="431" y="197"/>
                  </a:lnTo>
                  <a:lnTo>
                    <a:pt x="417" y="202"/>
                  </a:lnTo>
                  <a:lnTo>
                    <a:pt x="405" y="209"/>
                  </a:lnTo>
                  <a:lnTo>
                    <a:pt x="391" y="214"/>
                  </a:lnTo>
                  <a:lnTo>
                    <a:pt x="378" y="220"/>
                  </a:lnTo>
                  <a:lnTo>
                    <a:pt x="364" y="225"/>
                  </a:lnTo>
                  <a:lnTo>
                    <a:pt x="351" y="230"/>
                  </a:lnTo>
                  <a:lnTo>
                    <a:pt x="337" y="235"/>
                  </a:lnTo>
                  <a:lnTo>
                    <a:pt x="323" y="240"/>
                  </a:lnTo>
                  <a:lnTo>
                    <a:pt x="308" y="244"/>
                  </a:lnTo>
                  <a:lnTo>
                    <a:pt x="293" y="249"/>
                  </a:lnTo>
                  <a:lnTo>
                    <a:pt x="278" y="253"/>
                  </a:lnTo>
                  <a:lnTo>
                    <a:pt x="264" y="258"/>
                  </a:lnTo>
                  <a:lnTo>
                    <a:pt x="248" y="262"/>
                  </a:lnTo>
                  <a:lnTo>
                    <a:pt x="233" y="265"/>
                  </a:lnTo>
                  <a:lnTo>
                    <a:pt x="216" y="269"/>
                  </a:lnTo>
                  <a:lnTo>
                    <a:pt x="201" y="273"/>
                  </a:lnTo>
                  <a:lnTo>
                    <a:pt x="185" y="275"/>
                  </a:lnTo>
                  <a:lnTo>
                    <a:pt x="169" y="279"/>
                  </a:lnTo>
                  <a:lnTo>
                    <a:pt x="152" y="282"/>
                  </a:lnTo>
                  <a:lnTo>
                    <a:pt x="136" y="285"/>
                  </a:lnTo>
                  <a:lnTo>
                    <a:pt x="118" y="287"/>
                  </a:lnTo>
                  <a:lnTo>
                    <a:pt x="102" y="288"/>
                  </a:lnTo>
                  <a:lnTo>
                    <a:pt x="86" y="290"/>
                  </a:lnTo>
                  <a:lnTo>
                    <a:pt x="69" y="292"/>
                  </a:lnTo>
                  <a:lnTo>
                    <a:pt x="51" y="293"/>
                  </a:lnTo>
                  <a:lnTo>
                    <a:pt x="34" y="293"/>
                  </a:lnTo>
                  <a:lnTo>
                    <a:pt x="17" y="294"/>
                  </a:lnTo>
                  <a:lnTo>
                    <a:pt x="0" y="295"/>
                  </a:lnTo>
                  <a:lnTo>
                    <a:pt x="5" y="280"/>
                  </a:lnTo>
                  <a:lnTo>
                    <a:pt x="10" y="26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17" name="Freeform 87"/>
            <p:cNvSpPr>
              <a:spLocks/>
            </p:cNvSpPr>
            <p:nvPr/>
          </p:nvSpPr>
          <p:spPr bwMode="auto">
            <a:xfrm>
              <a:off x="3190" y="3013"/>
              <a:ext cx="199" cy="119"/>
            </a:xfrm>
            <a:custGeom>
              <a:avLst/>
              <a:gdLst>
                <a:gd name="T0" fmla="*/ 32 w 596"/>
                <a:gd name="T1" fmla="*/ 14 h 358"/>
                <a:gd name="T2" fmla="*/ 29 w 596"/>
                <a:gd name="T3" fmla="*/ 35 h 358"/>
                <a:gd name="T4" fmla="*/ 25 w 596"/>
                <a:gd name="T5" fmla="*/ 62 h 358"/>
                <a:gd name="T6" fmla="*/ 25 w 596"/>
                <a:gd name="T7" fmla="*/ 94 h 358"/>
                <a:gd name="T8" fmla="*/ 25 w 596"/>
                <a:gd name="T9" fmla="*/ 128 h 358"/>
                <a:gd name="T10" fmla="*/ 31 w 596"/>
                <a:gd name="T11" fmla="*/ 166 h 358"/>
                <a:gd name="T12" fmla="*/ 42 w 596"/>
                <a:gd name="T13" fmla="*/ 201 h 358"/>
                <a:gd name="T14" fmla="*/ 61 w 596"/>
                <a:gd name="T15" fmla="*/ 236 h 358"/>
                <a:gd name="T16" fmla="*/ 86 w 596"/>
                <a:gd name="T17" fmla="*/ 268 h 358"/>
                <a:gd name="T18" fmla="*/ 121 w 596"/>
                <a:gd name="T19" fmla="*/ 295 h 358"/>
                <a:gd name="T20" fmla="*/ 168 w 596"/>
                <a:gd name="T21" fmla="*/ 317 h 358"/>
                <a:gd name="T22" fmla="*/ 226 w 596"/>
                <a:gd name="T23" fmla="*/ 331 h 358"/>
                <a:gd name="T24" fmla="*/ 285 w 596"/>
                <a:gd name="T25" fmla="*/ 331 h 358"/>
                <a:gd name="T26" fmla="*/ 339 w 596"/>
                <a:gd name="T27" fmla="*/ 322 h 358"/>
                <a:gd name="T28" fmla="*/ 385 w 596"/>
                <a:gd name="T29" fmla="*/ 303 h 358"/>
                <a:gd name="T30" fmla="*/ 426 w 596"/>
                <a:gd name="T31" fmla="*/ 277 h 358"/>
                <a:gd name="T32" fmla="*/ 460 w 596"/>
                <a:gd name="T33" fmla="*/ 243 h 358"/>
                <a:gd name="T34" fmla="*/ 489 w 596"/>
                <a:gd name="T35" fmla="*/ 206 h 358"/>
                <a:gd name="T36" fmla="*/ 513 w 596"/>
                <a:gd name="T37" fmla="*/ 169 h 358"/>
                <a:gd name="T38" fmla="*/ 533 w 596"/>
                <a:gd name="T39" fmla="*/ 132 h 358"/>
                <a:gd name="T40" fmla="*/ 548 w 596"/>
                <a:gd name="T41" fmla="*/ 97 h 358"/>
                <a:gd name="T42" fmla="*/ 559 w 596"/>
                <a:gd name="T43" fmla="*/ 67 h 358"/>
                <a:gd name="T44" fmla="*/ 566 w 596"/>
                <a:gd name="T45" fmla="*/ 44 h 358"/>
                <a:gd name="T46" fmla="*/ 572 w 596"/>
                <a:gd name="T47" fmla="*/ 26 h 358"/>
                <a:gd name="T48" fmla="*/ 592 w 596"/>
                <a:gd name="T49" fmla="*/ 47 h 358"/>
                <a:gd name="T50" fmla="*/ 586 w 596"/>
                <a:gd name="T51" fmla="*/ 65 h 358"/>
                <a:gd name="T52" fmla="*/ 578 w 596"/>
                <a:gd name="T53" fmla="*/ 91 h 358"/>
                <a:gd name="T54" fmla="*/ 566 w 596"/>
                <a:gd name="T55" fmla="*/ 122 h 358"/>
                <a:gd name="T56" fmla="*/ 551 w 596"/>
                <a:gd name="T57" fmla="*/ 156 h 358"/>
                <a:gd name="T58" fmla="*/ 532 w 596"/>
                <a:gd name="T59" fmla="*/ 191 h 358"/>
                <a:gd name="T60" fmla="*/ 508 w 596"/>
                <a:gd name="T61" fmla="*/ 228 h 358"/>
                <a:gd name="T62" fmla="*/ 479 w 596"/>
                <a:gd name="T63" fmla="*/ 262 h 358"/>
                <a:gd name="T64" fmla="*/ 446 w 596"/>
                <a:gd name="T65" fmla="*/ 294 h 358"/>
                <a:gd name="T66" fmla="*/ 405 w 596"/>
                <a:gd name="T67" fmla="*/ 321 h 358"/>
                <a:gd name="T68" fmla="*/ 361 w 596"/>
                <a:gd name="T69" fmla="*/ 342 h 358"/>
                <a:gd name="T70" fmla="*/ 310 w 596"/>
                <a:gd name="T71" fmla="*/ 355 h 358"/>
                <a:gd name="T72" fmla="*/ 257 w 596"/>
                <a:gd name="T73" fmla="*/ 358 h 358"/>
                <a:gd name="T74" fmla="*/ 209 w 596"/>
                <a:gd name="T75" fmla="*/ 355 h 358"/>
                <a:gd name="T76" fmla="*/ 168 w 596"/>
                <a:gd name="T77" fmla="*/ 344 h 358"/>
                <a:gd name="T78" fmla="*/ 130 w 596"/>
                <a:gd name="T79" fmla="*/ 331 h 358"/>
                <a:gd name="T80" fmla="*/ 101 w 596"/>
                <a:gd name="T81" fmla="*/ 313 h 358"/>
                <a:gd name="T82" fmla="*/ 74 w 596"/>
                <a:gd name="T83" fmla="*/ 290 h 358"/>
                <a:gd name="T84" fmla="*/ 54 w 596"/>
                <a:gd name="T85" fmla="*/ 268 h 358"/>
                <a:gd name="T86" fmla="*/ 35 w 596"/>
                <a:gd name="T87" fmla="*/ 244 h 358"/>
                <a:gd name="T88" fmla="*/ 22 w 596"/>
                <a:gd name="T89" fmla="*/ 220 h 358"/>
                <a:gd name="T90" fmla="*/ 12 w 596"/>
                <a:gd name="T91" fmla="*/ 197 h 358"/>
                <a:gd name="T92" fmla="*/ 6 w 596"/>
                <a:gd name="T93" fmla="*/ 177 h 358"/>
                <a:gd name="T94" fmla="*/ 1 w 596"/>
                <a:gd name="T95" fmla="*/ 153 h 358"/>
                <a:gd name="T96" fmla="*/ 0 w 596"/>
                <a:gd name="T97" fmla="*/ 133 h 358"/>
                <a:gd name="T98" fmla="*/ 0 w 596"/>
                <a:gd name="T99" fmla="*/ 107 h 358"/>
                <a:gd name="T100" fmla="*/ 0 w 596"/>
                <a:gd name="T101" fmla="*/ 81 h 358"/>
                <a:gd name="T102" fmla="*/ 0 w 596"/>
                <a:gd name="T103" fmla="*/ 55 h 358"/>
                <a:gd name="T104" fmla="*/ 1 w 596"/>
                <a:gd name="T105" fmla="*/ 37 h 358"/>
                <a:gd name="T106" fmla="*/ 1 w 596"/>
                <a:gd name="T107" fmla="*/ 23 h 35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96"/>
                <a:gd name="T163" fmla="*/ 0 h 358"/>
                <a:gd name="T164" fmla="*/ 596 w 596"/>
                <a:gd name="T165" fmla="*/ 358 h 35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96" h="358">
                  <a:moveTo>
                    <a:pt x="1" y="23"/>
                  </a:moveTo>
                  <a:lnTo>
                    <a:pt x="36" y="0"/>
                  </a:lnTo>
                  <a:lnTo>
                    <a:pt x="35" y="6"/>
                  </a:lnTo>
                  <a:lnTo>
                    <a:pt x="34" y="13"/>
                  </a:lnTo>
                  <a:lnTo>
                    <a:pt x="32" y="14"/>
                  </a:lnTo>
                  <a:lnTo>
                    <a:pt x="31" y="18"/>
                  </a:lnTo>
                  <a:lnTo>
                    <a:pt x="31" y="23"/>
                  </a:lnTo>
                  <a:lnTo>
                    <a:pt x="30" y="26"/>
                  </a:lnTo>
                  <a:lnTo>
                    <a:pt x="30" y="30"/>
                  </a:lnTo>
                  <a:lnTo>
                    <a:pt x="29" y="35"/>
                  </a:lnTo>
                  <a:lnTo>
                    <a:pt x="29" y="40"/>
                  </a:lnTo>
                  <a:lnTo>
                    <a:pt x="29" y="47"/>
                  </a:lnTo>
                  <a:lnTo>
                    <a:pt x="26" y="50"/>
                  </a:lnTo>
                  <a:lnTo>
                    <a:pt x="26" y="57"/>
                  </a:lnTo>
                  <a:lnTo>
                    <a:pt x="25" y="62"/>
                  </a:lnTo>
                  <a:lnTo>
                    <a:pt x="25" y="68"/>
                  </a:lnTo>
                  <a:lnTo>
                    <a:pt x="25" y="74"/>
                  </a:lnTo>
                  <a:lnTo>
                    <a:pt x="25" y="81"/>
                  </a:lnTo>
                  <a:lnTo>
                    <a:pt x="25" y="87"/>
                  </a:lnTo>
                  <a:lnTo>
                    <a:pt x="25" y="94"/>
                  </a:lnTo>
                  <a:lnTo>
                    <a:pt x="25" y="101"/>
                  </a:lnTo>
                  <a:lnTo>
                    <a:pt x="25" y="107"/>
                  </a:lnTo>
                  <a:lnTo>
                    <a:pt x="25" y="114"/>
                  </a:lnTo>
                  <a:lnTo>
                    <a:pt x="25" y="122"/>
                  </a:lnTo>
                  <a:lnTo>
                    <a:pt x="25" y="128"/>
                  </a:lnTo>
                  <a:lnTo>
                    <a:pt x="26" y="136"/>
                  </a:lnTo>
                  <a:lnTo>
                    <a:pt x="27" y="143"/>
                  </a:lnTo>
                  <a:lnTo>
                    <a:pt x="30" y="151"/>
                  </a:lnTo>
                  <a:lnTo>
                    <a:pt x="30" y="157"/>
                  </a:lnTo>
                  <a:lnTo>
                    <a:pt x="31" y="166"/>
                  </a:lnTo>
                  <a:lnTo>
                    <a:pt x="34" y="172"/>
                  </a:lnTo>
                  <a:lnTo>
                    <a:pt x="35" y="180"/>
                  </a:lnTo>
                  <a:lnTo>
                    <a:pt x="37" y="186"/>
                  </a:lnTo>
                  <a:lnTo>
                    <a:pt x="40" y="194"/>
                  </a:lnTo>
                  <a:lnTo>
                    <a:pt x="42" y="201"/>
                  </a:lnTo>
                  <a:lnTo>
                    <a:pt x="46" y="209"/>
                  </a:lnTo>
                  <a:lnTo>
                    <a:pt x="49" y="215"/>
                  </a:lnTo>
                  <a:lnTo>
                    <a:pt x="52" y="223"/>
                  </a:lnTo>
                  <a:lnTo>
                    <a:pt x="56" y="229"/>
                  </a:lnTo>
                  <a:lnTo>
                    <a:pt x="61" y="236"/>
                  </a:lnTo>
                  <a:lnTo>
                    <a:pt x="65" y="243"/>
                  </a:lnTo>
                  <a:lnTo>
                    <a:pt x="70" y="249"/>
                  </a:lnTo>
                  <a:lnTo>
                    <a:pt x="75" y="255"/>
                  </a:lnTo>
                  <a:lnTo>
                    <a:pt x="81" y="263"/>
                  </a:lnTo>
                  <a:lnTo>
                    <a:pt x="86" y="268"/>
                  </a:lnTo>
                  <a:lnTo>
                    <a:pt x="93" y="274"/>
                  </a:lnTo>
                  <a:lnTo>
                    <a:pt x="99" y="279"/>
                  </a:lnTo>
                  <a:lnTo>
                    <a:pt x="106" y="285"/>
                  </a:lnTo>
                  <a:lnTo>
                    <a:pt x="113" y="290"/>
                  </a:lnTo>
                  <a:lnTo>
                    <a:pt x="121" y="295"/>
                  </a:lnTo>
                  <a:lnTo>
                    <a:pt x="130" y="300"/>
                  </a:lnTo>
                  <a:lnTo>
                    <a:pt x="139" y="306"/>
                  </a:lnTo>
                  <a:lnTo>
                    <a:pt x="148" y="308"/>
                  </a:lnTo>
                  <a:lnTo>
                    <a:pt x="158" y="313"/>
                  </a:lnTo>
                  <a:lnTo>
                    <a:pt x="168" y="317"/>
                  </a:lnTo>
                  <a:lnTo>
                    <a:pt x="178" y="319"/>
                  </a:lnTo>
                  <a:lnTo>
                    <a:pt x="189" y="323"/>
                  </a:lnTo>
                  <a:lnTo>
                    <a:pt x="200" y="326"/>
                  </a:lnTo>
                  <a:lnTo>
                    <a:pt x="213" y="328"/>
                  </a:lnTo>
                  <a:lnTo>
                    <a:pt x="226" y="331"/>
                  </a:lnTo>
                  <a:lnTo>
                    <a:pt x="237" y="331"/>
                  </a:lnTo>
                  <a:lnTo>
                    <a:pt x="249" y="333"/>
                  </a:lnTo>
                  <a:lnTo>
                    <a:pt x="262" y="333"/>
                  </a:lnTo>
                  <a:lnTo>
                    <a:pt x="273" y="333"/>
                  </a:lnTo>
                  <a:lnTo>
                    <a:pt x="285" y="331"/>
                  </a:lnTo>
                  <a:lnTo>
                    <a:pt x="296" y="331"/>
                  </a:lnTo>
                  <a:lnTo>
                    <a:pt x="307" y="329"/>
                  </a:lnTo>
                  <a:lnTo>
                    <a:pt x="318" y="328"/>
                  </a:lnTo>
                  <a:lnTo>
                    <a:pt x="327" y="324"/>
                  </a:lnTo>
                  <a:lnTo>
                    <a:pt x="339" y="322"/>
                  </a:lnTo>
                  <a:lnTo>
                    <a:pt x="349" y="318"/>
                  </a:lnTo>
                  <a:lnTo>
                    <a:pt x="359" y="316"/>
                  </a:lnTo>
                  <a:lnTo>
                    <a:pt x="367" y="312"/>
                  </a:lnTo>
                  <a:lnTo>
                    <a:pt x="376" y="307"/>
                  </a:lnTo>
                  <a:lnTo>
                    <a:pt x="385" y="303"/>
                  </a:lnTo>
                  <a:lnTo>
                    <a:pt x="394" y="299"/>
                  </a:lnTo>
                  <a:lnTo>
                    <a:pt x="403" y="293"/>
                  </a:lnTo>
                  <a:lnTo>
                    <a:pt x="410" y="288"/>
                  </a:lnTo>
                  <a:lnTo>
                    <a:pt x="419" y="282"/>
                  </a:lnTo>
                  <a:lnTo>
                    <a:pt x="426" y="277"/>
                  </a:lnTo>
                  <a:lnTo>
                    <a:pt x="433" y="269"/>
                  </a:lnTo>
                  <a:lnTo>
                    <a:pt x="440" y="263"/>
                  </a:lnTo>
                  <a:lnTo>
                    <a:pt x="448" y="256"/>
                  </a:lnTo>
                  <a:lnTo>
                    <a:pt x="454" y="250"/>
                  </a:lnTo>
                  <a:lnTo>
                    <a:pt x="460" y="243"/>
                  </a:lnTo>
                  <a:lnTo>
                    <a:pt x="467" y="235"/>
                  </a:lnTo>
                  <a:lnTo>
                    <a:pt x="472" y="229"/>
                  </a:lnTo>
                  <a:lnTo>
                    <a:pt x="479" y="221"/>
                  </a:lnTo>
                  <a:lnTo>
                    <a:pt x="483" y="214"/>
                  </a:lnTo>
                  <a:lnTo>
                    <a:pt x="489" y="206"/>
                  </a:lnTo>
                  <a:lnTo>
                    <a:pt x="494" y="200"/>
                  </a:lnTo>
                  <a:lnTo>
                    <a:pt x="500" y="192"/>
                  </a:lnTo>
                  <a:lnTo>
                    <a:pt x="504" y="184"/>
                  </a:lnTo>
                  <a:lnTo>
                    <a:pt x="509" y="177"/>
                  </a:lnTo>
                  <a:lnTo>
                    <a:pt x="513" y="169"/>
                  </a:lnTo>
                  <a:lnTo>
                    <a:pt x="518" y="161"/>
                  </a:lnTo>
                  <a:lnTo>
                    <a:pt x="522" y="153"/>
                  </a:lnTo>
                  <a:lnTo>
                    <a:pt x="526" y="146"/>
                  </a:lnTo>
                  <a:lnTo>
                    <a:pt x="529" y="138"/>
                  </a:lnTo>
                  <a:lnTo>
                    <a:pt x="533" y="132"/>
                  </a:lnTo>
                  <a:lnTo>
                    <a:pt x="536" y="125"/>
                  </a:lnTo>
                  <a:lnTo>
                    <a:pt x="538" y="117"/>
                  </a:lnTo>
                  <a:lnTo>
                    <a:pt x="542" y="109"/>
                  </a:lnTo>
                  <a:lnTo>
                    <a:pt x="544" y="103"/>
                  </a:lnTo>
                  <a:lnTo>
                    <a:pt x="548" y="97"/>
                  </a:lnTo>
                  <a:lnTo>
                    <a:pt x="551" y="91"/>
                  </a:lnTo>
                  <a:lnTo>
                    <a:pt x="553" y="84"/>
                  </a:lnTo>
                  <a:lnTo>
                    <a:pt x="556" y="79"/>
                  </a:lnTo>
                  <a:lnTo>
                    <a:pt x="557" y="73"/>
                  </a:lnTo>
                  <a:lnTo>
                    <a:pt x="559" y="67"/>
                  </a:lnTo>
                  <a:lnTo>
                    <a:pt x="561" y="62"/>
                  </a:lnTo>
                  <a:lnTo>
                    <a:pt x="562" y="57"/>
                  </a:lnTo>
                  <a:lnTo>
                    <a:pt x="563" y="52"/>
                  </a:lnTo>
                  <a:lnTo>
                    <a:pt x="564" y="48"/>
                  </a:lnTo>
                  <a:lnTo>
                    <a:pt x="566" y="44"/>
                  </a:lnTo>
                  <a:lnTo>
                    <a:pt x="567" y="40"/>
                  </a:lnTo>
                  <a:lnTo>
                    <a:pt x="569" y="34"/>
                  </a:lnTo>
                  <a:lnTo>
                    <a:pt x="571" y="30"/>
                  </a:lnTo>
                  <a:lnTo>
                    <a:pt x="571" y="28"/>
                  </a:lnTo>
                  <a:lnTo>
                    <a:pt x="572" y="26"/>
                  </a:lnTo>
                  <a:lnTo>
                    <a:pt x="596" y="34"/>
                  </a:lnTo>
                  <a:lnTo>
                    <a:pt x="595" y="34"/>
                  </a:lnTo>
                  <a:lnTo>
                    <a:pt x="595" y="37"/>
                  </a:lnTo>
                  <a:lnTo>
                    <a:pt x="593" y="40"/>
                  </a:lnTo>
                  <a:lnTo>
                    <a:pt x="592" y="47"/>
                  </a:lnTo>
                  <a:lnTo>
                    <a:pt x="591" y="49"/>
                  </a:lnTo>
                  <a:lnTo>
                    <a:pt x="591" y="53"/>
                  </a:lnTo>
                  <a:lnTo>
                    <a:pt x="588" y="57"/>
                  </a:lnTo>
                  <a:lnTo>
                    <a:pt x="588" y="62"/>
                  </a:lnTo>
                  <a:lnTo>
                    <a:pt x="586" y="65"/>
                  </a:lnTo>
                  <a:lnTo>
                    <a:pt x="586" y="69"/>
                  </a:lnTo>
                  <a:lnTo>
                    <a:pt x="583" y="74"/>
                  </a:lnTo>
                  <a:lnTo>
                    <a:pt x="582" y="81"/>
                  </a:lnTo>
                  <a:lnTo>
                    <a:pt x="581" y="86"/>
                  </a:lnTo>
                  <a:lnTo>
                    <a:pt x="578" y="91"/>
                  </a:lnTo>
                  <a:lnTo>
                    <a:pt x="576" y="97"/>
                  </a:lnTo>
                  <a:lnTo>
                    <a:pt x="575" y="103"/>
                  </a:lnTo>
                  <a:lnTo>
                    <a:pt x="571" y="108"/>
                  </a:lnTo>
                  <a:lnTo>
                    <a:pt x="569" y="114"/>
                  </a:lnTo>
                  <a:lnTo>
                    <a:pt x="566" y="122"/>
                  </a:lnTo>
                  <a:lnTo>
                    <a:pt x="564" y="128"/>
                  </a:lnTo>
                  <a:lnTo>
                    <a:pt x="561" y="135"/>
                  </a:lnTo>
                  <a:lnTo>
                    <a:pt x="558" y="141"/>
                  </a:lnTo>
                  <a:lnTo>
                    <a:pt x="554" y="148"/>
                  </a:lnTo>
                  <a:lnTo>
                    <a:pt x="551" y="156"/>
                  </a:lnTo>
                  <a:lnTo>
                    <a:pt x="547" y="162"/>
                  </a:lnTo>
                  <a:lnTo>
                    <a:pt x="543" y="170"/>
                  </a:lnTo>
                  <a:lnTo>
                    <a:pt x="541" y="177"/>
                  </a:lnTo>
                  <a:lnTo>
                    <a:pt x="537" y="185"/>
                  </a:lnTo>
                  <a:lnTo>
                    <a:pt x="532" y="191"/>
                  </a:lnTo>
                  <a:lnTo>
                    <a:pt x="527" y="200"/>
                  </a:lnTo>
                  <a:lnTo>
                    <a:pt x="522" y="206"/>
                  </a:lnTo>
                  <a:lnTo>
                    <a:pt x="518" y="214"/>
                  </a:lnTo>
                  <a:lnTo>
                    <a:pt x="513" y="220"/>
                  </a:lnTo>
                  <a:lnTo>
                    <a:pt x="508" y="228"/>
                  </a:lnTo>
                  <a:lnTo>
                    <a:pt x="503" y="234"/>
                  </a:lnTo>
                  <a:lnTo>
                    <a:pt x="498" y="241"/>
                  </a:lnTo>
                  <a:lnTo>
                    <a:pt x="492" y="248"/>
                  </a:lnTo>
                  <a:lnTo>
                    <a:pt x="485" y="255"/>
                  </a:lnTo>
                  <a:lnTo>
                    <a:pt x="479" y="262"/>
                  </a:lnTo>
                  <a:lnTo>
                    <a:pt x="473" y="269"/>
                  </a:lnTo>
                  <a:lnTo>
                    <a:pt x="465" y="275"/>
                  </a:lnTo>
                  <a:lnTo>
                    <a:pt x="459" y="282"/>
                  </a:lnTo>
                  <a:lnTo>
                    <a:pt x="453" y="288"/>
                  </a:lnTo>
                  <a:lnTo>
                    <a:pt x="446" y="294"/>
                  </a:lnTo>
                  <a:lnTo>
                    <a:pt x="438" y="299"/>
                  </a:lnTo>
                  <a:lnTo>
                    <a:pt x="430" y="306"/>
                  </a:lnTo>
                  <a:lnTo>
                    <a:pt x="421" y="311"/>
                  </a:lnTo>
                  <a:lnTo>
                    <a:pt x="414" y="317"/>
                  </a:lnTo>
                  <a:lnTo>
                    <a:pt x="405" y="321"/>
                  </a:lnTo>
                  <a:lnTo>
                    <a:pt x="398" y="326"/>
                  </a:lnTo>
                  <a:lnTo>
                    <a:pt x="389" y="329"/>
                  </a:lnTo>
                  <a:lnTo>
                    <a:pt x="380" y="334"/>
                  </a:lnTo>
                  <a:lnTo>
                    <a:pt x="370" y="338"/>
                  </a:lnTo>
                  <a:lnTo>
                    <a:pt x="361" y="342"/>
                  </a:lnTo>
                  <a:lnTo>
                    <a:pt x="351" y="344"/>
                  </a:lnTo>
                  <a:lnTo>
                    <a:pt x="342" y="348"/>
                  </a:lnTo>
                  <a:lnTo>
                    <a:pt x="331" y="351"/>
                  </a:lnTo>
                  <a:lnTo>
                    <a:pt x="321" y="352"/>
                  </a:lnTo>
                  <a:lnTo>
                    <a:pt x="310" y="355"/>
                  </a:lnTo>
                  <a:lnTo>
                    <a:pt x="301" y="357"/>
                  </a:lnTo>
                  <a:lnTo>
                    <a:pt x="288" y="357"/>
                  </a:lnTo>
                  <a:lnTo>
                    <a:pt x="277" y="358"/>
                  </a:lnTo>
                  <a:lnTo>
                    <a:pt x="267" y="358"/>
                  </a:lnTo>
                  <a:lnTo>
                    <a:pt x="257" y="358"/>
                  </a:lnTo>
                  <a:lnTo>
                    <a:pt x="247" y="357"/>
                  </a:lnTo>
                  <a:lnTo>
                    <a:pt x="237" y="357"/>
                  </a:lnTo>
                  <a:lnTo>
                    <a:pt x="227" y="357"/>
                  </a:lnTo>
                  <a:lnTo>
                    <a:pt x="218" y="356"/>
                  </a:lnTo>
                  <a:lnTo>
                    <a:pt x="209" y="355"/>
                  </a:lnTo>
                  <a:lnTo>
                    <a:pt x="199" y="353"/>
                  </a:lnTo>
                  <a:lnTo>
                    <a:pt x="192" y="351"/>
                  </a:lnTo>
                  <a:lnTo>
                    <a:pt x="184" y="350"/>
                  </a:lnTo>
                  <a:lnTo>
                    <a:pt x="175" y="347"/>
                  </a:lnTo>
                  <a:lnTo>
                    <a:pt x="168" y="344"/>
                  </a:lnTo>
                  <a:lnTo>
                    <a:pt x="159" y="342"/>
                  </a:lnTo>
                  <a:lnTo>
                    <a:pt x="153" y="341"/>
                  </a:lnTo>
                  <a:lnTo>
                    <a:pt x="145" y="337"/>
                  </a:lnTo>
                  <a:lnTo>
                    <a:pt x="138" y="334"/>
                  </a:lnTo>
                  <a:lnTo>
                    <a:pt x="130" y="331"/>
                  </a:lnTo>
                  <a:lnTo>
                    <a:pt x="124" y="328"/>
                  </a:lnTo>
                  <a:lnTo>
                    <a:pt x="118" y="323"/>
                  </a:lnTo>
                  <a:lnTo>
                    <a:pt x="111" y="319"/>
                  </a:lnTo>
                  <a:lnTo>
                    <a:pt x="106" y="317"/>
                  </a:lnTo>
                  <a:lnTo>
                    <a:pt x="101" y="313"/>
                  </a:lnTo>
                  <a:lnTo>
                    <a:pt x="95" y="308"/>
                  </a:lnTo>
                  <a:lnTo>
                    <a:pt x="90" y="304"/>
                  </a:lnTo>
                  <a:lnTo>
                    <a:pt x="84" y="300"/>
                  </a:lnTo>
                  <a:lnTo>
                    <a:pt x="79" y="295"/>
                  </a:lnTo>
                  <a:lnTo>
                    <a:pt x="74" y="290"/>
                  </a:lnTo>
                  <a:lnTo>
                    <a:pt x="70" y="287"/>
                  </a:lnTo>
                  <a:lnTo>
                    <a:pt x="66" y="283"/>
                  </a:lnTo>
                  <a:lnTo>
                    <a:pt x="62" y="278"/>
                  </a:lnTo>
                  <a:lnTo>
                    <a:pt x="57" y="273"/>
                  </a:lnTo>
                  <a:lnTo>
                    <a:pt x="54" y="268"/>
                  </a:lnTo>
                  <a:lnTo>
                    <a:pt x="50" y="263"/>
                  </a:lnTo>
                  <a:lnTo>
                    <a:pt x="46" y="259"/>
                  </a:lnTo>
                  <a:lnTo>
                    <a:pt x="41" y="254"/>
                  </a:lnTo>
                  <a:lnTo>
                    <a:pt x="39" y="249"/>
                  </a:lnTo>
                  <a:lnTo>
                    <a:pt x="35" y="244"/>
                  </a:lnTo>
                  <a:lnTo>
                    <a:pt x="34" y="240"/>
                  </a:lnTo>
                  <a:lnTo>
                    <a:pt x="30" y="235"/>
                  </a:lnTo>
                  <a:lnTo>
                    <a:pt x="26" y="230"/>
                  </a:lnTo>
                  <a:lnTo>
                    <a:pt x="25" y="225"/>
                  </a:lnTo>
                  <a:lnTo>
                    <a:pt x="22" y="220"/>
                  </a:lnTo>
                  <a:lnTo>
                    <a:pt x="20" y="216"/>
                  </a:lnTo>
                  <a:lnTo>
                    <a:pt x="18" y="211"/>
                  </a:lnTo>
                  <a:lnTo>
                    <a:pt x="16" y="207"/>
                  </a:lnTo>
                  <a:lnTo>
                    <a:pt x="15" y="202"/>
                  </a:lnTo>
                  <a:lnTo>
                    <a:pt x="12" y="197"/>
                  </a:lnTo>
                  <a:lnTo>
                    <a:pt x="11" y="194"/>
                  </a:lnTo>
                  <a:lnTo>
                    <a:pt x="8" y="190"/>
                  </a:lnTo>
                  <a:lnTo>
                    <a:pt x="8" y="186"/>
                  </a:lnTo>
                  <a:lnTo>
                    <a:pt x="6" y="182"/>
                  </a:lnTo>
                  <a:lnTo>
                    <a:pt x="6" y="177"/>
                  </a:lnTo>
                  <a:lnTo>
                    <a:pt x="5" y="174"/>
                  </a:lnTo>
                  <a:lnTo>
                    <a:pt x="5" y="171"/>
                  </a:lnTo>
                  <a:lnTo>
                    <a:pt x="2" y="165"/>
                  </a:lnTo>
                  <a:lnTo>
                    <a:pt x="1" y="158"/>
                  </a:lnTo>
                  <a:lnTo>
                    <a:pt x="1" y="153"/>
                  </a:lnTo>
                  <a:lnTo>
                    <a:pt x="1" y="151"/>
                  </a:lnTo>
                  <a:lnTo>
                    <a:pt x="1" y="146"/>
                  </a:lnTo>
                  <a:lnTo>
                    <a:pt x="1" y="141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0" y="128"/>
                  </a:lnTo>
                  <a:lnTo>
                    <a:pt x="0" y="123"/>
                  </a:lnTo>
                  <a:lnTo>
                    <a:pt x="0" y="118"/>
                  </a:lnTo>
                  <a:lnTo>
                    <a:pt x="0" y="113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5"/>
                  </a:lnTo>
                  <a:lnTo>
                    <a:pt x="0" y="72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637A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18" name="Freeform 88"/>
            <p:cNvSpPr>
              <a:spLocks/>
            </p:cNvSpPr>
            <p:nvPr/>
          </p:nvSpPr>
          <p:spPr bwMode="auto">
            <a:xfrm>
              <a:off x="3109" y="2897"/>
              <a:ext cx="505" cy="130"/>
            </a:xfrm>
            <a:custGeom>
              <a:avLst/>
              <a:gdLst>
                <a:gd name="T0" fmla="*/ 11 w 1516"/>
                <a:gd name="T1" fmla="*/ 328 h 389"/>
                <a:gd name="T2" fmla="*/ 36 w 1516"/>
                <a:gd name="T3" fmla="*/ 299 h 389"/>
                <a:gd name="T4" fmla="*/ 69 w 1516"/>
                <a:gd name="T5" fmla="*/ 257 h 389"/>
                <a:gd name="T6" fmla="*/ 113 w 1516"/>
                <a:gd name="T7" fmla="*/ 210 h 389"/>
                <a:gd name="T8" fmla="*/ 159 w 1516"/>
                <a:gd name="T9" fmla="*/ 160 h 389"/>
                <a:gd name="T10" fmla="*/ 209 w 1516"/>
                <a:gd name="T11" fmla="*/ 112 h 389"/>
                <a:gd name="T12" fmla="*/ 258 w 1516"/>
                <a:gd name="T13" fmla="*/ 68 h 389"/>
                <a:gd name="T14" fmla="*/ 306 w 1516"/>
                <a:gd name="T15" fmla="*/ 37 h 389"/>
                <a:gd name="T16" fmla="*/ 348 w 1516"/>
                <a:gd name="T17" fmla="*/ 20 h 389"/>
                <a:gd name="T18" fmla="*/ 393 w 1516"/>
                <a:gd name="T19" fmla="*/ 10 h 389"/>
                <a:gd name="T20" fmla="*/ 444 w 1516"/>
                <a:gd name="T21" fmla="*/ 4 h 389"/>
                <a:gd name="T22" fmla="*/ 501 w 1516"/>
                <a:gd name="T23" fmla="*/ 1 h 389"/>
                <a:gd name="T24" fmla="*/ 556 w 1516"/>
                <a:gd name="T25" fmla="*/ 0 h 389"/>
                <a:gd name="T26" fmla="*/ 610 w 1516"/>
                <a:gd name="T27" fmla="*/ 1 h 389"/>
                <a:gd name="T28" fmla="*/ 656 w 1516"/>
                <a:gd name="T29" fmla="*/ 1 h 389"/>
                <a:gd name="T30" fmla="*/ 694 w 1516"/>
                <a:gd name="T31" fmla="*/ 4 h 389"/>
                <a:gd name="T32" fmla="*/ 722 w 1516"/>
                <a:gd name="T33" fmla="*/ 6 h 389"/>
                <a:gd name="T34" fmla="*/ 739 w 1516"/>
                <a:gd name="T35" fmla="*/ 10 h 389"/>
                <a:gd name="T36" fmla="*/ 777 w 1516"/>
                <a:gd name="T37" fmla="*/ 22 h 389"/>
                <a:gd name="T38" fmla="*/ 838 w 1516"/>
                <a:gd name="T39" fmla="*/ 40 h 389"/>
                <a:gd name="T40" fmla="*/ 919 w 1516"/>
                <a:gd name="T41" fmla="*/ 68 h 389"/>
                <a:gd name="T42" fmla="*/ 1017 w 1516"/>
                <a:gd name="T43" fmla="*/ 102 h 389"/>
                <a:gd name="T44" fmla="*/ 1125 w 1516"/>
                <a:gd name="T45" fmla="*/ 145 h 389"/>
                <a:gd name="T46" fmla="*/ 1241 w 1516"/>
                <a:gd name="T47" fmla="*/ 194 h 389"/>
                <a:gd name="T48" fmla="*/ 1362 w 1516"/>
                <a:gd name="T49" fmla="*/ 249 h 389"/>
                <a:gd name="T50" fmla="*/ 1481 w 1516"/>
                <a:gd name="T51" fmla="*/ 311 h 389"/>
                <a:gd name="T52" fmla="*/ 1500 w 1516"/>
                <a:gd name="T53" fmla="*/ 341 h 389"/>
                <a:gd name="T54" fmla="*/ 1468 w 1516"/>
                <a:gd name="T55" fmla="*/ 361 h 389"/>
                <a:gd name="T56" fmla="*/ 1431 w 1516"/>
                <a:gd name="T57" fmla="*/ 377 h 389"/>
                <a:gd name="T58" fmla="*/ 1384 w 1516"/>
                <a:gd name="T59" fmla="*/ 389 h 389"/>
                <a:gd name="T60" fmla="*/ 1358 w 1516"/>
                <a:gd name="T61" fmla="*/ 382 h 389"/>
                <a:gd name="T62" fmla="*/ 1324 w 1516"/>
                <a:gd name="T63" fmla="*/ 376 h 389"/>
                <a:gd name="T64" fmla="*/ 1286 w 1516"/>
                <a:gd name="T65" fmla="*/ 366 h 389"/>
                <a:gd name="T66" fmla="*/ 1241 w 1516"/>
                <a:gd name="T67" fmla="*/ 353 h 389"/>
                <a:gd name="T68" fmla="*/ 1191 w 1516"/>
                <a:gd name="T69" fmla="*/ 334 h 389"/>
                <a:gd name="T70" fmla="*/ 1138 w 1516"/>
                <a:gd name="T71" fmla="*/ 314 h 389"/>
                <a:gd name="T72" fmla="*/ 1083 w 1516"/>
                <a:gd name="T73" fmla="*/ 289 h 389"/>
                <a:gd name="T74" fmla="*/ 1028 w 1516"/>
                <a:gd name="T75" fmla="*/ 262 h 389"/>
                <a:gd name="T76" fmla="*/ 969 w 1516"/>
                <a:gd name="T77" fmla="*/ 229 h 389"/>
                <a:gd name="T78" fmla="*/ 907 w 1516"/>
                <a:gd name="T79" fmla="*/ 200 h 389"/>
                <a:gd name="T80" fmla="*/ 842 w 1516"/>
                <a:gd name="T81" fmla="*/ 171 h 389"/>
                <a:gd name="T82" fmla="*/ 777 w 1516"/>
                <a:gd name="T83" fmla="*/ 146 h 389"/>
                <a:gd name="T84" fmla="*/ 713 w 1516"/>
                <a:gd name="T85" fmla="*/ 123 h 389"/>
                <a:gd name="T86" fmla="*/ 653 w 1516"/>
                <a:gd name="T87" fmla="*/ 106 h 389"/>
                <a:gd name="T88" fmla="*/ 595 w 1516"/>
                <a:gd name="T89" fmla="*/ 93 h 389"/>
                <a:gd name="T90" fmla="*/ 545 w 1516"/>
                <a:gd name="T91" fmla="*/ 86 h 389"/>
                <a:gd name="T92" fmla="*/ 502 w 1516"/>
                <a:gd name="T93" fmla="*/ 84 h 389"/>
                <a:gd name="T94" fmla="*/ 466 w 1516"/>
                <a:gd name="T95" fmla="*/ 88 h 389"/>
                <a:gd name="T96" fmla="*/ 432 w 1516"/>
                <a:gd name="T97" fmla="*/ 94 h 389"/>
                <a:gd name="T98" fmla="*/ 399 w 1516"/>
                <a:gd name="T99" fmla="*/ 101 h 389"/>
                <a:gd name="T100" fmla="*/ 369 w 1516"/>
                <a:gd name="T101" fmla="*/ 109 h 389"/>
                <a:gd name="T102" fmla="*/ 340 w 1516"/>
                <a:gd name="T103" fmla="*/ 121 h 389"/>
                <a:gd name="T104" fmla="*/ 304 w 1516"/>
                <a:gd name="T105" fmla="*/ 137 h 389"/>
                <a:gd name="T106" fmla="*/ 258 w 1516"/>
                <a:gd name="T107" fmla="*/ 165 h 389"/>
                <a:gd name="T108" fmla="*/ 213 w 1516"/>
                <a:gd name="T109" fmla="*/ 199 h 389"/>
                <a:gd name="T110" fmla="*/ 181 w 1516"/>
                <a:gd name="T111" fmla="*/ 223 h 389"/>
                <a:gd name="T112" fmla="*/ 152 w 1516"/>
                <a:gd name="T113" fmla="*/ 245 h 389"/>
                <a:gd name="T114" fmla="*/ 123 w 1516"/>
                <a:gd name="T115" fmla="*/ 269 h 389"/>
                <a:gd name="T116" fmla="*/ 94 w 1516"/>
                <a:gd name="T117" fmla="*/ 291 h 389"/>
                <a:gd name="T118" fmla="*/ 51 w 1516"/>
                <a:gd name="T119" fmla="*/ 324 h 389"/>
                <a:gd name="T120" fmla="*/ 29 w 1516"/>
                <a:gd name="T121" fmla="*/ 342 h 38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16"/>
                <a:gd name="T184" fmla="*/ 0 h 389"/>
                <a:gd name="T185" fmla="*/ 1516 w 1516"/>
                <a:gd name="T186" fmla="*/ 389 h 38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16" h="389">
                  <a:moveTo>
                    <a:pt x="29" y="342"/>
                  </a:moveTo>
                  <a:lnTo>
                    <a:pt x="0" y="345"/>
                  </a:lnTo>
                  <a:lnTo>
                    <a:pt x="0" y="343"/>
                  </a:lnTo>
                  <a:lnTo>
                    <a:pt x="1" y="342"/>
                  </a:lnTo>
                  <a:lnTo>
                    <a:pt x="4" y="337"/>
                  </a:lnTo>
                  <a:lnTo>
                    <a:pt x="9" y="332"/>
                  </a:lnTo>
                  <a:lnTo>
                    <a:pt x="11" y="328"/>
                  </a:lnTo>
                  <a:lnTo>
                    <a:pt x="14" y="326"/>
                  </a:lnTo>
                  <a:lnTo>
                    <a:pt x="16" y="321"/>
                  </a:lnTo>
                  <a:lnTo>
                    <a:pt x="20" y="317"/>
                  </a:lnTo>
                  <a:lnTo>
                    <a:pt x="24" y="312"/>
                  </a:lnTo>
                  <a:lnTo>
                    <a:pt x="27" y="308"/>
                  </a:lnTo>
                  <a:lnTo>
                    <a:pt x="31" y="303"/>
                  </a:lnTo>
                  <a:lnTo>
                    <a:pt x="36" y="299"/>
                  </a:lnTo>
                  <a:lnTo>
                    <a:pt x="40" y="293"/>
                  </a:lnTo>
                  <a:lnTo>
                    <a:pt x="45" y="288"/>
                  </a:lnTo>
                  <a:lnTo>
                    <a:pt x="49" y="282"/>
                  </a:lnTo>
                  <a:lnTo>
                    <a:pt x="55" y="277"/>
                  </a:lnTo>
                  <a:lnTo>
                    <a:pt x="59" y="270"/>
                  </a:lnTo>
                  <a:lnTo>
                    <a:pt x="64" y="264"/>
                  </a:lnTo>
                  <a:lnTo>
                    <a:pt x="69" y="257"/>
                  </a:lnTo>
                  <a:lnTo>
                    <a:pt x="75" y="252"/>
                  </a:lnTo>
                  <a:lnTo>
                    <a:pt x="81" y="244"/>
                  </a:lnTo>
                  <a:lnTo>
                    <a:pt x="86" y="238"/>
                  </a:lnTo>
                  <a:lnTo>
                    <a:pt x="94" y="230"/>
                  </a:lnTo>
                  <a:lnTo>
                    <a:pt x="100" y="224"/>
                  </a:lnTo>
                  <a:lnTo>
                    <a:pt x="107" y="216"/>
                  </a:lnTo>
                  <a:lnTo>
                    <a:pt x="113" y="210"/>
                  </a:lnTo>
                  <a:lnTo>
                    <a:pt x="119" y="204"/>
                  </a:lnTo>
                  <a:lnTo>
                    <a:pt x="127" y="196"/>
                  </a:lnTo>
                  <a:lnTo>
                    <a:pt x="133" y="189"/>
                  </a:lnTo>
                  <a:lnTo>
                    <a:pt x="139" y="182"/>
                  </a:lnTo>
                  <a:lnTo>
                    <a:pt x="147" y="175"/>
                  </a:lnTo>
                  <a:lnTo>
                    <a:pt x="153" y="167"/>
                  </a:lnTo>
                  <a:lnTo>
                    <a:pt x="159" y="160"/>
                  </a:lnTo>
                  <a:lnTo>
                    <a:pt x="167" y="153"/>
                  </a:lnTo>
                  <a:lnTo>
                    <a:pt x="174" y="146"/>
                  </a:lnTo>
                  <a:lnTo>
                    <a:pt x="182" y="140"/>
                  </a:lnTo>
                  <a:lnTo>
                    <a:pt x="188" y="132"/>
                  </a:lnTo>
                  <a:lnTo>
                    <a:pt x="196" y="125"/>
                  </a:lnTo>
                  <a:lnTo>
                    <a:pt x="202" y="118"/>
                  </a:lnTo>
                  <a:lnTo>
                    <a:pt x="209" y="112"/>
                  </a:lnTo>
                  <a:lnTo>
                    <a:pt x="217" y="104"/>
                  </a:lnTo>
                  <a:lnTo>
                    <a:pt x="225" y="98"/>
                  </a:lnTo>
                  <a:lnTo>
                    <a:pt x="231" y="93"/>
                  </a:lnTo>
                  <a:lnTo>
                    <a:pt x="240" y="87"/>
                  </a:lnTo>
                  <a:lnTo>
                    <a:pt x="246" y="81"/>
                  </a:lnTo>
                  <a:lnTo>
                    <a:pt x="252" y="74"/>
                  </a:lnTo>
                  <a:lnTo>
                    <a:pt x="258" y="68"/>
                  </a:lnTo>
                  <a:lnTo>
                    <a:pt x="266" y="63"/>
                  </a:lnTo>
                  <a:lnTo>
                    <a:pt x="272" y="59"/>
                  </a:lnTo>
                  <a:lnTo>
                    <a:pt x="280" y="54"/>
                  </a:lnTo>
                  <a:lnTo>
                    <a:pt x="286" y="49"/>
                  </a:lnTo>
                  <a:lnTo>
                    <a:pt x="294" y="45"/>
                  </a:lnTo>
                  <a:lnTo>
                    <a:pt x="300" y="40"/>
                  </a:lnTo>
                  <a:lnTo>
                    <a:pt x="306" y="37"/>
                  </a:lnTo>
                  <a:lnTo>
                    <a:pt x="312" y="33"/>
                  </a:lnTo>
                  <a:lnTo>
                    <a:pt x="319" y="30"/>
                  </a:lnTo>
                  <a:lnTo>
                    <a:pt x="325" y="28"/>
                  </a:lnTo>
                  <a:lnTo>
                    <a:pt x="331" y="25"/>
                  </a:lnTo>
                  <a:lnTo>
                    <a:pt x="336" y="23"/>
                  </a:lnTo>
                  <a:lnTo>
                    <a:pt x="343" y="22"/>
                  </a:lnTo>
                  <a:lnTo>
                    <a:pt x="348" y="20"/>
                  </a:lnTo>
                  <a:lnTo>
                    <a:pt x="354" y="18"/>
                  </a:lnTo>
                  <a:lnTo>
                    <a:pt x="360" y="16"/>
                  </a:lnTo>
                  <a:lnTo>
                    <a:pt x="366" y="15"/>
                  </a:lnTo>
                  <a:lnTo>
                    <a:pt x="373" y="13"/>
                  </a:lnTo>
                  <a:lnTo>
                    <a:pt x="379" y="13"/>
                  </a:lnTo>
                  <a:lnTo>
                    <a:pt x="386" y="11"/>
                  </a:lnTo>
                  <a:lnTo>
                    <a:pt x="393" y="10"/>
                  </a:lnTo>
                  <a:lnTo>
                    <a:pt x="399" y="9"/>
                  </a:lnTo>
                  <a:lnTo>
                    <a:pt x="408" y="8"/>
                  </a:lnTo>
                  <a:lnTo>
                    <a:pt x="414" y="6"/>
                  </a:lnTo>
                  <a:lnTo>
                    <a:pt x="423" y="6"/>
                  </a:lnTo>
                  <a:lnTo>
                    <a:pt x="429" y="5"/>
                  </a:lnTo>
                  <a:lnTo>
                    <a:pt x="437" y="5"/>
                  </a:lnTo>
                  <a:lnTo>
                    <a:pt x="444" y="4"/>
                  </a:lnTo>
                  <a:lnTo>
                    <a:pt x="453" y="4"/>
                  </a:lnTo>
                  <a:lnTo>
                    <a:pt x="461" y="4"/>
                  </a:lnTo>
                  <a:lnTo>
                    <a:pt x="468" y="3"/>
                  </a:lnTo>
                  <a:lnTo>
                    <a:pt x="476" y="1"/>
                  </a:lnTo>
                  <a:lnTo>
                    <a:pt x="484" y="1"/>
                  </a:lnTo>
                  <a:lnTo>
                    <a:pt x="492" y="1"/>
                  </a:lnTo>
                  <a:lnTo>
                    <a:pt x="501" y="1"/>
                  </a:lnTo>
                  <a:lnTo>
                    <a:pt x="508" y="1"/>
                  </a:lnTo>
                  <a:lnTo>
                    <a:pt x="517" y="1"/>
                  </a:lnTo>
                  <a:lnTo>
                    <a:pt x="525" y="0"/>
                  </a:lnTo>
                  <a:lnTo>
                    <a:pt x="532" y="0"/>
                  </a:lnTo>
                  <a:lnTo>
                    <a:pt x="541" y="0"/>
                  </a:lnTo>
                  <a:lnTo>
                    <a:pt x="548" y="0"/>
                  </a:lnTo>
                  <a:lnTo>
                    <a:pt x="556" y="0"/>
                  </a:lnTo>
                  <a:lnTo>
                    <a:pt x="565" y="0"/>
                  </a:lnTo>
                  <a:lnTo>
                    <a:pt x="572" y="0"/>
                  </a:lnTo>
                  <a:lnTo>
                    <a:pt x="581" y="1"/>
                  </a:lnTo>
                  <a:lnTo>
                    <a:pt x="587" y="1"/>
                  </a:lnTo>
                  <a:lnTo>
                    <a:pt x="595" y="1"/>
                  </a:lnTo>
                  <a:lnTo>
                    <a:pt x="602" y="1"/>
                  </a:lnTo>
                  <a:lnTo>
                    <a:pt x="610" y="1"/>
                  </a:lnTo>
                  <a:lnTo>
                    <a:pt x="616" y="1"/>
                  </a:lnTo>
                  <a:lnTo>
                    <a:pt x="624" y="1"/>
                  </a:lnTo>
                  <a:lnTo>
                    <a:pt x="631" y="1"/>
                  </a:lnTo>
                  <a:lnTo>
                    <a:pt x="638" y="1"/>
                  </a:lnTo>
                  <a:lnTo>
                    <a:pt x="644" y="1"/>
                  </a:lnTo>
                  <a:lnTo>
                    <a:pt x="650" y="1"/>
                  </a:lnTo>
                  <a:lnTo>
                    <a:pt x="656" y="1"/>
                  </a:lnTo>
                  <a:lnTo>
                    <a:pt x="663" y="3"/>
                  </a:lnTo>
                  <a:lnTo>
                    <a:pt x="669" y="3"/>
                  </a:lnTo>
                  <a:lnTo>
                    <a:pt x="674" y="4"/>
                  </a:lnTo>
                  <a:lnTo>
                    <a:pt x="680" y="4"/>
                  </a:lnTo>
                  <a:lnTo>
                    <a:pt x="685" y="4"/>
                  </a:lnTo>
                  <a:lnTo>
                    <a:pt x="689" y="4"/>
                  </a:lnTo>
                  <a:lnTo>
                    <a:pt x="694" y="4"/>
                  </a:lnTo>
                  <a:lnTo>
                    <a:pt x="699" y="4"/>
                  </a:lnTo>
                  <a:lnTo>
                    <a:pt x="703" y="5"/>
                  </a:lnTo>
                  <a:lnTo>
                    <a:pt x="707" y="5"/>
                  </a:lnTo>
                  <a:lnTo>
                    <a:pt x="710" y="5"/>
                  </a:lnTo>
                  <a:lnTo>
                    <a:pt x="714" y="5"/>
                  </a:lnTo>
                  <a:lnTo>
                    <a:pt x="717" y="6"/>
                  </a:lnTo>
                  <a:lnTo>
                    <a:pt x="722" y="6"/>
                  </a:lnTo>
                  <a:lnTo>
                    <a:pt x="725" y="6"/>
                  </a:lnTo>
                  <a:lnTo>
                    <a:pt x="728" y="6"/>
                  </a:lnTo>
                  <a:lnTo>
                    <a:pt x="729" y="8"/>
                  </a:lnTo>
                  <a:lnTo>
                    <a:pt x="730" y="8"/>
                  </a:lnTo>
                  <a:lnTo>
                    <a:pt x="733" y="8"/>
                  </a:lnTo>
                  <a:lnTo>
                    <a:pt x="735" y="8"/>
                  </a:lnTo>
                  <a:lnTo>
                    <a:pt x="739" y="10"/>
                  </a:lnTo>
                  <a:lnTo>
                    <a:pt x="743" y="10"/>
                  </a:lnTo>
                  <a:lnTo>
                    <a:pt x="748" y="13"/>
                  </a:lnTo>
                  <a:lnTo>
                    <a:pt x="752" y="13"/>
                  </a:lnTo>
                  <a:lnTo>
                    <a:pt x="758" y="15"/>
                  </a:lnTo>
                  <a:lnTo>
                    <a:pt x="763" y="16"/>
                  </a:lnTo>
                  <a:lnTo>
                    <a:pt x="771" y="19"/>
                  </a:lnTo>
                  <a:lnTo>
                    <a:pt x="777" y="22"/>
                  </a:lnTo>
                  <a:lnTo>
                    <a:pt x="784" y="23"/>
                  </a:lnTo>
                  <a:lnTo>
                    <a:pt x="792" y="27"/>
                  </a:lnTo>
                  <a:lnTo>
                    <a:pt x="801" y="29"/>
                  </a:lnTo>
                  <a:lnTo>
                    <a:pt x="809" y="32"/>
                  </a:lnTo>
                  <a:lnTo>
                    <a:pt x="820" y="34"/>
                  </a:lnTo>
                  <a:lnTo>
                    <a:pt x="828" y="37"/>
                  </a:lnTo>
                  <a:lnTo>
                    <a:pt x="838" y="40"/>
                  </a:lnTo>
                  <a:lnTo>
                    <a:pt x="848" y="44"/>
                  </a:lnTo>
                  <a:lnTo>
                    <a:pt x="860" y="48"/>
                  </a:lnTo>
                  <a:lnTo>
                    <a:pt x="871" y="52"/>
                  </a:lnTo>
                  <a:lnTo>
                    <a:pt x="882" y="55"/>
                  </a:lnTo>
                  <a:lnTo>
                    <a:pt x="894" y="59"/>
                  </a:lnTo>
                  <a:lnTo>
                    <a:pt x="906" y="63"/>
                  </a:lnTo>
                  <a:lnTo>
                    <a:pt x="919" y="68"/>
                  </a:lnTo>
                  <a:lnTo>
                    <a:pt x="932" y="73"/>
                  </a:lnTo>
                  <a:lnTo>
                    <a:pt x="945" y="77"/>
                  </a:lnTo>
                  <a:lnTo>
                    <a:pt x="960" y="82"/>
                  </a:lnTo>
                  <a:lnTo>
                    <a:pt x="973" y="87"/>
                  </a:lnTo>
                  <a:lnTo>
                    <a:pt x="988" y="93"/>
                  </a:lnTo>
                  <a:lnTo>
                    <a:pt x="1001" y="97"/>
                  </a:lnTo>
                  <a:lnTo>
                    <a:pt x="1017" y="102"/>
                  </a:lnTo>
                  <a:lnTo>
                    <a:pt x="1030" y="107"/>
                  </a:lnTo>
                  <a:lnTo>
                    <a:pt x="1045" y="115"/>
                  </a:lnTo>
                  <a:lnTo>
                    <a:pt x="1060" y="120"/>
                  </a:lnTo>
                  <a:lnTo>
                    <a:pt x="1077" y="126"/>
                  </a:lnTo>
                  <a:lnTo>
                    <a:pt x="1093" y="132"/>
                  </a:lnTo>
                  <a:lnTo>
                    <a:pt x="1108" y="138"/>
                  </a:lnTo>
                  <a:lnTo>
                    <a:pt x="1125" y="145"/>
                  </a:lnTo>
                  <a:lnTo>
                    <a:pt x="1141" y="151"/>
                  </a:lnTo>
                  <a:lnTo>
                    <a:pt x="1157" y="159"/>
                  </a:lnTo>
                  <a:lnTo>
                    <a:pt x="1173" y="165"/>
                  </a:lnTo>
                  <a:lnTo>
                    <a:pt x="1190" y="171"/>
                  </a:lnTo>
                  <a:lnTo>
                    <a:pt x="1207" y="179"/>
                  </a:lnTo>
                  <a:lnTo>
                    <a:pt x="1224" y="186"/>
                  </a:lnTo>
                  <a:lnTo>
                    <a:pt x="1241" y="194"/>
                  </a:lnTo>
                  <a:lnTo>
                    <a:pt x="1258" y="201"/>
                  </a:lnTo>
                  <a:lnTo>
                    <a:pt x="1275" y="209"/>
                  </a:lnTo>
                  <a:lnTo>
                    <a:pt x="1291" y="216"/>
                  </a:lnTo>
                  <a:lnTo>
                    <a:pt x="1310" y="224"/>
                  </a:lnTo>
                  <a:lnTo>
                    <a:pt x="1327" y="233"/>
                  </a:lnTo>
                  <a:lnTo>
                    <a:pt x="1344" y="240"/>
                  </a:lnTo>
                  <a:lnTo>
                    <a:pt x="1362" y="249"/>
                  </a:lnTo>
                  <a:lnTo>
                    <a:pt x="1379" y="257"/>
                  </a:lnTo>
                  <a:lnTo>
                    <a:pt x="1396" y="265"/>
                  </a:lnTo>
                  <a:lnTo>
                    <a:pt x="1413" y="274"/>
                  </a:lnTo>
                  <a:lnTo>
                    <a:pt x="1430" y="283"/>
                  </a:lnTo>
                  <a:lnTo>
                    <a:pt x="1447" y="292"/>
                  </a:lnTo>
                  <a:lnTo>
                    <a:pt x="1465" y="301"/>
                  </a:lnTo>
                  <a:lnTo>
                    <a:pt x="1481" y="311"/>
                  </a:lnTo>
                  <a:lnTo>
                    <a:pt x="1499" y="319"/>
                  </a:lnTo>
                  <a:lnTo>
                    <a:pt x="1516" y="329"/>
                  </a:lnTo>
                  <a:lnTo>
                    <a:pt x="1515" y="329"/>
                  </a:lnTo>
                  <a:lnTo>
                    <a:pt x="1514" y="331"/>
                  </a:lnTo>
                  <a:lnTo>
                    <a:pt x="1510" y="333"/>
                  </a:lnTo>
                  <a:lnTo>
                    <a:pt x="1505" y="337"/>
                  </a:lnTo>
                  <a:lnTo>
                    <a:pt x="1500" y="341"/>
                  </a:lnTo>
                  <a:lnTo>
                    <a:pt x="1494" y="345"/>
                  </a:lnTo>
                  <a:lnTo>
                    <a:pt x="1490" y="347"/>
                  </a:lnTo>
                  <a:lnTo>
                    <a:pt x="1486" y="350"/>
                  </a:lnTo>
                  <a:lnTo>
                    <a:pt x="1482" y="353"/>
                  </a:lnTo>
                  <a:lnTo>
                    <a:pt x="1478" y="356"/>
                  </a:lnTo>
                  <a:lnTo>
                    <a:pt x="1473" y="358"/>
                  </a:lnTo>
                  <a:lnTo>
                    <a:pt x="1468" y="361"/>
                  </a:lnTo>
                  <a:lnTo>
                    <a:pt x="1463" y="362"/>
                  </a:lnTo>
                  <a:lnTo>
                    <a:pt x="1458" y="366"/>
                  </a:lnTo>
                  <a:lnTo>
                    <a:pt x="1453" y="367"/>
                  </a:lnTo>
                  <a:lnTo>
                    <a:pt x="1447" y="371"/>
                  </a:lnTo>
                  <a:lnTo>
                    <a:pt x="1442" y="372"/>
                  </a:lnTo>
                  <a:lnTo>
                    <a:pt x="1437" y="376"/>
                  </a:lnTo>
                  <a:lnTo>
                    <a:pt x="1431" y="377"/>
                  </a:lnTo>
                  <a:lnTo>
                    <a:pt x="1424" y="378"/>
                  </a:lnTo>
                  <a:lnTo>
                    <a:pt x="1418" y="381"/>
                  </a:lnTo>
                  <a:lnTo>
                    <a:pt x="1412" y="384"/>
                  </a:lnTo>
                  <a:lnTo>
                    <a:pt x="1404" y="384"/>
                  </a:lnTo>
                  <a:lnTo>
                    <a:pt x="1397" y="386"/>
                  </a:lnTo>
                  <a:lnTo>
                    <a:pt x="1391" y="387"/>
                  </a:lnTo>
                  <a:lnTo>
                    <a:pt x="1384" y="389"/>
                  </a:lnTo>
                  <a:lnTo>
                    <a:pt x="1382" y="387"/>
                  </a:lnTo>
                  <a:lnTo>
                    <a:pt x="1381" y="387"/>
                  </a:lnTo>
                  <a:lnTo>
                    <a:pt x="1378" y="387"/>
                  </a:lnTo>
                  <a:lnTo>
                    <a:pt x="1374" y="386"/>
                  </a:lnTo>
                  <a:lnTo>
                    <a:pt x="1369" y="385"/>
                  </a:lnTo>
                  <a:lnTo>
                    <a:pt x="1364" y="384"/>
                  </a:lnTo>
                  <a:lnTo>
                    <a:pt x="1358" y="382"/>
                  </a:lnTo>
                  <a:lnTo>
                    <a:pt x="1352" y="382"/>
                  </a:lnTo>
                  <a:lnTo>
                    <a:pt x="1347" y="381"/>
                  </a:lnTo>
                  <a:lnTo>
                    <a:pt x="1342" y="380"/>
                  </a:lnTo>
                  <a:lnTo>
                    <a:pt x="1338" y="378"/>
                  </a:lnTo>
                  <a:lnTo>
                    <a:pt x="1334" y="377"/>
                  </a:lnTo>
                  <a:lnTo>
                    <a:pt x="1329" y="376"/>
                  </a:lnTo>
                  <a:lnTo>
                    <a:pt x="1324" y="376"/>
                  </a:lnTo>
                  <a:lnTo>
                    <a:pt x="1319" y="375"/>
                  </a:lnTo>
                  <a:lnTo>
                    <a:pt x="1314" y="373"/>
                  </a:lnTo>
                  <a:lnTo>
                    <a:pt x="1309" y="371"/>
                  </a:lnTo>
                  <a:lnTo>
                    <a:pt x="1303" y="370"/>
                  </a:lnTo>
                  <a:lnTo>
                    <a:pt x="1298" y="368"/>
                  </a:lnTo>
                  <a:lnTo>
                    <a:pt x="1293" y="367"/>
                  </a:lnTo>
                  <a:lnTo>
                    <a:pt x="1286" y="366"/>
                  </a:lnTo>
                  <a:lnTo>
                    <a:pt x="1280" y="365"/>
                  </a:lnTo>
                  <a:lnTo>
                    <a:pt x="1274" y="362"/>
                  </a:lnTo>
                  <a:lnTo>
                    <a:pt x="1269" y="361"/>
                  </a:lnTo>
                  <a:lnTo>
                    <a:pt x="1261" y="360"/>
                  </a:lnTo>
                  <a:lnTo>
                    <a:pt x="1255" y="357"/>
                  </a:lnTo>
                  <a:lnTo>
                    <a:pt x="1249" y="355"/>
                  </a:lnTo>
                  <a:lnTo>
                    <a:pt x="1241" y="353"/>
                  </a:lnTo>
                  <a:lnTo>
                    <a:pt x="1235" y="350"/>
                  </a:lnTo>
                  <a:lnTo>
                    <a:pt x="1227" y="348"/>
                  </a:lnTo>
                  <a:lnTo>
                    <a:pt x="1220" y="346"/>
                  </a:lnTo>
                  <a:lnTo>
                    <a:pt x="1214" y="343"/>
                  </a:lnTo>
                  <a:lnTo>
                    <a:pt x="1206" y="341"/>
                  </a:lnTo>
                  <a:lnTo>
                    <a:pt x="1199" y="338"/>
                  </a:lnTo>
                  <a:lnTo>
                    <a:pt x="1191" y="334"/>
                  </a:lnTo>
                  <a:lnTo>
                    <a:pt x="1183" y="333"/>
                  </a:lnTo>
                  <a:lnTo>
                    <a:pt x="1176" y="331"/>
                  </a:lnTo>
                  <a:lnTo>
                    <a:pt x="1168" y="327"/>
                  </a:lnTo>
                  <a:lnTo>
                    <a:pt x="1161" y="324"/>
                  </a:lnTo>
                  <a:lnTo>
                    <a:pt x="1155" y="322"/>
                  </a:lnTo>
                  <a:lnTo>
                    <a:pt x="1146" y="318"/>
                  </a:lnTo>
                  <a:lnTo>
                    <a:pt x="1138" y="314"/>
                  </a:lnTo>
                  <a:lnTo>
                    <a:pt x="1130" y="311"/>
                  </a:lnTo>
                  <a:lnTo>
                    <a:pt x="1122" y="308"/>
                  </a:lnTo>
                  <a:lnTo>
                    <a:pt x="1114" y="304"/>
                  </a:lnTo>
                  <a:lnTo>
                    <a:pt x="1107" y="301"/>
                  </a:lnTo>
                  <a:lnTo>
                    <a:pt x="1099" y="297"/>
                  </a:lnTo>
                  <a:lnTo>
                    <a:pt x="1091" y="294"/>
                  </a:lnTo>
                  <a:lnTo>
                    <a:pt x="1083" y="289"/>
                  </a:lnTo>
                  <a:lnTo>
                    <a:pt x="1074" y="287"/>
                  </a:lnTo>
                  <a:lnTo>
                    <a:pt x="1067" y="282"/>
                  </a:lnTo>
                  <a:lnTo>
                    <a:pt x="1059" y="278"/>
                  </a:lnTo>
                  <a:lnTo>
                    <a:pt x="1050" y="274"/>
                  </a:lnTo>
                  <a:lnTo>
                    <a:pt x="1043" y="270"/>
                  </a:lnTo>
                  <a:lnTo>
                    <a:pt x="1035" y="265"/>
                  </a:lnTo>
                  <a:lnTo>
                    <a:pt x="1028" y="262"/>
                  </a:lnTo>
                  <a:lnTo>
                    <a:pt x="1020" y="257"/>
                  </a:lnTo>
                  <a:lnTo>
                    <a:pt x="1012" y="253"/>
                  </a:lnTo>
                  <a:lnTo>
                    <a:pt x="1003" y="248"/>
                  </a:lnTo>
                  <a:lnTo>
                    <a:pt x="995" y="243"/>
                  </a:lnTo>
                  <a:lnTo>
                    <a:pt x="986" y="238"/>
                  </a:lnTo>
                  <a:lnTo>
                    <a:pt x="978" y="234"/>
                  </a:lnTo>
                  <a:lnTo>
                    <a:pt x="969" y="229"/>
                  </a:lnTo>
                  <a:lnTo>
                    <a:pt x="961" y="225"/>
                  </a:lnTo>
                  <a:lnTo>
                    <a:pt x="951" y="221"/>
                  </a:lnTo>
                  <a:lnTo>
                    <a:pt x="943" y="216"/>
                  </a:lnTo>
                  <a:lnTo>
                    <a:pt x="934" y="213"/>
                  </a:lnTo>
                  <a:lnTo>
                    <a:pt x="925" y="209"/>
                  </a:lnTo>
                  <a:lnTo>
                    <a:pt x="916" y="204"/>
                  </a:lnTo>
                  <a:lnTo>
                    <a:pt x="907" y="200"/>
                  </a:lnTo>
                  <a:lnTo>
                    <a:pt x="899" y="195"/>
                  </a:lnTo>
                  <a:lnTo>
                    <a:pt x="890" y="192"/>
                  </a:lnTo>
                  <a:lnTo>
                    <a:pt x="880" y="187"/>
                  </a:lnTo>
                  <a:lnTo>
                    <a:pt x="871" y="184"/>
                  </a:lnTo>
                  <a:lnTo>
                    <a:pt x="861" y="179"/>
                  </a:lnTo>
                  <a:lnTo>
                    <a:pt x="852" y="175"/>
                  </a:lnTo>
                  <a:lnTo>
                    <a:pt x="842" y="171"/>
                  </a:lnTo>
                  <a:lnTo>
                    <a:pt x="833" y="167"/>
                  </a:lnTo>
                  <a:lnTo>
                    <a:pt x="823" y="164"/>
                  </a:lnTo>
                  <a:lnTo>
                    <a:pt x="814" y="161"/>
                  </a:lnTo>
                  <a:lnTo>
                    <a:pt x="804" y="156"/>
                  </a:lnTo>
                  <a:lnTo>
                    <a:pt x="796" y="153"/>
                  </a:lnTo>
                  <a:lnTo>
                    <a:pt x="787" y="150"/>
                  </a:lnTo>
                  <a:lnTo>
                    <a:pt x="777" y="146"/>
                  </a:lnTo>
                  <a:lnTo>
                    <a:pt x="768" y="142"/>
                  </a:lnTo>
                  <a:lnTo>
                    <a:pt x="759" y="140"/>
                  </a:lnTo>
                  <a:lnTo>
                    <a:pt x="749" y="136"/>
                  </a:lnTo>
                  <a:lnTo>
                    <a:pt x="742" y="133"/>
                  </a:lnTo>
                  <a:lnTo>
                    <a:pt x="732" y="131"/>
                  </a:lnTo>
                  <a:lnTo>
                    <a:pt x="722" y="127"/>
                  </a:lnTo>
                  <a:lnTo>
                    <a:pt x="713" y="123"/>
                  </a:lnTo>
                  <a:lnTo>
                    <a:pt x="704" y="122"/>
                  </a:lnTo>
                  <a:lnTo>
                    <a:pt x="695" y="118"/>
                  </a:lnTo>
                  <a:lnTo>
                    <a:pt x="686" y="116"/>
                  </a:lnTo>
                  <a:lnTo>
                    <a:pt x="678" y="113"/>
                  </a:lnTo>
                  <a:lnTo>
                    <a:pt x="669" y="111"/>
                  </a:lnTo>
                  <a:lnTo>
                    <a:pt x="660" y="108"/>
                  </a:lnTo>
                  <a:lnTo>
                    <a:pt x="653" y="106"/>
                  </a:lnTo>
                  <a:lnTo>
                    <a:pt x="644" y="104"/>
                  </a:lnTo>
                  <a:lnTo>
                    <a:pt x="635" y="102"/>
                  </a:lnTo>
                  <a:lnTo>
                    <a:pt x="626" y="99"/>
                  </a:lnTo>
                  <a:lnTo>
                    <a:pt x="617" y="98"/>
                  </a:lnTo>
                  <a:lnTo>
                    <a:pt x="610" y="97"/>
                  </a:lnTo>
                  <a:lnTo>
                    <a:pt x="604" y="96"/>
                  </a:lnTo>
                  <a:lnTo>
                    <a:pt x="595" y="93"/>
                  </a:lnTo>
                  <a:lnTo>
                    <a:pt x="587" y="92"/>
                  </a:lnTo>
                  <a:lnTo>
                    <a:pt x="580" y="91"/>
                  </a:lnTo>
                  <a:lnTo>
                    <a:pt x="572" y="89"/>
                  </a:lnTo>
                  <a:lnTo>
                    <a:pt x="565" y="88"/>
                  </a:lnTo>
                  <a:lnTo>
                    <a:pt x="557" y="87"/>
                  </a:lnTo>
                  <a:lnTo>
                    <a:pt x="551" y="86"/>
                  </a:lnTo>
                  <a:lnTo>
                    <a:pt x="545" y="86"/>
                  </a:lnTo>
                  <a:lnTo>
                    <a:pt x="537" y="86"/>
                  </a:lnTo>
                  <a:lnTo>
                    <a:pt x="531" y="84"/>
                  </a:lnTo>
                  <a:lnTo>
                    <a:pt x="525" y="84"/>
                  </a:lnTo>
                  <a:lnTo>
                    <a:pt x="520" y="84"/>
                  </a:lnTo>
                  <a:lnTo>
                    <a:pt x="513" y="84"/>
                  </a:lnTo>
                  <a:lnTo>
                    <a:pt x="507" y="84"/>
                  </a:lnTo>
                  <a:lnTo>
                    <a:pt x="502" y="84"/>
                  </a:lnTo>
                  <a:lnTo>
                    <a:pt x="497" y="86"/>
                  </a:lnTo>
                  <a:lnTo>
                    <a:pt x="492" y="86"/>
                  </a:lnTo>
                  <a:lnTo>
                    <a:pt x="487" y="86"/>
                  </a:lnTo>
                  <a:lnTo>
                    <a:pt x="481" y="86"/>
                  </a:lnTo>
                  <a:lnTo>
                    <a:pt x="476" y="87"/>
                  </a:lnTo>
                  <a:lnTo>
                    <a:pt x="471" y="87"/>
                  </a:lnTo>
                  <a:lnTo>
                    <a:pt x="466" y="88"/>
                  </a:lnTo>
                  <a:lnTo>
                    <a:pt x="461" y="88"/>
                  </a:lnTo>
                  <a:lnTo>
                    <a:pt x="457" y="89"/>
                  </a:lnTo>
                  <a:lnTo>
                    <a:pt x="450" y="89"/>
                  </a:lnTo>
                  <a:lnTo>
                    <a:pt x="445" y="91"/>
                  </a:lnTo>
                  <a:lnTo>
                    <a:pt x="440" y="92"/>
                  </a:lnTo>
                  <a:lnTo>
                    <a:pt x="437" y="93"/>
                  </a:lnTo>
                  <a:lnTo>
                    <a:pt x="432" y="94"/>
                  </a:lnTo>
                  <a:lnTo>
                    <a:pt x="427" y="96"/>
                  </a:lnTo>
                  <a:lnTo>
                    <a:pt x="423" y="96"/>
                  </a:lnTo>
                  <a:lnTo>
                    <a:pt x="418" y="98"/>
                  </a:lnTo>
                  <a:lnTo>
                    <a:pt x="413" y="98"/>
                  </a:lnTo>
                  <a:lnTo>
                    <a:pt x="408" y="99"/>
                  </a:lnTo>
                  <a:lnTo>
                    <a:pt x="403" y="99"/>
                  </a:lnTo>
                  <a:lnTo>
                    <a:pt x="399" y="101"/>
                  </a:lnTo>
                  <a:lnTo>
                    <a:pt x="395" y="102"/>
                  </a:lnTo>
                  <a:lnTo>
                    <a:pt x="390" y="103"/>
                  </a:lnTo>
                  <a:lnTo>
                    <a:pt x="386" y="104"/>
                  </a:lnTo>
                  <a:lnTo>
                    <a:pt x="381" y="106"/>
                  </a:lnTo>
                  <a:lnTo>
                    <a:pt x="376" y="107"/>
                  </a:lnTo>
                  <a:lnTo>
                    <a:pt x="373" y="108"/>
                  </a:lnTo>
                  <a:lnTo>
                    <a:pt x="369" y="109"/>
                  </a:lnTo>
                  <a:lnTo>
                    <a:pt x="364" y="112"/>
                  </a:lnTo>
                  <a:lnTo>
                    <a:pt x="360" y="113"/>
                  </a:lnTo>
                  <a:lnTo>
                    <a:pt x="356" y="115"/>
                  </a:lnTo>
                  <a:lnTo>
                    <a:pt x="351" y="116"/>
                  </a:lnTo>
                  <a:lnTo>
                    <a:pt x="348" y="118"/>
                  </a:lnTo>
                  <a:lnTo>
                    <a:pt x="344" y="120"/>
                  </a:lnTo>
                  <a:lnTo>
                    <a:pt x="340" y="121"/>
                  </a:lnTo>
                  <a:lnTo>
                    <a:pt x="335" y="122"/>
                  </a:lnTo>
                  <a:lnTo>
                    <a:pt x="331" y="125"/>
                  </a:lnTo>
                  <a:lnTo>
                    <a:pt x="324" y="127"/>
                  </a:lnTo>
                  <a:lnTo>
                    <a:pt x="316" y="132"/>
                  </a:lnTo>
                  <a:lnTo>
                    <a:pt x="312" y="133"/>
                  </a:lnTo>
                  <a:lnTo>
                    <a:pt x="307" y="135"/>
                  </a:lnTo>
                  <a:lnTo>
                    <a:pt x="304" y="137"/>
                  </a:lnTo>
                  <a:lnTo>
                    <a:pt x="301" y="138"/>
                  </a:lnTo>
                  <a:lnTo>
                    <a:pt x="292" y="143"/>
                  </a:lnTo>
                  <a:lnTo>
                    <a:pt x="286" y="147"/>
                  </a:lnTo>
                  <a:lnTo>
                    <a:pt x="280" y="151"/>
                  </a:lnTo>
                  <a:lnTo>
                    <a:pt x="272" y="155"/>
                  </a:lnTo>
                  <a:lnTo>
                    <a:pt x="265" y="160"/>
                  </a:lnTo>
                  <a:lnTo>
                    <a:pt x="258" y="165"/>
                  </a:lnTo>
                  <a:lnTo>
                    <a:pt x="252" y="169"/>
                  </a:lnTo>
                  <a:lnTo>
                    <a:pt x="246" y="172"/>
                  </a:lnTo>
                  <a:lnTo>
                    <a:pt x="240" y="177"/>
                  </a:lnTo>
                  <a:lnTo>
                    <a:pt x="235" y="184"/>
                  </a:lnTo>
                  <a:lnTo>
                    <a:pt x="227" y="187"/>
                  </a:lnTo>
                  <a:lnTo>
                    <a:pt x="220" y="194"/>
                  </a:lnTo>
                  <a:lnTo>
                    <a:pt x="213" y="199"/>
                  </a:lnTo>
                  <a:lnTo>
                    <a:pt x="206" y="205"/>
                  </a:lnTo>
                  <a:lnTo>
                    <a:pt x="202" y="206"/>
                  </a:lnTo>
                  <a:lnTo>
                    <a:pt x="197" y="210"/>
                  </a:lnTo>
                  <a:lnTo>
                    <a:pt x="193" y="213"/>
                  </a:lnTo>
                  <a:lnTo>
                    <a:pt x="189" y="216"/>
                  </a:lnTo>
                  <a:lnTo>
                    <a:pt x="186" y="220"/>
                  </a:lnTo>
                  <a:lnTo>
                    <a:pt x="181" y="223"/>
                  </a:lnTo>
                  <a:lnTo>
                    <a:pt x="177" y="226"/>
                  </a:lnTo>
                  <a:lnTo>
                    <a:pt x="173" y="230"/>
                  </a:lnTo>
                  <a:lnTo>
                    <a:pt x="169" y="233"/>
                  </a:lnTo>
                  <a:lnTo>
                    <a:pt x="164" y="236"/>
                  </a:lnTo>
                  <a:lnTo>
                    <a:pt x="161" y="239"/>
                  </a:lnTo>
                  <a:lnTo>
                    <a:pt x="157" y="243"/>
                  </a:lnTo>
                  <a:lnTo>
                    <a:pt x="152" y="245"/>
                  </a:lnTo>
                  <a:lnTo>
                    <a:pt x="148" y="249"/>
                  </a:lnTo>
                  <a:lnTo>
                    <a:pt x="143" y="253"/>
                  </a:lnTo>
                  <a:lnTo>
                    <a:pt x="139" y="257"/>
                  </a:lnTo>
                  <a:lnTo>
                    <a:pt x="135" y="259"/>
                  </a:lnTo>
                  <a:lnTo>
                    <a:pt x="130" y="263"/>
                  </a:lnTo>
                  <a:lnTo>
                    <a:pt x="127" y="265"/>
                  </a:lnTo>
                  <a:lnTo>
                    <a:pt x="123" y="269"/>
                  </a:lnTo>
                  <a:lnTo>
                    <a:pt x="118" y="272"/>
                  </a:lnTo>
                  <a:lnTo>
                    <a:pt x="114" y="275"/>
                  </a:lnTo>
                  <a:lnTo>
                    <a:pt x="109" y="279"/>
                  </a:lnTo>
                  <a:lnTo>
                    <a:pt x="107" y="283"/>
                  </a:lnTo>
                  <a:lnTo>
                    <a:pt x="102" y="284"/>
                  </a:lnTo>
                  <a:lnTo>
                    <a:pt x="98" y="288"/>
                  </a:lnTo>
                  <a:lnTo>
                    <a:pt x="94" y="291"/>
                  </a:lnTo>
                  <a:lnTo>
                    <a:pt x="90" y="294"/>
                  </a:lnTo>
                  <a:lnTo>
                    <a:pt x="81" y="299"/>
                  </a:lnTo>
                  <a:lnTo>
                    <a:pt x="75" y="306"/>
                  </a:lnTo>
                  <a:lnTo>
                    <a:pt x="68" y="311"/>
                  </a:lnTo>
                  <a:lnTo>
                    <a:pt x="61" y="316"/>
                  </a:lnTo>
                  <a:lnTo>
                    <a:pt x="56" y="319"/>
                  </a:lnTo>
                  <a:lnTo>
                    <a:pt x="51" y="324"/>
                  </a:lnTo>
                  <a:lnTo>
                    <a:pt x="45" y="327"/>
                  </a:lnTo>
                  <a:lnTo>
                    <a:pt x="41" y="331"/>
                  </a:lnTo>
                  <a:lnTo>
                    <a:pt x="36" y="333"/>
                  </a:lnTo>
                  <a:lnTo>
                    <a:pt x="34" y="337"/>
                  </a:lnTo>
                  <a:lnTo>
                    <a:pt x="30" y="341"/>
                  </a:lnTo>
                  <a:lnTo>
                    <a:pt x="29" y="342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19" name="Freeform 89"/>
            <p:cNvSpPr>
              <a:spLocks/>
            </p:cNvSpPr>
            <p:nvPr/>
          </p:nvSpPr>
          <p:spPr bwMode="auto">
            <a:xfrm>
              <a:off x="3203" y="3038"/>
              <a:ext cx="32" cy="22"/>
            </a:xfrm>
            <a:custGeom>
              <a:avLst/>
              <a:gdLst>
                <a:gd name="T0" fmla="*/ 0 w 95"/>
                <a:gd name="T1" fmla="*/ 56 h 68"/>
                <a:gd name="T2" fmla="*/ 31 w 95"/>
                <a:gd name="T3" fmla="*/ 35 h 68"/>
                <a:gd name="T4" fmla="*/ 91 w 95"/>
                <a:gd name="T5" fmla="*/ 0 h 68"/>
                <a:gd name="T6" fmla="*/ 95 w 95"/>
                <a:gd name="T7" fmla="*/ 17 h 68"/>
                <a:gd name="T8" fmla="*/ 0 w 95"/>
                <a:gd name="T9" fmla="*/ 68 h 68"/>
                <a:gd name="T10" fmla="*/ 0 w 95"/>
                <a:gd name="T11" fmla="*/ 56 h 68"/>
                <a:gd name="T12" fmla="*/ 0 w 95"/>
                <a:gd name="T13" fmla="*/ 56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68"/>
                <a:gd name="T23" fmla="*/ 95 w 95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68">
                  <a:moveTo>
                    <a:pt x="0" y="56"/>
                  </a:moveTo>
                  <a:lnTo>
                    <a:pt x="31" y="35"/>
                  </a:lnTo>
                  <a:lnTo>
                    <a:pt x="91" y="0"/>
                  </a:lnTo>
                  <a:lnTo>
                    <a:pt x="95" y="17"/>
                  </a:lnTo>
                  <a:lnTo>
                    <a:pt x="0" y="6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20" name="Freeform 90"/>
            <p:cNvSpPr>
              <a:spLocks/>
            </p:cNvSpPr>
            <p:nvPr/>
          </p:nvSpPr>
          <p:spPr bwMode="auto">
            <a:xfrm>
              <a:off x="3213" y="3055"/>
              <a:ext cx="32" cy="39"/>
            </a:xfrm>
            <a:custGeom>
              <a:avLst/>
              <a:gdLst>
                <a:gd name="T0" fmla="*/ 79 w 95"/>
                <a:gd name="T1" fmla="*/ 0 h 118"/>
                <a:gd name="T2" fmla="*/ 95 w 95"/>
                <a:gd name="T3" fmla="*/ 15 h 118"/>
                <a:gd name="T4" fmla="*/ 7 w 95"/>
                <a:gd name="T5" fmla="*/ 118 h 118"/>
                <a:gd name="T6" fmla="*/ 0 w 95"/>
                <a:gd name="T7" fmla="*/ 113 h 118"/>
                <a:gd name="T8" fmla="*/ 74 w 95"/>
                <a:gd name="T9" fmla="*/ 8 h 118"/>
                <a:gd name="T10" fmla="*/ 79 w 95"/>
                <a:gd name="T11" fmla="*/ 0 h 118"/>
                <a:gd name="T12" fmla="*/ 79 w 95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118"/>
                <a:gd name="T23" fmla="*/ 95 w 95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118">
                  <a:moveTo>
                    <a:pt x="79" y="0"/>
                  </a:moveTo>
                  <a:lnTo>
                    <a:pt x="95" y="15"/>
                  </a:lnTo>
                  <a:lnTo>
                    <a:pt x="7" y="118"/>
                  </a:lnTo>
                  <a:lnTo>
                    <a:pt x="0" y="113"/>
                  </a:lnTo>
                  <a:lnTo>
                    <a:pt x="74" y="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21" name="Freeform 91"/>
            <p:cNvSpPr>
              <a:spLocks/>
            </p:cNvSpPr>
            <p:nvPr/>
          </p:nvSpPr>
          <p:spPr bwMode="auto">
            <a:xfrm>
              <a:off x="3234" y="3066"/>
              <a:ext cx="24" cy="45"/>
            </a:xfrm>
            <a:custGeom>
              <a:avLst/>
              <a:gdLst>
                <a:gd name="T0" fmla="*/ 55 w 74"/>
                <a:gd name="T1" fmla="*/ 0 h 137"/>
                <a:gd name="T2" fmla="*/ 74 w 74"/>
                <a:gd name="T3" fmla="*/ 8 h 137"/>
                <a:gd name="T4" fmla="*/ 6 w 74"/>
                <a:gd name="T5" fmla="*/ 137 h 137"/>
                <a:gd name="T6" fmla="*/ 0 w 74"/>
                <a:gd name="T7" fmla="*/ 130 h 137"/>
                <a:gd name="T8" fmla="*/ 52 w 74"/>
                <a:gd name="T9" fmla="*/ 12 h 137"/>
                <a:gd name="T10" fmla="*/ 55 w 74"/>
                <a:gd name="T11" fmla="*/ 0 h 137"/>
                <a:gd name="T12" fmla="*/ 55 w 74"/>
                <a:gd name="T13" fmla="*/ 0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37"/>
                <a:gd name="T23" fmla="*/ 74 w 74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37">
                  <a:moveTo>
                    <a:pt x="55" y="0"/>
                  </a:moveTo>
                  <a:lnTo>
                    <a:pt x="74" y="8"/>
                  </a:lnTo>
                  <a:lnTo>
                    <a:pt x="6" y="137"/>
                  </a:lnTo>
                  <a:lnTo>
                    <a:pt x="0" y="130"/>
                  </a:lnTo>
                  <a:lnTo>
                    <a:pt x="52" y="1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22" name="Freeform 92"/>
            <p:cNvSpPr>
              <a:spLocks/>
            </p:cNvSpPr>
            <p:nvPr/>
          </p:nvSpPr>
          <p:spPr bwMode="auto">
            <a:xfrm>
              <a:off x="3314" y="3057"/>
              <a:ext cx="30" cy="33"/>
            </a:xfrm>
            <a:custGeom>
              <a:avLst/>
              <a:gdLst>
                <a:gd name="T0" fmla="*/ 20 w 91"/>
                <a:gd name="T1" fmla="*/ 0 h 99"/>
                <a:gd name="T2" fmla="*/ 39 w 91"/>
                <a:gd name="T3" fmla="*/ 21 h 99"/>
                <a:gd name="T4" fmla="*/ 91 w 91"/>
                <a:gd name="T5" fmla="*/ 80 h 99"/>
                <a:gd name="T6" fmla="*/ 86 w 91"/>
                <a:gd name="T7" fmla="*/ 99 h 99"/>
                <a:gd name="T8" fmla="*/ 0 w 91"/>
                <a:gd name="T9" fmla="*/ 14 h 99"/>
                <a:gd name="T10" fmla="*/ 20 w 91"/>
                <a:gd name="T11" fmla="*/ 0 h 99"/>
                <a:gd name="T12" fmla="*/ 20 w 91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"/>
                <a:gd name="T22" fmla="*/ 0 h 99"/>
                <a:gd name="T23" fmla="*/ 91 w 91"/>
                <a:gd name="T24" fmla="*/ 99 h 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" h="99">
                  <a:moveTo>
                    <a:pt x="20" y="0"/>
                  </a:moveTo>
                  <a:lnTo>
                    <a:pt x="39" y="21"/>
                  </a:lnTo>
                  <a:lnTo>
                    <a:pt x="91" y="80"/>
                  </a:lnTo>
                  <a:lnTo>
                    <a:pt x="86" y="99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23" name="Freeform 93"/>
            <p:cNvSpPr>
              <a:spLocks/>
            </p:cNvSpPr>
            <p:nvPr/>
          </p:nvSpPr>
          <p:spPr bwMode="auto">
            <a:xfrm>
              <a:off x="3327" y="3043"/>
              <a:ext cx="23" cy="22"/>
            </a:xfrm>
            <a:custGeom>
              <a:avLst/>
              <a:gdLst>
                <a:gd name="T0" fmla="*/ 9 w 70"/>
                <a:gd name="T1" fmla="*/ 0 h 68"/>
                <a:gd name="T2" fmla="*/ 30 w 70"/>
                <a:gd name="T3" fmla="*/ 18 h 68"/>
                <a:gd name="T4" fmla="*/ 70 w 70"/>
                <a:gd name="T5" fmla="*/ 49 h 68"/>
                <a:gd name="T6" fmla="*/ 70 w 70"/>
                <a:gd name="T7" fmla="*/ 68 h 68"/>
                <a:gd name="T8" fmla="*/ 0 w 70"/>
                <a:gd name="T9" fmla="*/ 19 h 68"/>
                <a:gd name="T10" fmla="*/ 9 w 70"/>
                <a:gd name="T11" fmla="*/ 0 h 68"/>
                <a:gd name="T12" fmla="*/ 9 w 70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68"/>
                <a:gd name="T23" fmla="*/ 70 w 70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68">
                  <a:moveTo>
                    <a:pt x="9" y="0"/>
                  </a:moveTo>
                  <a:lnTo>
                    <a:pt x="30" y="18"/>
                  </a:lnTo>
                  <a:lnTo>
                    <a:pt x="70" y="49"/>
                  </a:lnTo>
                  <a:lnTo>
                    <a:pt x="70" y="68"/>
                  </a:lnTo>
                  <a:lnTo>
                    <a:pt x="0" y="1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24" name="Freeform 94"/>
            <p:cNvSpPr>
              <a:spLocks/>
            </p:cNvSpPr>
            <p:nvPr/>
          </p:nvSpPr>
          <p:spPr bwMode="auto">
            <a:xfrm>
              <a:off x="3282" y="3074"/>
              <a:ext cx="7" cy="47"/>
            </a:xfrm>
            <a:custGeom>
              <a:avLst/>
              <a:gdLst>
                <a:gd name="T0" fmla="*/ 0 w 21"/>
                <a:gd name="T1" fmla="*/ 7 h 141"/>
                <a:gd name="T2" fmla="*/ 20 w 21"/>
                <a:gd name="T3" fmla="*/ 0 h 141"/>
                <a:gd name="T4" fmla="*/ 21 w 21"/>
                <a:gd name="T5" fmla="*/ 135 h 141"/>
                <a:gd name="T6" fmla="*/ 16 w 21"/>
                <a:gd name="T7" fmla="*/ 141 h 141"/>
                <a:gd name="T8" fmla="*/ 4 w 21"/>
                <a:gd name="T9" fmla="*/ 19 h 141"/>
                <a:gd name="T10" fmla="*/ 0 w 21"/>
                <a:gd name="T11" fmla="*/ 7 h 141"/>
                <a:gd name="T12" fmla="*/ 0 w 21"/>
                <a:gd name="T13" fmla="*/ 7 h 1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41"/>
                <a:gd name="T23" fmla="*/ 21 w 21"/>
                <a:gd name="T24" fmla="*/ 141 h 1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41">
                  <a:moveTo>
                    <a:pt x="0" y="7"/>
                  </a:moveTo>
                  <a:lnTo>
                    <a:pt x="20" y="0"/>
                  </a:lnTo>
                  <a:lnTo>
                    <a:pt x="21" y="135"/>
                  </a:lnTo>
                  <a:lnTo>
                    <a:pt x="16" y="141"/>
                  </a:lnTo>
                  <a:lnTo>
                    <a:pt x="4" y="1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25" name="Freeform 95"/>
            <p:cNvSpPr>
              <a:spLocks/>
            </p:cNvSpPr>
            <p:nvPr/>
          </p:nvSpPr>
          <p:spPr bwMode="auto">
            <a:xfrm>
              <a:off x="3225" y="3002"/>
              <a:ext cx="100" cy="66"/>
            </a:xfrm>
            <a:custGeom>
              <a:avLst/>
              <a:gdLst>
                <a:gd name="T0" fmla="*/ 14 w 299"/>
                <a:gd name="T1" fmla="*/ 9 h 199"/>
                <a:gd name="T2" fmla="*/ 26 w 299"/>
                <a:gd name="T3" fmla="*/ 7 h 199"/>
                <a:gd name="T4" fmla="*/ 40 w 299"/>
                <a:gd name="T5" fmla="*/ 5 h 199"/>
                <a:gd name="T6" fmla="*/ 54 w 299"/>
                <a:gd name="T7" fmla="*/ 3 h 199"/>
                <a:gd name="T8" fmla="*/ 70 w 299"/>
                <a:gd name="T9" fmla="*/ 2 h 199"/>
                <a:gd name="T10" fmla="*/ 87 w 299"/>
                <a:gd name="T11" fmla="*/ 0 h 199"/>
                <a:gd name="T12" fmla="*/ 104 w 299"/>
                <a:gd name="T13" fmla="*/ 0 h 199"/>
                <a:gd name="T14" fmla="*/ 119 w 299"/>
                <a:gd name="T15" fmla="*/ 0 h 199"/>
                <a:gd name="T16" fmla="*/ 136 w 299"/>
                <a:gd name="T17" fmla="*/ 3 h 199"/>
                <a:gd name="T18" fmla="*/ 131 w 299"/>
                <a:gd name="T19" fmla="*/ 83 h 199"/>
                <a:gd name="T20" fmla="*/ 196 w 299"/>
                <a:gd name="T21" fmla="*/ 15 h 199"/>
                <a:gd name="T22" fmla="*/ 208 w 299"/>
                <a:gd name="T23" fmla="*/ 17 h 199"/>
                <a:gd name="T24" fmla="*/ 222 w 299"/>
                <a:gd name="T25" fmla="*/ 20 h 199"/>
                <a:gd name="T26" fmla="*/ 235 w 299"/>
                <a:gd name="T27" fmla="*/ 23 h 199"/>
                <a:gd name="T28" fmla="*/ 247 w 299"/>
                <a:gd name="T29" fmla="*/ 27 h 199"/>
                <a:gd name="T30" fmla="*/ 261 w 299"/>
                <a:gd name="T31" fmla="*/ 32 h 199"/>
                <a:gd name="T32" fmla="*/ 274 w 299"/>
                <a:gd name="T33" fmla="*/ 37 h 199"/>
                <a:gd name="T34" fmla="*/ 286 w 299"/>
                <a:gd name="T35" fmla="*/ 44 h 199"/>
                <a:gd name="T36" fmla="*/ 299 w 299"/>
                <a:gd name="T37" fmla="*/ 52 h 199"/>
                <a:gd name="T38" fmla="*/ 293 w 299"/>
                <a:gd name="T39" fmla="*/ 63 h 199"/>
                <a:gd name="T40" fmla="*/ 286 w 299"/>
                <a:gd name="T41" fmla="*/ 80 h 199"/>
                <a:gd name="T42" fmla="*/ 275 w 299"/>
                <a:gd name="T43" fmla="*/ 98 h 199"/>
                <a:gd name="T44" fmla="*/ 261 w 299"/>
                <a:gd name="T45" fmla="*/ 121 h 199"/>
                <a:gd name="T46" fmla="*/ 254 w 299"/>
                <a:gd name="T47" fmla="*/ 134 h 199"/>
                <a:gd name="T48" fmla="*/ 237 w 299"/>
                <a:gd name="T49" fmla="*/ 151 h 199"/>
                <a:gd name="T50" fmla="*/ 220 w 299"/>
                <a:gd name="T51" fmla="*/ 169 h 199"/>
                <a:gd name="T52" fmla="*/ 206 w 299"/>
                <a:gd name="T53" fmla="*/ 178 h 199"/>
                <a:gd name="T54" fmla="*/ 193 w 299"/>
                <a:gd name="T55" fmla="*/ 185 h 199"/>
                <a:gd name="T56" fmla="*/ 180 w 299"/>
                <a:gd name="T57" fmla="*/ 191 h 199"/>
                <a:gd name="T58" fmla="*/ 164 w 299"/>
                <a:gd name="T59" fmla="*/ 195 h 199"/>
                <a:gd name="T60" fmla="*/ 148 w 299"/>
                <a:gd name="T61" fmla="*/ 199 h 199"/>
                <a:gd name="T62" fmla="*/ 131 w 299"/>
                <a:gd name="T63" fmla="*/ 199 h 199"/>
                <a:gd name="T64" fmla="*/ 113 w 299"/>
                <a:gd name="T65" fmla="*/ 196 h 199"/>
                <a:gd name="T66" fmla="*/ 93 w 299"/>
                <a:gd name="T67" fmla="*/ 191 h 199"/>
                <a:gd name="T68" fmla="*/ 75 w 299"/>
                <a:gd name="T69" fmla="*/ 185 h 199"/>
                <a:gd name="T70" fmla="*/ 60 w 299"/>
                <a:gd name="T71" fmla="*/ 178 h 199"/>
                <a:gd name="T72" fmla="*/ 47 w 299"/>
                <a:gd name="T73" fmla="*/ 169 h 199"/>
                <a:gd name="T74" fmla="*/ 31 w 299"/>
                <a:gd name="T75" fmla="*/ 156 h 199"/>
                <a:gd name="T76" fmla="*/ 20 w 299"/>
                <a:gd name="T77" fmla="*/ 141 h 199"/>
                <a:gd name="T78" fmla="*/ 11 w 299"/>
                <a:gd name="T79" fmla="*/ 126 h 199"/>
                <a:gd name="T80" fmla="*/ 6 w 299"/>
                <a:gd name="T81" fmla="*/ 111 h 199"/>
                <a:gd name="T82" fmla="*/ 3 w 299"/>
                <a:gd name="T83" fmla="*/ 96 h 199"/>
                <a:gd name="T84" fmla="*/ 1 w 299"/>
                <a:gd name="T85" fmla="*/ 80 h 199"/>
                <a:gd name="T86" fmla="*/ 0 w 299"/>
                <a:gd name="T87" fmla="*/ 64 h 199"/>
                <a:gd name="T88" fmla="*/ 1 w 299"/>
                <a:gd name="T89" fmla="*/ 44 h 199"/>
                <a:gd name="T90" fmla="*/ 4 w 299"/>
                <a:gd name="T91" fmla="*/ 28 h 199"/>
                <a:gd name="T92" fmla="*/ 8 w 299"/>
                <a:gd name="T93" fmla="*/ 17 h 199"/>
                <a:gd name="T94" fmla="*/ 10 w 299"/>
                <a:gd name="T95" fmla="*/ 10 h 19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99"/>
                <a:gd name="T145" fmla="*/ 0 h 199"/>
                <a:gd name="T146" fmla="*/ 299 w 299"/>
                <a:gd name="T147" fmla="*/ 199 h 19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99" h="199">
                  <a:moveTo>
                    <a:pt x="10" y="10"/>
                  </a:moveTo>
                  <a:lnTo>
                    <a:pt x="11" y="9"/>
                  </a:lnTo>
                  <a:lnTo>
                    <a:pt x="14" y="9"/>
                  </a:lnTo>
                  <a:lnTo>
                    <a:pt x="18" y="8"/>
                  </a:lnTo>
                  <a:lnTo>
                    <a:pt x="24" y="8"/>
                  </a:lnTo>
                  <a:lnTo>
                    <a:pt x="26" y="7"/>
                  </a:lnTo>
                  <a:lnTo>
                    <a:pt x="31" y="7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4" y="4"/>
                  </a:lnTo>
                  <a:lnTo>
                    <a:pt x="49" y="4"/>
                  </a:lnTo>
                  <a:lnTo>
                    <a:pt x="54" y="3"/>
                  </a:lnTo>
                  <a:lnTo>
                    <a:pt x="60" y="3"/>
                  </a:lnTo>
                  <a:lnTo>
                    <a:pt x="65" y="3"/>
                  </a:lnTo>
                  <a:lnTo>
                    <a:pt x="70" y="2"/>
                  </a:lnTo>
                  <a:lnTo>
                    <a:pt x="75" y="2"/>
                  </a:lnTo>
                  <a:lnTo>
                    <a:pt x="82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14" y="0"/>
                  </a:lnTo>
                  <a:lnTo>
                    <a:pt x="119" y="0"/>
                  </a:lnTo>
                  <a:lnTo>
                    <a:pt x="126" y="2"/>
                  </a:lnTo>
                  <a:lnTo>
                    <a:pt x="131" y="2"/>
                  </a:lnTo>
                  <a:lnTo>
                    <a:pt x="136" y="3"/>
                  </a:lnTo>
                  <a:lnTo>
                    <a:pt x="139" y="3"/>
                  </a:lnTo>
                  <a:lnTo>
                    <a:pt x="144" y="5"/>
                  </a:lnTo>
                  <a:lnTo>
                    <a:pt x="131" y="83"/>
                  </a:lnTo>
                  <a:lnTo>
                    <a:pt x="173" y="91"/>
                  </a:lnTo>
                  <a:lnTo>
                    <a:pt x="192" y="15"/>
                  </a:lnTo>
                  <a:lnTo>
                    <a:pt x="196" y="15"/>
                  </a:lnTo>
                  <a:lnTo>
                    <a:pt x="198" y="15"/>
                  </a:lnTo>
                  <a:lnTo>
                    <a:pt x="203" y="17"/>
                  </a:lnTo>
                  <a:lnTo>
                    <a:pt x="208" y="17"/>
                  </a:lnTo>
                  <a:lnTo>
                    <a:pt x="215" y="18"/>
                  </a:lnTo>
                  <a:lnTo>
                    <a:pt x="218" y="19"/>
                  </a:lnTo>
                  <a:lnTo>
                    <a:pt x="222" y="20"/>
                  </a:lnTo>
                  <a:lnTo>
                    <a:pt x="227" y="20"/>
                  </a:lnTo>
                  <a:lnTo>
                    <a:pt x="231" y="23"/>
                  </a:lnTo>
                  <a:lnTo>
                    <a:pt x="235" y="23"/>
                  </a:lnTo>
                  <a:lnTo>
                    <a:pt x="239" y="24"/>
                  </a:lnTo>
                  <a:lnTo>
                    <a:pt x="244" y="26"/>
                  </a:lnTo>
                  <a:lnTo>
                    <a:pt x="247" y="27"/>
                  </a:lnTo>
                  <a:lnTo>
                    <a:pt x="252" y="28"/>
                  </a:lnTo>
                  <a:lnTo>
                    <a:pt x="257" y="29"/>
                  </a:lnTo>
                  <a:lnTo>
                    <a:pt x="261" y="32"/>
                  </a:lnTo>
                  <a:lnTo>
                    <a:pt x="266" y="34"/>
                  </a:lnTo>
                  <a:lnTo>
                    <a:pt x="270" y="36"/>
                  </a:lnTo>
                  <a:lnTo>
                    <a:pt x="274" y="37"/>
                  </a:lnTo>
                  <a:lnTo>
                    <a:pt x="277" y="39"/>
                  </a:lnTo>
                  <a:lnTo>
                    <a:pt x="282" y="42"/>
                  </a:lnTo>
                  <a:lnTo>
                    <a:pt x="286" y="44"/>
                  </a:lnTo>
                  <a:lnTo>
                    <a:pt x="290" y="46"/>
                  </a:lnTo>
                  <a:lnTo>
                    <a:pt x="294" y="48"/>
                  </a:lnTo>
                  <a:lnTo>
                    <a:pt x="299" y="52"/>
                  </a:lnTo>
                  <a:lnTo>
                    <a:pt x="298" y="53"/>
                  </a:lnTo>
                  <a:lnTo>
                    <a:pt x="295" y="59"/>
                  </a:lnTo>
                  <a:lnTo>
                    <a:pt x="293" y="63"/>
                  </a:lnTo>
                  <a:lnTo>
                    <a:pt x="291" y="68"/>
                  </a:lnTo>
                  <a:lnTo>
                    <a:pt x="289" y="73"/>
                  </a:lnTo>
                  <a:lnTo>
                    <a:pt x="286" y="80"/>
                  </a:lnTo>
                  <a:lnTo>
                    <a:pt x="282" y="85"/>
                  </a:lnTo>
                  <a:lnTo>
                    <a:pt x="280" y="91"/>
                  </a:lnTo>
                  <a:lnTo>
                    <a:pt x="275" y="98"/>
                  </a:lnTo>
                  <a:lnTo>
                    <a:pt x="271" y="106"/>
                  </a:lnTo>
                  <a:lnTo>
                    <a:pt x="266" y="114"/>
                  </a:lnTo>
                  <a:lnTo>
                    <a:pt x="261" y="121"/>
                  </a:lnTo>
                  <a:lnTo>
                    <a:pt x="259" y="125"/>
                  </a:lnTo>
                  <a:lnTo>
                    <a:pt x="256" y="129"/>
                  </a:lnTo>
                  <a:lnTo>
                    <a:pt x="254" y="134"/>
                  </a:lnTo>
                  <a:lnTo>
                    <a:pt x="251" y="137"/>
                  </a:lnTo>
                  <a:lnTo>
                    <a:pt x="244" y="145"/>
                  </a:lnTo>
                  <a:lnTo>
                    <a:pt x="237" y="151"/>
                  </a:lnTo>
                  <a:lnTo>
                    <a:pt x="231" y="159"/>
                  </a:lnTo>
                  <a:lnTo>
                    <a:pt x="223" y="166"/>
                  </a:lnTo>
                  <a:lnTo>
                    <a:pt x="220" y="169"/>
                  </a:lnTo>
                  <a:lnTo>
                    <a:pt x="215" y="171"/>
                  </a:lnTo>
                  <a:lnTo>
                    <a:pt x="211" y="174"/>
                  </a:lnTo>
                  <a:lnTo>
                    <a:pt x="206" y="178"/>
                  </a:lnTo>
                  <a:lnTo>
                    <a:pt x="202" y="180"/>
                  </a:lnTo>
                  <a:lnTo>
                    <a:pt x="198" y="183"/>
                  </a:lnTo>
                  <a:lnTo>
                    <a:pt x="193" y="185"/>
                  </a:lnTo>
                  <a:lnTo>
                    <a:pt x="190" y="189"/>
                  </a:lnTo>
                  <a:lnTo>
                    <a:pt x="185" y="190"/>
                  </a:lnTo>
                  <a:lnTo>
                    <a:pt x="180" y="191"/>
                  </a:lnTo>
                  <a:lnTo>
                    <a:pt x="175" y="194"/>
                  </a:lnTo>
                  <a:lnTo>
                    <a:pt x="170" y="195"/>
                  </a:lnTo>
                  <a:lnTo>
                    <a:pt x="164" y="195"/>
                  </a:lnTo>
                  <a:lnTo>
                    <a:pt x="159" y="196"/>
                  </a:lnTo>
                  <a:lnTo>
                    <a:pt x="153" y="198"/>
                  </a:lnTo>
                  <a:lnTo>
                    <a:pt x="148" y="199"/>
                  </a:lnTo>
                  <a:lnTo>
                    <a:pt x="142" y="199"/>
                  </a:lnTo>
                  <a:lnTo>
                    <a:pt x="137" y="199"/>
                  </a:lnTo>
                  <a:lnTo>
                    <a:pt x="131" y="199"/>
                  </a:lnTo>
                  <a:lnTo>
                    <a:pt x="126" y="199"/>
                  </a:lnTo>
                  <a:lnTo>
                    <a:pt x="119" y="198"/>
                  </a:lnTo>
                  <a:lnTo>
                    <a:pt x="113" y="196"/>
                  </a:lnTo>
                  <a:lnTo>
                    <a:pt x="107" y="195"/>
                  </a:lnTo>
                  <a:lnTo>
                    <a:pt x="100" y="195"/>
                  </a:lnTo>
                  <a:lnTo>
                    <a:pt x="93" y="191"/>
                  </a:lnTo>
                  <a:lnTo>
                    <a:pt x="87" y="190"/>
                  </a:lnTo>
                  <a:lnTo>
                    <a:pt x="82" y="188"/>
                  </a:lnTo>
                  <a:lnTo>
                    <a:pt x="75" y="185"/>
                  </a:lnTo>
                  <a:lnTo>
                    <a:pt x="70" y="183"/>
                  </a:lnTo>
                  <a:lnTo>
                    <a:pt x="65" y="180"/>
                  </a:lnTo>
                  <a:lnTo>
                    <a:pt x="60" y="178"/>
                  </a:lnTo>
                  <a:lnTo>
                    <a:pt x="57" y="175"/>
                  </a:lnTo>
                  <a:lnTo>
                    <a:pt x="52" y="171"/>
                  </a:lnTo>
                  <a:lnTo>
                    <a:pt x="47" y="169"/>
                  </a:lnTo>
                  <a:lnTo>
                    <a:pt x="43" y="166"/>
                  </a:lnTo>
                  <a:lnTo>
                    <a:pt x="39" y="163"/>
                  </a:lnTo>
                  <a:lnTo>
                    <a:pt x="31" y="156"/>
                  </a:lnTo>
                  <a:lnTo>
                    <a:pt x="26" y="150"/>
                  </a:lnTo>
                  <a:lnTo>
                    <a:pt x="23" y="145"/>
                  </a:lnTo>
                  <a:lnTo>
                    <a:pt x="20" y="141"/>
                  </a:lnTo>
                  <a:lnTo>
                    <a:pt x="18" y="137"/>
                  </a:lnTo>
                  <a:lnTo>
                    <a:pt x="15" y="134"/>
                  </a:lnTo>
                  <a:lnTo>
                    <a:pt x="11" y="126"/>
                  </a:lnTo>
                  <a:lnTo>
                    <a:pt x="9" y="119"/>
                  </a:lnTo>
                  <a:lnTo>
                    <a:pt x="8" y="115"/>
                  </a:lnTo>
                  <a:lnTo>
                    <a:pt x="6" y="111"/>
                  </a:lnTo>
                  <a:lnTo>
                    <a:pt x="4" y="107"/>
                  </a:lnTo>
                  <a:lnTo>
                    <a:pt x="4" y="103"/>
                  </a:lnTo>
                  <a:lnTo>
                    <a:pt x="3" y="96"/>
                  </a:lnTo>
                  <a:lnTo>
                    <a:pt x="3" y="88"/>
                  </a:lnTo>
                  <a:lnTo>
                    <a:pt x="1" y="85"/>
                  </a:lnTo>
                  <a:lnTo>
                    <a:pt x="1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1" y="51"/>
                  </a:lnTo>
                  <a:lnTo>
                    <a:pt x="1" y="44"/>
                  </a:lnTo>
                  <a:lnTo>
                    <a:pt x="3" y="38"/>
                  </a:lnTo>
                  <a:lnTo>
                    <a:pt x="4" y="33"/>
                  </a:lnTo>
                  <a:lnTo>
                    <a:pt x="4" y="28"/>
                  </a:lnTo>
                  <a:lnTo>
                    <a:pt x="6" y="23"/>
                  </a:lnTo>
                  <a:lnTo>
                    <a:pt x="6" y="19"/>
                  </a:lnTo>
                  <a:lnTo>
                    <a:pt x="8" y="17"/>
                  </a:lnTo>
                  <a:lnTo>
                    <a:pt x="9" y="12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4D665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26" name="Freeform 96"/>
            <p:cNvSpPr>
              <a:spLocks/>
            </p:cNvSpPr>
            <p:nvPr/>
          </p:nvSpPr>
          <p:spPr bwMode="auto">
            <a:xfrm>
              <a:off x="3060" y="3097"/>
              <a:ext cx="57" cy="35"/>
            </a:xfrm>
            <a:custGeom>
              <a:avLst/>
              <a:gdLst>
                <a:gd name="T0" fmla="*/ 157 w 172"/>
                <a:gd name="T1" fmla="*/ 0 h 105"/>
                <a:gd name="T2" fmla="*/ 172 w 172"/>
                <a:gd name="T3" fmla="*/ 64 h 105"/>
                <a:gd name="T4" fmla="*/ 170 w 172"/>
                <a:gd name="T5" fmla="*/ 64 h 105"/>
                <a:gd name="T6" fmla="*/ 166 w 172"/>
                <a:gd name="T7" fmla="*/ 65 h 105"/>
                <a:gd name="T8" fmla="*/ 162 w 172"/>
                <a:gd name="T9" fmla="*/ 66 h 105"/>
                <a:gd name="T10" fmla="*/ 160 w 172"/>
                <a:gd name="T11" fmla="*/ 68 h 105"/>
                <a:gd name="T12" fmla="*/ 156 w 172"/>
                <a:gd name="T13" fmla="*/ 70 h 105"/>
                <a:gd name="T14" fmla="*/ 152 w 172"/>
                <a:gd name="T15" fmla="*/ 71 h 105"/>
                <a:gd name="T16" fmla="*/ 146 w 172"/>
                <a:gd name="T17" fmla="*/ 74 h 105"/>
                <a:gd name="T18" fmla="*/ 141 w 172"/>
                <a:gd name="T19" fmla="*/ 75 h 105"/>
                <a:gd name="T20" fmla="*/ 136 w 172"/>
                <a:gd name="T21" fmla="*/ 78 h 105"/>
                <a:gd name="T22" fmla="*/ 130 w 172"/>
                <a:gd name="T23" fmla="*/ 80 h 105"/>
                <a:gd name="T24" fmla="*/ 123 w 172"/>
                <a:gd name="T25" fmla="*/ 81 h 105"/>
                <a:gd name="T26" fmla="*/ 116 w 172"/>
                <a:gd name="T27" fmla="*/ 84 h 105"/>
                <a:gd name="T28" fmla="*/ 109 w 172"/>
                <a:gd name="T29" fmla="*/ 86 h 105"/>
                <a:gd name="T30" fmla="*/ 103 w 172"/>
                <a:gd name="T31" fmla="*/ 89 h 105"/>
                <a:gd name="T32" fmla="*/ 96 w 172"/>
                <a:gd name="T33" fmla="*/ 90 h 105"/>
                <a:gd name="T34" fmla="*/ 89 w 172"/>
                <a:gd name="T35" fmla="*/ 93 h 105"/>
                <a:gd name="T36" fmla="*/ 82 w 172"/>
                <a:gd name="T37" fmla="*/ 94 h 105"/>
                <a:gd name="T38" fmla="*/ 76 w 172"/>
                <a:gd name="T39" fmla="*/ 97 h 105"/>
                <a:gd name="T40" fmla="*/ 68 w 172"/>
                <a:gd name="T41" fmla="*/ 98 h 105"/>
                <a:gd name="T42" fmla="*/ 62 w 172"/>
                <a:gd name="T43" fmla="*/ 100 h 105"/>
                <a:gd name="T44" fmla="*/ 56 w 172"/>
                <a:gd name="T45" fmla="*/ 102 h 105"/>
                <a:gd name="T46" fmla="*/ 49 w 172"/>
                <a:gd name="T47" fmla="*/ 103 h 105"/>
                <a:gd name="T48" fmla="*/ 43 w 172"/>
                <a:gd name="T49" fmla="*/ 104 h 105"/>
                <a:gd name="T50" fmla="*/ 37 w 172"/>
                <a:gd name="T51" fmla="*/ 104 h 105"/>
                <a:gd name="T52" fmla="*/ 30 w 172"/>
                <a:gd name="T53" fmla="*/ 105 h 105"/>
                <a:gd name="T54" fmla="*/ 25 w 172"/>
                <a:gd name="T55" fmla="*/ 105 h 105"/>
                <a:gd name="T56" fmla="*/ 20 w 172"/>
                <a:gd name="T57" fmla="*/ 105 h 105"/>
                <a:gd name="T58" fmla="*/ 17 w 172"/>
                <a:gd name="T59" fmla="*/ 105 h 105"/>
                <a:gd name="T60" fmla="*/ 12 w 172"/>
                <a:gd name="T61" fmla="*/ 104 h 105"/>
                <a:gd name="T62" fmla="*/ 9 w 172"/>
                <a:gd name="T63" fmla="*/ 104 h 105"/>
                <a:gd name="T64" fmla="*/ 3 w 172"/>
                <a:gd name="T65" fmla="*/ 99 h 105"/>
                <a:gd name="T66" fmla="*/ 0 w 172"/>
                <a:gd name="T67" fmla="*/ 97 h 105"/>
                <a:gd name="T68" fmla="*/ 0 w 172"/>
                <a:gd name="T69" fmla="*/ 90 h 105"/>
                <a:gd name="T70" fmla="*/ 3 w 172"/>
                <a:gd name="T71" fmla="*/ 85 h 105"/>
                <a:gd name="T72" fmla="*/ 7 w 172"/>
                <a:gd name="T73" fmla="*/ 79 h 105"/>
                <a:gd name="T74" fmla="*/ 13 w 172"/>
                <a:gd name="T75" fmla="*/ 73 h 105"/>
                <a:gd name="T76" fmla="*/ 19 w 172"/>
                <a:gd name="T77" fmla="*/ 66 h 105"/>
                <a:gd name="T78" fmla="*/ 27 w 172"/>
                <a:gd name="T79" fmla="*/ 60 h 105"/>
                <a:gd name="T80" fmla="*/ 34 w 172"/>
                <a:gd name="T81" fmla="*/ 54 h 105"/>
                <a:gd name="T82" fmla="*/ 42 w 172"/>
                <a:gd name="T83" fmla="*/ 47 h 105"/>
                <a:gd name="T84" fmla="*/ 45 w 172"/>
                <a:gd name="T85" fmla="*/ 45 h 105"/>
                <a:gd name="T86" fmla="*/ 49 w 172"/>
                <a:gd name="T87" fmla="*/ 42 h 105"/>
                <a:gd name="T88" fmla="*/ 53 w 172"/>
                <a:gd name="T89" fmla="*/ 40 h 105"/>
                <a:gd name="T90" fmla="*/ 57 w 172"/>
                <a:gd name="T91" fmla="*/ 37 h 105"/>
                <a:gd name="T92" fmla="*/ 63 w 172"/>
                <a:gd name="T93" fmla="*/ 32 h 105"/>
                <a:gd name="T94" fmla="*/ 68 w 172"/>
                <a:gd name="T95" fmla="*/ 30 h 105"/>
                <a:gd name="T96" fmla="*/ 71 w 172"/>
                <a:gd name="T97" fmla="*/ 27 h 105"/>
                <a:gd name="T98" fmla="*/ 73 w 172"/>
                <a:gd name="T99" fmla="*/ 27 h 105"/>
                <a:gd name="T100" fmla="*/ 118 w 172"/>
                <a:gd name="T101" fmla="*/ 7 h 105"/>
                <a:gd name="T102" fmla="*/ 157 w 172"/>
                <a:gd name="T103" fmla="*/ 0 h 105"/>
                <a:gd name="T104" fmla="*/ 157 w 172"/>
                <a:gd name="T105" fmla="*/ 0 h 10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2"/>
                <a:gd name="T160" fmla="*/ 0 h 105"/>
                <a:gd name="T161" fmla="*/ 172 w 172"/>
                <a:gd name="T162" fmla="*/ 105 h 10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2" h="105">
                  <a:moveTo>
                    <a:pt x="157" y="0"/>
                  </a:moveTo>
                  <a:lnTo>
                    <a:pt x="172" y="64"/>
                  </a:lnTo>
                  <a:lnTo>
                    <a:pt x="170" y="64"/>
                  </a:lnTo>
                  <a:lnTo>
                    <a:pt x="166" y="65"/>
                  </a:lnTo>
                  <a:lnTo>
                    <a:pt x="162" y="66"/>
                  </a:lnTo>
                  <a:lnTo>
                    <a:pt x="160" y="68"/>
                  </a:lnTo>
                  <a:lnTo>
                    <a:pt x="156" y="70"/>
                  </a:lnTo>
                  <a:lnTo>
                    <a:pt x="152" y="71"/>
                  </a:lnTo>
                  <a:lnTo>
                    <a:pt x="146" y="74"/>
                  </a:lnTo>
                  <a:lnTo>
                    <a:pt x="141" y="75"/>
                  </a:lnTo>
                  <a:lnTo>
                    <a:pt x="136" y="78"/>
                  </a:lnTo>
                  <a:lnTo>
                    <a:pt x="130" y="80"/>
                  </a:lnTo>
                  <a:lnTo>
                    <a:pt x="123" y="81"/>
                  </a:lnTo>
                  <a:lnTo>
                    <a:pt x="116" y="84"/>
                  </a:lnTo>
                  <a:lnTo>
                    <a:pt x="109" y="86"/>
                  </a:lnTo>
                  <a:lnTo>
                    <a:pt x="103" y="89"/>
                  </a:lnTo>
                  <a:lnTo>
                    <a:pt x="96" y="90"/>
                  </a:lnTo>
                  <a:lnTo>
                    <a:pt x="89" y="93"/>
                  </a:lnTo>
                  <a:lnTo>
                    <a:pt x="82" y="94"/>
                  </a:lnTo>
                  <a:lnTo>
                    <a:pt x="76" y="97"/>
                  </a:lnTo>
                  <a:lnTo>
                    <a:pt x="68" y="98"/>
                  </a:lnTo>
                  <a:lnTo>
                    <a:pt x="62" y="100"/>
                  </a:lnTo>
                  <a:lnTo>
                    <a:pt x="56" y="102"/>
                  </a:lnTo>
                  <a:lnTo>
                    <a:pt x="49" y="103"/>
                  </a:lnTo>
                  <a:lnTo>
                    <a:pt x="43" y="104"/>
                  </a:lnTo>
                  <a:lnTo>
                    <a:pt x="37" y="104"/>
                  </a:lnTo>
                  <a:lnTo>
                    <a:pt x="30" y="105"/>
                  </a:lnTo>
                  <a:lnTo>
                    <a:pt x="25" y="105"/>
                  </a:lnTo>
                  <a:lnTo>
                    <a:pt x="20" y="105"/>
                  </a:lnTo>
                  <a:lnTo>
                    <a:pt x="17" y="105"/>
                  </a:lnTo>
                  <a:lnTo>
                    <a:pt x="12" y="104"/>
                  </a:lnTo>
                  <a:lnTo>
                    <a:pt x="9" y="104"/>
                  </a:lnTo>
                  <a:lnTo>
                    <a:pt x="3" y="99"/>
                  </a:lnTo>
                  <a:lnTo>
                    <a:pt x="0" y="97"/>
                  </a:lnTo>
                  <a:lnTo>
                    <a:pt x="0" y="90"/>
                  </a:lnTo>
                  <a:lnTo>
                    <a:pt x="3" y="85"/>
                  </a:lnTo>
                  <a:lnTo>
                    <a:pt x="7" y="79"/>
                  </a:lnTo>
                  <a:lnTo>
                    <a:pt x="13" y="73"/>
                  </a:lnTo>
                  <a:lnTo>
                    <a:pt x="19" y="66"/>
                  </a:lnTo>
                  <a:lnTo>
                    <a:pt x="27" y="60"/>
                  </a:lnTo>
                  <a:lnTo>
                    <a:pt x="34" y="54"/>
                  </a:lnTo>
                  <a:lnTo>
                    <a:pt x="42" y="47"/>
                  </a:lnTo>
                  <a:lnTo>
                    <a:pt x="45" y="45"/>
                  </a:lnTo>
                  <a:lnTo>
                    <a:pt x="49" y="42"/>
                  </a:lnTo>
                  <a:lnTo>
                    <a:pt x="53" y="40"/>
                  </a:lnTo>
                  <a:lnTo>
                    <a:pt x="57" y="37"/>
                  </a:lnTo>
                  <a:lnTo>
                    <a:pt x="63" y="32"/>
                  </a:lnTo>
                  <a:lnTo>
                    <a:pt x="68" y="30"/>
                  </a:lnTo>
                  <a:lnTo>
                    <a:pt x="71" y="27"/>
                  </a:lnTo>
                  <a:lnTo>
                    <a:pt x="73" y="27"/>
                  </a:lnTo>
                  <a:lnTo>
                    <a:pt x="118" y="7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693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27" name="Freeform 97"/>
            <p:cNvSpPr>
              <a:spLocks/>
            </p:cNvSpPr>
            <p:nvPr/>
          </p:nvSpPr>
          <p:spPr bwMode="auto">
            <a:xfrm>
              <a:off x="3501" y="3136"/>
              <a:ext cx="60" cy="30"/>
            </a:xfrm>
            <a:custGeom>
              <a:avLst/>
              <a:gdLst>
                <a:gd name="T0" fmla="*/ 0 w 180"/>
                <a:gd name="T1" fmla="*/ 77 h 91"/>
                <a:gd name="T2" fmla="*/ 59 w 180"/>
                <a:gd name="T3" fmla="*/ 47 h 91"/>
                <a:gd name="T4" fmla="*/ 143 w 180"/>
                <a:gd name="T5" fmla="*/ 0 h 91"/>
                <a:gd name="T6" fmla="*/ 180 w 180"/>
                <a:gd name="T7" fmla="*/ 26 h 91"/>
                <a:gd name="T8" fmla="*/ 58 w 180"/>
                <a:gd name="T9" fmla="*/ 91 h 91"/>
                <a:gd name="T10" fmla="*/ 0 w 180"/>
                <a:gd name="T11" fmla="*/ 77 h 91"/>
                <a:gd name="T12" fmla="*/ 0 w 180"/>
                <a:gd name="T13" fmla="*/ 77 h 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1"/>
                <a:gd name="T23" fmla="*/ 180 w 180"/>
                <a:gd name="T24" fmla="*/ 91 h 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1">
                  <a:moveTo>
                    <a:pt x="0" y="77"/>
                  </a:moveTo>
                  <a:lnTo>
                    <a:pt x="59" y="47"/>
                  </a:lnTo>
                  <a:lnTo>
                    <a:pt x="143" y="0"/>
                  </a:lnTo>
                  <a:lnTo>
                    <a:pt x="180" y="26"/>
                  </a:lnTo>
                  <a:lnTo>
                    <a:pt x="58" y="91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cxnSp>
        <p:nvCxnSpPr>
          <p:cNvPr id="154" name="Straight Arrow Connector 153"/>
          <p:cNvCxnSpPr/>
          <p:nvPr/>
        </p:nvCxnSpPr>
        <p:spPr bwMode="auto">
          <a:xfrm flipH="1">
            <a:off x="2682875" y="3987800"/>
            <a:ext cx="1620838" cy="7143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597" name="TextBox 154"/>
          <p:cNvSpPr txBox="1">
            <a:spLocks noChangeArrowheads="1"/>
          </p:cNvSpPr>
          <p:nvPr/>
        </p:nvSpPr>
        <p:spPr bwMode="auto">
          <a:xfrm>
            <a:off x="2468563" y="4808538"/>
            <a:ext cx="4032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x</a:t>
            </a:r>
          </a:p>
        </p:txBody>
      </p:sp>
      <p:sp>
        <p:nvSpPr>
          <p:cNvPr id="24598" name="TextBox 155"/>
          <p:cNvSpPr txBox="1">
            <a:spLocks noChangeArrowheads="1"/>
          </p:cNvSpPr>
          <p:nvPr/>
        </p:nvSpPr>
        <p:spPr bwMode="auto">
          <a:xfrm>
            <a:off x="1981200" y="4511675"/>
            <a:ext cx="4016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</a:p>
        </p:txBody>
      </p:sp>
      <p:sp>
        <p:nvSpPr>
          <p:cNvPr id="24599" name="TextBox 156"/>
          <p:cNvSpPr txBox="1">
            <a:spLocks noChangeArrowheads="1"/>
          </p:cNvSpPr>
          <p:nvPr/>
        </p:nvSpPr>
        <p:spPr bwMode="auto">
          <a:xfrm>
            <a:off x="1746250" y="5127625"/>
            <a:ext cx="3841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z</a:t>
            </a:r>
          </a:p>
        </p:txBody>
      </p:sp>
      <p:sp>
        <p:nvSpPr>
          <p:cNvPr id="24600" name="TextBox 157"/>
          <p:cNvSpPr txBox="1">
            <a:spLocks noChangeArrowheads="1"/>
          </p:cNvSpPr>
          <p:nvPr/>
        </p:nvSpPr>
        <p:spPr bwMode="auto">
          <a:xfrm>
            <a:off x="2819400" y="3352800"/>
            <a:ext cx="76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lookat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point</a:t>
            </a:r>
          </a:p>
        </p:txBody>
      </p:sp>
      <p:cxnSp>
        <p:nvCxnSpPr>
          <p:cNvPr id="24601" name="Straight Arrow Connector 158"/>
          <p:cNvCxnSpPr>
            <a:cxnSpLocks noChangeShapeType="1"/>
            <a:stCxn id="24600" idx="2"/>
          </p:cNvCxnSpPr>
          <p:nvPr/>
        </p:nvCxnSpPr>
        <p:spPr bwMode="auto">
          <a:xfrm rot="5400000">
            <a:off x="2685256" y="4056857"/>
            <a:ext cx="573087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602" name="Straight Arrow Connector 159"/>
          <p:cNvCxnSpPr>
            <a:cxnSpLocks noChangeShapeType="1"/>
          </p:cNvCxnSpPr>
          <p:nvPr/>
        </p:nvCxnSpPr>
        <p:spPr bwMode="auto">
          <a:xfrm rot="10800000" flipV="1">
            <a:off x="4495800" y="3505200"/>
            <a:ext cx="4572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603" name="TextBox 160"/>
          <p:cNvSpPr txBox="1">
            <a:spLocks noChangeArrowheads="1"/>
          </p:cNvSpPr>
          <p:nvPr/>
        </p:nvSpPr>
        <p:spPr bwMode="auto">
          <a:xfrm>
            <a:off x="4751387" y="2859087"/>
            <a:ext cx="658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eye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point</a:t>
            </a:r>
          </a:p>
        </p:txBody>
      </p:sp>
      <p:cxnSp>
        <p:nvCxnSpPr>
          <p:cNvPr id="162" name="Straight Arrow Connector 161"/>
          <p:cNvCxnSpPr/>
          <p:nvPr/>
        </p:nvCxnSpPr>
        <p:spPr bwMode="auto">
          <a:xfrm rot="5400000" flipH="1" flipV="1">
            <a:off x="3581400" y="3198812"/>
            <a:ext cx="152558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605" name="TextBox 162"/>
          <p:cNvSpPr txBox="1">
            <a:spLocks noChangeArrowheads="1"/>
          </p:cNvSpPr>
          <p:nvPr/>
        </p:nvSpPr>
        <p:spPr bwMode="auto">
          <a:xfrm>
            <a:off x="3581400" y="2590800"/>
            <a:ext cx="76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Times New Roman" pitchFamily="18" charset="0"/>
              </a:rPr>
              <a:t>up</a:t>
            </a:r>
            <a:br>
              <a:rPr lang="en-US" dirty="0">
                <a:latin typeface="Times New Roman" pitchFamily="18" charset="0"/>
              </a:rPr>
            </a:br>
            <a:r>
              <a:rPr lang="en-US" dirty="0">
                <a:latin typeface="Times New Roman" pitchFamily="18" charset="0"/>
              </a:rPr>
              <a:t>vector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6324600" cy="990600"/>
          </a:xfrm>
        </p:spPr>
        <p:txBody>
          <a:bodyPr/>
          <a:lstStyle/>
          <a:p>
            <a:r>
              <a:rPr lang="en-US" smtClean="0"/>
              <a:t>Lookat Transformation</a:t>
            </a: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3429000" cy="5257800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Translate the eye point to the origin</a:t>
            </a:r>
          </a:p>
        </p:txBody>
      </p:sp>
      <p:cxnSp>
        <p:nvCxnSpPr>
          <p:cNvPr id="6161" name="Straight Arrow Connector 126"/>
          <p:cNvCxnSpPr>
            <a:cxnSpLocks noChangeShapeType="1"/>
          </p:cNvCxnSpPr>
          <p:nvPr/>
        </p:nvCxnSpPr>
        <p:spPr bwMode="auto">
          <a:xfrm rot="5400000">
            <a:off x="2042319" y="5234781"/>
            <a:ext cx="319088" cy="3206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62" name="Straight Arrow Connector 127"/>
          <p:cNvCxnSpPr>
            <a:cxnSpLocks noChangeShapeType="1"/>
          </p:cNvCxnSpPr>
          <p:nvPr/>
        </p:nvCxnSpPr>
        <p:spPr bwMode="auto">
          <a:xfrm rot="16200000" flipV="1">
            <a:off x="2096294" y="4968081"/>
            <a:ext cx="5334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63" name="Straight Arrow Connector 128"/>
          <p:cNvCxnSpPr>
            <a:cxnSpLocks noChangeShapeType="1"/>
          </p:cNvCxnSpPr>
          <p:nvPr/>
        </p:nvCxnSpPr>
        <p:spPr bwMode="auto">
          <a:xfrm>
            <a:off x="2362200" y="5235575"/>
            <a:ext cx="5334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164" name="TextBox 154"/>
          <p:cNvSpPr txBox="1">
            <a:spLocks noChangeArrowheads="1"/>
          </p:cNvSpPr>
          <p:nvPr/>
        </p:nvSpPr>
        <p:spPr bwMode="auto">
          <a:xfrm>
            <a:off x="2468563" y="4808538"/>
            <a:ext cx="4032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x</a:t>
            </a:r>
          </a:p>
        </p:txBody>
      </p:sp>
      <p:sp>
        <p:nvSpPr>
          <p:cNvPr id="6165" name="TextBox 155"/>
          <p:cNvSpPr txBox="1">
            <a:spLocks noChangeArrowheads="1"/>
          </p:cNvSpPr>
          <p:nvPr/>
        </p:nvSpPr>
        <p:spPr bwMode="auto">
          <a:xfrm>
            <a:off x="1981200" y="4511675"/>
            <a:ext cx="4016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</a:p>
        </p:txBody>
      </p:sp>
      <p:sp>
        <p:nvSpPr>
          <p:cNvPr id="6166" name="TextBox 156"/>
          <p:cNvSpPr txBox="1">
            <a:spLocks noChangeArrowheads="1"/>
          </p:cNvSpPr>
          <p:nvPr/>
        </p:nvSpPr>
        <p:spPr bwMode="auto">
          <a:xfrm>
            <a:off x="1746250" y="5127625"/>
            <a:ext cx="3841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z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6489700" y="4279900"/>
          <a:ext cx="1722438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4" imgW="1726920" imgH="1473120" progId="Equation.DSMT4">
                  <p:embed/>
                </p:oleObj>
              </mc:Choice>
              <mc:Fallback>
                <p:oleObj name="Equation" r:id="rId4" imgW="1726920" imgH="14731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4279900"/>
                        <a:ext cx="1722438" cy="147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" name="Group 86"/>
          <p:cNvGrpSpPr/>
          <p:nvPr/>
        </p:nvGrpSpPr>
        <p:grpSpPr>
          <a:xfrm>
            <a:off x="2682875" y="2438400"/>
            <a:ext cx="1660525" cy="2263775"/>
            <a:chOff x="2682875" y="2438400"/>
            <a:chExt cx="1660525" cy="2263775"/>
          </a:xfrm>
        </p:grpSpPr>
        <p:cxnSp>
          <p:nvCxnSpPr>
            <p:cNvPr id="154" name="Straight Arrow Connector 153"/>
            <p:cNvCxnSpPr/>
            <p:nvPr/>
          </p:nvCxnSpPr>
          <p:spPr bwMode="auto">
            <a:xfrm flipH="1">
              <a:off x="2682875" y="3987800"/>
              <a:ext cx="1620838" cy="71437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6" name="Straight Arrow Connector 85"/>
            <p:cNvCxnSpPr/>
            <p:nvPr/>
          </p:nvCxnSpPr>
          <p:spPr bwMode="auto">
            <a:xfrm rot="5400000" flipH="1" flipV="1">
              <a:off x="3579812" y="3200400"/>
              <a:ext cx="1525588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85185E-6 L -0.21614 0.178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6324600" cy="990600"/>
          </a:xfrm>
        </p:spPr>
        <p:txBody>
          <a:bodyPr/>
          <a:lstStyle/>
          <a:p>
            <a:r>
              <a:rPr lang="en-US" smtClean="0"/>
              <a:t>Lookat Transformation</a:t>
            </a:r>
          </a:p>
        </p:txBody>
      </p:sp>
      <p:sp>
        <p:nvSpPr>
          <p:cNvPr id="7172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3581400" cy="5257800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Translate the eye point to the origin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Rotate the view vector into the negative z-axis</a:t>
            </a:r>
          </a:p>
        </p:txBody>
      </p:sp>
      <p:cxnSp>
        <p:nvCxnSpPr>
          <p:cNvPr id="7185" name="Straight Arrow Connector 126"/>
          <p:cNvCxnSpPr>
            <a:cxnSpLocks noChangeShapeType="1"/>
          </p:cNvCxnSpPr>
          <p:nvPr/>
        </p:nvCxnSpPr>
        <p:spPr bwMode="auto">
          <a:xfrm rot="5400000">
            <a:off x="2042319" y="5234781"/>
            <a:ext cx="319088" cy="3206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86" name="Straight Arrow Connector 127"/>
          <p:cNvCxnSpPr>
            <a:cxnSpLocks noChangeShapeType="1"/>
          </p:cNvCxnSpPr>
          <p:nvPr/>
        </p:nvCxnSpPr>
        <p:spPr bwMode="auto">
          <a:xfrm rot="16200000" flipV="1">
            <a:off x="2096294" y="4968081"/>
            <a:ext cx="5334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87" name="Straight Arrow Connector 128"/>
          <p:cNvCxnSpPr>
            <a:cxnSpLocks noChangeShapeType="1"/>
          </p:cNvCxnSpPr>
          <p:nvPr/>
        </p:nvCxnSpPr>
        <p:spPr bwMode="auto">
          <a:xfrm>
            <a:off x="2362200" y="5235575"/>
            <a:ext cx="5334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88" name="TextBox 154"/>
          <p:cNvSpPr txBox="1">
            <a:spLocks noChangeArrowheads="1"/>
          </p:cNvSpPr>
          <p:nvPr/>
        </p:nvSpPr>
        <p:spPr bwMode="auto">
          <a:xfrm>
            <a:off x="2468563" y="4808538"/>
            <a:ext cx="4032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x</a:t>
            </a:r>
          </a:p>
        </p:txBody>
      </p:sp>
      <p:sp>
        <p:nvSpPr>
          <p:cNvPr id="7189" name="TextBox 155"/>
          <p:cNvSpPr txBox="1">
            <a:spLocks noChangeArrowheads="1"/>
          </p:cNvSpPr>
          <p:nvPr/>
        </p:nvSpPr>
        <p:spPr bwMode="auto">
          <a:xfrm>
            <a:off x="1981200" y="4511675"/>
            <a:ext cx="4016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</a:p>
        </p:txBody>
      </p:sp>
      <p:sp>
        <p:nvSpPr>
          <p:cNvPr id="7190" name="TextBox 156"/>
          <p:cNvSpPr txBox="1">
            <a:spLocks noChangeArrowheads="1"/>
          </p:cNvSpPr>
          <p:nvPr/>
        </p:nvSpPr>
        <p:spPr bwMode="auto">
          <a:xfrm>
            <a:off x="1746250" y="5127625"/>
            <a:ext cx="3841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z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730773" y="4343400"/>
            <a:ext cx="3460227" cy="1594896"/>
            <a:chOff x="730773" y="4343400"/>
            <a:chExt cx="3460227" cy="1594896"/>
          </a:xfrm>
        </p:grpSpPr>
        <p:cxnSp>
          <p:nvCxnSpPr>
            <p:cNvPr id="79" name="Straight Arrow Connector 78"/>
            <p:cNvCxnSpPr/>
            <p:nvPr/>
          </p:nvCxnSpPr>
          <p:spPr bwMode="auto">
            <a:xfrm flipH="1">
              <a:off x="730773" y="5223921"/>
              <a:ext cx="1620838" cy="71437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196" name="Straight Arrow Connector 80"/>
            <p:cNvCxnSpPr>
              <a:cxnSpLocks noChangeShapeType="1"/>
            </p:cNvCxnSpPr>
            <p:nvPr/>
          </p:nvCxnSpPr>
          <p:spPr bwMode="auto">
            <a:xfrm flipH="1">
              <a:off x="2569842" y="4343400"/>
              <a:ext cx="1621158" cy="713610"/>
            </a:xfrm>
            <a:prstGeom prst="straightConnector1">
              <a:avLst/>
            </a:prstGeom>
            <a:noFill/>
            <a:ln w="38100" algn="ctr">
              <a:noFill/>
              <a:round/>
              <a:headEnd/>
              <a:tailEnd type="arrow" w="med" len="med"/>
            </a:ln>
          </p:spPr>
        </p:cxn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2351087" y="3727450"/>
            <a:ext cx="11113" cy="3206750"/>
            <a:chOff x="2362200" y="3729006"/>
            <a:chExt cx="11128" cy="3206784"/>
          </a:xfrm>
        </p:grpSpPr>
        <p:cxnSp>
          <p:nvCxnSpPr>
            <p:cNvPr id="80" name="Straight Arrow Connector 79"/>
            <p:cNvCxnSpPr/>
            <p:nvPr/>
          </p:nvCxnSpPr>
          <p:spPr bwMode="auto">
            <a:xfrm rot="5400000" flipH="1" flipV="1">
              <a:off x="1609731" y="4491013"/>
              <a:ext cx="1525603" cy="159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194" name="Straight Arrow Connector 82"/>
            <p:cNvCxnSpPr>
              <a:cxnSpLocks noChangeShapeType="1"/>
            </p:cNvCxnSpPr>
            <p:nvPr/>
          </p:nvCxnSpPr>
          <p:spPr bwMode="auto">
            <a:xfrm rot="5400000" flipH="1" flipV="1">
              <a:off x="1600200" y="6172202"/>
              <a:ext cx="1525588" cy="1588"/>
            </a:xfrm>
            <a:prstGeom prst="straightConnector1">
              <a:avLst/>
            </a:prstGeom>
            <a:noFill/>
            <a:ln w="38100" algn="ctr">
              <a:noFill/>
              <a:round/>
              <a:headEnd/>
              <a:tailEnd type="arrow" w="med" len="med"/>
            </a:ln>
          </p:spPr>
        </p:cxnSp>
      </p:grp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5783263" y="4279900"/>
          <a:ext cx="24320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4" imgW="2438280" imgH="1473120" progId="Equation.DSMT4">
                  <p:embed/>
                </p:oleObj>
              </mc:Choice>
              <mc:Fallback>
                <p:oleObj name="Equation" r:id="rId4" imgW="2438280" imgH="14731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263" y="4279900"/>
                        <a:ext cx="2432050" cy="147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Straight Arrow Connector 72"/>
          <p:cNvCxnSpPr>
            <a:cxnSpLocks noChangeShapeType="1"/>
          </p:cNvCxnSpPr>
          <p:nvPr/>
        </p:nvCxnSpPr>
        <p:spPr bwMode="auto">
          <a:xfrm rot="10800000" flipV="1">
            <a:off x="5064125" y="1690688"/>
            <a:ext cx="984250" cy="31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480" t="10748" r="11559" b="12617"/>
          <a:stretch>
            <a:fillRect/>
          </a:stretch>
        </p:blipFill>
        <p:spPr bwMode="auto">
          <a:xfrm>
            <a:off x="6489700" y="1524000"/>
            <a:ext cx="26543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3" name="Group 75"/>
          <p:cNvGrpSpPr>
            <a:grpSpLocks/>
          </p:cNvGrpSpPr>
          <p:nvPr/>
        </p:nvGrpSpPr>
        <p:grpSpPr bwMode="auto">
          <a:xfrm flipH="1">
            <a:off x="5676900" y="1577975"/>
            <a:ext cx="682625" cy="339725"/>
            <a:chOff x="2976" y="2897"/>
            <a:chExt cx="702" cy="359"/>
          </a:xfrm>
        </p:grpSpPr>
        <p:sp>
          <p:nvSpPr>
            <p:cNvPr id="54" name="Freeform 76"/>
            <p:cNvSpPr>
              <a:spLocks/>
            </p:cNvSpPr>
            <p:nvPr/>
          </p:nvSpPr>
          <p:spPr bwMode="auto">
            <a:xfrm>
              <a:off x="2982" y="2922"/>
              <a:ext cx="623" cy="334"/>
            </a:xfrm>
            <a:custGeom>
              <a:avLst/>
              <a:gdLst>
                <a:gd name="T0" fmla="*/ 264 w 1868"/>
                <a:gd name="T1" fmla="*/ 773 h 1001"/>
                <a:gd name="T2" fmla="*/ 0 w 1868"/>
                <a:gd name="T3" fmla="*/ 661 h 1001"/>
                <a:gd name="T4" fmla="*/ 0 w 1868"/>
                <a:gd name="T5" fmla="*/ 658 h 1001"/>
                <a:gd name="T6" fmla="*/ 3 w 1868"/>
                <a:gd name="T7" fmla="*/ 651 h 1001"/>
                <a:gd name="T8" fmla="*/ 8 w 1868"/>
                <a:gd name="T9" fmla="*/ 641 h 1001"/>
                <a:gd name="T10" fmla="*/ 13 w 1868"/>
                <a:gd name="T11" fmla="*/ 629 h 1001"/>
                <a:gd name="T12" fmla="*/ 16 w 1868"/>
                <a:gd name="T13" fmla="*/ 620 h 1001"/>
                <a:gd name="T14" fmla="*/ 18 w 1868"/>
                <a:gd name="T15" fmla="*/ 612 h 1001"/>
                <a:gd name="T16" fmla="*/ 21 w 1868"/>
                <a:gd name="T17" fmla="*/ 604 h 1001"/>
                <a:gd name="T18" fmla="*/ 23 w 1868"/>
                <a:gd name="T19" fmla="*/ 596 h 1001"/>
                <a:gd name="T20" fmla="*/ 25 w 1868"/>
                <a:gd name="T21" fmla="*/ 589 h 1001"/>
                <a:gd name="T22" fmla="*/ 27 w 1868"/>
                <a:gd name="T23" fmla="*/ 580 h 1001"/>
                <a:gd name="T24" fmla="*/ 27 w 1868"/>
                <a:gd name="T25" fmla="*/ 572 h 1001"/>
                <a:gd name="T26" fmla="*/ 28 w 1868"/>
                <a:gd name="T27" fmla="*/ 563 h 1001"/>
                <a:gd name="T28" fmla="*/ 30 w 1868"/>
                <a:gd name="T29" fmla="*/ 553 h 1001"/>
                <a:gd name="T30" fmla="*/ 38 w 1868"/>
                <a:gd name="T31" fmla="*/ 542 h 1001"/>
                <a:gd name="T32" fmla="*/ 51 w 1868"/>
                <a:gd name="T33" fmla="*/ 527 h 1001"/>
                <a:gd name="T34" fmla="*/ 59 w 1868"/>
                <a:gd name="T35" fmla="*/ 519 h 1001"/>
                <a:gd name="T36" fmla="*/ 69 w 1868"/>
                <a:gd name="T37" fmla="*/ 512 h 1001"/>
                <a:gd name="T38" fmla="*/ 77 w 1868"/>
                <a:gd name="T39" fmla="*/ 502 h 1001"/>
                <a:gd name="T40" fmla="*/ 89 w 1868"/>
                <a:gd name="T41" fmla="*/ 493 h 1001"/>
                <a:gd name="T42" fmla="*/ 99 w 1868"/>
                <a:gd name="T43" fmla="*/ 484 h 1001"/>
                <a:gd name="T44" fmla="*/ 111 w 1868"/>
                <a:gd name="T45" fmla="*/ 475 h 1001"/>
                <a:gd name="T46" fmla="*/ 123 w 1868"/>
                <a:gd name="T47" fmla="*/ 467 h 1001"/>
                <a:gd name="T48" fmla="*/ 135 w 1868"/>
                <a:gd name="T49" fmla="*/ 458 h 1001"/>
                <a:gd name="T50" fmla="*/ 148 w 1868"/>
                <a:gd name="T51" fmla="*/ 448 h 1001"/>
                <a:gd name="T52" fmla="*/ 161 w 1868"/>
                <a:gd name="T53" fmla="*/ 440 h 1001"/>
                <a:gd name="T54" fmla="*/ 173 w 1868"/>
                <a:gd name="T55" fmla="*/ 430 h 1001"/>
                <a:gd name="T56" fmla="*/ 185 w 1868"/>
                <a:gd name="T57" fmla="*/ 420 h 1001"/>
                <a:gd name="T58" fmla="*/ 198 w 1868"/>
                <a:gd name="T59" fmla="*/ 413 h 1001"/>
                <a:gd name="T60" fmla="*/ 210 w 1868"/>
                <a:gd name="T61" fmla="*/ 404 h 1001"/>
                <a:gd name="T62" fmla="*/ 222 w 1868"/>
                <a:gd name="T63" fmla="*/ 396 h 1001"/>
                <a:gd name="T64" fmla="*/ 233 w 1868"/>
                <a:gd name="T65" fmla="*/ 389 h 1001"/>
                <a:gd name="T66" fmla="*/ 243 w 1868"/>
                <a:gd name="T67" fmla="*/ 381 h 1001"/>
                <a:gd name="T68" fmla="*/ 254 w 1868"/>
                <a:gd name="T69" fmla="*/ 375 h 1001"/>
                <a:gd name="T70" fmla="*/ 263 w 1868"/>
                <a:gd name="T71" fmla="*/ 369 h 1001"/>
                <a:gd name="T72" fmla="*/ 271 w 1868"/>
                <a:gd name="T73" fmla="*/ 364 h 1001"/>
                <a:gd name="T74" fmla="*/ 284 w 1868"/>
                <a:gd name="T75" fmla="*/ 355 h 1001"/>
                <a:gd name="T76" fmla="*/ 293 w 1868"/>
                <a:gd name="T77" fmla="*/ 348 h 1001"/>
                <a:gd name="T78" fmla="*/ 297 w 1868"/>
                <a:gd name="T79" fmla="*/ 347 h 1001"/>
                <a:gd name="T80" fmla="*/ 1276 w 1868"/>
                <a:gd name="T81" fmla="*/ 79 h 1001"/>
                <a:gd name="T82" fmla="*/ 1658 w 1868"/>
                <a:gd name="T83" fmla="*/ 654 h 1001"/>
                <a:gd name="T84" fmla="*/ 1147 w 1868"/>
                <a:gd name="T85" fmla="*/ 934 h 1001"/>
                <a:gd name="T86" fmla="*/ 937 w 1868"/>
                <a:gd name="T87" fmla="*/ 1001 h 1001"/>
                <a:gd name="T88" fmla="*/ 485 w 1868"/>
                <a:gd name="T89" fmla="*/ 864 h 100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68"/>
                <a:gd name="T136" fmla="*/ 0 h 1001"/>
                <a:gd name="T137" fmla="*/ 1868 w 1868"/>
                <a:gd name="T138" fmla="*/ 1001 h 100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68" h="1001">
                  <a:moveTo>
                    <a:pt x="485" y="864"/>
                  </a:moveTo>
                  <a:lnTo>
                    <a:pt x="264" y="773"/>
                  </a:lnTo>
                  <a:lnTo>
                    <a:pt x="84" y="649"/>
                  </a:lnTo>
                  <a:lnTo>
                    <a:pt x="0" y="661"/>
                  </a:lnTo>
                  <a:lnTo>
                    <a:pt x="0" y="659"/>
                  </a:lnTo>
                  <a:lnTo>
                    <a:pt x="0" y="658"/>
                  </a:lnTo>
                  <a:lnTo>
                    <a:pt x="1" y="655"/>
                  </a:lnTo>
                  <a:lnTo>
                    <a:pt x="3" y="651"/>
                  </a:lnTo>
                  <a:lnTo>
                    <a:pt x="6" y="646"/>
                  </a:lnTo>
                  <a:lnTo>
                    <a:pt x="8" y="641"/>
                  </a:lnTo>
                  <a:lnTo>
                    <a:pt x="11" y="635"/>
                  </a:lnTo>
                  <a:lnTo>
                    <a:pt x="13" y="629"/>
                  </a:lnTo>
                  <a:lnTo>
                    <a:pt x="15" y="624"/>
                  </a:lnTo>
                  <a:lnTo>
                    <a:pt x="16" y="620"/>
                  </a:lnTo>
                  <a:lnTo>
                    <a:pt x="17" y="616"/>
                  </a:lnTo>
                  <a:lnTo>
                    <a:pt x="18" y="612"/>
                  </a:lnTo>
                  <a:lnTo>
                    <a:pt x="20" y="609"/>
                  </a:lnTo>
                  <a:lnTo>
                    <a:pt x="21" y="604"/>
                  </a:lnTo>
                  <a:lnTo>
                    <a:pt x="22" y="600"/>
                  </a:lnTo>
                  <a:lnTo>
                    <a:pt x="23" y="596"/>
                  </a:lnTo>
                  <a:lnTo>
                    <a:pt x="25" y="592"/>
                  </a:lnTo>
                  <a:lnTo>
                    <a:pt x="25" y="589"/>
                  </a:lnTo>
                  <a:lnTo>
                    <a:pt x="26" y="584"/>
                  </a:lnTo>
                  <a:lnTo>
                    <a:pt x="27" y="580"/>
                  </a:lnTo>
                  <a:lnTo>
                    <a:pt x="27" y="576"/>
                  </a:lnTo>
                  <a:lnTo>
                    <a:pt x="27" y="572"/>
                  </a:lnTo>
                  <a:lnTo>
                    <a:pt x="27" y="567"/>
                  </a:lnTo>
                  <a:lnTo>
                    <a:pt x="28" y="563"/>
                  </a:lnTo>
                  <a:lnTo>
                    <a:pt x="28" y="558"/>
                  </a:lnTo>
                  <a:lnTo>
                    <a:pt x="30" y="553"/>
                  </a:lnTo>
                  <a:lnTo>
                    <a:pt x="33" y="547"/>
                  </a:lnTo>
                  <a:lnTo>
                    <a:pt x="38" y="542"/>
                  </a:lnTo>
                  <a:lnTo>
                    <a:pt x="45" y="535"/>
                  </a:lnTo>
                  <a:lnTo>
                    <a:pt x="51" y="527"/>
                  </a:lnTo>
                  <a:lnTo>
                    <a:pt x="55" y="523"/>
                  </a:lnTo>
                  <a:lnTo>
                    <a:pt x="59" y="519"/>
                  </a:lnTo>
                  <a:lnTo>
                    <a:pt x="64" y="514"/>
                  </a:lnTo>
                  <a:lnTo>
                    <a:pt x="69" y="512"/>
                  </a:lnTo>
                  <a:lnTo>
                    <a:pt x="72" y="507"/>
                  </a:lnTo>
                  <a:lnTo>
                    <a:pt x="77" y="502"/>
                  </a:lnTo>
                  <a:lnTo>
                    <a:pt x="82" y="498"/>
                  </a:lnTo>
                  <a:lnTo>
                    <a:pt x="89" y="493"/>
                  </a:lnTo>
                  <a:lnTo>
                    <a:pt x="92" y="489"/>
                  </a:lnTo>
                  <a:lnTo>
                    <a:pt x="99" y="484"/>
                  </a:lnTo>
                  <a:lnTo>
                    <a:pt x="105" y="480"/>
                  </a:lnTo>
                  <a:lnTo>
                    <a:pt x="111" y="475"/>
                  </a:lnTo>
                  <a:lnTo>
                    <a:pt x="118" y="470"/>
                  </a:lnTo>
                  <a:lnTo>
                    <a:pt x="123" y="467"/>
                  </a:lnTo>
                  <a:lnTo>
                    <a:pt x="129" y="462"/>
                  </a:lnTo>
                  <a:lnTo>
                    <a:pt x="135" y="458"/>
                  </a:lnTo>
                  <a:lnTo>
                    <a:pt x="141" y="453"/>
                  </a:lnTo>
                  <a:lnTo>
                    <a:pt x="148" y="448"/>
                  </a:lnTo>
                  <a:lnTo>
                    <a:pt x="155" y="444"/>
                  </a:lnTo>
                  <a:lnTo>
                    <a:pt x="161" y="440"/>
                  </a:lnTo>
                  <a:lnTo>
                    <a:pt x="167" y="435"/>
                  </a:lnTo>
                  <a:lnTo>
                    <a:pt x="173" y="430"/>
                  </a:lnTo>
                  <a:lnTo>
                    <a:pt x="179" y="425"/>
                  </a:lnTo>
                  <a:lnTo>
                    <a:pt x="185" y="420"/>
                  </a:lnTo>
                  <a:lnTo>
                    <a:pt x="192" y="416"/>
                  </a:lnTo>
                  <a:lnTo>
                    <a:pt x="198" y="413"/>
                  </a:lnTo>
                  <a:lnTo>
                    <a:pt x="204" y="408"/>
                  </a:lnTo>
                  <a:lnTo>
                    <a:pt x="210" y="404"/>
                  </a:lnTo>
                  <a:lnTo>
                    <a:pt x="217" y="400"/>
                  </a:lnTo>
                  <a:lnTo>
                    <a:pt x="222" y="396"/>
                  </a:lnTo>
                  <a:lnTo>
                    <a:pt x="227" y="392"/>
                  </a:lnTo>
                  <a:lnTo>
                    <a:pt x="233" y="389"/>
                  </a:lnTo>
                  <a:lnTo>
                    <a:pt x="238" y="385"/>
                  </a:lnTo>
                  <a:lnTo>
                    <a:pt x="243" y="381"/>
                  </a:lnTo>
                  <a:lnTo>
                    <a:pt x="248" y="379"/>
                  </a:lnTo>
                  <a:lnTo>
                    <a:pt x="254" y="375"/>
                  </a:lnTo>
                  <a:lnTo>
                    <a:pt x="258" y="371"/>
                  </a:lnTo>
                  <a:lnTo>
                    <a:pt x="263" y="369"/>
                  </a:lnTo>
                  <a:lnTo>
                    <a:pt x="267" y="365"/>
                  </a:lnTo>
                  <a:lnTo>
                    <a:pt x="271" y="364"/>
                  </a:lnTo>
                  <a:lnTo>
                    <a:pt x="278" y="359"/>
                  </a:lnTo>
                  <a:lnTo>
                    <a:pt x="284" y="355"/>
                  </a:lnTo>
                  <a:lnTo>
                    <a:pt x="288" y="351"/>
                  </a:lnTo>
                  <a:lnTo>
                    <a:pt x="293" y="348"/>
                  </a:lnTo>
                  <a:lnTo>
                    <a:pt x="296" y="347"/>
                  </a:lnTo>
                  <a:lnTo>
                    <a:pt x="297" y="347"/>
                  </a:lnTo>
                  <a:lnTo>
                    <a:pt x="723" y="0"/>
                  </a:lnTo>
                  <a:lnTo>
                    <a:pt x="1276" y="79"/>
                  </a:lnTo>
                  <a:lnTo>
                    <a:pt x="1868" y="497"/>
                  </a:lnTo>
                  <a:lnTo>
                    <a:pt x="1658" y="654"/>
                  </a:lnTo>
                  <a:lnTo>
                    <a:pt x="1235" y="900"/>
                  </a:lnTo>
                  <a:lnTo>
                    <a:pt x="1147" y="934"/>
                  </a:lnTo>
                  <a:lnTo>
                    <a:pt x="1038" y="969"/>
                  </a:lnTo>
                  <a:lnTo>
                    <a:pt x="937" y="1001"/>
                  </a:lnTo>
                  <a:lnTo>
                    <a:pt x="485" y="8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5" name="Freeform 77"/>
            <p:cNvSpPr>
              <a:spLocks/>
            </p:cNvSpPr>
            <p:nvPr/>
          </p:nvSpPr>
          <p:spPr bwMode="auto">
            <a:xfrm>
              <a:off x="3107" y="2994"/>
              <a:ext cx="394" cy="165"/>
            </a:xfrm>
            <a:custGeom>
              <a:avLst/>
              <a:gdLst>
                <a:gd name="T0" fmla="*/ 22 w 1182"/>
                <a:gd name="T1" fmla="*/ 274 h 495"/>
                <a:gd name="T2" fmla="*/ 65 w 1182"/>
                <a:gd name="T3" fmla="*/ 245 h 495"/>
                <a:gd name="T4" fmla="*/ 92 w 1182"/>
                <a:gd name="T5" fmla="*/ 225 h 495"/>
                <a:gd name="T6" fmla="*/ 121 w 1182"/>
                <a:gd name="T7" fmla="*/ 202 h 495"/>
                <a:gd name="T8" fmla="*/ 149 w 1182"/>
                <a:gd name="T9" fmla="*/ 177 h 495"/>
                <a:gd name="T10" fmla="*/ 179 w 1182"/>
                <a:gd name="T11" fmla="*/ 142 h 495"/>
                <a:gd name="T12" fmla="*/ 198 w 1182"/>
                <a:gd name="T13" fmla="*/ 113 h 495"/>
                <a:gd name="T14" fmla="*/ 229 w 1182"/>
                <a:gd name="T15" fmla="*/ 70 h 495"/>
                <a:gd name="T16" fmla="*/ 266 w 1182"/>
                <a:gd name="T17" fmla="*/ 33 h 495"/>
                <a:gd name="T18" fmla="*/ 301 w 1182"/>
                <a:gd name="T19" fmla="*/ 8 h 495"/>
                <a:gd name="T20" fmla="*/ 320 w 1182"/>
                <a:gd name="T21" fmla="*/ 7 h 495"/>
                <a:gd name="T22" fmla="*/ 313 w 1182"/>
                <a:gd name="T23" fmla="*/ 43 h 495"/>
                <a:gd name="T24" fmla="*/ 311 w 1182"/>
                <a:gd name="T25" fmla="*/ 75 h 495"/>
                <a:gd name="T26" fmla="*/ 308 w 1182"/>
                <a:gd name="T27" fmla="*/ 109 h 495"/>
                <a:gd name="T28" fmla="*/ 308 w 1182"/>
                <a:gd name="T29" fmla="*/ 147 h 495"/>
                <a:gd name="T30" fmla="*/ 312 w 1182"/>
                <a:gd name="T31" fmla="*/ 184 h 495"/>
                <a:gd name="T32" fmla="*/ 318 w 1182"/>
                <a:gd name="T33" fmla="*/ 219 h 495"/>
                <a:gd name="T34" fmla="*/ 330 w 1182"/>
                <a:gd name="T35" fmla="*/ 251 h 495"/>
                <a:gd name="T36" fmla="*/ 359 w 1182"/>
                <a:gd name="T37" fmla="*/ 297 h 495"/>
                <a:gd name="T38" fmla="*/ 397 w 1182"/>
                <a:gd name="T39" fmla="*/ 333 h 495"/>
                <a:gd name="T40" fmla="*/ 435 w 1182"/>
                <a:gd name="T41" fmla="*/ 356 h 495"/>
                <a:gd name="T42" fmla="*/ 465 w 1182"/>
                <a:gd name="T43" fmla="*/ 369 h 495"/>
                <a:gd name="T44" fmla="*/ 492 w 1182"/>
                <a:gd name="T45" fmla="*/ 375 h 495"/>
                <a:gd name="T46" fmla="*/ 524 w 1182"/>
                <a:gd name="T47" fmla="*/ 379 h 495"/>
                <a:gd name="T48" fmla="*/ 556 w 1182"/>
                <a:gd name="T49" fmla="*/ 380 h 495"/>
                <a:gd name="T50" fmla="*/ 591 w 1182"/>
                <a:gd name="T51" fmla="*/ 377 h 495"/>
                <a:gd name="T52" fmla="*/ 630 w 1182"/>
                <a:gd name="T53" fmla="*/ 369 h 495"/>
                <a:gd name="T54" fmla="*/ 669 w 1182"/>
                <a:gd name="T55" fmla="*/ 356 h 495"/>
                <a:gd name="T56" fmla="*/ 706 w 1182"/>
                <a:gd name="T57" fmla="*/ 335 h 495"/>
                <a:gd name="T58" fmla="*/ 743 w 1182"/>
                <a:gd name="T59" fmla="*/ 305 h 495"/>
                <a:gd name="T60" fmla="*/ 775 w 1182"/>
                <a:gd name="T61" fmla="*/ 270 h 495"/>
                <a:gd name="T62" fmla="*/ 802 w 1182"/>
                <a:gd name="T63" fmla="*/ 235 h 495"/>
                <a:gd name="T64" fmla="*/ 824 w 1182"/>
                <a:gd name="T65" fmla="*/ 197 h 495"/>
                <a:gd name="T66" fmla="*/ 842 w 1182"/>
                <a:gd name="T67" fmla="*/ 162 h 495"/>
                <a:gd name="T68" fmla="*/ 854 w 1182"/>
                <a:gd name="T69" fmla="*/ 129 h 495"/>
                <a:gd name="T70" fmla="*/ 866 w 1182"/>
                <a:gd name="T71" fmla="*/ 98 h 495"/>
                <a:gd name="T72" fmla="*/ 877 w 1182"/>
                <a:gd name="T73" fmla="*/ 66 h 495"/>
                <a:gd name="T74" fmla="*/ 906 w 1182"/>
                <a:gd name="T75" fmla="*/ 31 h 495"/>
                <a:gd name="T76" fmla="*/ 935 w 1182"/>
                <a:gd name="T77" fmla="*/ 45 h 495"/>
                <a:gd name="T78" fmla="*/ 969 w 1182"/>
                <a:gd name="T79" fmla="*/ 62 h 495"/>
                <a:gd name="T80" fmla="*/ 1010 w 1182"/>
                <a:gd name="T81" fmla="*/ 85 h 495"/>
                <a:gd name="T82" fmla="*/ 1053 w 1182"/>
                <a:gd name="T83" fmla="*/ 109 h 495"/>
                <a:gd name="T84" fmla="*/ 1097 w 1182"/>
                <a:gd name="T85" fmla="*/ 135 h 495"/>
                <a:gd name="T86" fmla="*/ 1137 w 1182"/>
                <a:gd name="T87" fmla="*/ 162 h 495"/>
                <a:gd name="T88" fmla="*/ 1173 w 1182"/>
                <a:gd name="T89" fmla="*/ 189 h 495"/>
                <a:gd name="T90" fmla="*/ 1166 w 1182"/>
                <a:gd name="T91" fmla="*/ 209 h 495"/>
                <a:gd name="T92" fmla="*/ 1136 w 1182"/>
                <a:gd name="T93" fmla="*/ 237 h 495"/>
                <a:gd name="T94" fmla="*/ 1089 w 1182"/>
                <a:gd name="T95" fmla="*/ 272 h 495"/>
                <a:gd name="T96" fmla="*/ 1029 w 1182"/>
                <a:gd name="T97" fmla="*/ 315 h 495"/>
                <a:gd name="T98" fmla="*/ 957 w 1182"/>
                <a:gd name="T99" fmla="*/ 359 h 495"/>
                <a:gd name="T100" fmla="*/ 876 w 1182"/>
                <a:gd name="T101" fmla="*/ 403 h 495"/>
                <a:gd name="T102" fmla="*/ 784 w 1182"/>
                <a:gd name="T103" fmla="*/ 441 h 495"/>
                <a:gd name="T104" fmla="*/ 687 w 1182"/>
                <a:gd name="T105" fmla="*/ 472 h 495"/>
                <a:gd name="T106" fmla="*/ 583 w 1182"/>
                <a:gd name="T107" fmla="*/ 490 h 495"/>
                <a:gd name="T108" fmla="*/ 482 w 1182"/>
                <a:gd name="T109" fmla="*/ 495 h 495"/>
                <a:gd name="T110" fmla="*/ 387 w 1182"/>
                <a:gd name="T111" fmla="*/ 488 h 495"/>
                <a:gd name="T112" fmla="*/ 301 w 1182"/>
                <a:gd name="T113" fmla="*/ 473 h 495"/>
                <a:gd name="T114" fmla="*/ 223 w 1182"/>
                <a:gd name="T115" fmla="*/ 452 h 495"/>
                <a:gd name="T116" fmla="*/ 158 w 1182"/>
                <a:gd name="T117" fmla="*/ 429 h 495"/>
                <a:gd name="T118" fmla="*/ 104 w 1182"/>
                <a:gd name="T119" fmla="*/ 407 h 495"/>
                <a:gd name="T120" fmla="*/ 64 w 1182"/>
                <a:gd name="T121" fmla="*/ 387 h 495"/>
                <a:gd name="T122" fmla="*/ 36 w 1182"/>
                <a:gd name="T123" fmla="*/ 372 h 4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82"/>
                <a:gd name="T187" fmla="*/ 0 h 495"/>
                <a:gd name="T188" fmla="*/ 1182 w 1182"/>
                <a:gd name="T189" fmla="*/ 495 h 4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82" h="495">
                  <a:moveTo>
                    <a:pt x="0" y="287"/>
                  </a:moveTo>
                  <a:lnTo>
                    <a:pt x="1" y="286"/>
                  </a:lnTo>
                  <a:lnTo>
                    <a:pt x="6" y="284"/>
                  </a:lnTo>
                  <a:lnTo>
                    <a:pt x="8" y="281"/>
                  </a:lnTo>
                  <a:lnTo>
                    <a:pt x="12" y="279"/>
                  </a:lnTo>
                  <a:lnTo>
                    <a:pt x="17" y="276"/>
                  </a:lnTo>
                  <a:lnTo>
                    <a:pt x="22" y="274"/>
                  </a:lnTo>
                  <a:lnTo>
                    <a:pt x="27" y="270"/>
                  </a:lnTo>
                  <a:lnTo>
                    <a:pt x="33" y="266"/>
                  </a:lnTo>
                  <a:lnTo>
                    <a:pt x="40" y="262"/>
                  </a:lnTo>
                  <a:lnTo>
                    <a:pt x="47" y="257"/>
                  </a:lnTo>
                  <a:lnTo>
                    <a:pt x="54" y="252"/>
                  </a:lnTo>
                  <a:lnTo>
                    <a:pt x="61" y="247"/>
                  </a:lnTo>
                  <a:lnTo>
                    <a:pt x="65" y="245"/>
                  </a:lnTo>
                  <a:lnTo>
                    <a:pt x="69" y="242"/>
                  </a:lnTo>
                  <a:lnTo>
                    <a:pt x="74" y="240"/>
                  </a:lnTo>
                  <a:lnTo>
                    <a:pt x="77" y="238"/>
                  </a:lnTo>
                  <a:lnTo>
                    <a:pt x="81" y="235"/>
                  </a:lnTo>
                  <a:lnTo>
                    <a:pt x="85" y="231"/>
                  </a:lnTo>
                  <a:lnTo>
                    <a:pt x="89" y="228"/>
                  </a:lnTo>
                  <a:lnTo>
                    <a:pt x="92" y="225"/>
                  </a:lnTo>
                  <a:lnTo>
                    <a:pt x="96" y="222"/>
                  </a:lnTo>
                  <a:lnTo>
                    <a:pt x="101" y="218"/>
                  </a:lnTo>
                  <a:lnTo>
                    <a:pt x="105" y="216"/>
                  </a:lnTo>
                  <a:lnTo>
                    <a:pt x="109" y="213"/>
                  </a:lnTo>
                  <a:lnTo>
                    <a:pt x="113" y="208"/>
                  </a:lnTo>
                  <a:lnTo>
                    <a:pt x="118" y="206"/>
                  </a:lnTo>
                  <a:lnTo>
                    <a:pt x="121" y="202"/>
                  </a:lnTo>
                  <a:lnTo>
                    <a:pt x="125" y="198"/>
                  </a:lnTo>
                  <a:lnTo>
                    <a:pt x="129" y="194"/>
                  </a:lnTo>
                  <a:lnTo>
                    <a:pt x="134" y="192"/>
                  </a:lnTo>
                  <a:lnTo>
                    <a:pt x="138" y="187"/>
                  </a:lnTo>
                  <a:lnTo>
                    <a:pt x="141" y="184"/>
                  </a:lnTo>
                  <a:lnTo>
                    <a:pt x="145" y="181"/>
                  </a:lnTo>
                  <a:lnTo>
                    <a:pt x="149" y="177"/>
                  </a:lnTo>
                  <a:lnTo>
                    <a:pt x="153" y="173"/>
                  </a:lnTo>
                  <a:lnTo>
                    <a:pt x="157" y="169"/>
                  </a:lnTo>
                  <a:lnTo>
                    <a:pt x="163" y="162"/>
                  </a:lnTo>
                  <a:lnTo>
                    <a:pt x="170" y="154"/>
                  </a:lnTo>
                  <a:lnTo>
                    <a:pt x="174" y="150"/>
                  </a:lnTo>
                  <a:lnTo>
                    <a:pt x="177" y="145"/>
                  </a:lnTo>
                  <a:lnTo>
                    <a:pt x="179" y="142"/>
                  </a:lnTo>
                  <a:lnTo>
                    <a:pt x="183" y="138"/>
                  </a:lnTo>
                  <a:lnTo>
                    <a:pt x="185" y="134"/>
                  </a:lnTo>
                  <a:lnTo>
                    <a:pt x="189" y="129"/>
                  </a:lnTo>
                  <a:lnTo>
                    <a:pt x="192" y="125"/>
                  </a:lnTo>
                  <a:lnTo>
                    <a:pt x="194" y="121"/>
                  </a:lnTo>
                  <a:lnTo>
                    <a:pt x="197" y="118"/>
                  </a:lnTo>
                  <a:lnTo>
                    <a:pt x="198" y="113"/>
                  </a:lnTo>
                  <a:lnTo>
                    <a:pt x="200" y="109"/>
                  </a:lnTo>
                  <a:lnTo>
                    <a:pt x="203" y="104"/>
                  </a:lnTo>
                  <a:lnTo>
                    <a:pt x="208" y="96"/>
                  </a:lnTo>
                  <a:lnTo>
                    <a:pt x="213" y="90"/>
                  </a:lnTo>
                  <a:lnTo>
                    <a:pt x="218" y="82"/>
                  </a:lnTo>
                  <a:lnTo>
                    <a:pt x="224" y="76"/>
                  </a:lnTo>
                  <a:lnTo>
                    <a:pt x="229" y="70"/>
                  </a:lnTo>
                  <a:lnTo>
                    <a:pt x="234" y="64"/>
                  </a:lnTo>
                  <a:lnTo>
                    <a:pt x="239" y="57"/>
                  </a:lnTo>
                  <a:lnTo>
                    <a:pt x="246" y="52"/>
                  </a:lnTo>
                  <a:lnTo>
                    <a:pt x="251" y="47"/>
                  </a:lnTo>
                  <a:lnTo>
                    <a:pt x="256" y="42"/>
                  </a:lnTo>
                  <a:lnTo>
                    <a:pt x="261" y="37"/>
                  </a:lnTo>
                  <a:lnTo>
                    <a:pt x="266" y="33"/>
                  </a:lnTo>
                  <a:lnTo>
                    <a:pt x="271" y="30"/>
                  </a:lnTo>
                  <a:lnTo>
                    <a:pt x="276" y="26"/>
                  </a:lnTo>
                  <a:lnTo>
                    <a:pt x="281" y="22"/>
                  </a:lnTo>
                  <a:lnTo>
                    <a:pt x="285" y="20"/>
                  </a:lnTo>
                  <a:lnTo>
                    <a:pt x="290" y="16"/>
                  </a:lnTo>
                  <a:lnTo>
                    <a:pt x="293" y="13"/>
                  </a:lnTo>
                  <a:lnTo>
                    <a:pt x="301" y="8"/>
                  </a:lnTo>
                  <a:lnTo>
                    <a:pt x="308" y="6"/>
                  </a:lnTo>
                  <a:lnTo>
                    <a:pt x="313" y="2"/>
                  </a:lnTo>
                  <a:lnTo>
                    <a:pt x="318" y="1"/>
                  </a:lnTo>
                  <a:lnTo>
                    <a:pt x="320" y="0"/>
                  </a:lnTo>
                  <a:lnTo>
                    <a:pt x="321" y="0"/>
                  </a:lnTo>
                  <a:lnTo>
                    <a:pt x="321" y="1"/>
                  </a:lnTo>
                  <a:lnTo>
                    <a:pt x="320" y="7"/>
                  </a:lnTo>
                  <a:lnTo>
                    <a:pt x="318" y="10"/>
                  </a:lnTo>
                  <a:lnTo>
                    <a:pt x="318" y="15"/>
                  </a:lnTo>
                  <a:lnTo>
                    <a:pt x="317" y="21"/>
                  </a:lnTo>
                  <a:lnTo>
                    <a:pt x="317" y="27"/>
                  </a:lnTo>
                  <a:lnTo>
                    <a:pt x="315" y="33"/>
                  </a:lnTo>
                  <a:lnTo>
                    <a:pt x="315" y="41"/>
                  </a:lnTo>
                  <a:lnTo>
                    <a:pt x="313" y="43"/>
                  </a:lnTo>
                  <a:lnTo>
                    <a:pt x="313" y="49"/>
                  </a:lnTo>
                  <a:lnTo>
                    <a:pt x="313" y="52"/>
                  </a:lnTo>
                  <a:lnTo>
                    <a:pt x="313" y="57"/>
                  </a:lnTo>
                  <a:lnTo>
                    <a:pt x="312" y="61"/>
                  </a:lnTo>
                  <a:lnTo>
                    <a:pt x="312" y="65"/>
                  </a:lnTo>
                  <a:lnTo>
                    <a:pt x="311" y="70"/>
                  </a:lnTo>
                  <a:lnTo>
                    <a:pt x="311" y="75"/>
                  </a:lnTo>
                  <a:lnTo>
                    <a:pt x="310" y="80"/>
                  </a:lnTo>
                  <a:lnTo>
                    <a:pt x="310" y="85"/>
                  </a:lnTo>
                  <a:lnTo>
                    <a:pt x="310" y="90"/>
                  </a:lnTo>
                  <a:lnTo>
                    <a:pt x="310" y="95"/>
                  </a:lnTo>
                  <a:lnTo>
                    <a:pt x="310" y="100"/>
                  </a:lnTo>
                  <a:lnTo>
                    <a:pt x="310" y="105"/>
                  </a:lnTo>
                  <a:lnTo>
                    <a:pt x="308" y="109"/>
                  </a:lnTo>
                  <a:lnTo>
                    <a:pt x="308" y="115"/>
                  </a:lnTo>
                  <a:lnTo>
                    <a:pt x="308" y="120"/>
                  </a:lnTo>
                  <a:lnTo>
                    <a:pt x="308" y="125"/>
                  </a:lnTo>
                  <a:lnTo>
                    <a:pt x="308" y="130"/>
                  </a:lnTo>
                  <a:lnTo>
                    <a:pt x="308" y="137"/>
                  </a:lnTo>
                  <a:lnTo>
                    <a:pt x="308" y="142"/>
                  </a:lnTo>
                  <a:lnTo>
                    <a:pt x="308" y="147"/>
                  </a:lnTo>
                  <a:lnTo>
                    <a:pt x="308" y="152"/>
                  </a:lnTo>
                  <a:lnTo>
                    <a:pt x="310" y="158"/>
                  </a:lnTo>
                  <a:lnTo>
                    <a:pt x="310" y="163"/>
                  </a:lnTo>
                  <a:lnTo>
                    <a:pt x="310" y="168"/>
                  </a:lnTo>
                  <a:lnTo>
                    <a:pt x="311" y="174"/>
                  </a:lnTo>
                  <a:lnTo>
                    <a:pt x="312" y="179"/>
                  </a:lnTo>
                  <a:lnTo>
                    <a:pt x="312" y="184"/>
                  </a:lnTo>
                  <a:lnTo>
                    <a:pt x="312" y="189"/>
                  </a:lnTo>
                  <a:lnTo>
                    <a:pt x="313" y="194"/>
                  </a:lnTo>
                  <a:lnTo>
                    <a:pt x="313" y="199"/>
                  </a:lnTo>
                  <a:lnTo>
                    <a:pt x="315" y="204"/>
                  </a:lnTo>
                  <a:lnTo>
                    <a:pt x="316" y="209"/>
                  </a:lnTo>
                  <a:lnTo>
                    <a:pt x="317" y="214"/>
                  </a:lnTo>
                  <a:lnTo>
                    <a:pt x="318" y="219"/>
                  </a:lnTo>
                  <a:lnTo>
                    <a:pt x="318" y="225"/>
                  </a:lnTo>
                  <a:lnTo>
                    <a:pt x="320" y="230"/>
                  </a:lnTo>
                  <a:lnTo>
                    <a:pt x="321" y="233"/>
                  </a:lnTo>
                  <a:lnTo>
                    <a:pt x="323" y="238"/>
                  </a:lnTo>
                  <a:lnTo>
                    <a:pt x="325" y="242"/>
                  </a:lnTo>
                  <a:lnTo>
                    <a:pt x="327" y="247"/>
                  </a:lnTo>
                  <a:lnTo>
                    <a:pt x="330" y="251"/>
                  </a:lnTo>
                  <a:lnTo>
                    <a:pt x="331" y="256"/>
                  </a:lnTo>
                  <a:lnTo>
                    <a:pt x="335" y="263"/>
                  </a:lnTo>
                  <a:lnTo>
                    <a:pt x="339" y="271"/>
                  </a:lnTo>
                  <a:lnTo>
                    <a:pt x="344" y="279"/>
                  </a:lnTo>
                  <a:lnTo>
                    <a:pt x="349" y="285"/>
                  </a:lnTo>
                  <a:lnTo>
                    <a:pt x="354" y="291"/>
                  </a:lnTo>
                  <a:lnTo>
                    <a:pt x="359" y="297"/>
                  </a:lnTo>
                  <a:lnTo>
                    <a:pt x="364" y="302"/>
                  </a:lnTo>
                  <a:lnTo>
                    <a:pt x="370" y="309"/>
                  </a:lnTo>
                  <a:lnTo>
                    <a:pt x="375" y="314"/>
                  </a:lnTo>
                  <a:lnTo>
                    <a:pt x="381" y="319"/>
                  </a:lnTo>
                  <a:lnTo>
                    <a:pt x="386" y="324"/>
                  </a:lnTo>
                  <a:lnTo>
                    <a:pt x="392" y="329"/>
                  </a:lnTo>
                  <a:lnTo>
                    <a:pt x="397" y="333"/>
                  </a:lnTo>
                  <a:lnTo>
                    <a:pt x="404" y="336"/>
                  </a:lnTo>
                  <a:lnTo>
                    <a:pt x="409" y="340"/>
                  </a:lnTo>
                  <a:lnTo>
                    <a:pt x="415" y="345"/>
                  </a:lnTo>
                  <a:lnTo>
                    <a:pt x="420" y="348"/>
                  </a:lnTo>
                  <a:lnTo>
                    <a:pt x="425" y="350"/>
                  </a:lnTo>
                  <a:lnTo>
                    <a:pt x="430" y="353"/>
                  </a:lnTo>
                  <a:lnTo>
                    <a:pt x="435" y="356"/>
                  </a:lnTo>
                  <a:lnTo>
                    <a:pt x="439" y="358"/>
                  </a:lnTo>
                  <a:lnTo>
                    <a:pt x="443" y="360"/>
                  </a:lnTo>
                  <a:lnTo>
                    <a:pt x="448" y="362"/>
                  </a:lnTo>
                  <a:lnTo>
                    <a:pt x="451" y="364"/>
                  </a:lnTo>
                  <a:lnTo>
                    <a:pt x="458" y="367"/>
                  </a:lnTo>
                  <a:lnTo>
                    <a:pt x="463" y="368"/>
                  </a:lnTo>
                  <a:lnTo>
                    <a:pt x="465" y="369"/>
                  </a:lnTo>
                  <a:lnTo>
                    <a:pt x="467" y="370"/>
                  </a:lnTo>
                  <a:lnTo>
                    <a:pt x="469" y="370"/>
                  </a:lnTo>
                  <a:lnTo>
                    <a:pt x="474" y="372"/>
                  </a:lnTo>
                  <a:lnTo>
                    <a:pt x="477" y="372"/>
                  </a:lnTo>
                  <a:lnTo>
                    <a:pt x="482" y="373"/>
                  </a:lnTo>
                  <a:lnTo>
                    <a:pt x="485" y="374"/>
                  </a:lnTo>
                  <a:lnTo>
                    <a:pt x="492" y="375"/>
                  </a:lnTo>
                  <a:lnTo>
                    <a:pt x="498" y="375"/>
                  </a:lnTo>
                  <a:lnTo>
                    <a:pt x="504" y="377"/>
                  </a:lnTo>
                  <a:lnTo>
                    <a:pt x="508" y="377"/>
                  </a:lnTo>
                  <a:lnTo>
                    <a:pt x="512" y="378"/>
                  </a:lnTo>
                  <a:lnTo>
                    <a:pt x="515" y="378"/>
                  </a:lnTo>
                  <a:lnTo>
                    <a:pt x="520" y="379"/>
                  </a:lnTo>
                  <a:lnTo>
                    <a:pt x="524" y="379"/>
                  </a:lnTo>
                  <a:lnTo>
                    <a:pt x="528" y="379"/>
                  </a:lnTo>
                  <a:lnTo>
                    <a:pt x="532" y="379"/>
                  </a:lnTo>
                  <a:lnTo>
                    <a:pt x="537" y="379"/>
                  </a:lnTo>
                  <a:lnTo>
                    <a:pt x="542" y="379"/>
                  </a:lnTo>
                  <a:lnTo>
                    <a:pt x="546" y="379"/>
                  </a:lnTo>
                  <a:lnTo>
                    <a:pt x="551" y="379"/>
                  </a:lnTo>
                  <a:lnTo>
                    <a:pt x="556" y="380"/>
                  </a:lnTo>
                  <a:lnTo>
                    <a:pt x="561" y="379"/>
                  </a:lnTo>
                  <a:lnTo>
                    <a:pt x="566" y="379"/>
                  </a:lnTo>
                  <a:lnTo>
                    <a:pt x="571" y="379"/>
                  </a:lnTo>
                  <a:lnTo>
                    <a:pt x="576" y="379"/>
                  </a:lnTo>
                  <a:lnTo>
                    <a:pt x="581" y="378"/>
                  </a:lnTo>
                  <a:lnTo>
                    <a:pt x="586" y="378"/>
                  </a:lnTo>
                  <a:lnTo>
                    <a:pt x="591" y="377"/>
                  </a:lnTo>
                  <a:lnTo>
                    <a:pt x="597" y="377"/>
                  </a:lnTo>
                  <a:lnTo>
                    <a:pt x="602" y="375"/>
                  </a:lnTo>
                  <a:lnTo>
                    <a:pt x="607" y="374"/>
                  </a:lnTo>
                  <a:lnTo>
                    <a:pt x="613" y="373"/>
                  </a:lnTo>
                  <a:lnTo>
                    <a:pt x="618" y="373"/>
                  </a:lnTo>
                  <a:lnTo>
                    <a:pt x="623" y="372"/>
                  </a:lnTo>
                  <a:lnTo>
                    <a:pt x="630" y="369"/>
                  </a:lnTo>
                  <a:lnTo>
                    <a:pt x="635" y="368"/>
                  </a:lnTo>
                  <a:lnTo>
                    <a:pt x="641" y="368"/>
                  </a:lnTo>
                  <a:lnTo>
                    <a:pt x="646" y="365"/>
                  </a:lnTo>
                  <a:lnTo>
                    <a:pt x="652" y="363"/>
                  </a:lnTo>
                  <a:lnTo>
                    <a:pt x="657" y="362"/>
                  </a:lnTo>
                  <a:lnTo>
                    <a:pt x="664" y="359"/>
                  </a:lnTo>
                  <a:lnTo>
                    <a:pt x="669" y="356"/>
                  </a:lnTo>
                  <a:lnTo>
                    <a:pt x="675" y="354"/>
                  </a:lnTo>
                  <a:lnTo>
                    <a:pt x="679" y="351"/>
                  </a:lnTo>
                  <a:lnTo>
                    <a:pt x="686" y="349"/>
                  </a:lnTo>
                  <a:lnTo>
                    <a:pt x="690" y="345"/>
                  </a:lnTo>
                  <a:lnTo>
                    <a:pt x="696" y="341"/>
                  </a:lnTo>
                  <a:lnTo>
                    <a:pt x="701" y="339"/>
                  </a:lnTo>
                  <a:lnTo>
                    <a:pt x="706" y="335"/>
                  </a:lnTo>
                  <a:lnTo>
                    <a:pt x="711" y="331"/>
                  </a:lnTo>
                  <a:lnTo>
                    <a:pt x="718" y="328"/>
                  </a:lnTo>
                  <a:lnTo>
                    <a:pt x="723" y="324"/>
                  </a:lnTo>
                  <a:lnTo>
                    <a:pt x="729" y="320"/>
                  </a:lnTo>
                  <a:lnTo>
                    <a:pt x="733" y="315"/>
                  </a:lnTo>
                  <a:lnTo>
                    <a:pt x="738" y="310"/>
                  </a:lnTo>
                  <a:lnTo>
                    <a:pt x="743" y="305"/>
                  </a:lnTo>
                  <a:lnTo>
                    <a:pt x="748" y="301"/>
                  </a:lnTo>
                  <a:lnTo>
                    <a:pt x="751" y="295"/>
                  </a:lnTo>
                  <a:lnTo>
                    <a:pt x="756" y="291"/>
                  </a:lnTo>
                  <a:lnTo>
                    <a:pt x="761" y="285"/>
                  </a:lnTo>
                  <a:lnTo>
                    <a:pt x="767" y="281"/>
                  </a:lnTo>
                  <a:lnTo>
                    <a:pt x="770" y="275"/>
                  </a:lnTo>
                  <a:lnTo>
                    <a:pt x="775" y="270"/>
                  </a:lnTo>
                  <a:lnTo>
                    <a:pt x="779" y="265"/>
                  </a:lnTo>
                  <a:lnTo>
                    <a:pt x="783" y="261"/>
                  </a:lnTo>
                  <a:lnTo>
                    <a:pt x="787" y="255"/>
                  </a:lnTo>
                  <a:lnTo>
                    <a:pt x="792" y="250"/>
                  </a:lnTo>
                  <a:lnTo>
                    <a:pt x="794" y="245"/>
                  </a:lnTo>
                  <a:lnTo>
                    <a:pt x="799" y="240"/>
                  </a:lnTo>
                  <a:lnTo>
                    <a:pt x="802" y="235"/>
                  </a:lnTo>
                  <a:lnTo>
                    <a:pt x="805" y="228"/>
                  </a:lnTo>
                  <a:lnTo>
                    <a:pt x="808" y="223"/>
                  </a:lnTo>
                  <a:lnTo>
                    <a:pt x="812" y="218"/>
                  </a:lnTo>
                  <a:lnTo>
                    <a:pt x="814" y="212"/>
                  </a:lnTo>
                  <a:lnTo>
                    <a:pt x="818" y="207"/>
                  </a:lnTo>
                  <a:lnTo>
                    <a:pt x="820" y="202"/>
                  </a:lnTo>
                  <a:lnTo>
                    <a:pt x="824" y="197"/>
                  </a:lnTo>
                  <a:lnTo>
                    <a:pt x="827" y="192"/>
                  </a:lnTo>
                  <a:lnTo>
                    <a:pt x="829" y="187"/>
                  </a:lnTo>
                  <a:lnTo>
                    <a:pt x="832" y="181"/>
                  </a:lnTo>
                  <a:lnTo>
                    <a:pt x="834" y="175"/>
                  </a:lnTo>
                  <a:lnTo>
                    <a:pt x="837" y="170"/>
                  </a:lnTo>
                  <a:lnTo>
                    <a:pt x="839" y="165"/>
                  </a:lnTo>
                  <a:lnTo>
                    <a:pt x="842" y="162"/>
                  </a:lnTo>
                  <a:lnTo>
                    <a:pt x="844" y="157"/>
                  </a:lnTo>
                  <a:lnTo>
                    <a:pt x="846" y="152"/>
                  </a:lnTo>
                  <a:lnTo>
                    <a:pt x="848" y="147"/>
                  </a:lnTo>
                  <a:lnTo>
                    <a:pt x="849" y="142"/>
                  </a:lnTo>
                  <a:lnTo>
                    <a:pt x="852" y="138"/>
                  </a:lnTo>
                  <a:lnTo>
                    <a:pt x="853" y="134"/>
                  </a:lnTo>
                  <a:lnTo>
                    <a:pt x="854" y="129"/>
                  </a:lnTo>
                  <a:lnTo>
                    <a:pt x="856" y="125"/>
                  </a:lnTo>
                  <a:lnTo>
                    <a:pt x="858" y="120"/>
                  </a:lnTo>
                  <a:lnTo>
                    <a:pt x="859" y="116"/>
                  </a:lnTo>
                  <a:lnTo>
                    <a:pt x="861" y="113"/>
                  </a:lnTo>
                  <a:lnTo>
                    <a:pt x="862" y="109"/>
                  </a:lnTo>
                  <a:lnTo>
                    <a:pt x="863" y="105"/>
                  </a:lnTo>
                  <a:lnTo>
                    <a:pt x="866" y="98"/>
                  </a:lnTo>
                  <a:lnTo>
                    <a:pt x="868" y="93"/>
                  </a:lnTo>
                  <a:lnTo>
                    <a:pt x="871" y="86"/>
                  </a:lnTo>
                  <a:lnTo>
                    <a:pt x="872" y="81"/>
                  </a:lnTo>
                  <a:lnTo>
                    <a:pt x="873" y="76"/>
                  </a:lnTo>
                  <a:lnTo>
                    <a:pt x="874" y="72"/>
                  </a:lnTo>
                  <a:lnTo>
                    <a:pt x="876" y="67"/>
                  </a:lnTo>
                  <a:lnTo>
                    <a:pt x="877" y="66"/>
                  </a:lnTo>
                  <a:lnTo>
                    <a:pt x="884" y="21"/>
                  </a:lnTo>
                  <a:lnTo>
                    <a:pt x="887" y="22"/>
                  </a:lnTo>
                  <a:lnTo>
                    <a:pt x="888" y="23"/>
                  </a:lnTo>
                  <a:lnTo>
                    <a:pt x="893" y="25"/>
                  </a:lnTo>
                  <a:lnTo>
                    <a:pt x="897" y="27"/>
                  </a:lnTo>
                  <a:lnTo>
                    <a:pt x="903" y="30"/>
                  </a:lnTo>
                  <a:lnTo>
                    <a:pt x="906" y="31"/>
                  </a:lnTo>
                  <a:lnTo>
                    <a:pt x="910" y="32"/>
                  </a:lnTo>
                  <a:lnTo>
                    <a:pt x="913" y="35"/>
                  </a:lnTo>
                  <a:lnTo>
                    <a:pt x="917" y="37"/>
                  </a:lnTo>
                  <a:lnTo>
                    <a:pt x="921" y="38"/>
                  </a:lnTo>
                  <a:lnTo>
                    <a:pt x="925" y="41"/>
                  </a:lnTo>
                  <a:lnTo>
                    <a:pt x="930" y="42"/>
                  </a:lnTo>
                  <a:lnTo>
                    <a:pt x="935" y="45"/>
                  </a:lnTo>
                  <a:lnTo>
                    <a:pt x="938" y="47"/>
                  </a:lnTo>
                  <a:lnTo>
                    <a:pt x="943" y="49"/>
                  </a:lnTo>
                  <a:lnTo>
                    <a:pt x="949" y="52"/>
                  </a:lnTo>
                  <a:lnTo>
                    <a:pt x="954" y="55"/>
                  </a:lnTo>
                  <a:lnTo>
                    <a:pt x="959" y="57"/>
                  </a:lnTo>
                  <a:lnTo>
                    <a:pt x="965" y="60"/>
                  </a:lnTo>
                  <a:lnTo>
                    <a:pt x="969" y="62"/>
                  </a:lnTo>
                  <a:lnTo>
                    <a:pt x="975" y="66"/>
                  </a:lnTo>
                  <a:lnTo>
                    <a:pt x="980" y="69"/>
                  </a:lnTo>
                  <a:lnTo>
                    <a:pt x="986" y="72"/>
                  </a:lnTo>
                  <a:lnTo>
                    <a:pt x="992" y="75"/>
                  </a:lnTo>
                  <a:lnTo>
                    <a:pt x="999" y="79"/>
                  </a:lnTo>
                  <a:lnTo>
                    <a:pt x="1005" y="81"/>
                  </a:lnTo>
                  <a:lnTo>
                    <a:pt x="1010" y="85"/>
                  </a:lnTo>
                  <a:lnTo>
                    <a:pt x="1016" y="87"/>
                  </a:lnTo>
                  <a:lnTo>
                    <a:pt x="1023" y="91"/>
                  </a:lnTo>
                  <a:lnTo>
                    <a:pt x="1028" y="95"/>
                  </a:lnTo>
                  <a:lnTo>
                    <a:pt x="1034" y="98"/>
                  </a:lnTo>
                  <a:lnTo>
                    <a:pt x="1040" y="101"/>
                  </a:lnTo>
                  <a:lnTo>
                    <a:pt x="1046" y="106"/>
                  </a:lnTo>
                  <a:lnTo>
                    <a:pt x="1053" y="109"/>
                  </a:lnTo>
                  <a:lnTo>
                    <a:pt x="1059" y="113"/>
                  </a:lnTo>
                  <a:lnTo>
                    <a:pt x="1065" y="116"/>
                  </a:lnTo>
                  <a:lnTo>
                    <a:pt x="1072" y="120"/>
                  </a:lnTo>
                  <a:lnTo>
                    <a:pt x="1078" y="124"/>
                  </a:lnTo>
                  <a:lnTo>
                    <a:pt x="1084" y="128"/>
                  </a:lnTo>
                  <a:lnTo>
                    <a:pt x="1090" y="131"/>
                  </a:lnTo>
                  <a:lnTo>
                    <a:pt x="1097" y="135"/>
                  </a:lnTo>
                  <a:lnTo>
                    <a:pt x="1102" y="139"/>
                  </a:lnTo>
                  <a:lnTo>
                    <a:pt x="1108" y="143"/>
                  </a:lnTo>
                  <a:lnTo>
                    <a:pt x="1113" y="147"/>
                  </a:lnTo>
                  <a:lnTo>
                    <a:pt x="1119" y="150"/>
                  </a:lnTo>
                  <a:lnTo>
                    <a:pt x="1125" y="154"/>
                  </a:lnTo>
                  <a:lnTo>
                    <a:pt x="1131" y="158"/>
                  </a:lnTo>
                  <a:lnTo>
                    <a:pt x="1137" y="162"/>
                  </a:lnTo>
                  <a:lnTo>
                    <a:pt x="1143" y="165"/>
                  </a:lnTo>
                  <a:lnTo>
                    <a:pt x="1147" y="169"/>
                  </a:lnTo>
                  <a:lnTo>
                    <a:pt x="1152" y="173"/>
                  </a:lnTo>
                  <a:lnTo>
                    <a:pt x="1157" y="177"/>
                  </a:lnTo>
                  <a:lnTo>
                    <a:pt x="1163" y="181"/>
                  </a:lnTo>
                  <a:lnTo>
                    <a:pt x="1168" y="184"/>
                  </a:lnTo>
                  <a:lnTo>
                    <a:pt x="1173" y="189"/>
                  </a:lnTo>
                  <a:lnTo>
                    <a:pt x="1177" y="193"/>
                  </a:lnTo>
                  <a:lnTo>
                    <a:pt x="1182" y="197"/>
                  </a:lnTo>
                  <a:lnTo>
                    <a:pt x="1181" y="197"/>
                  </a:lnTo>
                  <a:lnTo>
                    <a:pt x="1178" y="199"/>
                  </a:lnTo>
                  <a:lnTo>
                    <a:pt x="1174" y="203"/>
                  </a:lnTo>
                  <a:lnTo>
                    <a:pt x="1169" y="208"/>
                  </a:lnTo>
                  <a:lnTo>
                    <a:pt x="1166" y="209"/>
                  </a:lnTo>
                  <a:lnTo>
                    <a:pt x="1162" y="213"/>
                  </a:lnTo>
                  <a:lnTo>
                    <a:pt x="1158" y="217"/>
                  </a:lnTo>
                  <a:lnTo>
                    <a:pt x="1154" y="219"/>
                  </a:lnTo>
                  <a:lnTo>
                    <a:pt x="1149" y="223"/>
                  </a:lnTo>
                  <a:lnTo>
                    <a:pt x="1146" y="228"/>
                  </a:lnTo>
                  <a:lnTo>
                    <a:pt x="1141" y="232"/>
                  </a:lnTo>
                  <a:lnTo>
                    <a:pt x="1136" y="237"/>
                  </a:lnTo>
                  <a:lnTo>
                    <a:pt x="1129" y="241"/>
                  </a:lnTo>
                  <a:lnTo>
                    <a:pt x="1123" y="246"/>
                  </a:lnTo>
                  <a:lnTo>
                    <a:pt x="1117" y="251"/>
                  </a:lnTo>
                  <a:lnTo>
                    <a:pt x="1110" y="256"/>
                  </a:lnTo>
                  <a:lnTo>
                    <a:pt x="1103" y="261"/>
                  </a:lnTo>
                  <a:lnTo>
                    <a:pt x="1097" y="267"/>
                  </a:lnTo>
                  <a:lnTo>
                    <a:pt x="1089" y="272"/>
                  </a:lnTo>
                  <a:lnTo>
                    <a:pt x="1082" y="279"/>
                  </a:lnTo>
                  <a:lnTo>
                    <a:pt x="1073" y="284"/>
                  </a:lnTo>
                  <a:lnTo>
                    <a:pt x="1065" y="290"/>
                  </a:lnTo>
                  <a:lnTo>
                    <a:pt x="1056" y="296"/>
                  </a:lnTo>
                  <a:lnTo>
                    <a:pt x="1048" y="302"/>
                  </a:lnTo>
                  <a:lnTo>
                    <a:pt x="1039" y="309"/>
                  </a:lnTo>
                  <a:lnTo>
                    <a:pt x="1029" y="315"/>
                  </a:lnTo>
                  <a:lnTo>
                    <a:pt x="1020" y="321"/>
                  </a:lnTo>
                  <a:lnTo>
                    <a:pt x="1011" y="328"/>
                  </a:lnTo>
                  <a:lnTo>
                    <a:pt x="1000" y="334"/>
                  </a:lnTo>
                  <a:lnTo>
                    <a:pt x="990" y="340"/>
                  </a:lnTo>
                  <a:lnTo>
                    <a:pt x="979" y="346"/>
                  </a:lnTo>
                  <a:lnTo>
                    <a:pt x="969" y="353"/>
                  </a:lnTo>
                  <a:lnTo>
                    <a:pt x="957" y="359"/>
                  </a:lnTo>
                  <a:lnTo>
                    <a:pt x="946" y="365"/>
                  </a:lnTo>
                  <a:lnTo>
                    <a:pt x="935" y="372"/>
                  </a:lnTo>
                  <a:lnTo>
                    <a:pt x="923" y="378"/>
                  </a:lnTo>
                  <a:lnTo>
                    <a:pt x="912" y="384"/>
                  </a:lnTo>
                  <a:lnTo>
                    <a:pt x="900" y="390"/>
                  </a:lnTo>
                  <a:lnTo>
                    <a:pt x="888" y="397"/>
                  </a:lnTo>
                  <a:lnTo>
                    <a:pt x="876" y="403"/>
                  </a:lnTo>
                  <a:lnTo>
                    <a:pt x="863" y="408"/>
                  </a:lnTo>
                  <a:lnTo>
                    <a:pt x="851" y="414"/>
                  </a:lnTo>
                  <a:lnTo>
                    <a:pt x="838" y="419"/>
                  </a:lnTo>
                  <a:lnTo>
                    <a:pt x="826" y="427"/>
                  </a:lnTo>
                  <a:lnTo>
                    <a:pt x="812" y="431"/>
                  </a:lnTo>
                  <a:lnTo>
                    <a:pt x="798" y="436"/>
                  </a:lnTo>
                  <a:lnTo>
                    <a:pt x="784" y="441"/>
                  </a:lnTo>
                  <a:lnTo>
                    <a:pt x="772" y="446"/>
                  </a:lnTo>
                  <a:lnTo>
                    <a:pt x="756" y="451"/>
                  </a:lnTo>
                  <a:lnTo>
                    <a:pt x="744" y="456"/>
                  </a:lnTo>
                  <a:lnTo>
                    <a:pt x="730" y="460"/>
                  </a:lnTo>
                  <a:lnTo>
                    <a:pt x="716" y="465"/>
                  </a:lnTo>
                  <a:lnTo>
                    <a:pt x="701" y="468"/>
                  </a:lnTo>
                  <a:lnTo>
                    <a:pt x="687" y="472"/>
                  </a:lnTo>
                  <a:lnTo>
                    <a:pt x="672" y="475"/>
                  </a:lnTo>
                  <a:lnTo>
                    <a:pt x="659" y="478"/>
                  </a:lnTo>
                  <a:lnTo>
                    <a:pt x="644" y="481"/>
                  </a:lnTo>
                  <a:lnTo>
                    <a:pt x="628" y="483"/>
                  </a:lnTo>
                  <a:lnTo>
                    <a:pt x="613" y="486"/>
                  </a:lnTo>
                  <a:lnTo>
                    <a:pt x="600" y="488"/>
                  </a:lnTo>
                  <a:lnTo>
                    <a:pt x="583" y="490"/>
                  </a:lnTo>
                  <a:lnTo>
                    <a:pt x="569" y="491"/>
                  </a:lnTo>
                  <a:lnTo>
                    <a:pt x="554" y="492"/>
                  </a:lnTo>
                  <a:lnTo>
                    <a:pt x="539" y="493"/>
                  </a:lnTo>
                  <a:lnTo>
                    <a:pt x="524" y="493"/>
                  </a:lnTo>
                  <a:lnTo>
                    <a:pt x="509" y="495"/>
                  </a:lnTo>
                  <a:lnTo>
                    <a:pt x="495" y="495"/>
                  </a:lnTo>
                  <a:lnTo>
                    <a:pt x="482" y="495"/>
                  </a:lnTo>
                  <a:lnTo>
                    <a:pt x="467" y="495"/>
                  </a:lnTo>
                  <a:lnTo>
                    <a:pt x="454" y="493"/>
                  </a:lnTo>
                  <a:lnTo>
                    <a:pt x="440" y="493"/>
                  </a:lnTo>
                  <a:lnTo>
                    <a:pt x="426" y="492"/>
                  </a:lnTo>
                  <a:lnTo>
                    <a:pt x="413" y="491"/>
                  </a:lnTo>
                  <a:lnTo>
                    <a:pt x="400" y="490"/>
                  </a:lnTo>
                  <a:lnTo>
                    <a:pt x="387" y="488"/>
                  </a:lnTo>
                  <a:lnTo>
                    <a:pt x="375" y="486"/>
                  </a:lnTo>
                  <a:lnTo>
                    <a:pt x="361" y="485"/>
                  </a:lnTo>
                  <a:lnTo>
                    <a:pt x="349" y="482"/>
                  </a:lnTo>
                  <a:lnTo>
                    <a:pt x="336" y="480"/>
                  </a:lnTo>
                  <a:lnTo>
                    <a:pt x="323" y="478"/>
                  </a:lnTo>
                  <a:lnTo>
                    <a:pt x="312" y="475"/>
                  </a:lnTo>
                  <a:lnTo>
                    <a:pt x="301" y="473"/>
                  </a:lnTo>
                  <a:lnTo>
                    <a:pt x="288" y="471"/>
                  </a:lnTo>
                  <a:lnTo>
                    <a:pt x="277" y="468"/>
                  </a:lnTo>
                  <a:lnTo>
                    <a:pt x="266" y="465"/>
                  </a:lnTo>
                  <a:lnTo>
                    <a:pt x="256" y="462"/>
                  </a:lnTo>
                  <a:lnTo>
                    <a:pt x="244" y="458"/>
                  </a:lnTo>
                  <a:lnTo>
                    <a:pt x="234" y="456"/>
                  </a:lnTo>
                  <a:lnTo>
                    <a:pt x="223" y="452"/>
                  </a:lnTo>
                  <a:lnTo>
                    <a:pt x="213" y="450"/>
                  </a:lnTo>
                  <a:lnTo>
                    <a:pt x="203" y="446"/>
                  </a:lnTo>
                  <a:lnTo>
                    <a:pt x="194" y="443"/>
                  </a:lnTo>
                  <a:lnTo>
                    <a:pt x="184" y="439"/>
                  </a:lnTo>
                  <a:lnTo>
                    <a:pt x="175" y="436"/>
                  </a:lnTo>
                  <a:lnTo>
                    <a:pt x="165" y="432"/>
                  </a:lnTo>
                  <a:lnTo>
                    <a:pt x="158" y="429"/>
                  </a:lnTo>
                  <a:lnTo>
                    <a:pt x="149" y="426"/>
                  </a:lnTo>
                  <a:lnTo>
                    <a:pt x="140" y="423"/>
                  </a:lnTo>
                  <a:lnTo>
                    <a:pt x="133" y="419"/>
                  </a:lnTo>
                  <a:lnTo>
                    <a:pt x="125" y="417"/>
                  </a:lnTo>
                  <a:lnTo>
                    <a:pt x="118" y="413"/>
                  </a:lnTo>
                  <a:lnTo>
                    <a:pt x="110" y="411"/>
                  </a:lnTo>
                  <a:lnTo>
                    <a:pt x="104" y="407"/>
                  </a:lnTo>
                  <a:lnTo>
                    <a:pt x="98" y="403"/>
                  </a:lnTo>
                  <a:lnTo>
                    <a:pt x="91" y="400"/>
                  </a:lnTo>
                  <a:lnTo>
                    <a:pt x="85" y="397"/>
                  </a:lnTo>
                  <a:lnTo>
                    <a:pt x="79" y="394"/>
                  </a:lnTo>
                  <a:lnTo>
                    <a:pt x="74" y="392"/>
                  </a:lnTo>
                  <a:lnTo>
                    <a:pt x="69" y="389"/>
                  </a:lnTo>
                  <a:lnTo>
                    <a:pt x="64" y="387"/>
                  </a:lnTo>
                  <a:lnTo>
                    <a:pt x="59" y="384"/>
                  </a:lnTo>
                  <a:lnTo>
                    <a:pt x="55" y="383"/>
                  </a:lnTo>
                  <a:lnTo>
                    <a:pt x="51" y="379"/>
                  </a:lnTo>
                  <a:lnTo>
                    <a:pt x="47" y="378"/>
                  </a:lnTo>
                  <a:lnTo>
                    <a:pt x="44" y="375"/>
                  </a:lnTo>
                  <a:lnTo>
                    <a:pt x="41" y="374"/>
                  </a:lnTo>
                  <a:lnTo>
                    <a:pt x="36" y="372"/>
                  </a:lnTo>
                  <a:lnTo>
                    <a:pt x="33" y="369"/>
                  </a:lnTo>
                  <a:lnTo>
                    <a:pt x="31" y="368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6" name="Freeform 78"/>
            <p:cNvSpPr>
              <a:spLocks/>
            </p:cNvSpPr>
            <p:nvPr/>
          </p:nvSpPr>
          <p:spPr bwMode="auto">
            <a:xfrm>
              <a:off x="3188" y="3000"/>
              <a:ext cx="188" cy="119"/>
            </a:xfrm>
            <a:custGeom>
              <a:avLst/>
              <a:gdLst>
                <a:gd name="T0" fmla="*/ 20 w 565"/>
                <a:gd name="T1" fmla="*/ 48 h 355"/>
                <a:gd name="T2" fmla="*/ 43 w 565"/>
                <a:gd name="T3" fmla="*/ 36 h 355"/>
                <a:gd name="T4" fmla="*/ 71 w 565"/>
                <a:gd name="T5" fmla="*/ 23 h 355"/>
                <a:gd name="T6" fmla="*/ 100 w 565"/>
                <a:gd name="T7" fmla="*/ 12 h 355"/>
                <a:gd name="T8" fmla="*/ 127 w 565"/>
                <a:gd name="T9" fmla="*/ 3 h 355"/>
                <a:gd name="T10" fmla="*/ 142 w 565"/>
                <a:gd name="T11" fmla="*/ 2 h 355"/>
                <a:gd name="T12" fmla="*/ 137 w 565"/>
                <a:gd name="T13" fmla="*/ 22 h 355"/>
                <a:gd name="T14" fmla="*/ 133 w 565"/>
                <a:gd name="T15" fmla="*/ 49 h 355"/>
                <a:gd name="T16" fmla="*/ 136 w 565"/>
                <a:gd name="T17" fmla="*/ 83 h 355"/>
                <a:gd name="T18" fmla="*/ 147 w 565"/>
                <a:gd name="T19" fmla="*/ 119 h 355"/>
                <a:gd name="T20" fmla="*/ 175 w 565"/>
                <a:gd name="T21" fmla="*/ 150 h 355"/>
                <a:gd name="T22" fmla="*/ 195 w 565"/>
                <a:gd name="T23" fmla="*/ 163 h 355"/>
                <a:gd name="T24" fmla="*/ 221 w 565"/>
                <a:gd name="T25" fmla="*/ 171 h 355"/>
                <a:gd name="T26" fmla="*/ 246 w 565"/>
                <a:gd name="T27" fmla="*/ 174 h 355"/>
                <a:gd name="T28" fmla="*/ 270 w 565"/>
                <a:gd name="T29" fmla="*/ 171 h 355"/>
                <a:gd name="T30" fmla="*/ 292 w 565"/>
                <a:gd name="T31" fmla="*/ 163 h 355"/>
                <a:gd name="T32" fmla="*/ 312 w 565"/>
                <a:gd name="T33" fmla="*/ 150 h 355"/>
                <a:gd name="T34" fmla="*/ 342 w 565"/>
                <a:gd name="T35" fmla="*/ 126 h 355"/>
                <a:gd name="T36" fmla="*/ 371 w 565"/>
                <a:gd name="T37" fmla="*/ 92 h 355"/>
                <a:gd name="T38" fmla="*/ 391 w 565"/>
                <a:gd name="T39" fmla="*/ 62 h 355"/>
                <a:gd name="T40" fmla="*/ 402 w 565"/>
                <a:gd name="T41" fmla="*/ 43 h 355"/>
                <a:gd name="T42" fmla="*/ 431 w 565"/>
                <a:gd name="T43" fmla="*/ 12 h 355"/>
                <a:gd name="T44" fmla="*/ 455 w 565"/>
                <a:gd name="T45" fmla="*/ 19 h 355"/>
                <a:gd name="T46" fmla="*/ 487 w 565"/>
                <a:gd name="T47" fmla="*/ 32 h 355"/>
                <a:gd name="T48" fmla="*/ 517 w 565"/>
                <a:gd name="T49" fmla="*/ 43 h 355"/>
                <a:gd name="T50" fmla="*/ 546 w 565"/>
                <a:gd name="T51" fmla="*/ 56 h 355"/>
                <a:gd name="T52" fmla="*/ 565 w 565"/>
                <a:gd name="T53" fmla="*/ 67 h 355"/>
                <a:gd name="T54" fmla="*/ 558 w 565"/>
                <a:gd name="T55" fmla="*/ 85 h 355"/>
                <a:gd name="T56" fmla="*/ 551 w 565"/>
                <a:gd name="T57" fmla="*/ 106 h 355"/>
                <a:gd name="T58" fmla="*/ 540 w 565"/>
                <a:gd name="T59" fmla="*/ 132 h 355"/>
                <a:gd name="T60" fmla="*/ 526 w 565"/>
                <a:gd name="T61" fmla="*/ 163 h 355"/>
                <a:gd name="T62" fmla="*/ 509 w 565"/>
                <a:gd name="T63" fmla="*/ 195 h 355"/>
                <a:gd name="T64" fmla="*/ 487 w 565"/>
                <a:gd name="T65" fmla="*/ 228 h 355"/>
                <a:gd name="T66" fmla="*/ 462 w 565"/>
                <a:gd name="T67" fmla="*/ 261 h 355"/>
                <a:gd name="T68" fmla="*/ 433 w 565"/>
                <a:gd name="T69" fmla="*/ 289 h 355"/>
                <a:gd name="T70" fmla="*/ 400 w 565"/>
                <a:gd name="T71" fmla="*/ 316 h 355"/>
                <a:gd name="T72" fmla="*/ 362 w 565"/>
                <a:gd name="T73" fmla="*/ 337 h 355"/>
                <a:gd name="T74" fmla="*/ 320 w 565"/>
                <a:gd name="T75" fmla="*/ 350 h 355"/>
                <a:gd name="T76" fmla="*/ 274 w 565"/>
                <a:gd name="T77" fmla="*/ 355 h 355"/>
                <a:gd name="T78" fmla="*/ 230 w 565"/>
                <a:gd name="T79" fmla="*/ 354 h 355"/>
                <a:gd name="T80" fmla="*/ 191 w 565"/>
                <a:gd name="T81" fmla="*/ 350 h 355"/>
                <a:gd name="T82" fmla="*/ 160 w 565"/>
                <a:gd name="T83" fmla="*/ 345 h 355"/>
                <a:gd name="T84" fmla="*/ 132 w 565"/>
                <a:gd name="T85" fmla="*/ 335 h 355"/>
                <a:gd name="T86" fmla="*/ 110 w 565"/>
                <a:gd name="T87" fmla="*/ 326 h 355"/>
                <a:gd name="T88" fmla="*/ 83 w 565"/>
                <a:gd name="T89" fmla="*/ 311 h 355"/>
                <a:gd name="T90" fmla="*/ 62 w 565"/>
                <a:gd name="T91" fmla="*/ 289 h 355"/>
                <a:gd name="T92" fmla="*/ 49 w 565"/>
                <a:gd name="T93" fmla="*/ 271 h 355"/>
                <a:gd name="T94" fmla="*/ 41 w 565"/>
                <a:gd name="T95" fmla="*/ 257 h 355"/>
                <a:gd name="T96" fmla="*/ 29 w 565"/>
                <a:gd name="T97" fmla="*/ 235 h 355"/>
                <a:gd name="T98" fmla="*/ 18 w 565"/>
                <a:gd name="T99" fmla="*/ 208 h 355"/>
                <a:gd name="T100" fmla="*/ 8 w 565"/>
                <a:gd name="T101" fmla="*/ 174 h 355"/>
                <a:gd name="T102" fmla="*/ 4 w 565"/>
                <a:gd name="T103" fmla="*/ 152 h 355"/>
                <a:gd name="T104" fmla="*/ 2 w 565"/>
                <a:gd name="T105" fmla="*/ 130 h 355"/>
                <a:gd name="T106" fmla="*/ 0 w 565"/>
                <a:gd name="T107" fmla="*/ 105 h 355"/>
                <a:gd name="T108" fmla="*/ 4 w 565"/>
                <a:gd name="T109" fmla="*/ 57 h 3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5"/>
                <a:gd name="T166" fmla="*/ 0 h 355"/>
                <a:gd name="T167" fmla="*/ 565 w 565"/>
                <a:gd name="T168" fmla="*/ 355 h 3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5" h="355">
                  <a:moveTo>
                    <a:pt x="4" y="57"/>
                  </a:moveTo>
                  <a:lnTo>
                    <a:pt x="5" y="56"/>
                  </a:lnTo>
                  <a:lnTo>
                    <a:pt x="9" y="54"/>
                  </a:lnTo>
                  <a:lnTo>
                    <a:pt x="14" y="52"/>
                  </a:lnTo>
                  <a:lnTo>
                    <a:pt x="20" y="48"/>
                  </a:lnTo>
                  <a:lnTo>
                    <a:pt x="24" y="46"/>
                  </a:lnTo>
                  <a:lnTo>
                    <a:pt x="29" y="43"/>
                  </a:lnTo>
                  <a:lnTo>
                    <a:pt x="33" y="41"/>
                  </a:lnTo>
                  <a:lnTo>
                    <a:pt x="38" y="39"/>
                  </a:lnTo>
                  <a:lnTo>
                    <a:pt x="43" y="36"/>
                  </a:lnTo>
                  <a:lnTo>
                    <a:pt x="48" y="34"/>
                  </a:lnTo>
                  <a:lnTo>
                    <a:pt x="54" y="31"/>
                  </a:lnTo>
                  <a:lnTo>
                    <a:pt x="61" y="29"/>
                  </a:lnTo>
                  <a:lnTo>
                    <a:pt x="66" y="25"/>
                  </a:lnTo>
                  <a:lnTo>
                    <a:pt x="71" y="23"/>
                  </a:lnTo>
                  <a:lnTo>
                    <a:pt x="77" y="20"/>
                  </a:lnTo>
                  <a:lnTo>
                    <a:pt x="83" y="18"/>
                  </a:lnTo>
                  <a:lnTo>
                    <a:pt x="88" y="15"/>
                  </a:lnTo>
                  <a:lnTo>
                    <a:pt x="95" y="13"/>
                  </a:lnTo>
                  <a:lnTo>
                    <a:pt x="100" y="12"/>
                  </a:lnTo>
                  <a:lnTo>
                    <a:pt x="107" y="9"/>
                  </a:lnTo>
                  <a:lnTo>
                    <a:pt x="111" y="7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7" y="3"/>
                  </a:lnTo>
                  <a:lnTo>
                    <a:pt x="131" y="2"/>
                  </a:lnTo>
                  <a:lnTo>
                    <a:pt x="136" y="0"/>
                  </a:lnTo>
                  <a:lnTo>
                    <a:pt x="140" y="0"/>
                  </a:lnTo>
                  <a:lnTo>
                    <a:pt x="143" y="0"/>
                  </a:lnTo>
                  <a:lnTo>
                    <a:pt x="142" y="2"/>
                  </a:lnTo>
                  <a:lnTo>
                    <a:pt x="142" y="5"/>
                  </a:lnTo>
                  <a:lnTo>
                    <a:pt x="141" y="8"/>
                  </a:lnTo>
                  <a:lnTo>
                    <a:pt x="140" y="12"/>
                  </a:lnTo>
                  <a:lnTo>
                    <a:pt x="138" y="17"/>
                  </a:lnTo>
                  <a:lnTo>
                    <a:pt x="137" y="22"/>
                  </a:lnTo>
                  <a:lnTo>
                    <a:pt x="136" y="25"/>
                  </a:lnTo>
                  <a:lnTo>
                    <a:pt x="136" y="31"/>
                  </a:lnTo>
                  <a:lnTo>
                    <a:pt x="135" y="37"/>
                  </a:lnTo>
                  <a:lnTo>
                    <a:pt x="135" y="43"/>
                  </a:lnTo>
                  <a:lnTo>
                    <a:pt x="133" y="49"/>
                  </a:lnTo>
                  <a:lnTo>
                    <a:pt x="133" y="56"/>
                  </a:lnTo>
                  <a:lnTo>
                    <a:pt x="133" y="63"/>
                  </a:lnTo>
                  <a:lnTo>
                    <a:pt x="135" y="69"/>
                  </a:lnTo>
                  <a:lnTo>
                    <a:pt x="135" y="77"/>
                  </a:lnTo>
                  <a:lnTo>
                    <a:pt x="136" y="83"/>
                  </a:lnTo>
                  <a:lnTo>
                    <a:pt x="137" y="91"/>
                  </a:lnTo>
                  <a:lnTo>
                    <a:pt x="138" y="98"/>
                  </a:lnTo>
                  <a:lnTo>
                    <a:pt x="141" y="105"/>
                  </a:lnTo>
                  <a:lnTo>
                    <a:pt x="143" y="112"/>
                  </a:lnTo>
                  <a:lnTo>
                    <a:pt x="147" y="119"/>
                  </a:lnTo>
                  <a:lnTo>
                    <a:pt x="152" y="126"/>
                  </a:lnTo>
                  <a:lnTo>
                    <a:pt x="156" y="132"/>
                  </a:lnTo>
                  <a:lnTo>
                    <a:pt x="161" y="139"/>
                  </a:lnTo>
                  <a:lnTo>
                    <a:pt x="167" y="144"/>
                  </a:lnTo>
                  <a:lnTo>
                    <a:pt x="175" y="150"/>
                  </a:lnTo>
                  <a:lnTo>
                    <a:pt x="177" y="152"/>
                  </a:lnTo>
                  <a:lnTo>
                    <a:pt x="182" y="155"/>
                  </a:lnTo>
                  <a:lnTo>
                    <a:pt x="186" y="157"/>
                  </a:lnTo>
                  <a:lnTo>
                    <a:pt x="191" y="161"/>
                  </a:lnTo>
                  <a:lnTo>
                    <a:pt x="195" y="163"/>
                  </a:lnTo>
                  <a:lnTo>
                    <a:pt x="200" y="165"/>
                  </a:lnTo>
                  <a:lnTo>
                    <a:pt x="205" y="168"/>
                  </a:lnTo>
                  <a:lnTo>
                    <a:pt x="211" y="169"/>
                  </a:lnTo>
                  <a:lnTo>
                    <a:pt x="216" y="170"/>
                  </a:lnTo>
                  <a:lnTo>
                    <a:pt x="221" y="171"/>
                  </a:lnTo>
                  <a:lnTo>
                    <a:pt x="226" y="173"/>
                  </a:lnTo>
                  <a:lnTo>
                    <a:pt x="231" y="174"/>
                  </a:lnTo>
                  <a:lnTo>
                    <a:pt x="236" y="174"/>
                  </a:lnTo>
                  <a:lnTo>
                    <a:pt x="241" y="174"/>
                  </a:lnTo>
                  <a:lnTo>
                    <a:pt x="246" y="174"/>
                  </a:lnTo>
                  <a:lnTo>
                    <a:pt x="251" y="174"/>
                  </a:lnTo>
                  <a:lnTo>
                    <a:pt x="255" y="173"/>
                  </a:lnTo>
                  <a:lnTo>
                    <a:pt x="260" y="173"/>
                  </a:lnTo>
                  <a:lnTo>
                    <a:pt x="265" y="171"/>
                  </a:lnTo>
                  <a:lnTo>
                    <a:pt x="270" y="171"/>
                  </a:lnTo>
                  <a:lnTo>
                    <a:pt x="274" y="169"/>
                  </a:lnTo>
                  <a:lnTo>
                    <a:pt x="279" y="168"/>
                  </a:lnTo>
                  <a:lnTo>
                    <a:pt x="283" y="166"/>
                  </a:lnTo>
                  <a:lnTo>
                    <a:pt x="288" y="165"/>
                  </a:lnTo>
                  <a:lnTo>
                    <a:pt x="292" y="163"/>
                  </a:lnTo>
                  <a:lnTo>
                    <a:pt x="297" y="160"/>
                  </a:lnTo>
                  <a:lnTo>
                    <a:pt x="300" y="157"/>
                  </a:lnTo>
                  <a:lnTo>
                    <a:pt x="304" y="156"/>
                  </a:lnTo>
                  <a:lnTo>
                    <a:pt x="308" y="152"/>
                  </a:lnTo>
                  <a:lnTo>
                    <a:pt x="312" y="150"/>
                  </a:lnTo>
                  <a:lnTo>
                    <a:pt x="317" y="147"/>
                  </a:lnTo>
                  <a:lnTo>
                    <a:pt x="320" y="145"/>
                  </a:lnTo>
                  <a:lnTo>
                    <a:pt x="328" y="139"/>
                  </a:lnTo>
                  <a:lnTo>
                    <a:pt x="334" y="132"/>
                  </a:lnTo>
                  <a:lnTo>
                    <a:pt x="342" y="126"/>
                  </a:lnTo>
                  <a:lnTo>
                    <a:pt x="349" y="120"/>
                  </a:lnTo>
                  <a:lnTo>
                    <a:pt x="354" y="112"/>
                  </a:lnTo>
                  <a:lnTo>
                    <a:pt x="361" y="106"/>
                  </a:lnTo>
                  <a:lnTo>
                    <a:pt x="366" y="98"/>
                  </a:lnTo>
                  <a:lnTo>
                    <a:pt x="371" y="92"/>
                  </a:lnTo>
                  <a:lnTo>
                    <a:pt x="376" y="85"/>
                  </a:lnTo>
                  <a:lnTo>
                    <a:pt x="379" y="78"/>
                  </a:lnTo>
                  <a:lnTo>
                    <a:pt x="383" y="72"/>
                  </a:lnTo>
                  <a:lnTo>
                    <a:pt x="388" y="67"/>
                  </a:lnTo>
                  <a:lnTo>
                    <a:pt x="391" y="62"/>
                  </a:lnTo>
                  <a:lnTo>
                    <a:pt x="393" y="57"/>
                  </a:lnTo>
                  <a:lnTo>
                    <a:pt x="396" y="52"/>
                  </a:lnTo>
                  <a:lnTo>
                    <a:pt x="398" y="49"/>
                  </a:lnTo>
                  <a:lnTo>
                    <a:pt x="401" y="44"/>
                  </a:lnTo>
                  <a:lnTo>
                    <a:pt x="402" y="43"/>
                  </a:lnTo>
                  <a:lnTo>
                    <a:pt x="420" y="8"/>
                  </a:lnTo>
                  <a:lnTo>
                    <a:pt x="425" y="9"/>
                  </a:lnTo>
                  <a:lnTo>
                    <a:pt x="426" y="9"/>
                  </a:lnTo>
                  <a:lnTo>
                    <a:pt x="431" y="12"/>
                  </a:lnTo>
                  <a:lnTo>
                    <a:pt x="435" y="13"/>
                  </a:lnTo>
                  <a:lnTo>
                    <a:pt x="440" y="14"/>
                  </a:lnTo>
                  <a:lnTo>
                    <a:pt x="443" y="17"/>
                  </a:lnTo>
                  <a:lnTo>
                    <a:pt x="450" y="18"/>
                  </a:lnTo>
                  <a:lnTo>
                    <a:pt x="455" y="19"/>
                  </a:lnTo>
                  <a:lnTo>
                    <a:pt x="461" y="22"/>
                  </a:lnTo>
                  <a:lnTo>
                    <a:pt x="467" y="24"/>
                  </a:lnTo>
                  <a:lnTo>
                    <a:pt x="474" y="27"/>
                  </a:lnTo>
                  <a:lnTo>
                    <a:pt x="480" y="29"/>
                  </a:lnTo>
                  <a:lnTo>
                    <a:pt x="487" y="32"/>
                  </a:lnTo>
                  <a:lnTo>
                    <a:pt x="494" y="34"/>
                  </a:lnTo>
                  <a:lnTo>
                    <a:pt x="500" y="36"/>
                  </a:lnTo>
                  <a:lnTo>
                    <a:pt x="506" y="38"/>
                  </a:lnTo>
                  <a:lnTo>
                    <a:pt x="512" y="41"/>
                  </a:lnTo>
                  <a:lnTo>
                    <a:pt x="517" y="43"/>
                  </a:lnTo>
                  <a:lnTo>
                    <a:pt x="524" y="46"/>
                  </a:lnTo>
                  <a:lnTo>
                    <a:pt x="530" y="48"/>
                  </a:lnTo>
                  <a:lnTo>
                    <a:pt x="536" y="51"/>
                  </a:lnTo>
                  <a:lnTo>
                    <a:pt x="541" y="53"/>
                  </a:lnTo>
                  <a:lnTo>
                    <a:pt x="546" y="56"/>
                  </a:lnTo>
                  <a:lnTo>
                    <a:pt x="550" y="57"/>
                  </a:lnTo>
                  <a:lnTo>
                    <a:pt x="555" y="59"/>
                  </a:lnTo>
                  <a:lnTo>
                    <a:pt x="561" y="63"/>
                  </a:lnTo>
                  <a:lnTo>
                    <a:pt x="565" y="67"/>
                  </a:lnTo>
                  <a:lnTo>
                    <a:pt x="564" y="69"/>
                  </a:lnTo>
                  <a:lnTo>
                    <a:pt x="563" y="73"/>
                  </a:lnTo>
                  <a:lnTo>
                    <a:pt x="561" y="78"/>
                  </a:lnTo>
                  <a:lnTo>
                    <a:pt x="560" y="81"/>
                  </a:lnTo>
                  <a:lnTo>
                    <a:pt x="558" y="85"/>
                  </a:lnTo>
                  <a:lnTo>
                    <a:pt x="556" y="88"/>
                  </a:lnTo>
                  <a:lnTo>
                    <a:pt x="556" y="93"/>
                  </a:lnTo>
                  <a:lnTo>
                    <a:pt x="554" y="96"/>
                  </a:lnTo>
                  <a:lnTo>
                    <a:pt x="553" y="101"/>
                  </a:lnTo>
                  <a:lnTo>
                    <a:pt x="551" y="106"/>
                  </a:lnTo>
                  <a:lnTo>
                    <a:pt x="550" y="111"/>
                  </a:lnTo>
                  <a:lnTo>
                    <a:pt x="548" y="116"/>
                  </a:lnTo>
                  <a:lnTo>
                    <a:pt x="545" y="121"/>
                  </a:lnTo>
                  <a:lnTo>
                    <a:pt x="543" y="126"/>
                  </a:lnTo>
                  <a:lnTo>
                    <a:pt x="540" y="132"/>
                  </a:lnTo>
                  <a:lnTo>
                    <a:pt x="538" y="137"/>
                  </a:lnTo>
                  <a:lnTo>
                    <a:pt x="535" y="144"/>
                  </a:lnTo>
                  <a:lnTo>
                    <a:pt x="533" y="150"/>
                  </a:lnTo>
                  <a:lnTo>
                    <a:pt x="530" y="156"/>
                  </a:lnTo>
                  <a:lnTo>
                    <a:pt x="526" y="163"/>
                  </a:lnTo>
                  <a:lnTo>
                    <a:pt x="523" y="169"/>
                  </a:lnTo>
                  <a:lnTo>
                    <a:pt x="520" y="175"/>
                  </a:lnTo>
                  <a:lnTo>
                    <a:pt x="516" y="181"/>
                  </a:lnTo>
                  <a:lnTo>
                    <a:pt x="512" y="188"/>
                  </a:lnTo>
                  <a:lnTo>
                    <a:pt x="509" y="195"/>
                  </a:lnTo>
                  <a:lnTo>
                    <a:pt x="505" y="201"/>
                  </a:lnTo>
                  <a:lnTo>
                    <a:pt x="501" y="208"/>
                  </a:lnTo>
                  <a:lnTo>
                    <a:pt x="496" y="215"/>
                  </a:lnTo>
                  <a:lnTo>
                    <a:pt x="492" y="222"/>
                  </a:lnTo>
                  <a:lnTo>
                    <a:pt x="487" y="228"/>
                  </a:lnTo>
                  <a:lnTo>
                    <a:pt x="484" y="234"/>
                  </a:lnTo>
                  <a:lnTo>
                    <a:pt x="477" y="240"/>
                  </a:lnTo>
                  <a:lnTo>
                    <a:pt x="472" y="247"/>
                  </a:lnTo>
                  <a:lnTo>
                    <a:pt x="467" y="254"/>
                  </a:lnTo>
                  <a:lnTo>
                    <a:pt x="462" y="261"/>
                  </a:lnTo>
                  <a:lnTo>
                    <a:pt x="457" y="266"/>
                  </a:lnTo>
                  <a:lnTo>
                    <a:pt x="451" y="272"/>
                  </a:lnTo>
                  <a:lnTo>
                    <a:pt x="445" y="278"/>
                  </a:lnTo>
                  <a:lnTo>
                    <a:pt x="440" y="284"/>
                  </a:lnTo>
                  <a:lnTo>
                    <a:pt x="433" y="289"/>
                  </a:lnTo>
                  <a:lnTo>
                    <a:pt x="427" y="296"/>
                  </a:lnTo>
                  <a:lnTo>
                    <a:pt x="421" y="301"/>
                  </a:lnTo>
                  <a:lnTo>
                    <a:pt x="415" y="307"/>
                  </a:lnTo>
                  <a:lnTo>
                    <a:pt x="407" y="311"/>
                  </a:lnTo>
                  <a:lnTo>
                    <a:pt x="400" y="316"/>
                  </a:lnTo>
                  <a:lnTo>
                    <a:pt x="393" y="321"/>
                  </a:lnTo>
                  <a:lnTo>
                    <a:pt x="386" y="326"/>
                  </a:lnTo>
                  <a:lnTo>
                    <a:pt x="378" y="328"/>
                  </a:lnTo>
                  <a:lnTo>
                    <a:pt x="371" y="333"/>
                  </a:lnTo>
                  <a:lnTo>
                    <a:pt x="362" y="337"/>
                  </a:lnTo>
                  <a:lnTo>
                    <a:pt x="354" y="340"/>
                  </a:lnTo>
                  <a:lnTo>
                    <a:pt x="347" y="342"/>
                  </a:lnTo>
                  <a:lnTo>
                    <a:pt x="338" y="345"/>
                  </a:lnTo>
                  <a:lnTo>
                    <a:pt x="329" y="347"/>
                  </a:lnTo>
                  <a:lnTo>
                    <a:pt x="320" y="350"/>
                  </a:lnTo>
                  <a:lnTo>
                    <a:pt x="312" y="351"/>
                  </a:lnTo>
                  <a:lnTo>
                    <a:pt x="303" y="354"/>
                  </a:lnTo>
                  <a:lnTo>
                    <a:pt x="294" y="354"/>
                  </a:lnTo>
                  <a:lnTo>
                    <a:pt x="284" y="355"/>
                  </a:lnTo>
                  <a:lnTo>
                    <a:pt x="274" y="355"/>
                  </a:lnTo>
                  <a:lnTo>
                    <a:pt x="265" y="355"/>
                  </a:lnTo>
                  <a:lnTo>
                    <a:pt x="255" y="355"/>
                  </a:lnTo>
                  <a:lnTo>
                    <a:pt x="248" y="355"/>
                  </a:lnTo>
                  <a:lnTo>
                    <a:pt x="239" y="355"/>
                  </a:lnTo>
                  <a:lnTo>
                    <a:pt x="230" y="354"/>
                  </a:lnTo>
                  <a:lnTo>
                    <a:pt x="221" y="354"/>
                  </a:lnTo>
                  <a:lnTo>
                    <a:pt x="215" y="354"/>
                  </a:lnTo>
                  <a:lnTo>
                    <a:pt x="206" y="351"/>
                  </a:lnTo>
                  <a:lnTo>
                    <a:pt x="199" y="351"/>
                  </a:lnTo>
                  <a:lnTo>
                    <a:pt x="191" y="350"/>
                  </a:lnTo>
                  <a:lnTo>
                    <a:pt x="185" y="349"/>
                  </a:lnTo>
                  <a:lnTo>
                    <a:pt x="179" y="347"/>
                  </a:lnTo>
                  <a:lnTo>
                    <a:pt x="172" y="346"/>
                  </a:lnTo>
                  <a:lnTo>
                    <a:pt x="166" y="345"/>
                  </a:lnTo>
                  <a:lnTo>
                    <a:pt x="160" y="345"/>
                  </a:lnTo>
                  <a:lnTo>
                    <a:pt x="153" y="342"/>
                  </a:lnTo>
                  <a:lnTo>
                    <a:pt x="148" y="341"/>
                  </a:lnTo>
                  <a:lnTo>
                    <a:pt x="142" y="338"/>
                  </a:lnTo>
                  <a:lnTo>
                    <a:pt x="137" y="337"/>
                  </a:lnTo>
                  <a:lnTo>
                    <a:pt x="132" y="335"/>
                  </a:lnTo>
                  <a:lnTo>
                    <a:pt x="127" y="333"/>
                  </a:lnTo>
                  <a:lnTo>
                    <a:pt x="123" y="332"/>
                  </a:lnTo>
                  <a:lnTo>
                    <a:pt x="118" y="330"/>
                  </a:lnTo>
                  <a:lnTo>
                    <a:pt x="115" y="328"/>
                  </a:lnTo>
                  <a:lnTo>
                    <a:pt x="110" y="326"/>
                  </a:lnTo>
                  <a:lnTo>
                    <a:pt x="106" y="323"/>
                  </a:lnTo>
                  <a:lnTo>
                    <a:pt x="102" y="322"/>
                  </a:lnTo>
                  <a:lnTo>
                    <a:pt x="95" y="318"/>
                  </a:lnTo>
                  <a:lnTo>
                    <a:pt x="89" y="315"/>
                  </a:lnTo>
                  <a:lnTo>
                    <a:pt x="83" y="311"/>
                  </a:lnTo>
                  <a:lnTo>
                    <a:pt x="77" y="306"/>
                  </a:lnTo>
                  <a:lnTo>
                    <a:pt x="73" y="302"/>
                  </a:lnTo>
                  <a:lnTo>
                    <a:pt x="69" y="298"/>
                  </a:lnTo>
                  <a:lnTo>
                    <a:pt x="64" y="293"/>
                  </a:lnTo>
                  <a:lnTo>
                    <a:pt x="62" y="289"/>
                  </a:lnTo>
                  <a:lnTo>
                    <a:pt x="59" y="286"/>
                  </a:lnTo>
                  <a:lnTo>
                    <a:pt x="57" y="283"/>
                  </a:lnTo>
                  <a:lnTo>
                    <a:pt x="53" y="277"/>
                  </a:lnTo>
                  <a:lnTo>
                    <a:pt x="52" y="273"/>
                  </a:lnTo>
                  <a:lnTo>
                    <a:pt x="49" y="271"/>
                  </a:lnTo>
                  <a:lnTo>
                    <a:pt x="49" y="269"/>
                  </a:lnTo>
                  <a:lnTo>
                    <a:pt x="48" y="268"/>
                  </a:lnTo>
                  <a:lnTo>
                    <a:pt x="47" y="266"/>
                  </a:lnTo>
                  <a:lnTo>
                    <a:pt x="44" y="262"/>
                  </a:lnTo>
                  <a:lnTo>
                    <a:pt x="41" y="257"/>
                  </a:lnTo>
                  <a:lnTo>
                    <a:pt x="38" y="252"/>
                  </a:lnTo>
                  <a:lnTo>
                    <a:pt x="37" y="249"/>
                  </a:lnTo>
                  <a:lnTo>
                    <a:pt x="34" y="244"/>
                  </a:lnTo>
                  <a:lnTo>
                    <a:pt x="32" y="240"/>
                  </a:lnTo>
                  <a:lnTo>
                    <a:pt x="29" y="235"/>
                  </a:lnTo>
                  <a:lnTo>
                    <a:pt x="27" y="232"/>
                  </a:lnTo>
                  <a:lnTo>
                    <a:pt x="25" y="225"/>
                  </a:lnTo>
                  <a:lnTo>
                    <a:pt x="23" y="220"/>
                  </a:lnTo>
                  <a:lnTo>
                    <a:pt x="20" y="214"/>
                  </a:lnTo>
                  <a:lnTo>
                    <a:pt x="18" y="208"/>
                  </a:lnTo>
                  <a:lnTo>
                    <a:pt x="15" y="200"/>
                  </a:lnTo>
                  <a:lnTo>
                    <a:pt x="13" y="194"/>
                  </a:lnTo>
                  <a:lnTo>
                    <a:pt x="12" y="185"/>
                  </a:lnTo>
                  <a:lnTo>
                    <a:pt x="9" y="179"/>
                  </a:lnTo>
                  <a:lnTo>
                    <a:pt x="8" y="174"/>
                  </a:lnTo>
                  <a:lnTo>
                    <a:pt x="8" y="170"/>
                  </a:lnTo>
                  <a:lnTo>
                    <a:pt x="7" y="166"/>
                  </a:lnTo>
                  <a:lnTo>
                    <a:pt x="7" y="163"/>
                  </a:lnTo>
                  <a:lnTo>
                    <a:pt x="4" y="157"/>
                  </a:lnTo>
                  <a:lnTo>
                    <a:pt x="4" y="152"/>
                  </a:lnTo>
                  <a:lnTo>
                    <a:pt x="3" y="147"/>
                  </a:lnTo>
                  <a:lnTo>
                    <a:pt x="3" y="144"/>
                  </a:lnTo>
                  <a:lnTo>
                    <a:pt x="2" y="139"/>
                  </a:lnTo>
                  <a:lnTo>
                    <a:pt x="2" y="135"/>
                  </a:lnTo>
                  <a:lnTo>
                    <a:pt x="2" y="130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5"/>
                  </a:lnTo>
                  <a:lnTo>
                    <a:pt x="0" y="110"/>
                  </a:lnTo>
                  <a:lnTo>
                    <a:pt x="0" y="105"/>
                  </a:lnTo>
                  <a:lnTo>
                    <a:pt x="0" y="100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2" y="85"/>
                  </a:lnTo>
                  <a:lnTo>
                    <a:pt x="4" y="57"/>
                  </a:lnTo>
                  <a:close/>
                </a:path>
              </a:pathLst>
            </a:custGeom>
            <a:solidFill>
              <a:srgbClr val="BFE6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7" name="Freeform 79"/>
            <p:cNvSpPr>
              <a:spLocks/>
            </p:cNvSpPr>
            <p:nvPr/>
          </p:nvSpPr>
          <p:spPr bwMode="auto">
            <a:xfrm>
              <a:off x="3194" y="2979"/>
              <a:ext cx="188" cy="63"/>
            </a:xfrm>
            <a:custGeom>
              <a:avLst/>
              <a:gdLst>
                <a:gd name="T0" fmla="*/ 4 w 564"/>
                <a:gd name="T1" fmla="*/ 67 h 190"/>
                <a:gd name="T2" fmla="*/ 13 w 564"/>
                <a:gd name="T3" fmla="*/ 59 h 190"/>
                <a:gd name="T4" fmla="*/ 28 w 564"/>
                <a:gd name="T5" fmla="*/ 50 h 190"/>
                <a:gd name="T6" fmla="*/ 47 w 564"/>
                <a:gd name="T7" fmla="*/ 39 h 190"/>
                <a:gd name="T8" fmla="*/ 63 w 564"/>
                <a:gd name="T9" fmla="*/ 33 h 190"/>
                <a:gd name="T10" fmla="*/ 76 w 564"/>
                <a:gd name="T11" fmla="*/ 26 h 190"/>
                <a:gd name="T12" fmla="*/ 89 w 564"/>
                <a:gd name="T13" fmla="*/ 21 h 190"/>
                <a:gd name="T14" fmla="*/ 104 w 564"/>
                <a:gd name="T15" fmla="*/ 16 h 190"/>
                <a:gd name="T16" fmla="*/ 119 w 564"/>
                <a:gd name="T17" fmla="*/ 11 h 190"/>
                <a:gd name="T18" fmla="*/ 136 w 564"/>
                <a:gd name="T19" fmla="*/ 8 h 190"/>
                <a:gd name="T20" fmla="*/ 155 w 564"/>
                <a:gd name="T21" fmla="*/ 5 h 190"/>
                <a:gd name="T22" fmla="*/ 172 w 564"/>
                <a:gd name="T23" fmla="*/ 1 h 190"/>
                <a:gd name="T24" fmla="*/ 191 w 564"/>
                <a:gd name="T25" fmla="*/ 0 h 190"/>
                <a:gd name="T26" fmla="*/ 212 w 564"/>
                <a:gd name="T27" fmla="*/ 0 h 190"/>
                <a:gd name="T28" fmla="*/ 234 w 564"/>
                <a:gd name="T29" fmla="*/ 1 h 190"/>
                <a:gd name="T30" fmla="*/ 255 w 564"/>
                <a:gd name="T31" fmla="*/ 4 h 190"/>
                <a:gd name="T32" fmla="*/ 278 w 564"/>
                <a:gd name="T33" fmla="*/ 6 h 190"/>
                <a:gd name="T34" fmla="*/ 299 w 564"/>
                <a:gd name="T35" fmla="*/ 9 h 190"/>
                <a:gd name="T36" fmla="*/ 320 w 564"/>
                <a:gd name="T37" fmla="*/ 14 h 190"/>
                <a:gd name="T38" fmla="*/ 342 w 564"/>
                <a:gd name="T39" fmla="*/ 18 h 190"/>
                <a:gd name="T40" fmla="*/ 362 w 564"/>
                <a:gd name="T41" fmla="*/ 23 h 190"/>
                <a:gd name="T42" fmla="*/ 382 w 564"/>
                <a:gd name="T43" fmla="*/ 28 h 190"/>
                <a:gd name="T44" fmla="*/ 402 w 564"/>
                <a:gd name="T45" fmla="*/ 33 h 190"/>
                <a:gd name="T46" fmla="*/ 421 w 564"/>
                <a:gd name="T47" fmla="*/ 38 h 190"/>
                <a:gd name="T48" fmla="*/ 438 w 564"/>
                <a:gd name="T49" fmla="*/ 43 h 190"/>
                <a:gd name="T50" fmla="*/ 455 w 564"/>
                <a:gd name="T51" fmla="*/ 48 h 190"/>
                <a:gd name="T52" fmla="*/ 472 w 564"/>
                <a:gd name="T53" fmla="*/ 54 h 190"/>
                <a:gd name="T54" fmla="*/ 486 w 564"/>
                <a:gd name="T55" fmla="*/ 59 h 190"/>
                <a:gd name="T56" fmla="*/ 500 w 564"/>
                <a:gd name="T57" fmla="*/ 64 h 190"/>
                <a:gd name="T58" fmla="*/ 512 w 564"/>
                <a:gd name="T59" fmla="*/ 68 h 190"/>
                <a:gd name="T60" fmla="*/ 525 w 564"/>
                <a:gd name="T61" fmla="*/ 73 h 190"/>
                <a:gd name="T62" fmla="*/ 542 w 564"/>
                <a:gd name="T63" fmla="*/ 80 h 190"/>
                <a:gd name="T64" fmla="*/ 556 w 564"/>
                <a:gd name="T65" fmla="*/ 87 h 190"/>
                <a:gd name="T66" fmla="*/ 551 w 564"/>
                <a:gd name="T67" fmla="*/ 190 h 190"/>
                <a:gd name="T68" fmla="*/ 542 w 564"/>
                <a:gd name="T69" fmla="*/ 184 h 190"/>
                <a:gd name="T70" fmla="*/ 529 w 564"/>
                <a:gd name="T71" fmla="*/ 176 h 190"/>
                <a:gd name="T72" fmla="*/ 515 w 564"/>
                <a:gd name="T73" fmla="*/ 168 h 190"/>
                <a:gd name="T74" fmla="*/ 498 w 564"/>
                <a:gd name="T75" fmla="*/ 160 h 190"/>
                <a:gd name="T76" fmla="*/ 477 w 564"/>
                <a:gd name="T77" fmla="*/ 150 h 190"/>
                <a:gd name="T78" fmla="*/ 455 w 564"/>
                <a:gd name="T79" fmla="*/ 140 h 190"/>
                <a:gd name="T80" fmla="*/ 429 w 564"/>
                <a:gd name="T81" fmla="*/ 129 h 190"/>
                <a:gd name="T82" fmla="*/ 403 w 564"/>
                <a:gd name="T83" fmla="*/ 121 h 190"/>
                <a:gd name="T84" fmla="*/ 374 w 564"/>
                <a:gd name="T85" fmla="*/ 111 h 190"/>
                <a:gd name="T86" fmla="*/ 344 w 564"/>
                <a:gd name="T87" fmla="*/ 103 h 190"/>
                <a:gd name="T88" fmla="*/ 311 w 564"/>
                <a:gd name="T89" fmla="*/ 96 h 190"/>
                <a:gd name="T90" fmla="*/ 279 w 564"/>
                <a:gd name="T91" fmla="*/ 90 h 190"/>
                <a:gd name="T92" fmla="*/ 245 w 564"/>
                <a:gd name="T93" fmla="*/ 87 h 190"/>
                <a:gd name="T94" fmla="*/ 210 w 564"/>
                <a:gd name="T95" fmla="*/ 85 h 190"/>
                <a:gd name="T96" fmla="*/ 175 w 564"/>
                <a:gd name="T97" fmla="*/ 87 h 190"/>
                <a:gd name="T98" fmla="*/ 140 w 564"/>
                <a:gd name="T99" fmla="*/ 92 h 190"/>
                <a:gd name="T100" fmla="*/ 104 w 564"/>
                <a:gd name="T101" fmla="*/ 99 h 190"/>
                <a:gd name="T102" fmla="*/ 69 w 564"/>
                <a:gd name="T103" fmla="*/ 112 h 190"/>
                <a:gd name="T104" fmla="*/ 34 w 564"/>
                <a:gd name="T105" fmla="*/ 128 h 190"/>
                <a:gd name="T106" fmla="*/ 1 w 564"/>
                <a:gd name="T107" fmla="*/ 150 h 1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4"/>
                <a:gd name="T163" fmla="*/ 0 h 190"/>
                <a:gd name="T164" fmla="*/ 564 w 564"/>
                <a:gd name="T165" fmla="*/ 190 h 1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4" h="190">
                  <a:moveTo>
                    <a:pt x="0" y="70"/>
                  </a:moveTo>
                  <a:lnTo>
                    <a:pt x="0" y="69"/>
                  </a:lnTo>
                  <a:lnTo>
                    <a:pt x="4" y="67"/>
                  </a:lnTo>
                  <a:lnTo>
                    <a:pt x="6" y="64"/>
                  </a:lnTo>
                  <a:lnTo>
                    <a:pt x="10" y="62"/>
                  </a:lnTo>
                  <a:lnTo>
                    <a:pt x="13" y="59"/>
                  </a:lnTo>
                  <a:lnTo>
                    <a:pt x="18" y="57"/>
                  </a:lnTo>
                  <a:lnTo>
                    <a:pt x="23" y="54"/>
                  </a:lnTo>
                  <a:lnTo>
                    <a:pt x="28" y="50"/>
                  </a:lnTo>
                  <a:lnTo>
                    <a:pt x="34" y="47"/>
                  </a:lnTo>
                  <a:lnTo>
                    <a:pt x="40" y="43"/>
                  </a:lnTo>
                  <a:lnTo>
                    <a:pt x="47" y="39"/>
                  </a:lnTo>
                  <a:lnTo>
                    <a:pt x="55" y="36"/>
                  </a:lnTo>
                  <a:lnTo>
                    <a:pt x="58" y="34"/>
                  </a:lnTo>
                  <a:lnTo>
                    <a:pt x="63" y="33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6" y="26"/>
                  </a:lnTo>
                  <a:lnTo>
                    <a:pt x="81" y="25"/>
                  </a:lnTo>
                  <a:lnTo>
                    <a:pt x="84" y="23"/>
                  </a:lnTo>
                  <a:lnTo>
                    <a:pt x="89" y="21"/>
                  </a:lnTo>
                  <a:lnTo>
                    <a:pt x="94" y="19"/>
                  </a:lnTo>
                  <a:lnTo>
                    <a:pt x="99" y="18"/>
                  </a:lnTo>
                  <a:lnTo>
                    <a:pt x="104" y="16"/>
                  </a:lnTo>
                  <a:lnTo>
                    <a:pt x="109" y="15"/>
                  </a:lnTo>
                  <a:lnTo>
                    <a:pt x="114" y="13"/>
                  </a:lnTo>
                  <a:lnTo>
                    <a:pt x="119" y="11"/>
                  </a:lnTo>
                  <a:lnTo>
                    <a:pt x="124" y="10"/>
                  </a:lnTo>
                  <a:lnTo>
                    <a:pt x="131" y="9"/>
                  </a:lnTo>
                  <a:lnTo>
                    <a:pt x="136" y="8"/>
                  </a:lnTo>
                  <a:lnTo>
                    <a:pt x="142" y="6"/>
                  </a:lnTo>
                  <a:lnTo>
                    <a:pt x="148" y="5"/>
                  </a:lnTo>
                  <a:lnTo>
                    <a:pt x="155" y="5"/>
                  </a:lnTo>
                  <a:lnTo>
                    <a:pt x="161" y="4"/>
                  </a:lnTo>
                  <a:lnTo>
                    <a:pt x="166" y="3"/>
                  </a:lnTo>
                  <a:lnTo>
                    <a:pt x="172" y="1"/>
                  </a:lnTo>
                  <a:lnTo>
                    <a:pt x="178" y="1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9" y="0"/>
                  </a:lnTo>
                  <a:lnTo>
                    <a:pt x="206" y="0"/>
                  </a:lnTo>
                  <a:lnTo>
                    <a:pt x="212" y="0"/>
                  </a:lnTo>
                  <a:lnTo>
                    <a:pt x="219" y="0"/>
                  </a:lnTo>
                  <a:lnTo>
                    <a:pt x="226" y="0"/>
                  </a:lnTo>
                  <a:lnTo>
                    <a:pt x="234" y="1"/>
                  </a:lnTo>
                  <a:lnTo>
                    <a:pt x="240" y="1"/>
                  </a:lnTo>
                  <a:lnTo>
                    <a:pt x="247" y="3"/>
                  </a:lnTo>
                  <a:lnTo>
                    <a:pt x="255" y="4"/>
                  </a:lnTo>
                  <a:lnTo>
                    <a:pt x="263" y="5"/>
                  </a:lnTo>
                  <a:lnTo>
                    <a:pt x="270" y="5"/>
                  </a:lnTo>
                  <a:lnTo>
                    <a:pt x="278" y="6"/>
                  </a:lnTo>
                  <a:lnTo>
                    <a:pt x="284" y="6"/>
                  </a:lnTo>
                  <a:lnTo>
                    <a:pt x="291" y="9"/>
                  </a:lnTo>
                  <a:lnTo>
                    <a:pt x="299" y="9"/>
                  </a:lnTo>
                  <a:lnTo>
                    <a:pt x="306" y="11"/>
                  </a:lnTo>
                  <a:lnTo>
                    <a:pt x="313" y="11"/>
                  </a:lnTo>
                  <a:lnTo>
                    <a:pt x="320" y="14"/>
                  </a:lnTo>
                  <a:lnTo>
                    <a:pt x="328" y="15"/>
                  </a:lnTo>
                  <a:lnTo>
                    <a:pt x="334" y="16"/>
                  </a:lnTo>
                  <a:lnTo>
                    <a:pt x="342" y="18"/>
                  </a:lnTo>
                  <a:lnTo>
                    <a:pt x="348" y="20"/>
                  </a:lnTo>
                  <a:lnTo>
                    <a:pt x="354" y="21"/>
                  </a:lnTo>
                  <a:lnTo>
                    <a:pt x="362" y="23"/>
                  </a:lnTo>
                  <a:lnTo>
                    <a:pt x="369" y="24"/>
                  </a:lnTo>
                  <a:lnTo>
                    <a:pt x="375" y="26"/>
                  </a:lnTo>
                  <a:lnTo>
                    <a:pt x="382" y="28"/>
                  </a:lnTo>
                  <a:lnTo>
                    <a:pt x="389" y="29"/>
                  </a:lnTo>
                  <a:lnTo>
                    <a:pt x="396" y="30"/>
                  </a:lnTo>
                  <a:lnTo>
                    <a:pt x="402" y="33"/>
                  </a:lnTo>
                  <a:lnTo>
                    <a:pt x="408" y="34"/>
                  </a:lnTo>
                  <a:lnTo>
                    <a:pt x="414" y="36"/>
                  </a:lnTo>
                  <a:lnTo>
                    <a:pt x="421" y="38"/>
                  </a:lnTo>
                  <a:lnTo>
                    <a:pt x="427" y="40"/>
                  </a:lnTo>
                  <a:lnTo>
                    <a:pt x="432" y="41"/>
                  </a:lnTo>
                  <a:lnTo>
                    <a:pt x="438" y="43"/>
                  </a:lnTo>
                  <a:lnTo>
                    <a:pt x="443" y="44"/>
                  </a:lnTo>
                  <a:lnTo>
                    <a:pt x="451" y="47"/>
                  </a:lnTo>
                  <a:lnTo>
                    <a:pt x="455" y="48"/>
                  </a:lnTo>
                  <a:lnTo>
                    <a:pt x="461" y="50"/>
                  </a:lnTo>
                  <a:lnTo>
                    <a:pt x="467" y="53"/>
                  </a:lnTo>
                  <a:lnTo>
                    <a:pt x="472" y="54"/>
                  </a:lnTo>
                  <a:lnTo>
                    <a:pt x="476" y="55"/>
                  </a:lnTo>
                  <a:lnTo>
                    <a:pt x="481" y="57"/>
                  </a:lnTo>
                  <a:lnTo>
                    <a:pt x="486" y="59"/>
                  </a:lnTo>
                  <a:lnTo>
                    <a:pt x="491" y="60"/>
                  </a:lnTo>
                  <a:lnTo>
                    <a:pt x="496" y="62"/>
                  </a:lnTo>
                  <a:lnTo>
                    <a:pt x="500" y="64"/>
                  </a:lnTo>
                  <a:lnTo>
                    <a:pt x="504" y="65"/>
                  </a:lnTo>
                  <a:lnTo>
                    <a:pt x="509" y="68"/>
                  </a:lnTo>
                  <a:lnTo>
                    <a:pt x="512" y="68"/>
                  </a:lnTo>
                  <a:lnTo>
                    <a:pt x="517" y="70"/>
                  </a:lnTo>
                  <a:lnTo>
                    <a:pt x="520" y="72"/>
                  </a:lnTo>
                  <a:lnTo>
                    <a:pt x="525" y="73"/>
                  </a:lnTo>
                  <a:lnTo>
                    <a:pt x="531" y="77"/>
                  </a:lnTo>
                  <a:lnTo>
                    <a:pt x="537" y="79"/>
                  </a:lnTo>
                  <a:lnTo>
                    <a:pt x="542" y="80"/>
                  </a:lnTo>
                  <a:lnTo>
                    <a:pt x="547" y="83"/>
                  </a:lnTo>
                  <a:lnTo>
                    <a:pt x="552" y="84"/>
                  </a:lnTo>
                  <a:lnTo>
                    <a:pt x="556" y="87"/>
                  </a:lnTo>
                  <a:lnTo>
                    <a:pt x="561" y="88"/>
                  </a:lnTo>
                  <a:lnTo>
                    <a:pt x="564" y="89"/>
                  </a:lnTo>
                  <a:lnTo>
                    <a:pt x="551" y="190"/>
                  </a:lnTo>
                  <a:lnTo>
                    <a:pt x="550" y="189"/>
                  </a:lnTo>
                  <a:lnTo>
                    <a:pt x="547" y="187"/>
                  </a:lnTo>
                  <a:lnTo>
                    <a:pt x="542" y="184"/>
                  </a:lnTo>
                  <a:lnTo>
                    <a:pt x="537" y="181"/>
                  </a:lnTo>
                  <a:lnTo>
                    <a:pt x="532" y="178"/>
                  </a:lnTo>
                  <a:lnTo>
                    <a:pt x="529" y="176"/>
                  </a:lnTo>
                  <a:lnTo>
                    <a:pt x="525" y="173"/>
                  </a:lnTo>
                  <a:lnTo>
                    <a:pt x="520" y="171"/>
                  </a:lnTo>
                  <a:lnTo>
                    <a:pt x="515" y="168"/>
                  </a:lnTo>
                  <a:lnTo>
                    <a:pt x="510" y="166"/>
                  </a:lnTo>
                  <a:lnTo>
                    <a:pt x="504" y="163"/>
                  </a:lnTo>
                  <a:lnTo>
                    <a:pt x="498" y="160"/>
                  </a:lnTo>
                  <a:lnTo>
                    <a:pt x="491" y="156"/>
                  </a:lnTo>
                  <a:lnTo>
                    <a:pt x="485" y="153"/>
                  </a:lnTo>
                  <a:lnTo>
                    <a:pt x="477" y="150"/>
                  </a:lnTo>
                  <a:lnTo>
                    <a:pt x="471" y="147"/>
                  </a:lnTo>
                  <a:lnTo>
                    <a:pt x="463" y="143"/>
                  </a:lnTo>
                  <a:lnTo>
                    <a:pt x="455" y="140"/>
                  </a:lnTo>
                  <a:lnTo>
                    <a:pt x="447" y="137"/>
                  </a:lnTo>
                  <a:lnTo>
                    <a:pt x="438" y="133"/>
                  </a:lnTo>
                  <a:lnTo>
                    <a:pt x="429" y="129"/>
                  </a:lnTo>
                  <a:lnTo>
                    <a:pt x="421" y="127"/>
                  </a:lnTo>
                  <a:lnTo>
                    <a:pt x="412" y="123"/>
                  </a:lnTo>
                  <a:lnTo>
                    <a:pt x="403" y="121"/>
                  </a:lnTo>
                  <a:lnTo>
                    <a:pt x="393" y="117"/>
                  </a:lnTo>
                  <a:lnTo>
                    <a:pt x="384" y="114"/>
                  </a:lnTo>
                  <a:lnTo>
                    <a:pt x="374" y="111"/>
                  </a:lnTo>
                  <a:lnTo>
                    <a:pt x="365" y="109"/>
                  </a:lnTo>
                  <a:lnTo>
                    <a:pt x="354" y="106"/>
                  </a:lnTo>
                  <a:lnTo>
                    <a:pt x="344" y="103"/>
                  </a:lnTo>
                  <a:lnTo>
                    <a:pt x="334" y="101"/>
                  </a:lnTo>
                  <a:lnTo>
                    <a:pt x="323" y="98"/>
                  </a:lnTo>
                  <a:lnTo>
                    <a:pt x="311" y="96"/>
                  </a:lnTo>
                  <a:lnTo>
                    <a:pt x="301" y="93"/>
                  </a:lnTo>
                  <a:lnTo>
                    <a:pt x="290" y="92"/>
                  </a:lnTo>
                  <a:lnTo>
                    <a:pt x="279" y="90"/>
                  </a:lnTo>
                  <a:lnTo>
                    <a:pt x="268" y="88"/>
                  </a:lnTo>
                  <a:lnTo>
                    <a:pt x="256" y="88"/>
                  </a:lnTo>
                  <a:lnTo>
                    <a:pt x="245" y="87"/>
                  </a:lnTo>
                  <a:lnTo>
                    <a:pt x="234" y="87"/>
                  </a:lnTo>
                  <a:lnTo>
                    <a:pt x="221" y="85"/>
                  </a:lnTo>
                  <a:lnTo>
                    <a:pt x="210" y="85"/>
                  </a:lnTo>
                  <a:lnTo>
                    <a:pt x="199" y="85"/>
                  </a:lnTo>
                  <a:lnTo>
                    <a:pt x="187" y="87"/>
                  </a:lnTo>
                  <a:lnTo>
                    <a:pt x="175" y="87"/>
                  </a:lnTo>
                  <a:lnTo>
                    <a:pt x="163" y="88"/>
                  </a:lnTo>
                  <a:lnTo>
                    <a:pt x="151" y="89"/>
                  </a:lnTo>
                  <a:lnTo>
                    <a:pt x="140" y="92"/>
                  </a:lnTo>
                  <a:lnTo>
                    <a:pt x="127" y="94"/>
                  </a:lnTo>
                  <a:lnTo>
                    <a:pt x="116" y="97"/>
                  </a:lnTo>
                  <a:lnTo>
                    <a:pt x="104" y="99"/>
                  </a:lnTo>
                  <a:lnTo>
                    <a:pt x="92" y="104"/>
                  </a:lnTo>
                  <a:lnTo>
                    <a:pt x="81" y="107"/>
                  </a:lnTo>
                  <a:lnTo>
                    <a:pt x="69" y="112"/>
                  </a:lnTo>
                  <a:lnTo>
                    <a:pt x="57" y="117"/>
                  </a:lnTo>
                  <a:lnTo>
                    <a:pt x="45" y="122"/>
                  </a:lnTo>
                  <a:lnTo>
                    <a:pt x="34" y="128"/>
                  </a:lnTo>
                  <a:lnTo>
                    <a:pt x="23" y="134"/>
                  </a:lnTo>
                  <a:lnTo>
                    <a:pt x="13" y="141"/>
                  </a:lnTo>
                  <a:lnTo>
                    <a:pt x="1" y="15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82A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8" name="Freeform 80"/>
            <p:cNvSpPr>
              <a:spLocks/>
            </p:cNvSpPr>
            <p:nvPr/>
          </p:nvSpPr>
          <p:spPr bwMode="auto">
            <a:xfrm>
              <a:off x="2986" y="2905"/>
              <a:ext cx="692" cy="214"/>
            </a:xfrm>
            <a:custGeom>
              <a:avLst/>
              <a:gdLst>
                <a:gd name="T0" fmla="*/ 3 w 2075"/>
                <a:gd name="T1" fmla="*/ 603 h 644"/>
                <a:gd name="T2" fmla="*/ 0 w 2075"/>
                <a:gd name="T3" fmla="*/ 553 h 644"/>
                <a:gd name="T4" fmla="*/ 0 w 2075"/>
                <a:gd name="T5" fmla="*/ 492 h 644"/>
                <a:gd name="T6" fmla="*/ 10 w 2075"/>
                <a:gd name="T7" fmla="*/ 433 h 644"/>
                <a:gd name="T8" fmla="*/ 35 w 2075"/>
                <a:gd name="T9" fmla="*/ 384 h 644"/>
                <a:gd name="T10" fmla="*/ 99 w 2075"/>
                <a:gd name="T11" fmla="*/ 349 h 644"/>
                <a:gd name="T12" fmla="*/ 141 w 2075"/>
                <a:gd name="T13" fmla="*/ 345 h 644"/>
                <a:gd name="T14" fmla="*/ 201 w 2075"/>
                <a:gd name="T15" fmla="*/ 354 h 644"/>
                <a:gd name="T16" fmla="*/ 242 w 2075"/>
                <a:gd name="T17" fmla="*/ 360 h 644"/>
                <a:gd name="T18" fmla="*/ 289 w 2075"/>
                <a:gd name="T19" fmla="*/ 348 h 644"/>
                <a:gd name="T20" fmla="*/ 343 w 2075"/>
                <a:gd name="T21" fmla="*/ 323 h 644"/>
                <a:gd name="T22" fmla="*/ 404 w 2075"/>
                <a:gd name="T23" fmla="*/ 285 h 644"/>
                <a:gd name="T24" fmla="*/ 467 w 2075"/>
                <a:gd name="T25" fmla="*/ 228 h 644"/>
                <a:gd name="T26" fmla="*/ 527 w 2075"/>
                <a:gd name="T27" fmla="*/ 154 h 644"/>
                <a:gd name="T28" fmla="*/ 603 w 2075"/>
                <a:gd name="T29" fmla="*/ 90 h 644"/>
                <a:gd name="T30" fmla="*/ 692 w 2075"/>
                <a:gd name="T31" fmla="*/ 44 h 644"/>
                <a:gd name="T32" fmla="*/ 787 w 2075"/>
                <a:gd name="T33" fmla="*/ 15 h 644"/>
                <a:gd name="T34" fmla="*/ 881 w 2075"/>
                <a:gd name="T35" fmla="*/ 2 h 644"/>
                <a:gd name="T36" fmla="*/ 962 w 2075"/>
                <a:gd name="T37" fmla="*/ 1 h 644"/>
                <a:gd name="T38" fmla="*/ 1031 w 2075"/>
                <a:gd name="T39" fmla="*/ 15 h 644"/>
                <a:gd name="T40" fmla="*/ 1110 w 2075"/>
                <a:gd name="T41" fmla="*/ 38 h 644"/>
                <a:gd name="T42" fmla="*/ 1193 w 2075"/>
                <a:gd name="T43" fmla="*/ 69 h 644"/>
                <a:gd name="T44" fmla="*/ 1268 w 2075"/>
                <a:gd name="T45" fmla="*/ 98 h 644"/>
                <a:gd name="T46" fmla="*/ 1327 w 2075"/>
                <a:gd name="T47" fmla="*/ 121 h 644"/>
                <a:gd name="T48" fmla="*/ 1366 w 2075"/>
                <a:gd name="T49" fmla="*/ 139 h 644"/>
                <a:gd name="T50" fmla="*/ 1422 w 2075"/>
                <a:gd name="T51" fmla="*/ 169 h 644"/>
                <a:gd name="T52" fmla="*/ 1506 w 2075"/>
                <a:gd name="T53" fmla="*/ 212 h 644"/>
                <a:gd name="T54" fmla="*/ 1607 w 2075"/>
                <a:gd name="T55" fmla="*/ 256 h 644"/>
                <a:gd name="T56" fmla="*/ 1706 w 2075"/>
                <a:gd name="T57" fmla="*/ 292 h 644"/>
                <a:gd name="T58" fmla="*/ 1791 w 2075"/>
                <a:gd name="T59" fmla="*/ 311 h 644"/>
                <a:gd name="T60" fmla="*/ 1926 w 2075"/>
                <a:gd name="T61" fmla="*/ 291 h 644"/>
                <a:gd name="T62" fmla="*/ 1969 w 2075"/>
                <a:gd name="T63" fmla="*/ 318 h 644"/>
                <a:gd name="T64" fmla="*/ 2017 w 2075"/>
                <a:gd name="T65" fmla="*/ 354 h 644"/>
                <a:gd name="T66" fmla="*/ 2065 w 2075"/>
                <a:gd name="T67" fmla="*/ 409 h 644"/>
                <a:gd name="T68" fmla="*/ 2070 w 2075"/>
                <a:gd name="T69" fmla="*/ 460 h 644"/>
                <a:gd name="T70" fmla="*/ 2025 w 2075"/>
                <a:gd name="T71" fmla="*/ 505 h 644"/>
                <a:gd name="T72" fmla="*/ 1947 w 2075"/>
                <a:gd name="T73" fmla="*/ 550 h 644"/>
                <a:gd name="T74" fmla="*/ 1859 w 2075"/>
                <a:gd name="T75" fmla="*/ 592 h 644"/>
                <a:gd name="T76" fmla="*/ 1782 w 2075"/>
                <a:gd name="T77" fmla="*/ 624 h 644"/>
                <a:gd name="T78" fmla="*/ 1730 w 2075"/>
                <a:gd name="T79" fmla="*/ 643 h 644"/>
                <a:gd name="T80" fmla="*/ 1693 w 2075"/>
                <a:gd name="T81" fmla="*/ 598 h 644"/>
                <a:gd name="T82" fmla="*/ 1621 w 2075"/>
                <a:gd name="T83" fmla="*/ 514 h 644"/>
                <a:gd name="T84" fmla="*/ 1511 w 2075"/>
                <a:gd name="T85" fmla="*/ 408 h 644"/>
                <a:gd name="T86" fmla="*/ 1364 w 2075"/>
                <a:gd name="T87" fmla="*/ 297 h 644"/>
                <a:gd name="T88" fmla="*/ 1189 w 2075"/>
                <a:gd name="T89" fmla="*/ 202 h 644"/>
                <a:gd name="T90" fmla="*/ 993 w 2075"/>
                <a:gd name="T91" fmla="*/ 139 h 644"/>
                <a:gd name="T92" fmla="*/ 841 w 2075"/>
                <a:gd name="T93" fmla="*/ 118 h 644"/>
                <a:gd name="T94" fmla="*/ 736 w 2075"/>
                <a:gd name="T95" fmla="*/ 126 h 644"/>
                <a:gd name="T96" fmla="*/ 670 w 2075"/>
                <a:gd name="T97" fmla="*/ 154 h 644"/>
                <a:gd name="T98" fmla="*/ 625 w 2075"/>
                <a:gd name="T99" fmla="*/ 204 h 644"/>
                <a:gd name="T100" fmla="*/ 596 w 2075"/>
                <a:gd name="T101" fmla="*/ 247 h 644"/>
                <a:gd name="T102" fmla="*/ 549 w 2075"/>
                <a:gd name="T103" fmla="*/ 320 h 644"/>
                <a:gd name="T104" fmla="*/ 515 w 2075"/>
                <a:gd name="T105" fmla="*/ 388 h 644"/>
                <a:gd name="T106" fmla="*/ 457 w 2075"/>
                <a:gd name="T107" fmla="*/ 456 h 644"/>
                <a:gd name="T108" fmla="*/ 413 w 2075"/>
                <a:gd name="T109" fmla="*/ 494 h 644"/>
                <a:gd name="T110" fmla="*/ 368 w 2075"/>
                <a:gd name="T111" fmla="*/ 525 h 644"/>
                <a:gd name="T112" fmla="*/ 324 w 2075"/>
                <a:gd name="T113" fmla="*/ 553 h 644"/>
                <a:gd name="T114" fmla="*/ 275 w 2075"/>
                <a:gd name="T115" fmla="*/ 553 h 644"/>
                <a:gd name="T116" fmla="*/ 227 w 2075"/>
                <a:gd name="T117" fmla="*/ 576 h 6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075"/>
                <a:gd name="T178" fmla="*/ 0 h 644"/>
                <a:gd name="T179" fmla="*/ 2075 w 2075"/>
                <a:gd name="T180" fmla="*/ 644 h 6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075" h="644">
                  <a:moveTo>
                    <a:pt x="193" y="602"/>
                  </a:moveTo>
                  <a:lnTo>
                    <a:pt x="8" y="639"/>
                  </a:lnTo>
                  <a:lnTo>
                    <a:pt x="8" y="638"/>
                  </a:lnTo>
                  <a:lnTo>
                    <a:pt x="8" y="637"/>
                  </a:lnTo>
                  <a:lnTo>
                    <a:pt x="6" y="633"/>
                  </a:lnTo>
                  <a:lnTo>
                    <a:pt x="6" y="631"/>
                  </a:lnTo>
                  <a:lnTo>
                    <a:pt x="5" y="625"/>
                  </a:lnTo>
                  <a:lnTo>
                    <a:pt x="5" y="619"/>
                  </a:lnTo>
                  <a:lnTo>
                    <a:pt x="4" y="613"/>
                  </a:lnTo>
                  <a:lnTo>
                    <a:pt x="4" y="607"/>
                  </a:lnTo>
                  <a:lnTo>
                    <a:pt x="3" y="603"/>
                  </a:lnTo>
                  <a:lnTo>
                    <a:pt x="3" y="598"/>
                  </a:lnTo>
                  <a:lnTo>
                    <a:pt x="1" y="594"/>
                  </a:lnTo>
                  <a:lnTo>
                    <a:pt x="1" y="590"/>
                  </a:lnTo>
                  <a:lnTo>
                    <a:pt x="1" y="585"/>
                  </a:lnTo>
                  <a:lnTo>
                    <a:pt x="1" y="581"/>
                  </a:lnTo>
                  <a:lnTo>
                    <a:pt x="0" y="576"/>
                  </a:lnTo>
                  <a:lnTo>
                    <a:pt x="0" y="571"/>
                  </a:lnTo>
                  <a:lnTo>
                    <a:pt x="0" y="566"/>
                  </a:lnTo>
                  <a:lnTo>
                    <a:pt x="0" y="561"/>
                  </a:lnTo>
                  <a:lnTo>
                    <a:pt x="0" y="556"/>
                  </a:lnTo>
                  <a:lnTo>
                    <a:pt x="0" y="553"/>
                  </a:lnTo>
                  <a:lnTo>
                    <a:pt x="0" y="546"/>
                  </a:lnTo>
                  <a:lnTo>
                    <a:pt x="0" y="541"/>
                  </a:lnTo>
                  <a:lnTo>
                    <a:pt x="0" y="536"/>
                  </a:lnTo>
                  <a:lnTo>
                    <a:pt x="0" y="531"/>
                  </a:lnTo>
                  <a:lnTo>
                    <a:pt x="0" y="525"/>
                  </a:lnTo>
                  <a:lnTo>
                    <a:pt x="0" y="520"/>
                  </a:lnTo>
                  <a:lnTo>
                    <a:pt x="0" y="514"/>
                  </a:lnTo>
                  <a:lnTo>
                    <a:pt x="0" y="509"/>
                  </a:lnTo>
                  <a:lnTo>
                    <a:pt x="0" y="504"/>
                  </a:lnTo>
                  <a:lnTo>
                    <a:pt x="0" y="497"/>
                  </a:lnTo>
                  <a:lnTo>
                    <a:pt x="0" y="492"/>
                  </a:lnTo>
                  <a:lnTo>
                    <a:pt x="1" y="487"/>
                  </a:lnTo>
                  <a:lnTo>
                    <a:pt x="1" y="481"/>
                  </a:lnTo>
                  <a:lnTo>
                    <a:pt x="1" y="476"/>
                  </a:lnTo>
                  <a:lnTo>
                    <a:pt x="3" y="470"/>
                  </a:lnTo>
                  <a:lnTo>
                    <a:pt x="3" y="465"/>
                  </a:lnTo>
                  <a:lnTo>
                    <a:pt x="4" y="460"/>
                  </a:lnTo>
                  <a:lnTo>
                    <a:pt x="5" y="455"/>
                  </a:lnTo>
                  <a:lnTo>
                    <a:pt x="6" y="448"/>
                  </a:lnTo>
                  <a:lnTo>
                    <a:pt x="8" y="444"/>
                  </a:lnTo>
                  <a:lnTo>
                    <a:pt x="9" y="438"/>
                  </a:lnTo>
                  <a:lnTo>
                    <a:pt x="10" y="433"/>
                  </a:lnTo>
                  <a:lnTo>
                    <a:pt x="11" y="428"/>
                  </a:lnTo>
                  <a:lnTo>
                    <a:pt x="13" y="424"/>
                  </a:lnTo>
                  <a:lnTo>
                    <a:pt x="15" y="419"/>
                  </a:lnTo>
                  <a:lnTo>
                    <a:pt x="16" y="416"/>
                  </a:lnTo>
                  <a:lnTo>
                    <a:pt x="19" y="411"/>
                  </a:lnTo>
                  <a:lnTo>
                    <a:pt x="21" y="407"/>
                  </a:lnTo>
                  <a:lnTo>
                    <a:pt x="23" y="403"/>
                  </a:lnTo>
                  <a:lnTo>
                    <a:pt x="25" y="398"/>
                  </a:lnTo>
                  <a:lnTo>
                    <a:pt x="28" y="394"/>
                  </a:lnTo>
                  <a:lnTo>
                    <a:pt x="30" y="390"/>
                  </a:lnTo>
                  <a:lnTo>
                    <a:pt x="35" y="384"/>
                  </a:lnTo>
                  <a:lnTo>
                    <a:pt x="42" y="378"/>
                  </a:lnTo>
                  <a:lnTo>
                    <a:pt x="48" y="372"/>
                  </a:lnTo>
                  <a:lnTo>
                    <a:pt x="54" y="367"/>
                  </a:lnTo>
                  <a:lnTo>
                    <a:pt x="62" y="362"/>
                  </a:lnTo>
                  <a:lnTo>
                    <a:pt x="68" y="359"/>
                  </a:lnTo>
                  <a:lnTo>
                    <a:pt x="75" y="355"/>
                  </a:lnTo>
                  <a:lnTo>
                    <a:pt x="83" y="353"/>
                  </a:lnTo>
                  <a:lnTo>
                    <a:pt x="87" y="350"/>
                  </a:lnTo>
                  <a:lnTo>
                    <a:pt x="90" y="350"/>
                  </a:lnTo>
                  <a:lnTo>
                    <a:pt x="94" y="349"/>
                  </a:lnTo>
                  <a:lnTo>
                    <a:pt x="99" y="349"/>
                  </a:lnTo>
                  <a:lnTo>
                    <a:pt x="102" y="348"/>
                  </a:lnTo>
                  <a:lnTo>
                    <a:pt x="107" y="346"/>
                  </a:lnTo>
                  <a:lnTo>
                    <a:pt x="111" y="345"/>
                  </a:lnTo>
                  <a:lnTo>
                    <a:pt x="114" y="345"/>
                  </a:lnTo>
                  <a:lnTo>
                    <a:pt x="118" y="345"/>
                  </a:lnTo>
                  <a:lnTo>
                    <a:pt x="122" y="345"/>
                  </a:lnTo>
                  <a:lnTo>
                    <a:pt x="126" y="345"/>
                  </a:lnTo>
                  <a:lnTo>
                    <a:pt x="129" y="345"/>
                  </a:lnTo>
                  <a:lnTo>
                    <a:pt x="133" y="345"/>
                  </a:lnTo>
                  <a:lnTo>
                    <a:pt x="138" y="345"/>
                  </a:lnTo>
                  <a:lnTo>
                    <a:pt x="141" y="345"/>
                  </a:lnTo>
                  <a:lnTo>
                    <a:pt x="146" y="345"/>
                  </a:lnTo>
                  <a:lnTo>
                    <a:pt x="149" y="345"/>
                  </a:lnTo>
                  <a:lnTo>
                    <a:pt x="153" y="345"/>
                  </a:lnTo>
                  <a:lnTo>
                    <a:pt x="157" y="346"/>
                  </a:lnTo>
                  <a:lnTo>
                    <a:pt x="161" y="348"/>
                  </a:lnTo>
                  <a:lnTo>
                    <a:pt x="168" y="348"/>
                  </a:lnTo>
                  <a:lnTo>
                    <a:pt x="175" y="349"/>
                  </a:lnTo>
                  <a:lnTo>
                    <a:pt x="181" y="349"/>
                  </a:lnTo>
                  <a:lnTo>
                    <a:pt x="188" y="350"/>
                  </a:lnTo>
                  <a:lnTo>
                    <a:pt x="195" y="351"/>
                  </a:lnTo>
                  <a:lnTo>
                    <a:pt x="201" y="354"/>
                  </a:lnTo>
                  <a:lnTo>
                    <a:pt x="206" y="354"/>
                  </a:lnTo>
                  <a:lnTo>
                    <a:pt x="211" y="356"/>
                  </a:lnTo>
                  <a:lnTo>
                    <a:pt x="215" y="356"/>
                  </a:lnTo>
                  <a:lnTo>
                    <a:pt x="220" y="359"/>
                  </a:lnTo>
                  <a:lnTo>
                    <a:pt x="222" y="359"/>
                  </a:lnTo>
                  <a:lnTo>
                    <a:pt x="226" y="360"/>
                  </a:lnTo>
                  <a:lnTo>
                    <a:pt x="230" y="362"/>
                  </a:lnTo>
                  <a:lnTo>
                    <a:pt x="231" y="364"/>
                  </a:lnTo>
                  <a:lnTo>
                    <a:pt x="234" y="363"/>
                  </a:lnTo>
                  <a:lnTo>
                    <a:pt x="239" y="362"/>
                  </a:lnTo>
                  <a:lnTo>
                    <a:pt x="242" y="360"/>
                  </a:lnTo>
                  <a:lnTo>
                    <a:pt x="246" y="359"/>
                  </a:lnTo>
                  <a:lnTo>
                    <a:pt x="252" y="358"/>
                  </a:lnTo>
                  <a:lnTo>
                    <a:pt x="259" y="356"/>
                  </a:lnTo>
                  <a:lnTo>
                    <a:pt x="261" y="355"/>
                  </a:lnTo>
                  <a:lnTo>
                    <a:pt x="265" y="354"/>
                  </a:lnTo>
                  <a:lnTo>
                    <a:pt x="269" y="353"/>
                  </a:lnTo>
                  <a:lnTo>
                    <a:pt x="272" y="353"/>
                  </a:lnTo>
                  <a:lnTo>
                    <a:pt x="276" y="350"/>
                  </a:lnTo>
                  <a:lnTo>
                    <a:pt x="280" y="349"/>
                  </a:lnTo>
                  <a:lnTo>
                    <a:pt x="285" y="348"/>
                  </a:lnTo>
                  <a:lnTo>
                    <a:pt x="289" y="348"/>
                  </a:lnTo>
                  <a:lnTo>
                    <a:pt x="293" y="345"/>
                  </a:lnTo>
                  <a:lnTo>
                    <a:pt x="298" y="344"/>
                  </a:lnTo>
                  <a:lnTo>
                    <a:pt x="303" y="341"/>
                  </a:lnTo>
                  <a:lnTo>
                    <a:pt x="308" y="340"/>
                  </a:lnTo>
                  <a:lnTo>
                    <a:pt x="311" y="338"/>
                  </a:lnTo>
                  <a:lnTo>
                    <a:pt x="318" y="336"/>
                  </a:lnTo>
                  <a:lnTo>
                    <a:pt x="323" y="334"/>
                  </a:lnTo>
                  <a:lnTo>
                    <a:pt x="328" y="331"/>
                  </a:lnTo>
                  <a:lnTo>
                    <a:pt x="331" y="329"/>
                  </a:lnTo>
                  <a:lnTo>
                    <a:pt x="338" y="326"/>
                  </a:lnTo>
                  <a:lnTo>
                    <a:pt x="343" y="323"/>
                  </a:lnTo>
                  <a:lnTo>
                    <a:pt x="348" y="321"/>
                  </a:lnTo>
                  <a:lnTo>
                    <a:pt x="353" y="318"/>
                  </a:lnTo>
                  <a:lnTo>
                    <a:pt x="359" y="315"/>
                  </a:lnTo>
                  <a:lnTo>
                    <a:pt x="364" y="311"/>
                  </a:lnTo>
                  <a:lnTo>
                    <a:pt x="370" y="309"/>
                  </a:lnTo>
                  <a:lnTo>
                    <a:pt x="375" y="304"/>
                  </a:lnTo>
                  <a:lnTo>
                    <a:pt x="382" y="300"/>
                  </a:lnTo>
                  <a:lnTo>
                    <a:pt x="387" y="296"/>
                  </a:lnTo>
                  <a:lnTo>
                    <a:pt x="393" y="294"/>
                  </a:lnTo>
                  <a:lnTo>
                    <a:pt x="399" y="289"/>
                  </a:lnTo>
                  <a:lnTo>
                    <a:pt x="404" y="285"/>
                  </a:lnTo>
                  <a:lnTo>
                    <a:pt x="411" y="281"/>
                  </a:lnTo>
                  <a:lnTo>
                    <a:pt x="417" y="276"/>
                  </a:lnTo>
                  <a:lnTo>
                    <a:pt x="422" y="271"/>
                  </a:lnTo>
                  <a:lnTo>
                    <a:pt x="428" y="266"/>
                  </a:lnTo>
                  <a:lnTo>
                    <a:pt x="433" y="261"/>
                  </a:lnTo>
                  <a:lnTo>
                    <a:pt x="439" y="256"/>
                  </a:lnTo>
                  <a:lnTo>
                    <a:pt x="444" y="251"/>
                  </a:lnTo>
                  <a:lnTo>
                    <a:pt x="451" y="245"/>
                  </a:lnTo>
                  <a:lnTo>
                    <a:pt x="456" y="240"/>
                  </a:lnTo>
                  <a:lnTo>
                    <a:pt x="462" y="235"/>
                  </a:lnTo>
                  <a:lnTo>
                    <a:pt x="467" y="228"/>
                  </a:lnTo>
                  <a:lnTo>
                    <a:pt x="473" y="222"/>
                  </a:lnTo>
                  <a:lnTo>
                    <a:pt x="478" y="216"/>
                  </a:lnTo>
                  <a:lnTo>
                    <a:pt x="485" y="209"/>
                  </a:lnTo>
                  <a:lnTo>
                    <a:pt x="490" y="202"/>
                  </a:lnTo>
                  <a:lnTo>
                    <a:pt x="495" y="196"/>
                  </a:lnTo>
                  <a:lnTo>
                    <a:pt x="501" y="189"/>
                  </a:lnTo>
                  <a:lnTo>
                    <a:pt x="506" y="183"/>
                  </a:lnTo>
                  <a:lnTo>
                    <a:pt x="510" y="174"/>
                  </a:lnTo>
                  <a:lnTo>
                    <a:pt x="516" y="168"/>
                  </a:lnTo>
                  <a:lnTo>
                    <a:pt x="521" y="160"/>
                  </a:lnTo>
                  <a:lnTo>
                    <a:pt x="527" y="154"/>
                  </a:lnTo>
                  <a:lnTo>
                    <a:pt x="532" y="148"/>
                  </a:lnTo>
                  <a:lnTo>
                    <a:pt x="540" y="140"/>
                  </a:lnTo>
                  <a:lnTo>
                    <a:pt x="546" y="134"/>
                  </a:lnTo>
                  <a:lnTo>
                    <a:pt x="552" y="129"/>
                  </a:lnTo>
                  <a:lnTo>
                    <a:pt x="559" y="123"/>
                  </a:lnTo>
                  <a:lnTo>
                    <a:pt x="565" y="116"/>
                  </a:lnTo>
                  <a:lnTo>
                    <a:pt x="572" y="110"/>
                  </a:lnTo>
                  <a:lnTo>
                    <a:pt x="580" y="105"/>
                  </a:lnTo>
                  <a:lnTo>
                    <a:pt x="588" y="100"/>
                  </a:lnTo>
                  <a:lnTo>
                    <a:pt x="595" y="95"/>
                  </a:lnTo>
                  <a:lnTo>
                    <a:pt x="603" y="90"/>
                  </a:lnTo>
                  <a:lnTo>
                    <a:pt x="610" y="85"/>
                  </a:lnTo>
                  <a:lnTo>
                    <a:pt x="618" y="80"/>
                  </a:lnTo>
                  <a:lnTo>
                    <a:pt x="625" y="76"/>
                  </a:lnTo>
                  <a:lnTo>
                    <a:pt x="633" y="71"/>
                  </a:lnTo>
                  <a:lnTo>
                    <a:pt x="642" y="67"/>
                  </a:lnTo>
                  <a:lnTo>
                    <a:pt x="649" y="62"/>
                  </a:lnTo>
                  <a:lnTo>
                    <a:pt x="658" y="59"/>
                  </a:lnTo>
                  <a:lnTo>
                    <a:pt x="667" y="55"/>
                  </a:lnTo>
                  <a:lnTo>
                    <a:pt x="675" y="51"/>
                  </a:lnTo>
                  <a:lnTo>
                    <a:pt x="683" y="47"/>
                  </a:lnTo>
                  <a:lnTo>
                    <a:pt x="692" y="44"/>
                  </a:lnTo>
                  <a:lnTo>
                    <a:pt x="701" y="40"/>
                  </a:lnTo>
                  <a:lnTo>
                    <a:pt x="709" y="37"/>
                  </a:lnTo>
                  <a:lnTo>
                    <a:pt x="717" y="33"/>
                  </a:lnTo>
                  <a:lnTo>
                    <a:pt x="727" y="31"/>
                  </a:lnTo>
                  <a:lnTo>
                    <a:pt x="736" y="28"/>
                  </a:lnTo>
                  <a:lnTo>
                    <a:pt x="744" y="27"/>
                  </a:lnTo>
                  <a:lnTo>
                    <a:pt x="753" y="23"/>
                  </a:lnTo>
                  <a:lnTo>
                    <a:pt x="761" y="21"/>
                  </a:lnTo>
                  <a:lnTo>
                    <a:pt x="770" y="18"/>
                  </a:lnTo>
                  <a:lnTo>
                    <a:pt x="778" y="17"/>
                  </a:lnTo>
                  <a:lnTo>
                    <a:pt x="787" y="15"/>
                  </a:lnTo>
                  <a:lnTo>
                    <a:pt x="796" y="12"/>
                  </a:lnTo>
                  <a:lnTo>
                    <a:pt x="805" y="11"/>
                  </a:lnTo>
                  <a:lnTo>
                    <a:pt x="813" y="10"/>
                  </a:lnTo>
                  <a:lnTo>
                    <a:pt x="821" y="7"/>
                  </a:lnTo>
                  <a:lnTo>
                    <a:pt x="830" y="7"/>
                  </a:lnTo>
                  <a:lnTo>
                    <a:pt x="839" y="6"/>
                  </a:lnTo>
                  <a:lnTo>
                    <a:pt x="847" y="5"/>
                  </a:lnTo>
                  <a:lnTo>
                    <a:pt x="855" y="3"/>
                  </a:lnTo>
                  <a:lnTo>
                    <a:pt x="864" y="2"/>
                  </a:lnTo>
                  <a:lnTo>
                    <a:pt x="872" y="2"/>
                  </a:lnTo>
                  <a:lnTo>
                    <a:pt x="881" y="2"/>
                  </a:lnTo>
                  <a:lnTo>
                    <a:pt x="888" y="1"/>
                  </a:lnTo>
                  <a:lnTo>
                    <a:pt x="896" y="1"/>
                  </a:lnTo>
                  <a:lnTo>
                    <a:pt x="904" y="0"/>
                  </a:lnTo>
                  <a:lnTo>
                    <a:pt x="911" y="0"/>
                  </a:lnTo>
                  <a:lnTo>
                    <a:pt x="919" y="0"/>
                  </a:lnTo>
                  <a:lnTo>
                    <a:pt x="926" y="0"/>
                  </a:lnTo>
                  <a:lnTo>
                    <a:pt x="934" y="0"/>
                  </a:lnTo>
                  <a:lnTo>
                    <a:pt x="941" y="1"/>
                  </a:lnTo>
                  <a:lnTo>
                    <a:pt x="949" y="1"/>
                  </a:lnTo>
                  <a:lnTo>
                    <a:pt x="955" y="1"/>
                  </a:lnTo>
                  <a:lnTo>
                    <a:pt x="962" y="1"/>
                  </a:lnTo>
                  <a:lnTo>
                    <a:pt x="969" y="2"/>
                  </a:lnTo>
                  <a:lnTo>
                    <a:pt x="975" y="2"/>
                  </a:lnTo>
                  <a:lnTo>
                    <a:pt x="982" y="5"/>
                  </a:lnTo>
                  <a:lnTo>
                    <a:pt x="988" y="5"/>
                  </a:lnTo>
                  <a:lnTo>
                    <a:pt x="994" y="7"/>
                  </a:lnTo>
                  <a:lnTo>
                    <a:pt x="999" y="7"/>
                  </a:lnTo>
                  <a:lnTo>
                    <a:pt x="1006" y="10"/>
                  </a:lnTo>
                  <a:lnTo>
                    <a:pt x="1012" y="10"/>
                  </a:lnTo>
                  <a:lnTo>
                    <a:pt x="1018" y="12"/>
                  </a:lnTo>
                  <a:lnTo>
                    <a:pt x="1024" y="13"/>
                  </a:lnTo>
                  <a:lnTo>
                    <a:pt x="1031" y="15"/>
                  </a:lnTo>
                  <a:lnTo>
                    <a:pt x="1038" y="17"/>
                  </a:lnTo>
                  <a:lnTo>
                    <a:pt x="1044" y="18"/>
                  </a:lnTo>
                  <a:lnTo>
                    <a:pt x="1051" y="21"/>
                  </a:lnTo>
                  <a:lnTo>
                    <a:pt x="1058" y="22"/>
                  </a:lnTo>
                  <a:lnTo>
                    <a:pt x="1066" y="25"/>
                  </a:lnTo>
                  <a:lnTo>
                    <a:pt x="1073" y="27"/>
                  </a:lnTo>
                  <a:lnTo>
                    <a:pt x="1080" y="28"/>
                  </a:lnTo>
                  <a:lnTo>
                    <a:pt x="1088" y="32"/>
                  </a:lnTo>
                  <a:lnTo>
                    <a:pt x="1095" y="33"/>
                  </a:lnTo>
                  <a:lnTo>
                    <a:pt x="1102" y="37"/>
                  </a:lnTo>
                  <a:lnTo>
                    <a:pt x="1110" y="38"/>
                  </a:lnTo>
                  <a:lnTo>
                    <a:pt x="1117" y="41"/>
                  </a:lnTo>
                  <a:lnTo>
                    <a:pt x="1125" y="44"/>
                  </a:lnTo>
                  <a:lnTo>
                    <a:pt x="1132" y="46"/>
                  </a:lnTo>
                  <a:lnTo>
                    <a:pt x="1140" y="49"/>
                  </a:lnTo>
                  <a:lnTo>
                    <a:pt x="1147" y="51"/>
                  </a:lnTo>
                  <a:lnTo>
                    <a:pt x="1155" y="55"/>
                  </a:lnTo>
                  <a:lnTo>
                    <a:pt x="1162" y="57"/>
                  </a:lnTo>
                  <a:lnTo>
                    <a:pt x="1170" y="60"/>
                  </a:lnTo>
                  <a:lnTo>
                    <a:pt x="1177" y="62"/>
                  </a:lnTo>
                  <a:lnTo>
                    <a:pt x="1185" y="65"/>
                  </a:lnTo>
                  <a:lnTo>
                    <a:pt x="1193" y="69"/>
                  </a:lnTo>
                  <a:lnTo>
                    <a:pt x="1200" y="71"/>
                  </a:lnTo>
                  <a:lnTo>
                    <a:pt x="1208" y="74"/>
                  </a:lnTo>
                  <a:lnTo>
                    <a:pt x="1214" y="76"/>
                  </a:lnTo>
                  <a:lnTo>
                    <a:pt x="1223" y="80"/>
                  </a:lnTo>
                  <a:lnTo>
                    <a:pt x="1229" y="82"/>
                  </a:lnTo>
                  <a:lnTo>
                    <a:pt x="1235" y="85"/>
                  </a:lnTo>
                  <a:lnTo>
                    <a:pt x="1241" y="87"/>
                  </a:lnTo>
                  <a:lnTo>
                    <a:pt x="1249" y="90"/>
                  </a:lnTo>
                  <a:lnTo>
                    <a:pt x="1255" y="93"/>
                  </a:lnTo>
                  <a:lnTo>
                    <a:pt x="1262" y="95"/>
                  </a:lnTo>
                  <a:lnTo>
                    <a:pt x="1268" y="98"/>
                  </a:lnTo>
                  <a:lnTo>
                    <a:pt x="1274" y="100"/>
                  </a:lnTo>
                  <a:lnTo>
                    <a:pt x="1280" y="103"/>
                  </a:lnTo>
                  <a:lnTo>
                    <a:pt x="1285" y="105"/>
                  </a:lnTo>
                  <a:lnTo>
                    <a:pt x="1292" y="106"/>
                  </a:lnTo>
                  <a:lnTo>
                    <a:pt x="1297" y="110"/>
                  </a:lnTo>
                  <a:lnTo>
                    <a:pt x="1302" y="111"/>
                  </a:lnTo>
                  <a:lnTo>
                    <a:pt x="1308" y="114"/>
                  </a:lnTo>
                  <a:lnTo>
                    <a:pt x="1313" y="116"/>
                  </a:lnTo>
                  <a:lnTo>
                    <a:pt x="1318" y="119"/>
                  </a:lnTo>
                  <a:lnTo>
                    <a:pt x="1322" y="120"/>
                  </a:lnTo>
                  <a:lnTo>
                    <a:pt x="1327" y="121"/>
                  </a:lnTo>
                  <a:lnTo>
                    <a:pt x="1331" y="123"/>
                  </a:lnTo>
                  <a:lnTo>
                    <a:pt x="1334" y="125"/>
                  </a:lnTo>
                  <a:lnTo>
                    <a:pt x="1341" y="128"/>
                  </a:lnTo>
                  <a:lnTo>
                    <a:pt x="1347" y="131"/>
                  </a:lnTo>
                  <a:lnTo>
                    <a:pt x="1352" y="133"/>
                  </a:lnTo>
                  <a:lnTo>
                    <a:pt x="1356" y="134"/>
                  </a:lnTo>
                  <a:lnTo>
                    <a:pt x="1357" y="135"/>
                  </a:lnTo>
                  <a:lnTo>
                    <a:pt x="1358" y="137"/>
                  </a:lnTo>
                  <a:lnTo>
                    <a:pt x="1359" y="137"/>
                  </a:lnTo>
                  <a:lnTo>
                    <a:pt x="1362" y="138"/>
                  </a:lnTo>
                  <a:lnTo>
                    <a:pt x="1366" y="139"/>
                  </a:lnTo>
                  <a:lnTo>
                    <a:pt x="1372" y="143"/>
                  </a:lnTo>
                  <a:lnTo>
                    <a:pt x="1375" y="144"/>
                  </a:lnTo>
                  <a:lnTo>
                    <a:pt x="1380" y="147"/>
                  </a:lnTo>
                  <a:lnTo>
                    <a:pt x="1383" y="149"/>
                  </a:lnTo>
                  <a:lnTo>
                    <a:pt x="1388" y="152"/>
                  </a:lnTo>
                  <a:lnTo>
                    <a:pt x="1392" y="154"/>
                  </a:lnTo>
                  <a:lnTo>
                    <a:pt x="1398" y="157"/>
                  </a:lnTo>
                  <a:lnTo>
                    <a:pt x="1403" y="160"/>
                  </a:lnTo>
                  <a:lnTo>
                    <a:pt x="1410" y="163"/>
                  </a:lnTo>
                  <a:lnTo>
                    <a:pt x="1415" y="165"/>
                  </a:lnTo>
                  <a:lnTo>
                    <a:pt x="1422" y="169"/>
                  </a:lnTo>
                  <a:lnTo>
                    <a:pt x="1428" y="172"/>
                  </a:lnTo>
                  <a:lnTo>
                    <a:pt x="1435" y="177"/>
                  </a:lnTo>
                  <a:lnTo>
                    <a:pt x="1441" y="179"/>
                  </a:lnTo>
                  <a:lnTo>
                    <a:pt x="1450" y="183"/>
                  </a:lnTo>
                  <a:lnTo>
                    <a:pt x="1456" y="188"/>
                  </a:lnTo>
                  <a:lnTo>
                    <a:pt x="1465" y="192"/>
                  </a:lnTo>
                  <a:lnTo>
                    <a:pt x="1472" y="196"/>
                  </a:lnTo>
                  <a:lnTo>
                    <a:pt x="1480" y="199"/>
                  </a:lnTo>
                  <a:lnTo>
                    <a:pt x="1489" y="203"/>
                  </a:lnTo>
                  <a:lnTo>
                    <a:pt x="1498" y="207"/>
                  </a:lnTo>
                  <a:lnTo>
                    <a:pt x="1506" y="212"/>
                  </a:lnTo>
                  <a:lnTo>
                    <a:pt x="1515" y="216"/>
                  </a:lnTo>
                  <a:lnTo>
                    <a:pt x="1524" y="221"/>
                  </a:lnTo>
                  <a:lnTo>
                    <a:pt x="1534" y="225"/>
                  </a:lnTo>
                  <a:lnTo>
                    <a:pt x="1541" y="228"/>
                  </a:lnTo>
                  <a:lnTo>
                    <a:pt x="1550" y="232"/>
                  </a:lnTo>
                  <a:lnTo>
                    <a:pt x="1559" y="236"/>
                  </a:lnTo>
                  <a:lnTo>
                    <a:pt x="1569" y="240"/>
                  </a:lnTo>
                  <a:lnTo>
                    <a:pt x="1578" y="243"/>
                  </a:lnTo>
                  <a:lnTo>
                    <a:pt x="1587" y="248"/>
                  </a:lnTo>
                  <a:lnTo>
                    <a:pt x="1597" y="252"/>
                  </a:lnTo>
                  <a:lnTo>
                    <a:pt x="1607" y="256"/>
                  </a:lnTo>
                  <a:lnTo>
                    <a:pt x="1614" y="260"/>
                  </a:lnTo>
                  <a:lnTo>
                    <a:pt x="1624" y="263"/>
                  </a:lnTo>
                  <a:lnTo>
                    <a:pt x="1633" y="267"/>
                  </a:lnTo>
                  <a:lnTo>
                    <a:pt x="1643" y="271"/>
                  </a:lnTo>
                  <a:lnTo>
                    <a:pt x="1652" y="275"/>
                  </a:lnTo>
                  <a:lnTo>
                    <a:pt x="1662" y="277"/>
                  </a:lnTo>
                  <a:lnTo>
                    <a:pt x="1671" y="281"/>
                  </a:lnTo>
                  <a:lnTo>
                    <a:pt x="1681" y="285"/>
                  </a:lnTo>
                  <a:lnTo>
                    <a:pt x="1688" y="287"/>
                  </a:lnTo>
                  <a:lnTo>
                    <a:pt x="1697" y="290"/>
                  </a:lnTo>
                  <a:lnTo>
                    <a:pt x="1706" y="292"/>
                  </a:lnTo>
                  <a:lnTo>
                    <a:pt x="1715" y="295"/>
                  </a:lnTo>
                  <a:lnTo>
                    <a:pt x="1723" y="297"/>
                  </a:lnTo>
                  <a:lnTo>
                    <a:pt x="1731" y="300"/>
                  </a:lnTo>
                  <a:lnTo>
                    <a:pt x="1740" y="301"/>
                  </a:lnTo>
                  <a:lnTo>
                    <a:pt x="1749" y="305"/>
                  </a:lnTo>
                  <a:lnTo>
                    <a:pt x="1755" y="306"/>
                  </a:lnTo>
                  <a:lnTo>
                    <a:pt x="1764" y="307"/>
                  </a:lnTo>
                  <a:lnTo>
                    <a:pt x="1770" y="309"/>
                  </a:lnTo>
                  <a:lnTo>
                    <a:pt x="1777" y="310"/>
                  </a:lnTo>
                  <a:lnTo>
                    <a:pt x="1785" y="310"/>
                  </a:lnTo>
                  <a:lnTo>
                    <a:pt x="1791" y="311"/>
                  </a:lnTo>
                  <a:lnTo>
                    <a:pt x="1798" y="311"/>
                  </a:lnTo>
                  <a:lnTo>
                    <a:pt x="1805" y="311"/>
                  </a:lnTo>
                  <a:lnTo>
                    <a:pt x="1889" y="274"/>
                  </a:lnTo>
                  <a:lnTo>
                    <a:pt x="1892" y="275"/>
                  </a:lnTo>
                  <a:lnTo>
                    <a:pt x="1898" y="277"/>
                  </a:lnTo>
                  <a:lnTo>
                    <a:pt x="1902" y="279"/>
                  </a:lnTo>
                  <a:lnTo>
                    <a:pt x="1905" y="281"/>
                  </a:lnTo>
                  <a:lnTo>
                    <a:pt x="1912" y="284"/>
                  </a:lnTo>
                  <a:lnTo>
                    <a:pt x="1919" y="289"/>
                  </a:lnTo>
                  <a:lnTo>
                    <a:pt x="1922" y="290"/>
                  </a:lnTo>
                  <a:lnTo>
                    <a:pt x="1926" y="291"/>
                  </a:lnTo>
                  <a:lnTo>
                    <a:pt x="1928" y="294"/>
                  </a:lnTo>
                  <a:lnTo>
                    <a:pt x="1933" y="295"/>
                  </a:lnTo>
                  <a:lnTo>
                    <a:pt x="1937" y="297"/>
                  </a:lnTo>
                  <a:lnTo>
                    <a:pt x="1941" y="300"/>
                  </a:lnTo>
                  <a:lnTo>
                    <a:pt x="1944" y="302"/>
                  </a:lnTo>
                  <a:lnTo>
                    <a:pt x="1949" y="305"/>
                  </a:lnTo>
                  <a:lnTo>
                    <a:pt x="1953" y="307"/>
                  </a:lnTo>
                  <a:lnTo>
                    <a:pt x="1957" y="310"/>
                  </a:lnTo>
                  <a:lnTo>
                    <a:pt x="1961" y="312"/>
                  </a:lnTo>
                  <a:lnTo>
                    <a:pt x="1966" y="315"/>
                  </a:lnTo>
                  <a:lnTo>
                    <a:pt x="1969" y="318"/>
                  </a:lnTo>
                  <a:lnTo>
                    <a:pt x="1974" y="321"/>
                  </a:lnTo>
                  <a:lnTo>
                    <a:pt x="1980" y="325"/>
                  </a:lnTo>
                  <a:lnTo>
                    <a:pt x="1983" y="328"/>
                  </a:lnTo>
                  <a:lnTo>
                    <a:pt x="1988" y="330"/>
                  </a:lnTo>
                  <a:lnTo>
                    <a:pt x="1992" y="334"/>
                  </a:lnTo>
                  <a:lnTo>
                    <a:pt x="1997" y="336"/>
                  </a:lnTo>
                  <a:lnTo>
                    <a:pt x="2001" y="340"/>
                  </a:lnTo>
                  <a:lnTo>
                    <a:pt x="2005" y="343"/>
                  </a:lnTo>
                  <a:lnTo>
                    <a:pt x="2010" y="346"/>
                  </a:lnTo>
                  <a:lnTo>
                    <a:pt x="2013" y="349"/>
                  </a:lnTo>
                  <a:lnTo>
                    <a:pt x="2017" y="354"/>
                  </a:lnTo>
                  <a:lnTo>
                    <a:pt x="2021" y="356"/>
                  </a:lnTo>
                  <a:lnTo>
                    <a:pt x="2026" y="360"/>
                  </a:lnTo>
                  <a:lnTo>
                    <a:pt x="2028" y="364"/>
                  </a:lnTo>
                  <a:lnTo>
                    <a:pt x="2033" y="368"/>
                  </a:lnTo>
                  <a:lnTo>
                    <a:pt x="2040" y="375"/>
                  </a:lnTo>
                  <a:lnTo>
                    <a:pt x="2047" y="383"/>
                  </a:lnTo>
                  <a:lnTo>
                    <a:pt x="2054" y="389"/>
                  </a:lnTo>
                  <a:lnTo>
                    <a:pt x="2059" y="398"/>
                  </a:lnTo>
                  <a:lnTo>
                    <a:pt x="2061" y="400"/>
                  </a:lnTo>
                  <a:lnTo>
                    <a:pt x="2062" y="406"/>
                  </a:lnTo>
                  <a:lnTo>
                    <a:pt x="2065" y="409"/>
                  </a:lnTo>
                  <a:lnTo>
                    <a:pt x="2067" y="413"/>
                  </a:lnTo>
                  <a:lnTo>
                    <a:pt x="2070" y="417"/>
                  </a:lnTo>
                  <a:lnTo>
                    <a:pt x="2071" y="421"/>
                  </a:lnTo>
                  <a:lnTo>
                    <a:pt x="2071" y="424"/>
                  </a:lnTo>
                  <a:lnTo>
                    <a:pt x="2072" y="428"/>
                  </a:lnTo>
                  <a:lnTo>
                    <a:pt x="2074" y="432"/>
                  </a:lnTo>
                  <a:lnTo>
                    <a:pt x="2075" y="436"/>
                  </a:lnTo>
                  <a:lnTo>
                    <a:pt x="2075" y="439"/>
                  </a:lnTo>
                  <a:lnTo>
                    <a:pt x="2075" y="444"/>
                  </a:lnTo>
                  <a:lnTo>
                    <a:pt x="2072" y="451"/>
                  </a:lnTo>
                  <a:lnTo>
                    <a:pt x="2070" y="460"/>
                  </a:lnTo>
                  <a:lnTo>
                    <a:pt x="2066" y="463"/>
                  </a:lnTo>
                  <a:lnTo>
                    <a:pt x="2065" y="467"/>
                  </a:lnTo>
                  <a:lnTo>
                    <a:pt x="2061" y="471"/>
                  </a:lnTo>
                  <a:lnTo>
                    <a:pt x="2059" y="476"/>
                  </a:lnTo>
                  <a:lnTo>
                    <a:pt x="2054" y="478"/>
                  </a:lnTo>
                  <a:lnTo>
                    <a:pt x="2050" y="483"/>
                  </a:lnTo>
                  <a:lnTo>
                    <a:pt x="2045" y="487"/>
                  </a:lnTo>
                  <a:lnTo>
                    <a:pt x="2040" y="492"/>
                  </a:lnTo>
                  <a:lnTo>
                    <a:pt x="2035" y="496"/>
                  </a:lnTo>
                  <a:lnTo>
                    <a:pt x="2030" y="500"/>
                  </a:lnTo>
                  <a:lnTo>
                    <a:pt x="2025" y="505"/>
                  </a:lnTo>
                  <a:lnTo>
                    <a:pt x="2018" y="509"/>
                  </a:lnTo>
                  <a:lnTo>
                    <a:pt x="2011" y="512"/>
                  </a:lnTo>
                  <a:lnTo>
                    <a:pt x="2005" y="516"/>
                  </a:lnTo>
                  <a:lnTo>
                    <a:pt x="1998" y="521"/>
                  </a:lnTo>
                  <a:lnTo>
                    <a:pt x="1992" y="525"/>
                  </a:lnTo>
                  <a:lnTo>
                    <a:pt x="1983" y="530"/>
                  </a:lnTo>
                  <a:lnTo>
                    <a:pt x="1977" y="534"/>
                  </a:lnTo>
                  <a:lnTo>
                    <a:pt x="1969" y="537"/>
                  </a:lnTo>
                  <a:lnTo>
                    <a:pt x="1963" y="543"/>
                  </a:lnTo>
                  <a:lnTo>
                    <a:pt x="1954" y="545"/>
                  </a:lnTo>
                  <a:lnTo>
                    <a:pt x="1947" y="550"/>
                  </a:lnTo>
                  <a:lnTo>
                    <a:pt x="1939" y="554"/>
                  </a:lnTo>
                  <a:lnTo>
                    <a:pt x="1932" y="559"/>
                  </a:lnTo>
                  <a:lnTo>
                    <a:pt x="1923" y="561"/>
                  </a:lnTo>
                  <a:lnTo>
                    <a:pt x="1915" y="566"/>
                  </a:lnTo>
                  <a:lnTo>
                    <a:pt x="1908" y="570"/>
                  </a:lnTo>
                  <a:lnTo>
                    <a:pt x="1899" y="574"/>
                  </a:lnTo>
                  <a:lnTo>
                    <a:pt x="1892" y="576"/>
                  </a:lnTo>
                  <a:lnTo>
                    <a:pt x="1883" y="581"/>
                  </a:lnTo>
                  <a:lnTo>
                    <a:pt x="1875" y="584"/>
                  </a:lnTo>
                  <a:lnTo>
                    <a:pt x="1867" y="588"/>
                  </a:lnTo>
                  <a:lnTo>
                    <a:pt x="1859" y="592"/>
                  </a:lnTo>
                  <a:lnTo>
                    <a:pt x="1851" y="594"/>
                  </a:lnTo>
                  <a:lnTo>
                    <a:pt x="1844" y="598"/>
                  </a:lnTo>
                  <a:lnTo>
                    <a:pt x="1836" y="602"/>
                  </a:lnTo>
                  <a:lnTo>
                    <a:pt x="1828" y="604"/>
                  </a:lnTo>
                  <a:lnTo>
                    <a:pt x="1821" y="608"/>
                  </a:lnTo>
                  <a:lnTo>
                    <a:pt x="1814" y="610"/>
                  </a:lnTo>
                  <a:lnTo>
                    <a:pt x="1808" y="613"/>
                  </a:lnTo>
                  <a:lnTo>
                    <a:pt x="1801" y="615"/>
                  </a:lnTo>
                  <a:lnTo>
                    <a:pt x="1794" y="618"/>
                  </a:lnTo>
                  <a:lnTo>
                    <a:pt x="1787" y="620"/>
                  </a:lnTo>
                  <a:lnTo>
                    <a:pt x="1782" y="624"/>
                  </a:lnTo>
                  <a:lnTo>
                    <a:pt x="1776" y="625"/>
                  </a:lnTo>
                  <a:lnTo>
                    <a:pt x="1770" y="628"/>
                  </a:lnTo>
                  <a:lnTo>
                    <a:pt x="1765" y="631"/>
                  </a:lnTo>
                  <a:lnTo>
                    <a:pt x="1760" y="632"/>
                  </a:lnTo>
                  <a:lnTo>
                    <a:pt x="1755" y="633"/>
                  </a:lnTo>
                  <a:lnTo>
                    <a:pt x="1750" y="636"/>
                  </a:lnTo>
                  <a:lnTo>
                    <a:pt x="1746" y="637"/>
                  </a:lnTo>
                  <a:lnTo>
                    <a:pt x="1744" y="638"/>
                  </a:lnTo>
                  <a:lnTo>
                    <a:pt x="1737" y="641"/>
                  </a:lnTo>
                  <a:lnTo>
                    <a:pt x="1732" y="642"/>
                  </a:lnTo>
                  <a:lnTo>
                    <a:pt x="1730" y="643"/>
                  </a:lnTo>
                  <a:lnTo>
                    <a:pt x="1730" y="644"/>
                  </a:lnTo>
                  <a:lnTo>
                    <a:pt x="1728" y="643"/>
                  </a:lnTo>
                  <a:lnTo>
                    <a:pt x="1726" y="641"/>
                  </a:lnTo>
                  <a:lnTo>
                    <a:pt x="1721" y="634"/>
                  </a:lnTo>
                  <a:lnTo>
                    <a:pt x="1717" y="628"/>
                  </a:lnTo>
                  <a:lnTo>
                    <a:pt x="1713" y="624"/>
                  </a:lnTo>
                  <a:lnTo>
                    <a:pt x="1711" y="619"/>
                  </a:lnTo>
                  <a:lnTo>
                    <a:pt x="1707" y="614"/>
                  </a:lnTo>
                  <a:lnTo>
                    <a:pt x="1703" y="609"/>
                  </a:lnTo>
                  <a:lnTo>
                    <a:pt x="1698" y="603"/>
                  </a:lnTo>
                  <a:lnTo>
                    <a:pt x="1693" y="598"/>
                  </a:lnTo>
                  <a:lnTo>
                    <a:pt x="1688" y="592"/>
                  </a:lnTo>
                  <a:lnTo>
                    <a:pt x="1685" y="585"/>
                  </a:lnTo>
                  <a:lnTo>
                    <a:pt x="1678" y="578"/>
                  </a:lnTo>
                  <a:lnTo>
                    <a:pt x="1671" y="570"/>
                  </a:lnTo>
                  <a:lnTo>
                    <a:pt x="1664" y="564"/>
                  </a:lnTo>
                  <a:lnTo>
                    <a:pt x="1658" y="556"/>
                  </a:lnTo>
                  <a:lnTo>
                    <a:pt x="1651" y="548"/>
                  </a:lnTo>
                  <a:lnTo>
                    <a:pt x="1643" y="539"/>
                  </a:lnTo>
                  <a:lnTo>
                    <a:pt x="1636" y="531"/>
                  </a:lnTo>
                  <a:lnTo>
                    <a:pt x="1629" y="522"/>
                  </a:lnTo>
                  <a:lnTo>
                    <a:pt x="1621" y="514"/>
                  </a:lnTo>
                  <a:lnTo>
                    <a:pt x="1612" y="505"/>
                  </a:lnTo>
                  <a:lnTo>
                    <a:pt x="1603" y="495"/>
                  </a:lnTo>
                  <a:lnTo>
                    <a:pt x="1594" y="487"/>
                  </a:lnTo>
                  <a:lnTo>
                    <a:pt x="1584" y="477"/>
                  </a:lnTo>
                  <a:lnTo>
                    <a:pt x="1575" y="467"/>
                  </a:lnTo>
                  <a:lnTo>
                    <a:pt x="1565" y="458"/>
                  </a:lnTo>
                  <a:lnTo>
                    <a:pt x="1555" y="448"/>
                  </a:lnTo>
                  <a:lnTo>
                    <a:pt x="1544" y="438"/>
                  </a:lnTo>
                  <a:lnTo>
                    <a:pt x="1534" y="428"/>
                  </a:lnTo>
                  <a:lnTo>
                    <a:pt x="1523" y="417"/>
                  </a:lnTo>
                  <a:lnTo>
                    <a:pt x="1511" y="408"/>
                  </a:lnTo>
                  <a:lnTo>
                    <a:pt x="1499" y="397"/>
                  </a:lnTo>
                  <a:lnTo>
                    <a:pt x="1486" y="387"/>
                  </a:lnTo>
                  <a:lnTo>
                    <a:pt x="1474" y="377"/>
                  </a:lnTo>
                  <a:lnTo>
                    <a:pt x="1462" y="367"/>
                  </a:lnTo>
                  <a:lnTo>
                    <a:pt x="1449" y="356"/>
                  </a:lnTo>
                  <a:lnTo>
                    <a:pt x="1435" y="346"/>
                  </a:lnTo>
                  <a:lnTo>
                    <a:pt x="1422" y="336"/>
                  </a:lnTo>
                  <a:lnTo>
                    <a:pt x="1408" y="326"/>
                  </a:lnTo>
                  <a:lnTo>
                    <a:pt x="1395" y="316"/>
                  </a:lnTo>
                  <a:lnTo>
                    <a:pt x="1380" y="307"/>
                  </a:lnTo>
                  <a:lnTo>
                    <a:pt x="1364" y="297"/>
                  </a:lnTo>
                  <a:lnTo>
                    <a:pt x="1351" y="289"/>
                  </a:lnTo>
                  <a:lnTo>
                    <a:pt x="1336" y="279"/>
                  </a:lnTo>
                  <a:lnTo>
                    <a:pt x="1321" y="270"/>
                  </a:lnTo>
                  <a:lnTo>
                    <a:pt x="1305" y="260"/>
                  </a:lnTo>
                  <a:lnTo>
                    <a:pt x="1289" y="251"/>
                  </a:lnTo>
                  <a:lnTo>
                    <a:pt x="1273" y="242"/>
                  </a:lnTo>
                  <a:lnTo>
                    <a:pt x="1257" y="233"/>
                  </a:lnTo>
                  <a:lnTo>
                    <a:pt x="1240" y="226"/>
                  </a:lnTo>
                  <a:lnTo>
                    <a:pt x="1224" y="217"/>
                  </a:lnTo>
                  <a:lnTo>
                    <a:pt x="1206" y="209"/>
                  </a:lnTo>
                  <a:lnTo>
                    <a:pt x="1189" y="202"/>
                  </a:lnTo>
                  <a:lnTo>
                    <a:pt x="1171" y="194"/>
                  </a:lnTo>
                  <a:lnTo>
                    <a:pt x="1154" y="188"/>
                  </a:lnTo>
                  <a:lnTo>
                    <a:pt x="1135" y="181"/>
                  </a:lnTo>
                  <a:lnTo>
                    <a:pt x="1117" y="174"/>
                  </a:lnTo>
                  <a:lnTo>
                    <a:pt x="1100" y="168"/>
                  </a:lnTo>
                  <a:lnTo>
                    <a:pt x="1082" y="163"/>
                  </a:lnTo>
                  <a:lnTo>
                    <a:pt x="1062" y="157"/>
                  </a:lnTo>
                  <a:lnTo>
                    <a:pt x="1044" y="152"/>
                  </a:lnTo>
                  <a:lnTo>
                    <a:pt x="1027" y="147"/>
                  </a:lnTo>
                  <a:lnTo>
                    <a:pt x="1009" y="143"/>
                  </a:lnTo>
                  <a:lnTo>
                    <a:pt x="993" y="139"/>
                  </a:lnTo>
                  <a:lnTo>
                    <a:pt x="977" y="135"/>
                  </a:lnTo>
                  <a:lnTo>
                    <a:pt x="962" y="131"/>
                  </a:lnTo>
                  <a:lnTo>
                    <a:pt x="947" y="129"/>
                  </a:lnTo>
                  <a:lnTo>
                    <a:pt x="931" y="126"/>
                  </a:lnTo>
                  <a:lnTo>
                    <a:pt x="916" y="124"/>
                  </a:lnTo>
                  <a:lnTo>
                    <a:pt x="903" y="121"/>
                  </a:lnTo>
                  <a:lnTo>
                    <a:pt x="890" y="120"/>
                  </a:lnTo>
                  <a:lnTo>
                    <a:pt x="876" y="119"/>
                  </a:lnTo>
                  <a:lnTo>
                    <a:pt x="865" y="118"/>
                  </a:lnTo>
                  <a:lnTo>
                    <a:pt x="852" y="118"/>
                  </a:lnTo>
                  <a:lnTo>
                    <a:pt x="841" y="118"/>
                  </a:lnTo>
                  <a:lnTo>
                    <a:pt x="829" y="116"/>
                  </a:lnTo>
                  <a:lnTo>
                    <a:pt x="817" y="116"/>
                  </a:lnTo>
                  <a:lnTo>
                    <a:pt x="807" y="116"/>
                  </a:lnTo>
                  <a:lnTo>
                    <a:pt x="797" y="118"/>
                  </a:lnTo>
                  <a:lnTo>
                    <a:pt x="787" y="118"/>
                  </a:lnTo>
                  <a:lnTo>
                    <a:pt x="777" y="120"/>
                  </a:lnTo>
                  <a:lnTo>
                    <a:pt x="768" y="120"/>
                  </a:lnTo>
                  <a:lnTo>
                    <a:pt x="759" y="123"/>
                  </a:lnTo>
                  <a:lnTo>
                    <a:pt x="751" y="123"/>
                  </a:lnTo>
                  <a:lnTo>
                    <a:pt x="743" y="124"/>
                  </a:lnTo>
                  <a:lnTo>
                    <a:pt x="736" y="126"/>
                  </a:lnTo>
                  <a:lnTo>
                    <a:pt x="728" y="129"/>
                  </a:lnTo>
                  <a:lnTo>
                    <a:pt x="721" y="131"/>
                  </a:lnTo>
                  <a:lnTo>
                    <a:pt x="714" y="133"/>
                  </a:lnTo>
                  <a:lnTo>
                    <a:pt x="708" y="137"/>
                  </a:lnTo>
                  <a:lnTo>
                    <a:pt x="703" y="139"/>
                  </a:lnTo>
                  <a:lnTo>
                    <a:pt x="697" y="140"/>
                  </a:lnTo>
                  <a:lnTo>
                    <a:pt x="690" y="143"/>
                  </a:lnTo>
                  <a:lnTo>
                    <a:pt x="685" y="145"/>
                  </a:lnTo>
                  <a:lnTo>
                    <a:pt x="680" y="149"/>
                  </a:lnTo>
                  <a:lnTo>
                    <a:pt x="675" y="150"/>
                  </a:lnTo>
                  <a:lnTo>
                    <a:pt x="670" y="154"/>
                  </a:lnTo>
                  <a:lnTo>
                    <a:pt x="667" y="157"/>
                  </a:lnTo>
                  <a:lnTo>
                    <a:pt x="663" y="160"/>
                  </a:lnTo>
                  <a:lnTo>
                    <a:pt x="655" y="165"/>
                  </a:lnTo>
                  <a:lnTo>
                    <a:pt x="649" y="170"/>
                  </a:lnTo>
                  <a:lnTo>
                    <a:pt x="644" y="177"/>
                  </a:lnTo>
                  <a:lnTo>
                    <a:pt x="639" y="182"/>
                  </a:lnTo>
                  <a:lnTo>
                    <a:pt x="635" y="187"/>
                  </a:lnTo>
                  <a:lnTo>
                    <a:pt x="631" y="191"/>
                  </a:lnTo>
                  <a:lnTo>
                    <a:pt x="629" y="196"/>
                  </a:lnTo>
                  <a:lnTo>
                    <a:pt x="628" y="199"/>
                  </a:lnTo>
                  <a:lnTo>
                    <a:pt x="625" y="204"/>
                  </a:lnTo>
                  <a:lnTo>
                    <a:pt x="625" y="207"/>
                  </a:lnTo>
                  <a:lnTo>
                    <a:pt x="624" y="207"/>
                  </a:lnTo>
                  <a:lnTo>
                    <a:pt x="620" y="212"/>
                  </a:lnTo>
                  <a:lnTo>
                    <a:pt x="619" y="214"/>
                  </a:lnTo>
                  <a:lnTo>
                    <a:pt x="616" y="217"/>
                  </a:lnTo>
                  <a:lnTo>
                    <a:pt x="614" y="221"/>
                  </a:lnTo>
                  <a:lnTo>
                    <a:pt x="610" y="226"/>
                  </a:lnTo>
                  <a:lnTo>
                    <a:pt x="608" y="231"/>
                  </a:lnTo>
                  <a:lnTo>
                    <a:pt x="604" y="235"/>
                  </a:lnTo>
                  <a:lnTo>
                    <a:pt x="599" y="240"/>
                  </a:lnTo>
                  <a:lnTo>
                    <a:pt x="596" y="247"/>
                  </a:lnTo>
                  <a:lnTo>
                    <a:pt x="591" y="253"/>
                  </a:lnTo>
                  <a:lnTo>
                    <a:pt x="588" y="260"/>
                  </a:lnTo>
                  <a:lnTo>
                    <a:pt x="583" y="266"/>
                  </a:lnTo>
                  <a:lnTo>
                    <a:pt x="579" y="274"/>
                  </a:lnTo>
                  <a:lnTo>
                    <a:pt x="574" y="280"/>
                  </a:lnTo>
                  <a:lnTo>
                    <a:pt x="569" y="287"/>
                  </a:lnTo>
                  <a:lnTo>
                    <a:pt x="564" y="294"/>
                  </a:lnTo>
                  <a:lnTo>
                    <a:pt x="560" y="301"/>
                  </a:lnTo>
                  <a:lnTo>
                    <a:pt x="555" y="309"/>
                  </a:lnTo>
                  <a:lnTo>
                    <a:pt x="551" y="316"/>
                  </a:lnTo>
                  <a:lnTo>
                    <a:pt x="549" y="320"/>
                  </a:lnTo>
                  <a:lnTo>
                    <a:pt x="546" y="325"/>
                  </a:lnTo>
                  <a:lnTo>
                    <a:pt x="544" y="328"/>
                  </a:lnTo>
                  <a:lnTo>
                    <a:pt x="542" y="333"/>
                  </a:lnTo>
                  <a:lnTo>
                    <a:pt x="537" y="339"/>
                  </a:lnTo>
                  <a:lnTo>
                    <a:pt x="534" y="346"/>
                  </a:lnTo>
                  <a:lnTo>
                    <a:pt x="530" y="354"/>
                  </a:lnTo>
                  <a:lnTo>
                    <a:pt x="526" y="362"/>
                  </a:lnTo>
                  <a:lnTo>
                    <a:pt x="522" y="368"/>
                  </a:lnTo>
                  <a:lnTo>
                    <a:pt x="520" y="375"/>
                  </a:lnTo>
                  <a:lnTo>
                    <a:pt x="517" y="382"/>
                  </a:lnTo>
                  <a:lnTo>
                    <a:pt x="515" y="388"/>
                  </a:lnTo>
                  <a:lnTo>
                    <a:pt x="512" y="393"/>
                  </a:lnTo>
                  <a:lnTo>
                    <a:pt x="508" y="399"/>
                  </a:lnTo>
                  <a:lnTo>
                    <a:pt x="505" y="406"/>
                  </a:lnTo>
                  <a:lnTo>
                    <a:pt x="501" y="412"/>
                  </a:lnTo>
                  <a:lnTo>
                    <a:pt x="493" y="418"/>
                  </a:lnTo>
                  <a:lnTo>
                    <a:pt x="488" y="426"/>
                  </a:lnTo>
                  <a:lnTo>
                    <a:pt x="482" y="432"/>
                  </a:lnTo>
                  <a:lnTo>
                    <a:pt x="476" y="439"/>
                  </a:lnTo>
                  <a:lnTo>
                    <a:pt x="468" y="446"/>
                  </a:lnTo>
                  <a:lnTo>
                    <a:pt x="461" y="453"/>
                  </a:lnTo>
                  <a:lnTo>
                    <a:pt x="457" y="456"/>
                  </a:lnTo>
                  <a:lnTo>
                    <a:pt x="453" y="460"/>
                  </a:lnTo>
                  <a:lnTo>
                    <a:pt x="448" y="463"/>
                  </a:lnTo>
                  <a:lnTo>
                    <a:pt x="446" y="467"/>
                  </a:lnTo>
                  <a:lnTo>
                    <a:pt x="441" y="470"/>
                  </a:lnTo>
                  <a:lnTo>
                    <a:pt x="437" y="473"/>
                  </a:lnTo>
                  <a:lnTo>
                    <a:pt x="432" y="477"/>
                  </a:lnTo>
                  <a:lnTo>
                    <a:pt x="429" y="481"/>
                  </a:lnTo>
                  <a:lnTo>
                    <a:pt x="424" y="483"/>
                  </a:lnTo>
                  <a:lnTo>
                    <a:pt x="421" y="487"/>
                  </a:lnTo>
                  <a:lnTo>
                    <a:pt x="416" y="491"/>
                  </a:lnTo>
                  <a:lnTo>
                    <a:pt x="413" y="494"/>
                  </a:lnTo>
                  <a:lnTo>
                    <a:pt x="408" y="497"/>
                  </a:lnTo>
                  <a:lnTo>
                    <a:pt x="404" y="500"/>
                  </a:lnTo>
                  <a:lnTo>
                    <a:pt x="399" y="502"/>
                  </a:lnTo>
                  <a:lnTo>
                    <a:pt x="395" y="506"/>
                  </a:lnTo>
                  <a:lnTo>
                    <a:pt x="392" y="509"/>
                  </a:lnTo>
                  <a:lnTo>
                    <a:pt x="387" y="511"/>
                  </a:lnTo>
                  <a:lnTo>
                    <a:pt x="384" y="514"/>
                  </a:lnTo>
                  <a:lnTo>
                    <a:pt x="380" y="517"/>
                  </a:lnTo>
                  <a:lnTo>
                    <a:pt x="375" y="520"/>
                  </a:lnTo>
                  <a:lnTo>
                    <a:pt x="372" y="522"/>
                  </a:lnTo>
                  <a:lnTo>
                    <a:pt x="368" y="525"/>
                  </a:lnTo>
                  <a:lnTo>
                    <a:pt x="365" y="527"/>
                  </a:lnTo>
                  <a:lnTo>
                    <a:pt x="358" y="531"/>
                  </a:lnTo>
                  <a:lnTo>
                    <a:pt x="353" y="536"/>
                  </a:lnTo>
                  <a:lnTo>
                    <a:pt x="347" y="539"/>
                  </a:lnTo>
                  <a:lnTo>
                    <a:pt x="342" y="543"/>
                  </a:lnTo>
                  <a:lnTo>
                    <a:pt x="337" y="545"/>
                  </a:lnTo>
                  <a:lnTo>
                    <a:pt x="334" y="549"/>
                  </a:lnTo>
                  <a:lnTo>
                    <a:pt x="329" y="553"/>
                  </a:lnTo>
                  <a:lnTo>
                    <a:pt x="328" y="554"/>
                  </a:lnTo>
                  <a:lnTo>
                    <a:pt x="325" y="554"/>
                  </a:lnTo>
                  <a:lnTo>
                    <a:pt x="324" y="553"/>
                  </a:lnTo>
                  <a:lnTo>
                    <a:pt x="321" y="553"/>
                  </a:lnTo>
                  <a:lnTo>
                    <a:pt x="318" y="553"/>
                  </a:lnTo>
                  <a:lnTo>
                    <a:pt x="313" y="551"/>
                  </a:lnTo>
                  <a:lnTo>
                    <a:pt x="308" y="550"/>
                  </a:lnTo>
                  <a:lnTo>
                    <a:pt x="301" y="550"/>
                  </a:lnTo>
                  <a:lnTo>
                    <a:pt x="295" y="551"/>
                  </a:lnTo>
                  <a:lnTo>
                    <a:pt x="290" y="551"/>
                  </a:lnTo>
                  <a:lnTo>
                    <a:pt x="286" y="551"/>
                  </a:lnTo>
                  <a:lnTo>
                    <a:pt x="283" y="551"/>
                  </a:lnTo>
                  <a:lnTo>
                    <a:pt x="279" y="553"/>
                  </a:lnTo>
                  <a:lnTo>
                    <a:pt x="275" y="553"/>
                  </a:lnTo>
                  <a:lnTo>
                    <a:pt x="270" y="554"/>
                  </a:lnTo>
                  <a:lnTo>
                    <a:pt x="266" y="555"/>
                  </a:lnTo>
                  <a:lnTo>
                    <a:pt x="262" y="558"/>
                  </a:lnTo>
                  <a:lnTo>
                    <a:pt x="257" y="558"/>
                  </a:lnTo>
                  <a:lnTo>
                    <a:pt x="252" y="560"/>
                  </a:lnTo>
                  <a:lnTo>
                    <a:pt x="249" y="561"/>
                  </a:lnTo>
                  <a:lnTo>
                    <a:pt x="245" y="564"/>
                  </a:lnTo>
                  <a:lnTo>
                    <a:pt x="240" y="566"/>
                  </a:lnTo>
                  <a:lnTo>
                    <a:pt x="236" y="570"/>
                  </a:lnTo>
                  <a:lnTo>
                    <a:pt x="231" y="573"/>
                  </a:lnTo>
                  <a:lnTo>
                    <a:pt x="227" y="576"/>
                  </a:lnTo>
                  <a:lnTo>
                    <a:pt x="193" y="602"/>
                  </a:lnTo>
                  <a:close/>
                </a:path>
              </a:pathLst>
            </a:custGeom>
            <a:solidFill>
              <a:srgbClr val="DEAD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9" name="Freeform 81"/>
            <p:cNvSpPr>
              <a:spLocks/>
            </p:cNvSpPr>
            <p:nvPr/>
          </p:nvSpPr>
          <p:spPr bwMode="auto">
            <a:xfrm>
              <a:off x="2976" y="3094"/>
              <a:ext cx="580" cy="149"/>
            </a:xfrm>
            <a:custGeom>
              <a:avLst/>
              <a:gdLst>
                <a:gd name="T0" fmla="*/ 318 w 1740"/>
                <a:gd name="T1" fmla="*/ 350 h 446"/>
                <a:gd name="T2" fmla="*/ 344 w 1740"/>
                <a:gd name="T3" fmla="*/ 367 h 446"/>
                <a:gd name="T4" fmla="*/ 727 w 1740"/>
                <a:gd name="T5" fmla="*/ 446 h 446"/>
                <a:gd name="T6" fmla="*/ 754 w 1740"/>
                <a:gd name="T7" fmla="*/ 446 h 446"/>
                <a:gd name="T8" fmla="*/ 806 w 1740"/>
                <a:gd name="T9" fmla="*/ 445 h 446"/>
                <a:gd name="T10" fmla="*/ 875 w 1740"/>
                <a:gd name="T11" fmla="*/ 440 h 446"/>
                <a:gd name="T12" fmla="*/ 961 w 1740"/>
                <a:gd name="T13" fmla="*/ 430 h 446"/>
                <a:gd name="T14" fmla="*/ 1062 w 1740"/>
                <a:gd name="T15" fmla="*/ 413 h 446"/>
                <a:gd name="T16" fmla="*/ 1175 w 1740"/>
                <a:gd name="T17" fmla="*/ 388 h 446"/>
                <a:gd name="T18" fmla="*/ 1297 w 1740"/>
                <a:gd name="T19" fmla="*/ 352 h 446"/>
                <a:gd name="T20" fmla="*/ 1423 w 1740"/>
                <a:gd name="T21" fmla="*/ 305 h 446"/>
                <a:gd name="T22" fmla="*/ 1555 w 1740"/>
                <a:gd name="T23" fmla="*/ 242 h 446"/>
                <a:gd name="T24" fmla="*/ 1688 w 1740"/>
                <a:gd name="T25" fmla="*/ 167 h 446"/>
                <a:gd name="T26" fmla="*/ 1560 w 1740"/>
                <a:gd name="T27" fmla="*/ 3 h 446"/>
                <a:gd name="T28" fmla="*/ 1535 w 1740"/>
                <a:gd name="T29" fmla="*/ 19 h 446"/>
                <a:gd name="T30" fmla="*/ 1491 w 1740"/>
                <a:gd name="T31" fmla="*/ 45 h 446"/>
                <a:gd name="T32" fmla="*/ 1433 w 1740"/>
                <a:gd name="T33" fmla="*/ 75 h 446"/>
                <a:gd name="T34" fmla="*/ 1367 w 1740"/>
                <a:gd name="T35" fmla="*/ 109 h 446"/>
                <a:gd name="T36" fmla="*/ 1290 w 1740"/>
                <a:gd name="T37" fmla="*/ 145 h 446"/>
                <a:gd name="T38" fmla="*/ 1209 w 1740"/>
                <a:gd name="T39" fmla="*/ 179 h 446"/>
                <a:gd name="T40" fmla="*/ 1125 w 1740"/>
                <a:gd name="T41" fmla="*/ 210 h 446"/>
                <a:gd name="T42" fmla="*/ 1041 w 1740"/>
                <a:gd name="T43" fmla="*/ 233 h 446"/>
                <a:gd name="T44" fmla="*/ 959 w 1740"/>
                <a:gd name="T45" fmla="*/ 247 h 446"/>
                <a:gd name="T46" fmla="*/ 884 w 1740"/>
                <a:gd name="T47" fmla="*/ 251 h 446"/>
                <a:gd name="T48" fmla="*/ 812 w 1740"/>
                <a:gd name="T49" fmla="*/ 247 h 446"/>
                <a:gd name="T50" fmla="*/ 746 w 1740"/>
                <a:gd name="T51" fmla="*/ 244 h 446"/>
                <a:gd name="T52" fmla="*/ 683 w 1740"/>
                <a:gd name="T53" fmla="*/ 238 h 446"/>
                <a:gd name="T54" fmla="*/ 624 w 1740"/>
                <a:gd name="T55" fmla="*/ 233 h 446"/>
                <a:gd name="T56" fmla="*/ 571 w 1740"/>
                <a:gd name="T57" fmla="*/ 226 h 446"/>
                <a:gd name="T58" fmla="*/ 521 w 1740"/>
                <a:gd name="T59" fmla="*/ 216 h 446"/>
                <a:gd name="T60" fmla="*/ 474 w 1740"/>
                <a:gd name="T61" fmla="*/ 206 h 446"/>
                <a:gd name="T62" fmla="*/ 434 w 1740"/>
                <a:gd name="T63" fmla="*/ 193 h 446"/>
                <a:gd name="T64" fmla="*/ 398 w 1740"/>
                <a:gd name="T65" fmla="*/ 178 h 446"/>
                <a:gd name="T66" fmla="*/ 365 w 1740"/>
                <a:gd name="T67" fmla="*/ 161 h 446"/>
                <a:gd name="T68" fmla="*/ 343 w 1740"/>
                <a:gd name="T69" fmla="*/ 153 h 446"/>
                <a:gd name="T70" fmla="*/ 316 w 1740"/>
                <a:gd name="T71" fmla="*/ 159 h 446"/>
                <a:gd name="T72" fmla="*/ 281 w 1740"/>
                <a:gd name="T73" fmla="*/ 167 h 446"/>
                <a:gd name="T74" fmla="*/ 241 w 1740"/>
                <a:gd name="T75" fmla="*/ 169 h 446"/>
                <a:gd name="T76" fmla="*/ 207 w 1740"/>
                <a:gd name="T77" fmla="*/ 163 h 446"/>
                <a:gd name="T78" fmla="*/ 177 w 1740"/>
                <a:gd name="T79" fmla="*/ 137 h 446"/>
                <a:gd name="T80" fmla="*/ 147 w 1740"/>
                <a:gd name="T81" fmla="*/ 107 h 446"/>
                <a:gd name="T82" fmla="*/ 114 w 1740"/>
                <a:gd name="T83" fmla="*/ 104 h 446"/>
                <a:gd name="T84" fmla="*/ 85 w 1740"/>
                <a:gd name="T85" fmla="*/ 109 h 446"/>
                <a:gd name="T86" fmla="*/ 54 w 1740"/>
                <a:gd name="T87" fmla="*/ 119 h 446"/>
                <a:gd name="T88" fmla="*/ 23 w 1740"/>
                <a:gd name="T89" fmla="*/ 133 h 446"/>
                <a:gd name="T90" fmla="*/ 1 w 1740"/>
                <a:gd name="T91" fmla="*/ 154 h 446"/>
                <a:gd name="T92" fmla="*/ 5 w 1740"/>
                <a:gd name="T93" fmla="*/ 177 h 446"/>
                <a:gd name="T94" fmla="*/ 28 w 1740"/>
                <a:gd name="T95" fmla="*/ 194 h 446"/>
                <a:gd name="T96" fmla="*/ 49 w 1740"/>
                <a:gd name="T97" fmla="*/ 198 h 446"/>
                <a:gd name="T98" fmla="*/ 80 w 1740"/>
                <a:gd name="T99" fmla="*/ 206 h 446"/>
                <a:gd name="T100" fmla="*/ 105 w 1740"/>
                <a:gd name="T101" fmla="*/ 213 h 446"/>
                <a:gd name="T102" fmla="*/ 133 w 1740"/>
                <a:gd name="T103" fmla="*/ 222 h 446"/>
                <a:gd name="T104" fmla="*/ 162 w 1740"/>
                <a:gd name="T105" fmla="*/ 233 h 446"/>
                <a:gd name="T106" fmla="*/ 190 w 1740"/>
                <a:gd name="T107" fmla="*/ 246 h 446"/>
                <a:gd name="T108" fmla="*/ 215 w 1740"/>
                <a:gd name="T109" fmla="*/ 259 h 446"/>
                <a:gd name="T110" fmla="*/ 246 w 1740"/>
                <a:gd name="T111" fmla="*/ 284 h 446"/>
                <a:gd name="T112" fmla="*/ 276 w 1740"/>
                <a:gd name="T113" fmla="*/ 315 h 4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740"/>
                <a:gd name="T172" fmla="*/ 0 h 446"/>
                <a:gd name="T173" fmla="*/ 1740 w 1740"/>
                <a:gd name="T174" fmla="*/ 446 h 44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740" h="446">
                  <a:moveTo>
                    <a:pt x="289" y="328"/>
                  </a:moveTo>
                  <a:lnTo>
                    <a:pt x="295" y="333"/>
                  </a:lnTo>
                  <a:lnTo>
                    <a:pt x="301" y="339"/>
                  </a:lnTo>
                  <a:lnTo>
                    <a:pt x="306" y="343"/>
                  </a:lnTo>
                  <a:lnTo>
                    <a:pt x="314" y="347"/>
                  </a:lnTo>
                  <a:lnTo>
                    <a:pt x="318" y="350"/>
                  </a:lnTo>
                  <a:lnTo>
                    <a:pt x="324" y="354"/>
                  </a:lnTo>
                  <a:lnTo>
                    <a:pt x="329" y="357"/>
                  </a:lnTo>
                  <a:lnTo>
                    <a:pt x="334" y="360"/>
                  </a:lnTo>
                  <a:lnTo>
                    <a:pt x="338" y="363"/>
                  </a:lnTo>
                  <a:lnTo>
                    <a:pt x="341" y="364"/>
                  </a:lnTo>
                  <a:lnTo>
                    <a:pt x="344" y="367"/>
                  </a:lnTo>
                  <a:lnTo>
                    <a:pt x="348" y="368"/>
                  </a:lnTo>
                  <a:lnTo>
                    <a:pt x="350" y="369"/>
                  </a:lnTo>
                  <a:lnTo>
                    <a:pt x="353" y="370"/>
                  </a:lnTo>
                  <a:lnTo>
                    <a:pt x="720" y="446"/>
                  </a:lnTo>
                  <a:lnTo>
                    <a:pt x="722" y="446"/>
                  </a:lnTo>
                  <a:lnTo>
                    <a:pt x="727" y="446"/>
                  </a:lnTo>
                  <a:lnTo>
                    <a:pt x="728" y="446"/>
                  </a:lnTo>
                  <a:lnTo>
                    <a:pt x="733" y="446"/>
                  </a:lnTo>
                  <a:lnTo>
                    <a:pt x="737" y="446"/>
                  </a:lnTo>
                  <a:lnTo>
                    <a:pt x="743" y="446"/>
                  </a:lnTo>
                  <a:lnTo>
                    <a:pt x="747" y="446"/>
                  </a:lnTo>
                  <a:lnTo>
                    <a:pt x="754" y="446"/>
                  </a:lnTo>
                  <a:lnTo>
                    <a:pt x="761" y="446"/>
                  </a:lnTo>
                  <a:lnTo>
                    <a:pt x="769" y="446"/>
                  </a:lnTo>
                  <a:lnTo>
                    <a:pt x="777" y="445"/>
                  </a:lnTo>
                  <a:lnTo>
                    <a:pt x="786" y="445"/>
                  </a:lnTo>
                  <a:lnTo>
                    <a:pt x="795" y="445"/>
                  </a:lnTo>
                  <a:lnTo>
                    <a:pt x="806" y="445"/>
                  </a:lnTo>
                  <a:lnTo>
                    <a:pt x="816" y="443"/>
                  </a:lnTo>
                  <a:lnTo>
                    <a:pt x="826" y="443"/>
                  </a:lnTo>
                  <a:lnTo>
                    <a:pt x="837" y="442"/>
                  </a:lnTo>
                  <a:lnTo>
                    <a:pt x="850" y="441"/>
                  </a:lnTo>
                  <a:lnTo>
                    <a:pt x="861" y="440"/>
                  </a:lnTo>
                  <a:lnTo>
                    <a:pt x="875" y="440"/>
                  </a:lnTo>
                  <a:lnTo>
                    <a:pt x="887" y="438"/>
                  </a:lnTo>
                  <a:lnTo>
                    <a:pt x="902" y="437"/>
                  </a:lnTo>
                  <a:lnTo>
                    <a:pt x="916" y="435"/>
                  </a:lnTo>
                  <a:lnTo>
                    <a:pt x="930" y="433"/>
                  </a:lnTo>
                  <a:lnTo>
                    <a:pt x="945" y="431"/>
                  </a:lnTo>
                  <a:lnTo>
                    <a:pt x="961" y="430"/>
                  </a:lnTo>
                  <a:lnTo>
                    <a:pt x="978" y="427"/>
                  </a:lnTo>
                  <a:lnTo>
                    <a:pt x="994" y="425"/>
                  </a:lnTo>
                  <a:lnTo>
                    <a:pt x="1010" y="422"/>
                  </a:lnTo>
                  <a:lnTo>
                    <a:pt x="1028" y="419"/>
                  </a:lnTo>
                  <a:lnTo>
                    <a:pt x="1046" y="417"/>
                  </a:lnTo>
                  <a:lnTo>
                    <a:pt x="1062" y="413"/>
                  </a:lnTo>
                  <a:lnTo>
                    <a:pt x="1079" y="408"/>
                  </a:lnTo>
                  <a:lnTo>
                    <a:pt x="1098" y="406"/>
                  </a:lnTo>
                  <a:lnTo>
                    <a:pt x="1117" y="401"/>
                  </a:lnTo>
                  <a:lnTo>
                    <a:pt x="1136" y="397"/>
                  </a:lnTo>
                  <a:lnTo>
                    <a:pt x="1155" y="392"/>
                  </a:lnTo>
                  <a:lnTo>
                    <a:pt x="1175" y="388"/>
                  </a:lnTo>
                  <a:lnTo>
                    <a:pt x="1194" y="382"/>
                  </a:lnTo>
                  <a:lnTo>
                    <a:pt x="1214" y="376"/>
                  </a:lnTo>
                  <a:lnTo>
                    <a:pt x="1234" y="370"/>
                  </a:lnTo>
                  <a:lnTo>
                    <a:pt x="1254" y="364"/>
                  </a:lnTo>
                  <a:lnTo>
                    <a:pt x="1275" y="358"/>
                  </a:lnTo>
                  <a:lnTo>
                    <a:pt x="1297" y="352"/>
                  </a:lnTo>
                  <a:lnTo>
                    <a:pt x="1317" y="344"/>
                  </a:lnTo>
                  <a:lnTo>
                    <a:pt x="1338" y="338"/>
                  </a:lnTo>
                  <a:lnTo>
                    <a:pt x="1359" y="329"/>
                  </a:lnTo>
                  <a:lnTo>
                    <a:pt x="1381" y="321"/>
                  </a:lnTo>
                  <a:lnTo>
                    <a:pt x="1402" y="313"/>
                  </a:lnTo>
                  <a:lnTo>
                    <a:pt x="1423" y="305"/>
                  </a:lnTo>
                  <a:lnTo>
                    <a:pt x="1445" y="295"/>
                  </a:lnTo>
                  <a:lnTo>
                    <a:pt x="1466" y="285"/>
                  </a:lnTo>
                  <a:lnTo>
                    <a:pt x="1489" y="275"/>
                  </a:lnTo>
                  <a:lnTo>
                    <a:pt x="1511" y="265"/>
                  </a:lnTo>
                  <a:lnTo>
                    <a:pt x="1533" y="254"/>
                  </a:lnTo>
                  <a:lnTo>
                    <a:pt x="1555" y="242"/>
                  </a:lnTo>
                  <a:lnTo>
                    <a:pt x="1576" y="231"/>
                  </a:lnTo>
                  <a:lnTo>
                    <a:pt x="1599" y="220"/>
                  </a:lnTo>
                  <a:lnTo>
                    <a:pt x="1620" y="207"/>
                  </a:lnTo>
                  <a:lnTo>
                    <a:pt x="1643" y="194"/>
                  </a:lnTo>
                  <a:lnTo>
                    <a:pt x="1666" y="181"/>
                  </a:lnTo>
                  <a:lnTo>
                    <a:pt x="1688" y="167"/>
                  </a:lnTo>
                  <a:lnTo>
                    <a:pt x="1740" y="138"/>
                  </a:lnTo>
                  <a:lnTo>
                    <a:pt x="1603" y="19"/>
                  </a:lnTo>
                  <a:lnTo>
                    <a:pt x="1569" y="0"/>
                  </a:lnTo>
                  <a:lnTo>
                    <a:pt x="1568" y="0"/>
                  </a:lnTo>
                  <a:lnTo>
                    <a:pt x="1564" y="2"/>
                  </a:lnTo>
                  <a:lnTo>
                    <a:pt x="1560" y="3"/>
                  </a:lnTo>
                  <a:lnTo>
                    <a:pt x="1558" y="5"/>
                  </a:lnTo>
                  <a:lnTo>
                    <a:pt x="1554" y="7"/>
                  </a:lnTo>
                  <a:lnTo>
                    <a:pt x="1550" y="10"/>
                  </a:lnTo>
                  <a:lnTo>
                    <a:pt x="1545" y="12"/>
                  </a:lnTo>
                  <a:lnTo>
                    <a:pt x="1540" y="16"/>
                  </a:lnTo>
                  <a:lnTo>
                    <a:pt x="1535" y="19"/>
                  </a:lnTo>
                  <a:lnTo>
                    <a:pt x="1529" y="24"/>
                  </a:lnTo>
                  <a:lnTo>
                    <a:pt x="1521" y="26"/>
                  </a:lnTo>
                  <a:lnTo>
                    <a:pt x="1515" y="31"/>
                  </a:lnTo>
                  <a:lnTo>
                    <a:pt x="1507" y="35"/>
                  </a:lnTo>
                  <a:lnTo>
                    <a:pt x="1500" y="40"/>
                  </a:lnTo>
                  <a:lnTo>
                    <a:pt x="1491" y="45"/>
                  </a:lnTo>
                  <a:lnTo>
                    <a:pt x="1482" y="49"/>
                  </a:lnTo>
                  <a:lnTo>
                    <a:pt x="1474" y="54"/>
                  </a:lnTo>
                  <a:lnTo>
                    <a:pt x="1465" y="59"/>
                  </a:lnTo>
                  <a:lnTo>
                    <a:pt x="1455" y="64"/>
                  </a:lnTo>
                  <a:lnTo>
                    <a:pt x="1445" y="70"/>
                  </a:lnTo>
                  <a:lnTo>
                    <a:pt x="1433" y="75"/>
                  </a:lnTo>
                  <a:lnTo>
                    <a:pt x="1425" y="81"/>
                  </a:lnTo>
                  <a:lnTo>
                    <a:pt x="1413" y="86"/>
                  </a:lnTo>
                  <a:lnTo>
                    <a:pt x="1402" y="91"/>
                  </a:lnTo>
                  <a:lnTo>
                    <a:pt x="1391" y="98"/>
                  </a:lnTo>
                  <a:lnTo>
                    <a:pt x="1379" y="104"/>
                  </a:lnTo>
                  <a:lnTo>
                    <a:pt x="1367" y="109"/>
                  </a:lnTo>
                  <a:lnTo>
                    <a:pt x="1354" y="115"/>
                  </a:lnTo>
                  <a:lnTo>
                    <a:pt x="1342" y="123"/>
                  </a:lnTo>
                  <a:lnTo>
                    <a:pt x="1330" y="129"/>
                  </a:lnTo>
                  <a:lnTo>
                    <a:pt x="1317" y="134"/>
                  </a:lnTo>
                  <a:lnTo>
                    <a:pt x="1304" y="140"/>
                  </a:lnTo>
                  <a:lnTo>
                    <a:pt x="1290" y="145"/>
                  </a:lnTo>
                  <a:lnTo>
                    <a:pt x="1276" y="152"/>
                  </a:lnTo>
                  <a:lnTo>
                    <a:pt x="1263" y="157"/>
                  </a:lnTo>
                  <a:lnTo>
                    <a:pt x="1249" y="163"/>
                  </a:lnTo>
                  <a:lnTo>
                    <a:pt x="1236" y="168"/>
                  </a:lnTo>
                  <a:lnTo>
                    <a:pt x="1223" y="174"/>
                  </a:lnTo>
                  <a:lnTo>
                    <a:pt x="1209" y="179"/>
                  </a:lnTo>
                  <a:lnTo>
                    <a:pt x="1194" y="186"/>
                  </a:lnTo>
                  <a:lnTo>
                    <a:pt x="1180" y="191"/>
                  </a:lnTo>
                  <a:lnTo>
                    <a:pt x="1167" y="196"/>
                  </a:lnTo>
                  <a:lnTo>
                    <a:pt x="1152" y="201"/>
                  </a:lnTo>
                  <a:lnTo>
                    <a:pt x="1138" y="206"/>
                  </a:lnTo>
                  <a:lnTo>
                    <a:pt x="1125" y="210"/>
                  </a:lnTo>
                  <a:lnTo>
                    <a:pt x="1111" y="215"/>
                  </a:lnTo>
                  <a:lnTo>
                    <a:pt x="1096" y="218"/>
                  </a:lnTo>
                  <a:lnTo>
                    <a:pt x="1082" y="223"/>
                  </a:lnTo>
                  <a:lnTo>
                    <a:pt x="1068" y="226"/>
                  </a:lnTo>
                  <a:lnTo>
                    <a:pt x="1054" y="231"/>
                  </a:lnTo>
                  <a:lnTo>
                    <a:pt x="1041" y="233"/>
                  </a:lnTo>
                  <a:lnTo>
                    <a:pt x="1027" y="236"/>
                  </a:lnTo>
                  <a:lnTo>
                    <a:pt x="1013" y="240"/>
                  </a:lnTo>
                  <a:lnTo>
                    <a:pt x="1000" y="242"/>
                  </a:lnTo>
                  <a:lnTo>
                    <a:pt x="985" y="245"/>
                  </a:lnTo>
                  <a:lnTo>
                    <a:pt x="973" y="246"/>
                  </a:lnTo>
                  <a:lnTo>
                    <a:pt x="959" y="247"/>
                  </a:lnTo>
                  <a:lnTo>
                    <a:pt x="946" y="250"/>
                  </a:lnTo>
                  <a:lnTo>
                    <a:pt x="934" y="250"/>
                  </a:lnTo>
                  <a:lnTo>
                    <a:pt x="920" y="251"/>
                  </a:lnTo>
                  <a:lnTo>
                    <a:pt x="909" y="251"/>
                  </a:lnTo>
                  <a:lnTo>
                    <a:pt x="896" y="251"/>
                  </a:lnTo>
                  <a:lnTo>
                    <a:pt x="884" y="251"/>
                  </a:lnTo>
                  <a:lnTo>
                    <a:pt x="871" y="250"/>
                  </a:lnTo>
                  <a:lnTo>
                    <a:pt x="859" y="250"/>
                  </a:lnTo>
                  <a:lnTo>
                    <a:pt x="847" y="250"/>
                  </a:lnTo>
                  <a:lnTo>
                    <a:pt x="835" y="249"/>
                  </a:lnTo>
                  <a:lnTo>
                    <a:pt x="823" y="247"/>
                  </a:lnTo>
                  <a:lnTo>
                    <a:pt x="812" y="247"/>
                  </a:lnTo>
                  <a:lnTo>
                    <a:pt x="801" y="247"/>
                  </a:lnTo>
                  <a:lnTo>
                    <a:pt x="789" y="246"/>
                  </a:lnTo>
                  <a:lnTo>
                    <a:pt x="778" y="246"/>
                  </a:lnTo>
                  <a:lnTo>
                    <a:pt x="767" y="245"/>
                  </a:lnTo>
                  <a:lnTo>
                    <a:pt x="757" y="245"/>
                  </a:lnTo>
                  <a:lnTo>
                    <a:pt x="746" y="244"/>
                  </a:lnTo>
                  <a:lnTo>
                    <a:pt x="736" y="242"/>
                  </a:lnTo>
                  <a:lnTo>
                    <a:pt x="724" y="242"/>
                  </a:lnTo>
                  <a:lnTo>
                    <a:pt x="715" y="242"/>
                  </a:lnTo>
                  <a:lnTo>
                    <a:pt x="704" y="241"/>
                  </a:lnTo>
                  <a:lnTo>
                    <a:pt x="694" y="240"/>
                  </a:lnTo>
                  <a:lnTo>
                    <a:pt x="683" y="238"/>
                  </a:lnTo>
                  <a:lnTo>
                    <a:pt x="673" y="237"/>
                  </a:lnTo>
                  <a:lnTo>
                    <a:pt x="663" y="236"/>
                  </a:lnTo>
                  <a:lnTo>
                    <a:pt x="654" y="236"/>
                  </a:lnTo>
                  <a:lnTo>
                    <a:pt x="644" y="235"/>
                  </a:lnTo>
                  <a:lnTo>
                    <a:pt x="634" y="235"/>
                  </a:lnTo>
                  <a:lnTo>
                    <a:pt x="624" y="233"/>
                  </a:lnTo>
                  <a:lnTo>
                    <a:pt x="615" y="231"/>
                  </a:lnTo>
                  <a:lnTo>
                    <a:pt x="606" y="230"/>
                  </a:lnTo>
                  <a:lnTo>
                    <a:pt x="597" y="230"/>
                  </a:lnTo>
                  <a:lnTo>
                    <a:pt x="589" y="228"/>
                  </a:lnTo>
                  <a:lnTo>
                    <a:pt x="580" y="227"/>
                  </a:lnTo>
                  <a:lnTo>
                    <a:pt x="571" y="226"/>
                  </a:lnTo>
                  <a:lnTo>
                    <a:pt x="562" y="225"/>
                  </a:lnTo>
                  <a:lnTo>
                    <a:pt x="554" y="223"/>
                  </a:lnTo>
                  <a:lnTo>
                    <a:pt x="545" y="221"/>
                  </a:lnTo>
                  <a:lnTo>
                    <a:pt x="537" y="220"/>
                  </a:lnTo>
                  <a:lnTo>
                    <a:pt x="528" y="218"/>
                  </a:lnTo>
                  <a:lnTo>
                    <a:pt x="521" y="216"/>
                  </a:lnTo>
                  <a:lnTo>
                    <a:pt x="512" y="215"/>
                  </a:lnTo>
                  <a:lnTo>
                    <a:pt x="505" y="213"/>
                  </a:lnTo>
                  <a:lnTo>
                    <a:pt x="498" y="212"/>
                  </a:lnTo>
                  <a:lnTo>
                    <a:pt x="490" y="210"/>
                  </a:lnTo>
                  <a:lnTo>
                    <a:pt x="482" y="207"/>
                  </a:lnTo>
                  <a:lnTo>
                    <a:pt x="474" y="206"/>
                  </a:lnTo>
                  <a:lnTo>
                    <a:pt x="468" y="203"/>
                  </a:lnTo>
                  <a:lnTo>
                    <a:pt x="461" y="202"/>
                  </a:lnTo>
                  <a:lnTo>
                    <a:pt x="454" y="200"/>
                  </a:lnTo>
                  <a:lnTo>
                    <a:pt x="448" y="197"/>
                  </a:lnTo>
                  <a:lnTo>
                    <a:pt x="442" y="196"/>
                  </a:lnTo>
                  <a:lnTo>
                    <a:pt x="434" y="193"/>
                  </a:lnTo>
                  <a:lnTo>
                    <a:pt x="428" y="191"/>
                  </a:lnTo>
                  <a:lnTo>
                    <a:pt x="422" y="188"/>
                  </a:lnTo>
                  <a:lnTo>
                    <a:pt x="415" y="186"/>
                  </a:lnTo>
                  <a:lnTo>
                    <a:pt x="409" y="183"/>
                  </a:lnTo>
                  <a:lnTo>
                    <a:pt x="403" y="181"/>
                  </a:lnTo>
                  <a:lnTo>
                    <a:pt x="398" y="178"/>
                  </a:lnTo>
                  <a:lnTo>
                    <a:pt x="393" y="176"/>
                  </a:lnTo>
                  <a:lnTo>
                    <a:pt x="387" y="173"/>
                  </a:lnTo>
                  <a:lnTo>
                    <a:pt x="382" y="169"/>
                  </a:lnTo>
                  <a:lnTo>
                    <a:pt x="375" y="167"/>
                  </a:lnTo>
                  <a:lnTo>
                    <a:pt x="372" y="164"/>
                  </a:lnTo>
                  <a:lnTo>
                    <a:pt x="365" y="161"/>
                  </a:lnTo>
                  <a:lnTo>
                    <a:pt x="360" y="158"/>
                  </a:lnTo>
                  <a:lnTo>
                    <a:pt x="356" y="156"/>
                  </a:lnTo>
                  <a:lnTo>
                    <a:pt x="353" y="152"/>
                  </a:lnTo>
                  <a:lnTo>
                    <a:pt x="350" y="152"/>
                  </a:lnTo>
                  <a:lnTo>
                    <a:pt x="346" y="153"/>
                  </a:lnTo>
                  <a:lnTo>
                    <a:pt x="343" y="153"/>
                  </a:lnTo>
                  <a:lnTo>
                    <a:pt x="340" y="156"/>
                  </a:lnTo>
                  <a:lnTo>
                    <a:pt x="336" y="156"/>
                  </a:lnTo>
                  <a:lnTo>
                    <a:pt x="333" y="157"/>
                  </a:lnTo>
                  <a:lnTo>
                    <a:pt x="328" y="158"/>
                  </a:lnTo>
                  <a:lnTo>
                    <a:pt x="323" y="159"/>
                  </a:lnTo>
                  <a:lnTo>
                    <a:pt x="316" y="159"/>
                  </a:lnTo>
                  <a:lnTo>
                    <a:pt x="311" y="162"/>
                  </a:lnTo>
                  <a:lnTo>
                    <a:pt x="305" y="162"/>
                  </a:lnTo>
                  <a:lnTo>
                    <a:pt x="300" y="163"/>
                  </a:lnTo>
                  <a:lnTo>
                    <a:pt x="294" y="164"/>
                  </a:lnTo>
                  <a:lnTo>
                    <a:pt x="287" y="167"/>
                  </a:lnTo>
                  <a:lnTo>
                    <a:pt x="281" y="167"/>
                  </a:lnTo>
                  <a:lnTo>
                    <a:pt x="274" y="168"/>
                  </a:lnTo>
                  <a:lnTo>
                    <a:pt x="267" y="168"/>
                  </a:lnTo>
                  <a:lnTo>
                    <a:pt x="261" y="169"/>
                  </a:lnTo>
                  <a:lnTo>
                    <a:pt x="254" y="169"/>
                  </a:lnTo>
                  <a:lnTo>
                    <a:pt x="247" y="169"/>
                  </a:lnTo>
                  <a:lnTo>
                    <a:pt x="241" y="169"/>
                  </a:lnTo>
                  <a:lnTo>
                    <a:pt x="235" y="169"/>
                  </a:lnTo>
                  <a:lnTo>
                    <a:pt x="228" y="168"/>
                  </a:lnTo>
                  <a:lnTo>
                    <a:pt x="222" y="168"/>
                  </a:lnTo>
                  <a:lnTo>
                    <a:pt x="216" y="167"/>
                  </a:lnTo>
                  <a:lnTo>
                    <a:pt x="211" y="166"/>
                  </a:lnTo>
                  <a:lnTo>
                    <a:pt x="207" y="163"/>
                  </a:lnTo>
                  <a:lnTo>
                    <a:pt x="202" y="162"/>
                  </a:lnTo>
                  <a:lnTo>
                    <a:pt x="197" y="159"/>
                  </a:lnTo>
                  <a:lnTo>
                    <a:pt x="195" y="157"/>
                  </a:lnTo>
                  <a:lnTo>
                    <a:pt x="187" y="151"/>
                  </a:lnTo>
                  <a:lnTo>
                    <a:pt x="182" y="143"/>
                  </a:lnTo>
                  <a:lnTo>
                    <a:pt x="177" y="137"/>
                  </a:lnTo>
                  <a:lnTo>
                    <a:pt x="173" y="130"/>
                  </a:lnTo>
                  <a:lnTo>
                    <a:pt x="168" y="124"/>
                  </a:lnTo>
                  <a:lnTo>
                    <a:pt x="163" y="118"/>
                  </a:lnTo>
                  <a:lnTo>
                    <a:pt x="157" y="113"/>
                  </a:lnTo>
                  <a:lnTo>
                    <a:pt x="151" y="109"/>
                  </a:lnTo>
                  <a:lnTo>
                    <a:pt x="147" y="107"/>
                  </a:lnTo>
                  <a:lnTo>
                    <a:pt x="142" y="105"/>
                  </a:lnTo>
                  <a:lnTo>
                    <a:pt x="137" y="104"/>
                  </a:lnTo>
                  <a:lnTo>
                    <a:pt x="132" y="104"/>
                  </a:lnTo>
                  <a:lnTo>
                    <a:pt x="127" y="103"/>
                  </a:lnTo>
                  <a:lnTo>
                    <a:pt x="120" y="103"/>
                  </a:lnTo>
                  <a:lnTo>
                    <a:pt x="114" y="104"/>
                  </a:lnTo>
                  <a:lnTo>
                    <a:pt x="108" y="105"/>
                  </a:lnTo>
                  <a:lnTo>
                    <a:pt x="103" y="105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0" y="108"/>
                  </a:lnTo>
                  <a:lnTo>
                    <a:pt x="85" y="109"/>
                  </a:lnTo>
                  <a:lnTo>
                    <a:pt x="82" y="110"/>
                  </a:lnTo>
                  <a:lnTo>
                    <a:pt x="77" y="113"/>
                  </a:lnTo>
                  <a:lnTo>
                    <a:pt x="72" y="114"/>
                  </a:lnTo>
                  <a:lnTo>
                    <a:pt x="65" y="115"/>
                  </a:lnTo>
                  <a:lnTo>
                    <a:pt x="60" y="118"/>
                  </a:lnTo>
                  <a:lnTo>
                    <a:pt x="54" y="119"/>
                  </a:lnTo>
                  <a:lnTo>
                    <a:pt x="49" y="123"/>
                  </a:lnTo>
                  <a:lnTo>
                    <a:pt x="43" y="124"/>
                  </a:lnTo>
                  <a:lnTo>
                    <a:pt x="36" y="127"/>
                  </a:lnTo>
                  <a:lnTo>
                    <a:pt x="30" y="129"/>
                  </a:lnTo>
                  <a:lnTo>
                    <a:pt x="24" y="133"/>
                  </a:lnTo>
                  <a:lnTo>
                    <a:pt x="23" y="133"/>
                  </a:lnTo>
                  <a:lnTo>
                    <a:pt x="19" y="134"/>
                  </a:lnTo>
                  <a:lnTo>
                    <a:pt x="15" y="137"/>
                  </a:lnTo>
                  <a:lnTo>
                    <a:pt x="10" y="140"/>
                  </a:lnTo>
                  <a:lnTo>
                    <a:pt x="6" y="145"/>
                  </a:lnTo>
                  <a:lnTo>
                    <a:pt x="3" y="152"/>
                  </a:lnTo>
                  <a:lnTo>
                    <a:pt x="1" y="154"/>
                  </a:lnTo>
                  <a:lnTo>
                    <a:pt x="1" y="158"/>
                  </a:lnTo>
                  <a:lnTo>
                    <a:pt x="0" y="162"/>
                  </a:lnTo>
                  <a:lnTo>
                    <a:pt x="1" y="167"/>
                  </a:lnTo>
                  <a:lnTo>
                    <a:pt x="1" y="171"/>
                  </a:lnTo>
                  <a:lnTo>
                    <a:pt x="3" y="174"/>
                  </a:lnTo>
                  <a:lnTo>
                    <a:pt x="5" y="177"/>
                  </a:lnTo>
                  <a:lnTo>
                    <a:pt x="8" y="181"/>
                  </a:lnTo>
                  <a:lnTo>
                    <a:pt x="11" y="184"/>
                  </a:lnTo>
                  <a:lnTo>
                    <a:pt x="16" y="189"/>
                  </a:lnTo>
                  <a:lnTo>
                    <a:pt x="20" y="191"/>
                  </a:lnTo>
                  <a:lnTo>
                    <a:pt x="25" y="193"/>
                  </a:lnTo>
                  <a:lnTo>
                    <a:pt x="28" y="194"/>
                  </a:lnTo>
                  <a:lnTo>
                    <a:pt x="29" y="194"/>
                  </a:lnTo>
                  <a:lnTo>
                    <a:pt x="30" y="194"/>
                  </a:lnTo>
                  <a:lnTo>
                    <a:pt x="36" y="196"/>
                  </a:lnTo>
                  <a:lnTo>
                    <a:pt x="40" y="196"/>
                  </a:lnTo>
                  <a:lnTo>
                    <a:pt x="45" y="197"/>
                  </a:lnTo>
                  <a:lnTo>
                    <a:pt x="49" y="198"/>
                  </a:lnTo>
                  <a:lnTo>
                    <a:pt x="56" y="201"/>
                  </a:lnTo>
                  <a:lnTo>
                    <a:pt x="63" y="202"/>
                  </a:lnTo>
                  <a:lnTo>
                    <a:pt x="69" y="203"/>
                  </a:lnTo>
                  <a:lnTo>
                    <a:pt x="73" y="203"/>
                  </a:lnTo>
                  <a:lnTo>
                    <a:pt x="77" y="206"/>
                  </a:lnTo>
                  <a:lnTo>
                    <a:pt x="80" y="206"/>
                  </a:lnTo>
                  <a:lnTo>
                    <a:pt x="85" y="207"/>
                  </a:lnTo>
                  <a:lnTo>
                    <a:pt x="88" y="208"/>
                  </a:lnTo>
                  <a:lnTo>
                    <a:pt x="93" y="210"/>
                  </a:lnTo>
                  <a:lnTo>
                    <a:pt x="97" y="211"/>
                  </a:lnTo>
                  <a:lnTo>
                    <a:pt x="102" y="212"/>
                  </a:lnTo>
                  <a:lnTo>
                    <a:pt x="105" y="213"/>
                  </a:lnTo>
                  <a:lnTo>
                    <a:pt x="110" y="215"/>
                  </a:lnTo>
                  <a:lnTo>
                    <a:pt x="115" y="217"/>
                  </a:lnTo>
                  <a:lnTo>
                    <a:pt x="120" y="218"/>
                  </a:lnTo>
                  <a:lnTo>
                    <a:pt x="124" y="220"/>
                  </a:lnTo>
                  <a:lnTo>
                    <a:pt x="129" y="221"/>
                  </a:lnTo>
                  <a:lnTo>
                    <a:pt x="133" y="222"/>
                  </a:lnTo>
                  <a:lnTo>
                    <a:pt x="138" y="225"/>
                  </a:lnTo>
                  <a:lnTo>
                    <a:pt x="143" y="226"/>
                  </a:lnTo>
                  <a:lnTo>
                    <a:pt x="148" y="227"/>
                  </a:lnTo>
                  <a:lnTo>
                    <a:pt x="153" y="230"/>
                  </a:lnTo>
                  <a:lnTo>
                    <a:pt x="158" y="231"/>
                  </a:lnTo>
                  <a:lnTo>
                    <a:pt x="162" y="233"/>
                  </a:lnTo>
                  <a:lnTo>
                    <a:pt x="167" y="235"/>
                  </a:lnTo>
                  <a:lnTo>
                    <a:pt x="171" y="237"/>
                  </a:lnTo>
                  <a:lnTo>
                    <a:pt x="176" y="240"/>
                  </a:lnTo>
                  <a:lnTo>
                    <a:pt x="181" y="241"/>
                  </a:lnTo>
                  <a:lnTo>
                    <a:pt x="186" y="244"/>
                  </a:lnTo>
                  <a:lnTo>
                    <a:pt x="190" y="246"/>
                  </a:lnTo>
                  <a:lnTo>
                    <a:pt x="195" y="249"/>
                  </a:lnTo>
                  <a:lnTo>
                    <a:pt x="198" y="251"/>
                  </a:lnTo>
                  <a:lnTo>
                    <a:pt x="202" y="252"/>
                  </a:lnTo>
                  <a:lnTo>
                    <a:pt x="207" y="255"/>
                  </a:lnTo>
                  <a:lnTo>
                    <a:pt x="211" y="257"/>
                  </a:lnTo>
                  <a:lnTo>
                    <a:pt x="215" y="259"/>
                  </a:lnTo>
                  <a:lnTo>
                    <a:pt x="218" y="262"/>
                  </a:lnTo>
                  <a:lnTo>
                    <a:pt x="222" y="264"/>
                  </a:lnTo>
                  <a:lnTo>
                    <a:pt x="227" y="267"/>
                  </a:lnTo>
                  <a:lnTo>
                    <a:pt x="233" y="272"/>
                  </a:lnTo>
                  <a:lnTo>
                    <a:pt x="241" y="277"/>
                  </a:lnTo>
                  <a:lnTo>
                    <a:pt x="246" y="284"/>
                  </a:lnTo>
                  <a:lnTo>
                    <a:pt x="252" y="290"/>
                  </a:lnTo>
                  <a:lnTo>
                    <a:pt x="256" y="295"/>
                  </a:lnTo>
                  <a:lnTo>
                    <a:pt x="261" y="300"/>
                  </a:lnTo>
                  <a:lnTo>
                    <a:pt x="266" y="305"/>
                  </a:lnTo>
                  <a:lnTo>
                    <a:pt x="271" y="311"/>
                  </a:lnTo>
                  <a:lnTo>
                    <a:pt x="276" y="315"/>
                  </a:lnTo>
                  <a:lnTo>
                    <a:pt x="280" y="319"/>
                  </a:lnTo>
                  <a:lnTo>
                    <a:pt x="285" y="324"/>
                  </a:lnTo>
                  <a:lnTo>
                    <a:pt x="289" y="328"/>
                  </a:lnTo>
                  <a:close/>
                </a:path>
              </a:pathLst>
            </a:custGeom>
            <a:solidFill>
              <a:srgbClr val="FFDE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0" name="Freeform 82"/>
            <p:cNvSpPr>
              <a:spLocks/>
            </p:cNvSpPr>
            <p:nvPr/>
          </p:nvSpPr>
          <p:spPr bwMode="auto">
            <a:xfrm>
              <a:off x="3227" y="3174"/>
              <a:ext cx="279" cy="73"/>
            </a:xfrm>
            <a:custGeom>
              <a:avLst/>
              <a:gdLst>
                <a:gd name="T0" fmla="*/ 88 w 836"/>
                <a:gd name="T1" fmla="*/ 159 h 218"/>
                <a:gd name="T2" fmla="*/ 95 w 836"/>
                <a:gd name="T3" fmla="*/ 158 h 218"/>
                <a:gd name="T4" fmla="*/ 106 w 836"/>
                <a:gd name="T5" fmla="*/ 157 h 218"/>
                <a:gd name="T6" fmla="*/ 114 w 836"/>
                <a:gd name="T7" fmla="*/ 156 h 218"/>
                <a:gd name="T8" fmla="*/ 126 w 836"/>
                <a:gd name="T9" fmla="*/ 154 h 218"/>
                <a:gd name="T10" fmla="*/ 138 w 836"/>
                <a:gd name="T11" fmla="*/ 153 h 218"/>
                <a:gd name="T12" fmla="*/ 153 w 836"/>
                <a:gd name="T13" fmla="*/ 152 h 218"/>
                <a:gd name="T14" fmla="*/ 168 w 836"/>
                <a:gd name="T15" fmla="*/ 149 h 218"/>
                <a:gd name="T16" fmla="*/ 186 w 836"/>
                <a:gd name="T17" fmla="*/ 148 h 218"/>
                <a:gd name="T18" fmla="*/ 203 w 836"/>
                <a:gd name="T19" fmla="*/ 144 h 218"/>
                <a:gd name="T20" fmla="*/ 222 w 836"/>
                <a:gd name="T21" fmla="*/ 142 h 218"/>
                <a:gd name="T22" fmla="*/ 244 w 836"/>
                <a:gd name="T23" fmla="*/ 139 h 218"/>
                <a:gd name="T24" fmla="*/ 265 w 836"/>
                <a:gd name="T25" fmla="*/ 136 h 218"/>
                <a:gd name="T26" fmla="*/ 288 w 836"/>
                <a:gd name="T27" fmla="*/ 133 h 218"/>
                <a:gd name="T28" fmla="*/ 310 w 836"/>
                <a:gd name="T29" fmla="*/ 128 h 218"/>
                <a:gd name="T30" fmla="*/ 334 w 836"/>
                <a:gd name="T31" fmla="*/ 123 h 218"/>
                <a:gd name="T32" fmla="*/ 359 w 836"/>
                <a:gd name="T33" fmla="*/ 118 h 218"/>
                <a:gd name="T34" fmla="*/ 385 w 836"/>
                <a:gd name="T35" fmla="*/ 113 h 218"/>
                <a:gd name="T36" fmla="*/ 412 w 836"/>
                <a:gd name="T37" fmla="*/ 108 h 218"/>
                <a:gd name="T38" fmla="*/ 438 w 836"/>
                <a:gd name="T39" fmla="*/ 102 h 218"/>
                <a:gd name="T40" fmla="*/ 466 w 836"/>
                <a:gd name="T41" fmla="*/ 95 h 218"/>
                <a:gd name="T42" fmla="*/ 493 w 836"/>
                <a:gd name="T43" fmla="*/ 88 h 218"/>
                <a:gd name="T44" fmla="*/ 522 w 836"/>
                <a:gd name="T45" fmla="*/ 81 h 218"/>
                <a:gd name="T46" fmla="*/ 550 w 836"/>
                <a:gd name="T47" fmla="*/ 73 h 218"/>
                <a:gd name="T48" fmla="*/ 579 w 836"/>
                <a:gd name="T49" fmla="*/ 63 h 218"/>
                <a:gd name="T50" fmla="*/ 608 w 836"/>
                <a:gd name="T51" fmla="*/ 55 h 218"/>
                <a:gd name="T52" fmla="*/ 636 w 836"/>
                <a:gd name="T53" fmla="*/ 45 h 218"/>
                <a:gd name="T54" fmla="*/ 665 w 836"/>
                <a:gd name="T55" fmla="*/ 35 h 218"/>
                <a:gd name="T56" fmla="*/ 694 w 836"/>
                <a:gd name="T57" fmla="*/ 24 h 218"/>
                <a:gd name="T58" fmla="*/ 722 w 836"/>
                <a:gd name="T59" fmla="*/ 12 h 218"/>
                <a:gd name="T60" fmla="*/ 836 w 836"/>
                <a:gd name="T61" fmla="*/ 0 h 218"/>
                <a:gd name="T62" fmla="*/ 812 w 836"/>
                <a:gd name="T63" fmla="*/ 11 h 218"/>
                <a:gd name="T64" fmla="*/ 802 w 836"/>
                <a:gd name="T65" fmla="*/ 17 h 218"/>
                <a:gd name="T66" fmla="*/ 790 w 836"/>
                <a:gd name="T67" fmla="*/ 22 h 218"/>
                <a:gd name="T68" fmla="*/ 777 w 836"/>
                <a:gd name="T69" fmla="*/ 30 h 218"/>
                <a:gd name="T70" fmla="*/ 762 w 836"/>
                <a:gd name="T71" fmla="*/ 36 h 218"/>
                <a:gd name="T72" fmla="*/ 747 w 836"/>
                <a:gd name="T73" fmla="*/ 44 h 218"/>
                <a:gd name="T74" fmla="*/ 729 w 836"/>
                <a:gd name="T75" fmla="*/ 53 h 218"/>
                <a:gd name="T76" fmla="*/ 712 w 836"/>
                <a:gd name="T77" fmla="*/ 61 h 218"/>
                <a:gd name="T78" fmla="*/ 692 w 836"/>
                <a:gd name="T79" fmla="*/ 70 h 218"/>
                <a:gd name="T80" fmla="*/ 673 w 836"/>
                <a:gd name="T81" fmla="*/ 79 h 218"/>
                <a:gd name="T82" fmla="*/ 653 w 836"/>
                <a:gd name="T83" fmla="*/ 89 h 218"/>
                <a:gd name="T84" fmla="*/ 633 w 836"/>
                <a:gd name="T85" fmla="*/ 99 h 218"/>
                <a:gd name="T86" fmla="*/ 610 w 836"/>
                <a:gd name="T87" fmla="*/ 108 h 218"/>
                <a:gd name="T88" fmla="*/ 588 w 836"/>
                <a:gd name="T89" fmla="*/ 118 h 218"/>
                <a:gd name="T90" fmla="*/ 565 w 836"/>
                <a:gd name="T91" fmla="*/ 127 h 218"/>
                <a:gd name="T92" fmla="*/ 542 w 836"/>
                <a:gd name="T93" fmla="*/ 137 h 218"/>
                <a:gd name="T94" fmla="*/ 518 w 836"/>
                <a:gd name="T95" fmla="*/ 146 h 218"/>
                <a:gd name="T96" fmla="*/ 496 w 836"/>
                <a:gd name="T97" fmla="*/ 156 h 218"/>
                <a:gd name="T98" fmla="*/ 472 w 836"/>
                <a:gd name="T99" fmla="*/ 163 h 218"/>
                <a:gd name="T100" fmla="*/ 449 w 836"/>
                <a:gd name="T101" fmla="*/ 172 h 218"/>
                <a:gd name="T102" fmla="*/ 426 w 836"/>
                <a:gd name="T103" fmla="*/ 179 h 218"/>
                <a:gd name="T104" fmla="*/ 403 w 836"/>
                <a:gd name="T105" fmla="*/ 187 h 218"/>
                <a:gd name="T106" fmla="*/ 379 w 836"/>
                <a:gd name="T107" fmla="*/ 193 h 218"/>
                <a:gd name="T108" fmla="*/ 358 w 836"/>
                <a:gd name="T109" fmla="*/ 201 h 218"/>
                <a:gd name="T110" fmla="*/ 336 w 836"/>
                <a:gd name="T111" fmla="*/ 206 h 218"/>
                <a:gd name="T112" fmla="*/ 315 w 836"/>
                <a:gd name="T113" fmla="*/ 211 h 218"/>
                <a:gd name="T114" fmla="*/ 295 w 836"/>
                <a:gd name="T115" fmla="*/ 215 h 218"/>
                <a:gd name="T116" fmla="*/ 276 w 836"/>
                <a:gd name="T117" fmla="*/ 218 h 218"/>
                <a:gd name="T118" fmla="*/ 88 w 836"/>
                <a:gd name="T119" fmla="*/ 159 h 2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6"/>
                <a:gd name="T181" fmla="*/ 0 h 218"/>
                <a:gd name="T182" fmla="*/ 836 w 836"/>
                <a:gd name="T183" fmla="*/ 218 h 2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6" h="218">
                  <a:moveTo>
                    <a:pt x="88" y="159"/>
                  </a:moveTo>
                  <a:lnTo>
                    <a:pt x="88" y="159"/>
                  </a:lnTo>
                  <a:lnTo>
                    <a:pt x="92" y="159"/>
                  </a:lnTo>
                  <a:lnTo>
                    <a:pt x="95" y="158"/>
                  </a:lnTo>
                  <a:lnTo>
                    <a:pt x="103" y="157"/>
                  </a:lnTo>
                  <a:lnTo>
                    <a:pt x="106" y="157"/>
                  </a:lnTo>
                  <a:lnTo>
                    <a:pt x="111" y="156"/>
                  </a:lnTo>
                  <a:lnTo>
                    <a:pt x="114" y="156"/>
                  </a:lnTo>
                  <a:lnTo>
                    <a:pt x="121" y="156"/>
                  </a:lnTo>
                  <a:lnTo>
                    <a:pt x="126" y="154"/>
                  </a:lnTo>
                  <a:lnTo>
                    <a:pt x="132" y="154"/>
                  </a:lnTo>
                  <a:lnTo>
                    <a:pt x="138" y="153"/>
                  </a:lnTo>
                  <a:lnTo>
                    <a:pt x="147" y="153"/>
                  </a:lnTo>
                  <a:lnTo>
                    <a:pt x="153" y="152"/>
                  </a:lnTo>
                  <a:lnTo>
                    <a:pt x="161" y="151"/>
                  </a:lnTo>
                  <a:lnTo>
                    <a:pt x="168" y="149"/>
                  </a:lnTo>
                  <a:lnTo>
                    <a:pt x="177" y="149"/>
                  </a:lnTo>
                  <a:lnTo>
                    <a:pt x="186" y="148"/>
                  </a:lnTo>
                  <a:lnTo>
                    <a:pt x="193" y="146"/>
                  </a:lnTo>
                  <a:lnTo>
                    <a:pt x="203" y="144"/>
                  </a:lnTo>
                  <a:lnTo>
                    <a:pt x="213" y="144"/>
                  </a:lnTo>
                  <a:lnTo>
                    <a:pt x="222" y="142"/>
                  </a:lnTo>
                  <a:lnTo>
                    <a:pt x="232" y="141"/>
                  </a:lnTo>
                  <a:lnTo>
                    <a:pt x="244" y="139"/>
                  </a:lnTo>
                  <a:lnTo>
                    <a:pt x="254" y="138"/>
                  </a:lnTo>
                  <a:lnTo>
                    <a:pt x="265" y="136"/>
                  </a:lnTo>
                  <a:lnTo>
                    <a:pt x="276" y="134"/>
                  </a:lnTo>
                  <a:lnTo>
                    <a:pt x="288" y="133"/>
                  </a:lnTo>
                  <a:lnTo>
                    <a:pt x="299" y="132"/>
                  </a:lnTo>
                  <a:lnTo>
                    <a:pt x="310" y="128"/>
                  </a:lnTo>
                  <a:lnTo>
                    <a:pt x="323" y="127"/>
                  </a:lnTo>
                  <a:lnTo>
                    <a:pt x="334" y="123"/>
                  </a:lnTo>
                  <a:lnTo>
                    <a:pt x="348" y="122"/>
                  </a:lnTo>
                  <a:lnTo>
                    <a:pt x="359" y="118"/>
                  </a:lnTo>
                  <a:lnTo>
                    <a:pt x="372" y="117"/>
                  </a:lnTo>
                  <a:lnTo>
                    <a:pt x="385" y="113"/>
                  </a:lnTo>
                  <a:lnTo>
                    <a:pt x="399" y="112"/>
                  </a:lnTo>
                  <a:lnTo>
                    <a:pt x="412" y="108"/>
                  </a:lnTo>
                  <a:lnTo>
                    <a:pt x="426" y="105"/>
                  </a:lnTo>
                  <a:lnTo>
                    <a:pt x="438" y="102"/>
                  </a:lnTo>
                  <a:lnTo>
                    <a:pt x="452" y="99"/>
                  </a:lnTo>
                  <a:lnTo>
                    <a:pt x="466" y="95"/>
                  </a:lnTo>
                  <a:lnTo>
                    <a:pt x="481" y="92"/>
                  </a:lnTo>
                  <a:lnTo>
                    <a:pt x="493" y="88"/>
                  </a:lnTo>
                  <a:lnTo>
                    <a:pt x="508" y="85"/>
                  </a:lnTo>
                  <a:lnTo>
                    <a:pt x="522" y="81"/>
                  </a:lnTo>
                  <a:lnTo>
                    <a:pt x="536" y="76"/>
                  </a:lnTo>
                  <a:lnTo>
                    <a:pt x="550" y="73"/>
                  </a:lnTo>
                  <a:lnTo>
                    <a:pt x="565" y="68"/>
                  </a:lnTo>
                  <a:lnTo>
                    <a:pt x="579" y="63"/>
                  </a:lnTo>
                  <a:lnTo>
                    <a:pt x="594" y="59"/>
                  </a:lnTo>
                  <a:lnTo>
                    <a:pt x="608" y="55"/>
                  </a:lnTo>
                  <a:lnTo>
                    <a:pt x="623" y="50"/>
                  </a:lnTo>
                  <a:lnTo>
                    <a:pt x="636" y="45"/>
                  </a:lnTo>
                  <a:lnTo>
                    <a:pt x="650" y="40"/>
                  </a:lnTo>
                  <a:lnTo>
                    <a:pt x="665" y="35"/>
                  </a:lnTo>
                  <a:lnTo>
                    <a:pt x="679" y="30"/>
                  </a:lnTo>
                  <a:lnTo>
                    <a:pt x="694" y="24"/>
                  </a:lnTo>
                  <a:lnTo>
                    <a:pt x="708" y="19"/>
                  </a:lnTo>
                  <a:lnTo>
                    <a:pt x="722" y="12"/>
                  </a:lnTo>
                  <a:lnTo>
                    <a:pt x="737" y="7"/>
                  </a:lnTo>
                  <a:lnTo>
                    <a:pt x="836" y="0"/>
                  </a:lnTo>
                  <a:lnTo>
                    <a:pt x="816" y="10"/>
                  </a:lnTo>
                  <a:lnTo>
                    <a:pt x="812" y="11"/>
                  </a:lnTo>
                  <a:lnTo>
                    <a:pt x="807" y="14"/>
                  </a:lnTo>
                  <a:lnTo>
                    <a:pt x="802" y="17"/>
                  </a:lnTo>
                  <a:lnTo>
                    <a:pt x="796" y="19"/>
                  </a:lnTo>
                  <a:lnTo>
                    <a:pt x="790" y="22"/>
                  </a:lnTo>
                  <a:lnTo>
                    <a:pt x="783" y="25"/>
                  </a:lnTo>
                  <a:lnTo>
                    <a:pt x="777" y="30"/>
                  </a:lnTo>
                  <a:lnTo>
                    <a:pt x="770" y="32"/>
                  </a:lnTo>
                  <a:lnTo>
                    <a:pt x="762" y="36"/>
                  </a:lnTo>
                  <a:lnTo>
                    <a:pt x="754" y="40"/>
                  </a:lnTo>
                  <a:lnTo>
                    <a:pt x="747" y="44"/>
                  </a:lnTo>
                  <a:lnTo>
                    <a:pt x="738" y="49"/>
                  </a:lnTo>
                  <a:lnTo>
                    <a:pt x="729" y="53"/>
                  </a:lnTo>
                  <a:lnTo>
                    <a:pt x="721" y="56"/>
                  </a:lnTo>
                  <a:lnTo>
                    <a:pt x="712" y="61"/>
                  </a:lnTo>
                  <a:lnTo>
                    <a:pt x="702" y="65"/>
                  </a:lnTo>
                  <a:lnTo>
                    <a:pt x="692" y="70"/>
                  </a:lnTo>
                  <a:lnTo>
                    <a:pt x="683" y="74"/>
                  </a:lnTo>
                  <a:lnTo>
                    <a:pt x="673" y="79"/>
                  </a:lnTo>
                  <a:lnTo>
                    <a:pt x="663" y="84"/>
                  </a:lnTo>
                  <a:lnTo>
                    <a:pt x="653" y="89"/>
                  </a:lnTo>
                  <a:lnTo>
                    <a:pt x="641" y="94"/>
                  </a:lnTo>
                  <a:lnTo>
                    <a:pt x="633" y="99"/>
                  </a:lnTo>
                  <a:lnTo>
                    <a:pt x="621" y="104"/>
                  </a:lnTo>
                  <a:lnTo>
                    <a:pt x="610" y="108"/>
                  </a:lnTo>
                  <a:lnTo>
                    <a:pt x="599" y="113"/>
                  </a:lnTo>
                  <a:lnTo>
                    <a:pt x="588" y="118"/>
                  </a:lnTo>
                  <a:lnTo>
                    <a:pt x="576" y="122"/>
                  </a:lnTo>
                  <a:lnTo>
                    <a:pt x="565" y="127"/>
                  </a:lnTo>
                  <a:lnTo>
                    <a:pt x="552" y="132"/>
                  </a:lnTo>
                  <a:lnTo>
                    <a:pt x="542" y="137"/>
                  </a:lnTo>
                  <a:lnTo>
                    <a:pt x="530" y="141"/>
                  </a:lnTo>
                  <a:lnTo>
                    <a:pt x="518" y="146"/>
                  </a:lnTo>
                  <a:lnTo>
                    <a:pt x="507" y="151"/>
                  </a:lnTo>
                  <a:lnTo>
                    <a:pt x="496" y="156"/>
                  </a:lnTo>
                  <a:lnTo>
                    <a:pt x="483" y="159"/>
                  </a:lnTo>
                  <a:lnTo>
                    <a:pt x="472" y="163"/>
                  </a:lnTo>
                  <a:lnTo>
                    <a:pt x="461" y="168"/>
                  </a:lnTo>
                  <a:lnTo>
                    <a:pt x="449" y="172"/>
                  </a:lnTo>
                  <a:lnTo>
                    <a:pt x="437" y="176"/>
                  </a:lnTo>
                  <a:lnTo>
                    <a:pt x="426" y="179"/>
                  </a:lnTo>
                  <a:lnTo>
                    <a:pt x="414" y="183"/>
                  </a:lnTo>
                  <a:lnTo>
                    <a:pt x="403" y="187"/>
                  </a:lnTo>
                  <a:lnTo>
                    <a:pt x="390" y="190"/>
                  </a:lnTo>
                  <a:lnTo>
                    <a:pt x="379" y="193"/>
                  </a:lnTo>
                  <a:lnTo>
                    <a:pt x="369" y="197"/>
                  </a:lnTo>
                  <a:lnTo>
                    <a:pt x="358" y="201"/>
                  </a:lnTo>
                  <a:lnTo>
                    <a:pt x="347" y="203"/>
                  </a:lnTo>
                  <a:lnTo>
                    <a:pt x="336" y="206"/>
                  </a:lnTo>
                  <a:lnTo>
                    <a:pt x="325" y="207"/>
                  </a:lnTo>
                  <a:lnTo>
                    <a:pt x="315" y="211"/>
                  </a:lnTo>
                  <a:lnTo>
                    <a:pt x="305" y="212"/>
                  </a:lnTo>
                  <a:lnTo>
                    <a:pt x="295" y="215"/>
                  </a:lnTo>
                  <a:lnTo>
                    <a:pt x="285" y="216"/>
                  </a:lnTo>
                  <a:lnTo>
                    <a:pt x="276" y="218"/>
                  </a:lnTo>
                  <a:lnTo>
                    <a:pt x="0" y="163"/>
                  </a:lnTo>
                  <a:lnTo>
                    <a:pt x="88" y="15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" name="Freeform 83"/>
            <p:cNvSpPr>
              <a:spLocks/>
            </p:cNvSpPr>
            <p:nvPr/>
          </p:nvSpPr>
          <p:spPr bwMode="auto">
            <a:xfrm>
              <a:off x="3038" y="3095"/>
              <a:ext cx="229" cy="75"/>
            </a:xfrm>
            <a:custGeom>
              <a:avLst/>
              <a:gdLst>
                <a:gd name="T0" fmla="*/ 163 w 689"/>
                <a:gd name="T1" fmla="*/ 127 h 225"/>
                <a:gd name="T2" fmla="*/ 146 w 689"/>
                <a:gd name="T3" fmla="*/ 132 h 225"/>
                <a:gd name="T4" fmla="*/ 124 w 689"/>
                <a:gd name="T5" fmla="*/ 137 h 225"/>
                <a:gd name="T6" fmla="*/ 97 w 689"/>
                <a:gd name="T7" fmla="*/ 142 h 225"/>
                <a:gd name="T8" fmla="*/ 70 w 689"/>
                <a:gd name="T9" fmla="*/ 142 h 225"/>
                <a:gd name="T10" fmla="*/ 42 w 689"/>
                <a:gd name="T11" fmla="*/ 139 h 225"/>
                <a:gd name="T12" fmla="*/ 20 w 689"/>
                <a:gd name="T13" fmla="*/ 129 h 225"/>
                <a:gd name="T14" fmla="*/ 3 w 689"/>
                <a:gd name="T15" fmla="*/ 110 h 225"/>
                <a:gd name="T16" fmla="*/ 0 w 689"/>
                <a:gd name="T17" fmla="*/ 87 h 225"/>
                <a:gd name="T18" fmla="*/ 10 w 689"/>
                <a:gd name="T19" fmla="*/ 66 h 225"/>
                <a:gd name="T20" fmla="*/ 31 w 689"/>
                <a:gd name="T21" fmla="*/ 46 h 225"/>
                <a:gd name="T22" fmla="*/ 57 w 689"/>
                <a:gd name="T23" fmla="*/ 31 h 225"/>
                <a:gd name="T24" fmla="*/ 87 w 689"/>
                <a:gd name="T25" fmla="*/ 16 h 225"/>
                <a:gd name="T26" fmla="*/ 116 w 689"/>
                <a:gd name="T27" fmla="*/ 5 h 225"/>
                <a:gd name="T28" fmla="*/ 141 w 689"/>
                <a:gd name="T29" fmla="*/ 0 h 225"/>
                <a:gd name="T30" fmla="*/ 163 w 689"/>
                <a:gd name="T31" fmla="*/ 2 h 225"/>
                <a:gd name="T32" fmla="*/ 176 w 689"/>
                <a:gd name="T33" fmla="*/ 19 h 225"/>
                <a:gd name="T34" fmla="*/ 183 w 689"/>
                <a:gd name="T35" fmla="*/ 37 h 225"/>
                <a:gd name="T36" fmla="*/ 193 w 689"/>
                <a:gd name="T37" fmla="*/ 56 h 225"/>
                <a:gd name="T38" fmla="*/ 212 w 689"/>
                <a:gd name="T39" fmla="*/ 77 h 225"/>
                <a:gd name="T40" fmla="*/ 228 w 689"/>
                <a:gd name="T41" fmla="*/ 92 h 225"/>
                <a:gd name="T42" fmla="*/ 244 w 689"/>
                <a:gd name="T43" fmla="*/ 104 h 225"/>
                <a:gd name="T44" fmla="*/ 264 w 689"/>
                <a:gd name="T45" fmla="*/ 114 h 225"/>
                <a:gd name="T46" fmla="*/ 289 w 689"/>
                <a:gd name="T47" fmla="*/ 125 h 225"/>
                <a:gd name="T48" fmla="*/ 318 w 689"/>
                <a:gd name="T49" fmla="*/ 136 h 225"/>
                <a:gd name="T50" fmla="*/ 350 w 689"/>
                <a:gd name="T51" fmla="*/ 146 h 225"/>
                <a:gd name="T52" fmla="*/ 382 w 689"/>
                <a:gd name="T53" fmla="*/ 155 h 225"/>
                <a:gd name="T54" fmla="*/ 415 w 689"/>
                <a:gd name="T55" fmla="*/ 163 h 225"/>
                <a:gd name="T56" fmla="*/ 448 w 689"/>
                <a:gd name="T57" fmla="*/ 170 h 225"/>
                <a:gd name="T58" fmla="*/ 478 w 689"/>
                <a:gd name="T59" fmla="*/ 175 h 225"/>
                <a:gd name="T60" fmla="*/ 509 w 689"/>
                <a:gd name="T61" fmla="*/ 181 h 225"/>
                <a:gd name="T62" fmla="*/ 538 w 689"/>
                <a:gd name="T63" fmla="*/ 185 h 225"/>
                <a:gd name="T64" fmla="*/ 566 w 689"/>
                <a:gd name="T65" fmla="*/ 190 h 225"/>
                <a:gd name="T66" fmla="*/ 589 w 689"/>
                <a:gd name="T67" fmla="*/ 193 h 225"/>
                <a:gd name="T68" fmla="*/ 613 w 689"/>
                <a:gd name="T69" fmla="*/ 197 h 225"/>
                <a:gd name="T70" fmla="*/ 633 w 689"/>
                <a:gd name="T71" fmla="*/ 198 h 225"/>
                <a:gd name="T72" fmla="*/ 651 w 689"/>
                <a:gd name="T73" fmla="*/ 200 h 225"/>
                <a:gd name="T74" fmla="*/ 674 w 689"/>
                <a:gd name="T75" fmla="*/ 203 h 225"/>
                <a:gd name="T76" fmla="*/ 687 w 689"/>
                <a:gd name="T77" fmla="*/ 203 h 225"/>
                <a:gd name="T78" fmla="*/ 602 w 689"/>
                <a:gd name="T79" fmla="*/ 224 h 225"/>
                <a:gd name="T80" fmla="*/ 587 w 689"/>
                <a:gd name="T81" fmla="*/ 223 h 225"/>
                <a:gd name="T82" fmla="*/ 571 w 689"/>
                <a:gd name="T83" fmla="*/ 222 h 225"/>
                <a:gd name="T84" fmla="*/ 551 w 689"/>
                <a:gd name="T85" fmla="*/ 220 h 225"/>
                <a:gd name="T86" fmla="*/ 527 w 689"/>
                <a:gd name="T87" fmla="*/ 217 h 225"/>
                <a:gd name="T88" fmla="*/ 499 w 689"/>
                <a:gd name="T89" fmla="*/ 214 h 225"/>
                <a:gd name="T90" fmla="*/ 470 w 689"/>
                <a:gd name="T91" fmla="*/ 209 h 225"/>
                <a:gd name="T92" fmla="*/ 439 w 689"/>
                <a:gd name="T93" fmla="*/ 204 h 225"/>
                <a:gd name="T94" fmla="*/ 405 w 689"/>
                <a:gd name="T95" fmla="*/ 198 h 225"/>
                <a:gd name="T96" fmla="*/ 371 w 689"/>
                <a:gd name="T97" fmla="*/ 191 h 225"/>
                <a:gd name="T98" fmla="*/ 337 w 689"/>
                <a:gd name="T99" fmla="*/ 183 h 225"/>
                <a:gd name="T100" fmla="*/ 302 w 689"/>
                <a:gd name="T101" fmla="*/ 174 h 225"/>
                <a:gd name="T102" fmla="*/ 268 w 689"/>
                <a:gd name="T103" fmla="*/ 164 h 225"/>
                <a:gd name="T104" fmla="*/ 235 w 689"/>
                <a:gd name="T105" fmla="*/ 153 h 225"/>
                <a:gd name="T106" fmla="*/ 205 w 689"/>
                <a:gd name="T107" fmla="*/ 139 h 225"/>
                <a:gd name="T108" fmla="*/ 173 w 689"/>
                <a:gd name="T109" fmla="*/ 125 h 2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89"/>
                <a:gd name="T166" fmla="*/ 0 h 225"/>
                <a:gd name="T167" fmla="*/ 689 w 689"/>
                <a:gd name="T168" fmla="*/ 225 h 22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89" h="225">
                  <a:moveTo>
                    <a:pt x="173" y="125"/>
                  </a:moveTo>
                  <a:lnTo>
                    <a:pt x="170" y="125"/>
                  </a:lnTo>
                  <a:lnTo>
                    <a:pt x="166" y="126"/>
                  </a:lnTo>
                  <a:lnTo>
                    <a:pt x="163" y="127"/>
                  </a:lnTo>
                  <a:lnTo>
                    <a:pt x="160" y="129"/>
                  </a:lnTo>
                  <a:lnTo>
                    <a:pt x="156" y="129"/>
                  </a:lnTo>
                  <a:lnTo>
                    <a:pt x="153" y="131"/>
                  </a:lnTo>
                  <a:lnTo>
                    <a:pt x="146" y="132"/>
                  </a:lnTo>
                  <a:lnTo>
                    <a:pt x="141" y="134"/>
                  </a:lnTo>
                  <a:lnTo>
                    <a:pt x="136" y="135"/>
                  </a:lnTo>
                  <a:lnTo>
                    <a:pt x="130" y="136"/>
                  </a:lnTo>
                  <a:lnTo>
                    <a:pt x="124" y="137"/>
                  </a:lnTo>
                  <a:lnTo>
                    <a:pt x="117" y="139"/>
                  </a:lnTo>
                  <a:lnTo>
                    <a:pt x="111" y="140"/>
                  </a:lnTo>
                  <a:lnTo>
                    <a:pt x="105" y="142"/>
                  </a:lnTo>
                  <a:lnTo>
                    <a:pt x="97" y="142"/>
                  </a:lnTo>
                  <a:lnTo>
                    <a:pt x="91" y="142"/>
                  </a:lnTo>
                  <a:lnTo>
                    <a:pt x="84" y="142"/>
                  </a:lnTo>
                  <a:lnTo>
                    <a:pt x="76" y="144"/>
                  </a:lnTo>
                  <a:lnTo>
                    <a:pt x="70" y="142"/>
                  </a:lnTo>
                  <a:lnTo>
                    <a:pt x="62" y="142"/>
                  </a:lnTo>
                  <a:lnTo>
                    <a:pt x="56" y="142"/>
                  </a:lnTo>
                  <a:lnTo>
                    <a:pt x="50" y="141"/>
                  </a:lnTo>
                  <a:lnTo>
                    <a:pt x="42" y="139"/>
                  </a:lnTo>
                  <a:lnTo>
                    <a:pt x="36" y="137"/>
                  </a:lnTo>
                  <a:lnTo>
                    <a:pt x="31" y="134"/>
                  </a:lnTo>
                  <a:lnTo>
                    <a:pt x="25" y="132"/>
                  </a:lnTo>
                  <a:lnTo>
                    <a:pt x="20" y="129"/>
                  </a:lnTo>
                  <a:lnTo>
                    <a:pt x="15" y="125"/>
                  </a:lnTo>
                  <a:lnTo>
                    <a:pt x="11" y="120"/>
                  </a:lnTo>
                  <a:lnTo>
                    <a:pt x="7" y="116"/>
                  </a:lnTo>
                  <a:lnTo>
                    <a:pt x="3" y="110"/>
                  </a:lnTo>
                  <a:lnTo>
                    <a:pt x="1" y="105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0" y="87"/>
                  </a:lnTo>
                  <a:lnTo>
                    <a:pt x="1" y="82"/>
                  </a:lnTo>
                  <a:lnTo>
                    <a:pt x="3" y="77"/>
                  </a:lnTo>
                  <a:lnTo>
                    <a:pt x="7" y="72"/>
                  </a:lnTo>
                  <a:lnTo>
                    <a:pt x="10" y="66"/>
                  </a:lnTo>
                  <a:lnTo>
                    <a:pt x="15" y="61"/>
                  </a:lnTo>
                  <a:lnTo>
                    <a:pt x="18" y="56"/>
                  </a:lnTo>
                  <a:lnTo>
                    <a:pt x="25" y="51"/>
                  </a:lnTo>
                  <a:lnTo>
                    <a:pt x="31" y="46"/>
                  </a:lnTo>
                  <a:lnTo>
                    <a:pt x="37" y="42"/>
                  </a:lnTo>
                  <a:lnTo>
                    <a:pt x="43" y="38"/>
                  </a:lnTo>
                  <a:lnTo>
                    <a:pt x="51" y="34"/>
                  </a:lnTo>
                  <a:lnTo>
                    <a:pt x="57" y="31"/>
                  </a:lnTo>
                  <a:lnTo>
                    <a:pt x="65" y="26"/>
                  </a:lnTo>
                  <a:lnTo>
                    <a:pt x="72" y="22"/>
                  </a:lnTo>
                  <a:lnTo>
                    <a:pt x="80" y="18"/>
                  </a:lnTo>
                  <a:lnTo>
                    <a:pt x="87" y="16"/>
                  </a:lnTo>
                  <a:lnTo>
                    <a:pt x="95" y="12"/>
                  </a:lnTo>
                  <a:lnTo>
                    <a:pt x="102" y="10"/>
                  </a:lnTo>
                  <a:lnTo>
                    <a:pt x="110" y="8"/>
                  </a:lnTo>
                  <a:lnTo>
                    <a:pt x="116" y="5"/>
                  </a:lnTo>
                  <a:lnTo>
                    <a:pt x="124" y="4"/>
                  </a:lnTo>
                  <a:lnTo>
                    <a:pt x="130" y="2"/>
                  </a:lnTo>
                  <a:lnTo>
                    <a:pt x="136" y="2"/>
                  </a:lnTo>
                  <a:lnTo>
                    <a:pt x="141" y="0"/>
                  </a:lnTo>
                  <a:lnTo>
                    <a:pt x="146" y="0"/>
                  </a:lnTo>
                  <a:lnTo>
                    <a:pt x="151" y="0"/>
                  </a:lnTo>
                  <a:lnTo>
                    <a:pt x="156" y="0"/>
                  </a:lnTo>
                  <a:lnTo>
                    <a:pt x="163" y="2"/>
                  </a:lnTo>
                  <a:lnTo>
                    <a:pt x="168" y="5"/>
                  </a:lnTo>
                  <a:lnTo>
                    <a:pt x="171" y="9"/>
                  </a:lnTo>
                  <a:lnTo>
                    <a:pt x="175" y="17"/>
                  </a:lnTo>
                  <a:lnTo>
                    <a:pt x="176" y="19"/>
                  </a:lnTo>
                  <a:lnTo>
                    <a:pt x="178" y="23"/>
                  </a:lnTo>
                  <a:lnTo>
                    <a:pt x="179" y="28"/>
                  </a:lnTo>
                  <a:lnTo>
                    <a:pt x="182" y="32"/>
                  </a:lnTo>
                  <a:lnTo>
                    <a:pt x="183" y="37"/>
                  </a:lnTo>
                  <a:lnTo>
                    <a:pt x="185" y="41"/>
                  </a:lnTo>
                  <a:lnTo>
                    <a:pt x="188" y="46"/>
                  </a:lnTo>
                  <a:lnTo>
                    <a:pt x="192" y="51"/>
                  </a:lnTo>
                  <a:lnTo>
                    <a:pt x="193" y="56"/>
                  </a:lnTo>
                  <a:lnTo>
                    <a:pt x="198" y="61"/>
                  </a:lnTo>
                  <a:lnTo>
                    <a:pt x="202" y="66"/>
                  </a:lnTo>
                  <a:lnTo>
                    <a:pt x="207" y="72"/>
                  </a:lnTo>
                  <a:lnTo>
                    <a:pt x="212" y="77"/>
                  </a:lnTo>
                  <a:lnTo>
                    <a:pt x="218" y="83"/>
                  </a:lnTo>
                  <a:lnTo>
                    <a:pt x="220" y="86"/>
                  </a:lnTo>
                  <a:lnTo>
                    <a:pt x="224" y="88"/>
                  </a:lnTo>
                  <a:lnTo>
                    <a:pt x="228" y="92"/>
                  </a:lnTo>
                  <a:lnTo>
                    <a:pt x="232" y="95"/>
                  </a:lnTo>
                  <a:lnTo>
                    <a:pt x="235" y="97"/>
                  </a:lnTo>
                  <a:lnTo>
                    <a:pt x="240" y="100"/>
                  </a:lnTo>
                  <a:lnTo>
                    <a:pt x="244" y="104"/>
                  </a:lnTo>
                  <a:lnTo>
                    <a:pt x="249" y="106"/>
                  </a:lnTo>
                  <a:lnTo>
                    <a:pt x="254" y="109"/>
                  </a:lnTo>
                  <a:lnTo>
                    <a:pt x="259" y="111"/>
                  </a:lnTo>
                  <a:lnTo>
                    <a:pt x="264" y="114"/>
                  </a:lnTo>
                  <a:lnTo>
                    <a:pt x="271" y="117"/>
                  </a:lnTo>
                  <a:lnTo>
                    <a:pt x="277" y="120"/>
                  </a:lnTo>
                  <a:lnTo>
                    <a:pt x="283" y="122"/>
                  </a:lnTo>
                  <a:lnTo>
                    <a:pt x="289" y="125"/>
                  </a:lnTo>
                  <a:lnTo>
                    <a:pt x="297" y="129"/>
                  </a:lnTo>
                  <a:lnTo>
                    <a:pt x="303" y="131"/>
                  </a:lnTo>
                  <a:lnTo>
                    <a:pt x="311" y="134"/>
                  </a:lnTo>
                  <a:lnTo>
                    <a:pt x="318" y="136"/>
                  </a:lnTo>
                  <a:lnTo>
                    <a:pt x="327" y="140"/>
                  </a:lnTo>
                  <a:lnTo>
                    <a:pt x="335" y="142"/>
                  </a:lnTo>
                  <a:lnTo>
                    <a:pt x="342" y="144"/>
                  </a:lnTo>
                  <a:lnTo>
                    <a:pt x="350" y="146"/>
                  </a:lnTo>
                  <a:lnTo>
                    <a:pt x="358" y="149"/>
                  </a:lnTo>
                  <a:lnTo>
                    <a:pt x="366" y="151"/>
                  </a:lnTo>
                  <a:lnTo>
                    <a:pt x="375" y="154"/>
                  </a:lnTo>
                  <a:lnTo>
                    <a:pt x="382" y="155"/>
                  </a:lnTo>
                  <a:lnTo>
                    <a:pt x="391" y="158"/>
                  </a:lnTo>
                  <a:lnTo>
                    <a:pt x="399" y="159"/>
                  </a:lnTo>
                  <a:lnTo>
                    <a:pt x="407" y="161"/>
                  </a:lnTo>
                  <a:lnTo>
                    <a:pt x="415" y="163"/>
                  </a:lnTo>
                  <a:lnTo>
                    <a:pt x="422" y="165"/>
                  </a:lnTo>
                  <a:lnTo>
                    <a:pt x="431" y="166"/>
                  </a:lnTo>
                  <a:lnTo>
                    <a:pt x="439" y="169"/>
                  </a:lnTo>
                  <a:lnTo>
                    <a:pt x="448" y="170"/>
                  </a:lnTo>
                  <a:lnTo>
                    <a:pt x="455" y="171"/>
                  </a:lnTo>
                  <a:lnTo>
                    <a:pt x="463" y="173"/>
                  </a:lnTo>
                  <a:lnTo>
                    <a:pt x="470" y="175"/>
                  </a:lnTo>
                  <a:lnTo>
                    <a:pt x="478" y="175"/>
                  </a:lnTo>
                  <a:lnTo>
                    <a:pt x="487" y="178"/>
                  </a:lnTo>
                  <a:lnTo>
                    <a:pt x="493" y="178"/>
                  </a:lnTo>
                  <a:lnTo>
                    <a:pt x="500" y="180"/>
                  </a:lnTo>
                  <a:lnTo>
                    <a:pt x="509" y="181"/>
                  </a:lnTo>
                  <a:lnTo>
                    <a:pt x="517" y="183"/>
                  </a:lnTo>
                  <a:lnTo>
                    <a:pt x="524" y="183"/>
                  </a:lnTo>
                  <a:lnTo>
                    <a:pt x="530" y="184"/>
                  </a:lnTo>
                  <a:lnTo>
                    <a:pt x="538" y="185"/>
                  </a:lnTo>
                  <a:lnTo>
                    <a:pt x="544" y="186"/>
                  </a:lnTo>
                  <a:lnTo>
                    <a:pt x="551" y="188"/>
                  </a:lnTo>
                  <a:lnTo>
                    <a:pt x="558" y="189"/>
                  </a:lnTo>
                  <a:lnTo>
                    <a:pt x="566" y="190"/>
                  </a:lnTo>
                  <a:lnTo>
                    <a:pt x="572" y="191"/>
                  </a:lnTo>
                  <a:lnTo>
                    <a:pt x="578" y="191"/>
                  </a:lnTo>
                  <a:lnTo>
                    <a:pt x="584" y="193"/>
                  </a:lnTo>
                  <a:lnTo>
                    <a:pt x="589" y="193"/>
                  </a:lnTo>
                  <a:lnTo>
                    <a:pt x="596" y="194"/>
                  </a:lnTo>
                  <a:lnTo>
                    <a:pt x="602" y="194"/>
                  </a:lnTo>
                  <a:lnTo>
                    <a:pt x="608" y="195"/>
                  </a:lnTo>
                  <a:lnTo>
                    <a:pt x="613" y="197"/>
                  </a:lnTo>
                  <a:lnTo>
                    <a:pt x="620" y="197"/>
                  </a:lnTo>
                  <a:lnTo>
                    <a:pt x="623" y="197"/>
                  </a:lnTo>
                  <a:lnTo>
                    <a:pt x="628" y="198"/>
                  </a:lnTo>
                  <a:lnTo>
                    <a:pt x="633" y="198"/>
                  </a:lnTo>
                  <a:lnTo>
                    <a:pt x="638" y="199"/>
                  </a:lnTo>
                  <a:lnTo>
                    <a:pt x="642" y="199"/>
                  </a:lnTo>
                  <a:lnTo>
                    <a:pt x="647" y="199"/>
                  </a:lnTo>
                  <a:lnTo>
                    <a:pt x="651" y="200"/>
                  </a:lnTo>
                  <a:lnTo>
                    <a:pt x="656" y="200"/>
                  </a:lnTo>
                  <a:lnTo>
                    <a:pt x="662" y="200"/>
                  </a:lnTo>
                  <a:lnTo>
                    <a:pt x="670" y="202"/>
                  </a:lnTo>
                  <a:lnTo>
                    <a:pt x="674" y="203"/>
                  </a:lnTo>
                  <a:lnTo>
                    <a:pt x="679" y="203"/>
                  </a:lnTo>
                  <a:lnTo>
                    <a:pt x="682" y="203"/>
                  </a:lnTo>
                  <a:lnTo>
                    <a:pt x="686" y="203"/>
                  </a:lnTo>
                  <a:lnTo>
                    <a:pt x="687" y="203"/>
                  </a:lnTo>
                  <a:lnTo>
                    <a:pt x="689" y="204"/>
                  </a:lnTo>
                  <a:lnTo>
                    <a:pt x="606" y="225"/>
                  </a:lnTo>
                  <a:lnTo>
                    <a:pt x="604" y="224"/>
                  </a:lnTo>
                  <a:lnTo>
                    <a:pt x="602" y="224"/>
                  </a:lnTo>
                  <a:lnTo>
                    <a:pt x="598" y="223"/>
                  </a:lnTo>
                  <a:lnTo>
                    <a:pt x="593" y="223"/>
                  </a:lnTo>
                  <a:lnTo>
                    <a:pt x="589" y="223"/>
                  </a:lnTo>
                  <a:lnTo>
                    <a:pt x="587" y="223"/>
                  </a:lnTo>
                  <a:lnTo>
                    <a:pt x="583" y="222"/>
                  </a:lnTo>
                  <a:lnTo>
                    <a:pt x="579" y="222"/>
                  </a:lnTo>
                  <a:lnTo>
                    <a:pt x="576" y="222"/>
                  </a:lnTo>
                  <a:lnTo>
                    <a:pt x="571" y="222"/>
                  </a:lnTo>
                  <a:lnTo>
                    <a:pt x="566" y="222"/>
                  </a:lnTo>
                  <a:lnTo>
                    <a:pt x="562" y="222"/>
                  </a:lnTo>
                  <a:lnTo>
                    <a:pt x="556" y="220"/>
                  </a:lnTo>
                  <a:lnTo>
                    <a:pt x="551" y="220"/>
                  </a:lnTo>
                  <a:lnTo>
                    <a:pt x="544" y="218"/>
                  </a:lnTo>
                  <a:lnTo>
                    <a:pt x="539" y="218"/>
                  </a:lnTo>
                  <a:lnTo>
                    <a:pt x="533" y="217"/>
                  </a:lnTo>
                  <a:lnTo>
                    <a:pt x="527" y="217"/>
                  </a:lnTo>
                  <a:lnTo>
                    <a:pt x="520" y="215"/>
                  </a:lnTo>
                  <a:lnTo>
                    <a:pt x="514" y="215"/>
                  </a:lnTo>
                  <a:lnTo>
                    <a:pt x="507" y="214"/>
                  </a:lnTo>
                  <a:lnTo>
                    <a:pt x="499" y="214"/>
                  </a:lnTo>
                  <a:lnTo>
                    <a:pt x="493" y="212"/>
                  </a:lnTo>
                  <a:lnTo>
                    <a:pt x="485" y="212"/>
                  </a:lnTo>
                  <a:lnTo>
                    <a:pt x="478" y="210"/>
                  </a:lnTo>
                  <a:lnTo>
                    <a:pt x="470" y="209"/>
                  </a:lnTo>
                  <a:lnTo>
                    <a:pt x="463" y="209"/>
                  </a:lnTo>
                  <a:lnTo>
                    <a:pt x="455" y="208"/>
                  </a:lnTo>
                  <a:lnTo>
                    <a:pt x="448" y="205"/>
                  </a:lnTo>
                  <a:lnTo>
                    <a:pt x="439" y="204"/>
                  </a:lnTo>
                  <a:lnTo>
                    <a:pt x="430" y="203"/>
                  </a:lnTo>
                  <a:lnTo>
                    <a:pt x="422" y="202"/>
                  </a:lnTo>
                  <a:lnTo>
                    <a:pt x="414" y="199"/>
                  </a:lnTo>
                  <a:lnTo>
                    <a:pt x="405" y="198"/>
                  </a:lnTo>
                  <a:lnTo>
                    <a:pt x="397" y="197"/>
                  </a:lnTo>
                  <a:lnTo>
                    <a:pt x="389" y="195"/>
                  </a:lnTo>
                  <a:lnTo>
                    <a:pt x="380" y="193"/>
                  </a:lnTo>
                  <a:lnTo>
                    <a:pt x="371" y="191"/>
                  </a:lnTo>
                  <a:lnTo>
                    <a:pt x="364" y="189"/>
                  </a:lnTo>
                  <a:lnTo>
                    <a:pt x="355" y="188"/>
                  </a:lnTo>
                  <a:lnTo>
                    <a:pt x="346" y="185"/>
                  </a:lnTo>
                  <a:lnTo>
                    <a:pt x="337" y="183"/>
                  </a:lnTo>
                  <a:lnTo>
                    <a:pt x="328" y="181"/>
                  </a:lnTo>
                  <a:lnTo>
                    <a:pt x="320" y="180"/>
                  </a:lnTo>
                  <a:lnTo>
                    <a:pt x="311" y="176"/>
                  </a:lnTo>
                  <a:lnTo>
                    <a:pt x="302" y="174"/>
                  </a:lnTo>
                  <a:lnTo>
                    <a:pt x="293" y="171"/>
                  </a:lnTo>
                  <a:lnTo>
                    <a:pt x="286" y="169"/>
                  </a:lnTo>
                  <a:lnTo>
                    <a:pt x="277" y="166"/>
                  </a:lnTo>
                  <a:lnTo>
                    <a:pt x="268" y="164"/>
                  </a:lnTo>
                  <a:lnTo>
                    <a:pt x="259" y="160"/>
                  </a:lnTo>
                  <a:lnTo>
                    <a:pt x="252" y="159"/>
                  </a:lnTo>
                  <a:lnTo>
                    <a:pt x="243" y="155"/>
                  </a:lnTo>
                  <a:lnTo>
                    <a:pt x="235" y="153"/>
                  </a:lnTo>
                  <a:lnTo>
                    <a:pt x="228" y="149"/>
                  </a:lnTo>
                  <a:lnTo>
                    <a:pt x="220" y="145"/>
                  </a:lnTo>
                  <a:lnTo>
                    <a:pt x="213" y="142"/>
                  </a:lnTo>
                  <a:lnTo>
                    <a:pt x="205" y="139"/>
                  </a:lnTo>
                  <a:lnTo>
                    <a:pt x="198" y="136"/>
                  </a:lnTo>
                  <a:lnTo>
                    <a:pt x="192" y="132"/>
                  </a:lnTo>
                  <a:lnTo>
                    <a:pt x="173" y="125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2" name="Freeform 84"/>
            <p:cNvSpPr>
              <a:spLocks/>
            </p:cNvSpPr>
            <p:nvPr/>
          </p:nvSpPr>
          <p:spPr bwMode="auto">
            <a:xfrm>
              <a:off x="3094" y="2952"/>
              <a:ext cx="443" cy="144"/>
            </a:xfrm>
            <a:custGeom>
              <a:avLst/>
              <a:gdLst>
                <a:gd name="T0" fmla="*/ 17 w 1327"/>
                <a:gd name="T1" fmla="*/ 398 h 432"/>
                <a:gd name="T2" fmla="*/ 49 w 1327"/>
                <a:gd name="T3" fmla="*/ 372 h 432"/>
                <a:gd name="T4" fmla="*/ 91 w 1327"/>
                <a:gd name="T5" fmla="*/ 332 h 432"/>
                <a:gd name="T6" fmla="*/ 116 w 1327"/>
                <a:gd name="T7" fmla="*/ 305 h 432"/>
                <a:gd name="T8" fmla="*/ 137 w 1327"/>
                <a:gd name="T9" fmla="*/ 279 h 432"/>
                <a:gd name="T10" fmla="*/ 155 w 1327"/>
                <a:gd name="T11" fmla="*/ 252 h 432"/>
                <a:gd name="T12" fmla="*/ 170 w 1327"/>
                <a:gd name="T13" fmla="*/ 225 h 432"/>
                <a:gd name="T14" fmla="*/ 183 w 1327"/>
                <a:gd name="T15" fmla="*/ 195 h 432"/>
                <a:gd name="T16" fmla="*/ 201 w 1327"/>
                <a:gd name="T17" fmla="*/ 162 h 432"/>
                <a:gd name="T18" fmla="*/ 226 w 1327"/>
                <a:gd name="T19" fmla="*/ 128 h 432"/>
                <a:gd name="T20" fmla="*/ 254 w 1327"/>
                <a:gd name="T21" fmla="*/ 95 h 432"/>
                <a:gd name="T22" fmla="*/ 289 w 1327"/>
                <a:gd name="T23" fmla="*/ 64 h 432"/>
                <a:gd name="T24" fmla="*/ 330 w 1327"/>
                <a:gd name="T25" fmla="*/ 39 h 432"/>
                <a:gd name="T26" fmla="*/ 379 w 1327"/>
                <a:gd name="T27" fmla="*/ 17 h 432"/>
                <a:gd name="T28" fmla="*/ 433 w 1327"/>
                <a:gd name="T29" fmla="*/ 4 h 432"/>
                <a:gd name="T30" fmla="*/ 496 w 1327"/>
                <a:gd name="T31" fmla="*/ 0 h 432"/>
                <a:gd name="T32" fmla="*/ 568 w 1327"/>
                <a:gd name="T33" fmla="*/ 5 h 432"/>
                <a:gd name="T34" fmla="*/ 645 w 1327"/>
                <a:gd name="T35" fmla="*/ 24 h 432"/>
                <a:gd name="T36" fmla="*/ 723 w 1327"/>
                <a:gd name="T37" fmla="*/ 48 h 432"/>
                <a:gd name="T38" fmla="*/ 793 w 1327"/>
                <a:gd name="T39" fmla="*/ 73 h 432"/>
                <a:gd name="T40" fmla="*/ 860 w 1327"/>
                <a:gd name="T41" fmla="*/ 100 h 432"/>
                <a:gd name="T42" fmla="*/ 923 w 1327"/>
                <a:gd name="T43" fmla="*/ 129 h 432"/>
                <a:gd name="T44" fmla="*/ 982 w 1327"/>
                <a:gd name="T45" fmla="*/ 162 h 432"/>
                <a:gd name="T46" fmla="*/ 1037 w 1327"/>
                <a:gd name="T47" fmla="*/ 196 h 432"/>
                <a:gd name="T48" fmla="*/ 1092 w 1327"/>
                <a:gd name="T49" fmla="*/ 232 h 432"/>
                <a:gd name="T50" fmla="*/ 1146 w 1327"/>
                <a:gd name="T51" fmla="*/ 271 h 432"/>
                <a:gd name="T52" fmla="*/ 1199 w 1327"/>
                <a:gd name="T53" fmla="*/ 312 h 432"/>
                <a:gd name="T54" fmla="*/ 1253 w 1327"/>
                <a:gd name="T55" fmla="*/ 356 h 432"/>
                <a:gd name="T56" fmla="*/ 1263 w 1327"/>
                <a:gd name="T57" fmla="*/ 431 h 432"/>
                <a:gd name="T58" fmla="*/ 1238 w 1327"/>
                <a:gd name="T59" fmla="*/ 410 h 432"/>
                <a:gd name="T60" fmla="*/ 1210 w 1327"/>
                <a:gd name="T61" fmla="*/ 387 h 432"/>
                <a:gd name="T62" fmla="*/ 1179 w 1327"/>
                <a:gd name="T63" fmla="*/ 364 h 432"/>
                <a:gd name="T64" fmla="*/ 1142 w 1327"/>
                <a:gd name="T65" fmla="*/ 337 h 432"/>
                <a:gd name="T66" fmla="*/ 1100 w 1327"/>
                <a:gd name="T67" fmla="*/ 308 h 432"/>
                <a:gd name="T68" fmla="*/ 1056 w 1327"/>
                <a:gd name="T69" fmla="*/ 279 h 432"/>
                <a:gd name="T70" fmla="*/ 1008 w 1327"/>
                <a:gd name="T71" fmla="*/ 250 h 432"/>
                <a:gd name="T72" fmla="*/ 959 w 1327"/>
                <a:gd name="T73" fmla="*/ 225 h 432"/>
                <a:gd name="T74" fmla="*/ 910 w 1327"/>
                <a:gd name="T75" fmla="*/ 202 h 432"/>
                <a:gd name="T76" fmla="*/ 883 w 1327"/>
                <a:gd name="T77" fmla="*/ 190 h 432"/>
                <a:gd name="T78" fmla="*/ 851 w 1327"/>
                <a:gd name="T79" fmla="*/ 175 h 432"/>
                <a:gd name="T80" fmla="*/ 807 w 1327"/>
                <a:gd name="T81" fmla="*/ 157 h 432"/>
                <a:gd name="T82" fmla="*/ 753 w 1327"/>
                <a:gd name="T83" fmla="*/ 139 h 432"/>
                <a:gd name="T84" fmla="*/ 692 w 1327"/>
                <a:gd name="T85" fmla="*/ 123 h 432"/>
                <a:gd name="T86" fmla="*/ 625 w 1327"/>
                <a:gd name="T87" fmla="*/ 109 h 432"/>
                <a:gd name="T88" fmla="*/ 556 w 1327"/>
                <a:gd name="T89" fmla="*/ 102 h 432"/>
                <a:gd name="T90" fmla="*/ 486 w 1327"/>
                <a:gd name="T91" fmla="*/ 102 h 432"/>
                <a:gd name="T92" fmla="*/ 417 w 1327"/>
                <a:gd name="T93" fmla="*/ 113 h 432"/>
                <a:gd name="T94" fmla="*/ 353 w 1327"/>
                <a:gd name="T95" fmla="*/ 138 h 432"/>
                <a:gd name="T96" fmla="*/ 322 w 1327"/>
                <a:gd name="T97" fmla="*/ 157 h 432"/>
                <a:gd name="T98" fmla="*/ 293 w 1327"/>
                <a:gd name="T99" fmla="*/ 181 h 432"/>
                <a:gd name="T100" fmla="*/ 256 w 1327"/>
                <a:gd name="T101" fmla="*/ 213 h 432"/>
                <a:gd name="T102" fmla="*/ 219 w 1327"/>
                <a:gd name="T103" fmla="*/ 254 h 432"/>
                <a:gd name="T104" fmla="*/ 194 w 1327"/>
                <a:gd name="T105" fmla="*/ 288 h 432"/>
                <a:gd name="T106" fmla="*/ 162 w 1327"/>
                <a:gd name="T107" fmla="*/ 328 h 432"/>
                <a:gd name="T108" fmla="*/ 122 w 1327"/>
                <a:gd name="T109" fmla="*/ 366 h 432"/>
                <a:gd name="T110" fmla="*/ 81 w 1327"/>
                <a:gd name="T111" fmla="*/ 396 h 432"/>
                <a:gd name="T112" fmla="*/ 45 w 1327"/>
                <a:gd name="T113" fmla="*/ 417 h 432"/>
                <a:gd name="T114" fmla="*/ 24 w 1327"/>
                <a:gd name="T115" fmla="*/ 430 h 43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27"/>
                <a:gd name="T175" fmla="*/ 0 h 432"/>
                <a:gd name="T176" fmla="*/ 1327 w 1327"/>
                <a:gd name="T177" fmla="*/ 432 h 43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27" h="432">
                  <a:moveTo>
                    <a:pt x="0" y="411"/>
                  </a:moveTo>
                  <a:lnTo>
                    <a:pt x="1" y="410"/>
                  </a:lnTo>
                  <a:lnTo>
                    <a:pt x="5" y="407"/>
                  </a:lnTo>
                  <a:lnTo>
                    <a:pt x="8" y="405"/>
                  </a:lnTo>
                  <a:lnTo>
                    <a:pt x="12" y="402"/>
                  </a:lnTo>
                  <a:lnTo>
                    <a:pt x="17" y="398"/>
                  </a:lnTo>
                  <a:lnTo>
                    <a:pt x="22" y="396"/>
                  </a:lnTo>
                  <a:lnTo>
                    <a:pt x="25" y="391"/>
                  </a:lnTo>
                  <a:lnTo>
                    <a:pt x="32" y="387"/>
                  </a:lnTo>
                  <a:lnTo>
                    <a:pt x="37" y="382"/>
                  </a:lnTo>
                  <a:lnTo>
                    <a:pt x="43" y="377"/>
                  </a:lnTo>
                  <a:lnTo>
                    <a:pt x="49" y="372"/>
                  </a:lnTo>
                  <a:lnTo>
                    <a:pt x="55" y="366"/>
                  </a:lnTo>
                  <a:lnTo>
                    <a:pt x="63" y="359"/>
                  </a:lnTo>
                  <a:lnTo>
                    <a:pt x="70" y="354"/>
                  </a:lnTo>
                  <a:lnTo>
                    <a:pt x="77" y="347"/>
                  </a:lnTo>
                  <a:lnTo>
                    <a:pt x="84" y="339"/>
                  </a:lnTo>
                  <a:lnTo>
                    <a:pt x="91" y="332"/>
                  </a:lnTo>
                  <a:lnTo>
                    <a:pt x="99" y="324"/>
                  </a:lnTo>
                  <a:lnTo>
                    <a:pt x="102" y="320"/>
                  </a:lnTo>
                  <a:lnTo>
                    <a:pt x="106" y="317"/>
                  </a:lnTo>
                  <a:lnTo>
                    <a:pt x="109" y="313"/>
                  </a:lnTo>
                  <a:lnTo>
                    <a:pt x="113" y="309"/>
                  </a:lnTo>
                  <a:lnTo>
                    <a:pt x="116" y="305"/>
                  </a:lnTo>
                  <a:lnTo>
                    <a:pt x="121" y="300"/>
                  </a:lnTo>
                  <a:lnTo>
                    <a:pt x="123" y="296"/>
                  </a:lnTo>
                  <a:lnTo>
                    <a:pt x="127" y="293"/>
                  </a:lnTo>
                  <a:lnTo>
                    <a:pt x="129" y="288"/>
                  </a:lnTo>
                  <a:lnTo>
                    <a:pt x="133" y="284"/>
                  </a:lnTo>
                  <a:lnTo>
                    <a:pt x="137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6" y="266"/>
                  </a:lnTo>
                  <a:lnTo>
                    <a:pt x="150" y="261"/>
                  </a:lnTo>
                  <a:lnTo>
                    <a:pt x="152" y="257"/>
                  </a:lnTo>
                  <a:lnTo>
                    <a:pt x="155" y="252"/>
                  </a:lnTo>
                  <a:lnTo>
                    <a:pt x="157" y="249"/>
                  </a:lnTo>
                  <a:lnTo>
                    <a:pt x="161" y="244"/>
                  </a:lnTo>
                  <a:lnTo>
                    <a:pt x="163" y="239"/>
                  </a:lnTo>
                  <a:lnTo>
                    <a:pt x="166" y="234"/>
                  </a:lnTo>
                  <a:lnTo>
                    <a:pt x="167" y="230"/>
                  </a:lnTo>
                  <a:lnTo>
                    <a:pt x="170" y="225"/>
                  </a:lnTo>
                  <a:lnTo>
                    <a:pt x="172" y="221"/>
                  </a:lnTo>
                  <a:lnTo>
                    <a:pt x="173" y="215"/>
                  </a:lnTo>
                  <a:lnTo>
                    <a:pt x="176" y="210"/>
                  </a:lnTo>
                  <a:lnTo>
                    <a:pt x="178" y="205"/>
                  </a:lnTo>
                  <a:lnTo>
                    <a:pt x="181" y="200"/>
                  </a:lnTo>
                  <a:lnTo>
                    <a:pt x="183" y="195"/>
                  </a:lnTo>
                  <a:lnTo>
                    <a:pt x="186" y="190"/>
                  </a:lnTo>
                  <a:lnTo>
                    <a:pt x="188" y="183"/>
                  </a:lnTo>
                  <a:lnTo>
                    <a:pt x="192" y="178"/>
                  </a:lnTo>
                  <a:lnTo>
                    <a:pt x="195" y="173"/>
                  </a:lnTo>
                  <a:lnTo>
                    <a:pt x="199" y="167"/>
                  </a:lnTo>
                  <a:lnTo>
                    <a:pt x="201" y="162"/>
                  </a:lnTo>
                  <a:lnTo>
                    <a:pt x="205" y="157"/>
                  </a:lnTo>
                  <a:lnTo>
                    <a:pt x="209" y="151"/>
                  </a:lnTo>
                  <a:lnTo>
                    <a:pt x="212" y="146"/>
                  </a:lnTo>
                  <a:lnTo>
                    <a:pt x="217" y="139"/>
                  </a:lnTo>
                  <a:lnTo>
                    <a:pt x="221" y="134"/>
                  </a:lnTo>
                  <a:lnTo>
                    <a:pt x="226" y="128"/>
                  </a:lnTo>
                  <a:lnTo>
                    <a:pt x="230" y="123"/>
                  </a:lnTo>
                  <a:lnTo>
                    <a:pt x="234" y="117"/>
                  </a:lnTo>
                  <a:lnTo>
                    <a:pt x="239" y="112"/>
                  </a:lnTo>
                  <a:lnTo>
                    <a:pt x="244" y="107"/>
                  </a:lnTo>
                  <a:lnTo>
                    <a:pt x="249" y="102"/>
                  </a:lnTo>
                  <a:lnTo>
                    <a:pt x="254" y="95"/>
                  </a:lnTo>
                  <a:lnTo>
                    <a:pt x="260" y="90"/>
                  </a:lnTo>
                  <a:lnTo>
                    <a:pt x="265" y="85"/>
                  </a:lnTo>
                  <a:lnTo>
                    <a:pt x="271" y="80"/>
                  </a:lnTo>
                  <a:lnTo>
                    <a:pt x="276" y="74"/>
                  </a:lnTo>
                  <a:lnTo>
                    <a:pt x="283" y="70"/>
                  </a:lnTo>
                  <a:lnTo>
                    <a:pt x="289" y="64"/>
                  </a:lnTo>
                  <a:lnTo>
                    <a:pt x="295" y="60"/>
                  </a:lnTo>
                  <a:lnTo>
                    <a:pt x="303" y="56"/>
                  </a:lnTo>
                  <a:lnTo>
                    <a:pt x="310" y="51"/>
                  </a:lnTo>
                  <a:lnTo>
                    <a:pt x="317" y="46"/>
                  </a:lnTo>
                  <a:lnTo>
                    <a:pt x="323" y="43"/>
                  </a:lnTo>
                  <a:lnTo>
                    <a:pt x="330" y="39"/>
                  </a:lnTo>
                  <a:lnTo>
                    <a:pt x="338" y="35"/>
                  </a:lnTo>
                  <a:lnTo>
                    <a:pt x="345" y="30"/>
                  </a:lnTo>
                  <a:lnTo>
                    <a:pt x="354" y="27"/>
                  </a:lnTo>
                  <a:lnTo>
                    <a:pt x="362" y="24"/>
                  </a:lnTo>
                  <a:lnTo>
                    <a:pt x="370" y="20"/>
                  </a:lnTo>
                  <a:lnTo>
                    <a:pt x="379" y="17"/>
                  </a:lnTo>
                  <a:lnTo>
                    <a:pt x="388" y="14"/>
                  </a:lnTo>
                  <a:lnTo>
                    <a:pt x="396" y="11"/>
                  </a:lnTo>
                  <a:lnTo>
                    <a:pt x="406" y="10"/>
                  </a:lnTo>
                  <a:lnTo>
                    <a:pt x="414" y="7"/>
                  </a:lnTo>
                  <a:lnTo>
                    <a:pt x="424" y="5"/>
                  </a:lnTo>
                  <a:lnTo>
                    <a:pt x="433" y="4"/>
                  </a:lnTo>
                  <a:lnTo>
                    <a:pt x="445" y="2"/>
                  </a:lnTo>
                  <a:lnTo>
                    <a:pt x="453" y="1"/>
                  </a:lnTo>
                  <a:lnTo>
                    <a:pt x="463" y="0"/>
                  </a:lnTo>
                  <a:lnTo>
                    <a:pt x="475" y="0"/>
                  </a:lnTo>
                  <a:lnTo>
                    <a:pt x="486" y="0"/>
                  </a:lnTo>
                  <a:lnTo>
                    <a:pt x="496" y="0"/>
                  </a:lnTo>
                  <a:lnTo>
                    <a:pt x="507" y="0"/>
                  </a:lnTo>
                  <a:lnTo>
                    <a:pt x="519" y="0"/>
                  </a:lnTo>
                  <a:lnTo>
                    <a:pt x="531" y="1"/>
                  </a:lnTo>
                  <a:lnTo>
                    <a:pt x="542" y="1"/>
                  </a:lnTo>
                  <a:lnTo>
                    <a:pt x="554" y="2"/>
                  </a:lnTo>
                  <a:lnTo>
                    <a:pt x="568" y="5"/>
                  </a:lnTo>
                  <a:lnTo>
                    <a:pt x="580" y="7"/>
                  </a:lnTo>
                  <a:lnTo>
                    <a:pt x="593" y="10"/>
                  </a:lnTo>
                  <a:lnTo>
                    <a:pt x="605" y="12"/>
                  </a:lnTo>
                  <a:lnTo>
                    <a:pt x="619" y="16"/>
                  </a:lnTo>
                  <a:lnTo>
                    <a:pt x="633" y="20"/>
                  </a:lnTo>
                  <a:lnTo>
                    <a:pt x="645" y="24"/>
                  </a:lnTo>
                  <a:lnTo>
                    <a:pt x="659" y="27"/>
                  </a:lnTo>
                  <a:lnTo>
                    <a:pt x="672" y="31"/>
                  </a:lnTo>
                  <a:lnTo>
                    <a:pt x="686" y="35"/>
                  </a:lnTo>
                  <a:lnTo>
                    <a:pt x="697" y="39"/>
                  </a:lnTo>
                  <a:lnTo>
                    <a:pt x="709" y="44"/>
                  </a:lnTo>
                  <a:lnTo>
                    <a:pt x="723" y="48"/>
                  </a:lnTo>
                  <a:lnTo>
                    <a:pt x="736" y="51"/>
                  </a:lnTo>
                  <a:lnTo>
                    <a:pt x="747" y="56"/>
                  </a:lnTo>
                  <a:lnTo>
                    <a:pt x="758" y="60"/>
                  </a:lnTo>
                  <a:lnTo>
                    <a:pt x="771" y="64"/>
                  </a:lnTo>
                  <a:lnTo>
                    <a:pt x="782" y="69"/>
                  </a:lnTo>
                  <a:lnTo>
                    <a:pt x="793" y="73"/>
                  </a:lnTo>
                  <a:lnTo>
                    <a:pt x="805" y="78"/>
                  </a:lnTo>
                  <a:lnTo>
                    <a:pt x="816" y="83"/>
                  </a:lnTo>
                  <a:lnTo>
                    <a:pt x="829" y="88"/>
                  </a:lnTo>
                  <a:lnTo>
                    <a:pt x="839" y="92"/>
                  </a:lnTo>
                  <a:lnTo>
                    <a:pt x="849" y="95"/>
                  </a:lnTo>
                  <a:lnTo>
                    <a:pt x="860" y="100"/>
                  </a:lnTo>
                  <a:lnTo>
                    <a:pt x="871" y="105"/>
                  </a:lnTo>
                  <a:lnTo>
                    <a:pt x="881" y="110"/>
                  </a:lnTo>
                  <a:lnTo>
                    <a:pt x="891" y="115"/>
                  </a:lnTo>
                  <a:lnTo>
                    <a:pt x="903" y="119"/>
                  </a:lnTo>
                  <a:lnTo>
                    <a:pt x="913" y="126"/>
                  </a:lnTo>
                  <a:lnTo>
                    <a:pt x="923" y="129"/>
                  </a:lnTo>
                  <a:lnTo>
                    <a:pt x="933" y="136"/>
                  </a:lnTo>
                  <a:lnTo>
                    <a:pt x="943" y="141"/>
                  </a:lnTo>
                  <a:lnTo>
                    <a:pt x="953" y="146"/>
                  </a:lnTo>
                  <a:lnTo>
                    <a:pt x="962" y="151"/>
                  </a:lnTo>
                  <a:lnTo>
                    <a:pt x="972" y="157"/>
                  </a:lnTo>
                  <a:lnTo>
                    <a:pt x="982" y="162"/>
                  </a:lnTo>
                  <a:lnTo>
                    <a:pt x="992" y="168"/>
                  </a:lnTo>
                  <a:lnTo>
                    <a:pt x="1001" y="173"/>
                  </a:lnTo>
                  <a:lnTo>
                    <a:pt x="1011" y="178"/>
                  </a:lnTo>
                  <a:lnTo>
                    <a:pt x="1019" y="183"/>
                  </a:lnTo>
                  <a:lnTo>
                    <a:pt x="1028" y="190"/>
                  </a:lnTo>
                  <a:lnTo>
                    <a:pt x="1037" y="196"/>
                  </a:lnTo>
                  <a:lnTo>
                    <a:pt x="1047" y="201"/>
                  </a:lnTo>
                  <a:lnTo>
                    <a:pt x="1056" y="207"/>
                  </a:lnTo>
                  <a:lnTo>
                    <a:pt x="1066" y="213"/>
                  </a:lnTo>
                  <a:lnTo>
                    <a:pt x="1073" y="219"/>
                  </a:lnTo>
                  <a:lnTo>
                    <a:pt x="1083" y="226"/>
                  </a:lnTo>
                  <a:lnTo>
                    <a:pt x="1092" y="232"/>
                  </a:lnTo>
                  <a:lnTo>
                    <a:pt x="1102" y="239"/>
                  </a:lnTo>
                  <a:lnTo>
                    <a:pt x="1110" y="245"/>
                  </a:lnTo>
                  <a:lnTo>
                    <a:pt x="1120" y="251"/>
                  </a:lnTo>
                  <a:lnTo>
                    <a:pt x="1129" y="257"/>
                  </a:lnTo>
                  <a:lnTo>
                    <a:pt x="1137" y="265"/>
                  </a:lnTo>
                  <a:lnTo>
                    <a:pt x="1146" y="271"/>
                  </a:lnTo>
                  <a:lnTo>
                    <a:pt x="1155" y="278"/>
                  </a:lnTo>
                  <a:lnTo>
                    <a:pt x="1164" y="284"/>
                  </a:lnTo>
                  <a:lnTo>
                    <a:pt x="1173" y="291"/>
                  </a:lnTo>
                  <a:lnTo>
                    <a:pt x="1181" y="298"/>
                  </a:lnTo>
                  <a:lnTo>
                    <a:pt x="1190" y="305"/>
                  </a:lnTo>
                  <a:lnTo>
                    <a:pt x="1199" y="312"/>
                  </a:lnTo>
                  <a:lnTo>
                    <a:pt x="1209" y="320"/>
                  </a:lnTo>
                  <a:lnTo>
                    <a:pt x="1216" y="327"/>
                  </a:lnTo>
                  <a:lnTo>
                    <a:pt x="1226" y="334"/>
                  </a:lnTo>
                  <a:lnTo>
                    <a:pt x="1235" y="340"/>
                  </a:lnTo>
                  <a:lnTo>
                    <a:pt x="1244" y="349"/>
                  </a:lnTo>
                  <a:lnTo>
                    <a:pt x="1253" y="356"/>
                  </a:lnTo>
                  <a:lnTo>
                    <a:pt x="1262" y="364"/>
                  </a:lnTo>
                  <a:lnTo>
                    <a:pt x="1272" y="372"/>
                  </a:lnTo>
                  <a:lnTo>
                    <a:pt x="1282" y="379"/>
                  </a:lnTo>
                  <a:lnTo>
                    <a:pt x="1327" y="423"/>
                  </a:lnTo>
                  <a:lnTo>
                    <a:pt x="1264" y="432"/>
                  </a:lnTo>
                  <a:lnTo>
                    <a:pt x="1263" y="431"/>
                  </a:lnTo>
                  <a:lnTo>
                    <a:pt x="1262" y="430"/>
                  </a:lnTo>
                  <a:lnTo>
                    <a:pt x="1259" y="427"/>
                  </a:lnTo>
                  <a:lnTo>
                    <a:pt x="1255" y="423"/>
                  </a:lnTo>
                  <a:lnTo>
                    <a:pt x="1250" y="420"/>
                  </a:lnTo>
                  <a:lnTo>
                    <a:pt x="1245" y="416"/>
                  </a:lnTo>
                  <a:lnTo>
                    <a:pt x="1238" y="410"/>
                  </a:lnTo>
                  <a:lnTo>
                    <a:pt x="1232" y="405"/>
                  </a:lnTo>
                  <a:lnTo>
                    <a:pt x="1228" y="401"/>
                  </a:lnTo>
                  <a:lnTo>
                    <a:pt x="1223" y="398"/>
                  </a:lnTo>
                  <a:lnTo>
                    <a:pt x="1219" y="394"/>
                  </a:lnTo>
                  <a:lnTo>
                    <a:pt x="1215" y="391"/>
                  </a:lnTo>
                  <a:lnTo>
                    <a:pt x="1210" y="387"/>
                  </a:lnTo>
                  <a:lnTo>
                    <a:pt x="1205" y="383"/>
                  </a:lnTo>
                  <a:lnTo>
                    <a:pt x="1200" y="379"/>
                  </a:lnTo>
                  <a:lnTo>
                    <a:pt x="1195" y="377"/>
                  </a:lnTo>
                  <a:lnTo>
                    <a:pt x="1190" y="372"/>
                  </a:lnTo>
                  <a:lnTo>
                    <a:pt x="1184" y="368"/>
                  </a:lnTo>
                  <a:lnTo>
                    <a:pt x="1179" y="364"/>
                  </a:lnTo>
                  <a:lnTo>
                    <a:pt x="1173" y="359"/>
                  </a:lnTo>
                  <a:lnTo>
                    <a:pt x="1166" y="354"/>
                  </a:lnTo>
                  <a:lnTo>
                    <a:pt x="1161" y="351"/>
                  </a:lnTo>
                  <a:lnTo>
                    <a:pt x="1155" y="345"/>
                  </a:lnTo>
                  <a:lnTo>
                    <a:pt x="1149" y="342"/>
                  </a:lnTo>
                  <a:lnTo>
                    <a:pt x="1142" y="337"/>
                  </a:lnTo>
                  <a:lnTo>
                    <a:pt x="1135" y="332"/>
                  </a:lnTo>
                  <a:lnTo>
                    <a:pt x="1127" y="327"/>
                  </a:lnTo>
                  <a:lnTo>
                    <a:pt x="1121" y="323"/>
                  </a:lnTo>
                  <a:lnTo>
                    <a:pt x="1115" y="318"/>
                  </a:lnTo>
                  <a:lnTo>
                    <a:pt x="1107" y="313"/>
                  </a:lnTo>
                  <a:lnTo>
                    <a:pt x="1100" y="308"/>
                  </a:lnTo>
                  <a:lnTo>
                    <a:pt x="1093" y="304"/>
                  </a:lnTo>
                  <a:lnTo>
                    <a:pt x="1086" y="298"/>
                  </a:lnTo>
                  <a:lnTo>
                    <a:pt x="1078" y="293"/>
                  </a:lnTo>
                  <a:lnTo>
                    <a:pt x="1071" y="288"/>
                  </a:lnTo>
                  <a:lnTo>
                    <a:pt x="1063" y="284"/>
                  </a:lnTo>
                  <a:lnTo>
                    <a:pt x="1056" y="279"/>
                  </a:lnTo>
                  <a:lnTo>
                    <a:pt x="1048" y="274"/>
                  </a:lnTo>
                  <a:lnTo>
                    <a:pt x="1039" y="269"/>
                  </a:lnTo>
                  <a:lnTo>
                    <a:pt x="1033" y="265"/>
                  </a:lnTo>
                  <a:lnTo>
                    <a:pt x="1024" y="260"/>
                  </a:lnTo>
                  <a:lnTo>
                    <a:pt x="1017" y="255"/>
                  </a:lnTo>
                  <a:lnTo>
                    <a:pt x="1008" y="250"/>
                  </a:lnTo>
                  <a:lnTo>
                    <a:pt x="1001" y="246"/>
                  </a:lnTo>
                  <a:lnTo>
                    <a:pt x="992" y="242"/>
                  </a:lnTo>
                  <a:lnTo>
                    <a:pt x="984" y="237"/>
                  </a:lnTo>
                  <a:lnTo>
                    <a:pt x="975" y="234"/>
                  </a:lnTo>
                  <a:lnTo>
                    <a:pt x="968" y="229"/>
                  </a:lnTo>
                  <a:lnTo>
                    <a:pt x="959" y="225"/>
                  </a:lnTo>
                  <a:lnTo>
                    <a:pt x="952" y="221"/>
                  </a:lnTo>
                  <a:lnTo>
                    <a:pt x="943" y="216"/>
                  </a:lnTo>
                  <a:lnTo>
                    <a:pt x="935" y="212"/>
                  </a:lnTo>
                  <a:lnTo>
                    <a:pt x="927" y="208"/>
                  </a:lnTo>
                  <a:lnTo>
                    <a:pt x="919" y="206"/>
                  </a:lnTo>
                  <a:lnTo>
                    <a:pt x="910" y="202"/>
                  </a:lnTo>
                  <a:lnTo>
                    <a:pt x="903" y="200"/>
                  </a:lnTo>
                  <a:lnTo>
                    <a:pt x="901" y="198"/>
                  </a:lnTo>
                  <a:lnTo>
                    <a:pt x="899" y="197"/>
                  </a:lnTo>
                  <a:lnTo>
                    <a:pt x="894" y="195"/>
                  </a:lnTo>
                  <a:lnTo>
                    <a:pt x="888" y="191"/>
                  </a:lnTo>
                  <a:lnTo>
                    <a:pt x="883" y="190"/>
                  </a:lnTo>
                  <a:lnTo>
                    <a:pt x="879" y="187"/>
                  </a:lnTo>
                  <a:lnTo>
                    <a:pt x="874" y="185"/>
                  </a:lnTo>
                  <a:lnTo>
                    <a:pt x="869" y="183"/>
                  </a:lnTo>
                  <a:lnTo>
                    <a:pt x="864" y="180"/>
                  </a:lnTo>
                  <a:lnTo>
                    <a:pt x="857" y="178"/>
                  </a:lnTo>
                  <a:lnTo>
                    <a:pt x="851" y="175"/>
                  </a:lnTo>
                  <a:lnTo>
                    <a:pt x="846" y="173"/>
                  </a:lnTo>
                  <a:lnTo>
                    <a:pt x="837" y="169"/>
                  </a:lnTo>
                  <a:lnTo>
                    <a:pt x="831" y="167"/>
                  </a:lnTo>
                  <a:lnTo>
                    <a:pt x="824" y="163"/>
                  </a:lnTo>
                  <a:lnTo>
                    <a:pt x="816" y="161"/>
                  </a:lnTo>
                  <a:lnTo>
                    <a:pt x="807" y="157"/>
                  </a:lnTo>
                  <a:lnTo>
                    <a:pt x="798" y="156"/>
                  </a:lnTo>
                  <a:lnTo>
                    <a:pt x="791" y="152"/>
                  </a:lnTo>
                  <a:lnTo>
                    <a:pt x="782" y="149"/>
                  </a:lnTo>
                  <a:lnTo>
                    <a:pt x="772" y="146"/>
                  </a:lnTo>
                  <a:lnTo>
                    <a:pt x="763" y="143"/>
                  </a:lnTo>
                  <a:lnTo>
                    <a:pt x="753" y="139"/>
                  </a:lnTo>
                  <a:lnTo>
                    <a:pt x="743" y="137"/>
                  </a:lnTo>
                  <a:lnTo>
                    <a:pt x="734" y="134"/>
                  </a:lnTo>
                  <a:lnTo>
                    <a:pt x="724" y="132"/>
                  </a:lnTo>
                  <a:lnTo>
                    <a:pt x="713" y="128"/>
                  </a:lnTo>
                  <a:lnTo>
                    <a:pt x="703" y="127"/>
                  </a:lnTo>
                  <a:lnTo>
                    <a:pt x="692" y="123"/>
                  </a:lnTo>
                  <a:lnTo>
                    <a:pt x="682" y="119"/>
                  </a:lnTo>
                  <a:lnTo>
                    <a:pt x="670" y="118"/>
                  </a:lnTo>
                  <a:lnTo>
                    <a:pt x="659" y="115"/>
                  </a:lnTo>
                  <a:lnTo>
                    <a:pt x="648" y="113"/>
                  </a:lnTo>
                  <a:lnTo>
                    <a:pt x="637" y="110"/>
                  </a:lnTo>
                  <a:lnTo>
                    <a:pt x="625" y="109"/>
                  </a:lnTo>
                  <a:lnTo>
                    <a:pt x="614" y="108"/>
                  </a:lnTo>
                  <a:lnTo>
                    <a:pt x="603" y="105"/>
                  </a:lnTo>
                  <a:lnTo>
                    <a:pt x="591" y="104"/>
                  </a:lnTo>
                  <a:lnTo>
                    <a:pt x="579" y="103"/>
                  </a:lnTo>
                  <a:lnTo>
                    <a:pt x="568" y="102"/>
                  </a:lnTo>
                  <a:lnTo>
                    <a:pt x="556" y="102"/>
                  </a:lnTo>
                  <a:lnTo>
                    <a:pt x="545" y="100"/>
                  </a:lnTo>
                  <a:lnTo>
                    <a:pt x="532" y="100"/>
                  </a:lnTo>
                  <a:lnTo>
                    <a:pt x="521" y="102"/>
                  </a:lnTo>
                  <a:lnTo>
                    <a:pt x="509" y="102"/>
                  </a:lnTo>
                  <a:lnTo>
                    <a:pt x="497" y="102"/>
                  </a:lnTo>
                  <a:lnTo>
                    <a:pt x="486" y="102"/>
                  </a:lnTo>
                  <a:lnTo>
                    <a:pt x="475" y="104"/>
                  </a:lnTo>
                  <a:lnTo>
                    <a:pt x="462" y="105"/>
                  </a:lnTo>
                  <a:lnTo>
                    <a:pt x="451" y="107"/>
                  </a:lnTo>
                  <a:lnTo>
                    <a:pt x="440" y="108"/>
                  </a:lnTo>
                  <a:lnTo>
                    <a:pt x="428" y="112"/>
                  </a:lnTo>
                  <a:lnTo>
                    <a:pt x="417" y="113"/>
                  </a:lnTo>
                  <a:lnTo>
                    <a:pt x="406" y="117"/>
                  </a:lnTo>
                  <a:lnTo>
                    <a:pt x="396" y="120"/>
                  </a:lnTo>
                  <a:lnTo>
                    <a:pt x="384" y="124"/>
                  </a:lnTo>
                  <a:lnTo>
                    <a:pt x="373" y="128"/>
                  </a:lnTo>
                  <a:lnTo>
                    <a:pt x="363" y="133"/>
                  </a:lnTo>
                  <a:lnTo>
                    <a:pt x="353" y="138"/>
                  </a:lnTo>
                  <a:lnTo>
                    <a:pt x="343" y="144"/>
                  </a:lnTo>
                  <a:lnTo>
                    <a:pt x="342" y="144"/>
                  </a:lnTo>
                  <a:lnTo>
                    <a:pt x="338" y="147"/>
                  </a:lnTo>
                  <a:lnTo>
                    <a:pt x="333" y="151"/>
                  </a:lnTo>
                  <a:lnTo>
                    <a:pt x="327" y="156"/>
                  </a:lnTo>
                  <a:lnTo>
                    <a:pt x="322" y="157"/>
                  </a:lnTo>
                  <a:lnTo>
                    <a:pt x="318" y="161"/>
                  </a:lnTo>
                  <a:lnTo>
                    <a:pt x="313" y="163"/>
                  </a:lnTo>
                  <a:lnTo>
                    <a:pt x="308" y="168"/>
                  </a:lnTo>
                  <a:lnTo>
                    <a:pt x="303" y="172"/>
                  </a:lnTo>
                  <a:lnTo>
                    <a:pt x="298" y="177"/>
                  </a:lnTo>
                  <a:lnTo>
                    <a:pt x="293" y="181"/>
                  </a:lnTo>
                  <a:lnTo>
                    <a:pt x="288" y="186"/>
                  </a:lnTo>
                  <a:lnTo>
                    <a:pt x="280" y="191"/>
                  </a:lnTo>
                  <a:lnTo>
                    <a:pt x="274" y="196"/>
                  </a:lnTo>
                  <a:lnTo>
                    <a:pt x="268" y="201"/>
                  </a:lnTo>
                  <a:lnTo>
                    <a:pt x="263" y="207"/>
                  </a:lnTo>
                  <a:lnTo>
                    <a:pt x="256" y="213"/>
                  </a:lnTo>
                  <a:lnTo>
                    <a:pt x="250" y="220"/>
                  </a:lnTo>
                  <a:lnTo>
                    <a:pt x="244" y="226"/>
                  </a:lnTo>
                  <a:lnTo>
                    <a:pt x="237" y="234"/>
                  </a:lnTo>
                  <a:lnTo>
                    <a:pt x="231" y="240"/>
                  </a:lnTo>
                  <a:lnTo>
                    <a:pt x="224" y="246"/>
                  </a:lnTo>
                  <a:lnTo>
                    <a:pt x="219" y="254"/>
                  </a:lnTo>
                  <a:lnTo>
                    <a:pt x="212" y="261"/>
                  </a:lnTo>
                  <a:lnTo>
                    <a:pt x="206" y="268"/>
                  </a:lnTo>
                  <a:lnTo>
                    <a:pt x="201" y="276"/>
                  </a:lnTo>
                  <a:lnTo>
                    <a:pt x="199" y="279"/>
                  </a:lnTo>
                  <a:lnTo>
                    <a:pt x="196" y="284"/>
                  </a:lnTo>
                  <a:lnTo>
                    <a:pt x="194" y="288"/>
                  </a:lnTo>
                  <a:lnTo>
                    <a:pt x="191" y="291"/>
                  </a:lnTo>
                  <a:lnTo>
                    <a:pt x="186" y="299"/>
                  </a:lnTo>
                  <a:lnTo>
                    <a:pt x="180" y="307"/>
                  </a:lnTo>
                  <a:lnTo>
                    <a:pt x="175" y="313"/>
                  </a:lnTo>
                  <a:lnTo>
                    <a:pt x="168" y="322"/>
                  </a:lnTo>
                  <a:lnTo>
                    <a:pt x="162" y="328"/>
                  </a:lnTo>
                  <a:lnTo>
                    <a:pt x="156" y="334"/>
                  </a:lnTo>
                  <a:lnTo>
                    <a:pt x="150" y="340"/>
                  </a:lnTo>
                  <a:lnTo>
                    <a:pt x="143" y="348"/>
                  </a:lnTo>
                  <a:lnTo>
                    <a:pt x="136" y="354"/>
                  </a:lnTo>
                  <a:lnTo>
                    <a:pt x="128" y="361"/>
                  </a:lnTo>
                  <a:lnTo>
                    <a:pt x="122" y="366"/>
                  </a:lnTo>
                  <a:lnTo>
                    <a:pt x="116" y="372"/>
                  </a:lnTo>
                  <a:lnTo>
                    <a:pt x="107" y="377"/>
                  </a:lnTo>
                  <a:lnTo>
                    <a:pt x="101" y="382"/>
                  </a:lnTo>
                  <a:lnTo>
                    <a:pt x="94" y="387"/>
                  </a:lnTo>
                  <a:lnTo>
                    <a:pt x="88" y="393"/>
                  </a:lnTo>
                  <a:lnTo>
                    <a:pt x="81" y="396"/>
                  </a:lnTo>
                  <a:lnTo>
                    <a:pt x="74" y="401"/>
                  </a:lnTo>
                  <a:lnTo>
                    <a:pt x="68" y="405"/>
                  </a:lnTo>
                  <a:lnTo>
                    <a:pt x="62" y="410"/>
                  </a:lnTo>
                  <a:lnTo>
                    <a:pt x="55" y="412"/>
                  </a:lnTo>
                  <a:lnTo>
                    <a:pt x="50" y="415"/>
                  </a:lnTo>
                  <a:lnTo>
                    <a:pt x="45" y="417"/>
                  </a:lnTo>
                  <a:lnTo>
                    <a:pt x="42" y="421"/>
                  </a:lnTo>
                  <a:lnTo>
                    <a:pt x="38" y="423"/>
                  </a:lnTo>
                  <a:lnTo>
                    <a:pt x="34" y="426"/>
                  </a:lnTo>
                  <a:lnTo>
                    <a:pt x="30" y="427"/>
                  </a:lnTo>
                  <a:lnTo>
                    <a:pt x="28" y="428"/>
                  </a:lnTo>
                  <a:lnTo>
                    <a:pt x="24" y="430"/>
                  </a:lnTo>
                  <a:lnTo>
                    <a:pt x="23" y="432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3" name="Freeform 85"/>
            <p:cNvSpPr>
              <a:spLocks/>
            </p:cNvSpPr>
            <p:nvPr/>
          </p:nvSpPr>
          <p:spPr bwMode="auto">
            <a:xfrm>
              <a:off x="3032" y="3017"/>
              <a:ext cx="80" cy="30"/>
            </a:xfrm>
            <a:custGeom>
              <a:avLst/>
              <a:gdLst>
                <a:gd name="T0" fmla="*/ 1 w 241"/>
                <a:gd name="T1" fmla="*/ 40 h 89"/>
                <a:gd name="T2" fmla="*/ 10 w 241"/>
                <a:gd name="T3" fmla="*/ 39 h 89"/>
                <a:gd name="T4" fmla="*/ 19 w 241"/>
                <a:gd name="T5" fmla="*/ 37 h 89"/>
                <a:gd name="T6" fmla="*/ 32 w 241"/>
                <a:gd name="T7" fmla="*/ 35 h 89"/>
                <a:gd name="T8" fmla="*/ 42 w 241"/>
                <a:gd name="T9" fmla="*/ 34 h 89"/>
                <a:gd name="T10" fmla="*/ 49 w 241"/>
                <a:gd name="T11" fmla="*/ 34 h 89"/>
                <a:gd name="T12" fmla="*/ 57 w 241"/>
                <a:gd name="T13" fmla="*/ 32 h 89"/>
                <a:gd name="T14" fmla="*/ 64 w 241"/>
                <a:gd name="T15" fmla="*/ 31 h 89"/>
                <a:gd name="T16" fmla="*/ 73 w 241"/>
                <a:gd name="T17" fmla="*/ 31 h 89"/>
                <a:gd name="T18" fmla="*/ 82 w 241"/>
                <a:gd name="T19" fmla="*/ 29 h 89"/>
                <a:gd name="T20" fmla="*/ 91 w 241"/>
                <a:gd name="T21" fmla="*/ 27 h 89"/>
                <a:gd name="T22" fmla="*/ 99 w 241"/>
                <a:gd name="T23" fmla="*/ 26 h 89"/>
                <a:gd name="T24" fmla="*/ 108 w 241"/>
                <a:gd name="T25" fmla="*/ 24 h 89"/>
                <a:gd name="T26" fmla="*/ 117 w 241"/>
                <a:gd name="T27" fmla="*/ 22 h 89"/>
                <a:gd name="T28" fmla="*/ 126 w 241"/>
                <a:gd name="T29" fmla="*/ 21 h 89"/>
                <a:gd name="T30" fmla="*/ 134 w 241"/>
                <a:gd name="T31" fmla="*/ 20 h 89"/>
                <a:gd name="T32" fmla="*/ 142 w 241"/>
                <a:gd name="T33" fmla="*/ 17 h 89"/>
                <a:gd name="T34" fmla="*/ 151 w 241"/>
                <a:gd name="T35" fmla="*/ 16 h 89"/>
                <a:gd name="T36" fmla="*/ 163 w 241"/>
                <a:gd name="T37" fmla="*/ 15 h 89"/>
                <a:gd name="T38" fmla="*/ 178 w 241"/>
                <a:gd name="T39" fmla="*/ 10 h 89"/>
                <a:gd name="T40" fmla="*/ 191 w 241"/>
                <a:gd name="T41" fmla="*/ 6 h 89"/>
                <a:gd name="T42" fmla="*/ 202 w 241"/>
                <a:gd name="T43" fmla="*/ 1 h 89"/>
                <a:gd name="T44" fmla="*/ 241 w 241"/>
                <a:gd name="T45" fmla="*/ 6 h 89"/>
                <a:gd name="T46" fmla="*/ 237 w 241"/>
                <a:gd name="T47" fmla="*/ 10 h 89"/>
                <a:gd name="T48" fmla="*/ 225 w 241"/>
                <a:gd name="T49" fmla="*/ 20 h 89"/>
                <a:gd name="T50" fmla="*/ 216 w 241"/>
                <a:gd name="T51" fmla="*/ 26 h 89"/>
                <a:gd name="T52" fmla="*/ 206 w 241"/>
                <a:gd name="T53" fmla="*/ 34 h 89"/>
                <a:gd name="T54" fmla="*/ 193 w 241"/>
                <a:gd name="T55" fmla="*/ 42 h 89"/>
                <a:gd name="T56" fmla="*/ 181 w 241"/>
                <a:gd name="T57" fmla="*/ 51 h 89"/>
                <a:gd name="T58" fmla="*/ 166 w 241"/>
                <a:gd name="T59" fmla="*/ 59 h 89"/>
                <a:gd name="T60" fmla="*/ 158 w 241"/>
                <a:gd name="T61" fmla="*/ 62 h 89"/>
                <a:gd name="T62" fmla="*/ 150 w 241"/>
                <a:gd name="T63" fmla="*/ 66 h 89"/>
                <a:gd name="T64" fmla="*/ 142 w 241"/>
                <a:gd name="T65" fmla="*/ 70 h 89"/>
                <a:gd name="T66" fmla="*/ 133 w 241"/>
                <a:gd name="T67" fmla="*/ 73 h 89"/>
                <a:gd name="T68" fmla="*/ 124 w 241"/>
                <a:gd name="T69" fmla="*/ 76 h 89"/>
                <a:gd name="T70" fmla="*/ 116 w 241"/>
                <a:gd name="T71" fmla="*/ 80 h 89"/>
                <a:gd name="T72" fmla="*/ 106 w 241"/>
                <a:gd name="T73" fmla="*/ 83 h 89"/>
                <a:gd name="T74" fmla="*/ 96 w 241"/>
                <a:gd name="T75" fmla="*/ 84 h 89"/>
                <a:gd name="T76" fmla="*/ 86 w 241"/>
                <a:gd name="T77" fmla="*/ 85 h 89"/>
                <a:gd name="T78" fmla="*/ 77 w 241"/>
                <a:gd name="T79" fmla="*/ 88 h 89"/>
                <a:gd name="T80" fmla="*/ 67 w 241"/>
                <a:gd name="T81" fmla="*/ 89 h 89"/>
                <a:gd name="T82" fmla="*/ 55 w 241"/>
                <a:gd name="T83" fmla="*/ 89 h 89"/>
                <a:gd name="T84" fmla="*/ 45 w 241"/>
                <a:gd name="T85" fmla="*/ 89 h 89"/>
                <a:gd name="T86" fmla="*/ 35 w 241"/>
                <a:gd name="T87" fmla="*/ 89 h 89"/>
                <a:gd name="T88" fmla="*/ 0 w 241"/>
                <a:gd name="T89" fmla="*/ 40 h 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41"/>
                <a:gd name="T136" fmla="*/ 0 h 89"/>
                <a:gd name="T137" fmla="*/ 241 w 241"/>
                <a:gd name="T138" fmla="*/ 89 h 8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41" h="89">
                  <a:moveTo>
                    <a:pt x="0" y="40"/>
                  </a:moveTo>
                  <a:lnTo>
                    <a:pt x="1" y="40"/>
                  </a:lnTo>
                  <a:lnTo>
                    <a:pt x="6" y="39"/>
                  </a:lnTo>
                  <a:lnTo>
                    <a:pt x="10" y="39"/>
                  </a:lnTo>
                  <a:lnTo>
                    <a:pt x="15" y="37"/>
                  </a:lnTo>
                  <a:lnTo>
                    <a:pt x="19" y="37"/>
                  </a:lnTo>
                  <a:lnTo>
                    <a:pt x="25" y="37"/>
                  </a:lnTo>
                  <a:lnTo>
                    <a:pt x="32" y="35"/>
                  </a:lnTo>
                  <a:lnTo>
                    <a:pt x="39" y="35"/>
                  </a:lnTo>
                  <a:lnTo>
                    <a:pt x="42" y="34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3" y="34"/>
                  </a:lnTo>
                  <a:lnTo>
                    <a:pt x="57" y="32"/>
                  </a:lnTo>
                  <a:lnTo>
                    <a:pt x="60" y="32"/>
                  </a:lnTo>
                  <a:lnTo>
                    <a:pt x="64" y="31"/>
                  </a:lnTo>
                  <a:lnTo>
                    <a:pt x="69" y="31"/>
                  </a:lnTo>
                  <a:lnTo>
                    <a:pt x="73" y="31"/>
                  </a:lnTo>
                  <a:lnTo>
                    <a:pt x="77" y="30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91" y="27"/>
                  </a:lnTo>
                  <a:lnTo>
                    <a:pt x="96" y="27"/>
                  </a:lnTo>
                  <a:lnTo>
                    <a:pt x="99" y="26"/>
                  </a:lnTo>
                  <a:lnTo>
                    <a:pt x="103" y="26"/>
                  </a:lnTo>
                  <a:lnTo>
                    <a:pt x="108" y="24"/>
                  </a:lnTo>
                  <a:lnTo>
                    <a:pt x="112" y="24"/>
                  </a:lnTo>
                  <a:lnTo>
                    <a:pt x="117" y="22"/>
                  </a:lnTo>
                  <a:lnTo>
                    <a:pt x="121" y="22"/>
                  </a:lnTo>
                  <a:lnTo>
                    <a:pt x="126" y="21"/>
                  </a:lnTo>
                  <a:lnTo>
                    <a:pt x="129" y="21"/>
                  </a:lnTo>
                  <a:lnTo>
                    <a:pt x="134" y="20"/>
                  </a:lnTo>
                  <a:lnTo>
                    <a:pt x="138" y="18"/>
                  </a:lnTo>
                  <a:lnTo>
                    <a:pt x="142" y="17"/>
                  </a:lnTo>
                  <a:lnTo>
                    <a:pt x="147" y="17"/>
                  </a:lnTo>
                  <a:lnTo>
                    <a:pt x="151" y="16"/>
                  </a:lnTo>
                  <a:lnTo>
                    <a:pt x="156" y="16"/>
                  </a:lnTo>
                  <a:lnTo>
                    <a:pt x="163" y="15"/>
                  </a:lnTo>
                  <a:lnTo>
                    <a:pt x="171" y="12"/>
                  </a:lnTo>
                  <a:lnTo>
                    <a:pt x="178" y="10"/>
                  </a:lnTo>
                  <a:lnTo>
                    <a:pt x="185" y="7"/>
                  </a:lnTo>
                  <a:lnTo>
                    <a:pt x="191" y="6"/>
                  </a:lnTo>
                  <a:lnTo>
                    <a:pt x="197" y="3"/>
                  </a:lnTo>
                  <a:lnTo>
                    <a:pt x="202" y="1"/>
                  </a:lnTo>
                  <a:lnTo>
                    <a:pt x="209" y="0"/>
                  </a:lnTo>
                  <a:lnTo>
                    <a:pt x="241" y="6"/>
                  </a:lnTo>
                  <a:lnTo>
                    <a:pt x="240" y="7"/>
                  </a:lnTo>
                  <a:lnTo>
                    <a:pt x="237" y="10"/>
                  </a:lnTo>
                  <a:lnTo>
                    <a:pt x="231" y="13"/>
                  </a:lnTo>
                  <a:lnTo>
                    <a:pt x="225" y="20"/>
                  </a:lnTo>
                  <a:lnTo>
                    <a:pt x="220" y="22"/>
                  </a:lnTo>
                  <a:lnTo>
                    <a:pt x="216" y="26"/>
                  </a:lnTo>
                  <a:lnTo>
                    <a:pt x="211" y="30"/>
                  </a:lnTo>
                  <a:lnTo>
                    <a:pt x="206" y="34"/>
                  </a:lnTo>
                  <a:lnTo>
                    <a:pt x="200" y="39"/>
                  </a:lnTo>
                  <a:lnTo>
                    <a:pt x="193" y="42"/>
                  </a:lnTo>
                  <a:lnTo>
                    <a:pt x="187" y="47"/>
                  </a:lnTo>
                  <a:lnTo>
                    <a:pt x="181" y="51"/>
                  </a:lnTo>
                  <a:lnTo>
                    <a:pt x="173" y="55"/>
                  </a:lnTo>
                  <a:lnTo>
                    <a:pt x="166" y="59"/>
                  </a:lnTo>
                  <a:lnTo>
                    <a:pt x="162" y="60"/>
                  </a:lnTo>
                  <a:lnTo>
                    <a:pt x="158" y="62"/>
                  </a:lnTo>
                  <a:lnTo>
                    <a:pt x="153" y="65"/>
                  </a:lnTo>
                  <a:lnTo>
                    <a:pt x="150" y="66"/>
                  </a:lnTo>
                  <a:lnTo>
                    <a:pt x="146" y="68"/>
                  </a:lnTo>
                  <a:lnTo>
                    <a:pt x="142" y="70"/>
                  </a:lnTo>
                  <a:lnTo>
                    <a:pt x="137" y="71"/>
                  </a:lnTo>
                  <a:lnTo>
                    <a:pt x="133" y="73"/>
                  </a:lnTo>
                  <a:lnTo>
                    <a:pt x="128" y="74"/>
                  </a:lnTo>
                  <a:lnTo>
                    <a:pt x="124" y="76"/>
                  </a:lnTo>
                  <a:lnTo>
                    <a:pt x="119" y="78"/>
                  </a:lnTo>
                  <a:lnTo>
                    <a:pt x="116" y="80"/>
                  </a:lnTo>
                  <a:lnTo>
                    <a:pt x="111" y="81"/>
                  </a:lnTo>
                  <a:lnTo>
                    <a:pt x="106" y="83"/>
                  </a:lnTo>
                  <a:lnTo>
                    <a:pt x="101" y="83"/>
                  </a:lnTo>
                  <a:lnTo>
                    <a:pt x="96" y="84"/>
                  </a:lnTo>
                  <a:lnTo>
                    <a:pt x="91" y="85"/>
                  </a:lnTo>
                  <a:lnTo>
                    <a:pt x="86" y="85"/>
                  </a:lnTo>
                  <a:lnTo>
                    <a:pt x="81" y="86"/>
                  </a:lnTo>
                  <a:lnTo>
                    <a:pt x="77" y="88"/>
                  </a:lnTo>
                  <a:lnTo>
                    <a:pt x="70" y="88"/>
                  </a:lnTo>
                  <a:lnTo>
                    <a:pt x="67" y="89"/>
                  </a:lnTo>
                  <a:lnTo>
                    <a:pt x="60" y="89"/>
                  </a:lnTo>
                  <a:lnTo>
                    <a:pt x="55" y="89"/>
                  </a:lnTo>
                  <a:lnTo>
                    <a:pt x="50" y="89"/>
                  </a:lnTo>
                  <a:lnTo>
                    <a:pt x="45" y="89"/>
                  </a:lnTo>
                  <a:lnTo>
                    <a:pt x="40" y="89"/>
                  </a:lnTo>
                  <a:lnTo>
                    <a:pt x="35" y="89"/>
                  </a:lnTo>
                  <a:lnTo>
                    <a:pt x="14" y="6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4" name="Freeform 86"/>
            <p:cNvSpPr>
              <a:spLocks/>
            </p:cNvSpPr>
            <p:nvPr/>
          </p:nvSpPr>
          <p:spPr bwMode="auto">
            <a:xfrm>
              <a:off x="3275" y="3073"/>
              <a:ext cx="226" cy="99"/>
            </a:xfrm>
            <a:custGeom>
              <a:avLst/>
              <a:gdLst>
                <a:gd name="T0" fmla="*/ 10 w 678"/>
                <a:gd name="T1" fmla="*/ 268 h 295"/>
                <a:gd name="T2" fmla="*/ 17 w 678"/>
                <a:gd name="T3" fmla="*/ 268 h 295"/>
                <a:gd name="T4" fmla="*/ 27 w 678"/>
                <a:gd name="T5" fmla="*/ 267 h 295"/>
                <a:gd name="T6" fmla="*/ 34 w 678"/>
                <a:gd name="T7" fmla="*/ 265 h 295"/>
                <a:gd name="T8" fmla="*/ 44 w 678"/>
                <a:gd name="T9" fmla="*/ 264 h 295"/>
                <a:gd name="T10" fmla="*/ 56 w 678"/>
                <a:gd name="T11" fmla="*/ 263 h 295"/>
                <a:gd name="T12" fmla="*/ 67 w 678"/>
                <a:gd name="T13" fmla="*/ 260 h 295"/>
                <a:gd name="T14" fmla="*/ 81 w 678"/>
                <a:gd name="T15" fmla="*/ 258 h 295"/>
                <a:gd name="T16" fmla="*/ 96 w 678"/>
                <a:gd name="T17" fmla="*/ 254 h 295"/>
                <a:gd name="T18" fmla="*/ 112 w 678"/>
                <a:gd name="T19" fmla="*/ 250 h 295"/>
                <a:gd name="T20" fmla="*/ 130 w 678"/>
                <a:gd name="T21" fmla="*/ 246 h 295"/>
                <a:gd name="T22" fmla="*/ 147 w 678"/>
                <a:gd name="T23" fmla="*/ 241 h 295"/>
                <a:gd name="T24" fmla="*/ 166 w 678"/>
                <a:gd name="T25" fmla="*/ 236 h 295"/>
                <a:gd name="T26" fmla="*/ 187 w 678"/>
                <a:gd name="T27" fmla="*/ 230 h 295"/>
                <a:gd name="T28" fmla="*/ 208 w 678"/>
                <a:gd name="T29" fmla="*/ 224 h 295"/>
                <a:gd name="T30" fmla="*/ 229 w 678"/>
                <a:gd name="T31" fmla="*/ 215 h 295"/>
                <a:gd name="T32" fmla="*/ 250 w 678"/>
                <a:gd name="T33" fmla="*/ 207 h 295"/>
                <a:gd name="T34" fmla="*/ 274 w 678"/>
                <a:gd name="T35" fmla="*/ 197 h 295"/>
                <a:gd name="T36" fmla="*/ 297 w 678"/>
                <a:gd name="T37" fmla="*/ 187 h 295"/>
                <a:gd name="T38" fmla="*/ 322 w 678"/>
                <a:gd name="T39" fmla="*/ 177 h 295"/>
                <a:gd name="T40" fmla="*/ 346 w 678"/>
                <a:gd name="T41" fmla="*/ 166 h 295"/>
                <a:gd name="T42" fmla="*/ 372 w 678"/>
                <a:gd name="T43" fmla="*/ 153 h 295"/>
                <a:gd name="T44" fmla="*/ 396 w 678"/>
                <a:gd name="T45" fmla="*/ 138 h 295"/>
                <a:gd name="T46" fmla="*/ 422 w 678"/>
                <a:gd name="T47" fmla="*/ 125 h 295"/>
                <a:gd name="T48" fmla="*/ 447 w 678"/>
                <a:gd name="T49" fmla="*/ 108 h 295"/>
                <a:gd name="T50" fmla="*/ 474 w 678"/>
                <a:gd name="T51" fmla="*/ 92 h 295"/>
                <a:gd name="T52" fmla="*/ 500 w 678"/>
                <a:gd name="T53" fmla="*/ 73 h 295"/>
                <a:gd name="T54" fmla="*/ 525 w 678"/>
                <a:gd name="T55" fmla="*/ 53 h 295"/>
                <a:gd name="T56" fmla="*/ 551 w 678"/>
                <a:gd name="T57" fmla="*/ 33 h 295"/>
                <a:gd name="T58" fmla="*/ 578 w 678"/>
                <a:gd name="T59" fmla="*/ 10 h 295"/>
                <a:gd name="T60" fmla="*/ 678 w 678"/>
                <a:gd name="T61" fmla="*/ 55 h 295"/>
                <a:gd name="T62" fmla="*/ 674 w 678"/>
                <a:gd name="T63" fmla="*/ 58 h 295"/>
                <a:gd name="T64" fmla="*/ 664 w 678"/>
                <a:gd name="T65" fmla="*/ 65 h 295"/>
                <a:gd name="T66" fmla="*/ 656 w 678"/>
                <a:gd name="T67" fmla="*/ 70 h 295"/>
                <a:gd name="T68" fmla="*/ 647 w 678"/>
                <a:gd name="T69" fmla="*/ 77 h 295"/>
                <a:gd name="T70" fmla="*/ 636 w 678"/>
                <a:gd name="T71" fmla="*/ 84 h 295"/>
                <a:gd name="T72" fmla="*/ 624 w 678"/>
                <a:gd name="T73" fmla="*/ 93 h 295"/>
                <a:gd name="T74" fmla="*/ 609 w 678"/>
                <a:gd name="T75" fmla="*/ 102 h 295"/>
                <a:gd name="T76" fmla="*/ 595 w 678"/>
                <a:gd name="T77" fmla="*/ 111 h 295"/>
                <a:gd name="T78" fmla="*/ 579 w 678"/>
                <a:gd name="T79" fmla="*/ 121 h 295"/>
                <a:gd name="T80" fmla="*/ 561 w 678"/>
                <a:gd name="T81" fmla="*/ 131 h 295"/>
                <a:gd name="T82" fmla="*/ 543 w 678"/>
                <a:gd name="T83" fmla="*/ 142 h 295"/>
                <a:gd name="T84" fmla="*/ 523 w 678"/>
                <a:gd name="T85" fmla="*/ 152 h 295"/>
                <a:gd name="T86" fmla="*/ 501 w 678"/>
                <a:gd name="T87" fmla="*/ 163 h 295"/>
                <a:gd name="T88" fmla="*/ 480 w 678"/>
                <a:gd name="T89" fmla="*/ 176 h 295"/>
                <a:gd name="T90" fmla="*/ 456 w 678"/>
                <a:gd name="T91" fmla="*/ 186 h 295"/>
                <a:gd name="T92" fmla="*/ 431 w 678"/>
                <a:gd name="T93" fmla="*/ 197 h 295"/>
                <a:gd name="T94" fmla="*/ 405 w 678"/>
                <a:gd name="T95" fmla="*/ 209 h 295"/>
                <a:gd name="T96" fmla="*/ 378 w 678"/>
                <a:gd name="T97" fmla="*/ 220 h 295"/>
                <a:gd name="T98" fmla="*/ 351 w 678"/>
                <a:gd name="T99" fmla="*/ 230 h 295"/>
                <a:gd name="T100" fmla="*/ 323 w 678"/>
                <a:gd name="T101" fmla="*/ 240 h 295"/>
                <a:gd name="T102" fmla="*/ 293 w 678"/>
                <a:gd name="T103" fmla="*/ 249 h 295"/>
                <a:gd name="T104" fmla="*/ 264 w 678"/>
                <a:gd name="T105" fmla="*/ 258 h 295"/>
                <a:gd name="T106" fmla="*/ 233 w 678"/>
                <a:gd name="T107" fmla="*/ 265 h 295"/>
                <a:gd name="T108" fmla="*/ 201 w 678"/>
                <a:gd name="T109" fmla="*/ 273 h 295"/>
                <a:gd name="T110" fmla="*/ 169 w 678"/>
                <a:gd name="T111" fmla="*/ 279 h 295"/>
                <a:gd name="T112" fmla="*/ 136 w 678"/>
                <a:gd name="T113" fmla="*/ 285 h 295"/>
                <a:gd name="T114" fmla="*/ 102 w 678"/>
                <a:gd name="T115" fmla="*/ 288 h 295"/>
                <a:gd name="T116" fmla="*/ 69 w 678"/>
                <a:gd name="T117" fmla="*/ 292 h 295"/>
                <a:gd name="T118" fmla="*/ 34 w 678"/>
                <a:gd name="T119" fmla="*/ 293 h 295"/>
                <a:gd name="T120" fmla="*/ 0 w 678"/>
                <a:gd name="T121" fmla="*/ 295 h 295"/>
                <a:gd name="T122" fmla="*/ 10 w 678"/>
                <a:gd name="T123" fmla="*/ 269 h 2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78"/>
                <a:gd name="T187" fmla="*/ 0 h 295"/>
                <a:gd name="T188" fmla="*/ 678 w 678"/>
                <a:gd name="T189" fmla="*/ 295 h 2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78" h="295">
                  <a:moveTo>
                    <a:pt x="10" y="269"/>
                  </a:moveTo>
                  <a:lnTo>
                    <a:pt x="10" y="268"/>
                  </a:lnTo>
                  <a:lnTo>
                    <a:pt x="13" y="268"/>
                  </a:lnTo>
                  <a:lnTo>
                    <a:pt x="17" y="268"/>
                  </a:lnTo>
                  <a:lnTo>
                    <a:pt x="23" y="268"/>
                  </a:lnTo>
                  <a:lnTo>
                    <a:pt x="27" y="267"/>
                  </a:lnTo>
                  <a:lnTo>
                    <a:pt x="31" y="265"/>
                  </a:lnTo>
                  <a:lnTo>
                    <a:pt x="34" y="265"/>
                  </a:lnTo>
                  <a:lnTo>
                    <a:pt x="39" y="264"/>
                  </a:lnTo>
                  <a:lnTo>
                    <a:pt x="44" y="264"/>
                  </a:lnTo>
                  <a:lnTo>
                    <a:pt x="49" y="263"/>
                  </a:lnTo>
                  <a:lnTo>
                    <a:pt x="56" y="263"/>
                  </a:lnTo>
                  <a:lnTo>
                    <a:pt x="62" y="262"/>
                  </a:lnTo>
                  <a:lnTo>
                    <a:pt x="67" y="260"/>
                  </a:lnTo>
                  <a:lnTo>
                    <a:pt x="73" y="259"/>
                  </a:lnTo>
                  <a:lnTo>
                    <a:pt x="81" y="258"/>
                  </a:lnTo>
                  <a:lnTo>
                    <a:pt x="88" y="256"/>
                  </a:lnTo>
                  <a:lnTo>
                    <a:pt x="96" y="254"/>
                  </a:lnTo>
                  <a:lnTo>
                    <a:pt x="103" y="253"/>
                  </a:lnTo>
                  <a:lnTo>
                    <a:pt x="112" y="250"/>
                  </a:lnTo>
                  <a:lnTo>
                    <a:pt x="121" y="249"/>
                  </a:lnTo>
                  <a:lnTo>
                    <a:pt x="130" y="246"/>
                  </a:lnTo>
                  <a:lnTo>
                    <a:pt x="139" y="244"/>
                  </a:lnTo>
                  <a:lnTo>
                    <a:pt x="147" y="241"/>
                  </a:lnTo>
                  <a:lnTo>
                    <a:pt x="157" y="239"/>
                  </a:lnTo>
                  <a:lnTo>
                    <a:pt x="166" y="236"/>
                  </a:lnTo>
                  <a:lnTo>
                    <a:pt x="176" y="234"/>
                  </a:lnTo>
                  <a:lnTo>
                    <a:pt x="187" y="230"/>
                  </a:lnTo>
                  <a:lnTo>
                    <a:pt x="197" y="228"/>
                  </a:lnTo>
                  <a:lnTo>
                    <a:pt x="208" y="224"/>
                  </a:lnTo>
                  <a:lnTo>
                    <a:pt x="218" y="220"/>
                  </a:lnTo>
                  <a:lnTo>
                    <a:pt x="229" y="215"/>
                  </a:lnTo>
                  <a:lnTo>
                    <a:pt x="240" y="213"/>
                  </a:lnTo>
                  <a:lnTo>
                    <a:pt x="250" y="207"/>
                  </a:lnTo>
                  <a:lnTo>
                    <a:pt x="263" y="202"/>
                  </a:lnTo>
                  <a:lnTo>
                    <a:pt x="274" y="197"/>
                  </a:lnTo>
                  <a:lnTo>
                    <a:pt x="287" y="194"/>
                  </a:lnTo>
                  <a:lnTo>
                    <a:pt x="297" y="187"/>
                  </a:lnTo>
                  <a:lnTo>
                    <a:pt x="309" y="182"/>
                  </a:lnTo>
                  <a:lnTo>
                    <a:pt x="322" y="177"/>
                  </a:lnTo>
                  <a:lnTo>
                    <a:pt x="334" y="172"/>
                  </a:lnTo>
                  <a:lnTo>
                    <a:pt x="346" y="166"/>
                  </a:lnTo>
                  <a:lnTo>
                    <a:pt x="358" y="160"/>
                  </a:lnTo>
                  <a:lnTo>
                    <a:pt x="372" y="153"/>
                  </a:lnTo>
                  <a:lnTo>
                    <a:pt x="385" y="147"/>
                  </a:lnTo>
                  <a:lnTo>
                    <a:pt x="396" y="138"/>
                  </a:lnTo>
                  <a:lnTo>
                    <a:pt x="408" y="132"/>
                  </a:lnTo>
                  <a:lnTo>
                    <a:pt x="422" y="125"/>
                  </a:lnTo>
                  <a:lnTo>
                    <a:pt x="435" y="117"/>
                  </a:lnTo>
                  <a:lnTo>
                    <a:pt x="447" y="108"/>
                  </a:lnTo>
                  <a:lnTo>
                    <a:pt x="461" y="99"/>
                  </a:lnTo>
                  <a:lnTo>
                    <a:pt x="474" y="92"/>
                  </a:lnTo>
                  <a:lnTo>
                    <a:pt x="486" y="83"/>
                  </a:lnTo>
                  <a:lnTo>
                    <a:pt x="500" y="73"/>
                  </a:lnTo>
                  <a:lnTo>
                    <a:pt x="513" y="63"/>
                  </a:lnTo>
                  <a:lnTo>
                    <a:pt x="525" y="53"/>
                  </a:lnTo>
                  <a:lnTo>
                    <a:pt x="539" y="43"/>
                  </a:lnTo>
                  <a:lnTo>
                    <a:pt x="551" y="33"/>
                  </a:lnTo>
                  <a:lnTo>
                    <a:pt x="564" y="21"/>
                  </a:lnTo>
                  <a:lnTo>
                    <a:pt x="578" y="10"/>
                  </a:lnTo>
                  <a:lnTo>
                    <a:pt x="590" y="0"/>
                  </a:lnTo>
                  <a:lnTo>
                    <a:pt x="678" y="55"/>
                  </a:lnTo>
                  <a:lnTo>
                    <a:pt x="677" y="55"/>
                  </a:lnTo>
                  <a:lnTo>
                    <a:pt x="674" y="58"/>
                  </a:lnTo>
                  <a:lnTo>
                    <a:pt x="669" y="60"/>
                  </a:lnTo>
                  <a:lnTo>
                    <a:pt x="664" y="65"/>
                  </a:lnTo>
                  <a:lnTo>
                    <a:pt x="659" y="67"/>
                  </a:lnTo>
                  <a:lnTo>
                    <a:pt x="656" y="70"/>
                  </a:lnTo>
                  <a:lnTo>
                    <a:pt x="652" y="73"/>
                  </a:lnTo>
                  <a:lnTo>
                    <a:pt x="647" y="77"/>
                  </a:lnTo>
                  <a:lnTo>
                    <a:pt x="642" y="81"/>
                  </a:lnTo>
                  <a:lnTo>
                    <a:pt x="636" y="84"/>
                  </a:lnTo>
                  <a:lnTo>
                    <a:pt x="631" y="88"/>
                  </a:lnTo>
                  <a:lnTo>
                    <a:pt x="624" y="93"/>
                  </a:lnTo>
                  <a:lnTo>
                    <a:pt x="617" y="97"/>
                  </a:lnTo>
                  <a:lnTo>
                    <a:pt x="609" y="102"/>
                  </a:lnTo>
                  <a:lnTo>
                    <a:pt x="602" y="106"/>
                  </a:lnTo>
                  <a:lnTo>
                    <a:pt x="595" y="111"/>
                  </a:lnTo>
                  <a:lnTo>
                    <a:pt x="587" y="114"/>
                  </a:lnTo>
                  <a:lnTo>
                    <a:pt x="579" y="121"/>
                  </a:lnTo>
                  <a:lnTo>
                    <a:pt x="570" y="126"/>
                  </a:lnTo>
                  <a:lnTo>
                    <a:pt x="561" y="131"/>
                  </a:lnTo>
                  <a:lnTo>
                    <a:pt x="551" y="136"/>
                  </a:lnTo>
                  <a:lnTo>
                    <a:pt x="543" y="142"/>
                  </a:lnTo>
                  <a:lnTo>
                    <a:pt x="533" y="147"/>
                  </a:lnTo>
                  <a:lnTo>
                    <a:pt x="523" y="152"/>
                  </a:lnTo>
                  <a:lnTo>
                    <a:pt x="513" y="158"/>
                  </a:lnTo>
                  <a:lnTo>
                    <a:pt x="501" y="163"/>
                  </a:lnTo>
                  <a:lnTo>
                    <a:pt x="490" y="170"/>
                  </a:lnTo>
                  <a:lnTo>
                    <a:pt x="480" y="176"/>
                  </a:lnTo>
                  <a:lnTo>
                    <a:pt x="467" y="181"/>
                  </a:lnTo>
                  <a:lnTo>
                    <a:pt x="456" y="186"/>
                  </a:lnTo>
                  <a:lnTo>
                    <a:pt x="444" y="192"/>
                  </a:lnTo>
                  <a:lnTo>
                    <a:pt x="431" y="197"/>
                  </a:lnTo>
                  <a:lnTo>
                    <a:pt x="417" y="202"/>
                  </a:lnTo>
                  <a:lnTo>
                    <a:pt x="405" y="209"/>
                  </a:lnTo>
                  <a:lnTo>
                    <a:pt x="391" y="214"/>
                  </a:lnTo>
                  <a:lnTo>
                    <a:pt x="378" y="220"/>
                  </a:lnTo>
                  <a:lnTo>
                    <a:pt x="364" y="225"/>
                  </a:lnTo>
                  <a:lnTo>
                    <a:pt x="351" y="230"/>
                  </a:lnTo>
                  <a:lnTo>
                    <a:pt x="337" y="235"/>
                  </a:lnTo>
                  <a:lnTo>
                    <a:pt x="323" y="240"/>
                  </a:lnTo>
                  <a:lnTo>
                    <a:pt x="308" y="244"/>
                  </a:lnTo>
                  <a:lnTo>
                    <a:pt x="293" y="249"/>
                  </a:lnTo>
                  <a:lnTo>
                    <a:pt x="278" y="253"/>
                  </a:lnTo>
                  <a:lnTo>
                    <a:pt x="264" y="258"/>
                  </a:lnTo>
                  <a:lnTo>
                    <a:pt x="248" y="262"/>
                  </a:lnTo>
                  <a:lnTo>
                    <a:pt x="233" y="265"/>
                  </a:lnTo>
                  <a:lnTo>
                    <a:pt x="216" y="269"/>
                  </a:lnTo>
                  <a:lnTo>
                    <a:pt x="201" y="273"/>
                  </a:lnTo>
                  <a:lnTo>
                    <a:pt x="185" y="275"/>
                  </a:lnTo>
                  <a:lnTo>
                    <a:pt x="169" y="279"/>
                  </a:lnTo>
                  <a:lnTo>
                    <a:pt x="152" y="282"/>
                  </a:lnTo>
                  <a:lnTo>
                    <a:pt x="136" y="285"/>
                  </a:lnTo>
                  <a:lnTo>
                    <a:pt x="118" y="287"/>
                  </a:lnTo>
                  <a:lnTo>
                    <a:pt x="102" y="288"/>
                  </a:lnTo>
                  <a:lnTo>
                    <a:pt x="86" y="290"/>
                  </a:lnTo>
                  <a:lnTo>
                    <a:pt x="69" y="292"/>
                  </a:lnTo>
                  <a:lnTo>
                    <a:pt x="51" y="293"/>
                  </a:lnTo>
                  <a:lnTo>
                    <a:pt x="34" y="293"/>
                  </a:lnTo>
                  <a:lnTo>
                    <a:pt x="17" y="294"/>
                  </a:lnTo>
                  <a:lnTo>
                    <a:pt x="0" y="295"/>
                  </a:lnTo>
                  <a:lnTo>
                    <a:pt x="5" y="280"/>
                  </a:lnTo>
                  <a:lnTo>
                    <a:pt x="10" y="26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5" name="Freeform 87"/>
            <p:cNvSpPr>
              <a:spLocks/>
            </p:cNvSpPr>
            <p:nvPr/>
          </p:nvSpPr>
          <p:spPr bwMode="auto">
            <a:xfrm>
              <a:off x="3190" y="3013"/>
              <a:ext cx="199" cy="119"/>
            </a:xfrm>
            <a:custGeom>
              <a:avLst/>
              <a:gdLst>
                <a:gd name="T0" fmla="*/ 32 w 596"/>
                <a:gd name="T1" fmla="*/ 14 h 358"/>
                <a:gd name="T2" fmla="*/ 29 w 596"/>
                <a:gd name="T3" fmla="*/ 35 h 358"/>
                <a:gd name="T4" fmla="*/ 25 w 596"/>
                <a:gd name="T5" fmla="*/ 62 h 358"/>
                <a:gd name="T6" fmla="*/ 25 w 596"/>
                <a:gd name="T7" fmla="*/ 94 h 358"/>
                <a:gd name="T8" fmla="*/ 25 w 596"/>
                <a:gd name="T9" fmla="*/ 128 h 358"/>
                <a:gd name="T10" fmla="*/ 31 w 596"/>
                <a:gd name="T11" fmla="*/ 166 h 358"/>
                <a:gd name="T12" fmla="*/ 42 w 596"/>
                <a:gd name="T13" fmla="*/ 201 h 358"/>
                <a:gd name="T14" fmla="*/ 61 w 596"/>
                <a:gd name="T15" fmla="*/ 236 h 358"/>
                <a:gd name="T16" fmla="*/ 86 w 596"/>
                <a:gd name="T17" fmla="*/ 268 h 358"/>
                <a:gd name="T18" fmla="*/ 121 w 596"/>
                <a:gd name="T19" fmla="*/ 295 h 358"/>
                <a:gd name="T20" fmla="*/ 168 w 596"/>
                <a:gd name="T21" fmla="*/ 317 h 358"/>
                <a:gd name="T22" fmla="*/ 226 w 596"/>
                <a:gd name="T23" fmla="*/ 331 h 358"/>
                <a:gd name="T24" fmla="*/ 285 w 596"/>
                <a:gd name="T25" fmla="*/ 331 h 358"/>
                <a:gd name="T26" fmla="*/ 339 w 596"/>
                <a:gd name="T27" fmla="*/ 322 h 358"/>
                <a:gd name="T28" fmla="*/ 385 w 596"/>
                <a:gd name="T29" fmla="*/ 303 h 358"/>
                <a:gd name="T30" fmla="*/ 426 w 596"/>
                <a:gd name="T31" fmla="*/ 277 h 358"/>
                <a:gd name="T32" fmla="*/ 460 w 596"/>
                <a:gd name="T33" fmla="*/ 243 h 358"/>
                <a:gd name="T34" fmla="*/ 489 w 596"/>
                <a:gd name="T35" fmla="*/ 206 h 358"/>
                <a:gd name="T36" fmla="*/ 513 w 596"/>
                <a:gd name="T37" fmla="*/ 169 h 358"/>
                <a:gd name="T38" fmla="*/ 533 w 596"/>
                <a:gd name="T39" fmla="*/ 132 h 358"/>
                <a:gd name="T40" fmla="*/ 548 w 596"/>
                <a:gd name="T41" fmla="*/ 97 h 358"/>
                <a:gd name="T42" fmla="*/ 559 w 596"/>
                <a:gd name="T43" fmla="*/ 67 h 358"/>
                <a:gd name="T44" fmla="*/ 566 w 596"/>
                <a:gd name="T45" fmla="*/ 44 h 358"/>
                <a:gd name="T46" fmla="*/ 572 w 596"/>
                <a:gd name="T47" fmla="*/ 26 h 358"/>
                <a:gd name="T48" fmla="*/ 592 w 596"/>
                <a:gd name="T49" fmla="*/ 47 h 358"/>
                <a:gd name="T50" fmla="*/ 586 w 596"/>
                <a:gd name="T51" fmla="*/ 65 h 358"/>
                <a:gd name="T52" fmla="*/ 578 w 596"/>
                <a:gd name="T53" fmla="*/ 91 h 358"/>
                <a:gd name="T54" fmla="*/ 566 w 596"/>
                <a:gd name="T55" fmla="*/ 122 h 358"/>
                <a:gd name="T56" fmla="*/ 551 w 596"/>
                <a:gd name="T57" fmla="*/ 156 h 358"/>
                <a:gd name="T58" fmla="*/ 532 w 596"/>
                <a:gd name="T59" fmla="*/ 191 h 358"/>
                <a:gd name="T60" fmla="*/ 508 w 596"/>
                <a:gd name="T61" fmla="*/ 228 h 358"/>
                <a:gd name="T62" fmla="*/ 479 w 596"/>
                <a:gd name="T63" fmla="*/ 262 h 358"/>
                <a:gd name="T64" fmla="*/ 446 w 596"/>
                <a:gd name="T65" fmla="*/ 294 h 358"/>
                <a:gd name="T66" fmla="*/ 405 w 596"/>
                <a:gd name="T67" fmla="*/ 321 h 358"/>
                <a:gd name="T68" fmla="*/ 361 w 596"/>
                <a:gd name="T69" fmla="*/ 342 h 358"/>
                <a:gd name="T70" fmla="*/ 310 w 596"/>
                <a:gd name="T71" fmla="*/ 355 h 358"/>
                <a:gd name="T72" fmla="*/ 257 w 596"/>
                <a:gd name="T73" fmla="*/ 358 h 358"/>
                <a:gd name="T74" fmla="*/ 209 w 596"/>
                <a:gd name="T75" fmla="*/ 355 h 358"/>
                <a:gd name="T76" fmla="*/ 168 w 596"/>
                <a:gd name="T77" fmla="*/ 344 h 358"/>
                <a:gd name="T78" fmla="*/ 130 w 596"/>
                <a:gd name="T79" fmla="*/ 331 h 358"/>
                <a:gd name="T80" fmla="*/ 101 w 596"/>
                <a:gd name="T81" fmla="*/ 313 h 358"/>
                <a:gd name="T82" fmla="*/ 74 w 596"/>
                <a:gd name="T83" fmla="*/ 290 h 358"/>
                <a:gd name="T84" fmla="*/ 54 w 596"/>
                <a:gd name="T85" fmla="*/ 268 h 358"/>
                <a:gd name="T86" fmla="*/ 35 w 596"/>
                <a:gd name="T87" fmla="*/ 244 h 358"/>
                <a:gd name="T88" fmla="*/ 22 w 596"/>
                <a:gd name="T89" fmla="*/ 220 h 358"/>
                <a:gd name="T90" fmla="*/ 12 w 596"/>
                <a:gd name="T91" fmla="*/ 197 h 358"/>
                <a:gd name="T92" fmla="*/ 6 w 596"/>
                <a:gd name="T93" fmla="*/ 177 h 358"/>
                <a:gd name="T94" fmla="*/ 1 w 596"/>
                <a:gd name="T95" fmla="*/ 153 h 358"/>
                <a:gd name="T96" fmla="*/ 0 w 596"/>
                <a:gd name="T97" fmla="*/ 133 h 358"/>
                <a:gd name="T98" fmla="*/ 0 w 596"/>
                <a:gd name="T99" fmla="*/ 107 h 358"/>
                <a:gd name="T100" fmla="*/ 0 w 596"/>
                <a:gd name="T101" fmla="*/ 81 h 358"/>
                <a:gd name="T102" fmla="*/ 0 w 596"/>
                <a:gd name="T103" fmla="*/ 55 h 358"/>
                <a:gd name="T104" fmla="*/ 1 w 596"/>
                <a:gd name="T105" fmla="*/ 37 h 358"/>
                <a:gd name="T106" fmla="*/ 1 w 596"/>
                <a:gd name="T107" fmla="*/ 23 h 35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96"/>
                <a:gd name="T163" fmla="*/ 0 h 358"/>
                <a:gd name="T164" fmla="*/ 596 w 596"/>
                <a:gd name="T165" fmla="*/ 358 h 35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96" h="358">
                  <a:moveTo>
                    <a:pt x="1" y="23"/>
                  </a:moveTo>
                  <a:lnTo>
                    <a:pt x="36" y="0"/>
                  </a:lnTo>
                  <a:lnTo>
                    <a:pt x="35" y="6"/>
                  </a:lnTo>
                  <a:lnTo>
                    <a:pt x="34" y="13"/>
                  </a:lnTo>
                  <a:lnTo>
                    <a:pt x="32" y="14"/>
                  </a:lnTo>
                  <a:lnTo>
                    <a:pt x="31" y="18"/>
                  </a:lnTo>
                  <a:lnTo>
                    <a:pt x="31" y="23"/>
                  </a:lnTo>
                  <a:lnTo>
                    <a:pt x="30" y="26"/>
                  </a:lnTo>
                  <a:lnTo>
                    <a:pt x="30" y="30"/>
                  </a:lnTo>
                  <a:lnTo>
                    <a:pt x="29" y="35"/>
                  </a:lnTo>
                  <a:lnTo>
                    <a:pt x="29" y="40"/>
                  </a:lnTo>
                  <a:lnTo>
                    <a:pt x="29" y="47"/>
                  </a:lnTo>
                  <a:lnTo>
                    <a:pt x="26" y="50"/>
                  </a:lnTo>
                  <a:lnTo>
                    <a:pt x="26" y="57"/>
                  </a:lnTo>
                  <a:lnTo>
                    <a:pt x="25" y="62"/>
                  </a:lnTo>
                  <a:lnTo>
                    <a:pt x="25" y="68"/>
                  </a:lnTo>
                  <a:lnTo>
                    <a:pt x="25" y="74"/>
                  </a:lnTo>
                  <a:lnTo>
                    <a:pt x="25" y="81"/>
                  </a:lnTo>
                  <a:lnTo>
                    <a:pt x="25" y="87"/>
                  </a:lnTo>
                  <a:lnTo>
                    <a:pt x="25" y="94"/>
                  </a:lnTo>
                  <a:lnTo>
                    <a:pt x="25" y="101"/>
                  </a:lnTo>
                  <a:lnTo>
                    <a:pt x="25" y="107"/>
                  </a:lnTo>
                  <a:lnTo>
                    <a:pt x="25" y="114"/>
                  </a:lnTo>
                  <a:lnTo>
                    <a:pt x="25" y="122"/>
                  </a:lnTo>
                  <a:lnTo>
                    <a:pt x="25" y="128"/>
                  </a:lnTo>
                  <a:lnTo>
                    <a:pt x="26" y="136"/>
                  </a:lnTo>
                  <a:lnTo>
                    <a:pt x="27" y="143"/>
                  </a:lnTo>
                  <a:lnTo>
                    <a:pt x="30" y="151"/>
                  </a:lnTo>
                  <a:lnTo>
                    <a:pt x="30" y="157"/>
                  </a:lnTo>
                  <a:lnTo>
                    <a:pt x="31" y="166"/>
                  </a:lnTo>
                  <a:lnTo>
                    <a:pt x="34" y="172"/>
                  </a:lnTo>
                  <a:lnTo>
                    <a:pt x="35" y="180"/>
                  </a:lnTo>
                  <a:lnTo>
                    <a:pt x="37" y="186"/>
                  </a:lnTo>
                  <a:lnTo>
                    <a:pt x="40" y="194"/>
                  </a:lnTo>
                  <a:lnTo>
                    <a:pt x="42" y="201"/>
                  </a:lnTo>
                  <a:lnTo>
                    <a:pt x="46" y="209"/>
                  </a:lnTo>
                  <a:lnTo>
                    <a:pt x="49" y="215"/>
                  </a:lnTo>
                  <a:lnTo>
                    <a:pt x="52" y="223"/>
                  </a:lnTo>
                  <a:lnTo>
                    <a:pt x="56" y="229"/>
                  </a:lnTo>
                  <a:lnTo>
                    <a:pt x="61" y="236"/>
                  </a:lnTo>
                  <a:lnTo>
                    <a:pt x="65" y="243"/>
                  </a:lnTo>
                  <a:lnTo>
                    <a:pt x="70" y="249"/>
                  </a:lnTo>
                  <a:lnTo>
                    <a:pt x="75" y="255"/>
                  </a:lnTo>
                  <a:lnTo>
                    <a:pt x="81" y="263"/>
                  </a:lnTo>
                  <a:lnTo>
                    <a:pt x="86" y="268"/>
                  </a:lnTo>
                  <a:lnTo>
                    <a:pt x="93" y="274"/>
                  </a:lnTo>
                  <a:lnTo>
                    <a:pt x="99" y="279"/>
                  </a:lnTo>
                  <a:lnTo>
                    <a:pt x="106" y="285"/>
                  </a:lnTo>
                  <a:lnTo>
                    <a:pt x="113" y="290"/>
                  </a:lnTo>
                  <a:lnTo>
                    <a:pt x="121" y="295"/>
                  </a:lnTo>
                  <a:lnTo>
                    <a:pt x="130" y="300"/>
                  </a:lnTo>
                  <a:lnTo>
                    <a:pt x="139" y="306"/>
                  </a:lnTo>
                  <a:lnTo>
                    <a:pt x="148" y="308"/>
                  </a:lnTo>
                  <a:lnTo>
                    <a:pt x="158" y="313"/>
                  </a:lnTo>
                  <a:lnTo>
                    <a:pt x="168" y="317"/>
                  </a:lnTo>
                  <a:lnTo>
                    <a:pt x="178" y="319"/>
                  </a:lnTo>
                  <a:lnTo>
                    <a:pt x="189" y="323"/>
                  </a:lnTo>
                  <a:lnTo>
                    <a:pt x="200" y="326"/>
                  </a:lnTo>
                  <a:lnTo>
                    <a:pt x="213" y="328"/>
                  </a:lnTo>
                  <a:lnTo>
                    <a:pt x="226" y="331"/>
                  </a:lnTo>
                  <a:lnTo>
                    <a:pt x="237" y="331"/>
                  </a:lnTo>
                  <a:lnTo>
                    <a:pt x="249" y="333"/>
                  </a:lnTo>
                  <a:lnTo>
                    <a:pt x="262" y="333"/>
                  </a:lnTo>
                  <a:lnTo>
                    <a:pt x="273" y="333"/>
                  </a:lnTo>
                  <a:lnTo>
                    <a:pt x="285" y="331"/>
                  </a:lnTo>
                  <a:lnTo>
                    <a:pt x="296" y="331"/>
                  </a:lnTo>
                  <a:lnTo>
                    <a:pt x="307" y="329"/>
                  </a:lnTo>
                  <a:lnTo>
                    <a:pt x="318" y="328"/>
                  </a:lnTo>
                  <a:lnTo>
                    <a:pt x="327" y="324"/>
                  </a:lnTo>
                  <a:lnTo>
                    <a:pt x="339" y="322"/>
                  </a:lnTo>
                  <a:lnTo>
                    <a:pt x="349" y="318"/>
                  </a:lnTo>
                  <a:lnTo>
                    <a:pt x="359" y="316"/>
                  </a:lnTo>
                  <a:lnTo>
                    <a:pt x="367" y="312"/>
                  </a:lnTo>
                  <a:lnTo>
                    <a:pt x="376" y="307"/>
                  </a:lnTo>
                  <a:lnTo>
                    <a:pt x="385" y="303"/>
                  </a:lnTo>
                  <a:lnTo>
                    <a:pt x="394" y="299"/>
                  </a:lnTo>
                  <a:lnTo>
                    <a:pt x="403" y="293"/>
                  </a:lnTo>
                  <a:lnTo>
                    <a:pt x="410" y="288"/>
                  </a:lnTo>
                  <a:lnTo>
                    <a:pt x="419" y="282"/>
                  </a:lnTo>
                  <a:lnTo>
                    <a:pt x="426" y="277"/>
                  </a:lnTo>
                  <a:lnTo>
                    <a:pt x="433" y="269"/>
                  </a:lnTo>
                  <a:lnTo>
                    <a:pt x="440" y="263"/>
                  </a:lnTo>
                  <a:lnTo>
                    <a:pt x="448" y="256"/>
                  </a:lnTo>
                  <a:lnTo>
                    <a:pt x="454" y="250"/>
                  </a:lnTo>
                  <a:lnTo>
                    <a:pt x="460" y="243"/>
                  </a:lnTo>
                  <a:lnTo>
                    <a:pt x="467" y="235"/>
                  </a:lnTo>
                  <a:lnTo>
                    <a:pt x="472" y="229"/>
                  </a:lnTo>
                  <a:lnTo>
                    <a:pt x="479" y="221"/>
                  </a:lnTo>
                  <a:lnTo>
                    <a:pt x="483" y="214"/>
                  </a:lnTo>
                  <a:lnTo>
                    <a:pt x="489" y="206"/>
                  </a:lnTo>
                  <a:lnTo>
                    <a:pt x="494" y="200"/>
                  </a:lnTo>
                  <a:lnTo>
                    <a:pt x="500" y="192"/>
                  </a:lnTo>
                  <a:lnTo>
                    <a:pt x="504" y="184"/>
                  </a:lnTo>
                  <a:lnTo>
                    <a:pt x="509" y="177"/>
                  </a:lnTo>
                  <a:lnTo>
                    <a:pt x="513" y="169"/>
                  </a:lnTo>
                  <a:lnTo>
                    <a:pt x="518" y="161"/>
                  </a:lnTo>
                  <a:lnTo>
                    <a:pt x="522" y="153"/>
                  </a:lnTo>
                  <a:lnTo>
                    <a:pt x="526" y="146"/>
                  </a:lnTo>
                  <a:lnTo>
                    <a:pt x="529" y="138"/>
                  </a:lnTo>
                  <a:lnTo>
                    <a:pt x="533" y="132"/>
                  </a:lnTo>
                  <a:lnTo>
                    <a:pt x="536" y="125"/>
                  </a:lnTo>
                  <a:lnTo>
                    <a:pt x="538" y="117"/>
                  </a:lnTo>
                  <a:lnTo>
                    <a:pt x="542" y="109"/>
                  </a:lnTo>
                  <a:lnTo>
                    <a:pt x="544" y="103"/>
                  </a:lnTo>
                  <a:lnTo>
                    <a:pt x="548" y="97"/>
                  </a:lnTo>
                  <a:lnTo>
                    <a:pt x="551" y="91"/>
                  </a:lnTo>
                  <a:lnTo>
                    <a:pt x="553" y="84"/>
                  </a:lnTo>
                  <a:lnTo>
                    <a:pt x="556" y="79"/>
                  </a:lnTo>
                  <a:lnTo>
                    <a:pt x="557" y="73"/>
                  </a:lnTo>
                  <a:lnTo>
                    <a:pt x="559" y="67"/>
                  </a:lnTo>
                  <a:lnTo>
                    <a:pt x="561" y="62"/>
                  </a:lnTo>
                  <a:lnTo>
                    <a:pt x="562" y="57"/>
                  </a:lnTo>
                  <a:lnTo>
                    <a:pt x="563" y="52"/>
                  </a:lnTo>
                  <a:lnTo>
                    <a:pt x="564" y="48"/>
                  </a:lnTo>
                  <a:lnTo>
                    <a:pt x="566" y="44"/>
                  </a:lnTo>
                  <a:lnTo>
                    <a:pt x="567" y="40"/>
                  </a:lnTo>
                  <a:lnTo>
                    <a:pt x="569" y="34"/>
                  </a:lnTo>
                  <a:lnTo>
                    <a:pt x="571" y="30"/>
                  </a:lnTo>
                  <a:lnTo>
                    <a:pt x="571" y="28"/>
                  </a:lnTo>
                  <a:lnTo>
                    <a:pt x="572" y="26"/>
                  </a:lnTo>
                  <a:lnTo>
                    <a:pt x="596" y="34"/>
                  </a:lnTo>
                  <a:lnTo>
                    <a:pt x="595" y="34"/>
                  </a:lnTo>
                  <a:lnTo>
                    <a:pt x="595" y="37"/>
                  </a:lnTo>
                  <a:lnTo>
                    <a:pt x="593" y="40"/>
                  </a:lnTo>
                  <a:lnTo>
                    <a:pt x="592" y="47"/>
                  </a:lnTo>
                  <a:lnTo>
                    <a:pt x="591" y="49"/>
                  </a:lnTo>
                  <a:lnTo>
                    <a:pt x="591" y="53"/>
                  </a:lnTo>
                  <a:lnTo>
                    <a:pt x="588" y="57"/>
                  </a:lnTo>
                  <a:lnTo>
                    <a:pt x="588" y="62"/>
                  </a:lnTo>
                  <a:lnTo>
                    <a:pt x="586" y="65"/>
                  </a:lnTo>
                  <a:lnTo>
                    <a:pt x="586" y="69"/>
                  </a:lnTo>
                  <a:lnTo>
                    <a:pt x="583" y="74"/>
                  </a:lnTo>
                  <a:lnTo>
                    <a:pt x="582" y="81"/>
                  </a:lnTo>
                  <a:lnTo>
                    <a:pt x="581" y="86"/>
                  </a:lnTo>
                  <a:lnTo>
                    <a:pt x="578" y="91"/>
                  </a:lnTo>
                  <a:lnTo>
                    <a:pt x="576" y="97"/>
                  </a:lnTo>
                  <a:lnTo>
                    <a:pt x="575" y="103"/>
                  </a:lnTo>
                  <a:lnTo>
                    <a:pt x="571" y="108"/>
                  </a:lnTo>
                  <a:lnTo>
                    <a:pt x="569" y="114"/>
                  </a:lnTo>
                  <a:lnTo>
                    <a:pt x="566" y="122"/>
                  </a:lnTo>
                  <a:lnTo>
                    <a:pt x="564" y="128"/>
                  </a:lnTo>
                  <a:lnTo>
                    <a:pt x="561" y="135"/>
                  </a:lnTo>
                  <a:lnTo>
                    <a:pt x="558" y="141"/>
                  </a:lnTo>
                  <a:lnTo>
                    <a:pt x="554" y="148"/>
                  </a:lnTo>
                  <a:lnTo>
                    <a:pt x="551" y="156"/>
                  </a:lnTo>
                  <a:lnTo>
                    <a:pt x="547" y="162"/>
                  </a:lnTo>
                  <a:lnTo>
                    <a:pt x="543" y="170"/>
                  </a:lnTo>
                  <a:lnTo>
                    <a:pt x="541" y="177"/>
                  </a:lnTo>
                  <a:lnTo>
                    <a:pt x="537" y="185"/>
                  </a:lnTo>
                  <a:lnTo>
                    <a:pt x="532" y="191"/>
                  </a:lnTo>
                  <a:lnTo>
                    <a:pt x="527" y="200"/>
                  </a:lnTo>
                  <a:lnTo>
                    <a:pt x="522" y="206"/>
                  </a:lnTo>
                  <a:lnTo>
                    <a:pt x="518" y="214"/>
                  </a:lnTo>
                  <a:lnTo>
                    <a:pt x="513" y="220"/>
                  </a:lnTo>
                  <a:lnTo>
                    <a:pt x="508" y="228"/>
                  </a:lnTo>
                  <a:lnTo>
                    <a:pt x="503" y="234"/>
                  </a:lnTo>
                  <a:lnTo>
                    <a:pt x="498" y="241"/>
                  </a:lnTo>
                  <a:lnTo>
                    <a:pt x="492" y="248"/>
                  </a:lnTo>
                  <a:lnTo>
                    <a:pt x="485" y="255"/>
                  </a:lnTo>
                  <a:lnTo>
                    <a:pt x="479" y="262"/>
                  </a:lnTo>
                  <a:lnTo>
                    <a:pt x="473" y="269"/>
                  </a:lnTo>
                  <a:lnTo>
                    <a:pt x="465" y="275"/>
                  </a:lnTo>
                  <a:lnTo>
                    <a:pt x="459" y="282"/>
                  </a:lnTo>
                  <a:lnTo>
                    <a:pt x="453" y="288"/>
                  </a:lnTo>
                  <a:lnTo>
                    <a:pt x="446" y="294"/>
                  </a:lnTo>
                  <a:lnTo>
                    <a:pt x="438" y="299"/>
                  </a:lnTo>
                  <a:lnTo>
                    <a:pt x="430" y="306"/>
                  </a:lnTo>
                  <a:lnTo>
                    <a:pt x="421" y="311"/>
                  </a:lnTo>
                  <a:lnTo>
                    <a:pt x="414" y="317"/>
                  </a:lnTo>
                  <a:lnTo>
                    <a:pt x="405" y="321"/>
                  </a:lnTo>
                  <a:lnTo>
                    <a:pt x="398" y="326"/>
                  </a:lnTo>
                  <a:lnTo>
                    <a:pt x="389" y="329"/>
                  </a:lnTo>
                  <a:lnTo>
                    <a:pt x="380" y="334"/>
                  </a:lnTo>
                  <a:lnTo>
                    <a:pt x="370" y="338"/>
                  </a:lnTo>
                  <a:lnTo>
                    <a:pt x="361" y="342"/>
                  </a:lnTo>
                  <a:lnTo>
                    <a:pt x="351" y="344"/>
                  </a:lnTo>
                  <a:lnTo>
                    <a:pt x="342" y="348"/>
                  </a:lnTo>
                  <a:lnTo>
                    <a:pt x="331" y="351"/>
                  </a:lnTo>
                  <a:lnTo>
                    <a:pt x="321" y="352"/>
                  </a:lnTo>
                  <a:lnTo>
                    <a:pt x="310" y="355"/>
                  </a:lnTo>
                  <a:lnTo>
                    <a:pt x="301" y="357"/>
                  </a:lnTo>
                  <a:lnTo>
                    <a:pt x="288" y="357"/>
                  </a:lnTo>
                  <a:lnTo>
                    <a:pt x="277" y="358"/>
                  </a:lnTo>
                  <a:lnTo>
                    <a:pt x="267" y="358"/>
                  </a:lnTo>
                  <a:lnTo>
                    <a:pt x="257" y="358"/>
                  </a:lnTo>
                  <a:lnTo>
                    <a:pt x="247" y="357"/>
                  </a:lnTo>
                  <a:lnTo>
                    <a:pt x="237" y="357"/>
                  </a:lnTo>
                  <a:lnTo>
                    <a:pt x="227" y="357"/>
                  </a:lnTo>
                  <a:lnTo>
                    <a:pt x="218" y="356"/>
                  </a:lnTo>
                  <a:lnTo>
                    <a:pt x="209" y="355"/>
                  </a:lnTo>
                  <a:lnTo>
                    <a:pt x="199" y="353"/>
                  </a:lnTo>
                  <a:lnTo>
                    <a:pt x="192" y="351"/>
                  </a:lnTo>
                  <a:lnTo>
                    <a:pt x="184" y="350"/>
                  </a:lnTo>
                  <a:lnTo>
                    <a:pt x="175" y="347"/>
                  </a:lnTo>
                  <a:lnTo>
                    <a:pt x="168" y="344"/>
                  </a:lnTo>
                  <a:lnTo>
                    <a:pt x="159" y="342"/>
                  </a:lnTo>
                  <a:lnTo>
                    <a:pt x="153" y="341"/>
                  </a:lnTo>
                  <a:lnTo>
                    <a:pt x="145" y="337"/>
                  </a:lnTo>
                  <a:lnTo>
                    <a:pt x="138" y="334"/>
                  </a:lnTo>
                  <a:lnTo>
                    <a:pt x="130" y="331"/>
                  </a:lnTo>
                  <a:lnTo>
                    <a:pt x="124" y="328"/>
                  </a:lnTo>
                  <a:lnTo>
                    <a:pt x="118" y="323"/>
                  </a:lnTo>
                  <a:lnTo>
                    <a:pt x="111" y="319"/>
                  </a:lnTo>
                  <a:lnTo>
                    <a:pt x="106" y="317"/>
                  </a:lnTo>
                  <a:lnTo>
                    <a:pt x="101" y="313"/>
                  </a:lnTo>
                  <a:lnTo>
                    <a:pt x="95" y="308"/>
                  </a:lnTo>
                  <a:lnTo>
                    <a:pt x="90" y="304"/>
                  </a:lnTo>
                  <a:lnTo>
                    <a:pt x="84" y="300"/>
                  </a:lnTo>
                  <a:lnTo>
                    <a:pt x="79" y="295"/>
                  </a:lnTo>
                  <a:lnTo>
                    <a:pt x="74" y="290"/>
                  </a:lnTo>
                  <a:lnTo>
                    <a:pt x="70" y="287"/>
                  </a:lnTo>
                  <a:lnTo>
                    <a:pt x="66" y="283"/>
                  </a:lnTo>
                  <a:lnTo>
                    <a:pt x="62" y="278"/>
                  </a:lnTo>
                  <a:lnTo>
                    <a:pt x="57" y="273"/>
                  </a:lnTo>
                  <a:lnTo>
                    <a:pt x="54" y="268"/>
                  </a:lnTo>
                  <a:lnTo>
                    <a:pt x="50" y="263"/>
                  </a:lnTo>
                  <a:lnTo>
                    <a:pt x="46" y="259"/>
                  </a:lnTo>
                  <a:lnTo>
                    <a:pt x="41" y="254"/>
                  </a:lnTo>
                  <a:lnTo>
                    <a:pt x="39" y="249"/>
                  </a:lnTo>
                  <a:lnTo>
                    <a:pt x="35" y="244"/>
                  </a:lnTo>
                  <a:lnTo>
                    <a:pt x="34" y="240"/>
                  </a:lnTo>
                  <a:lnTo>
                    <a:pt x="30" y="235"/>
                  </a:lnTo>
                  <a:lnTo>
                    <a:pt x="26" y="230"/>
                  </a:lnTo>
                  <a:lnTo>
                    <a:pt x="25" y="225"/>
                  </a:lnTo>
                  <a:lnTo>
                    <a:pt x="22" y="220"/>
                  </a:lnTo>
                  <a:lnTo>
                    <a:pt x="20" y="216"/>
                  </a:lnTo>
                  <a:lnTo>
                    <a:pt x="18" y="211"/>
                  </a:lnTo>
                  <a:lnTo>
                    <a:pt x="16" y="207"/>
                  </a:lnTo>
                  <a:lnTo>
                    <a:pt x="15" y="202"/>
                  </a:lnTo>
                  <a:lnTo>
                    <a:pt x="12" y="197"/>
                  </a:lnTo>
                  <a:lnTo>
                    <a:pt x="11" y="194"/>
                  </a:lnTo>
                  <a:lnTo>
                    <a:pt x="8" y="190"/>
                  </a:lnTo>
                  <a:lnTo>
                    <a:pt x="8" y="186"/>
                  </a:lnTo>
                  <a:lnTo>
                    <a:pt x="6" y="182"/>
                  </a:lnTo>
                  <a:lnTo>
                    <a:pt x="6" y="177"/>
                  </a:lnTo>
                  <a:lnTo>
                    <a:pt x="5" y="174"/>
                  </a:lnTo>
                  <a:lnTo>
                    <a:pt x="5" y="171"/>
                  </a:lnTo>
                  <a:lnTo>
                    <a:pt x="2" y="165"/>
                  </a:lnTo>
                  <a:lnTo>
                    <a:pt x="1" y="158"/>
                  </a:lnTo>
                  <a:lnTo>
                    <a:pt x="1" y="153"/>
                  </a:lnTo>
                  <a:lnTo>
                    <a:pt x="1" y="151"/>
                  </a:lnTo>
                  <a:lnTo>
                    <a:pt x="1" y="146"/>
                  </a:lnTo>
                  <a:lnTo>
                    <a:pt x="1" y="141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0" y="128"/>
                  </a:lnTo>
                  <a:lnTo>
                    <a:pt x="0" y="123"/>
                  </a:lnTo>
                  <a:lnTo>
                    <a:pt x="0" y="118"/>
                  </a:lnTo>
                  <a:lnTo>
                    <a:pt x="0" y="113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5"/>
                  </a:lnTo>
                  <a:lnTo>
                    <a:pt x="0" y="72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637A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6" name="Freeform 88"/>
            <p:cNvSpPr>
              <a:spLocks/>
            </p:cNvSpPr>
            <p:nvPr/>
          </p:nvSpPr>
          <p:spPr bwMode="auto">
            <a:xfrm>
              <a:off x="3109" y="2897"/>
              <a:ext cx="505" cy="130"/>
            </a:xfrm>
            <a:custGeom>
              <a:avLst/>
              <a:gdLst>
                <a:gd name="T0" fmla="*/ 11 w 1516"/>
                <a:gd name="T1" fmla="*/ 328 h 389"/>
                <a:gd name="T2" fmla="*/ 36 w 1516"/>
                <a:gd name="T3" fmla="*/ 299 h 389"/>
                <a:gd name="T4" fmla="*/ 69 w 1516"/>
                <a:gd name="T5" fmla="*/ 257 h 389"/>
                <a:gd name="T6" fmla="*/ 113 w 1516"/>
                <a:gd name="T7" fmla="*/ 210 h 389"/>
                <a:gd name="T8" fmla="*/ 159 w 1516"/>
                <a:gd name="T9" fmla="*/ 160 h 389"/>
                <a:gd name="T10" fmla="*/ 209 w 1516"/>
                <a:gd name="T11" fmla="*/ 112 h 389"/>
                <a:gd name="T12" fmla="*/ 258 w 1516"/>
                <a:gd name="T13" fmla="*/ 68 h 389"/>
                <a:gd name="T14" fmla="*/ 306 w 1516"/>
                <a:gd name="T15" fmla="*/ 37 h 389"/>
                <a:gd name="T16" fmla="*/ 348 w 1516"/>
                <a:gd name="T17" fmla="*/ 20 h 389"/>
                <a:gd name="T18" fmla="*/ 393 w 1516"/>
                <a:gd name="T19" fmla="*/ 10 h 389"/>
                <a:gd name="T20" fmla="*/ 444 w 1516"/>
                <a:gd name="T21" fmla="*/ 4 h 389"/>
                <a:gd name="T22" fmla="*/ 501 w 1516"/>
                <a:gd name="T23" fmla="*/ 1 h 389"/>
                <a:gd name="T24" fmla="*/ 556 w 1516"/>
                <a:gd name="T25" fmla="*/ 0 h 389"/>
                <a:gd name="T26" fmla="*/ 610 w 1516"/>
                <a:gd name="T27" fmla="*/ 1 h 389"/>
                <a:gd name="T28" fmla="*/ 656 w 1516"/>
                <a:gd name="T29" fmla="*/ 1 h 389"/>
                <a:gd name="T30" fmla="*/ 694 w 1516"/>
                <a:gd name="T31" fmla="*/ 4 h 389"/>
                <a:gd name="T32" fmla="*/ 722 w 1516"/>
                <a:gd name="T33" fmla="*/ 6 h 389"/>
                <a:gd name="T34" fmla="*/ 739 w 1516"/>
                <a:gd name="T35" fmla="*/ 10 h 389"/>
                <a:gd name="T36" fmla="*/ 777 w 1516"/>
                <a:gd name="T37" fmla="*/ 22 h 389"/>
                <a:gd name="T38" fmla="*/ 838 w 1516"/>
                <a:gd name="T39" fmla="*/ 40 h 389"/>
                <a:gd name="T40" fmla="*/ 919 w 1516"/>
                <a:gd name="T41" fmla="*/ 68 h 389"/>
                <a:gd name="T42" fmla="*/ 1017 w 1516"/>
                <a:gd name="T43" fmla="*/ 102 h 389"/>
                <a:gd name="T44" fmla="*/ 1125 w 1516"/>
                <a:gd name="T45" fmla="*/ 145 h 389"/>
                <a:gd name="T46" fmla="*/ 1241 w 1516"/>
                <a:gd name="T47" fmla="*/ 194 h 389"/>
                <a:gd name="T48" fmla="*/ 1362 w 1516"/>
                <a:gd name="T49" fmla="*/ 249 h 389"/>
                <a:gd name="T50" fmla="*/ 1481 w 1516"/>
                <a:gd name="T51" fmla="*/ 311 h 389"/>
                <a:gd name="T52" fmla="*/ 1500 w 1516"/>
                <a:gd name="T53" fmla="*/ 341 h 389"/>
                <a:gd name="T54" fmla="*/ 1468 w 1516"/>
                <a:gd name="T55" fmla="*/ 361 h 389"/>
                <a:gd name="T56" fmla="*/ 1431 w 1516"/>
                <a:gd name="T57" fmla="*/ 377 h 389"/>
                <a:gd name="T58" fmla="*/ 1384 w 1516"/>
                <a:gd name="T59" fmla="*/ 389 h 389"/>
                <a:gd name="T60" fmla="*/ 1358 w 1516"/>
                <a:gd name="T61" fmla="*/ 382 h 389"/>
                <a:gd name="T62" fmla="*/ 1324 w 1516"/>
                <a:gd name="T63" fmla="*/ 376 h 389"/>
                <a:gd name="T64" fmla="*/ 1286 w 1516"/>
                <a:gd name="T65" fmla="*/ 366 h 389"/>
                <a:gd name="T66" fmla="*/ 1241 w 1516"/>
                <a:gd name="T67" fmla="*/ 353 h 389"/>
                <a:gd name="T68" fmla="*/ 1191 w 1516"/>
                <a:gd name="T69" fmla="*/ 334 h 389"/>
                <a:gd name="T70" fmla="*/ 1138 w 1516"/>
                <a:gd name="T71" fmla="*/ 314 h 389"/>
                <a:gd name="T72" fmla="*/ 1083 w 1516"/>
                <a:gd name="T73" fmla="*/ 289 h 389"/>
                <a:gd name="T74" fmla="*/ 1028 w 1516"/>
                <a:gd name="T75" fmla="*/ 262 h 389"/>
                <a:gd name="T76" fmla="*/ 969 w 1516"/>
                <a:gd name="T77" fmla="*/ 229 h 389"/>
                <a:gd name="T78" fmla="*/ 907 w 1516"/>
                <a:gd name="T79" fmla="*/ 200 h 389"/>
                <a:gd name="T80" fmla="*/ 842 w 1516"/>
                <a:gd name="T81" fmla="*/ 171 h 389"/>
                <a:gd name="T82" fmla="*/ 777 w 1516"/>
                <a:gd name="T83" fmla="*/ 146 h 389"/>
                <a:gd name="T84" fmla="*/ 713 w 1516"/>
                <a:gd name="T85" fmla="*/ 123 h 389"/>
                <a:gd name="T86" fmla="*/ 653 w 1516"/>
                <a:gd name="T87" fmla="*/ 106 h 389"/>
                <a:gd name="T88" fmla="*/ 595 w 1516"/>
                <a:gd name="T89" fmla="*/ 93 h 389"/>
                <a:gd name="T90" fmla="*/ 545 w 1516"/>
                <a:gd name="T91" fmla="*/ 86 h 389"/>
                <a:gd name="T92" fmla="*/ 502 w 1516"/>
                <a:gd name="T93" fmla="*/ 84 h 389"/>
                <a:gd name="T94" fmla="*/ 466 w 1516"/>
                <a:gd name="T95" fmla="*/ 88 h 389"/>
                <a:gd name="T96" fmla="*/ 432 w 1516"/>
                <a:gd name="T97" fmla="*/ 94 h 389"/>
                <a:gd name="T98" fmla="*/ 399 w 1516"/>
                <a:gd name="T99" fmla="*/ 101 h 389"/>
                <a:gd name="T100" fmla="*/ 369 w 1516"/>
                <a:gd name="T101" fmla="*/ 109 h 389"/>
                <a:gd name="T102" fmla="*/ 340 w 1516"/>
                <a:gd name="T103" fmla="*/ 121 h 389"/>
                <a:gd name="T104" fmla="*/ 304 w 1516"/>
                <a:gd name="T105" fmla="*/ 137 h 389"/>
                <a:gd name="T106" fmla="*/ 258 w 1516"/>
                <a:gd name="T107" fmla="*/ 165 h 389"/>
                <a:gd name="T108" fmla="*/ 213 w 1516"/>
                <a:gd name="T109" fmla="*/ 199 h 389"/>
                <a:gd name="T110" fmla="*/ 181 w 1516"/>
                <a:gd name="T111" fmla="*/ 223 h 389"/>
                <a:gd name="T112" fmla="*/ 152 w 1516"/>
                <a:gd name="T113" fmla="*/ 245 h 389"/>
                <a:gd name="T114" fmla="*/ 123 w 1516"/>
                <a:gd name="T115" fmla="*/ 269 h 389"/>
                <a:gd name="T116" fmla="*/ 94 w 1516"/>
                <a:gd name="T117" fmla="*/ 291 h 389"/>
                <a:gd name="T118" fmla="*/ 51 w 1516"/>
                <a:gd name="T119" fmla="*/ 324 h 389"/>
                <a:gd name="T120" fmla="*/ 29 w 1516"/>
                <a:gd name="T121" fmla="*/ 342 h 38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16"/>
                <a:gd name="T184" fmla="*/ 0 h 389"/>
                <a:gd name="T185" fmla="*/ 1516 w 1516"/>
                <a:gd name="T186" fmla="*/ 389 h 38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16" h="389">
                  <a:moveTo>
                    <a:pt x="29" y="342"/>
                  </a:moveTo>
                  <a:lnTo>
                    <a:pt x="0" y="345"/>
                  </a:lnTo>
                  <a:lnTo>
                    <a:pt x="0" y="343"/>
                  </a:lnTo>
                  <a:lnTo>
                    <a:pt x="1" y="342"/>
                  </a:lnTo>
                  <a:lnTo>
                    <a:pt x="4" y="337"/>
                  </a:lnTo>
                  <a:lnTo>
                    <a:pt x="9" y="332"/>
                  </a:lnTo>
                  <a:lnTo>
                    <a:pt x="11" y="328"/>
                  </a:lnTo>
                  <a:lnTo>
                    <a:pt x="14" y="326"/>
                  </a:lnTo>
                  <a:lnTo>
                    <a:pt x="16" y="321"/>
                  </a:lnTo>
                  <a:lnTo>
                    <a:pt x="20" y="317"/>
                  </a:lnTo>
                  <a:lnTo>
                    <a:pt x="24" y="312"/>
                  </a:lnTo>
                  <a:lnTo>
                    <a:pt x="27" y="308"/>
                  </a:lnTo>
                  <a:lnTo>
                    <a:pt x="31" y="303"/>
                  </a:lnTo>
                  <a:lnTo>
                    <a:pt x="36" y="299"/>
                  </a:lnTo>
                  <a:lnTo>
                    <a:pt x="40" y="293"/>
                  </a:lnTo>
                  <a:lnTo>
                    <a:pt x="45" y="288"/>
                  </a:lnTo>
                  <a:lnTo>
                    <a:pt x="49" y="282"/>
                  </a:lnTo>
                  <a:lnTo>
                    <a:pt x="55" y="277"/>
                  </a:lnTo>
                  <a:lnTo>
                    <a:pt x="59" y="270"/>
                  </a:lnTo>
                  <a:lnTo>
                    <a:pt x="64" y="264"/>
                  </a:lnTo>
                  <a:lnTo>
                    <a:pt x="69" y="257"/>
                  </a:lnTo>
                  <a:lnTo>
                    <a:pt x="75" y="252"/>
                  </a:lnTo>
                  <a:lnTo>
                    <a:pt x="81" y="244"/>
                  </a:lnTo>
                  <a:lnTo>
                    <a:pt x="86" y="238"/>
                  </a:lnTo>
                  <a:lnTo>
                    <a:pt x="94" y="230"/>
                  </a:lnTo>
                  <a:lnTo>
                    <a:pt x="100" y="224"/>
                  </a:lnTo>
                  <a:lnTo>
                    <a:pt x="107" y="216"/>
                  </a:lnTo>
                  <a:lnTo>
                    <a:pt x="113" y="210"/>
                  </a:lnTo>
                  <a:lnTo>
                    <a:pt x="119" y="204"/>
                  </a:lnTo>
                  <a:lnTo>
                    <a:pt x="127" y="196"/>
                  </a:lnTo>
                  <a:lnTo>
                    <a:pt x="133" y="189"/>
                  </a:lnTo>
                  <a:lnTo>
                    <a:pt x="139" y="182"/>
                  </a:lnTo>
                  <a:lnTo>
                    <a:pt x="147" y="175"/>
                  </a:lnTo>
                  <a:lnTo>
                    <a:pt x="153" y="167"/>
                  </a:lnTo>
                  <a:lnTo>
                    <a:pt x="159" y="160"/>
                  </a:lnTo>
                  <a:lnTo>
                    <a:pt x="167" y="153"/>
                  </a:lnTo>
                  <a:lnTo>
                    <a:pt x="174" y="146"/>
                  </a:lnTo>
                  <a:lnTo>
                    <a:pt x="182" y="140"/>
                  </a:lnTo>
                  <a:lnTo>
                    <a:pt x="188" y="132"/>
                  </a:lnTo>
                  <a:lnTo>
                    <a:pt x="196" y="125"/>
                  </a:lnTo>
                  <a:lnTo>
                    <a:pt x="202" y="118"/>
                  </a:lnTo>
                  <a:lnTo>
                    <a:pt x="209" y="112"/>
                  </a:lnTo>
                  <a:lnTo>
                    <a:pt x="217" y="104"/>
                  </a:lnTo>
                  <a:lnTo>
                    <a:pt x="225" y="98"/>
                  </a:lnTo>
                  <a:lnTo>
                    <a:pt x="231" y="93"/>
                  </a:lnTo>
                  <a:lnTo>
                    <a:pt x="240" y="87"/>
                  </a:lnTo>
                  <a:lnTo>
                    <a:pt x="246" y="81"/>
                  </a:lnTo>
                  <a:lnTo>
                    <a:pt x="252" y="74"/>
                  </a:lnTo>
                  <a:lnTo>
                    <a:pt x="258" y="68"/>
                  </a:lnTo>
                  <a:lnTo>
                    <a:pt x="266" y="63"/>
                  </a:lnTo>
                  <a:lnTo>
                    <a:pt x="272" y="59"/>
                  </a:lnTo>
                  <a:lnTo>
                    <a:pt x="280" y="54"/>
                  </a:lnTo>
                  <a:lnTo>
                    <a:pt x="286" y="49"/>
                  </a:lnTo>
                  <a:lnTo>
                    <a:pt x="294" y="45"/>
                  </a:lnTo>
                  <a:lnTo>
                    <a:pt x="300" y="40"/>
                  </a:lnTo>
                  <a:lnTo>
                    <a:pt x="306" y="37"/>
                  </a:lnTo>
                  <a:lnTo>
                    <a:pt x="312" y="33"/>
                  </a:lnTo>
                  <a:lnTo>
                    <a:pt x="319" y="30"/>
                  </a:lnTo>
                  <a:lnTo>
                    <a:pt x="325" y="28"/>
                  </a:lnTo>
                  <a:lnTo>
                    <a:pt x="331" y="25"/>
                  </a:lnTo>
                  <a:lnTo>
                    <a:pt x="336" y="23"/>
                  </a:lnTo>
                  <a:lnTo>
                    <a:pt x="343" y="22"/>
                  </a:lnTo>
                  <a:lnTo>
                    <a:pt x="348" y="20"/>
                  </a:lnTo>
                  <a:lnTo>
                    <a:pt x="354" y="18"/>
                  </a:lnTo>
                  <a:lnTo>
                    <a:pt x="360" y="16"/>
                  </a:lnTo>
                  <a:lnTo>
                    <a:pt x="366" y="15"/>
                  </a:lnTo>
                  <a:lnTo>
                    <a:pt x="373" y="13"/>
                  </a:lnTo>
                  <a:lnTo>
                    <a:pt x="379" y="13"/>
                  </a:lnTo>
                  <a:lnTo>
                    <a:pt x="386" y="11"/>
                  </a:lnTo>
                  <a:lnTo>
                    <a:pt x="393" y="10"/>
                  </a:lnTo>
                  <a:lnTo>
                    <a:pt x="399" y="9"/>
                  </a:lnTo>
                  <a:lnTo>
                    <a:pt x="408" y="8"/>
                  </a:lnTo>
                  <a:lnTo>
                    <a:pt x="414" y="6"/>
                  </a:lnTo>
                  <a:lnTo>
                    <a:pt x="423" y="6"/>
                  </a:lnTo>
                  <a:lnTo>
                    <a:pt x="429" y="5"/>
                  </a:lnTo>
                  <a:lnTo>
                    <a:pt x="437" y="5"/>
                  </a:lnTo>
                  <a:lnTo>
                    <a:pt x="444" y="4"/>
                  </a:lnTo>
                  <a:lnTo>
                    <a:pt x="453" y="4"/>
                  </a:lnTo>
                  <a:lnTo>
                    <a:pt x="461" y="4"/>
                  </a:lnTo>
                  <a:lnTo>
                    <a:pt x="468" y="3"/>
                  </a:lnTo>
                  <a:lnTo>
                    <a:pt x="476" y="1"/>
                  </a:lnTo>
                  <a:lnTo>
                    <a:pt x="484" y="1"/>
                  </a:lnTo>
                  <a:lnTo>
                    <a:pt x="492" y="1"/>
                  </a:lnTo>
                  <a:lnTo>
                    <a:pt x="501" y="1"/>
                  </a:lnTo>
                  <a:lnTo>
                    <a:pt x="508" y="1"/>
                  </a:lnTo>
                  <a:lnTo>
                    <a:pt x="517" y="1"/>
                  </a:lnTo>
                  <a:lnTo>
                    <a:pt x="525" y="0"/>
                  </a:lnTo>
                  <a:lnTo>
                    <a:pt x="532" y="0"/>
                  </a:lnTo>
                  <a:lnTo>
                    <a:pt x="541" y="0"/>
                  </a:lnTo>
                  <a:lnTo>
                    <a:pt x="548" y="0"/>
                  </a:lnTo>
                  <a:lnTo>
                    <a:pt x="556" y="0"/>
                  </a:lnTo>
                  <a:lnTo>
                    <a:pt x="565" y="0"/>
                  </a:lnTo>
                  <a:lnTo>
                    <a:pt x="572" y="0"/>
                  </a:lnTo>
                  <a:lnTo>
                    <a:pt x="581" y="1"/>
                  </a:lnTo>
                  <a:lnTo>
                    <a:pt x="587" y="1"/>
                  </a:lnTo>
                  <a:lnTo>
                    <a:pt x="595" y="1"/>
                  </a:lnTo>
                  <a:lnTo>
                    <a:pt x="602" y="1"/>
                  </a:lnTo>
                  <a:lnTo>
                    <a:pt x="610" y="1"/>
                  </a:lnTo>
                  <a:lnTo>
                    <a:pt x="616" y="1"/>
                  </a:lnTo>
                  <a:lnTo>
                    <a:pt x="624" y="1"/>
                  </a:lnTo>
                  <a:lnTo>
                    <a:pt x="631" y="1"/>
                  </a:lnTo>
                  <a:lnTo>
                    <a:pt x="638" y="1"/>
                  </a:lnTo>
                  <a:lnTo>
                    <a:pt x="644" y="1"/>
                  </a:lnTo>
                  <a:lnTo>
                    <a:pt x="650" y="1"/>
                  </a:lnTo>
                  <a:lnTo>
                    <a:pt x="656" y="1"/>
                  </a:lnTo>
                  <a:lnTo>
                    <a:pt x="663" y="3"/>
                  </a:lnTo>
                  <a:lnTo>
                    <a:pt x="669" y="3"/>
                  </a:lnTo>
                  <a:lnTo>
                    <a:pt x="674" y="4"/>
                  </a:lnTo>
                  <a:lnTo>
                    <a:pt x="680" y="4"/>
                  </a:lnTo>
                  <a:lnTo>
                    <a:pt x="685" y="4"/>
                  </a:lnTo>
                  <a:lnTo>
                    <a:pt x="689" y="4"/>
                  </a:lnTo>
                  <a:lnTo>
                    <a:pt x="694" y="4"/>
                  </a:lnTo>
                  <a:lnTo>
                    <a:pt x="699" y="4"/>
                  </a:lnTo>
                  <a:lnTo>
                    <a:pt x="703" y="5"/>
                  </a:lnTo>
                  <a:lnTo>
                    <a:pt x="707" y="5"/>
                  </a:lnTo>
                  <a:lnTo>
                    <a:pt x="710" y="5"/>
                  </a:lnTo>
                  <a:lnTo>
                    <a:pt x="714" y="5"/>
                  </a:lnTo>
                  <a:lnTo>
                    <a:pt x="717" y="6"/>
                  </a:lnTo>
                  <a:lnTo>
                    <a:pt x="722" y="6"/>
                  </a:lnTo>
                  <a:lnTo>
                    <a:pt x="725" y="6"/>
                  </a:lnTo>
                  <a:lnTo>
                    <a:pt x="728" y="6"/>
                  </a:lnTo>
                  <a:lnTo>
                    <a:pt x="729" y="8"/>
                  </a:lnTo>
                  <a:lnTo>
                    <a:pt x="730" y="8"/>
                  </a:lnTo>
                  <a:lnTo>
                    <a:pt x="733" y="8"/>
                  </a:lnTo>
                  <a:lnTo>
                    <a:pt x="735" y="8"/>
                  </a:lnTo>
                  <a:lnTo>
                    <a:pt x="739" y="10"/>
                  </a:lnTo>
                  <a:lnTo>
                    <a:pt x="743" y="10"/>
                  </a:lnTo>
                  <a:lnTo>
                    <a:pt x="748" y="13"/>
                  </a:lnTo>
                  <a:lnTo>
                    <a:pt x="752" y="13"/>
                  </a:lnTo>
                  <a:lnTo>
                    <a:pt x="758" y="15"/>
                  </a:lnTo>
                  <a:lnTo>
                    <a:pt x="763" y="16"/>
                  </a:lnTo>
                  <a:lnTo>
                    <a:pt x="771" y="19"/>
                  </a:lnTo>
                  <a:lnTo>
                    <a:pt x="777" y="22"/>
                  </a:lnTo>
                  <a:lnTo>
                    <a:pt x="784" y="23"/>
                  </a:lnTo>
                  <a:lnTo>
                    <a:pt x="792" y="27"/>
                  </a:lnTo>
                  <a:lnTo>
                    <a:pt x="801" y="29"/>
                  </a:lnTo>
                  <a:lnTo>
                    <a:pt x="809" y="32"/>
                  </a:lnTo>
                  <a:lnTo>
                    <a:pt x="820" y="34"/>
                  </a:lnTo>
                  <a:lnTo>
                    <a:pt x="828" y="37"/>
                  </a:lnTo>
                  <a:lnTo>
                    <a:pt x="838" y="40"/>
                  </a:lnTo>
                  <a:lnTo>
                    <a:pt x="848" y="44"/>
                  </a:lnTo>
                  <a:lnTo>
                    <a:pt x="860" y="48"/>
                  </a:lnTo>
                  <a:lnTo>
                    <a:pt x="871" y="52"/>
                  </a:lnTo>
                  <a:lnTo>
                    <a:pt x="882" y="55"/>
                  </a:lnTo>
                  <a:lnTo>
                    <a:pt x="894" y="59"/>
                  </a:lnTo>
                  <a:lnTo>
                    <a:pt x="906" y="63"/>
                  </a:lnTo>
                  <a:lnTo>
                    <a:pt x="919" y="68"/>
                  </a:lnTo>
                  <a:lnTo>
                    <a:pt x="932" y="73"/>
                  </a:lnTo>
                  <a:lnTo>
                    <a:pt x="945" y="77"/>
                  </a:lnTo>
                  <a:lnTo>
                    <a:pt x="960" y="82"/>
                  </a:lnTo>
                  <a:lnTo>
                    <a:pt x="973" y="87"/>
                  </a:lnTo>
                  <a:lnTo>
                    <a:pt x="988" y="93"/>
                  </a:lnTo>
                  <a:lnTo>
                    <a:pt x="1001" y="97"/>
                  </a:lnTo>
                  <a:lnTo>
                    <a:pt x="1017" y="102"/>
                  </a:lnTo>
                  <a:lnTo>
                    <a:pt x="1030" y="107"/>
                  </a:lnTo>
                  <a:lnTo>
                    <a:pt x="1045" y="115"/>
                  </a:lnTo>
                  <a:lnTo>
                    <a:pt x="1060" y="120"/>
                  </a:lnTo>
                  <a:lnTo>
                    <a:pt x="1077" y="126"/>
                  </a:lnTo>
                  <a:lnTo>
                    <a:pt x="1093" y="132"/>
                  </a:lnTo>
                  <a:lnTo>
                    <a:pt x="1108" y="138"/>
                  </a:lnTo>
                  <a:lnTo>
                    <a:pt x="1125" y="145"/>
                  </a:lnTo>
                  <a:lnTo>
                    <a:pt x="1141" y="151"/>
                  </a:lnTo>
                  <a:lnTo>
                    <a:pt x="1157" y="159"/>
                  </a:lnTo>
                  <a:lnTo>
                    <a:pt x="1173" y="165"/>
                  </a:lnTo>
                  <a:lnTo>
                    <a:pt x="1190" y="171"/>
                  </a:lnTo>
                  <a:lnTo>
                    <a:pt x="1207" y="179"/>
                  </a:lnTo>
                  <a:lnTo>
                    <a:pt x="1224" y="186"/>
                  </a:lnTo>
                  <a:lnTo>
                    <a:pt x="1241" y="194"/>
                  </a:lnTo>
                  <a:lnTo>
                    <a:pt x="1258" y="201"/>
                  </a:lnTo>
                  <a:lnTo>
                    <a:pt x="1275" y="209"/>
                  </a:lnTo>
                  <a:lnTo>
                    <a:pt x="1291" y="216"/>
                  </a:lnTo>
                  <a:lnTo>
                    <a:pt x="1310" y="224"/>
                  </a:lnTo>
                  <a:lnTo>
                    <a:pt x="1327" y="233"/>
                  </a:lnTo>
                  <a:lnTo>
                    <a:pt x="1344" y="240"/>
                  </a:lnTo>
                  <a:lnTo>
                    <a:pt x="1362" y="249"/>
                  </a:lnTo>
                  <a:lnTo>
                    <a:pt x="1379" y="257"/>
                  </a:lnTo>
                  <a:lnTo>
                    <a:pt x="1396" y="265"/>
                  </a:lnTo>
                  <a:lnTo>
                    <a:pt x="1413" y="274"/>
                  </a:lnTo>
                  <a:lnTo>
                    <a:pt x="1430" y="283"/>
                  </a:lnTo>
                  <a:lnTo>
                    <a:pt x="1447" y="292"/>
                  </a:lnTo>
                  <a:lnTo>
                    <a:pt x="1465" y="301"/>
                  </a:lnTo>
                  <a:lnTo>
                    <a:pt x="1481" y="311"/>
                  </a:lnTo>
                  <a:lnTo>
                    <a:pt x="1499" y="319"/>
                  </a:lnTo>
                  <a:lnTo>
                    <a:pt x="1516" y="329"/>
                  </a:lnTo>
                  <a:lnTo>
                    <a:pt x="1515" y="329"/>
                  </a:lnTo>
                  <a:lnTo>
                    <a:pt x="1514" y="331"/>
                  </a:lnTo>
                  <a:lnTo>
                    <a:pt x="1510" y="333"/>
                  </a:lnTo>
                  <a:lnTo>
                    <a:pt x="1505" y="337"/>
                  </a:lnTo>
                  <a:lnTo>
                    <a:pt x="1500" y="341"/>
                  </a:lnTo>
                  <a:lnTo>
                    <a:pt x="1494" y="345"/>
                  </a:lnTo>
                  <a:lnTo>
                    <a:pt x="1490" y="347"/>
                  </a:lnTo>
                  <a:lnTo>
                    <a:pt x="1486" y="350"/>
                  </a:lnTo>
                  <a:lnTo>
                    <a:pt x="1482" y="353"/>
                  </a:lnTo>
                  <a:lnTo>
                    <a:pt x="1478" y="356"/>
                  </a:lnTo>
                  <a:lnTo>
                    <a:pt x="1473" y="358"/>
                  </a:lnTo>
                  <a:lnTo>
                    <a:pt x="1468" y="361"/>
                  </a:lnTo>
                  <a:lnTo>
                    <a:pt x="1463" y="362"/>
                  </a:lnTo>
                  <a:lnTo>
                    <a:pt x="1458" y="366"/>
                  </a:lnTo>
                  <a:lnTo>
                    <a:pt x="1453" y="367"/>
                  </a:lnTo>
                  <a:lnTo>
                    <a:pt x="1447" y="371"/>
                  </a:lnTo>
                  <a:lnTo>
                    <a:pt x="1442" y="372"/>
                  </a:lnTo>
                  <a:lnTo>
                    <a:pt x="1437" y="376"/>
                  </a:lnTo>
                  <a:lnTo>
                    <a:pt x="1431" y="377"/>
                  </a:lnTo>
                  <a:lnTo>
                    <a:pt x="1424" y="378"/>
                  </a:lnTo>
                  <a:lnTo>
                    <a:pt x="1418" y="381"/>
                  </a:lnTo>
                  <a:lnTo>
                    <a:pt x="1412" y="384"/>
                  </a:lnTo>
                  <a:lnTo>
                    <a:pt x="1404" y="384"/>
                  </a:lnTo>
                  <a:lnTo>
                    <a:pt x="1397" y="386"/>
                  </a:lnTo>
                  <a:lnTo>
                    <a:pt x="1391" y="387"/>
                  </a:lnTo>
                  <a:lnTo>
                    <a:pt x="1384" y="389"/>
                  </a:lnTo>
                  <a:lnTo>
                    <a:pt x="1382" y="387"/>
                  </a:lnTo>
                  <a:lnTo>
                    <a:pt x="1381" y="387"/>
                  </a:lnTo>
                  <a:lnTo>
                    <a:pt x="1378" y="387"/>
                  </a:lnTo>
                  <a:lnTo>
                    <a:pt x="1374" y="386"/>
                  </a:lnTo>
                  <a:lnTo>
                    <a:pt x="1369" y="385"/>
                  </a:lnTo>
                  <a:lnTo>
                    <a:pt x="1364" y="384"/>
                  </a:lnTo>
                  <a:lnTo>
                    <a:pt x="1358" y="382"/>
                  </a:lnTo>
                  <a:lnTo>
                    <a:pt x="1352" y="382"/>
                  </a:lnTo>
                  <a:lnTo>
                    <a:pt x="1347" y="381"/>
                  </a:lnTo>
                  <a:lnTo>
                    <a:pt x="1342" y="380"/>
                  </a:lnTo>
                  <a:lnTo>
                    <a:pt x="1338" y="378"/>
                  </a:lnTo>
                  <a:lnTo>
                    <a:pt x="1334" y="377"/>
                  </a:lnTo>
                  <a:lnTo>
                    <a:pt x="1329" y="376"/>
                  </a:lnTo>
                  <a:lnTo>
                    <a:pt x="1324" y="376"/>
                  </a:lnTo>
                  <a:lnTo>
                    <a:pt x="1319" y="375"/>
                  </a:lnTo>
                  <a:lnTo>
                    <a:pt x="1314" y="373"/>
                  </a:lnTo>
                  <a:lnTo>
                    <a:pt x="1309" y="371"/>
                  </a:lnTo>
                  <a:lnTo>
                    <a:pt x="1303" y="370"/>
                  </a:lnTo>
                  <a:lnTo>
                    <a:pt x="1298" y="368"/>
                  </a:lnTo>
                  <a:lnTo>
                    <a:pt x="1293" y="367"/>
                  </a:lnTo>
                  <a:lnTo>
                    <a:pt x="1286" y="366"/>
                  </a:lnTo>
                  <a:lnTo>
                    <a:pt x="1280" y="365"/>
                  </a:lnTo>
                  <a:lnTo>
                    <a:pt x="1274" y="362"/>
                  </a:lnTo>
                  <a:lnTo>
                    <a:pt x="1269" y="361"/>
                  </a:lnTo>
                  <a:lnTo>
                    <a:pt x="1261" y="360"/>
                  </a:lnTo>
                  <a:lnTo>
                    <a:pt x="1255" y="357"/>
                  </a:lnTo>
                  <a:lnTo>
                    <a:pt x="1249" y="355"/>
                  </a:lnTo>
                  <a:lnTo>
                    <a:pt x="1241" y="353"/>
                  </a:lnTo>
                  <a:lnTo>
                    <a:pt x="1235" y="350"/>
                  </a:lnTo>
                  <a:lnTo>
                    <a:pt x="1227" y="348"/>
                  </a:lnTo>
                  <a:lnTo>
                    <a:pt x="1220" y="346"/>
                  </a:lnTo>
                  <a:lnTo>
                    <a:pt x="1214" y="343"/>
                  </a:lnTo>
                  <a:lnTo>
                    <a:pt x="1206" y="341"/>
                  </a:lnTo>
                  <a:lnTo>
                    <a:pt x="1199" y="338"/>
                  </a:lnTo>
                  <a:lnTo>
                    <a:pt x="1191" y="334"/>
                  </a:lnTo>
                  <a:lnTo>
                    <a:pt x="1183" y="333"/>
                  </a:lnTo>
                  <a:lnTo>
                    <a:pt x="1176" y="331"/>
                  </a:lnTo>
                  <a:lnTo>
                    <a:pt x="1168" y="327"/>
                  </a:lnTo>
                  <a:lnTo>
                    <a:pt x="1161" y="324"/>
                  </a:lnTo>
                  <a:lnTo>
                    <a:pt x="1155" y="322"/>
                  </a:lnTo>
                  <a:lnTo>
                    <a:pt x="1146" y="318"/>
                  </a:lnTo>
                  <a:lnTo>
                    <a:pt x="1138" y="314"/>
                  </a:lnTo>
                  <a:lnTo>
                    <a:pt x="1130" y="311"/>
                  </a:lnTo>
                  <a:lnTo>
                    <a:pt x="1122" y="308"/>
                  </a:lnTo>
                  <a:lnTo>
                    <a:pt x="1114" y="304"/>
                  </a:lnTo>
                  <a:lnTo>
                    <a:pt x="1107" y="301"/>
                  </a:lnTo>
                  <a:lnTo>
                    <a:pt x="1099" y="297"/>
                  </a:lnTo>
                  <a:lnTo>
                    <a:pt x="1091" y="294"/>
                  </a:lnTo>
                  <a:lnTo>
                    <a:pt x="1083" y="289"/>
                  </a:lnTo>
                  <a:lnTo>
                    <a:pt x="1074" y="287"/>
                  </a:lnTo>
                  <a:lnTo>
                    <a:pt x="1067" y="282"/>
                  </a:lnTo>
                  <a:lnTo>
                    <a:pt x="1059" y="278"/>
                  </a:lnTo>
                  <a:lnTo>
                    <a:pt x="1050" y="274"/>
                  </a:lnTo>
                  <a:lnTo>
                    <a:pt x="1043" y="270"/>
                  </a:lnTo>
                  <a:lnTo>
                    <a:pt x="1035" y="265"/>
                  </a:lnTo>
                  <a:lnTo>
                    <a:pt x="1028" y="262"/>
                  </a:lnTo>
                  <a:lnTo>
                    <a:pt x="1020" y="257"/>
                  </a:lnTo>
                  <a:lnTo>
                    <a:pt x="1012" y="253"/>
                  </a:lnTo>
                  <a:lnTo>
                    <a:pt x="1003" y="248"/>
                  </a:lnTo>
                  <a:lnTo>
                    <a:pt x="995" y="243"/>
                  </a:lnTo>
                  <a:lnTo>
                    <a:pt x="986" y="238"/>
                  </a:lnTo>
                  <a:lnTo>
                    <a:pt x="978" y="234"/>
                  </a:lnTo>
                  <a:lnTo>
                    <a:pt x="969" y="229"/>
                  </a:lnTo>
                  <a:lnTo>
                    <a:pt x="961" y="225"/>
                  </a:lnTo>
                  <a:lnTo>
                    <a:pt x="951" y="221"/>
                  </a:lnTo>
                  <a:lnTo>
                    <a:pt x="943" y="216"/>
                  </a:lnTo>
                  <a:lnTo>
                    <a:pt x="934" y="213"/>
                  </a:lnTo>
                  <a:lnTo>
                    <a:pt x="925" y="209"/>
                  </a:lnTo>
                  <a:lnTo>
                    <a:pt x="916" y="204"/>
                  </a:lnTo>
                  <a:lnTo>
                    <a:pt x="907" y="200"/>
                  </a:lnTo>
                  <a:lnTo>
                    <a:pt x="899" y="195"/>
                  </a:lnTo>
                  <a:lnTo>
                    <a:pt x="890" y="192"/>
                  </a:lnTo>
                  <a:lnTo>
                    <a:pt x="880" y="187"/>
                  </a:lnTo>
                  <a:lnTo>
                    <a:pt x="871" y="184"/>
                  </a:lnTo>
                  <a:lnTo>
                    <a:pt x="861" y="179"/>
                  </a:lnTo>
                  <a:lnTo>
                    <a:pt x="852" y="175"/>
                  </a:lnTo>
                  <a:lnTo>
                    <a:pt x="842" y="171"/>
                  </a:lnTo>
                  <a:lnTo>
                    <a:pt x="833" y="167"/>
                  </a:lnTo>
                  <a:lnTo>
                    <a:pt x="823" y="164"/>
                  </a:lnTo>
                  <a:lnTo>
                    <a:pt x="814" y="161"/>
                  </a:lnTo>
                  <a:lnTo>
                    <a:pt x="804" y="156"/>
                  </a:lnTo>
                  <a:lnTo>
                    <a:pt x="796" y="153"/>
                  </a:lnTo>
                  <a:lnTo>
                    <a:pt x="787" y="150"/>
                  </a:lnTo>
                  <a:lnTo>
                    <a:pt x="777" y="146"/>
                  </a:lnTo>
                  <a:lnTo>
                    <a:pt x="768" y="142"/>
                  </a:lnTo>
                  <a:lnTo>
                    <a:pt x="759" y="140"/>
                  </a:lnTo>
                  <a:lnTo>
                    <a:pt x="749" y="136"/>
                  </a:lnTo>
                  <a:lnTo>
                    <a:pt x="742" y="133"/>
                  </a:lnTo>
                  <a:lnTo>
                    <a:pt x="732" y="131"/>
                  </a:lnTo>
                  <a:lnTo>
                    <a:pt x="722" y="127"/>
                  </a:lnTo>
                  <a:lnTo>
                    <a:pt x="713" y="123"/>
                  </a:lnTo>
                  <a:lnTo>
                    <a:pt x="704" y="122"/>
                  </a:lnTo>
                  <a:lnTo>
                    <a:pt x="695" y="118"/>
                  </a:lnTo>
                  <a:lnTo>
                    <a:pt x="686" y="116"/>
                  </a:lnTo>
                  <a:lnTo>
                    <a:pt x="678" y="113"/>
                  </a:lnTo>
                  <a:lnTo>
                    <a:pt x="669" y="111"/>
                  </a:lnTo>
                  <a:lnTo>
                    <a:pt x="660" y="108"/>
                  </a:lnTo>
                  <a:lnTo>
                    <a:pt x="653" y="106"/>
                  </a:lnTo>
                  <a:lnTo>
                    <a:pt x="644" y="104"/>
                  </a:lnTo>
                  <a:lnTo>
                    <a:pt x="635" y="102"/>
                  </a:lnTo>
                  <a:lnTo>
                    <a:pt x="626" y="99"/>
                  </a:lnTo>
                  <a:lnTo>
                    <a:pt x="617" y="98"/>
                  </a:lnTo>
                  <a:lnTo>
                    <a:pt x="610" y="97"/>
                  </a:lnTo>
                  <a:lnTo>
                    <a:pt x="604" y="96"/>
                  </a:lnTo>
                  <a:lnTo>
                    <a:pt x="595" y="93"/>
                  </a:lnTo>
                  <a:lnTo>
                    <a:pt x="587" y="92"/>
                  </a:lnTo>
                  <a:lnTo>
                    <a:pt x="580" y="91"/>
                  </a:lnTo>
                  <a:lnTo>
                    <a:pt x="572" y="89"/>
                  </a:lnTo>
                  <a:lnTo>
                    <a:pt x="565" y="88"/>
                  </a:lnTo>
                  <a:lnTo>
                    <a:pt x="557" y="87"/>
                  </a:lnTo>
                  <a:lnTo>
                    <a:pt x="551" y="86"/>
                  </a:lnTo>
                  <a:lnTo>
                    <a:pt x="545" y="86"/>
                  </a:lnTo>
                  <a:lnTo>
                    <a:pt x="537" y="86"/>
                  </a:lnTo>
                  <a:lnTo>
                    <a:pt x="531" y="84"/>
                  </a:lnTo>
                  <a:lnTo>
                    <a:pt x="525" y="84"/>
                  </a:lnTo>
                  <a:lnTo>
                    <a:pt x="520" y="84"/>
                  </a:lnTo>
                  <a:lnTo>
                    <a:pt x="513" y="84"/>
                  </a:lnTo>
                  <a:lnTo>
                    <a:pt x="507" y="84"/>
                  </a:lnTo>
                  <a:lnTo>
                    <a:pt x="502" y="84"/>
                  </a:lnTo>
                  <a:lnTo>
                    <a:pt x="497" y="86"/>
                  </a:lnTo>
                  <a:lnTo>
                    <a:pt x="492" y="86"/>
                  </a:lnTo>
                  <a:lnTo>
                    <a:pt x="487" y="86"/>
                  </a:lnTo>
                  <a:lnTo>
                    <a:pt x="481" y="86"/>
                  </a:lnTo>
                  <a:lnTo>
                    <a:pt x="476" y="87"/>
                  </a:lnTo>
                  <a:lnTo>
                    <a:pt x="471" y="87"/>
                  </a:lnTo>
                  <a:lnTo>
                    <a:pt x="466" y="88"/>
                  </a:lnTo>
                  <a:lnTo>
                    <a:pt x="461" y="88"/>
                  </a:lnTo>
                  <a:lnTo>
                    <a:pt x="457" y="89"/>
                  </a:lnTo>
                  <a:lnTo>
                    <a:pt x="450" y="89"/>
                  </a:lnTo>
                  <a:lnTo>
                    <a:pt x="445" y="91"/>
                  </a:lnTo>
                  <a:lnTo>
                    <a:pt x="440" y="92"/>
                  </a:lnTo>
                  <a:lnTo>
                    <a:pt x="437" y="93"/>
                  </a:lnTo>
                  <a:lnTo>
                    <a:pt x="432" y="94"/>
                  </a:lnTo>
                  <a:lnTo>
                    <a:pt x="427" y="96"/>
                  </a:lnTo>
                  <a:lnTo>
                    <a:pt x="423" y="96"/>
                  </a:lnTo>
                  <a:lnTo>
                    <a:pt x="418" y="98"/>
                  </a:lnTo>
                  <a:lnTo>
                    <a:pt x="413" y="98"/>
                  </a:lnTo>
                  <a:lnTo>
                    <a:pt x="408" y="99"/>
                  </a:lnTo>
                  <a:lnTo>
                    <a:pt x="403" y="99"/>
                  </a:lnTo>
                  <a:lnTo>
                    <a:pt x="399" y="101"/>
                  </a:lnTo>
                  <a:lnTo>
                    <a:pt x="395" y="102"/>
                  </a:lnTo>
                  <a:lnTo>
                    <a:pt x="390" y="103"/>
                  </a:lnTo>
                  <a:lnTo>
                    <a:pt x="386" y="104"/>
                  </a:lnTo>
                  <a:lnTo>
                    <a:pt x="381" y="106"/>
                  </a:lnTo>
                  <a:lnTo>
                    <a:pt x="376" y="107"/>
                  </a:lnTo>
                  <a:lnTo>
                    <a:pt x="373" y="108"/>
                  </a:lnTo>
                  <a:lnTo>
                    <a:pt x="369" y="109"/>
                  </a:lnTo>
                  <a:lnTo>
                    <a:pt x="364" y="112"/>
                  </a:lnTo>
                  <a:lnTo>
                    <a:pt x="360" y="113"/>
                  </a:lnTo>
                  <a:lnTo>
                    <a:pt x="356" y="115"/>
                  </a:lnTo>
                  <a:lnTo>
                    <a:pt x="351" y="116"/>
                  </a:lnTo>
                  <a:lnTo>
                    <a:pt x="348" y="118"/>
                  </a:lnTo>
                  <a:lnTo>
                    <a:pt x="344" y="120"/>
                  </a:lnTo>
                  <a:lnTo>
                    <a:pt x="340" y="121"/>
                  </a:lnTo>
                  <a:lnTo>
                    <a:pt x="335" y="122"/>
                  </a:lnTo>
                  <a:lnTo>
                    <a:pt x="331" y="125"/>
                  </a:lnTo>
                  <a:lnTo>
                    <a:pt x="324" y="127"/>
                  </a:lnTo>
                  <a:lnTo>
                    <a:pt x="316" y="132"/>
                  </a:lnTo>
                  <a:lnTo>
                    <a:pt x="312" y="133"/>
                  </a:lnTo>
                  <a:lnTo>
                    <a:pt x="307" y="135"/>
                  </a:lnTo>
                  <a:lnTo>
                    <a:pt x="304" y="137"/>
                  </a:lnTo>
                  <a:lnTo>
                    <a:pt x="301" y="138"/>
                  </a:lnTo>
                  <a:lnTo>
                    <a:pt x="292" y="143"/>
                  </a:lnTo>
                  <a:lnTo>
                    <a:pt x="286" y="147"/>
                  </a:lnTo>
                  <a:lnTo>
                    <a:pt x="280" y="151"/>
                  </a:lnTo>
                  <a:lnTo>
                    <a:pt x="272" y="155"/>
                  </a:lnTo>
                  <a:lnTo>
                    <a:pt x="265" y="160"/>
                  </a:lnTo>
                  <a:lnTo>
                    <a:pt x="258" y="165"/>
                  </a:lnTo>
                  <a:lnTo>
                    <a:pt x="252" y="169"/>
                  </a:lnTo>
                  <a:lnTo>
                    <a:pt x="246" y="172"/>
                  </a:lnTo>
                  <a:lnTo>
                    <a:pt x="240" y="177"/>
                  </a:lnTo>
                  <a:lnTo>
                    <a:pt x="235" y="184"/>
                  </a:lnTo>
                  <a:lnTo>
                    <a:pt x="227" y="187"/>
                  </a:lnTo>
                  <a:lnTo>
                    <a:pt x="220" y="194"/>
                  </a:lnTo>
                  <a:lnTo>
                    <a:pt x="213" y="199"/>
                  </a:lnTo>
                  <a:lnTo>
                    <a:pt x="206" y="205"/>
                  </a:lnTo>
                  <a:lnTo>
                    <a:pt x="202" y="206"/>
                  </a:lnTo>
                  <a:lnTo>
                    <a:pt x="197" y="210"/>
                  </a:lnTo>
                  <a:lnTo>
                    <a:pt x="193" y="213"/>
                  </a:lnTo>
                  <a:lnTo>
                    <a:pt x="189" y="216"/>
                  </a:lnTo>
                  <a:lnTo>
                    <a:pt x="186" y="220"/>
                  </a:lnTo>
                  <a:lnTo>
                    <a:pt x="181" y="223"/>
                  </a:lnTo>
                  <a:lnTo>
                    <a:pt x="177" y="226"/>
                  </a:lnTo>
                  <a:lnTo>
                    <a:pt x="173" y="230"/>
                  </a:lnTo>
                  <a:lnTo>
                    <a:pt x="169" y="233"/>
                  </a:lnTo>
                  <a:lnTo>
                    <a:pt x="164" y="236"/>
                  </a:lnTo>
                  <a:lnTo>
                    <a:pt x="161" y="239"/>
                  </a:lnTo>
                  <a:lnTo>
                    <a:pt x="157" y="243"/>
                  </a:lnTo>
                  <a:lnTo>
                    <a:pt x="152" y="245"/>
                  </a:lnTo>
                  <a:lnTo>
                    <a:pt x="148" y="249"/>
                  </a:lnTo>
                  <a:lnTo>
                    <a:pt x="143" y="253"/>
                  </a:lnTo>
                  <a:lnTo>
                    <a:pt x="139" y="257"/>
                  </a:lnTo>
                  <a:lnTo>
                    <a:pt x="135" y="259"/>
                  </a:lnTo>
                  <a:lnTo>
                    <a:pt x="130" y="263"/>
                  </a:lnTo>
                  <a:lnTo>
                    <a:pt x="127" y="265"/>
                  </a:lnTo>
                  <a:lnTo>
                    <a:pt x="123" y="269"/>
                  </a:lnTo>
                  <a:lnTo>
                    <a:pt x="118" y="272"/>
                  </a:lnTo>
                  <a:lnTo>
                    <a:pt x="114" y="275"/>
                  </a:lnTo>
                  <a:lnTo>
                    <a:pt x="109" y="279"/>
                  </a:lnTo>
                  <a:lnTo>
                    <a:pt x="107" y="283"/>
                  </a:lnTo>
                  <a:lnTo>
                    <a:pt x="102" y="284"/>
                  </a:lnTo>
                  <a:lnTo>
                    <a:pt x="98" y="288"/>
                  </a:lnTo>
                  <a:lnTo>
                    <a:pt x="94" y="291"/>
                  </a:lnTo>
                  <a:lnTo>
                    <a:pt x="90" y="294"/>
                  </a:lnTo>
                  <a:lnTo>
                    <a:pt x="81" y="299"/>
                  </a:lnTo>
                  <a:lnTo>
                    <a:pt x="75" y="306"/>
                  </a:lnTo>
                  <a:lnTo>
                    <a:pt x="68" y="311"/>
                  </a:lnTo>
                  <a:lnTo>
                    <a:pt x="61" y="316"/>
                  </a:lnTo>
                  <a:lnTo>
                    <a:pt x="56" y="319"/>
                  </a:lnTo>
                  <a:lnTo>
                    <a:pt x="51" y="324"/>
                  </a:lnTo>
                  <a:lnTo>
                    <a:pt x="45" y="327"/>
                  </a:lnTo>
                  <a:lnTo>
                    <a:pt x="41" y="331"/>
                  </a:lnTo>
                  <a:lnTo>
                    <a:pt x="36" y="333"/>
                  </a:lnTo>
                  <a:lnTo>
                    <a:pt x="34" y="337"/>
                  </a:lnTo>
                  <a:lnTo>
                    <a:pt x="30" y="341"/>
                  </a:lnTo>
                  <a:lnTo>
                    <a:pt x="29" y="342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7" name="Freeform 89"/>
            <p:cNvSpPr>
              <a:spLocks/>
            </p:cNvSpPr>
            <p:nvPr/>
          </p:nvSpPr>
          <p:spPr bwMode="auto">
            <a:xfrm>
              <a:off x="3203" y="3038"/>
              <a:ext cx="32" cy="22"/>
            </a:xfrm>
            <a:custGeom>
              <a:avLst/>
              <a:gdLst>
                <a:gd name="T0" fmla="*/ 0 w 95"/>
                <a:gd name="T1" fmla="*/ 56 h 68"/>
                <a:gd name="T2" fmla="*/ 31 w 95"/>
                <a:gd name="T3" fmla="*/ 35 h 68"/>
                <a:gd name="T4" fmla="*/ 91 w 95"/>
                <a:gd name="T5" fmla="*/ 0 h 68"/>
                <a:gd name="T6" fmla="*/ 95 w 95"/>
                <a:gd name="T7" fmla="*/ 17 h 68"/>
                <a:gd name="T8" fmla="*/ 0 w 95"/>
                <a:gd name="T9" fmla="*/ 68 h 68"/>
                <a:gd name="T10" fmla="*/ 0 w 95"/>
                <a:gd name="T11" fmla="*/ 56 h 68"/>
                <a:gd name="T12" fmla="*/ 0 w 95"/>
                <a:gd name="T13" fmla="*/ 56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68"/>
                <a:gd name="T23" fmla="*/ 95 w 95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68">
                  <a:moveTo>
                    <a:pt x="0" y="56"/>
                  </a:moveTo>
                  <a:lnTo>
                    <a:pt x="31" y="35"/>
                  </a:lnTo>
                  <a:lnTo>
                    <a:pt x="91" y="0"/>
                  </a:lnTo>
                  <a:lnTo>
                    <a:pt x="95" y="17"/>
                  </a:lnTo>
                  <a:lnTo>
                    <a:pt x="0" y="6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9" name="Freeform 90"/>
            <p:cNvSpPr>
              <a:spLocks/>
            </p:cNvSpPr>
            <p:nvPr/>
          </p:nvSpPr>
          <p:spPr bwMode="auto">
            <a:xfrm>
              <a:off x="3213" y="3055"/>
              <a:ext cx="32" cy="39"/>
            </a:xfrm>
            <a:custGeom>
              <a:avLst/>
              <a:gdLst>
                <a:gd name="T0" fmla="*/ 79 w 95"/>
                <a:gd name="T1" fmla="*/ 0 h 118"/>
                <a:gd name="T2" fmla="*/ 95 w 95"/>
                <a:gd name="T3" fmla="*/ 15 h 118"/>
                <a:gd name="T4" fmla="*/ 7 w 95"/>
                <a:gd name="T5" fmla="*/ 118 h 118"/>
                <a:gd name="T6" fmla="*/ 0 w 95"/>
                <a:gd name="T7" fmla="*/ 113 h 118"/>
                <a:gd name="T8" fmla="*/ 74 w 95"/>
                <a:gd name="T9" fmla="*/ 8 h 118"/>
                <a:gd name="T10" fmla="*/ 79 w 95"/>
                <a:gd name="T11" fmla="*/ 0 h 118"/>
                <a:gd name="T12" fmla="*/ 79 w 95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118"/>
                <a:gd name="T23" fmla="*/ 95 w 95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118">
                  <a:moveTo>
                    <a:pt x="79" y="0"/>
                  </a:moveTo>
                  <a:lnTo>
                    <a:pt x="95" y="15"/>
                  </a:lnTo>
                  <a:lnTo>
                    <a:pt x="7" y="118"/>
                  </a:lnTo>
                  <a:lnTo>
                    <a:pt x="0" y="113"/>
                  </a:lnTo>
                  <a:lnTo>
                    <a:pt x="74" y="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0" name="Freeform 91"/>
            <p:cNvSpPr>
              <a:spLocks/>
            </p:cNvSpPr>
            <p:nvPr/>
          </p:nvSpPr>
          <p:spPr bwMode="auto">
            <a:xfrm>
              <a:off x="3234" y="3066"/>
              <a:ext cx="24" cy="45"/>
            </a:xfrm>
            <a:custGeom>
              <a:avLst/>
              <a:gdLst>
                <a:gd name="T0" fmla="*/ 55 w 74"/>
                <a:gd name="T1" fmla="*/ 0 h 137"/>
                <a:gd name="T2" fmla="*/ 74 w 74"/>
                <a:gd name="T3" fmla="*/ 8 h 137"/>
                <a:gd name="T4" fmla="*/ 6 w 74"/>
                <a:gd name="T5" fmla="*/ 137 h 137"/>
                <a:gd name="T6" fmla="*/ 0 w 74"/>
                <a:gd name="T7" fmla="*/ 130 h 137"/>
                <a:gd name="T8" fmla="*/ 52 w 74"/>
                <a:gd name="T9" fmla="*/ 12 h 137"/>
                <a:gd name="T10" fmla="*/ 55 w 74"/>
                <a:gd name="T11" fmla="*/ 0 h 137"/>
                <a:gd name="T12" fmla="*/ 55 w 74"/>
                <a:gd name="T13" fmla="*/ 0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37"/>
                <a:gd name="T23" fmla="*/ 74 w 74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37">
                  <a:moveTo>
                    <a:pt x="55" y="0"/>
                  </a:moveTo>
                  <a:lnTo>
                    <a:pt x="74" y="8"/>
                  </a:lnTo>
                  <a:lnTo>
                    <a:pt x="6" y="137"/>
                  </a:lnTo>
                  <a:lnTo>
                    <a:pt x="0" y="130"/>
                  </a:lnTo>
                  <a:lnTo>
                    <a:pt x="52" y="1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" name="Freeform 92"/>
            <p:cNvSpPr>
              <a:spLocks/>
            </p:cNvSpPr>
            <p:nvPr/>
          </p:nvSpPr>
          <p:spPr bwMode="auto">
            <a:xfrm>
              <a:off x="3314" y="3057"/>
              <a:ext cx="30" cy="33"/>
            </a:xfrm>
            <a:custGeom>
              <a:avLst/>
              <a:gdLst>
                <a:gd name="T0" fmla="*/ 20 w 91"/>
                <a:gd name="T1" fmla="*/ 0 h 99"/>
                <a:gd name="T2" fmla="*/ 39 w 91"/>
                <a:gd name="T3" fmla="*/ 21 h 99"/>
                <a:gd name="T4" fmla="*/ 91 w 91"/>
                <a:gd name="T5" fmla="*/ 80 h 99"/>
                <a:gd name="T6" fmla="*/ 86 w 91"/>
                <a:gd name="T7" fmla="*/ 99 h 99"/>
                <a:gd name="T8" fmla="*/ 0 w 91"/>
                <a:gd name="T9" fmla="*/ 14 h 99"/>
                <a:gd name="T10" fmla="*/ 20 w 91"/>
                <a:gd name="T11" fmla="*/ 0 h 99"/>
                <a:gd name="T12" fmla="*/ 20 w 91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"/>
                <a:gd name="T22" fmla="*/ 0 h 99"/>
                <a:gd name="T23" fmla="*/ 91 w 91"/>
                <a:gd name="T24" fmla="*/ 99 h 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" h="99">
                  <a:moveTo>
                    <a:pt x="20" y="0"/>
                  </a:moveTo>
                  <a:lnTo>
                    <a:pt x="39" y="21"/>
                  </a:lnTo>
                  <a:lnTo>
                    <a:pt x="91" y="80"/>
                  </a:lnTo>
                  <a:lnTo>
                    <a:pt x="86" y="99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2" name="Freeform 93"/>
            <p:cNvSpPr>
              <a:spLocks/>
            </p:cNvSpPr>
            <p:nvPr/>
          </p:nvSpPr>
          <p:spPr bwMode="auto">
            <a:xfrm>
              <a:off x="3327" y="3043"/>
              <a:ext cx="23" cy="22"/>
            </a:xfrm>
            <a:custGeom>
              <a:avLst/>
              <a:gdLst>
                <a:gd name="T0" fmla="*/ 9 w 70"/>
                <a:gd name="T1" fmla="*/ 0 h 68"/>
                <a:gd name="T2" fmla="*/ 30 w 70"/>
                <a:gd name="T3" fmla="*/ 18 h 68"/>
                <a:gd name="T4" fmla="*/ 70 w 70"/>
                <a:gd name="T5" fmla="*/ 49 h 68"/>
                <a:gd name="T6" fmla="*/ 70 w 70"/>
                <a:gd name="T7" fmla="*/ 68 h 68"/>
                <a:gd name="T8" fmla="*/ 0 w 70"/>
                <a:gd name="T9" fmla="*/ 19 h 68"/>
                <a:gd name="T10" fmla="*/ 9 w 70"/>
                <a:gd name="T11" fmla="*/ 0 h 68"/>
                <a:gd name="T12" fmla="*/ 9 w 70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68"/>
                <a:gd name="T23" fmla="*/ 70 w 70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68">
                  <a:moveTo>
                    <a:pt x="9" y="0"/>
                  </a:moveTo>
                  <a:lnTo>
                    <a:pt x="30" y="18"/>
                  </a:lnTo>
                  <a:lnTo>
                    <a:pt x="70" y="49"/>
                  </a:lnTo>
                  <a:lnTo>
                    <a:pt x="70" y="68"/>
                  </a:lnTo>
                  <a:lnTo>
                    <a:pt x="0" y="1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3" name="Freeform 94"/>
            <p:cNvSpPr>
              <a:spLocks/>
            </p:cNvSpPr>
            <p:nvPr/>
          </p:nvSpPr>
          <p:spPr bwMode="auto">
            <a:xfrm>
              <a:off x="3282" y="3074"/>
              <a:ext cx="7" cy="47"/>
            </a:xfrm>
            <a:custGeom>
              <a:avLst/>
              <a:gdLst>
                <a:gd name="T0" fmla="*/ 0 w 21"/>
                <a:gd name="T1" fmla="*/ 7 h 141"/>
                <a:gd name="T2" fmla="*/ 20 w 21"/>
                <a:gd name="T3" fmla="*/ 0 h 141"/>
                <a:gd name="T4" fmla="*/ 21 w 21"/>
                <a:gd name="T5" fmla="*/ 135 h 141"/>
                <a:gd name="T6" fmla="*/ 16 w 21"/>
                <a:gd name="T7" fmla="*/ 141 h 141"/>
                <a:gd name="T8" fmla="*/ 4 w 21"/>
                <a:gd name="T9" fmla="*/ 19 h 141"/>
                <a:gd name="T10" fmla="*/ 0 w 21"/>
                <a:gd name="T11" fmla="*/ 7 h 141"/>
                <a:gd name="T12" fmla="*/ 0 w 21"/>
                <a:gd name="T13" fmla="*/ 7 h 1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41"/>
                <a:gd name="T23" fmla="*/ 21 w 21"/>
                <a:gd name="T24" fmla="*/ 141 h 1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41">
                  <a:moveTo>
                    <a:pt x="0" y="7"/>
                  </a:moveTo>
                  <a:lnTo>
                    <a:pt x="20" y="0"/>
                  </a:lnTo>
                  <a:lnTo>
                    <a:pt x="21" y="135"/>
                  </a:lnTo>
                  <a:lnTo>
                    <a:pt x="16" y="141"/>
                  </a:lnTo>
                  <a:lnTo>
                    <a:pt x="4" y="1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4" name="Freeform 95"/>
            <p:cNvSpPr>
              <a:spLocks/>
            </p:cNvSpPr>
            <p:nvPr/>
          </p:nvSpPr>
          <p:spPr bwMode="auto">
            <a:xfrm>
              <a:off x="3225" y="3002"/>
              <a:ext cx="100" cy="66"/>
            </a:xfrm>
            <a:custGeom>
              <a:avLst/>
              <a:gdLst>
                <a:gd name="T0" fmla="*/ 14 w 299"/>
                <a:gd name="T1" fmla="*/ 9 h 199"/>
                <a:gd name="T2" fmla="*/ 26 w 299"/>
                <a:gd name="T3" fmla="*/ 7 h 199"/>
                <a:gd name="T4" fmla="*/ 40 w 299"/>
                <a:gd name="T5" fmla="*/ 5 h 199"/>
                <a:gd name="T6" fmla="*/ 54 w 299"/>
                <a:gd name="T7" fmla="*/ 3 h 199"/>
                <a:gd name="T8" fmla="*/ 70 w 299"/>
                <a:gd name="T9" fmla="*/ 2 h 199"/>
                <a:gd name="T10" fmla="*/ 87 w 299"/>
                <a:gd name="T11" fmla="*/ 0 h 199"/>
                <a:gd name="T12" fmla="*/ 104 w 299"/>
                <a:gd name="T13" fmla="*/ 0 h 199"/>
                <a:gd name="T14" fmla="*/ 119 w 299"/>
                <a:gd name="T15" fmla="*/ 0 h 199"/>
                <a:gd name="T16" fmla="*/ 136 w 299"/>
                <a:gd name="T17" fmla="*/ 3 h 199"/>
                <a:gd name="T18" fmla="*/ 131 w 299"/>
                <a:gd name="T19" fmla="*/ 83 h 199"/>
                <a:gd name="T20" fmla="*/ 196 w 299"/>
                <a:gd name="T21" fmla="*/ 15 h 199"/>
                <a:gd name="T22" fmla="*/ 208 w 299"/>
                <a:gd name="T23" fmla="*/ 17 h 199"/>
                <a:gd name="T24" fmla="*/ 222 w 299"/>
                <a:gd name="T25" fmla="*/ 20 h 199"/>
                <a:gd name="T26" fmla="*/ 235 w 299"/>
                <a:gd name="T27" fmla="*/ 23 h 199"/>
                <a:gd name="T28" fmla="*/ 247 w 299"/>
                <a:gd name="T29" fmla="*/ 27 h 199"/>
                <a:gd name="T30" fmla="*/ 261 w 299"/>
                <a:gd name="T31" fmla="*/ 32 h 199"/>
                <a:gd name="T32" fmla="*/ 274 w 299"/>
                <a:gd name="T33" fmla="*/ 37 h 199"/>
                <a:gd name="T34" fmla="*/ 286 w 299"/>
                <a:gd name="T35" fmla="*/ 44 h 199"/>
                <a:gd name="T36" fmla="*/ 299 w 299"/>
                <a:gd name="T37" fmla="*/ 52 h 199"/>
                <a:gd name="T38" fmla="*/ 293 w 299"/>
                <a:gd name="T39" fmla="*/ 63 h 199"/>
                <a:gd name="T40" fmla="*/ 286 w 299"/>
                <a:gd name="T41" fmla="*/ 80 h 199"/>
                <a:gd name="T42" fmla="*/ 275 w 299"/>
                <a:gd name="T43" fmla="*/ 98 h 199"/>
                <a:gd name="T44" fmla="*/ 261 w 299"/>
                <a:gd name="T45" fmla="*/ 121 h 199"/>
                <a:gd name="T46" fmla="*/ 254 w 299"/>
                <a:gd name="T47" fmla="*/ 134 h 199"/>
                <a:gd name="T48" fmla="*/ 237 w 299"/>
                <a:gd name="T49" fmla="*/ 151 h 199"/>
                <a:gd name="T50" fmla="*/ 220 w 299"/>
                <a:gd name="T51" fmla="*/ 169 h 199"/>
                <a:gd name="T52" fmla="*/ 206 w 299"/>
                <a:gd name="T53" fmla="*/ 178 h 199"/>
                <a:gd name="T54" fmla="*/ 193 w 299"/>
                <a:gd name="T55" fmla="*/ 185 h 199"/>
                <a:gd name="T56" fmla="*/ 180 w 299"/>
                <a:gd name="T57" fmla="*/ 191 h 199"/>
                <a:gd name="T58" fmla="*/ 164 w 299"/>
                <a:gd name="T59" fmla="*/ 195 h 199"/>
                <a:gd name="T60" fmla="*/ 148 w 299"/>
                <a:gd name="T61" fmla="*/ 199 h 199"/>
                <a:gd name="T62" fmla="*/ 131 w 299"/>
                <a:gd name="T63" fmla="*/ 199 h 199"/>
                <a:gd name="T64" fmla="*/ 113 w 299"/>
                <a:gd name="T65" fmla="*/ 196 h 199"/>
                <a:gd name="T66" fmla="*/ 93 w 299"/>
                <a:gd name="T67" fmla="*/ 191 h 199"/>
                <a:gd name="T68" fmla="*/ 75 w 299"/>
                <a:gd name="T69" fmla="*/ 185 h 199"/>
                <a:gd name="T70" fmla="*/ 60 w 299"/>
                <a:gd name="T71" fmla="*/ 178 h 199"/>
                <a:gd name="T72" fmla="*/ 47 w 299"/>
                <a:gd name="T73" fmla="*/ 169 h 199"/>
                <a:gd name="T74" fmla="*/ 31 w 299"/>
                <a:gd name="T75" fmla="*/ 156 h 199"/>
                <a:gd name="T76" fmla="*/ 20 w 299"/>
                <a:gd name="T77" fmla="*/ 141 h 199"/>
                <a:gd name="T78" fmla="*/ 11 w 299"/>
                <a:gd name="T79" fmla="*/ 126 h 199"/>
                <a:gd name="T80" fmla="*/ 6 w 299"/>
                <a:gd name="T81" fmla="*/ 111 h 199"/>
                <a:gd name="T82" fmla="*/ 3 w 299"/>
                <a:gd name="T83" fmla="*/ 96 h 199"/>
                <a:gd name="T84" fmla="*/ 1 w 299"/>
                <a:gd name="T85" fmla="*/ 80 h 199"/>
                <a:gd name="T86" fmla="*/ 0 w 299"/>
                <a:gd name="T87" fmla="*/ 64 h 199"/>
                <a:gd name="T88" fmla="*/ 1 w 299"/>
                <a:gd name="T89" fmla="*/ 44 h 199"/>
                <a:gd name="T90" fmla="*/ 4 w 299"/>
                <a:gd name="T91" fmla="*/ 28 h 199"/>
                <a:gd name="T92" fmla="*/ 8 w 299"/>
                <a:gd name="T93" fmla="*/ 17 h 199"/>
                <a:gd name="T94" fmla="*/ 10 w 299"/>
                <a:gd name="T95" fmla="*/ 10 h 19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99"/>
                <a:gd name="T145" fmla="*/ 0 h 199"/>
                <a:gd name="T146" fmla="*/ 299 w 299"/>
                <a:gd name="T147" fmla="*/ 199 h 19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99" h="199">
                  <a:moveTo>
                    <a:pt x="10" y="10"/>
                  </a:moveTo>
                  <a:lnTo>
                    <a:pt x="11" y="9"/>
                  </a:lnTo>
                  <a:lnTo>
                    <a:pt x="14" y="9"/>
                  </a:lnTo>
                  <a:lnTo>
                    <a:pt x="18" y="8"/>
                  </a:lnTo>
                  <a:lnTo>
                    <a:pt x="24" y="8"/>
                  </a:lnTo>
                  <a:lnTo>
                    <a:pt x="26" y="7"/>
                  </a:lnTo>
                  <a:lnTo>
                    <a:pt x="31" y="7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4" y="4"/>
                  </a:lnTo>
                  <a:lnTo>
                    <a:pt x="49" y="4"/>
                  </a:lnTo>
                  <a:lnTo>
                    <a:pt x="54" y="3"/>
                  </a:lnTo>
                  <a:lnTo>
                    <a:pt x="60" y="3"/>
                  </a:lnTo>
                  <a:lnTo>
                    <a:pt x="65" y="3"/>
                  </a:lnTo>
                  <a:lnTo>
                    <a:pt x="70" y="2"/>
                  </a:lnTo>
                  <a:lnTo>
                    <a:pt x="75" y="2"/>
                  </a:lnTo>
                  <a:lnTo>
                    <a:pt x="82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14" y="0"/>
                  </a:lnTo>
                  <a:lnTo>
                    <a:pt x="119" y="0"/>
                  </a:lnTo>
                  <a:lnTo>
                    <a:pt x="126" y="2"/>
                  </a:lnTo>
                  <a:lnTo>
                    <a:pt x="131" y="2"/>
                  </a:lnTo>
                  <a:lnTo>
                    <a:pt x="136" y="3"/>
                  </a:lnTo>
                  <a:lnTo>
                    <a:pt x="139" y="3"/>
                  </a:lnTo>
                  <a:lnTo>
                    <a:pt x="144" y="5"/>
                  </a:lnTo>
                  <a:lnTo>
                    <a:pt x="131" y="83"/>
                  </a:lnTo>
                  <a:lnTo>
                    <a:pt x="173" y="91"/>
                  </a:lnTo>
                  <a:lnTo>
                    <a:pt x="192" y="15"/>
                  </a:lnTo>
                  <a:lnTo>
                    <a:pt x="196" y="15"/>
                  </a:lnTo>
                  <a:lnTo>
                    <a:pt x="198" y="15"/>
                  </a:lnTo>
                  <a:lnTo>
                    <a:pt x="203" y="17"/>
                  </a:lnTo>
                  <a:lnTo>
                    <a:pt x="208" y="17"/>
                  </a:lnTo>
                  <a:lnTo>
                    <a:pt x="215" y="18"/>
                  </a:lnTo>
                  <a:lnTo>
                    <a:pt x="218" y="19"/>
                  </a:lnTo>
                  <a:lnTo>
                    <a:pt x="222" y="20"/>
                  </a:lnTo>
                  <a:lnTo>
                    <a:pt x="227" y="20"/>
                  </a:lnTo>
                  <a:lnTo>
                    <a:pt x="231" y="23"/>
                  </a:lnTo>
                  <a:lnTo>
                    <a:pt x="235" y="23"/>
                  </a:lnTo>
                  <a:lnTo>
                    <a:pt x="239" y="24"/>
                  </a:lnTo>
                  <a:lnTo>
                    <a:pt x="244" y="26"/>
                  </a:lnTo>
                  <a:lnTo>
                    <a:pt x="247" y="27"/>
                  </a:lnTo>
                  <a:lnTo>
                    <a:pt x="252" y="28"/>
                  </a:lnTo>
                  <a:lnTo>
                    <a:pt x="257" y="29"/>
                  </a:lnTo>
                  <a:lnTo>
                    <a:pt x="261" y="32"/>
                  </a:lnTo>
                  <a:lnTo>
                    <a:pt x="266" y="34"/>
                  </a:lnTo>
                  <a:lnTo>
                    <a:pt x="270" y="36"/>
                  </a:lnTo>
                  <a:lnTo>
                    <a:pt x="274" y="37"/>
                  </a:lnTo>
                  <a:lnTo>
                    <a:pt x="277" y="39"/>
                  </a:lnTo>
                  <a:lnTo>
                    <a:pt x="282" y="42"/>
                  </a:lnTo>
                  <a:lnTo>
                    <a:pt x="286" y="44"/>
                  </a:lnTo>
                  <a:lnTo>
                    <a:pt x="290" y="46"/>
                  </a:lnTo>
                  <a:lnTo>
                    <a:pt x="294" y="48"/>
                  </a:lnTo>
                  <a:lnTo>
                    <a:pt x="299" y="52"/>
                  </a:lnTo>
                  <a:lnTo>
                    <a:pt x="298" y="53"/>
                  </a:lnTo>
                  <a:lnTo>
                    <a:pt x="295" y="59"/>
                  </a:lnTo>
                  <a:lnTo>
                    <a:pt x="293" y="63"/>
                  </a:lnTo>
                  <a:lnTo>
                    <a:pt x="291" y="68"/>
                  </a:lnTo>
                  <a:lnTo>
                    <a:pt x="289" y="73"/>
                  </a:lnTo>
                  <a:lnTo>
                    <a:pt x="286" y="80"/>
                  </a:lnTo>
                  <a:lnTo>
                    <a:pt x="282" y="85"/>
                  </a:lnTo>
                  <a:lnTo>
                    <a:pt x="280" y="91"/>
                  </a:lnTo>
                  <a:lnTo>
                    <a:pt x="275" y="98"/>
                  </a:lnTo>
                  <a:lnTo>
                    <a:pt x="271" y="106"/>
                  </a:lnTo>
                  <a:lnTo>
                    <a:pt x="266" y="114"/>
                  </a:lnTo>
                  <a:lnTo>
                    <a:pt x="261" y="121"/>
                  </a:lnTo>
                  <a:lnTo>
                    <a:pt x="259" y="125"/>
                  </a:lnTo>
                  <a:lnTo>
                    <a:pt x="256" y="129"/>
                  </a:lnTo>
                  <a:lnTo>
                    <a:pt x="254" y="134"/>
                  </a:lnTo>
                  <a:lnTo>
                    <a:pt x="251" y="137"/>
                  </a:lnTo>
                  <a:lnTo>
                    <a:pt x="244" y="145"/>
                  </a:lnTo>
                  <a:lnTo>
                    <a:pt x="237" y="151"/>
                  </a:lnTo>
                  <a:lnTo>
                    <a:pt x="231" y="159"/>
                  </a:lnTo>
                  <a:lnTo>
                    <a:pt x="223" y="166"/>
                  </a:lnTo>
                  <a:lnTo>
                    <a:pt x="220" y="169"/>
                  </a:lnTo>
                  <a:lnTo>
                    <a:pt x="215" y="171"/>
                  </a:lnTo>
                  <a:lnTo>
                    <a:pt x="211" y="174"/>
                  </a:lnTo>
                  <a:lnTo>
                    <a:pt x="206" y="178"/>
                  </a:lnTo>
                  <a:lnTo>
                    <a:pt x="202" y="180"/>
                  </a:lnTo>
                  <a:lnTo>
                    <a:pt x="198" y="183"/>
                  </a:lnTo>
                  <a:lnTo>
                    <a:pt x="193" y="185"/>
                  </a:lnTo>
                  <a:lnTo>
                    <a:pt x="190" y="189"/>
                  </a:lnTo>
                  <a:lnTo>
                    <a:pt x="185" y="190"/>
                  </a:lnTo>
                  <a:lnTo>
                    <a:pt x="180" y="191"/>
                  </a:lnTo>
                  <a:lnTo>
                    <a:pt x="175" y="194"/>
                  </a:lnTo>
                  <a:lnTo>
                    <a:pt x="170" y="195"/>
                  </a:lnTo>
                  <a:lnTo>
                    <a:pt x="164" y="195"/>
                  </a:lnTo>
                  <a:lnTo>
                    <a:pt x="159" y="196"/>
                  </a:lnTo>
                  <a:lnTo>
                    <a:pt x="153" y="198"/>
                  </a:lnTo>
                  <a:lnTo>
                    <a:pt x="148" y="199"/>
                  </a:lnTo>
                  <a:lnTo>
                    <a:pt x="142" y="199"/>
                  </a:lnTo>
                  <a:lnTo>
                    <a:pt x="137" y="199"/>
                  </a:lnTo>
                  <a:lnTo>
                    <a:pt x="131" y="199"/>
                  </a:lnTo>
                  <a:lnTo>
                    <a:pt x="126" y="199"/>
                  </a:lnTo>
                  <a:lnTo>
                    <a:pt x="119" y="198"/>
                  </a:lnTo>
                  <a:lnTo>
                    <a:pt x="113" y="196"/>
                  </a:lnTo>
                  <a:lnTo>
                    <a:pt x="107" y="195"/>
                  </a:lnTo>
                  <a:lnTo>
                    <a:pt x="100" y="195"/>
                  </a:lnTo>
                  <a:lnTo>
                    <a:pt x="93" y="191"/>
                  </a:lnTo>
                  <a:lnTo>
                    <a:pt x="87" y="190"/>
                  </a:lnTo>
                  <a:lnTo>
                    <a:pt x="82" y="188"/>
                  </a:lnTo>
                  <a:lnTo>
                    <a:pt x="75" y="185"/>
                  </a:lnTo>
                  <a:lnTo>
                    <a:pt x="70" y="183"/>
                  </a:lnTo>
                  <a:lnTo>
                    <a:pt x="65" y="180"/>
                  </a:lnTo>
                  <a:lnTo>
                    <a:pt x="60" y="178"/>
                  </a:lnTo>
                  <a:lnTo>
                    <a:pt x="57" y="175"/>
                  </a:lnTo>
                  <a:lnTo>
                    <a:pt x="52" y="171"/>
                  </a:lnTo>
                  <a:lnTo>
                    <a:pt x="47" y="169"/>
                  </a:lnTo>
                  <a:lnTo>
                    <a:pt x="43" y="166"/>
                  </a:lnTo>
                  <a:lnTo>
                    <a:pt x="39" y="163"/>
                  </a:lnTo>
                  <a:lnTo>
                    <a:pt x="31" y="156"/>
                  </a:lnTo>
                  <a:lnTo>
                    <a:pt x="26" y="150"/>
                  </a:lnTo>
                  <a:lnTo>
                    <a:pt x="23" y="145"/>
                  </a:lnTo>
                  <a:lnTo>
                    <a:pt x="20" y="141"/>
                  </a:lnTo>
                  <a:lnTo>
                    <a:pt x="18" y="137"/>
                  </a:lnTo>
                  <a:lnTo>
                    <a:pt x="15" y="134"/>
                  </a:lnTo>
                  <a:lnTo>
                    <a:pt x="11" y="126"/>
                  </a:lnTo>
                  <a:lnTo>
                    <a:pt x="9" y="119"/>
                  </a:lnTo>
                  <a:lnTo>
                    <a:pt x="8" y="115"/>
                  </a:lnTo>
                  <a:lnTo>
                    <a:pt x="6" y="111"/>
                  </a:lnTo>
                  <a:lnTo>
                    <a:pt x="4" y="107"/>
                  </a:lnTo>
                  <a:lnTo>
                    <a:pt x="4" y="103"/>
                  </a:lnTo>
                  <a:lnTo>
                    <a:pt x="3" y="96"/>
                  </a:lnTo>
                  <a:lnTo>
                    <a:pt x="3" y="88"/>
                  </a:lnTo>
                  <a:lnTo>
                    <a:pt x="1" y="85"/>
                  </a:lnTo>
                  <a:lnTo>
                    <a:pt x="1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1" y="51"/>
                  </a:lnTo>
                  <a:lnTo>
                    <a:pt x="1" y="44"/>
                  </a:lnTo>
                  <a:lnTo>
                    <a:pt x="3" y="38"/>
                  </a:lnTo>
                  <a:lnTo>
                    <a:pt x="4" y="33"/>
                  </a:lnTo>
                  <a:lnTo>
                    <a:pt x="4" y="28"/>
                  </a:lnTo>
                  <a:lnTo>
                    <a:pt x="6" y="23"/>
                  </a:lnTo>
                  <a:lnTo>
                    <a:pt x="6" y="19"/>
                  </a:lnTo>
                  <a:lnTo>
                    <a:pt x="8" y="17"/>
                  </a:lnTo>
                  <a:lnTo>
                    <a:pt x="9" y="12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4D665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7" name="Freeform 96"/>
            <p:cNvSpPr>
              <a:spLocks/>
            </p:cNvSpPr>
            <p:nvPr/>
          </p:nvSpPr>
          <p:spPr bwMode="auto">
            <a:xfrm>
              <a:off x="3060" y="3097"/>
              <a:ext cx="57" cy="35"/>
            </a:xfrm>
            <a:custGeom>
              <a:avLst/>
              <a:gdLst>
                <a:gd name="T0" fmla="*/ 157 w 172"/>
                <a:gd name="T1" fmla="*/ 0 h 105"/>
                <a:gd name="T2" fmla="*/ 172 w 172"/>
                <a:gd name="T3" fmla="*/ 64 h 105"/>
                <a:gd name="T4" fmla="*/ 170 w 172"/>
                <a:gd name="T5" fmla="*/ 64 h 105"/>
                <a:gd name="T6" fmla="*/ 166 w 172"/>
                <a:gd name="T7" fmla="*/ 65 h 105"/>
                <a:gd name="T8" fmla="*/ 162 w 172"/>
                <a:gd name="T9" fmla="*/ 66 h 105"/>
                <a:gd name="T10" fmla="*/ 160 w 172"/>
                <a:gd name="T11" fmla="*/ 68 h 105"/>
                <a:gd name="T12" fmla="*/ 156 w 172"/>
                <a:gd name="T13" fmla="*/ 70 h 105"/>
                <a:gd name="T14" fmla="*/ 152 w 172"/>
                <a:gd name="T15" fmla="*/ 71 h 105"/>
                <a:gd name="T16" fmla="*/ 146 w 172"/>
                <a:gd name="T17" fmla="*/ 74 h 105"/>
                <a:gd name="T18" fmla="*/ 141 w 172"/>
                <a:gd name="T19" fmla="*/ 75 h 105"/>
                <a:gd name="T20" fmla="*/ 136 w 172"/>
                <a:gd name="T21" fmla="*/ 78 h 105"/>
                <a:gd name="T22" fmla="*/ 130 w 172"/>
                <a:gd name="T23" fmla="*/ 80 h 105"/>
                <a:gd name="T24" fmla="*/ 123 w 172"/>
                <a:gd name="T25" fmla="*/ 81 h 105"/>
                <a:gd name="T26" fmla="*/ 116 w 172"/>
                <a:gd name="T27" fmla="*/ 84 h 105"/>
                <a:gd name="T28" fmla="*/ 109 w 172"/>
                <a:gd name="T29" fmla="*/ 86 h 105"/>
                <a:gd name="T30" fmla="*/ 103 w 172"/>
                <a:gd name="T31" fmla="*/ 89 h 105"/>
                <a:gd name="T32" fmla="*/ 96 w 172"/>
                <a:gd name="T33" fmla="*/ 90 h 105"/>
                <a:gd name="T34" fmla="*/ 89 w 172"/>
                <a:gd name="T35" fmla="*/ 93 h 105"/>
                <a:gd name="T36" fmla="*/ 82 w 172"/>
                <a:gd name="T37" fmla="*/ 94 h 105"/>
                <a:gd name="T38" fmla="*/ 76 w 172"/>
                <a:gd name="T39" fmla="*/ 97 h 105"/>
                <a:gd name="T40" fmla="*/ 68 w 172"/>
                <a:gd name="T41" fmla="*/ 98 h 105"/>
                <a:gd name="T42" fmla="*/ 62 w 172"/>
                <a:gd name="T43" fmla="*/ 100 h 105"/>
                <a:gd name="T44" fmla="*/ 56 w 172"/>
                <a:gd name="T45" fmla="*/ 102 h 105"/>
                <a:gd name="T46" fmla="*/ 49 w 172"/>
                <a:gd name="T47" fmla="*/ 103 h 105"/>
                <a:gd name="T48" fmla="*/ 43 w 172"/>
                <a:gd name="T49" fmla="*/ 104 h 105"/>
                <a:gd name="T50" fmla="*/ 37 w 172"/>
                <a:gd name="T51" fmla="*/ 104 h 105"/>
                <a:gd name="T52" fmla="*/ 30 w 172"/>
                <a:gd name="T53" fmla="*/ 105 h 105"/>
                <a:gd name="T54" fmla="*/ 25 w 172"/>
                <a:gd name="T55" fmla="*/ 105 h 105"/>
                <a:gd name="T56" fmla="*/ 20 w 172"/>
                <a:gd name="T57" fmla="*/ 105 h 105"/>
                <a:gd name="T58" fmla="*/ 17 w 172"/>
                <a:gd name="T59" fmla="*/ 105 h 105"/>
                <a:gd name="T60" fmla="*/ 12 w 172"/>
                <a:gd name="T61" fmla="*/ 104 h 105"/>
                <a:gd name="T62" fmla="*/ 9 w 172"/>
                <a:gd name="T63" fmla="*/ 104 h 105"/>
                <a:gd name="T64" fmla="*/ 3 w 172"/>
                <a:gd name="T65" fmla="*/ 99 h 105"/>
                <a:gd name="T66" fmla="*/ 0 w 172"/>
                <a:gd name="T67" fmla="*/ 97 h 105"/>
                <a:gd name="T68" fmla="*/ 0 w 172"/>
                <a:gd name="T69" fmla="*/ 90 h 105"/>
                <a:gd name="T70" fmla="*/ 3 w 172"/>
                <a:gd name="T71" fmla="*/ 85 h 105"/>
                <a:gd name="T72" fmla="*/ 7 w 172"/>
                <a:gd name="T73" fmla="*/ 79 h 105"/>
                <a:gd name="T74" fmla="*/ 13 w 172"/>
                <a:gd name="T75" fmla="*/ 73 h 105"/>
                <a:gd name="T76" fmla="*/ 19 w 172"/>
                <a:gd name="T77" fmla="*/ 66 h 105"/>
                <a:gd name="T78" fmla="*/ 27 w 172"/>
                <a:gd name="T79" fmla="*/ 60 h 105"/>
                <a:gd name="T80" fmla="*/ 34 w 172"/>
                <a:gd name="T81" fmla="*/ 54 h 105"/>
                <a:gd name="T82" fmla="*/ 42 w 172"/>
                <a:gd name="T83" fmla="*/ 47 h 105"/>
                <a:gd name="T84" fmla="*/ 45 w 172"/>
                <a:gd name="T85" fmla="*/ 45 h 105"/>
                <a:gd name="T86" fmla="*/ 49 w 172"/>
                <a:gd name="T87" fmla="*/ 42 h 105"/>
                <a:gd name="T88" fmla="*/ 53 w 172"/>
                <a:gd name="T89" fmla="*/ 40 h 105"/>
                <a:gd name="T90" fmla="*/ 57 w 172"/>
                <a:gd name="T91" fmla="*/ 37 h 105"/>
                <a:gd name="T92" fmla="*/ 63 w 172"/>
                <a:gd name="T93" fmla="*/ 32 h 105"/>
                <a:gd name="T94" fmla="*/ 68 w 172"/>
                <a:gd name="T95" fmla="*/ 30 h 105"/>
                <a:gd name="T96" fmla="*/ 71 w 172"/>
                <a:gd name="T97" fmla="*/ 27 h 105"/>
                <a:gd name="T98" fmla="*/ 73 w 172"/>
                <a:gd name="T99" fmla="*/ 27 h 105"/>
                <a:gd name="T100" fmla="*/ 118 w 172"/>
                <a:gd name="T101" fmla="*/ 7 h 105"/>
                <a:gd name="T102" fmla="*/ 157 w 172"/>
                <a:gd name="T103" fmla="*/ 0 h 105"/>
                <a:gd name="T104" fmla="*/ 157 w 172"/>
                <a:gd name="T105" fmla="*/ 0 h 10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2"/>
                <a:gd name="T160" fmla="*/ 0 h 105"/>
                <a:gd name="T161" fmla="*/ 172 w 172"/>
                <a:gd name="T162" fmla="*/ 105 h 10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2" h="105">
                  <a:moveTo>
                    <a:pt x="157" y="0"/>
                  </a:moveTo>
                  <a:lnTo>
                    <a:pt x="172" y="64"/>
                  </a:lnTo>
                  <a:lnTo>
                    <a:pt x="170" y="64"/>
                  </a:lnTo>
                  <a:lnTo>
                    <a:pt x="166" y="65"/>
                  </a:lnTo>
                  <a:lnTo>
                    <a:pt x="162" y="66"/>
                  </a:lnTo>
                  <a:lnTo>
                    <a:pt x="160" y="68"/>
                  </a:lnTo>
                  <a:lnTo>
                    <a:pt x="156" y="70"/>
                  </a:lnTo>
                  <a:lnTo>
                    <a:pt x="152" y="71"/>
                  </a:lnTo>
                  <a:lnTo>
                    <a:pt x="146" y="74"/>
                  </a:lnTo>
                  <a:lnTo>
                    <a:pt x="141" y="75"/>
                  </a:lnTo>
                  <a:lnTo>
                    <a:pt x="136" y="78"/>
                  </a:lnTo>
                  <a:lnTo>
                    <a:pt x="130" y="80"/>
                  </a:lnTo>
                  <a:lnTo>
                    <a:pt x="123" y="81"/>
                  </a:lnTo>
                  <a:lnTo>
                    <a:pt x="116" y="84"/>
                  </a:lnTo>
                  <a:lnTo>
                    <a:pt x="109" y="86"/>
                  </a:lnTo>
                  <a:lnTo>
                    <a:pt x="103" y="89"/>
                  </a:lnTo>
                  <a:lnTo>
                    <a:pt x="96" y="90"/>
                  </a:lnTo>
                  <a:lnTo>
                    <a:pt x="89" y="93"/>
                  </a:lnTo>
                  <a:lnTo>
                    <a:pt x="82" y="94"/>
                  </a:lnTo>
                  <a:lnTo>
                    <a:pt x="76" y="97"/>
                  </a:lnTo>
                  <a:lnTo>
                    <a:pt x="68" y="98"/>
                  </a:lnTo>
                  <a:lnTo>
                    <a:pt x="62" y="100"/>
                  </a:lnTo>
                  <a:lnTo>
                    <a:pt x="56" y="102"/>
                  </a:lnTo>
                  <a:lnTo>
                    <a:pt x="49" y="103"/>
                  </a:lnTo>
                  <a:lnTo>
                    <a:pt x="43" y="104"/>
                  </a:lnTo>
                  <a:lnTo>
                    <a:pt x="37" y="104"/>
                  </a:lnTo>
                  <a:lnTo>
                    <a:pt x="30" y="105"/>
                  </a:lnTo>
                  <a:lnTo>
                    <a:pt x="25" y="105"/>
                  </a:lnTo>
                  <a:lnTo>
                    <a:pt x="20" y="105"/>
                  </a:lnTo>
                  <a:lnTo>
                    <a:pt x="17" y="105"/>
                  </a:lnTo>
                  <a:lnTo>
                    <a:pt x="12" y="104"/>
                  </a:lnTo>
                  <a:lnTo>
                    <a:pt x="9" y="104"/>
                  </a:lnTo>
                  <a:lnTo>
                    <a:pt x="3" y="99"/>
                  </a:lnTo>
                  <a:lnTo>
                    <a:pt x="0" y="97"/>
                  </a:lnTo>
                  <a:lnTo>
                    <a:pt x="0" y="90"/>
                  </a:lnTo>
                  <a:lnTo>
                    <a:pt x="3" y="85"/>
                  </a:lnTo>
                  <a:lnTo>
                    <a:pt x="7" y="79"/>
                  </a:lnTo>
                  <a:lnTo>
                    <a:pt x="13" y="73"/>
                  </a:lnTo>
                  <a:lnTo>
                    <a:pt x="19" y="66"/>
                  </a:lnTo>
                  <a:lnTo>
                    <a:pt x="27" y="60"/>
                  </a:lnTo>
                  <a:lnTo>
                    <a:pt x="34" y="54"/>
                  </a:lnTo>
                  <a:lnTo>
                    <a:pt x="42" y="47"/>
                  </a:lnTo>
                  <a:lnTo>
                    <a:pt x="45" y="45"/>
                  </a:lnTo>
                  <a:lnTo>
                    <a:pt x="49" y="42"/>
                  </a:lnTo>
                  <a:lnTo>
                    <a:pt x="53" y="40"/>
                  </a:lnTo>
                  <a:lnTo>
                    <a:pt x="57" y="37"/>
                  </a:lnTo>
                  <a:lnTo>
                    <a:pt x="63" y="32"/>
                  </a:lnTo>
                  <a:lnTo>
                    <a:pt x="68" y="30"/>
                  </a:lnTo>
                  <a:lnTo>
                    <a:pt x="71" y="27"/>
                  </a:lnTo>
                  <a:lnTo>
                    <a:pt x="73" y="27"/>
                  </a:lnTo>
                  <a:lnTo>
                    <a:pt x="118" y="7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693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8" name="Freeform 97"/>
            <p:cNvSpPr>
              <a:spLocks/>
            </p:cNvSpPr>
            <p:nvPr/>
          </p:nvSpPr>
          <p:spPr bwMode="auto">
            <a:xfrm>
              <a:off x="3501" y="3136"/>
              <a:ext cx="60" cy="30"/>
            </a:xfrm>
            <a:custGeom>
              <a:avLst/>
              <a:gdLst>
                <a:gd name="T0" fmla="*/ 0 w 180"/>
                <a:gd name="T1" fmla="*/ 77 h 91"/>
                <a:gd name="T2" fmla="*/ 59 w 180"/>
                <a:gd name="T3" fmla="*/ 47 h 91"/>
                <a:gd name="T4" fmla="*/ 143 w 180"/>
                <a:gd name="T5" fmla="*/ 0 h 91"/>
                <a:gd name="T6" fmla="*/ 180 w 180"/>
                <a:gd name="T7" fmla="*/ 26 h 91"/>
                <a:gd name="T8" fmla="*/ 58 w 180"/>
                <a:gd name="T9" fmla="*/ 91 h 91"/>
                <a:gd name="T10" fmla="*/ 0 w 180"/>
                <a:gd name="T11" fmla="*/ 77 h 91"/>
                <a:gd name="T12" fmla="*/ 0 w 180"/>
                <a:gd name="T13" fmla="*/ 77 h 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1"/>
                <a:gd name="T23" fmla="*/ 180 w 180"/>
                <a:gd name="T24" fmla="*/ 91 h 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1">
                  <a:moveTo>
                    <a:pt x="0" y="77"/>
                  </a:moveTo>
                  <a:lnTo>
                    <a:pt x="59" y="47"/>
                  </a:lnTo>
                  <a:lnTo>
                    <a:pt x="143" y="0"/>
                  </a:lnTo>
                  <a:lnTo>
                    <a:pt x="180" y="26"/>
                  </a:lnTo>
                  <a:lnTo>
                    <a:pt x="58" y="91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rot="10800000">
            <a:off x="6110288" y="1685925"/>
            <a:ext cx="2112962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82" name="Straight Arrow Connector 68"/>
          <p:cNvCxnSpPr>
            <a:cxnSpLocks noChangeShapeType="1"/>
          </p:cNvCxnSpPr>
          <p:nvPr/>
        </p:nvCxnSpPr>
        <p:spPr bwMode="auto">
          <a:xfrm rot="16200000" flipH="1">
            <a:off x="5858669" y="1875631"/>
            <a:ext cx="704850" cy="3254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3" name="TextBox 69"/>
          <p:cNvSpPr txBox="1">
            <a:spLocks noChangeArrowheads="1"/>
          </p:cNvSpPr>
          <p:nvPr/>
        </p:nvSpPr>
        <p:spPr bwMode="auto">
          <a:xfrm>
            <a:off x="6283325" y="2212975"/>
            <a:ext cx="2286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 pitchFamily="18" charset="0"/>
              </a:rPr>
              <a:t>x</a:t>
            </a:r>
          </a:p>
        </p:txBody>
      </p:sp>
      <p:sp>
        <p:nvSpPr>
          <p:cNvPr id="84" name="TextBox 70"/>
          <p:cNvSpPr txBox="1">
            <a:spLocks noChangeArrowheads="1"/>
          </p:cNvSpPr>
          <p:nvPr/>
        </p:nvSpPr>
        <p:spPr bwMode="auto">
          <a:xfrm>
            <a:off x="5902325" y="179388"/>
            <a:ext cx="22860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y</a:t>
            </a:r>
          </a:p>
        </p:txBody>
      </p:sp>
      <p:sp>
        <p:nvSpPr>
          <p:cNvPr id="85" name="TextBox 71"/>
          <p:cNvSpPr txBox="1">
            <a:spLocks noChangeArrowheads="1"/>
          </p:cNvSpPr>
          <p:nvPr/>
        </p:nvSpPr>
        <p:spPr bwMode="auto">
          <a:xfrm>
            <a:off x="4953000" y="1246188"/>
            <a:ext cx="217488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z</a:t>
            </a:r>
          </a:p>
        </p:txBody>
      </p:sp>
      <p:cxnSp>
        <p:nvCxnSpPr>
          <p:cNvPr id="86" name="Straight Arrow Connector 85"/>
          <p:cNvCxnSpPr/>
          <p:nvPr/>
        </p:nvCxnSpPr>
        <p:spPr bwMode="auto">
          <a:xfrm rot="5400000" flipH="1" flipV="1">
            <a:off x="7870825" y="1062038"/>
            <a:ext cx="974725" cy="269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Arc 86"/>
          <p:cNvSpPr/>
          <p:nvPr/>
        </p:nvSpPr>
        <p:spPr bwMode="auto">
          <a:xfrm>
            <a:off x="7432675" y="896938"/>
            <a:ext cx="1570038" cy="1571625"/>
          </a:xfrm>
          <a:prstGeom prst="arc">
            <a:avLst>
              <a:gd name="adj1" fmla="val 10791656"/>
              <a:gd name="adj2" fmla="val 17148610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88" name="Straight Arrow Connector 76"/>
          <p:cNvCxnSpPr>
            <a:cxnSpLocks noChangeShapeType="1"/>
          </p:cNvCxnSpPr>
          <p:nvPr/>
        </p:nvCxnSpPr>
        <p:spPr bwMode="auto">
          <a:xfrm rot="5400000" flipH="1" flipV="1">
            <a:off x="5507037" y="1144588"/>
            <a:ext cx="1084263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9" name="Oval 77"/>
          <p:cNvSpPr>
            <a:spLocks noChangeArrowheads="1"/>
          </p:cNvSpPr>
          <p:nvPr/>
        </p:nvSpPr>
        <p:spPr bwMode="auto">
          <a:xfrm>
            <a:off x="8197850" y="876300"/>
            <a:ext cx="53975" cy="5397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600000">
                                      <p:cBhvr>
                                        <p:cTn id="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Easier Way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Orthogonalize lookat vector system</a:t>
            </a:r>
          </a:p>
        </p:txBody>
      </p:sp>
      <p:sp>
        <p:nvSpPr>
          <p:cNvPr id="24" name="Freeform 23"/>
          <p:cNvSpPr/>
          <p:nvPr/>
        </p:nvSpPr>
        <p:spPr bwMode="auto">
          <a:xfrm>
            <a:off x="4876800" y="1905000"/>
            <a:ext cx="3870960" cy="2373630"/>
          </a:xfrm>
          <a:custGeom>
            <a:avLst/>
            <a:gdLst>
              <a:gd name="connsiteX0" fmla="*/ 0 w 3806190"/>
              <a:gd name="connsiteY0" fmla="*/ 1428750 h 1451610"/>
              <a:gd name="connsiteX1" fmla="*/ 1360170 w 3806190"/>
              <a:gd name="connsiteY1" fmla="*/ 0 h 1451610"/>
              <a:gd name="connsiteX2" fmla="*/ 3806190 w 3806190"/>
              <a:gd name="connsiteY2" fmla="*/ 0 h 1451610"/>
              <a:gd name="connsiteX3" fmla="*/ 3623310 w 3806190"/>
              <a:gd name="connsiteY3" fmla="*/ 1451610 h 1451610"/>
              <a:gd name="connsiteX4" fmla="*/ 0 w 3806190"/>
              <a:gd name="connsiteY4" fmla="*/ 1428750 h 1451610"/>
              <a:gd name="connsiteX0" fmla="*/ 0 w 3806190"/>
              <a:gd name="connsiteY0" fmla="*/ 1428750 h 1428750"/>
              <a:gd name="connsiteX1" fmla="*/ 1360170 w 3806190"/>
              <a:gd name="connsiteY1" fmla="*/ 0 h 1428750"/>
              <a:gd name="connsiteX2" fmla="*/ 3806190 w 3806190"/>
              <a:gd name="connsiteY2" fmla="*/ 0 h 1428750"/>
              <a:gd name="connsiteX3" fmla="*/ 3642360 w 3806190"/>
              <a:gd name="connsiteY3" fmla="*/ 1417320 h 1428750"/>
              <a:gd name="connsiteX4" fmla="*/ 0 w 3806190"/>
              <a:gd name="connsiteY4" fmla="*/ 1428750 h 1428750"/>
              <a:gd name="connsiteX0" fmla="*/ 0 w 3806190"/>
              <a:gd name="connsiteY0" fmla="*/ 2373630 h 2373630"/>
              <a:gd name="connsiteX1" fmla="*/ 2194560 w 3806190"/>
              <a:gd name="connsiteY1" fmla="*/ 0 h 2373630"/>
              <a:gd name="connsiteX2" fmla="*/ 3806190 w 3806190"/>
              <a:gd name="connsiteY2" fmla="*/ 944880 h 2373630"/>
              <a:gd name="connsiteX3" fmla="*/ 3642360 w 3806190"/>
              <a:gd name="connsiteY3" fmla="*/ 2362200 h 2373630"/>
              <a:gd name="connsiteX4" fmla="*/ 0 w 3806190"/>
              <a:gd name="connsiteY4" fmla="*/ 2373630 h 2373630"/>
              <a:gd name="connsiteX0" fmla="*/ 0 w 3870960"/>
              <a:gd name="connsiteY0" fmla="*/ 2373630 h 2373630"/>
              <a:gd name="connsiteX1" fmla="*/ 2194560 w 3870960"/>
              <a:gd name="connsiteY1" fmla="*/ 0 h 2373630"/>
              <a:gd name="connsiteX2" fmla="*/ 3870960 w 3870960"/>
              <a:gd name="connsiteY2" fmla="*/ 0 h 2373630"/>
              <a:gd name="connsiteX3" fmla="*/ 3642360 w 3870960"/>
              <a:gd name="connsiteY3" fmla="*/ 2362200 h 2373630"/>
              <a:gd name="connsiteX4" fmla="*/ 0 w 3870960"/>
              <a:gd name="connsiteY4" fmla="*/ 2373630 h 237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0960" h="2373630">
                <a:moveTo>
                  <a:pt x="0" y="2373630"/>
                </a:moveTo>
                <a:lnTo>
                  <a:pt x="2194560" y="0"/>
                </a:lnTo>
                <a:lnTo>
                  <a:pt x="3870960" y="0"/>
                </a:lnTo>
                <a:lnTo>
                  <a:pt x="3642360" y="2362200"/>
                </a:lnTo>
                <a:lnTo>
                  <a:pt x="0" y="237363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Straight Arrow Connector 4"/>
          <p:cNvCxnSpPr>
            <a:cxnSpLocks noChangeShapeType="1"/>
            <a:endCxn id="30" idx="3"/>
          </p:cNvCxnSpPr>
          <p:nvPr/>
        </p:nvCxnSpPr>
        <p:spPr bwMode="auto">
          <a:xfrm rot="5400000">
            <a:off x="5433060" y="3086100"/>
            <a:ext cx="989013" cy="912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5"/>
          <p:cNvCxnSpPr>
            <a:cxnSpLocks noChangeShapeType="1"/>
            <a:endCxn id="29" idx="2"/>
          </p:cNvCxnSpPr>
          <p:nvPr/>
        </p:nvCxnSpPr>
        <p:spPr bwMode="auto">
          <a:xfrm rot="5400000" flipH="1" flipV="1">
            <a:off x="5325904" y="1980407"/>
            <a:ext cx="2128837" cy="6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6"/>
          <p:cNvCxnSpPr>
            <a:cxnSpLocks noChangeShapeType="1"/>
            <a:endCxn id="28" idx="1"/>
          </p:cNvCxnSpPr>
          <p:nvPr/>
        </p:nvCxnSpPr>
        <p:spPr bwMode="auto">
          <a:xfrm>
            <a:off x="6383973" y="3048000"/>
            <a:ext cx="19065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290560" y="2819400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x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6233160" y="457200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y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5166360" y="3805238"/>
            <a:ext cx="30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z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rot="5400000" flipH="1" flipV="1">
            <a:off x="5736273" y="2400300"/>
            <a:ext cx="12969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12"/>
          <p:cNvSpPr txBox="1">
            <a:spLocks noChangeArrowheads="1"/>
          </p:cNvSpPr>
          <p:nvPr/>
        </p:nvSpPr>
        <p:spPr bwMode="auto">
          <a:xfrm>
            <a:off x="5941666" y="1524000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</a:rPr>
              <a:t>up</a:t>
            </a:r>
            <a:endParaRPr lang="en-US" sz="2400" b="1" dirty="0">
              <a:latin typeface="Times New Roman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 flipV="1">
            <a:off x="6385560" y="2221273"/>
            <a:ext cx="1146345" cy="8267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14"/>
          <p:cNvSpPr txBox="1">
            <a:spLocks noChangeArrowheads="1"/>
          </p:cNvSpPr>
          <p:nvPr/>
        </p:nvSpPr>
        <p:spPr bwMode="auto">
          <a:xfrm>
            <a:off x="7497347" y="1904507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</a:rPr>
              <a:t>v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6377940" y="0"/>
            <a:ext cx="1153965" cy="4892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52400" dist="2540000" dir="5400000" algn="t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Easier Way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Orthogonalize</a:t>
            </a:r>
            <a:r>
              <a:rPr lang="en-US" dirty="0" smtClean="0"/>
              <a:t> </a:t>
            </a:r>
            <a:r>
              <a:rPr lang="en-US" dirty="0" err="1" smtClean="0"/>
              <a:t>lookat</a:t>
            </a:r>
            <a:r>
              <a:rPr lang="en-US" dirty="0" smtClean="0"/>
              <a:t> vector system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Let </a:t>
            </a:r>
            <a:r>
              <a:rPr lang="en-US" b="1" dirty="0" smtClean="0">
                <a:sym typeface="Wingdings" pitchFamily="2" charset="2"/>
              </a:rPr>
              <a:t>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=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dirty="0"/>
              <a:t> </a:t>
            </a:r>
            <a:r>
              <a:rPr lang="en-US" b="1" dirty="0" smtClean="0"/>
              <a:t>up</a:t>
            </a:r>
            <a:r>
              <a:rPr lang="en-US" dirty="0" smtClean="0"/>
              <a:t>/||</a:t>
            </a:r>
            <a:r>
              <a:rPr lang="en-US" b="1" dirty="0" err="1"/>
              <a:t>v</a:t>
            </a:r>
            <a:r>
              <a:rPr lang="en-US" dirty="0" err="1">
                <a:sym typeface="Symbol" pitchFamily="18" charset="2"/>
              </a:rPr>
              <a:t></a:t>
            </a:r>
            <a:r>
              <a:rPr lang="en-US" b="1" dirty="0" err="1" smtClean="0"/>
              <a:t>up</a:t>
            </a:r>
            <a:r>
              <a:rPr lang="en-US" dirty="0" smtClean="0"/>
              <a:t>||</a:t>
            </a:r>
            <a:endParaRPr lang="en-US" dirty="0" smtClean="0"/>
          </a:p>
        </p:txBody>
      </p:sp>
      <p:sp>
        <p:nvSpPr>
          <p:cNvPr id="22" name="Freeform 21"/>
          <p:cNvSpPr/>
          <p:nvPr/>
        </p:nvSpPr>
        <p:spPr bwMode="auto">
          <a:xfrm>
            <a:off x="4876800" y="1905000"/>
            <a:ext cx="3870960" cy="2373630"/>
          </a:xfrm>
          <a:custGeom>
            <a:avLst/>
            <a:gdLst>
              <a:gd name="connsiteX0" fmla="*/ 0 w 3806190"/>
              <a:gd name="connsiteY0" fmla="*/ 1428750 h 1451610"/>
              <a:gd name="connsiteX1" fmla="*/ 1360170 w 3806190"/>
              <a:gd name="connsiteY1" fmla="*/ 0 h 1451610"/>
              <a:gd name="connsiteX2" fmla="*/ 3806190 w 3806190"/>
              <a:gd name="connsiteY2" fmla="*/ 0 h 1451610"/>
              <a:gd name="connsiteX3" fmla="*/ 3623310 w 3806190"/>
              <a:gd name="connsiteY3" fmla="*/ 1451610 h 1451610"/>
              <a:gd name="connsiteX4" fmla="*/ 0 w 3806190"/>
              <a:gd name="connsiteY4" fmla="*/ 1428750 h 1451610"/>
              <a:gd name="connsiteX0" fmla="*/ 0 w 3806190"/>
              <a:gd name="connsiteY0" fmla="*/ 1428750 h 1428750"/>
              <a:gd name="connsiteX1" fmla="*/ 1360170 w 3806190"/>
              <a:gd name="connsiteY1" fmla="*/ 0 h 1428750"/>
              <a:gd name="connsiteX2" fmla="*/ 3806190 w 3806190"/>
              <a:gd name="connsiteY2" fmla="*/ 0 h 1428750"/>
              <a:gd name="connsiteX3" fmla="*/ 3642360 w 3806190"/>
              <a:gd name="connsiteY3" fmla="*/ 1417320 h 1428750"/>
              <a:gd name="connsiteX4" fmla="*/ 0 w 3806190"/>
              <a:gd name="connsiteY4" fmla="*/ 1428750 h 1428750"/>
              <a:gd name="connsiteX0" fmla="*/ 0 w 3806190"/>
              <a:gd name="connsiteY0" fmla="*/ 2373630 h 2373630"/>
              <a:gd name="connsiteX1" fmla="*/ 2194560 w 3806190"/>
              <a:gd name="connsiteY1" fmla="*/ 0 h 2373630"/>
              <a:gd name="connsiteX2" fmla="*/ 3806190 w 3806190"/>
              <a:gd name="connsiteY2" fmla="*/ 944880 h 2373630"/>
              <a:gd name="connsiteX3" fmla="*/ 3642360 w 3806190"/>
              <a:gd name="connsiteY3" fmla="*/ 2362200 h 2373630"/>
              <a:gd name="connsiteX4" fmla="*/ 0 w 3806190"/>
              <a:gd name="connsiteY4" fmla="*/ 2373630 h 2373630"/>
              <a:gd name="connsiteX0" fmla="*/ 0 w 3870960"/>
              <a:gd name="connsiteY0" fmla="*/ 2373630 h 2373630"/>
              <a:gd name="connsiteX1" fmla="*/ 2194560 w 3870960"/>
              <a:gd name="connsiteY1" fmla="*/ 0 h 2373630"/>
              <a:gd name="connsiteX2" fmla="*/ 3870960 w 3870960"/>
              <a:gd name="connsiteY2" fmla="*/ 0 h 2373630"/>
              <a:gd name="connsiteX3" fmla="*/ 3642360 w 3870960"/>
              <a:gd name="connsiteY3" fmla="*/ 2362200 h 2373630"/>
              <a:gd name="connsiteX4" fmla="*/ 0 w 3870960"/>
              <a:gd name="connsiteY4" fmla="*/ 2373630 h 237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0960" h="2373630">
                <a:moveTo>
                  <a:pt x="0" y="2373630"/>
                </a:moveTo>
                <a:lnTo>
                  <a:pt x="2194560" y="0"/>
                </a:lnTo>
                <a:lnTo>
                  <a:pt x="3870960" y="0"/>
                </a:lnTo>
                <a:lnTo>
                  <a:pt x="3642360" y="2362200"/>
                </a:lnTo>
                <a:lnTo>
                  <a:pt x="0" y="237363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Straight Arrow Connector 4"/>
          <p:cNvCxnSpPr>
            <a:cxnSpLocks noChangeShapeType="1"/>
            <a:endCxn id="28" idx="3"/>
          </p:cNvCxnSpPr>
          <p:nvPr/>
        </p:nvCxnSpPr>
        <p:spPr bwMode="auto">
          <a:xfrm rot="5400000">
            <a:off x="5433060" y="3086100"/>
            <a:ext cx="989013" cy="912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5"/>
          <p:cNvCxnSpPr>
            <a:cxnSpLocks noChangeShapeType="1"/>
            <a:endCxn id="27" idx="2"/>
          </p:cNvCxnSpPr>
          <p:nvPr/>
        </p:nvCxnSpPr>
        <p:spPr bwMode="auto">
          <a:xfrm rot="5400000" flipH="1" flipV="1">
            <a:off x="5325904" y="1980407"/>
            <a:ext cx="2128837" cy="6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6"/>
          <p:cNvCxnSpPr>
            <a:cxnSpLocks noChangeShapeType="1"/>
            <a:endCxn id="26" idx="1"/>
          </p:cNvCxnSpPr>
          <p:nvPr/>
        </p:nvCxnSpPr>
        <p:spPr bwMode="auto">
          <a:xfrm>
            <a:off x="6383973" y="3048000"/>
            <a:ext cx="19065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290560" y="2819400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x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6233160" y="457200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y</a:t>
            </a: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5166360" y="3805238"/>
            <a:ext cx="30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z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 rot="5400000" flipH="1" flipV="1">
            <a:off x="5736273" y="2400300"/>
            <a:ext cx="12969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12"/>
          <p:cNvSpPr txBox="1">
            <a:spLocks noChangeArrowheads="1"/>
          </p:cNvSpPr>
          <p:nvPr/>
        </p:nvSpPr>
        <p:spPr bwMode="auto">
          <a:xfrm>
            <a:off x="5938110" y="1524000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smtClean="0">
                <a:latin typeface="Times New Roman" pitchFamily="18" charset="0"/>
              </a:rPr>
              <a:t>up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36" name="TextBox 14"/>
          <p:cNvSpPr txBox="1">
            <a:spLocks noChangeArrowheads="1"/>
          </p:cNvSpPr>
          <p:nvPr/>
        </p:nvSpPr>
        <p:spPr bwMode="auto">
          <a:xfrm>
            <a:off x="7456010" y="3270915"/>
            <a:ext cx="320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</a:rPr>
              <a:t>r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6385560" y="2221273"/>
            <a:ext cx="1146345" cy="8267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14"/>
          <p:cNvSpPr txBox="1">
            <a:spLocks noChangeArrowheads="1"/>
          </p:cNvSpPr>
          <p:nvPr/>
        </p:nvSpPr>
        <p:spPr bwMode="auto">
          <a:xfrm>
            <a:off x="7497347" y="1904507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</a:rPr>
              <a:t>v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flipV="1">
            <a:off x="6377940" y="0"/>
            <a:ext cx="1153965" cy="4892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52400" dist="2540000" dir="5400000" algn="t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393480" y="502993"/>
            <a:ext cx="1138425" cy="4161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52400" dist="2540000" dir="5400000" algn="t" rotWithShape="0">
              <a:prstClr val="black">
                <a:alpha val="40000"/>
              </a:prstClr>
            </a:outerShdw>
          </a:effec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6400800" y="3048002"/>
            <a:ext cx="1113763" cy="4568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Easier Way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Orthogonalize</a:t>
            </a:r>
            <a:r>
              <a:rPr lang="en-US" dirty="0" smtClean="0"/>
              <a:t> </a:t>
            </a:r>
            <a:r>
              <a:rPr lang="en-US" dirty="0" err="1" smtClean="0"/>
              <a:t>lookat</a:t>
            </a:r>
            <a:r>
              <a:rPr lang="en-US" dirty="0" smtClean="0"/>
              <a:t> vector system</a:t>
            </a:r>
          </a:p>
          <a:p>
            <a:pPr lvl="1"/>
            <a:r>
              <a:rPr lang="en-US" dirty="0">
                <a:sym typeface="Wingdings" pitchFamily="2" charset="2"/>
              </a:rPr>
              <a:t>Let </a:t>
            </a:r>
            <a:r>
              <a:rPr lang="en-US" b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 =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dirty="0"/>
              <a:t> </a:t>
            </a:r>
            <a:r>
              <a:rPr lang="en-US" b="1" dirty="0"/>
              <a:t>up</a:t>
            </a:r>
            <a:r>
              <a:rPr lang="en-US" dirty="0"/>
              <a:t>/||</a:t>
            </a:r>
            <a:r>
              <a:rPr lang="en-US" b="1" dirty="0" err="1"/>
              <a:t>v</a:t>
            </a:r>
            <a:r>
              <a:rPr lang="en-US" dirty="0" err="1">
                <a:sym typeface="Symbol" pitchFamily="18" charset="2"/>
              </a:rPr>
              <a:t></a:t>
            </a:r>
            <a:r>
              <a:rPr lang="en-US" b="1" dirty="0" err="1"/>
              <a:t>up</a:t>
            </a:r>
            <a:r>
              <a:rPr lang="en-US" dirty="0"/>
              <a:t>||</a:t>
            </a:r>
          </a:p>
          <a:p>
            <a:pPr lvl="1"/>
            <a:r>
              <a:rPr lang="en-US" dirty="0" smtClean="0"/>
              <a:t>Let </a:t>
            </a:r>
            <a:r>
              <a:rPr lang="en-US" b="1" dirty="0" smtClean="0"/>
              <a:t>u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b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</a:t>
            </a:r>
            <a:r>
              <a:rPr lang="en-US" dirty="0" smtClean="0"/>
              <a:t> </a:t>
            </a:r>
            <a:r>
              <a:rPr lang="en-US" b="1" dirty="0" smtClean="0"/>
              <a:t>v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19" name="Freeform 18"/>
          <p:cNvSpPr/>
          <p:nvPr/>
        </p:nvSpPr>
        <p:spPr bwMode="auto">
          <a:xfrm>
            <a:off x="4876800" y="1905000"/>
            <a:ext cx="3870960" cy="2373630"/>
          </a:xfrm>
          <a:custGeom>
            <a:avLst/>
            <a:gdLst>
              <a:gd name="connsiteX0" fmla="*/ 0 w 3806190"/>
              <a:gd name="connsiteY0" fmla="*/ 1428750 h 1451610"/>
              <a:gd name="connsiteX1" fmla="*/ 1360170 w 3806190"/>
              <a:gd name="connsiteY1" fmla="*/ 0 h 1451610"/>
              <a:gd name="connsiteX2" fmla="*/ 3806190 w 3806190"/>
              <a:gd name="connsiteY2" fmla="*/ 0 h 1451610"/>
              <a:gd name="connsiteX3" fmla="*/ 3623310 w 3806190"/>
              <a:gd name="connsiteY3" fmla="*/ 1451610 h 1451610"/>
              <a:gd name="connsiteX4" fmla="*/ 0 w 3806190"/>
              <a:gd name="connsiteY4" fmla="*/ 1428750 h 1451610"/>
              <a:gd name="connsiteX0" fmla="*/ 0 w 3806190"/>
              <a:gd name="connsiteY0" fmla="*/ 1428750 h 1428750"/>
              <a:gd name="connsiteX1" fmla="*/ 1360170 w 3806190"/>
              <a:gd name="connsiteY1" fmla="*/ 0 h 1428750"/>
              <a:gd name="connsiteX2" fmla="*/ 3806190 w 3806190"/>
              <a:gd name="connsiteY2" fmla="*/ 0 h 1428750"/>
              <a:gd name="connsiteX3" fmla="*/ 3642360 w 3806190"/>
              <a:gd name="connsiteY3" fmla="*/ 1417320 h 1428750"/>
              <a:gd name="connsiteX4" fmla="*/ 0 w 3806190"/>
              <a:gd name="connsiteY4" fmla="*/ 1428750 h 1428750"/>
              <a:gd name="connsiteX0" fmla="*/ 0 w 3806190"/>
              <a:gd name="connsiteY0" fmla="*/ 2373630 h 2373630"/>
              <a:gd name="connsiteX1" fmla="*/ 2194560 w 3806190"/>
              <a:gd name="connsiteY1" fmla="*/ 0 h 2373630"/>
              <a:gd name="connsiteX2" fmla="*/ 3806190 w 3806190"/>
              <a:gd name="connsiteY2" fmla="*/ 944880 h 2373630"/>
              <a:gd name="connsiteX3" fmla="*/ 3642360 w 3806190"/>
              <a:gd name="connsiteY3" fmla="*/ 2362200 h 2373630"/>
              <a:gd name="connsiteX4" fmla="*/ 0 w 3806190"/>
              <a:gd name="connsiteY4" fmla="*/ 2373630 h 2373630"/>
              <a:gd name="connsiteX0" fmla="*/ 0 w 3870960"/>
              <a:gd name="connsiteY0" fmla="*/ 2373630 h 2373630"/>
              <a:gd name="connsiteX1" fmla="*/ 2194560 w 3870960"/>
              <a:gd name="connsiteY1" fmla="*/ 0 h 2373630"/>
              <a:gd name="connsiteX2" fmla="*/ 3870960 w 3870960"/>
              <a:gd name="connsiteY2" fmla="*/ 0 h 2373630"/>
              <a:gd name="connsiteX3" fmla="*/ 3642360 w 3870960"/>
              <a:gd name="connsiteY3" fmla="*/ 2362200 h 2373630"/>
              <a:gd name="connsiteX4" fmla="*/ 0 w 3870960"/>
              <a:gd name="connsiteY4" fmla="*/ 2373630 h 237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0960" h="2373630">
                <a:moveTo>
                  <a:pt x="0" y="2373630"/>
                </a:moveTo>
                <a:lnTo>
                  <a:pt x="2194560" y="0"/>
                </a:lnTo>
                <a:lnTo>
                  <a:pt x="3870960" y="0"/>
                </a:lnTo>
                <a:lnTo>
                  <a:pt x="3642360" y="2362200"/>
                </a:lnTo>
                <a:lnTo>
                  <a:pt x="0" y="237363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Straight Arrow Connector 4"/>
          <p:cNvCxnSpPr>
            <a:cxnSpLocks noChangeShapeType="1"/>
            <a:endCxn id="25" idx="3"/>
          </p:cNvCxnSpPr>
          <p:nvPr/>
        </p:nvCxnSpPr>
        <p:spPr bwMode="auto">
          <a:xfrm rot="5400000">
            <a:off x="5433060" y="3086100"/>
            <a:ext cx="989013" cy="912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" name="Straight Arrow Connector 5"/>
          <p:cNvCxnSpPr>
            <a:cxnSpLocks noChangeShapeType="1"/>
            <a:endCxn id="24" idx="2"/>
          </p:cNvCxnSpPr>
          <p:nvPr/>
        </p:nvCxnSpPr>
        <p:spPr bwMode="auto">
          <a:xfrm rot="5400000" flipH="1" flipV="1">
            <a:off x="5325904" y="1980407"/>
            <a:ext cx="2128837" cy="6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" name="Straight Arrow Connector 6"/>
          <p:cNvCxnSpPr>
            <a:cxnSpLocks noChangeShapeType="1"/>
            <a:endCxn id="23" idx="1"/>
          </p:cNvCxnSpPr>
          <p:nvPr/>
        </p:nvCxnSpPr>
        <p:spPr bwMode="auto">
          <a:xfrm>
            <a:off x="6383973" y="3048000"/>
            <a:ext cx="19065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290560" y="2819400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x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6233160" y="457200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y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5166360" y="3805238"/>
            <a:ext cx="30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z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rot="5400000" flipH="1" flipV="1">
            <a:off x="5736273" y="2400300"/>
            <a:ext cx="12969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12"/>
          <p:cNvSpPr txBox="1">
            <a:spLocks noChangeArrowheads="1"/>
          </p:cNvSpPr>
          <p:nvPr/>
        </p:nvSpPr>
        <p:spPr bwMode="auto">
          <a:xfrm>
            <a:off x="5938110" y="1524000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</a:rPr>
              <a:t>up</a:t>
            </a:r>
            <a:endParaRPr lang="en-US" sz="2400" b="1" dirty="0">
              <a:latin typeface="Times New Roman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 flipH="1" flipV="1">
            <a:off x="5907632" y="2031385"/>
            <a:ext cx="470625" cy="9869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12"/>
          <p:cNvSpPr txBox="1">
            <a:spLocks noChangeArrowheads="1"/>
          </p:cNvSpPr>
          <p:nvPr/>
        </p:nvSpPr>
        <p:spPr bwMode="auto">
          <a:xfrm>
            <a:off x="5634530" y="1683415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</a:rPr>
              <a:t>u</a:t>
            </a:r>
            <a:endParaRPr lang="en-US" sz="2400" b="1" dirty="0">
              <a:latin typeface="Times New Roman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6385560" y="2221273"/>
            <a:ext cx="1146345" cy="8267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14"/>
          <p:cNvSpPr txBox="1">
            <a:spLocks noChangeArrowheads="1"/>
          </p:cNvSpPr>
          <p:nvPr/>
        </p:nvSpPr>
        <p:spPr bwMode="auto">
          <a:xfrm>
            <a:off x="7497347" y="1904507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</a:rPr>
              <a:t>v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6377940" y="0"/>
            <a:ext cx="1153965" cy="4892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52400" dist="25400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40" name="TextBox 14"/>
          <p:cNvSpPr txBox="1">
            <a:spLocks noChangeArrowheads="1"/>
          </p:cNvSpPr>
          <p:nvPr/>
        </p:nvSpPr>
        <p:spPr bwMode="auto">
          <a:xfrm>
            <a:off x="7456010" y="3270915"/>
            <a:ext cx="320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</a:rPr>
              <a:t>r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5812624" y="502993"/>
            <a:ext cx="580856" cy="4161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52400" dist="2540000" dir="5400000" algn="t" rotWithShape="0">
              <a:prstClr val="black">
                <a:alpha val="40000"/>
              </a:prstClr>
            </a:outerShdw>
          </a:effectLst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6393480" y="502993"/>
            <a:ext cx="1138425" cy="4161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52400" dist="2540000" dir="5400000" algn="t" rotWithShape="0">
              <a:prstClr val="black">
                <a:alpha val="40000"/>
              </a:prstClr>
            </a:outerShdw>
          </a:effectLst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6400800" y="3048002"/>
            <a:ext cx="1113763" cy="4568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Easier Way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Orthogonalize</a:t>
            </a:r>
            <a:r>
              <a:rPr lang="en-US" dirty="0" smtClean="0"/>
              <a:t> </a:t>
            </a:r>
            <a:r>
              <a:rPr lang="en-US" dirty="0" err="1" smtClean="0"/>
              <a:t>lookat</a:t>
            </a:r>
            <a:r>
              <a:rPr lang="en-US" dirty="0" smtClean="0"/>
              <a:t> vector system</a:t>
            </a:r>
          </a:p>
          <a:p>
            <a:pPr lvl="1"/>
            <a:r>
              <a:rPr lang="en-US" dirty="0">
                <a:sym typeface="Wingdings" pitchFamily="2" charset="2"/>
              </a:rPr>
              <a:t>Let </a:t>
            </a:r>
            <a:r>
              <a:rPr lang="en-US" b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 =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dirty="0"/>
              <a:t> </a:t>
            </a:r>
            <a:r>
              <a:rPr lang="en-US" b="1" dirty="0"/>
              <a:t>up</a:t>
            </a:r>
            <a:r>
              <a:rPr lang="en-US" dirty="0"/>
              <a:t>/||</a:t>
            </a:r>
            <a:r>
              <a:rPr lang="en-US" b="1" dirty="0" err="1"/>
              <a:t>v</a:t>
            </a:r>
            <a:r>
              <a:rPr lang="en-US" dirty="0" err="1">
                <a:sym typeface="Symbol" pitchFamily="18" charset="2"/>
              </a:rPr>
              <a:t></a:t>
            </a:r>
            <a:r>
              <a:rPr lang="en-US" b="1" dirty="0" err="1"/>
              <a:t>up</a:t>
            </a:r>
            <a:r>
              <a:rPr lang="en-US" dirty="0"/>
              <a:t>||</a:t>
            </a:r>
          </a:p>
          <a:p>
            <a:pPr lvl="1"/>
            <a:r>
              <a:rPr lang="en-US" dirty="0" smtClean="0"/>
              <a:t>Let </a:t>
            </a:r>
            <a:r>
              <a:rPr lang="en-US" b="1" dirty="0" smtClean="0"/>
              <a:t>u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b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</a:t>
            </a:r>
            <a:r>
              <a:rPr lang="en-US" dirty="0" smtClean="0"/>
              <a:t> </a:t>
            </a:r>
            <a:r>
              <a:rPr lang="en-US" b="1" dirty="0" smtClean="0"/>
              <a:t>v</a:t>
            </a:r>
          </a:p>
          <a:p>
            <a:pPr lvl="1"/>
            <a:r>
              <a:rPr lang="en-US" dirty="0" smtClean="0"/>
              <a:t>Create rotation matrix from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b="1" dirty="0" err="1" smtClean="0"/>
              <a:t>r</a:t>
            </a:r>
            <a:r>
              <a:rPr lang="en-US" dirty="0" err="1" smtClean="0"/>
              <a:t>,</a:t>
            </a:r>
            <a:r>
              <a:rPr lang="en-US" b="1" dirty="0" err="1" smtClean="0"/>
              <a:t>u</a:t>
            </a:r>
            <a:r>
              <a:rPr lang="en-US" dirty="0" smtClean="0"/>
              <a:t>,-</a:t>
            </a:r>
            <a:r>
              <a:rPr lang="en-US" b="1" dirty="0" smtClean="0"/>
              <a:t>v</a:t>
            </a:r>
            <a:r>
              <a:rPr lang="en-US" dirty="0" smtClean="0"/>
              <a:t>&gt; to &lt;</a:t>
            </a:r>
            <a:r>
              <a:rPr lang="en-US" i="1" dirty="0" err="1" smtClean="0"/>
              <a:t>x</a:t>
            </a:r>
            <a:r>
              <a:rPr lang="en-US" dirty="0" err="1" smtClean="0"/>
              <a:t>.</a:t>
            </a:r>
            <a:r>
              <a:rPr lang="en-US" i="1" dirty="0" err="1" smtClean="0"/>
              <a:t>y</a:t>
            </a:r>
            <a:r>
              <a:rPr lang="en-US" dirty="0" err="1" smtClean="0"/>
              <a:t>,</a:t>
            </a:r>
            <a:r>
              <a:rPr lang="en-US" i="1" dirty="0" err="1" smtClean="0"/>
              <a:t>z</a:t>
            </a:r>
            <a:r>
              <a:rPr lang="en-US" dirty="0" smtClean="0"/>
              <a:t>&gt;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R </a:t>
            </a:r>
            <a:r>
              <a:rPr lang="en-US" b="1" dirty="0" err="1" smtClean="0"/>
              <a:t>r</a:t>
            </a:r>
            <a:r>
              <a:rPr lang="en-US" dirty="0" smtClean="0"/>
              <a:t> = </a:t>
            </a:r>
            <a:r>
              <a:rPr lang="en-US" b="1" dirty="0" smtClean="0"/>
              <a:t>x</a:t>
            </a:r>
            <a:r>
              <a:rPr lang="en-US" dirty="0" smtClean="0"/>
              <a:t>, R </a:t>
            </a:r>
            <a:r>
              <a:rPr lang="en-US" b="1" dirty="0" smtClean="0"/>
              <a:t>u</a:t>
            </a:r>
            <a:r>
              <a:rPr lang="en-US" dirty="0" smtClean="0"/>
              <a:t> = </a:t>
            </a:r>
            <a:r>
              <a:rPr lang="en-US" b="1" dirty="0" smtClean="0"/>
              <a:t>y</a:t>
            </a:r>
            <a:r>
              <a:rPr lang="en-US" dirty="0" smtClean="0"/>
              <a:t>, R </a:t>
            </a:r>
            <a:r>
              <a:rPr lang="en-US" b="1" dirty="0" smtClean="0"/>
              <a:t>v</a:t>
            </a:r>
            <a:r>
              <a:rPr lang="en-US" dirty="0" smtClean="0"/>
              <a:t> = -</a:t>
            </a:r>
            <a:r>
              <a:rPr lang="en-US" b="1" dirty="0" smtClean="0"/>
              <a:t>z</a:t>
            </a:r>
            <a:endParaRPr lang="en-US" b="1" dirty="0" smtClean="0"/>
          </a:p>
        </p:txBody>
      </p:sp>
      <p:sp>
        <p:nvSpPr>
          <p:cNvPr id="19" name="Freeform 18"/>
          <p:cNvSpPr/>
          <p:nvPr/>
        </p:nvSpPr>
        <p:spPr bwMode="auto">
          <a:xfrm>
            <a:off x="4876800" y="1905000"/>
            <a:ext cx="3870960" cy="2373630"/>
          </a:xfrm>
          <a:custGeom>
            <a:avLst/>
            <a:gdLst>
              <a:gd name="connsiteX0" fmla="*/ 0 w 3806190"/>
              <a:gd name="connsiteY0" fmla="*/ 1428750 h 1451610"/>
              <a:gd name="connsiteX1" fmla="*/ 1360170 w 3806190"/>
              <a:gd name="connsiteY1" fmla="*/ 0 h 1451610"/>
              <a:gd name="connsiteX2" fmla="*/ 3806190 w 3806190"/>
              <a:gd name="connsiteY2" fmla="*/ 0 h 1451610"/>
              <a:gd name="connsiteX3" fmla="*/ 3623310 w 3806190"/>
              <a:gd name="connsiteY3" fmla="*/ 1451610 h 1451610"/>
              <a:gd name="connsiteX4" fmla="*/ 0 w 3806190"/>
              <a:gd name="connsiteY4" fmla="*/ 1428750 h 1451610"/>
              <a:gd name="connsiteX0" fmla="*/ 0 w 3806190"/>
              <a:gd name="connsiteY0" fmla="*/ 1428750 h 1428750"/>
              <a:gd name="connsiteX1" fmla="*/ 1360170 w 3806190"/>
              <a:gd name="connsiteY1" fmla="*/ 0 h 1428750"/>
              <a:gd name="connsiteX2" fmla="*/ 3806190 w 3806190"/>
              <a:gd name="connsiteY2" fmla="*/ 0 h 1428750"/>
              <a:gd name="connsiteX3" fmla="*/ 3642360 w 3806190"/>
              <a:gd name="connsiteY3" fmla="*/ 1417320 h 1428750"/>
              <a:gd name="connsiteX4" fmla="*/ 0 w 3806190"/>
              <a:gd name="connsiteY4" fmla="*/ 1428750 h 1428750"/>
              <a:gd name="connsiteX0" fmla="*/ 0 w 3806190"/>
              <a:gd name="connsiteY0" fmla="*/ 2373630 h 2373630"/>
              <a:gd name="connsiteX1" fmla="*/ 2194560 w 3806190"/>
              <a:gd name="connsiteY1" fmla="*/ 0 h 2373630"/>
              <a:gd name="connsiteX2" fmla="*/ 3806190 w 3806190"/>
              <a:gd name="connsiteY2" fmla="*/ 944880 h 2373630"/>
              <a:gd name="connsiteX3" fmla="*/ 3642360 w 3806190"/>
              <a:gd name="connsiteY3" fmla="*/ 2362200 h 2373630"/>
              <a:gd name="connsiteX4" fmla="*/ 0 w 3806190"/>
              <a:gd name="connsiteY4" fmla="*/ 2373630 h 2373630"/>
              <a:gd name="connsiteX0" fmla="*/ 0 w 3870960"/>
              <a:gd name="connsiteY0" fmla="*/ 2373630 h 2373630"/>
              <a:gd name="connsiteX1" fmla="*/ 2194560 w 3870960"/>
              <a:gd name="connsiteY1" fmla="*/ 0 h 2373630"/>
              <a:gd name="connsiteX2" fmla="*/ 3870960 w 3870960"/>
              <a:gd name="connsiteY2" fmla="*/ 0 h 2373630"/>
              <a:gd name="connsiteX3" fmla="*/ 3642360 w 3870960"/>
              <a:gd name="connsiteY3" fmla="*/ 2362200 h 2373630"/>
              <a:gd name="connsiteX4" fmla="*/ 0 w 3870960"/>
              <a:gd name="connsiteY4" fmla="*/ 2373630 h 237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0960" h="2373630">
                <a:moveTo>
                  <a:pt x="0" y="2373630"/>
                </a:moveTo>
                <a:lnTo>
                  <a:pt x="2194560" y="0"/>
                </a:lnTo>
                <a:lnTo>
                  <a:pt x="3870960" y="0"/>
                </a:lnTo>
                <a:lnTo>
                  <a:pt x="3642360" y="2362200"/>
                </a:lnTo>
                <a:lnTo>
                  <a:pt x="0" y="237363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Straight Arrow Connector 4"/>
          <p:cNvCxnSpPr>
            <a:cxnSpLocks noChangeShapeType="1"/>
            <a:endCxn id="25" idx="3"/>
          </p:cNvCxnSpPr>
          <p:nvPr/>
        </p:nvCxnSpPr>
        <p:spPr bwMode="auto">
          <a:xfrm rot="5400000">
            <a:off x="5433060" y="3086100"/>
            <a:ext cx="989013" cy="912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" name="Straight Arrow Connector 5"/>
          <p:cNvCxnSpPr>
            <a:cxnSpLocks noChangeShapeType="1"/>
            <a:endCxn id="24" idx="2"/>
          </p:cNvCxnSpPr>
          <p:nvPr/>
        </p:nvCxnSpPr>
        <p:spPr bwMode="auto">
          <a:xfrm rot="5400000" flipH="1" flipV="1">
            <a:off x="5325904" y="1980407"/>
            <a:ext cx="2128837" cy="6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" name="Straight Arrow Connector 6"/>
          <p:cNvCxnSpPr>
            <a:cxnSpLocks noChangeShapeType="1"/>
            <a:endCxn id="23" idx="1"/>
          </p:cNvCxnSpPr>
          <p:nvPr/>
        </p:nvCxnSpPr>
        <p:spPr bwMode="auto">
          <a:xfrm>
            <a:off x="6383973" y="3048000"/>
            <a:ext cx="19065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290560" y="2819400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x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6233160" y="457200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y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5166360" y="3805238"/>
            <a:ext cx="30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z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rot="5400000" flipH="1" flipV="1">
            <a:off x="5736273" y="2400300"/>
            <a:ext cx="12969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12"/>
          <p:cNvSpPr txBox="1">
            <a:spLocks noChangeArrowheads="1"/>
          </p:cNvSpPr>
          <p:nvPr/>
        </p:nvSpPr>
        <p:spPr bwMode="auto">
          <a:xfrm>
            <a:off x="5938110" y="1524000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</a:rPr>
              <a:t>up</a:t>
            </a:r>
            <a:endParaRPr lang="en-US" sz="2400" b="1" dirty="0">
              <a:latin typeface="Times New Roman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 flipH="1" flipV="1">
            <a:off x="5907632" y="2031385"/>
            <a:ext cx="470625" cy="9869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12"/>
          <p:cNvSpPr txBox="1">
            <a:spLocks noChangeArrowheads="1"/>
          </p:cNvSpPr>
          <p:nvPr/>
        </p:nvSpPr>
        <p:spPr bwMode="auto">
          <a:xfrm>
            <a:off x="5634530" y="1683415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</a:rPr>
              <a:t>u</a:t>
            </a:r>
            <a:endParaRPr lang="en-US" sz="2400" b="1" dirty="0">
              <a:latin typeface="Times New Roman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6385560" y="2221273"/>
            <a:ext cx="1146345" cy="8267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14"/>
          <p:cNvSpPr txBox="1">
            <a:spLocks noChangeArrowheads="1"/>
          </p:cNvSpPr>
          <p:nvPr/>
        </p:nvSpPr>
        <p:spPr bwMode="auto">
          <a:xfrm>
            <a:off x="7497347" y="1904507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</a:rPr>
              <a:t>v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6377940" y="0"/>
            <a:ext cx="1153965" cy="4892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52400" dist="25400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40" name="TextBox 14"/>
          <p:cNvSpPr txBox="1">
            <a:spLocks noChangeArrowheads="1"/>
          </p:cNvSpPr>
          <p:nvPr/>
        </p:nvSpPr>
        <p:spPr bwMode="auto">
          <a:xfrm>
            <a:off x="7456010" y="3270915"/>
            <a:ext cx="320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</a:rPr>
              <a:t>r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5812624" y="502993"/>
            <a:ext cx="580856" cy="4161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52400" dist="2540000" dir="5400000" algn="t" rotWithShape="0">
              <a:prstClr val="black">
                <a:alpha val="40000"/>
              </a:prstClr>
            </a:outerShdw>
          </a:effectLst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6393480" y="502993"/>
            <a:ext cx="1138425" cy="4161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52400" dist="2540000" dir="5400000" algn="t" rotWithShape="0">
              <a:prstClr val="black">
                <a:alpha val="40000"/>
              </a:prstClr>
            </a:outerShdw>
          </a:effectLst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6400800" y="3048002"/>
            <a:ext cx="1113763" cy="4568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53145" y="3732580"/>
                <a:ext cx="3159006" cy="1459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</a:rPr>
                        <m:t>R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sz="2400" b="1" i="0" smtClean="0">
                                    <a:latin typeface="Cambria Math"/>
                                  </a:rPr>
                                  <m:t>r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2400" b="1" i="0" smtClean="0">
                                    <a:latin typeface="Cambria Math"/>
                                  </a:rPr>
                                  <m:t>u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i="0" smtClean="0">
                                    <a:latin typeface="Cambria Math"/>
                                  </a:rPr>
                                  <m:t>v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45" y="3732580"/>
                <a:ext cx="3159006" cy="14592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786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Graphics Pipeline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" y="1752600"/>
            <a:ext cx="8382000" cy="4495800"/>
            <a:chOff x="381000" y="1752600"/>
            <a:chExt cx="8382000" cy="4495800"/>
          </a:xfrm>
        </p:grpSpPr>
        <p:sp>
          <p:nvSpPr>
            <p:cNvPr id="4" name="UTurnArrow"/>
            <p:cNvSpPr>
              <a:spLocks noEditPoints="1" noChangeArrowheads="1"/>
            </p:cNvSpPr>
            <p:nvPr/>
          </p:nvSpPr>
          <p:spPr bwMode="auto">
            <a:xfrm rot="16200000" flipH="1">
              <a:off x="266700" y="3619500"/>
              <a:ext cx="2667000" cy="2438400"/>
            </a:xfrm>
            <a:custGeom>
              <a:avLst/>
              <a:gdLst>
                <a:gd name="G0" fmla="+- 0 0 0"/>
                <a:gd name="G1" fmla="+- 7765 0 0"/>
                <a:gd name="G2" fmla="*/ 7765 1 2"/>
                <a:gd name="G3" fmla="*/ 11416 1 2"/>
                <a:gd name="G4" fmla="+- 10800 G3 G2"/>
                <a:gd name="G5" fmla="+- 10800 G3 0"/>
                <a:gd name="G6" fmla="+- G5 G2 0"/>
                <a:gd name="G7" fmla="*/ G6 1 2"/>
                <a:gd name="G8" fmla="+- 11416 0 0"/>
                <a:gd name="G9" fmla="+- 21600 0 7765"/>
                <a:gd name="G10" fmla="+- 21600 0 11416"/>
                <a:gd name="G11" fmla="min G10 8691"/>
                <a:gd name="G12" fmla="+- 8845 0 0"/>
                <a:gd name="G13" fmla="+- 14883 0 5975"/>
                <a:gd name="G14" fmla="+- 14883 0 0"/>
                <a:gd name="G15" fmla="*/ 7765 5842 6110"/>
                <a:gd name="G16" fmla="+- 8845 1350 0"/>
                <a:gd name="G17" fmla="+- 8310 0 G15"/>
                <a:gd name="G18" fmla="*/ G17 G7 8310"/>
                <a:gd name="G19" fmla="+- 7765 G18 0"/>
                <a:gd name="G20" fmla="+- G4 0 G18"/>
                <a:gd name="T0" fmla="*/ 10196 w 21600"/>
                <a:gd name="T1" fmla="*/ 0 h 21600"/>
                <a:gd name="T2" fmla="*/ 3883 w 21600"/>
                <a:gd name="T3" fmla="*/ 21600 h 21600"/>
                <a:gd name="T4" fmla="*/ 11416 w 21600"/>
                <a:gd name="T5" fmla="*/ 8845 h 21600"/>
                <a:gd name="T6" fmla="*/ 16508 w 21600"/>
                <a:gd name="T7" fmla="*/ 14883 h 21600"/>
                <a:gd name="T8" fmla="*/ 21600 w 21600"/>
                <a:gd name="T9" fmla="*/ 8845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0 h 21600"/>
                <a:gd name="T17" fmla="*/ G1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6508" y="14883"/>
                  </a:moveTo>
                  <a:lnTo>
                    <a:pt x="21600" y="8845"/>
                  </a:lnTo>
                  <a:lnTo>
                    <a:pt x="20391" y="8845"/>
                  </a:lnTo>
                  <a:lnTo>
                    <a:pt x="20391" y="8310"/>
                  </a:lnTo>
                  <a:cubicBezTo>
                    <a:pt x="20391" y="3721"/>
                    <a:pt x="15827" y="0"/>
                    <a:pt x="10196" y="0"/>
                  </a:cubicBezTo>
                  <a:cubicBezTo>
                    <a:pt x="4565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7765" y="21600"/>
                  </a:lnTo>
                  <a:lnTo>
                    <a:pt x="7765" y="8310"/>
                  </a:lnTo>
                  <a:cubicBezTo>
                    <a:pt x="7765" y="7821"/>
                    <a:pt x="8252" y="7424"/>
                    <a:pt x="8852" y="7424"/>
                  </a:cubicBezTo>
                  <a:lnTo>
                    <a:pt x="11538" y="7424"/>
                  </a:lnTo>
                  <a:cubicBezTo>
                    <a:pt x="12138" y="7424"/>
                    <a:pt x="12625" y="7821"/>
                    <a:pt x="12625" y="8310"/>
                  </a:cubicBezTo>
                  <a:lnTo>
                    <a:pt x="12625" y="8845"/>
                  </a:lnTo>
                  <a:lnTo>
                    <a:pt x="11416" y="884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eaVert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dirty="0">
                  <a:latin typeface="+mn-lt"/>
                </a:rPr>
                <a:t>Homogeneous Divide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1000" y="1752600"/>
              <a:ext cx="1143000" cy="1295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dirty="0">
                  <a:latin typeface="+mn-lt"/>
                </a:rPr>
                <a:t>Model</a:t>
              </a:r>
              <a:br>
                <a:rPr lang="en-US" dirty="0">
                  <a:latin typeface="+mn-lt"/>
                </a:rPr>
              </a:br>
              <a:r>
                <a:rPr lang="en-US" dirty="0" err="1">
                  <a:latin typeface="+mn-lt"/>
                </a:rPr>
                <a:t>Coords</a:t>
              </a:r>
              <a:endParaRPr lang="en-US" dirty="0">
                <a:latin typeface="+mn-lt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524000" y="1752600"/>
              <a:ext cx="1295400" cy="1295400"/>
            </a:xfrm>
            <a:prstGeom prst="rightArrow">
              <a:avLst>
                <a:gd name="adj1" fmla="val 75324"/>
                <a:gd name="adj2" fmla="val 25000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dirty="0">
                  <a:latin typeface="+mn-lt"/>
                </a:rPr>
                <a:t>Model</a:t>
              </a:r>
              <a:br>
                <a:rPr lang="en-US" dirty="0">
                  <a:latin typeface="+mn-lt"/>
                </a:rPr>
              </a:br>
              <a:r>
                <a:rPr lang="en-US" dirty="0" err="1">
                  <a:latin typeface="+mn-lt"/>
                </a:rPr>
                <a:t>Xform</a:t>
              </a:r>
              <a:endParaRPr lang="en-US" dirty="0">
                <a:latin typeface="+mn-lt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9400" y="1752600"/>
              <a:ext cx="1143000" cy="1295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>
                  <a:latin typeface="+mn-lt"/>
                </a:rPr>
                <a:t>World</a:t>
              </a:r>
              <a:br>
                <a:rPr lang="en-US">
                  <a:latin typeface="+mn-lt"/>
                </a:rPr>
              </a:br>
              <a:r>
                <a:rPr lang="en-US">
                  <a:latin typeface="+mn-lt"/>
                </a:rPr>
                <a:t>Coords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3962400" y="1752600"/>
              <a:ext cx="1447800" cy="1295400"/>
            </a:xfrm>
            <a:prstGeom prst="rightArrow">
              <a:avLst>
                <a:gd name="adj1" fmla="val 75324"/>
                <a:gd name="adj2" fmla="val 2794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>
                  <a:latin typeface="+mn-lt"/>
                </a:rPr>
                <a:t>Viewing</a:t>
              </a:r>
              <a:br>
                <a:rPr lang="en-US">
                  <a:latin typeface="+mn-lt"/>
                </a:rPr>
              </a:br>
              <a:r>
                <a:rPr lang="en-US">
                  <a:latin typeface="+mn-lt"/>
                </a:rPr>
                <a:t>Xform</a:t>
              </a: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819400" y="3352800"/>
              <a:ext cx="16764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>
                  <a:latin typeface="+mn-lt"/>
                </a:rPr>
                <a:t>Still</a:t>
              </a:r>
              <a:br>
                <a:rPr lang="en-US">
                  <a:latin typeface="+mn-lt"/>
                </a:rPr>
              </a:br>
              <a:r>
                <a:rPr lang="en-US">
                  <a:latin typeface="+mn-lt"/>
                </a:rPr>
                <a:t>Clip</a:t>
              </a:r>
              <a:br>
                <a:rPr lang="en-US">
                  <a:latin typeface="+mn-lt"/>
                </a:rPr>
              </a:br>
              <a:r>
                <a:rPr lang="en-US">
                  <a:latin typeface="+mn-lt"/>
                </a:rPr>
                <a:t>Coords.</a:t>
              </a:r>
            </a:p>
          </p:txBody>
        </p:sp>
        <p:sp>
          <p:nvSpPr>
            <p:cNvPr id="14" name="AutoShape 19"/>
            <p:cNvSpPr>
              <a:spLocks noChangeArrowheads="1"/>
            </p:cNvSpPr>
            <p:nvPr/>
          </p:nvSpPr>
          <p:spPr bwMode="auto">
            <a:xfrm flipH="1">
              <a:off x="4495800" y="3352800"/>
              <a:ext cx="1371600" cy="1295400"/>
            </a:xfrm>
            <a:prstGeom prst="rightArrow">
              <a:avLst>
                <a:gd name="adj1" fmla="val 75324"/>
                <a:gd name="adj2" fmla="val 2647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>
                  <a:latin typeface="+mn-lt"/>
                </a:rPr>
                <a:t>Clipping</a:t>
              </a:r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2057400" y="4953000"/>
              <a:ext cx="1676400" cy="1295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>
                  <a:latin typeface="+mn-lt"/>
                </a:rPr>
                <a:t>Window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>
                  <a:latin typeface="+mn-lt"/>
                </a:rPr>
                <a:t>Coordinates</a:t>
              </a:r>
            </a:p>
          </p:txBody>
        </p:sp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3733800" y="4953000"/>
              <a:ext cx="1447800" cy="1295400"/>
            </a:xfrm>
            <a:prstGeom prst="rightArrow">
              <a:avLst>
                <a:gd name="adj1" fmla="val 84065"/>
                <a:gd name="adj2" fmla="val 28919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dirty="0">
                  <a:latin typeface="+mn-lt"/>
                </a:rPr>
                <a:t>Window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dirty="0">
                  <a:latin typeface="+mn-lt"/>
                </a:rPr>
                <a:t>to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dirty="0">
                  <a:latin typeface="+mn-lt"/>
                </a:rPr>
                <a:t>Viewport</a:t>
              </a: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5181600" y="4953000"/>
              <a:ext cx="1676400" cy="1295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>
                  <a:latin typeface="+mn-lt"/>
                </a:rPr>
                <a:t>Viewport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>
                  <a:latin typeface="+mn-lt"/>
                </a:rPr>
                <a:t>Coordinates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5867400" y="3352800"/>
              <a:ext cx="13716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>
                  <a:latin typeface="+mn-lt"/>
                </a:rPr>
                <a:t>Clip</a:t>
              </a:r>
              <a:br>
                <a:rPr lang="en-US">
                  <a:latin typeface="+mn-lt"/>
                </a:rPr>
              </a:br>
              <a:r>
                <a:rPr lang="en-US">
                  <a:latin typeface="+mn-lt"/>
                </a:rPr>
                <a:t>Coords.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5410200" y="1752600"/>
              <a:ext cx="11430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>
                  <a:latin typeface="+mn-lt"/>
                </a:rPr>
                <a:t>Viewing</a:t>
              </a:r>
              <a:br>
                <a:rPr lang="en-US">
                  <a:latin typeface="+mn-lt"/>
                </a:rPr>
              </a:br>
              <a:r>
                <a:rPr lang="en-US">
                  <a:latin typeface="+mn-lt"/>
                </a:rPr>
                <a:t>Coords</a:t>
              </a:r>
            </a:p>
          </p:txBody>
        </p:sp>
        <p:grpSp>
          <p:nvGrpSpPr>
            <p:cNvPr id="20496" name="Group 17"/>
            <p:cNvGrpSpPr>
              <a:grpSpLocks/>
            </p:cNvGrpSpPr>
            <p:nvPr/>
          </p:nvGrpSpPr>
          <p:grpSpPr bwMode="auto">
            <a:xfrm>
              <a:off x="6553200" y="1905000"/>
              <a:ext cx="2209800" cy="2667000"/>
              <a:chOff x="6324600" y="1905000"/>
              <a:chExt cx="2438400" cy="2667000"/>
            </a:xfrm>
          </p:grpSpPr>
          <p:sp>
            <p:nvSpPr>
              <p:cNvPr id="10" name="UTurnArrow"/>
              <p:cNvSpPr>
                <a:spLocks noEditPoints="1" noChangeArrowheads="1"/>
              </p:cNvSpPr>
              <p:nvPr/>
            </p:nvSpPr>
            <p:spPr bwMode="auto">
              <a:xfrm rot="5400000">
                <a:off x="6210300" y="2019300"/>
                <a:ext cx="2667000" cy="2438400"/>
              </a:xfrm>
              <a:custGeom>
                <a:avLst/>
                <a:gdLst>
                  <a:gd name="G0" fmla="+- 0 0 0"/>
                  <a:gd name="G1" fmla="+- 7765 0 0"/>
                  <a:gd name="G2" fmla="*/ 7765 1 2"/>
                  <a:gd name="G3" fmla="*/ 11416 1 2"/>
                  <a:gd name="G4" fmla="+- 10800 G3 G2"/>
                  <a:gd name="G5" fmla="+- 10800 G3 0"/>
                  <a:gd name="G6" fmla="+- G5 G2 0"/>
                  <a:gd name="G7" fmla="*/ G6 1 2"/>
                  <a:gd name="G8" fmla="+- 11416 0 0"/>
                  <a:gd name="G9" fmla="+- 21600 0 7765"/>
                  <a:gd name="G10" fmla="+- 21600 0 11416"/>
                  <a:gd name="G11" fmla="min G10 8691"/>
                  <a:gd name="G12" fmla="+- 8845 0 0"/>
                  <a:gd name="G13" fmla="+- 14883 0 5975"/>
                  <a:gd name="G14" fmla="+- 14883 0 0"/>
                  <a:gd name="G15" fmla="*/ 7765 5842 6110"/>
                  <a:gd name="G16" fmla="+- 8845 1350 0"/>
                  <a:gd name="G17" fmla="+- 8310 0 G15"/>
                  <a:gd name="G18" fmla="*/ G17 G7 8310"/>
                  <a:gd name="G19" fmla="+- 7765 G18 0"/>
                  <a:gd name="G20" fmla="+- G4 0 G18"/>
                  <a:gd name="T0" fmla="*/ 10196 w 21600"/>
                  <a:gd name="T1" fmla="*/ 0 h 21600"/>
                  <a:gd name="T2" fmla="*/ 3883 w 21600"/>
                  <a:gd name="T3" fmla="*/ 21600 h 21600"/>
                  <a:gd name="T4" fmla="*/ 11416 w 21600"/>
                  <a:gd name="T5" fmla="*/ 8845 h 21600"/>
                  <a:gd name="T6" fmla="*/ 16508 w 21600"/>
                  <a:gd name="T7" fmla="*/ 14883 h 21600"/>
                  <a:gd name="T8" fmla="*/ 21600 w 21600"/>
                  <a:gd name="T9" fmla="*/ 8845 h 21600"/>
                  <a:gd name="T10" fmla="*/ 17694720 60000 65536"/>
                  <a:gd name="T11" fmla="*/ 5898240 60000 65536"/>
                  <a:gd name="T12" fmla="*/ 5898240 60000 65536"/>
                  <a:gd name="T13" fmla="*/ 5898240 60000 65536"/>
                  <a:gd name="T14" fmla="*/ 0 60000 65536"/>
                  <a:gd name="T15" fmla="*/ 0 w 21600"/>
                  <a:gd name="T16" fmla="*/ 8310 h 21600"/>
                  <a:gd name="T17" fmla="*/ G1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16508" y="14883"/>
                    </a:moveTo>
                    <a:lnTo>
                      <a:pt x="21600" y="8845"/>
                    </a:lnTo>
                    <a:lnTo>
                      <a:pt x="20391" y="8845"/>
                    </a:lnTo>
                    <a:lnTo>
                      <a:pt x="20391" y="8310"/>
                    </a:lnTo>
                    <a:cubicBezTo>
                      <a:pt x="20391" y="3721"/>
                      <a:pt x="15827" y="0"/>
                      <a:pt x="10196" y="0"/>
                    </a:cubicBezTo>
                    <a:cubicBezTo>
                      <a:pt x="4565" y="0"/>
                      <a:pt x="0" y="3799"/>
                      <a:pt x="0" y="8485"/>
                    </a:cubicBezTo>
                    <a:lnTo>
                      <a:pt x="0" y="21600"/>
                    </a:lnTo>
                    <a:lnTo>
                      <a:pt x="7765" y="21600"/>
                    </a:lnTo>
                    <a:lnTo>
                      <a:pt x="7765" y="8310"/>
                    </a:lnTo>
                    <a:cubicBezTo>
                      <a:pt x="7765" y="7821"/>
                      <a:pt x="8252" y="7424"/>
                      <a:pt x="8852" y="7424"/>
                    </a:cubicBezTo>
                    <a:lnTo>
                      <a:pt x="11538" y="7424"/>
                    </a:lnTo>
                    <a:cubicBezTo>
                      <a:pt x="12138" y="7424"/>
                      <a:pt x="12625" y="7821"/>
                      <a:pt x="12625" y="8310"/>
                    </a:cubicBezTo>
                    <a:lnTo>
                      <a:pt x="12625" y="8845"/>
                    </a:lnTo>
                    <a:lnTo>
                      <a:pt x="11416" y="884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vert="eaVert" anchor="ctr"/>
              <a:lstStyle/>
              <a:p>
                <a:pPr fontAlgn="auto"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498" name="Text Box 16"/>
              <p:cNvSpPr txBox="1">
                <a:spLocks noChangeArrowheads="1"/>
              </p:cNvSpPr>
              <p:nvPr/>
            </p:nvSpPr>
            <p:spPr bwMode="auto">
              <a:xfrm>
                <a:off x="6492766" y="2096869"/>
                <a:ext cx="1378273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latin typeface="Times New Roman" pitchFamily="18" charset="0"/>
                  </a:rPr>
                  <a:t>Perspective</a:t>
                </a:r>
                <a:br>
                  <a:rPr lang="en-US">
                    <a:latin typeface="Times New Roman" pitchFamily="18" charset="0"/>
                  </a:rPr>
                </a:br>
                <a:r>
                  <a:rPr lang="en-US">
                    <a:latin typeface="Times New Roman" pitchFamily="18" charset="0"/>
                  </a:rPr>
                  <a:t>Distortion</a:t>
                </a: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953E-6 L -0.23247 -0.182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00" y="-9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 Lookat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5638800" cy="5257800"/>
          </a:xfrm>
        </p:spPr>
        <p:txBody>
          <a:bodyPr/>
          <a:lstStyle/>
          <a:p>
            <a:r>
              <a:rPr lang="en-US" dirty="0" smtClean="0"/>
              <a:t>Translate eye point to origin</a:t>
            </a:r>
          </a:p>
          <a:p>
            <a:r>
              <a:rPr lang="en-US" dirty="0" smtClean="0"/>
              <a:t>Rotate view into -z axis</a:t>
            </a:r>
          </a:p>
          <a:p>
            <a:pPr lvl="1"/>
            <a:r>
              <a:rPr lang="en-US" dirty="0" smtClean="0"/>
              <a:t>Let </a:t>
            </a:r>
            <a:r>
              <a:rPr lang="en-US" b="1" dirty="0" smtClean="0"/>
              <a:t>v</a:t>
            </a:r>
            <a:r>
              <a:rPr lang="en-US" dirty="0" smtClean="0"/>
              <a:t> = (</a:t>
            </a:r>
            <a:r>
              <a:rPr lang="en-US" dirty="0" err="1" smtClean="0"/>
              <a:t>lookat</a:t>
            </a:r>
            <a:r>
              <a:rPr lang="en-US" dirty="0" smtClean="0"/>
              <a:t> - eye)/||</a:t>
            </a:r>
            <a:r>
              <a:rPr lang="en-US" dirty="0" err="1" smtClean="0"/>
              <a:t>lookat</a:t>
            </a:r>
            <a:r>
              <a:rPr lang="en-US" dirty="0" smtClean="0"/>
              <a:t> - eye||</a:t>
            </a:r>
          </a:p>
          <a:p>
            <a:pPr lvl="1"/>
            <a:r>
              <a:rPr lang="en-US" dirty="0" smtClean="0"/>
              <a:t>Let </a:t>
            </a:r>
            <a:r>
              <a:rPr lang="en-US" b="1" dirty="0" smtClean="0"/>
              <a:t>r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b="1" dirty="0" smtClean="0"/>
              <a:t>v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</a:t>
            </a:r>
            <a:r>
              <a:rPr lang="en-US" dirty="0" smtClean="0"/>
              <a:t> </a:t>
            </a:r>
            <a:r>
              <a:rPr lang="en-US" b="1" dirty="0" smtClean="0"/>
              <a:t>up</a:t>
            </a:r>
            <a:r>
              <a:rPr lang="en-US" dirty="0" smtClean="0"/>
              <a:t>/||</a:t>
            </a:r>
            <a:r>
              <a:rPr lang="en-US" b="1" dirty="0" err="1" smtClean="0"/>
              <a:t>v</a:t>
            </a:r>
            <a:r>
              <a:rPr lang="en-US" dirty="0" err="1" smtClean="0">
                <a:sym typeface="Symbol" pitchFamily="18" charset="2"/>
              </a:rPr>
              <a:t></a:t>
            </a:r>
            <a:r>
              <a:rPr lang="en-US" b="1" dirty="0" err="1" smtClean="0"/>
              <a:t>up</a:t>
            </a:r>
            <a:r>
              <a:rPr lang="en-US" dirty="0" smtClean="0"/>
              <a:t>||</a:t>
            </a:r>
            <a:endParaRPr lang="en-US" dirty="0" smtClean="0"/>
          </a:p>
          <a:p>
            <a:pPr lvl="1"/>
            <a:r>
              <a:rPr lang="en-US" dirty="0" smtClean="0"/>
              <a:t>Let </a:t>
            </a:r>
            <a:r>
              <a:rPr lang="en-US" b="1" dirty="0" smtClean="0"/>
              <a:t>u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b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</a:t>
            </a:r>
            <a:r>
              <a:rPr lang="en-US" dirty="0" smtClean="0"/>
              <a:t> </a:t>
            </a:r>
            <a:r>
              <a:rPr lang="en-US" b="1" dirty="0" smtClean="0"/>
              <a:t>v</a:t>
            </a: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480" t="10748" r="11559" b="12617"/>
          <a:stretch>
            <a:fillRect/>
          </a:stretch>
        </p:blipFill>
        <p:spPr bwMode="auto">
          <a:xfrm>
            <a:off x="6375400" y="5273675"/>
            <a:ext cx="26543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366" name="Group 75"/>
          <p:cNvGrpSpPr>
            <a:grpSpLocks/>
          </p:cNvGrpSpPr>
          <p:nvPr/>
        </p:nvGrpSpPr>
        <p:grpSpPr bwMode="auto">
          <a:xfrm flipH="1">
            <a:off x="5562600" y="5327650"/>
            <a:ext cx="682625" cy="339725"/>
            <a:chOff x="2976" y="2897"/>
            <a:chExt cx="702" cy="359"/>
          </a:xfrm>
        </p:grpSpPr>
        <p:sp>
          <p:nvSpPr>
            <p:cNvPr id="15415" name="Freeform 76"/>
            <p:cNvSpPr>
              <a:spLocks/>
            </p:cNvSpPr>
            <p:nvPr/>
          </p:nvSpPr>
          <p:spPr bwMode="auto">
            <a:xfrm>
              <a:off x="2982" y="2922"/>
              <a:ext cx="623" cy="334"/>
            </a:xfrm>
            <a:custGeom>
              <a:avLst/>
              <a:gdLst>
                <a:gd name="T0" fmla="*/ 264 w 1868"/>
                <a:gd name="T1" fmla="*/ 773 h 1001"/>
                <a:gd name="T2" fmla="*/ 0 w 1868"/>
                <a:gd name="T3" fmla="*/ 661 h 1001"/>
                <a:gd name="T4" fmla="*/ 0 w 1868"/>
                <a:gd name="T5" fmla="*/ 658 h 1001"/>
                <a:gd name="T6" fmla="*/ 3 w 1868"/>
                <a:gd name="T7" fmla="*/ 651 h 1001"/>
                <a:gd name="T8" fmla="*/ 8 w 1868"/>
                <a:gd name="T9" fmla="*/ 641 h 1001"/>
                <a:gd name="T10" fmla="*/ 13 w 1868"/>
                <a:gd name="T11" fmla="*/ 629 h 1001"/>
                <a:gd name="T12" fmla="*/ 16 w 1868"/>
                <a:gd name="T13" fmla="*/ 620 h 1001"/>
                <a:gd name="T14" fmla="*/ 18 w 1868"/>
                <a:gd name="T15" fmla="*/ 612 h 1001"/>
                <a:gd name="T16" fmla="*/ 21 w 1868"/>
                <a:gd name="T17" fmla="*/ 604 h 1001"/>
                <a:gd name="T18" fmla="*/ 23 w 1868"/>
                <a:gd name="T19" fmla="*/ 596 h 1001"/>
                <a:gd name="T20" fmla="*/ 25 w 1868"/>
                <a:gd name="T21" fmla="*/ 589 h 1001"/>
                <a:gd name="T22" fmla="*/ 27 w 1868"/>
                <a:gd name="T23" fmla="*/ 580 h 1001"/>
                <a:gd name="T24" fmla="*/ 27 w 1868"/>
                <a:gd name="T25" fmla="*/ 572 h 1001"/>
                <a:gd name="T26" fmla="*/ 28 w 1868"/>
                <a:gd name="T27" fmla="*/ 563 h 1001"/>
                <a:gd name="T28" fmla="*/ 30 w 1868"/>
                <a:gd name="T29" fmla="*/ 553 h 1001"/>
                <a:gd name="T30" fmla="*/ 38 w 1868"/>
                <a:gd name="T31" fmla="*/ 542 h 1001"/>
                <a:gd name="T32" fmla="*/ 51 w 1868"/>
                <a:gd name="T33" fmla="*/ 527 h 1001"/>
                <a:gd name="T34" fmla="*/ 59 w 1868"/>
                <a:gd name="T35" fmla="*/ 519 h 1001"/>
                <a:gd name="T36" fmla="*/ 69 w 1868"/>
                <a:gd name="T37" fmla="*/ 512 h 1001"/>
                <a:gd name="T38" fmla="*/ 77 w 1868"/>
                <a:gd name="T39" fmla="*/ 502 h 1001"/>
                <a:gd name="T40" fmla="*/ 89 w 1868"/>
                <a:gd name="T41" fmla="*/ 493 h 1001"/>
                <a:gd name="T42" fmla="*/ 99 w 1868"/>
                <a:gd name="T43" fmla="*/ 484 h 1001"/>
                <a:gd name="T44" fmla="*/ 111 w 1868"/>
                <a:gd name="T45" fmla="*/ 475 h 1001"/>
                <a:gd name="T46" fmla="*/ 123 w 1868"/>
                <a:gd name="T47" fmla="*/ 467 h 1001"/>
                <a:gd name="T48" fmla="*/ 135 w 1868"/>
                <a:gd name="T49" fmla="*/ 458 h 1001"/>
                <a:gd name="T50" fmla="*/ 148 w 1868"/>
                <a:gd name="T51" fmla="*/ 448 h 1001"/>
                <a:gd name="T52" fmla="*/ 161 w 1868"/>
                <a:gd name="T53" fmla="*/ 440 h 1001"/>
                <a:gd name="T54" fmla="*/ 173 w 1868"/>
                <a:gd name="T55" fmla="*/ 430 h 1001"/>
                <a:gd name="T56" fmla="*/ 185 w 1868"/>
                <a:gd name="T57" fmla="*/ 420 h 1001"/>
                <a:gd name="T58" fmla="*/ 198 w 1868"/>
                <a:gd name="T59" fmla="*/ 413 h 1001"/>
                <a:gd name="T60" fmla="*/ 210 w 1868"/>
                <a:gd name="T61" fmla="*/ 404 h 1001"/>
                <a:gd name="T62" fmla="*/ 222 w 1868"/>
                <a:gd name="T63" fmla="*/ 396 h 1001"/>
                <a:gd name="T64" fmla="*/ 233 w 1868"/>
                <a:gd name="T65" fmla="*/ 389 h 1001"/>
                <a:gd name="T66" fmla="*/ 243 w 1868"/>
                <a:gd name="T67" fmla="*/ 381 h 1001"/>
                <a:gd name="T68" fmla="*/ 254 w 1868"/>
                <a:gd name="T69" fmla="*/ 375 h 1001"/>
                <a:gd name="T70" fmla="*/ 263 w 1868"/>
                <a:gd name="T71" fmla="*/ 369 h 1001"/>
                <a:gd name="T72" fmla="*/ 271 w 1868"/>
                <a:gd name="T73" fmla="*/ 364 h 1001"/>
                <a:gd name="T74" fmla="*/ 284 w 1868"/>
                <a:gd name="T75" fmla="*/ 355 h 1001"/>
                <a:gd name="T76" fmla="*/ 293 w 1868"/>
                <a:gd name="T77" fmla="*/ 348 h 1001"/>
                <a:gd name="T78" fmla="*/ 297 w 1868"/>
                <a:gd name="T79" fmla="*/ 347 h 1001"/>
                <a:gd name="T80" fmla="*/ 1276 w 1868"/>
                <a:gd name="T81" fmla="*/ 79 h 1001"/>
                <a:gd name="T82" fmla="*/ 1658 w 1868"/>
                <a:gd name="T83" fmla="*/ 654 h 1001"/>
                <a:gd name="T84" fmla="*/ 1147 w 1868"/>
                <a:gd name="T85" fmla="*/ 934 h 1001"/>
                <a:gd name="T86" fmla="*/ 937 w 1868"/>
                <a:gd name="T87" fmla="*/ 1001 h 1001"/>
                <a:gd name="T88" fmla="*/ 485 w 1868"/>
                <a:gd name="T89" fmla="*/ 864 h 100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68"/>
                <a:gd name="T136" fmla="*/ 0 h 1001"/>
                <a:gd name="T137" fmla="*/ 1868 w 1868"/>
                <a:gd name="T138" fmla="*/ 1001 h 100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68" h="1001">
                  <a:moveTo>
                    <a:pt x="485" y="864"/>
                  </a:moveTo>
                  <a:lnTo>
                    <a:pt x="264" y="773"/>
                  </a:lnTo>
                  <a:lnTo>
                    <a:pt x="84" y="649"/>
                  </a:lnTo>
                  <a:lnTo>
                    <a:pt x="0" y="661"/>
                  </a:lnTo>
                  <a:lnTo>
                    <a:pt x="0" y="659"/>
                  </a:lnTo>
                  <a:lnTo>
                    <a:pt x="0" y="658"/>
                  </a:lnTo>
                  <a:lnTo>
                    <a:pt x="1" y="655"/>
                  </a:lnTo>
                  <a:lnTo>
                    <a:pt x="3" y="651"/>
                  </a:lnTo>
                  <a:lnTo>
                    <a:pt x="6" y="646"/>
                  </a:lnTo>
                  <a:lnTo>
                    <a:pt x="8" y="641"/>
                  </a:lnTo>
                  <a:lnTo>
                    <a:pt x="11" y="635"/>
                  </a:lnTo>
                  <a:lnTo>
                    <a:pt x="13" y="629"/>
                  </a:lnTo>
                  <a:lnTo>
                    <a:pt x="15" y="624"/>
                  </a:lnTo>
                  <a:lnTo>
                    <a:pt x="16" y="620"/>
                  </a:lnTo>
                  <a:lnTo>
                    <a:pt x="17" y="616"/>
                  </a:lnTo>
                  <a:lnTo>
                    <a:pt x="18" y="612"/>
                  </a:lnTo>
                  <a:lnTo>
                    <a:pt x="20" y="609"/>
                  </a:lnTo>
                  <a:lnTo>
                    <a:pt x="21" y="604"/>
                  </a:lnTo>
                  <a:lnTo>
                    <a:pt x="22" y="600"/>
                  </a:lnTo>
                  <a:lnTo>
                    <a:pt x="23" y="596"/>
                  </a:lnTo>
                  <a:lnTo>
                    <a:pt x="25" y="592"/>
                  </a:lnTo>
                  <a:lnTo>
                    <a:pt x="25" y="589"/>
                  </a:lnTo>
                  <a:lnTo>
                    <a:pt x="26" y="584"/>
                  </a:lnTo>
                  <a:lnTo>
                    <a:pt x="27" y="580"/>
                  </a:lnTo>
                  <a:lnTo>
                    <a:pt x="27" y="576"/>
                  </a:lnTo>
                  <a:lnTo>
                    <a:pt x="27" y="572"/>
                  </a:lnTo>
                  <a:lnTo>
                    <a:pt x="27" y="567"/>
                  </a:lnTo>
                  <a:lnTo>
                    <a:pt x="28" y="563"/>
                  </a:lnTo>
                  <a:lnTo>
                    <a:pt x="28" y="558"/>
                  </a:lnTo>
                  <a:lnTo>
                    <a:pt x="30" y="553"/>
                  </a:lnTo>
                  <a:lnTo>
                    <a:pt x="33" y="547"/>
                  </a:lnTo>
                  <a:lnTo>
                    <a:pt x="38" y="542"/>
                  </a:lnTo>
                  <a:lnTo>
                    <a:pt x="45" y="535"/>
                  </a:lnTo>
                  <a:lnTo>
                    <a:pt x="51" y="527"/>
                  </a:lnTo>
                  <a:lnTo>
                    <a:pt x="55" y="523"/>
                  </a:lnTo>
                  <a:lnTo>
                    <a:pt x="59" y="519"/>
                  </a:lnTo>
                  <a:lnTo>
                    <a:pt x="64" y="514"/>
                  </a:lnTo>
                  <a:lnTo>
                    <a:pt x="69" y="512"/>
                  </a:lnTo>
                  <a:lnTo>
                    <a:pt x="72" y="507"/>
                  </a:lnTo>
                  <a:lnTo>
                    <a:pt x="77" y="502"/>
                  </a:lnTo>
                  <a:lnTo>
                    <a:pt x="82" y="498"/>
                  </a:lnTo>
                  <a:lnTo>
                    <a:pt x="89" y="493"/>
                  </a:lnTo>
                  <a:lnTo>
                    <a:pt x="92" y="489"/>
                  </a:lnTo>
                  <a:lnTo>
                    <a:pt x="99" y="484"/>
                  </a:lnTo>
                  <a:lnTo>
                    <a:pt x="105" y="480"/>
                  </a:lnTo>
                  <a:lnTo>
                    <a:pt x="111" y="475"/>
                  </a:lnTo>
                  <a:lnTo>
                    <a:pt x="118" y="470"/>
                  </a:lnTo>
                  <a:lnTo>
                    <a:pt x="123" y="467"/>
                  </a:lnTo>
                  <a:lnTo>
                    <a:pt x="129" y="462"/>
                  </a:lnTo>
                  <a:lnTo>
                    <a:pt x="135" y="458"/>
                  </a:lnTo>
                  <a:lnTo>
                    <a:pt x="141" y="453"/>
                  </a:lnTo>
                  <a:lnTo>
                    <a:pt x="148" y="448"/>
                  </a:lnTo>
                  <a:lnTo>
                    <a:pt x="155" y="444"/>
                  </a:lnTo>
                  <a:lnTo>
                    <a:pt x="161" y="440"/>
                  </a:lnTo>
                  <a:lnTo>
                    <a:pt x="167" y="435"/>
                  </a:lnTo>
                  <a:lnTo>
                    <a:pt x="173" y="430"/>
                  </a:lnTo>
                  <a:lnTo>
                    <a:pt x="179" y="425"/>
                  </a:lnTo>
                  <a:lnTo>
                    <a:pt x="185" y="420"/>
                  </a:lnTo>
                  <a:lnTo>
                    <a:pt x="192" y="416"/>
                  </a:lnTo>
                  <a:lnTo>
                    <a:pt x="198" y="413"/>
                  </a:lnTo>
                  <a:lnTo>
                    <a:pt x="204" y="408"/>
                  </a:lnTo>
                  <a:lnTo>
                    <a:pt x="210" y="404"/>
                  </a:lnTo>
                  <a:lnTo>
                    <a:pt x="217" y="400"/>
                  </a:lnTo>
                  <a:lnTo>
                    <a:pt x="222" y="396"/>
                  </a:lnTo>
                  <a:lnTo>
                    <a:pt x="227" y="392"/>
                  </a:lnTo>
                  <a:lnTo>
                    <a:pt x="233" y="389"/>
                  </a:lnTo>
                  <a:lnTo>
                    <a:pt x="238" y="385"/>
                  </a:lnTo>
                  <a:lnTo>
                    <a:pt x="243" y="381"/>
                  </a:lnTo>
                  <a:lnTo>
                    <a:pt x="248" y="379"/>
                  </a:lnTo>
                  <a:lnTo>
                    <a:pt x="254" y="375"/>
                  </a:lnTo>
                  <a:lnTo>
                    <a:pt x="258" y="371"/>
                  </a:lnTo>
                  <a:lnTo>
                    <a:pt x="263" y="369"/>
                  </a:lnTo>
                  <a:lnTo>
                    <a:pt x="267" y="365"/>
                  </a:lnTo>
                  <a:lnTo>
                    <a:pt x="271" y="364"/>
                  </a:lnTo>
                  <a:lnTo>
                    <a:pt x="278" y="359"/>
                  </a:lnTo>
                  <a:lnTo>
                    <a:pt x="284" y="355"/>
                  </a:lnTo>
                  <a:lnTo>
                    <a:pt x="288" y="351"/>
                  </a:lnTo>
                  <a:lnTo>
                    <a:pt x="293" y="348"/>
                  </a:lnTo>
                  <a:lnTo>
                    <a:pt x="296" y="347"/>
                  </a:lnTo>
                  <a:lnTo>
                    <a:pt x="297" y="347"/>
                  </a:lnTo>
                  <a:lnTo>
                    <a:pt x="723" y="0"/>
                  </a:lnTo>
                  <a:lnTo>
                    <a:pt x="1276" y="79"/>
                  </a:lnTo>
                  <a:lnTo>
                    <a:pt x="1868" y="497"/>
                  </a:lnTo>
                  <a:lnTo>
                    <a:pt x="1658" y="654"/>
                  </a:lnTo>
                  <a:lnTo>
                    <a:pt x="1235" y="900"/>
                  </a:lnTo>
                  <a:lnTo>
                    <a:pt x="1147" y="934"/>
                  </a:lnTo>
                  <a:lnTo>
                    <a:pt x="1038" y="969"/>
                  </a:lnTo>
                  <a:lnTo>
                    <a:pt x="937" y="1001"/>
                  </a:lnTo>
                  <a:lnTo>
                    <a:pt x="485" y="8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16" name="Freeform 77"/>
            <p:cNvSpPr>
              <a:spLocks/>
            </p:cNvSpPr>
            <p:nvPr/>
          </p:nvSpPr>
          <p:spPr bwMode="auto">
            <a:xfrm>
              <a:off x="3107" y="2994"/>
              <a:ext cx="394" cy="165"/>
            </a:xfrm>
            <a:custGeom>
              <a:avLst/>
              <a:gdLst>
                <a:gd name="T0" fmla="*/ 22 w 1182"/>
                <a:gd name="T1" fmla="*/ 274 h 495"/>
                <a:gd name="T2" fmla="*/ 65 w 1182"/>
                <a:gd name="T3" fmla="*/ 245 h 495"/>
                <a:gd name="T4" fmla="*/ 92 w 1182"/>
                <a:gd name="T5" fmla="*/ 225 h 495"/>
                <a:gd name="T6" fmla="*/ 121 w 1182"/>
                <a:gd name="T7" fmla="*/ 202 h 495"/>
                <a:gd name="T8" fmla="*/ 149 w 1182"/>
                <a:gd name="T9" fmla="*/ 177 h 495"/>
                <a:gd name="T10" fmla="*/ 179 w 1182"/>
                <a:gd name="T11" fmla="*/ 142 h 495"/>
                <a:gd name="T12" fmla="*/ 198 w 1182"/>
                <a:gd name="T13" fmla="*/ 113 h 495"/>
                <a:gd name="T14" fmla="*/ 229 w 1182"/>
                <a:gd name="T15" fmla="*/ 70 h 495"/>
                <a:gd name="T16" fmla="*/ 266 w 1182"/>
                <a:gd name="T17" fmla="*/ 33 h 495"/>
                <a:gd name="T18" fmla="*/ 301 w 1182"/>
                <a:gd name="T19" fmla="*/ 8 h 495"/>
                <a:gd name="T20" fmla="*/ 320 w 1182"/>
                <a:gd name="T21" fmla="*/ 7 h 495"/>
                <a:gd name="T22" fmla="*/ 313 w 1182"/>
                <a:gd name="T23" fmla="*/ 43 h 495"/>
                <a:gd name="T24" fmla="*/ 311 w 1182"/>
                <a:gd name="T25" fmla="*/ 75 h 495"/>
                <a:gd name="T26" fmla="*/ 308 w 1182"/>
                <a:gd name="T27" fmla="*/ 109 h 495"/>
                <a:gd name="T28" fmla="*/ 308 w 1182"/>
                <a:gd name="T29" fmla="*/ 147 h 495"/>
                <a:gd name="T30" fmla="*/ 312 w 1182"/>
                <a:gd name="T31" fmla="*/ 184 h 495"/>
                <a:gd name="T32" fmla="*/ 318 w 1182"/>
                <a:gd name="T33" fmla="*/ 219 h 495"/>
                <a:gd name="T34" fmla="*/ 330 w 1182"/>
                <a:gd name="T35" fmla="*/ 251 h 495"/>
                <a:gd name="T36" fmla="*/ 359 w 1182"/>
                <a:gd name="T37" fmla="*/ 297 h 495"/>
                <a:gd name="T38" fmla="*/ 397 w 1182"/>
                <a:gd name="T39" fmla="*/ 333 h 495"/>
                <a:gd name="T40" fmla="*/ 435 w 1182"/>
                <a:gd name="T41" fmla="*/ 356 h 495"/>
                <a:gd name="T42" fmla="*/ 465 w 1182"/>
                <a:gd name="T43" fmla="*/ 369 h 495"/>
                <a:gd name="T44" fmla="*/ 492 w 1182"/>
                <a:gd name="T45" fmla="*/ 375 h 495"/>
                <a:gd name="T46" fmla="*/ 524 w 1182"/>
                <a:gd name="T47" fmla="*/ 379 h 495"/>
                <a:gd name="T48" fmla="*/ 556 w 1182"/>
                <a:gd name="T49" fmla="*/ 380 h 495"/>
                <a:gd name="T50" fmla="*/ 591 w 1182"/>
                <a:gd name="T51" fmla="*/ 377 h 495"/>
                <a:gd name="T52" fmla="*/ 630 w 1182"/>
                <a:gd name="T53" fmla="*/ 369 h 495"/>
                <a:gd name="T54" fmla="*/ 669 w 1182"/>
                <a:gd name="T55" fmla="*/ 356 h 495"/>
                <a:gd name="T56" fmla="*/ 706 w 1182"/>
                <a:gd name="T57" fmla="*/ 335 h 495"/>
                <a:gd name="T58" fmla="*/ 743 w 1182"/>
                <a:gd name="T59" fmla="*/ 305 h 495"/>
                <a:gd name="T60" fmla="*/ 775 w 1182"/>
                <a:gd name="T61" fmla="*/ 270 h 495"/>
                <a:gd name="T62" fmla="*/ 802 w 1182"/>
                <a:gd name="T63" fmla="*/ 235 h 495"/>
                <a:gd name="T64" fmla="*/ 824 w 1182"/>
                <a:gd name="T65" fmla="*/ 197 h 495"/>
                <a:gd name="T66" fmla="*/ 842 w 1182"/>
                <a:gd name="T67" fmla="*/ 162 h 495"/>
                <a:gd name="T68" fmla="*/ 854 w 1182"/>
                <a:gd name="T69" fmla="*/ 129 h 495"/>
                <a:gd name="T70" fmla="*/ 866 w 1182"/>
                <a:gd name="T71" fmla="*/ 98 h 495"/>
                <a:gd name="T72" fmla="*/ 877 w 1182"/>
                <a:gd name="T73" fmla="*/ 66 h 495"/>
                <a:gd name="T74" fmla="*/ 906 w 1182"/>
                <a:gd name="T75" fmla="*/ 31 h 495"/>
                <a:gd name="T76" fmla="*/ 935 w 1182"/>
                <a:gd name="T77" fmla="*/ 45 h 495"/>
                <a:gd name="T78" fmla="*/ 969 w 1182"/>
                <a:gd name="T79" fmla="*/ 62 h 495"/>
                <a:gd name="T80" fmla="*/ 1010 w 1182"/>
                <a:gd name="T81" fmla="*/ 85 h 495"/>
                <a:gd name="T82" fmla="*/ 1053 w 1182"/>
                <a:gd name="T83" fmla="*/ 109 h 495"/>
                <a:gd name="T84" fmla="*/ 1097 w 1182"/>
                <a:gd name="T85" fmla="*/ 135 h 495"/>
                <a:gd name="T86" fmla="*/ 1137 w 1182"/>
                <a:gd name="T87" fmla="*/ 162 h 495"/>
                <a:gd name="T88" fmla="*/ 1173 w 1182"/>
                <a:gd name="T89" fmla="*/ 189 h 495"/>
                <a:gd name="T90" fmla="*/ 1166 w 1182"/>
                <a:gd name="T91" fmla="*/ 209 h 495"/>
                <a:gd name="T92" fmla="*/ 1136 w 1182"/>
                <a:gd name="T93" fmla="*/ 237 h 495"/>
                <a:gd name="T94" fmla="*/ 1089 w 1182"/>
                <a:gd name="T95" fmla="*/ 272 h 495"/>
                <a:gd name="T96" fmla="*/ 1029 w 1182"/>
                <a:gd name="T97" fmla="*/ 315 h 495"/>
                <a:gd name="T98" fmla="*/ 957 w 1182"/>
                <a:gd name="T99" fmla="*/ 359 h 495"/>
                <a:gd name="T100" fmla="*/ 876 w 1182"/>
                <a:gd name="T101" fmla="*/ 403 h 495"/>
                <a:gd name="T102" fmla="*/ 784 w 1182"/>
                <a:gd name="T103" fmla="*/ 441 h 495"/>
                <a:gd name="T104" fmla="*/ 687 w 1182"/>
                <a:gd name="T105" fmla="*/ 472 h 495"/>
                <a:gd name="T106" fmla="*/ 583 w 1182"/>
                <a:gd name="T107" fmla="*/ 490 h 495"/>
                <a:gd name="T108" fmla="*/ 482 w 1182"/>
                <a:gd name="T109" fmla="*/ 495 h 495"/>
                <a:gd name="T110" fmla="*/ 387 w 1182"/>
                <a:gd name="T111" fmla="*/ 488 h 495"/>
                <a:gd name="T112" fmla="*/ 301 w 1182"/>
                <a:gd name="T113" fmla="*/ 473 h 495"/>
                <a:gd name="T114" fmla="*/ 223 w 1182"/>
                <a:gd name="T115" fmla="*/ 452 h 495"/>
                <a:gd name="T116" fmla="*/ 158 w 1182"/>
                <a:gd name="T117" fmla="*/ 429 h 495"/>
                <a:gd name="T118" fmla="*/ 104 w 1182"/>
                <a:gd name="T119" fmla="*/ 407 h 495"/>
                <a:gd name="T120" fmla="*/ 64 w 1182"/>
                <a:gd name="T121" fmla="*/ 387 h 495"/>
                <a:gd name="T122" fmla="*/ 36 w 1182"/>
                <a:gd name="T123" fmla="*/ 372 h 4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82"/>
                <a:gd name="T187" fmla="*/ 0 h 495"/>
                <a:gd name="T188" fmla="*/ 1182 w 1182"/>
                <a:gd name="T189" fmla="*/ 495 h 4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82" h="495">
                  <a:moveTo>
                    <a:pt x="0" y="287"/>
                  </a:moveTo>
                  <a:lnTo>
                    <a:pt x="1" y="286"/>
                  </a:lnTo>
                  <a:lnTo>
                    <a:pt x="6" y="284"/>
                  </a:lnTo>
                  <a:lnTo>
                    <a:pt x="8" y="281"/>
                  </a:lnTo>
                  <a:lnTo>
                    <a:pt x="12" y="279"/>
                  </a:lnTo>
                  <a:lnTo>
                    <a:pt x="17" y="276"/>
                  </a:lnTo>
                  <a:lnTo>
                    <a:pt x="22" y="274"/>
                  </a:lnTo>
                  <a:lnTo>
                    <a:pt x="27" y="270"/>
                  </a:lnTo>
                  <a:lnTo>
                    <a:pt x="33" y="266"/>
                  </a:lnTo>
                  <a:lnTo>
                    <a:pt x="40" y="262"/>
                  </a:lnTo>
                  <a:lnTo>
                    <a:pt x="47" y="257"/>
                  </a:lnTo>
                  <a:lnTo>
                    <a:pt x="54" y="252"/>
                  </a:lnTo>
                  <a:lnTo>
                    <a:pt x="61" y="247"/>
                  </a:lnTo>
                  <a:lnTo>
                    <a:pt x="65" y="245"/>
                  </a:lnTo>
                  <a:lnTo>
                    <a:pt x="69" y="242"/>
                  </a:lnTo>
                  <a:lnTo>
                    <a:pt x="74" y="240"/>
                  </a:lnTo>
                  <a:lnTo>
                    <a:pt x="77" y="238"/>
                  </a:lnTo>
                  <a:lnTo>
                    <a:pt x="81" y="235"/>
                  </a:lnTo>
                  <a:lnTo>
                    <a:pt x="85" y="231"/>
                  </a:lnTo>
                  <a:lnTo>
                    <a:pt x="89" y="228"/>
                  </a:lnTo>
                  <a:lnTo>
                    <a:pt x="92" y="225"/>
                  </a:lnTo>
                  <a:lnTo>
                    <a:pt x="96" y="222"/>
                  </a:lnTo>
                  <a:lnTo>
                    <a:pt x="101" y="218"/>
                  </a:lnTo>
                  <a:lnTo>
                    <a:pt x="105" y="216"/>
                  </a:lnTo>
                  <a:lnTo>
                    <a:pt x="109" y="213"/>
                  </a:lnTo>
                  <a:lnTo>
                    <a:pt x="113" y="208"/>
                  </a:lnTo>
                  <a:lnTo>
                    <a:pt x="118" y="206"/>
                  </a:lnTo>
                  <a:lnTo>
                    <a:pt x="121" y="202"/>
                  </a:lnTo>
                  <a:lnTo>
                    <a:pt x="125" y="198"/>
                  </a:lnTo>
                  <a:lnTo>
                    <a:pt x="129" y="194"/>
                  </a:lnTo>
                  <a:lnTo>
                    <a:pt x="134" y="192"/>
                  </a:lnTo>
                  <a:lnTo>
                    <a:pt x="138" y="187"/>
                  </a:lnTo>
                  <a:lnTo>
                    <a:pt x="141" y="184"/>
                  </a:lnTo>
                  <a:lnTo>
                    <a:pt x="145" y="181"/>
                  </a:lnTo>
                  <a:lnTo>
                    <a:pt x="149" y="177"/>
                  </a:lnTo>
                  <a:lnTo>
                    <a:pt x="153" y="173"/>
                  </a:lnTo>
                  <a:lnTo>
                    <a:pt x="157" y="169"/>
                  </a:lnTo>
                  <a:lnTo>
                    <a:pt x="163" y="162"/>
                  </a:lnTo>
                  <a:lnTo>
                    <a:pt x="170" y="154"/>
                  </a:lnTo>
                  <a:lnTo>
                    <a:pt x="174" y="150"/>
                  </a:lnTo>
                  <a:lnTo>
                    <a:pt x="177" y="145"/>
                  </a:lnTo>
                  <a:lnTo>
                    <a:pt x="179" y="142"/>
                  </a:lnTo>
                  <a:lnTo>
                    <a:pt x="183" y="138"/>
                  </a:lnTo>
                  <a:lnTo>
                    <a:pt x="185" y="134"/>
                  </a:lnTo>
                  <a:lnTo>
                    <a:pt x="189" y="129"/>
                  </a:lnTo>
                  <a:lnTo>
                    <a:pt x="192" y="125"/>
                  </a:lnTo>
                  <a:lnTo>
                    <a:pt x="194" y="121"/>
                  </a:lnTo>
                  <a:lnTo>
                    <a:pt x="197" y="118"/>
                  </a:lnTo>
                  <a:lnTo>
                    <a:pt x="198" y="113"/>
                  </a:lnTo>
                  <a:lnTo>
                    <a:pt x="200" y="109"/>
                  </a:lnTo>
                  <a:lnTo>
                    <a:pt x="203" y="104"/>
                  </a:lnTo>
                  <a:lnTo>
                    <a:pt x="208" y="96"/>
                  </a:lnTo>
                  <a:lnTo>
                    <a:pt x="213" y="90"/>
                  </a:lnTo>
                  <a:lnTo>
                    <a:pt x="218" y="82"/>
                  </a:lnTo>
                  <a:lnTo>
                    <a:pt x="224" y="76"/>
                  </a:lnTo>
                  <a:lnTo>
                    <a:pt x="229" y="70"/>
                  </a:lnTo>
                  <a:lnTo>
                    <a:pt x="234" y="64"/>
                  </a:lnTo>
                  <a:lnTo>
                    <a:pt x="239" y="57"/>
                  </a:lnTo>
                  <a:lnTo>
                    <a:pt x="246" y="52"/>
                  </a:lnTo>
                  <a:lnTo>
                    <a:pt x="251" y="47"/>
                  </a:lnTo>
                  <a:lnTo>
                    <a:pt x="256" y="42"/>
                  </a:lnTo>
                  <a:lnTo>
                    <a:pt x="261" y="37"/>
                  </a:lnTo>
                  <a:lnTo>
                    <a:pt x="266" y="33"/>
                  </a:lnTo>
                  <a:lnTo>
                    <a:pt x="271" y="30"/>
                  </a:lnTo>
                  <a:lnTo>
                    <a:pt x="276" y="26"/>
                  </a:lnTo>
                  <a:lnTo>
                    <a:pt x="281" y="22"/>
                  </a:lnTo>
                  <a:lnTo>
                    <a:pt x="285" y="20"/>
                  </a:lnTo>
                  <a:lnTo>
                    <a:pt x="290" y="16"/>
                  </a:lnTo>
                  <a:lnTo>
                    <a:pt x="293" y="13"/>
                  </a:lnTo>
                  <a:lnTo>
                    <a:pt x="301" y="8"/>
                  </a:lnTo>
                  <a:lnTo>
                    <a:pt x="308" y="6"/>
                  </a:lnTo>
                  <a:lnTo>
                    <a:pt x="313" y="2"/>
                  </a:lnTo>
                  <a:lnTo>
                    <a:pt x="318" y="1"/>
                  </a:lnTo>
                  <a:lnTo>
                    <a:pt x="320" y="0"/>
                  </a:lnTo>
                  <a:lnTo>
                    <a:pt x="321" y="0"/>
                  </a:lnTo>
                  <a:lnTo>
                    <a:pt x="321" y="1"/>
                  </a:lnTo>
                  <a:lnTo>
                    <a:pt x="320" y="7"/>
                  </a:lnTo>
                  <a:lnTo>
                    <a:pt x="318" y="10"/>
                  </a:lnTo>
                  <a:lnTo>
                    <a:pt x="318" y="15"/>
                  </a:lnTo>
                  <a:lnTo>
                    <a:pt x="317" y="21"/>
                  </a:lnTo>
                  <a:lnTo>
                    <a:pt x="317" y="27"/>
                  </a:lnTo>
                  <a:lnTo>
                    <a:pt x="315" y="33"/>
                  </a:lnTo>
                  <a:lnTo>
                    <a:pt x="315" y="41"/>
                  </a:lnTo>
                  <a:lnTo>
                    <a:pt x="313" y="43"/>
                  </a:lnTo>
                  <a:lnTo>
                    <a:pt x="313" y="49"/>
                  </a:lnTo>
                  <a:lnTo>
                    <a:pt x="313" y="52"/>
                  </a:lnTo>
                  <a:lnTo>
                    <a:pt x="313" y="57"/>
                  </a:lnTo>
                  <a:lnTo>
                    <a:pt x="312" y="61"/>
                  </a:lnTo>
                  <a:lnTo>
                    <a:pt x="312" y="65"/>
                  </a:lnTo>
                  <a:lnTo>
                    <a:pt x="311" y="70"/>
                  </a:lnTo>
                  <a:lnTo>
                    <a:pt x="311" y="75"/>
                  </a:lnTo>
                  <a:lnTo>
                    <a:pt x="310" y="80"/>
                  </a:lnTo>
                  <a:lnTo>
                    <a:pt x="310" y="85"/>
                  </a:lnTo>
                  <a:lnTo>
                    <a:pt x="310" y="90"/>
                  </a:lnTo>
                  <a:lnTo>
                    <a:pt x="310" y="95"/>
                  </a:lnTo>
                  <a:lnTo>
                    <a:pt x="310" y="100"/>
                  </a:lnTo>
                  <a:lnTo>
                    <a:pt x="310" y="105"/>
                  </a:lnTo>
                  <a:lnTo>
                    <a:pt x="308" y="109"/>
                  </a:lnTo>
                  <a:lnTo>
                    <a:pt x="308" y="115"/>
                  </a:lnTo>
                  <a:lnTo>
                    <a:pt x="308" y="120"/>
                  </a:lnTo>
                  <a:lnTo>
                    <a:pt x="308" y="125"/>
                  </a:lnTo>
                  <a:lnTo>
                    <a:pt x="308" y="130"/>
                  </a:lnTo>
                  <a:lnTo>
                    <a:pt x="308" y="137"/>
                  </a:lnTo>
                  <a:lnTo>
                    <a:pt x="308" y="142"/>
                  </a:lnTo>
                  <a:lnTo>
                    <a:pt x="308" y="147"/>
                  </a:lnTo>
                  <a:lnTo>
                    <a:pt x="308" y="152"/>
                  </a:lnTo>
                  <a:lnTo>
                    <a:pt x="310" y="158"/>
                  </a:lnTo>
                  <a:lnTo>
                    <a:pt x="310" y="163"/>
                  </a:lnTo>
                  <a:lnTo>
                    <a:pt x="310" y="168"/>
                  </a:lnTo>
                  <a:lnTo>
                    <a:pt x="311" y="174"/>
                  </a:lnTo>
                  <a:lnTo>
                    <a:pt x="312" y="179"/>
                  </a:lnTo>
                  <a:lnTo>
                    <a:pt x="312" y="184"/>
                  </a:lnTo>
                  <a:lnTo>
                    <a:pt x="312" y="189"/>
                  </a:lnTo>
                  <a:lnTo>
                    <a:pt x="313" y="194"/>
                  </a:lnTo>
                  <a:lnTo>
                    <a:pt x="313" y="199"/>
                  </a:lnTo>
                  <a:lnTo>
                    <a:pt x="315" y="204"/>
                  </a:lnTo>
                  <a:lnTo>
                    <a:pt x="316" y="209"/>
                  </a:lnTo>
                  <a:lnTo>
                    <a:pt x="317" y="214"/>
                  </a:lnTo>
                  <a:lnTo>
                    <a:pt x="318" y="219"/>
                  </a:lnTo>
                  <a:lnTo>
                    <a:pt x="318" y="225"/>
                  </a:lnTo>
                  <a:lnTo>
                    <a:pt x="320" y="230"/>
                  </a:lnTo>
                  <a:lnTo>
                    <a:pt x="321" y="233"/>
                  </a:lnTo>
                  <a:lnTo>
                    <a:pt x="323" y="238"/>
                  </a:lnTo>
                  <a:lnTo>
                    <a:pt x="325" y="242"/>
                  </a:lnTo>
                  <a:lnTo>
                    <a:pt x="327" y="247"/>
                  </a:lnTo>
                  <a:lnTo>
                    <a:pt x="330" y="251"/>
                  </a:lnTo>
                  <a:lnTo>
                    <a:pt x="331" y="256"/>
                  </a:lnTo>
                  <a:lnTo>
                    <a:pt x="335" y="263"/>
                  </a:lnTo>
                  <a:lnTo>
                    <a:pt x="339" y="271"/>
                  </a:lnTo>
                  <a:lnTo>
                    <a:pt x="344" y="279"/>
                  </a:lnTo>
                  <a:lnTo>
                    <a:pt x="349" y="285"/>
                  </a:lnTo>
                  <a:lnTo>
                    <a:pt x="354" y="291"/>
                  </a:lnTo>
                  <a:lnTo>
                    <a:pt x="359" y="297"/>
                  </a:lnTo>
                  <a:lnTo>
                    <a:pt x="364" y="302"/>
                  </a:lnTo>
                  <a:lnTo>
                    <a:pt x="370" y="309"/>
                  </a:lnTo>
                  <a:lnTo>
                    <a:pt x="375" y="314"/>
                  </a:lnTo>
                  <a:lnTo>
                    <a:pt x="381" y="319"/>
                  </a:lnTo>
                  <a:lnTo>
                    <a:pt x="386" y="324"/>
                  </a:lnTo>
                  <a:lnTo>
                    <a:pt x="392" y="329"/>
                  </a:lnTo>
                  <a:lnTo>
                    <a:pt x="397" y="333"/>
                  </a:lnTo>
                  <a:lnTo>
                    <a:pt x="404" y="336"/>
                  </a:lnTo>
                  <a:lnTo>
                    <a:pt x="409" y="340"/>
                  </a:lnTo>
                  <a:lnTo>
                    <a:pt x="415" y="345"/>
                  </a:lnTo>
                  <a:lnTo>
                    <a:pt x="420" y="348"/>
                  </a:lnTo>
                  <a:lnTo>
                    <a:pt x="425" y="350"/>
                  </a:lnTo>
                  <a:lnTo>
                    <a:pt x="430" y="353"/>
                  </a:lnTo>
                  <a:lnTo>
                    <a:pt x="435" y="356"/>
                  </a:lnTo>
                  <a:lnTo>
                    <a:pt x="439" y="358"/>
                  </a:lnTo>
                  <a:lnTo>
                    <a:pt x="443" y="360"/>
                  </a:lnTo>
                  <a:lnTo>
                    <a:pt x="448" y="362"/>
                  </a:lnTo>
                  <a:lnTo>
                    <a:pt x="451" y="364"/>
                  </a:lnTo>
                  <a:lnTo>
                    <a:pt x="458" y="367"/>
                  </a:lnTo>
                  <a:lnTo>
                    <a:pt x="463" y="368"/>
                  </a:lnTo>
                  <a:lnTo>
                    <a:pt x="465" y="369"/>
                  </a:lnTo>
                  <a:lnTo>
                    <a:pt x="467" y="370"/>
                  </a:lnTo>
                  <a:lnTo>
                    <a:pt x="469" y="370"/>
                  </a:lnTo>
                  <a:lnTo>
                    <a:pt x="474" y="372"/>
                  </a:lnTo>
                  <a:lnTo>
                    <a:pt x="477" y="372"/>
                  </a:lnTo>
                  <a:lnTo>
                    <a:pt x="482" y="373"/>
                  </a:lnTo>
                  <a:lnTo>
                    <a:pt x="485" y="374"/>
                  </a:lnTo>
                  <a:lnTo>
                    <a:pt x="492" y="375"/>
                  </a:lnTo>
                  <a:lnTo>
                    <a:pt x="498" y="375"/>
                  </a:lnTo>
                  <a:lnTo>
                    <a:pt x="504" y="377"/>
                  </a:lnTo>
                  <a:lnTo>
                    <a:pt x="508" y="377"/>
                  </a:lnTo>
                  <a:lnTo>
                    <a:pt x="512" y="378"/>
                  </a:lnTo>
                  <a:lnTo>
                    <a:pt x="515" y="378"/>
                  </a:lnTo>
                  <a:lnTo>
                    <a:pt x="520" y="379"/>
                  </a:lnTo>
                  <a:lnTo>
                    <a:pt x="524" y="379"/>
                  </a:lnTo>
                  <a:lnTo>
                    <a:pt x="528" y="379"/>
                  </a:lnTo>
                  <a:lnTo>
                    <a:pt x="532" y="379"/>
                  </a:lnTo>
                  <a:lnTo>
                    <a:pt x="537" y="379"/>
                  </a:lnTo>
                  <a:lnTo>
                    <a:pt x="542" y="379"/>
                  </a:lnTo>
                  <a:lnTo>
                    <a:pt x="546" y="379"/>
                  </a:lnTo>
                  <a:lnTo>
                    <a:pt x="551" y="379"/>
                  </a:lnTo>
                  <a:lnTo>
                    <a:pt x="556" y="380"/>
                  </a:lnTo>
                  <a:lnTo>
                    <a:pt x="561" y="379"/>
                  </a:lnTo>
                  <a:lnTo>
                    <a:pt x="566" y="379"/>
                  </a:lnTo>
                  <a:lnTo>
                    <a:pt x="571" y="379"/>
                  </a:lnTo>
                  <a:lnTo>
                    <a:pt x="576" y="379"/>
                  </a:lnTo>
                  <a:lnTo>
                    <a:pt x="581" y="378"/>
                  </a:lnTo>
                  <a:lnTo>
                    <a:pt x="586" y="378"/>
                  </a:lnTo>
                  <a:lnTo>
                    <a:pt x="591" y="377"/>
                  </a:lnTo>
                  <a:lnTo>
                    <a:pt x="597" y="377"/>
                  </a:lnTo>
                  <a:lnTo>
                    <a:pt x="602" y="375"/>
                  </a:lnTo>
                  <a:lnTo>
                    <a:pt x="607" y="374"/>
                  </a:lnTo>
                  <a:lnTo>
                    <a:pt x="613" y="373"/>
                  </a:lnTo>
                  <a:lnTo>
                    <a:pt x="618" y="373"/>
                  </a:lnTo>
                  <a:lnTo>
                    <a:pt x="623" y="372"/>
                  </a:lnTo>
                  <a:lnTo>
                    <a:pt x="630" y="369"/>
                  </a:lnTo>
                  <a:lnTo>
                    <a:pt x="635" y="368"/>
                  </a:lnTo>
                  <a:lnTo>
                    <a:pt x="641" y="368"/>
                  </a:lnTo>
                  <a:lnTo>
                    <a:pt x="646" y="365"/>
                  </a:lnTo>
                  <a:lnTo>
                    <a:pt x="652" y="363"/>
                  </a:lnTo>
                  <a:lnTo>
                    <a:pt x="657" y="362"/>
                  </a:lnTo>
                  <a:lnTo>
                    <a:pt x="664" y="359"/>
                  </a:lnTo>
                  <a:lnTo>
                    <a:pt x="669" y="356"/>
                  </a:lnTo>
                  <a:lnTo>
                    <a:pt x="675" y="354"/>
                  </a:lnTo>
                  <a:lnTo>
                    <a:pt x="679" y="351"/>
                  </a:lnTo>
                  <a:lnTo>
                    <a:pt x="686" y="349"/>
                  </a:lnTo>
                  <a:lnTo>
                    <a:pt x="690" y="345"/>
                  </a:lnTo>
                  <a:lnTo>
                    <a:pt x="696" y="341"/>
                  </a:lnTo>
                  <a:lnTo>
                    <a:pt x="701" y="339"/>
                  </a:lnTo>
                  <a:lnTo>
                    <a:pt x="706" y="335"/>
                  </a:lnTo>
                  <a:lnTo>
                    <a:pt x="711" y="331"/>
                  </a:lnTo>
                  <a:lnTo>
                    <a:pt x="718" y="328"/>
                  </a:lnTo>
                  <a:lnTo>
                    <a:pt x="723" y="324"/>
                  </a:lnTo>
                  <a:lnTo>
                    <a:pt x="729" y="320"/>
                  </a:lnTo>
                  <a:lnTo>
                    <a:pt x="733" y="315"/>
                  </a:lnTo>
                  <a:lnTo>
                    <a:pt x="738" y="310"/>
                  </a:lnTo>
                  <a:lnTo>
                    <a:pt x="743" y="305"/>
                  </a:lnTo>
                  <a:lnTo>
                    <a:pt x="748" y="301"/>
                  </a:lnTo>
                  <a:lnTo>
                    <a:pt x="751" y="295"/>
                  </a:lnTo>
                  <a:lnTo>
                    <a:pt x="756" y="291"/>
                  </a:lnTo>
                  <a:lnTo>
                    <a:pt x="761" y="285"/>
                  </a:lnTo>
                  <a:lnTo>
                    <a:pt x="767" y="281"/>
                  </a:lnTo>
                  <a:lnTo>
                    <a:pt x="770" y="275"/>
                  </a:lnTo>
                  <a:lnTo>
                    <a:pt x="775" y="270"/>
                  </a:lnTo>
                  <a:lnTo>
                    <a:pt x="779" y="265"/>
                  </a:lnTo>
                  <a:lnTo>
                    <a:pt x="783" y="261"/>
                  </a:lnTo>
                  <a:lnTo>
                    <a:pt x="787" y="255"/>
                  </a:lnTo>
                  <a:lnTo>
                    <a:pt x="792" y="250"/>
                  </a:lnTo>
                  <a:lnTo>
                    <a:pt x="794" y="245"/>
                  </a:lnTo>
                  <a:lnTo>
                    <a:pt x="799" y="240"/>
                  </a:lnTo>
                  <a:lnTo>
                    <a:pt x="802" y="235"/>
                  </a:lnTo>
                  <a:lnTo>
                    <a:pt x="805" y="228"/>
                  </a:lnTo>
                  <a:lnTo>
                    <a:pt x="808" y="223"/>
                  </a:lnTo>
                  <a:lnTo>
                    <a:pt x="812" y="218"/>
                  </a:lnTo>
                  <a:lnTo>
                    <a:pt x="814" y="212"/>
                  </a:lnTo>
                  <a:lnTo>
                    <a:pt x="818" y="207"/>
                  </a:lnTo>
                  <a:lnTo>
                    <a:pt x="820" y="202"/>
                  </a:lnTo>
                  <a:lnTo>
                    <a:pt x="824" y="197"/>
                  </a:lnTo>
                  <a:lnTo>
                    <a:pt x="827" y="192"/>
                  </a:lnTo>
                  <a:lnTo>
                    <a:pt x="829" y="187"/>
                  </a:lnTo>
                  <a:lnTo>
                    <a:pt x="832" y="181"/>
                  </a:lnTo>
                  <a:lnTo>
                    <a:pt x="834" y="175"/>
                  </a:lnTo>
                  <a:lnTo>
                    <a:pt x="837" y="170"/>
                  </a:lnTo>
                  <a:lnTo>
                    <a:pt x="839" y="165"/>
                  </a:lnTo>
                  <a:lnTo>
                    <a:pt x="842" y="162"/>
                  </a:lnTo>
                  <a:lnTo>
                    <a:pt x="844" y="157"/>
                  </a:lnTo>
                  <a:lnTo>
                    <a:pt x="846" y="152"/>
                  </a:lnTo>
                  <a:lnTo>
                    <a:pt x="848" y="147"/>
                  </a:lnTo>
                  <a:lnTo>
                    <a:pt x="849" y="142"/>
                  </a:lnTo>
                  <a:lnTo>
                    <a:pt x="852" y="138"/>
                  </a:lnTo>
                  <a:lnTo>
                    <a:pt x="853" y="134"/>
                  </a:lnTo>
                  <a:lnTo>
                    <a:pt x="854" y="129"/>
                  </a:lnTo>
                  <a:lnTo>
                    <a:pt x="856" y="125"/>
                  </a:lnTo>
                  <a:lnTo>
                    <a:pt x="858" y="120"/>
                  </a:lnTo>
                  <a:lnTo>
                    <a:pt x="859" y="116"/>
                  </a:lnTo>
                  <a:lnTo>
                    <a:pt x="861" y="113"/>
                  </a:lnTo>
                  <a:lnTo>
                    <a:pt x="862" y="109"/>
                  </a:lnTo>
                  <a:lnTo>
                    <a:pt x="863" y="105"/>
                  </a:lnTo>
                  <a:lnTo>
                    <a:pt x="866" y="98"/>
                  </a:lnTo>
                  <a:lnTo>
                    <a:pt x="868" y="93"/>
                  </a:lnTo>
                  <a:lnTo>
                    <a:pt x="871" y="86"/>
                  </a:lnTo>
                  <a:lnTo>
                    <a:pt x="872" y="81"/>
                  </a:lnTo>
                  <a:lnTo>
                    <a:pt x="873" y="76"/>
                  </a:lnTo>
                  <a:lnTo>
                    <a:pt x="874" y="72"/>
                  </a:lnTo>
                  <a:lnTo>
                    <a:pt x="876" y="67"/>
                  </a:lnTo>
                  <a:lnTo>
                    <a:pt x="877" y="66"/>
                  </a:lnTo>
                  <a:lnTo>
                    <a:pt x="884" y="21"/>
                  </a:lnTo>
                  <a:lnTo>
                    <a:pt x="887" y="22"/>
                  </a:lnTo>
                  <a:lnTo>
                    <a:pt x="888" y="23"/>
                  </a:lnTo>
                  <a:lnTo>
                    <a:pt x="893" y="25"/>
                  </a:lnTo>
                  <a:lnTo>
                    <a:pt x="897" y="27"/>
                  </a:lnTo>
                  <a:lnTo>
                    <a:pt x="903" y="30"/>
                  </a:lnTo>
                  <a:lnTo>
                    <a:pt x="906" y="31"/>
                  </a:lnTo>
                  <a:lnTo>
                    <a:pt x="910" y="32"/>
                  </a:lnTo>
                  <a:lnTo>
                    <a:pt x="913" y="35"/>
                  </a:lnTo>
                  <a:lnTo>
                    <a:pt x="917" y="37"/>
                  </a:lnTo>
                  <a:lnTo>
                    <a:pt x="921" y="38"/>
                  </a:lnTo>
                  <a:lnTo>
                    <a:pt x="925" y="41"/>
                  </a:lnTo>
                  <a:lnTo>
                    <a:pt x="930" y="42"/>
                  </a:lnTo>
                  <a:lnTo>
                    <a:pt x="935" y="45"/>
                  </a:lnTo>
                  <a:lnTo>
                    <a:pt x="938" y="47"/>
                  </a:lnTo>
                  <a:lnTo>
                    <a:pt x="943" y="49"/>
                  </a:lnTo>
                  <a:lnTo>
                    <a:pt x="949" y="52"/>
                  </a:lnTo>
                  <a:lnTo>
                    <a:pt x="954" y="55"/>
                  </a:lnTo>
                  <a:lnTo>
                    <a:pt x="959" y="57"/>
                  </a:lnTo>
                  <a:lnTo>
                    <a:pt x="965" y="60"/>
                  </a:lnTo>
                  <a:lnTo>
                    <a:pt x="969" y="62"/>
                  </a:lnTo>
                  <a:lnTo>
                    <a:pt x="975" y="66"/>
                  </a:lnTo>
                  <a:lnTo>
                    <a:pt x="980" y="69"/>
                  </a:lnTo>
                  <a:lnTo>
                    <a:pt x="986" y="72"/>
                  </a:lnTo>
                  <a:lnTo>
                    <a:pt x="992" y="75"/>
                  </a:lnTo>
                  <a:lnTo>
                    <a:pt x="999" y="79"/>
                  </a:lnTo>
                  <a:lnTo>
                    <a:pt x="1005" y="81"/>
                  </a:lnTo>
                  <a:lnTo>
                    <a:pt x="1010" y="85"/>
                  </a:lnTo>
                  <a:lnTo>
                    <a:pt x="1016" y="87"/>
                  </a:lnTo>
                  <a:lnTo>
                    <a:pt x="1023" y="91"/>
                  </a:lnTo>
                  <a:lnTo>
                    <a:pt x="1028" y="95"/>
                  </a:lnTo>
                  <a:lnTo>
                    <a:pt x="1034" y="98"/>
                  </a:lnTo>
                  <a:lnTo>
                    <a:pt x="1040" y="101"/>
                  </a:lnTo>
                  <a:lnTo>
                    <a:pt x="1046" y="106"/>
                  </a:lnTo>
                  <a:lnTo>
                    <a:pt x="1053" y="109"/>
                  </a:lnTo>
                  <a:lnTo>
                    <a:pt x="1059" y="113"/>
                  </a:lnTo>
                  <a:lnTo>
                    <a:pt x="1065" y="116"/>
                  </a:lnTo>
                  <a:lnTo>
                    <a:pt x="1072" y="120"/>
                  </a:lnTo>
                  <a:lnTo>
                    <a:pt x="1078" y="124"/>
                  </a:lnTo>
                  <a:lnTo>
                    <a:pt x="1084" y="128"/>
                  </a:lnTo>
                  <a:lnTo>
                    <a:pt x="1090" y="131"/>
                  </a:lnTo>
                  <a:lnTo>
                    <a:pt x="1097" y="135"/>
                  </a:lnTo>
                  <a:lnTo>
                    <a:pt x="1102" y="139"/>
                  </a:lnTo>
                  <a:lnTo>
                    <a:pt x="1108" y="143"/>
                  </a:lnTo>
                  <a:lnTo>
                    <a:pt x="1113" y="147"/>
                  </a:lnTo>
                  <a:lnTo>
                    <a:pt x="1119" y="150"/>
                  </a:lnTo>
                  <a:lnTo>
                    <a:pt x="1125" y="154"/>
                  </a:lnTo>
                  <a:lnTo>
                    <a:pt x="1131" y="158"/>
                  </a:lnTo>
                  <a:lnTo>
                    <a:pt x="1137" y="162"/>
                  </a:lnTo>
                  <a:lnTo>
                    <a:pt x="1143" y="165"/>
                  </a:lnTo>
                  <a:lnTo>
                    <a:pt x="1147" y="169"/>
                  </a:lnTo>
                  <a:lnTo>
                    <a:pt x="1152" y="173"/>
                  </a:lnTo>
                  <a:lnTo>
                    <a:pt x="1157" y="177"/>
                  </a:lnTo>
                  <a:lnTo>
                    <a:pt x="1163" y="181"/>
                  </a:lnTo>
                  <a:lnTo>
                    <a:pt x="1168" y="184"/>
                  </a:lnTo>
                  <a:lnTo>
                    <a:pt x="1173" y="189"/>
                  </a:lnTo>
                  <a:lnTo>
                    <a:pt x="1177" y="193"/>
                  </a:lnTo>
                  <a:lnTo>
                    <a:pt x="1182" y="197"/>
                  </a:lnTo>
                  <a:lnTo>
                    <a:pt x="1181" y="197"/>
                  </a:lnTo>
                  <a:lnTo>
                    <a:pt x="1178" y="199"/>
                  </a:lnTo>
                  <a:lnTo>
                    <a:pt x="1174" y="203"/>
                  </a:lnTo>
                  <a:lnTo>
                    <a:pt x="1169" y="208"/>
                  </a:lnTo>
                  <a:lnTo>
                    <a:pt x="1166" y="209"/>
                  </a:lnTo>
                  <a:lnTo>
                    <a:pt x="1162" y="213"/>
                  </a:lnTo>
                  <a:lnTo>
                    <a:pt x="1158" y="217"/>
                  </a:lnTo>
                  <a:lnTo>
                    <a:pt x="1154" y="219"/>
                  </a:lnTo>
                  <a:lnTo>
                    <a:pt x="1149" y="223"/>
                  </a:lnTo>
                  <a:lnTo>
                    <a:pt x="1146" y="228"/>
                  </a:lnTo>
                  <a:lnTo>
                    <a:pt x="1141" y="232"/>
                  </a:lnTo>
                  <a:lnTo>
                    <a:pt x="1136" y="237"/>
                  </a:lnTo>
                  <a:lnTo>
                    <a:pt x="1129" y="241"/>
                  </a:lnTo>
                  <a:lnTo>
                    <a:pt x="1123" y="246"/>
                  </a:lnTo>
                  <a:lnTo>
                    <a:pt x="1117" y="251"/>
                  </a:lnTo>
                  <a:lnTo>
                    <a:pt x="1110" y="256"/>
                  </a:lnTo>
                  <a:lnTo>
                    <a:pt x="1103" y="261"/>
                  </a:lnTo>
                  <a:lnTo>
                    <a:pt x="1097" y="267"/>
                  </a:lnTo>
                  <a:lnTo>
                    <a:pt x="1089" y="272"/>
                  </a:lnTo>
                  <a:lnTo>
                    <a:pt x="1082" y="279"/>
                  </a:lnTo>
                  <a:lnTo>
                    <a:pt x="1073" y="284"/>
                  </a:lnTo>
                  <a:lnTo>
                    <a:pt x="1065" y="290"/>
                  </a:lnTo>
                  <a:lnTo>
                    <a:pt x="1056" y="296"/>
                  </a:lnTo>
                  <a:lnTo>
                    <a:pt x="1048" y="302"/>
                  </a:lnTo>
                  <a:lnTo>
                    <a:pt x="1039" y="309"/>
                  </a:lnTo>
                  <a:lnTo>
                    <a:pt x="1029" y="315"/>
                  </a:lnTo>
                  <a:lnTo>
                    <a:pt x="1020" y="321"/>
                  </a:lnTo>
                  <a:lnTo>
                    <a:pt x="1011" y="328"/>
                  </a:lnTo>
                  <a:lnTo>
                    <a:pt x="1000" y="334"/>
                  </a:lnTo>
                  <a:lnTo>
                    <a:pt x="990" y="340"/>
                  </a:lnTo>
                  <a:lnTo>
                    <a:pt x="979" y="346"/>
                  </a:lnTo>
                  <a:lnTo>
                    <a:pt x="969" y="353"/>
                  </a:lnTo>
                  <a:lnTo>
                    <a:pt x="957" y="359"/>
                  </a:lnTo>
                  <a:lnTo>
                    <a:pt x="946" y="365"/>
                  </a:lnTo>
                  <a:lnTo>
                    <a:pt x="935" y="372"/>
                  </a:lnTo>
                  <a:lnTo>
                    <a:pt x="923" y="378"/>
                  </a:lnTo>
                  <a:lnTo>
                    <a:pt x="912" y="384"/>
                  </a:lnTo>
                  <a:lnTo>
                    <a:pt x="900" y="390"/>
                  </a:lnTo>
                  <a:lnTo>
                    <a:pt x="888" y="397"/>
                  </a:lnTo>
                  <a:lnTo>
                    <a:pt x="876" y="403"/>
                  </a:lnTo>
                  <a:lnTo>
                    <a:pt x="863" y="408"/>
                  </a:lnTo>
                  <a:lnTo>
                    <a:pt x="851" y="414"/>
                  </a:lnTo>
                  <a:lnTo>
                    <a:pt x="838" y="419"/>
                  </a:lnTo>
                  <a:lnTo>
                    <a:pt x="826" y="427"/>
                  </a:lnTo>
                  <a:lnTo>
                    <a:pt x="812" y="431"/>
                  </a:lnTo>
                  <a:lnTo>
                    <a:pt x="798" y="436"/>
                  </a:lnTo>
                  <a:lnTo>
                    <a:pt x="784" y="441"/>
                  </a:lnTo>
                  <a:lnTo>
                    <a:pt x="772" y="446"/>
                  </a:lnTo>
                  <a:lnTo>
                    <a:pt x="756" y="451"/>
                  </a:lnTo>
                  <a:lnTo>
                    <a:pt x="744" y="456"/>
                  </a:lnTo>
                  <a:lnTo>
                    <a:pt x="730" y="460"/>
                  </a:lnTo>
                  <a:lnTo>
                    <a:pt x="716" y="465"/>
                  </a:lnTo>
                  <a:lnTo>
                    <a:pt x="701" y="468"/>
                  </a:lnTo>
                  <a:lnTo>
                    <a:pt x="687" y="472"/>
                  </a:lnTo>
                  <a:lnTo>
                    <a:pt x="672" y="475"/>
                  </a:lnTo>
                  <a:lnTo>
                    <a:pt x="659" y="478"/>
                  </a:lnTo>
                  <a:lnTo>
                    <a:pt x="644" y="481"/>
                  </a:lnTo>
                  <a:lnTo>
                    <a:pt x="628" y="483"/>
                  </a:lnTo>
                  <a:lnTo>
                    <a:pt x="613" y="486"/>
                  </a:lnTo>
                  <a:lnTo>
                    <a:pt x="600" y="488"/>
                  </a:lnTo>
                  <a:lnTo>
                    <a:pt x="583" y="490"/>
                  </a:lnTo>
                  <a:lnTo>
                    <a:pt x="569" y="491"/>
                  </a:lnTo>
                  <a:lnTo>
                    <a:pt x="554" y="492"/>
                  </a:lnTo>
                  <a:lnTo>
                    <a:pt x="539" y="493"/>
                  </a:lnTo>
                  <a:lnTo>
                    <a:pt x="524" y="493"/>
                  </a:lnTo>
                  <a:lnTo>
                    <a:pt x="509" y="495"/>
                  </a:lnTo>
                  <a:lnTo>
                    <a:pt x="495" y="495"/>
                  </a:lnTo>
                  <a:lnTo>
                    <a:pt x="482" y="495"/>
                  </a:lnTo>
                  <a:lnTo>
                    <a:pt x="467" y="495"/>
                  </a:lnTo>
                  <a:lnTo>
                    <a:pt x="454" y="493"/>
                  </a:lnTo>
                  <a:lnTo>
                    <a:pt x="440" y="493"/>
                  </a:lnTo>
                  <a:lnTo>
                    <a:pt x="426" y="492"/>
                  </a:lnTo>
                  <a:lnTo>
                    <a:pt x="413" y="491"/>
                  </a:lnTo>
                  <a:lnTo>
                    <a:pt x="400" y="490"/>
                  </a:lnTo>
                  <a:lnTo>
                    <a:pt x="387" y="488"/>
                  </a:lnTo>
                  <a:lnTo>
                    <a:pt x="375" y="486"/>
                  </a:lnTo>
                  <a:lnTo>
                    <a:pt x="361" y="485"/>
                  </a:lnTo>
                  <a:lnTo>
                    <a:pt x="349" y="482"/>
                  </a:lnTo>
                  <a:lnTo>
                    <a:pt x="336" y="480"/>
                  </a:lnTo>
                  <a:lnTo>
                    <a:pt x="323" y="478"/>
                  </a:lnTo>
                  <a:lnTo>
                    <a:pt x="312" y="475"/>
                  </a:lnTo>
                  <a:lnTo>
                    <a:pt x="301" y="473"/>
                  </a:lnTo>
                  <a:lnTo>
                    <a:pt x="288" y="471"/>
                  </a:lnTo>
                  <a:lnTo>
                    <a:pt x="277" y="468"/>
                  </a:lnTo>
                  <a:lnTo>
                    <a:pt x="266" y="465"/>
                  </a:lnTo>
                  <a:lnTo>
                    <a:pt x="256" y="462"/>
                  </a:lnTo>
                  <a:lnTo>
                    <a:pt x="244" y="458"/>
                  </a:lnTo>
                  <a:lnTo>
                    <a:pt x="234" y="456"/>
                  </a:lnTo>
                  <a:lnTo>
                    <a:pt x="223" y="452"/>
                  </a:lnTo>
                  <a:lnTo>
                    <a:pt x="213" y="450"/>
                  </a:lnTo>
                  <a:lnTo>
                    <a:pt x="203" y="446"/>
                  </a:lnTo>
                  <a:lnTo>
                    <a:pt x="194" y="443"/>
                  </a:lnTo>
                  <a:lnTo>
                    <a:pt x="184" y="439"/>
                  </a:lnTo>
                  <a:lnTo>
                    <a:pt x="175" y="436"/>
                  </a:lnTo>
                  <a:lnTo>
                    <a:pt x="165" y="432"/>
                  </a:lnTo>
                  <a:lnTo>
                    <a:pt x="158" y="429"/>
                  </a:lnTo>
                  <a:lnTo>
                    <a:pt x="149" y="426"/>
                  </a:lnTo>
                  <a:lnTo>
                    <a:pt x="140" y="423"/>
                  </a:lnTo>
                  <a:lnTo>
                    <a:pt x="133" y="419"/>
                  </a:lnTo>
                  <a:lnTo>
                    <a:pt x="125" y="417"/>
                  </a:lnTo>
                  <a:lnTo>
                    <a:pt x="118" y="413"/>
                  </a:lnTo>
                  <a:lnTo>
                    <a:pt x="110" y="411"/>
                  </a:lnTo>
                  <a:lnTo>
                    <a:pt x="104" y="407"/>
                  </a:lnTo>
                  <a:lnTo>
                    <a:pt x="98" y="403"/>
                  </a:lnTo>
                  <a:lnTo>
                    <a:pt x="91" y="400"/>
                  </a:lnTo>
                  <a:lnTo>
                    <a:pt x="85" y="397"/>
                  </a:lnTo>
                  <a:lnTo>
                    <a:pt x="79" y="394"/>
                  </a:lnTo>
                  <a:lnTo>
                    <a:pt x="74" y="392"/>
                  </a:lnTo>
                  <a:lnTo>
                    <a:pt x="69" y="389"/>
                  </a:lnTo>
                  <a:lnTo>
                    <a:pt x="64" y="387"/>
                  </a:lnTo>
                  <a:lnTo>
                    <a:pt x="59" y="384"/>
                  </a:lnTo>
                  <a:lnTo>
                    <a:pt x="55" y="383"/>
                  </a:lnTo>
                  <a:lnTo>
                    <a:pt x="51" y="379"/>
                  </a:lnTo>
                  <a:lnTo>
                    <a:pt x="47" y="378"/>
                  </a:lnTo>
                  <a:lnTo>
                    <a:pt x="44" y="375"/>
                  </a:lnTo>
                  <a:lnTo>
                    <a:pt x="41" y="374"/>
                  </a:lnTo>
                  <a:lnTo>
                    <a:pt x="36" y="372"/>
                  </a:lnTo>
                  <a:lnTo>
                    <a:pt x="33" y="369"/>
                  </a:lnTo>
                  <a:lnTo>
                    <a:pt x="31" y="368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17" name="Freeform 78"/>
            <p:cNvSpPr>
              <a:spLocks/>
            </p:cNvSpPr>
            <p:nvPr/>
          </p:nvSpPr>
          <p:spPr bwMode="auto">
            <a:xfrm>
              <a:off x="3188" y="3000"/>
              <a:ext cx="188" cy="119"/>
            </a:xfrm>
            <a:custGeom>
              <a:avLst/>
              <a:gdLst>
                <a:gd name="T0" fmla="*/ 20 w 565"/>
                <a:gd name="T1" fmla="*/ 48 h 355"/>
                <a:gd name="T2" fmla="*/ 43 w 565"/>
                <a:gd name="T3" fmla="*/ 36 h 355"/>
                <a:gd name="T4" fmla="*/ 71 w 565"/>
                <a:gd name="T5" fmla="*/ 23 h 355"/>
                <a:gd name="T6" fmla="*/ 100 w 565"/>
                <a:gd name="T7" fmla="*/ 12 h 355"/>
                <a:gd name="T8" fmla="*/ 127 w 565"/>
                <a:gd name="T9" fmla="*/ 3 h 355"/>
                <a:gd name="T10" fmla="*/ 142 w 565"/>
                <a:gd name="T11" fmla="*/ 2 h 355"/>
                <a:gd name="T12" fmla="*/ 137 w 565"/>
                <a:gd name="T13" fmla="*/ 22 h 355"/>
                <a:gd name="T14" fmla="*/ 133 w 565"/>
                <a:gd name="T15" fmla="*/ 49 h 355"/>
                <a:gd name="T16" fmla="*/ 136 w 565"/>
                <a:gd name="T17" fmla="*/ 83 h 355"/>
                <a:gd name="T18" fmla="*/ 147 w 565"/>
                <a:gd name="T19" fmla="*/ 119 h 355"/>
                <a:gd name="T20" fmla="*/ 175 w 565"/>
                <a:gd name="T21" fmla="*/ 150 h 355"/>
                <a:gd name="T22" fmla="*/ 195 w 565"/>
                <a:gd name="T23" fmla="*/ 163 h 355"/>
                <a:gd name="T24" fmla="*/ 221 w 565"/>
                <a:gd name="T25" fmla="*/ 171 h 355"/>
                <a:gd name="T26" fmla="*/ 246 w 565"/>
                <a:gd name="T27" fmla="*/ 174 h 355"/>
                <a:gd name="T28" fmla="*/ 270 w 565"/>
                <a:gd name="T29" fmla="*/ 171 h 355"/>
                <a:gd name="T30" fmla="*/ 292 w 565"/>
                <a:gd name="T31" fmla="*/ 163 h 355"/>
                <a:gd name="T32" fmla="*/ 312 w 565"/>
                <a:gd name="T33" fmla="*/ 150 h 355"/>
                <a:gd name="T34" fmla="*/ 342 w 565"/>
                <a:gd name="T35" fmla="*/ 126 h 355"/>
                <a:gd name="T36" fmla="*/ 371 w 565"/>
                <a:gd name="T37" fmla="*/ 92 h 355"/>
                <a:gd name="T38" fmla="*/ 391 w 565"/>
                <a:gd name="T39" fmla="*/ 62 h 355"/>
                <a:gd name="T40" fmla="*/ 402 w 565"/>
                <a:gd name="T41" fmla="*/ 43 h 355"/>
                <a:gd name="T42" fmla="*/ 431 w 565"/>
                <a:gd name="T43" fmla="*/ 12 h 355"/>
                <a:gd name="T44" fmla="*/ 455 w 565"/>
                <a:gd name="T45" fmla="*/ 19 h 355"/>
                <a:gd name="T46" fmla="*/ 487 w 565"/>
                <a:gd name="T47" fmla="*/ 32 h 355"/>
                <a:gd name="T48" fmla="*/ 517 w 565"/>
                <a:gd name="T49" fmla="*/ 43 h 355"/>
                <a:gd name="T50" fmla="*/ 546 w 565"/>
                <a:gd name="T51" fmla="*/ 56 h 355"/>
                <a:gd name="T52" fmla="*/ 565 w 565"/>
                <a:gd name="T53" fmla="*/ 67 h 355"/>
                <a:gd name="T54" fmla="*/ 558 w 565"/>
                <a:gd name="T55" fmla="*/ 85 h 355"/>
                <a:gd name="T56" fmla="*/ 551 w 565"/>
                <a:gd name="T57" fmla="*/ 106 h 355"/>
                <a:gd name="T58" fmla="*/ 540 w 565"/>
                <a:gd name="T59" fmla="*/ 132 h 355"/>
                <a:gd name="T60" fmla="*/ 526 w 565"/>
                <a:gd name="T61" fmla="*/ 163 h 355"/>
                <a:gd name="T62" fmla="*/ 509 w 565"/>
                <a:gd name="T63" fmla="*/ 195 h 355"/>
                <a:gd name="T64" fmla="*/ 487 w 565"/>
                <a:gd name="T65" fmla="*/ 228 h 355"/>
                <a:gd name="T66" fmla="*/ 462 w 565"/>
                <a:gd name="T67" fmla="*/ 261 h 355"/>
                <a:gd name="T68" fmla="*/ 433 w 565"/>
                <a:gd name="T69" fmla="*/ 289 h 355"/>
                <a:gd name="T70" fmla="*/ 400 w 565"/>
                <a:gd name="T71" fmla="*/ 316 h 355"/>
                <a:gd name="T72" fmla="*/ 362 w 565"/>
                <a:gd name="T73" fmla="*/ 337 h 355"/>
                <a:gd name="T74" fmla="*/ 320 w 565"/>
                <a:gd name="T75" fmla="*/ 350 h 355"/>
                <a:gd name="T76" fmla="*/ 274 w 565"/>
                <a:gd name="T77" fmla="*/ 355 h 355"/>
                <a:gd name="T78" fmla="*/ 230 w 565"/>
                <a:gd name="T79" fmla="*/ 354 h 355"/>
                <a:gd name="T80" fmla="*/ 191 w 565"/>
                <a:gd name="T81" fmla="*/ 350 h 355"/>
                <a:gd name="T82" fmla="*/ 160 w 565"/>
                <a:gd name="T83" fmla="*/ 345 h 355"/>
                <a:gd name="T84" fmla="*/ 132 w 565"/>
                <a:gd name="T85" fmla="*/ 335 h 355"/>
                <a:gd name="T86" fmla="*/ 110 w 565"/>
                <a:gd name="T87" fmla="*/ 326 h 355"/>
                <a:gd name="T88" fmla="*/ 83 w 565"/>
                <a:gd name="T89" fmla="*/ 311 h 355"/>
                <a:gd name="T90" fmla="*/ 62 w 565"/>
                <a:gd name="T91" fmla="*/ 289 h 355"/>
                <a:gd name="T92" fmla="*/ 49 w 565"/>
                <a:gd name="T93" fmla="*/ 271 h 355"/>
                <a:gd name="T94" fmla="*/ 41 w 565"/>
                <a:gd name="T95" fmla="*/ 257 h 355"/>
                <a:gd name="T96" fmla="*/ 29 w 565"/>
                <a:gd name="T97" fmla="*/ 235 h 355"/>
                <a:gd name="T98" fmla="*/ 18 w 565"/>
                <a:gd name="T99" fmla="*/ 208 h 355"/>
                <a:gd name="T100" fmla="*/ 8 w 565"/>
                <a:gd name="T101" fmla="*/ 174 h 355"/>
                <a:gd name="T102" fmla="*/ 4 w 565"/>
                <a:gd name="T103" fmla="*/ 152 h 355"/>
                <a:gd name="T104" fmla="*/ 2 w 565"/>
                <a:gd name="T105" fmla="*/ 130 h 355"/>
                <a:gd name="T106" fmla="*/ 0 w 565"/>
                <a:gd name="T107" fmla="*/ 105 h 355"/>
                <a:gd name="T108" fmla="*/ 4 w 565"/>
                <a:gd name="T109" fmla="*/ 57 h 3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5"/>
                <a:gd name="T166" fmla="*/ 0 h 355"/>
                <a:gd name="T167" fmla="*/ 565 w 565"/>
                <a:gd name="T168" fmla="*/ 355 h 3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5" h="355">
                  <a:moveTo>
                    <a:pt x="4" y="57"/>
                  </a:moveTo>
                  <a:lnTo>
                    <a:pt x="5" y="56"/>
                  </a:lnTo>
                  <a:lnTo>
                    <a:pt x="9" y="54"/>
                  </a:lnTo>
                  <a:lnTo>
                    <a:pt x="14" y="52"/>
                  </a:lnTo>
                  <a:lnTo>
                    <a:pt x="20" y="48"/>
                  </a:lnTo>
                  <a:lnTo>
                    <a:pt x="24" y="46"/>
                  </a:lnTo>
                  <a:lnTo>
                    <a:pt x="29" y="43"/>
                  </a:lnTo>
                  <a:lnTo>
                    <a:pt x="33" y="41"/>
                  </a:lnTo>
                  <a:lnTo>
                    <a:pt x="38" y="39"/>
                  </a:lnTo>
                  <a:lnTo>
                    <a:pt x="43" y="36"/>
                  </a:lnTo>
                  <a:lnTo>
                    <a:pt x="48" y="34"/>
                  </a:lnTo>
                  <a:lnTo>
                    <a:pt x="54" y="31"/>
                  </a:lnTo>
                  <a:lnTo>
                    <a:pt x="61" y="29"/>
                  </a:lnTo>
                  <a:lnTo>
                    <a:pt x="66" y="25"/>
                  </a:lnTo>
                  <a:lnTo>
                    <a:pt x="71" y="23"/>
                  </a:lnTo>
                  <a:lnTo>
                    <a:pt x="77" y="20"/>
                  </a:lnTo>
                  <a:lnTo>
                    <a:pt x="83" y="18"/>
                  </a:lnTo>
                  <a:lnTo>
                    <a:pt x="88" y="15"/>
                  </a:lnTo>
                  <a:lnTo>
                    <a:pt x="95" y="13"/>
                  </a:lnTo>
                  <a:lnTo>
                    <a:pt x="100" y="12"/>
                  </a:lnTo>
                  <a:lnTo>
                    <a:pt x="107" y="9"/>
                  </a:lnTo>
                  <a:lnTo>
                    <a:pt x="111" y="7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7" y="3"/>
                  </a:lnTo>
                  <a:lnTo>
                    <a:pt x="131" y="2"/>
                  </a:lnTo>
                  <a:lnTo>
                    <a:pt x="136" y="0"/>
                  </a:lnTo>
                  <a:lnTo>
                    <a:pt x="140" y="0"/>
                  </a:lnTo>
                  <a:lnTo>
                    <a:pt x="143" y="0"/>
                  </a:lnTo>
                  <a:lnTo>
                    <a:pt x="142" y="2"/>
                  </a:lnTo>
                  <a:lnTo>
                    <a:pt x="142" y="5"/>
                  </a:lnTo>
                  <a:lnTo>
                    <a:pt x="141" y="8"/>
                  </a:lnTo>
                  <a:lnTo>
                    <a:pt x="140" y="12"/>
                  </a:lnTo>
                  <a:lnTo>
                    <a:pt x="138" y="17"/>
                  </a:lnTo>
                  <a:lnTo>
                    <a:pt x="137" y="22"/>
                  </a:lnTo>
                  <a:lnTo>
                    <a:pt x="136" y="25"/>
                  </a:lnTo>
                  <a:lnTo>
                    <a:pt x="136" y="31"/>
                  </a:lnTo>
                  <a:lnTo>
                    <a:pt x="135" y="37"/>
                  </a:lnTo>
                  <a:lnTo>
                    <a:pt x="135" y="43"/>
                  </a:lnTo>
                  <a:lnTo>
                    <a:pt x="133" y="49"/>
                  </a:lnTo>
                  <a:lnTo>
                    <a:pt x="133" y="56"/>
                  </a:lnTo>
                  <a:lnTo>
                    <a:pt x="133" y="63"/>
                  </a:lnTo>
                  <a:lnTo>
                    <a:pt x="135" y="69"/>
                  </a:lnTo>
                  <a:lnTo>
                    <a:pt x="135" y="77"/>
                  </a:lnTo>
                  <a:lnTo>
                    <a:pt x="136" y="83"/>
                  </a:lnTo>
                  <a:lnTo>
                    <a:pt x="137" y="91"/>
                  </a:lnTo>
                  <a:lnTo>
                    <a:pt x="138" y="98"/>
                  </a:lnTo>
                  <a:lnTo>
                    <a:pt x="141" y="105"/>
                  </a:lnTo>
                  <a:lnTo>
                    <a:pt x="143" y="112"/>
                  </a:lnTo>
                  <a:lnTo>
                    <a:pt x="147" y="119"/>
                  </a:lnTo>
                  <a:lnTo>
                    <a:pt x="152" y="126"/>
                  </a:lnTo>
                  <a:lnTo>
                    <a:pt x="156" y="132"/>
                  </a:lnTo>
                  <a:lnTo>
                    <a:pt x="161" y="139"/>
                  </a:lnTo>
                  <a:lnTo>
                    <a:pt x="167" y="144"/>
                  </a:lnTo>
                  <a:lnTo>
                    <a:pt x="175" y="150"/>
                  </a:lnTo>
                  <a:lnTo>
                    <a:pt x="177" y="152"/>
                  </a:lnTo>
                  <a:lnTo>
                    <a:pt x="182" y="155"/>
                  </a:lnTo>
                  <a:lnTo>
                    <a:pt x="186" y="157"/>
                  </a:lnTo>
                  <a:lnTo>
                    <a:pt x="191" y="161"/>
                  </a:lnTo>
                  <a:lnTo>
                    <a:pt x="195" y="163"/>
                  </a:lnTo>
                  <a:lnTo>
                    <a:pt x="200" y="165"/>
                  </a:lnTo>
                  <a:lnTo>
                    <a:pt x="205" y="168"/>
                  </a:lnTo>
                  <a:lnTo>
                    <a:pt x="211" y="169"/>
                  </a:lnTo>
                  <a:lnTo>
                    <a:pt x="216" y="170"/>
                  </a:lnTo>
                  <a:lnTo>
                    <a:pt x="221" y="171"/>
                  </a:lnTo>
                  <a:lnTo>
                    <a:pt x="226" y="173"/>
                  </a:lnTo>
                  <a:lnTo>
                    <a:pt x="231" y="174"/>
                  </a:lnTo>
                  <a:lnTo>
                    <a:pt x="236" y="174"/>
                  </a:lnTo>
                  <a:lnTo>
                    <a:pt x="241" y="174"/>
                  </a:lnTo>
                  <a:lnTo>
                    <a:pt x="246" y="174"/>
                  </a:lnTo>
                  <a:lnTo>
                    <a:pt x="251" y="174"/>
                  </a:lnTo>
                  <a:lnTo>
                    <a:pt x="255" y="173"/>
                  </a:lnTo>
                  <a:lnTo>
                    <a:pt x="260" y="173"/>
                  </a:lnTo>
                  <a:lnTo>
                    <a:pt x="265" y="171"/>
                  </a:lnTo>
                  <a:lnTo>
                    <a:pt x="270" y="171"/>
                  </a:lnTo>
                  <a:lnTo>
                    <a:pt x="274" y="169"/>
                  </a:lnTo>
                  <a:lnTo>
                    <a:pt x="279" y="168"/>
                  </a:lnTo>
                  <a:lnTo>
                    <a:pt x="283" y="166"/>
                  </a:lnTo>
                  <a:lnTo>
                    <a:pt x="288" y="165"/>
                  </a:lnTo>
                  <a:lnTo>
                    <a:pt x="292" y="163"/>
                  </a:lnTo>
                  <a:lnTo>
                    <a:pt x="297" y="160"/>
                  </a:lnTo>
                  <a:lnTo>
                    <a:pt x="300" y="157"/>
                  </a:lnTo>
                  <a:lnTo>
                    <a:pt x="304" y="156"/>
                  </a:lnTo>
                  <a:lnTo>
                    <a:pt x="308" y="152"/>
                  </a:lnTo>
                  <a:lnTo>
                    <a:pt x="312" y="150"/>
                  </a:lnTo>
                  <a:lnTo>
                    <a:pt x="317" y="147"/>
                  </a:lnTo>
                  <a:lnTo>
                    <a:pt x="320" y="145"/>
                  </a:lnTo>
                  <a:lnTo>
                    <a:pt x="328" y="139"/>
                  </a:lnTo>
                  <a:lnTo>
                    <a:pt x="334" y="132"/>
                  </a:lnTo>
                  <a:lnTo>
                    <a:pt x="342" y="126"/>
                  </a:lnTo>
                  <a:lnTo>
                    <a:pt x="349" y="120"/>
                  </a:lnTo>
                  <a:lnTo>
                    <a:pt x="354" y="112"/>
                  </a:lnTo>
                  <a:lnTo>
                    <a:pt x="361" y="106"/>
                  </a:lnTo>
                  <a:lnTo>
                    <a:pt x="366" y="98"/>
                  </a:lnTo>
                  <a:lnTo>
                    <a:pt x="371" y="92"/>
                  </a:lnTo>
                  <a:lnTo>
                    <a:pt x="376" y="85"/>
                  </a:lnTo>
                  <a:lnTo>
                    <a:pt x="379" y="78"/>
                  </a:lnTo>
                  <a:lnTo>
                    <a:pt x="383" y="72"/>
                  </a:lnTo>
                  <a:lnTo>
                    <a:pt x="388" y="67"/>
                  </a:lnTo>
                  <a:lnTo>
                    <a:pt x="391" y="62"/>
                  </a:lnTo>
                  <a:lnTo>
                    <a:pt x="393" y="57"/>
                  </a:lnTo>
                  <a:lnTo>
                    <a:pt x="396" y="52"/>
                  </a:lnTo>
                  <a:lnTo>
                    <a:pt x="398" y="49"/>
                  </a:lnTo>
                  <a:lnTo>
                    <a:pt x="401" y="44"/>
                  </a:lnTo>
                  <a:lnTo>
                    <a:pt x="402" y="43"/>
                  </a:lnTo>
                  <a:lnTo>
                    <a:pt x="420" y="8"/>
                  </a:lnTo>
                  <a:lnTo>
                    <a:pt x="425" y="9"/>
                  </a:lnTo>
                  <a:lnTo>
                    <a:pt x="426" y="9"/>
                  </a:lnTo>
                  <a:lnTo>
                    <a:pt x="431" y="12"/>
                  </a:lnTo>
                  <a:lnTo>
                    <a:pt x="435" y="13"/>
                  </a:lnTo>
                  <a:lnTo>
                    <a:pt x="440" y="14"/>
                  </a:lnTo>
                  <a:lnTo>
                    <a:pt x="443" y="17"/>
                  </a:lnTo>
                  <a:lnTo>
                    <a:pt x="450" y="18"/>
                  </a:lnTo>
                  <a:lnTo>
                    <a:pt x="455" y="19"/>
                  </a:lnTo>
                  <a:lnTo>
                    <a:pt x="461" y="22"/>
                  </a:lnTo>
                  <a:lnTo>
                    <a:pt x="467" y="24"/>
                  </a:lnTo>
                  <a:lnTo>
                    <a:pt x="474" y="27"/>
                  </a:lnTo>
                  <a:lnTo>
                    <a:pt x="480" y="29"/>
                  </a:lnTo>
                  <a:lnTo>
                    <a:pt x="487" y="32"/>
                  </a:lnTo>
                  <a:lnTo>
                    <a:pt x="494" y="34"/>
                  </a:lnTo>
                  <a:lnTo>
                    <a:pt x="500" y="36"/>
                  </a:lnTo>
                  <a:lnTo>
                    <a:pt x="506" y="38"/>
                  </a:lnTo>
                  <a:lnTo>
                    <a:pt x="512" y="41"/>
                  </a:lnTo>
                  <a:lnTo>
                    <a:pt x="517" y="43"/>
                  </a:lnTo>
                  <a:lnTo>
                    <a:pt x="524" y="46"/>
                  </a:lnTo>
                  <a:lnTo>
                    <a:pt x="530" y="48"/>
                  </a:lnTo>
                  <a:lnTo>
                    <a:pt x="536" y="51"/>
                  </a:lnTo>
                  <a:lnTo>
                    <a:pt x="541" y="53"/>
                  </a:lnTo>
                  <a:lnTo>
                    <a:pt x="546" y="56"/>
                  </a:lnTo>
                  <a:lnTo>
                    <a:pt x="550" y="57"/>
                  </a:lnTo>
                  <a:lnTo>
                    <a:pt x="555" y="59"/>
                  </a:lnTo>
                  <a:lnTo>
                    <a:pt x="561" y="63"/>
                  </a:lnTo>
                  <a:lnTo>
                    <a:pt x="565" y="67"/>
                  </a:lnTo>
                  <a:lnTo>
                    <a:pt x="564" y="69"/>
                  </a:lnTo>
                  <a:lnTo>
                    <a:pt x="563" y="73"/>
                  </a:lnTo>
                  <a:lnTo>
                    <a:pt x="561" y="78"/>
                  </a:lnTo>
                  <a:lnTo>
                    <a:pt x="560" y="81"/>
                  </a:lnTo>
                  <a:lnTo>
                    <a:pt x="558" y="85"/>
                  </a:lnTo>
                  <a:lnTo>
                    <a:pt x="556" y="88"/>
                  </a:lnTo>
                  <a:lnTo>
                    <a:pt x="556" y="93"/>
                  </a:lnTo>
                  <a:lnTo>
                    <a:pt x="554" y="96"/>
                  </a:lnTo>
                  <a:lnTo>
                    <a:pt x="553" y="101"/>
                  </a:lnTo>
                  <a:lnTo>
                    <a:pt x="551" y="106"/>
                  </a:lnTo>
                  <a:lnTo>
                    <a:pt x="550" y="111"/>
                  </a:lnTo>
                  <a:lnTo>
                    <a:pt x="548" y="116"/>
                  </a:lnTo>
                  <a:lnTo>
                    <a:pt x="545" y="121"/>
                  </a:lnTo>
                  <a:lnTo>
                    <a:pt x="543" y="126"/>
                  </a:lnTo>
                  <a:lnTo>
                    <a:pt x="540" y="132"/>
                  </a:lnTo>
                  <a:lnTo>
                    <a:pt x="538" y="137"/>
                  </a:lnTo>
                  <a:lnTo>
                    <a:pt x="535" y="144"/>
                  </a:lnTo>
                  <a:lnTo>
                    <a:pt x="533" y="150"/>
                  </a:lnTo>
                  <a:lnTo>
                    <a:pt x="530" y="156"/>
                  </a:lnTo>
                  <a:lnTo>
                    <a:pt x="526" y="163"/>
                  </a:lnTo>
                  <a:lnTo>
                    <a:pt x="523" y="169"/>
                  </a:lnTo>
                  <a:lnTo>
                    <a:pt x="520" y="175"/>
                  </a:lnTo>
                  <a:lnTo>
                    <a:pt x="516" y="181"/>
                  </a:lnTo>
                  <a:lnTo>
                    <a:pt x="512" y="188"/>
                  </a:lnTo>
                  <a:lnTo>
                    <a:pt x="509" y="195"/>
                  </a:lnTo>
                  <a:lnTo>
                    <a:pt x="505" y="201"/>
                  </a:lnTo>
                  <a:lnTo>
                    <a:pt x="501" y="208"/>
                  </a:lnTo>
                  <a:lnTo>
                    <a:pt x="496" y="215"/>
                  </a:lnTo>
                  <a:lnTo>
                    <a:pt x="492" y="222"/>
                  </a:lnTo>
                  <a:lnTo>
                    <a:pt x="487" y="228"/>
                  </a:lnTo>
                  <a:lnTo>
                    <a:pt x="484" y="234"/>
                  </a:lnTo>
                  <a:lnTo>
                    <a:pt x="477" y="240"/>
                  </a:lnTo>
                  <a:lnTo>
                    <a:pt x="472" y="247"/>
                  </a:lnTo>
                  <a:lnTo>
                    <a:pt x="467" y="254"/>
                  </a:lnTo>
                  <a:lnTo>
                    <a:pt x="462" y="261"/>
                  </a:lnTo>
                  <a:lnTo>
                    <a:pt x="457" y="266"/>
                  </a:lnTo>
                  <a:lnTo>
                    <a:pt x="451" y="272"/>
                  </a:lnTo>
                  <a:lnTo>
                    <a:pt x="445" y="278"/>
                  </a:lnTo>
                  <a:lnTo>
                    <a:pt x="440" y="284"/>
                  </a:lnTo>
                  <a:lnTo>
                    <a:pt x="433" y="289"/>
                  </a:lnTo>
                  <a:lnTo>
                    <a:pt x="427" y="296"/>
                  </a:lnTo>
                  <a:lnTo>
                    <a:pt x="421" y="301"/>
                  </a:lnTo>
                  <a:lnTo>
                    <a:pt x="415" y="307"/>
                  </a:lnTo>
                  <a:lnTo>
                    <a:pt x="407" y="311"/>
                  </a:lnTo>
                  <a:lnTo>
                    <a:pt x="400" y="316"/>
                  </a:lnTo>
                  <a:lnTo>
                    <a:pt x="393" y="321"/>
                  </a:lnTo>
                  <a:lnTo>
                    <a:pt x="386" y="326"/>
                  </a:lnTo>
                  <a:lnTo>
                    <a:pt x="378" y="328"/>
                  </a:lnTo>
                  <a:lnTo>
                    <a:pt x="371" y="333"/>
                  </a:lnTo>
                  <a:lnTo>
                    <a:pt x="362" y="337"/>
                  </a:lnTo>
                  <a:lnTo>
                    <a:pt x="354" y="340"/>
                  </a:lnTo>
                  <a:lnTo>
                    <a:pt x="347" y="342"/>
                  </a:lnTo>
                  <a:lnTo>
                    <a:pt x="338" y="345"/>
                  </a:lnTo>
                  <a:lnTo>
                    <a:pt x="329" y="347"/>
                  </a:lnTo>
                  <a:lnTo>
                    <a:pt x="320" y="350"/>
                  </a:lnTo>
                  <a:lnTo>
                    <a:pt x="312" y="351"/>
                  </a:lnTo>
                  <a:lnTo>
                    <a:pt x="303" y="354"/>
                  </a:lnTo>
                  <a:lnTo>
                    <a:pt x="294" y="354"/>
                  </a:lnTo>
                  <a:lnTo>
                    <a:pt x="284" y="355"/>
                  </a:lnTo>
                  <a:lnTo>
                    <a:pt x="274" y="355"/>
                  </a:lnTo>
                  <a:lnTo>
                    <a:pt x="265" y="355"/>
                  </a:lnTo>
                  <a:lnTo>
                    <a:pt x="255" y="355"/>
                  </a:lnTo>
                  <a:lnTo>
                    <a:pt x="248" y="355"/>
                  </a:lnTo>
                  <a:lnTo>
                    <a:pt x="239" y="355"/>
                  </a:lnTo>
                  <a:lnTo>
                    <a:pt x="230" y="354"/>
                  </a:lnTo>
                  <a:lnTo>
                    <a:pt x="221" y="354"/>
                  </a:lnTo>
                  <a:lnTo>
                    <a:pt x="215" y="354"/>
                  </a:lnTo>
                  <a:lnTo>
                    <a:pt x="206" y="351"/>
                  </a:lnTo>
                  <a:lnTo>
                    <a:pt x="199" y="351"/>
                  </a:lnTo>
                  <a:lnTo>
                    <a:pt x="191" y="350"/>
                  </a:lnTo>
                  <a:lnTo>
                    <a:pt x="185" y="349"/>
                  </a:lnTo>
                  <a:lnTo>
                    <a:pt x="179" y="347"/>
                  </a:lnTo>
                  <a:lnTo>
                    <a:pt x="172" y="346"/>
                  </a:lnTo>
                  <a:lnTo>
                    <a:pt x="166" y="345"/>
                  </a:lnTo>
                  <a:lnTo>
                    <a:pt x="160" y="345"/>
                  </a:lnTo>
                  <a:lnTo>
                    <a:pt x="153" y="342"/>
                  </a:lnTo>
                  <a:lnTo>
                    <a:pt x="148" y="341"/>
                  </a:lnTo>
                  <a:lnTo>
                    <a:pt x="142" y="338"/>
                  </a:lnTo>
                  <a:lnTo>
                    <a:pt x="137" y="337"/>
                  </a:lnTo>
                  <a:lnTo>
                    <a:pt x="132" y="335"/>
                  </a:lnTo>
                  <a:lnTo>
                    <a:pt x="127" y="333"/>
                  </a:lnTo>
                  <a:lnTo>
                    <a:pt x="123" y="332"/>
                  </a:lnTo>
                  <a:lnTo>
                    <a:pt x="118" y="330"/>
                  </a:lnTo>
                  <a:lnTo>
                    <a:pt x="115" y="328"/>
                  </a:lnTo>
                  <a:lnTo>
                    <a:pt x="110" y="326"/>
                  </a:lnTo>
                  <a:lnTo>
                    <a:pt x="106" y="323"/>
                  </a:lnTo>
                  <a:lnTo>
                    <a:pt x="102" y="322"/>
                  </a:lnTo>
                  <a:lnTo>
                    <a:pt x="95" y="318"/>
                  </a:lnTo>
                  <a:lnTo>
                    <a:pt x="89" y="315"/>
                  </a:lnTo>
                  <a:lnTo>
                    <a:pt x="83" y="311"/>
                  </a:lnTo>
                  <a:lnTo>
                    <a:pt x="77" y="306"/>
                  </a:lnTo>
                  <a:lnTo>
                    <a:pt x="73" y="302"/>
                  </a:lnTo>
                  <a:lnTo>
                    <a:pt x="69" y="298"/>
                  </a:lnTo>
                  <a:lnTo>
                    <a:pt x="64" y="293"/>
                  </a:lnTo>
                  <a:lnTo>
                    <a:pt x="62" y="289"/>
                  </a:lnTo>
                  <a:lnTo>
                    <a:pt x="59" y="286"/>
                  </a:lnTo>
                  <a:lnTo>
                    <a:pt x="57" y="283"/>
                  </a:lnTo>
                  <a:lnTo>
                    <a:pt x="53" y="277"/>
                  </a:lnTo>
                  <a:lnTo>
                    <a:pt x="52" y="273"/>
                  </a:lnTo>
                  <a:lnTo>
                    <a:pt x="49" y="271"/>
                  </a:lnTo>
                  <a:lnTo>
                    <a:pt x="49" y="269"/>
                  </a:lnTo>
                  <a:lnTo>
                    <a:pt x="48" y="268"/>
                  </a:lnTo>
                  <a:lnTo>
                    <a:pt x="47" y="266"/>
                  </a:lnTo>
                  <a:lnTo>
                    <a:pt x="44" y="262"/>
                  </a:lnTo>
                  <a:lnTo>
                    <a:pt x="41" y="257"/>
                  </a:lnTo>
                  <a:lnTo>
                    <a:pt x="38" y="252"/>
                  </a:lnTo>
                  <a:lnTo>
                    <a:pt x="37" y="249"/>
                  </a:lnTo>
                  <a:lnTo>
                    <a:pt x="34" y="244"/>
                  </a:lnTo>
                  <a:lnTo>
                    <a:pt x="32" y="240"/>
                  </a:lnTo>
                  <a:lnTo>
                    <a:pt x="29" y="235"/>
                  </a:lnTo>
                  <a:lnTo>
                    <a:pt x="27" y="232"/>
                  </a:lnTo>
                  <a:lnTo>
                    <a:pt x="25" y="225"/>
                  </a:lnTo>
                  <a:lnTo>
                    <a:pt x="23" y="220"/>
                  </a:lnTo>
                  <a:lnTo>
                    <a:pt x="20" y="214"/>
                  </a:lnTo>
                  <a:lnTo>
                    <a:pt x="18" y="208"/>
                  </a:lnTo>
                  <a:lnTo>
                    <a:pt x="15" y="200"/>
                  </a:lnTo>
                  <a:lnTo>
                    <a:pt x="13" y="194"/>
                  </a:lnTo>
                  <a:lnTo>
                    <a:pt x="12" y="185"/>
                  </a:lnTo>
                  <a:lnTo>
                    <a:pt x="9" y="179"/>
                  </a:lnTo>
                  <a:lnTo>
                    <a:pt x="8" y="174"/>
                  </a:lnTo>
                  <a:lnTo>
                    <a:pt x="8" y="170"/>
                  </a:lnTo>
                  <a:lnTo>
                    <a:pt x="7" y="166"/>
                  </a:lnTo>
                  <a:lnTo>
                    <a:pt x="7" y="163"/>
                  </a:lnTo>
                  <a:lnTo>
                    <a:pt x="4" y="157"/>
                  </a:lnTo>
                  <a:lnTo>
                    <a:pt x="4" y="152"/>
                  </a:lnTo>
                  <a:lnTo>
                    <a:pt x="3" y="147"/>
                  </a:lnTo>
                  <a:lnTo>
                    <a:pt x="3" y="144"/>
                  </a:lnTo>
                  <a:lnTo>
                    <a:pt x="2" y="139"/>
                  </a:lnTo>
                  <a:lnTo>
                    <a:pt x="2" y="135"/>
                  </a:lnTo>
                  <a:lnTo>
                    <a:pt x="2" y="130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5"/>
                  </a:lnTo>
                  <a:lnTo>
                    <a:pt x="0" y="110"/>
                  </a:lnTo>
                  <a:lnTo>
                    <a:pt x="0" y="105"/>
                  </a:lnTo>
                  <a:lnTo>
                    <a:pt x="0" y="100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2" y="85"/>
                  </a:lnTo>
                  <a:lnTo>
                    <a:pt x="4" y="57"/>
                  </a:lnTo>
                  <a:close/>
                </a:path>
              </a:pathLst>
            </a:custGeom>
            <a:solidFill>
              <a:srgbClr val="BFE6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18" name="Freeform 79"/>
            <p:cNvSpPr>
              <a:spLocks/>
            </p:cNvSpPr>
            <p:nvPr/>
          </p:nvSpPr>
          <p:spPr bwMode="auto">
            <a:xfrm>
              <a:off x="3194" y="2979"/>
              <a:ext cx="188" cy="63"/>
            </a:xfrm>
            <a:custGeom>
              <a:avLst/>
              <a:gdLst>
                <a:gd name="T0" fmla="*/ 4 w 564"/>
                <a:gd name="T1" fmla="*/ 67 h 190"/>
                <a:gd name="T2" fmla="*/ 13 w 564"/>
                <a:gd name="T3" fmla="*/ 59 h 190"/>
                <a:gd name="T4" fmla="*/ 28 w 564"/>
                <a:gd name="T5" fmla="*/ 50 h 190"/>
                <a:gd name="T6" fmla="*/ 47 w 564"/>
                <a:gd name="T7" fmla="*/ 39 h 190"/>
                <a:gd name="T8" fmla="*/ 63 w 564"/>
                <a:gd name="T9" fmla="*/ 33 h 190"/>
                <a:gd name="T10" fmla="*/ 76 w 564"/>
                <a:gd name="T11" fmla="*/ 26 h 190"/>
                <a:gd name="T12" fmla="*/ 89 w 564"/>
                <a:gd name="T13" fmla="*/ 21 h 190"/>
                <a:gd name="T14" fmla="*/ 104 w 564"/>
                <a:gd name="T15" fmla="*/ 16 h 190"/>
                <a:gd name="T16" fmla="*/ 119 w 564"/>
                <a:gd name="T17" fmla="*/ 11 h 190"/>
                <a:gd name="T18" fmla="*/ 136 w 564"/>
                <a:gd name="T19" fmla="*/ 8 h 190"/>
                <a:gd name="T20" fmla="*/ 155 w 564"/>
                <a:gd name="T21" fmla="*/ 5 h 190"/>
                <a:gd name="T22" fmla="*/ 172 w 564"/>
                <a:gd name="T23" fmla="*/ 1 h 190"/>
                <a:gd name="T24" fmla="*/ 191 w 564"/>
                <a:gd name="T25" fmla="*/ 0 h 190"/>
                <a:gd name="T26" fmla="*/ 212 w 564"/>
                <a:gd name="T27" fmla="*/ 0 h 190"/>
                <a:gd name="T28" fmla="*/ 234 w 564"/>
                <a:gd name="T29" fmla="*/ 1 h 190"/>
                <a:gd name="T30" fmla="*/ 255 w 564"/>
                <a:gd name="T31" fmla="*/ 4 h 190"/>
                <a:gd name="T32" fmla="*/ 278 w 564"/>
                <a:gd name="T33" fmla="*/ 6 h 190"/>
                <a:gd name="T34" fmla="*/ 299 w 564"/>
                <a:gd name="T35" fmla="*/ 9 h 190"/>
                <a:gd name="T36" fmla="*/ 320 w 564"/>
                <a:gd name="T37" fmla="*/ 14 h 190"/>
                <a:gd name="T38" fmla="*/ 342 w 564"/>
                <a:gd name="T39" fmla="*/ 18 h 190"/>
                <a:gd name="T40" fmla="*/ 362 w 564"/>
                <a:gd name="T41" fmla="*/ 23 h 190"/>
                <a:gd name="T42" fmla="*/ 382 w 564"/>
                <a:gd name="T43" fmla="*/ 28 h 190"/>
                <a:gd name="T44" fmla="*/ 402 w 564"/>
                <a:gd name="T45" fmla="*/ 33 h 190"/>
                <a:gd name="T46" fmla="*/ 421 w 564"/>
                <a:gd name="T47" fmla="*/ 38 h 190"/>
                <a:gd name="T48" fmla="*/ 438 w 564"/>
                <a:gd name="T49" fmla="*/ 43 h 190"/>
                <a:gd name="T50" fmla="*/ 455 w 564"/>
                <a:gd name="T51" fmla="*/ 48 h 190"/>
                <a:gd name="T52" fmla="*/ 472 w 564"/>
                <a:gd name="T53" fmla="*/ 54 h 190"/>
                <a:gd name="T54" fmla="*/ 486 w 564"/>
                <a:gd name="T55" fmla="*/ 59 h 190"/>
                <a:gd name="T56" fmla="*/ 500 w 564"/>
                <a:gd name="T57" fmla="*/ 64 h 190"/>
                <a:gd name="T58" fmla="*/ 512 w 564"/>
                <a:gd name="T59" fmla="*/ 68 h 190"/>
                <a:gd name="T60" fmla="*/ 525 w 564"/>
                <a:gd name="T61" fmla="*/ 73 h 190"/>
                <a:gd name="T62" fmla="*/ 542 w 564"/>
                <a:gd name="T63" fmla="*/ 80 h 190"/>
                <a:gd name="T64" fmla="*/ 556 w 564"/>
                <a:gd name="T65" fmla="*/ 87 h 190"/>
                <a:gd name="T66" fmla="*/ 551 w 564"/>
                <a:gd name="T67" fmla="*/ 190 h 190"/>
                <a:gd name="T68" fmla="*/ 542 w 564"/>
                <a:gd name="T69" fmla="*/ 184 h 190"/>
                <a:gd name="T70" fmla="*/ 529 w 564"/>
                <a:gd name="T71" fmla="*/ 176 h 190"/>
                <a:gd name="T72" fmla="*/ 515 w 564"/>
                <a:gd name="T73" fmla="*/ 168 h 190"/>
                <a:gd name="T74" fmla="*/ 498 w 564"/>
                <a:gd name="T75" fmla="*/ 160 h 190"/>
                <a:gd name="T76" fmla="*/ 477 w 564"/>
                <a:gd name="T77" fmla="*/ 150 h 190"/>
                <a:gd name="T78" fmla="*/ 455 w 564"/>
                <a:gd name="T79" fmla="*/ 140 h 190"/>
                <a:gd name="T80" fmla="*/ 429 w 564"/>
                <a:gd name="T81" fmla="*/ 129 h 190"/>
                <a:gd name="T82" fmla="*/ 403 w 564"/>
                <a:gd name="T83" fmla="*/ 121 h 190"/>
                <a:gd name="T84" fmla="*/ 374 w 564"/>
                <a:gd name="T85" fmla="*/ 111 h 190"/>
                <a:gd name="T86" fmla="*/ 344 w 564"/>
                <a:gd name="T87" fmla="*/ 103 h 190"/>
                <a:gd name="T88" fmla="*/ 311 w 564"/>
                <a:gd name="T89" fmla="*/ 96 h 190"/>
                <a:gd name="T90" fmla="*/ 279 w 564"/>
                <a:gd name="T91" fmla="*/ 90 h 190"/>
                <a:gd name="T92" fmla="*/ 245 w 564"/>
                <a:gd name="T93" fmla="*/ 87 h 190"/>
                <a:gd name="T94" fmla="*/ 210 w 564"/>
                <a:gd name="T95" fmla="*/ 85 h 190"/>
                <a:gd name="T96" fmla="*/ 175 w 564"/>
                <a:gd name="T97" fmla="*/ 87 h 190"/>
                <a:gd name="T98" fmla="*/ 140 w 564"/>
                <a:gd name="T99" fmla="*/ 92 h 190"/>
                <a:gd name="T100" fmla="*/ 104 w 564"/>
                <a:gd name="T101" fmla="*/ 99 h 190"/>
                <a:gd name="T102" fmla="*/ 69 w 564"/>
                <a:gd name="T103" fmla="*/ 112 h 190"/>
                <a:gd name="T104" fmla="*/ 34 w 564"/>
                <a:gd name="T105" fmla="*/ 128 h 190"/>
                <a:gd name="T106" fmla="*/ 1 w 564"/>
                <a:gd name="T107" fmla="*/ 150 h 1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4"/>
                <a:gd name="T163" fmla="*/ 0 h 190"/>
                <a:gd name="T164" fmla="*/ 564 w 564"/>
                <a:gd name="T165" fmla="*/ 190 h 1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4" h="190">
                  <a:moveTo>
                    <a:pt x="0" y="70"/>
                  </a:moveTo>
                  <a:lnTo>
                    <a:pt x="0" y="69"/>
                  </a:lnTo>
                  <a:lnTo>
                    <a:pt x="4" y="67"/>
                  </a:lnTo>
                  <a:lnTo>
                    <a:pt x="6" y="64"/>
                  </a:lnTo>
                  <a:lnTo>
                    <a:pt x="10" y="62"/>
                  </a:lnTo>
                  <a:lnTo>
                    <a:pt x="13" y="59"/>
                  </a:lnTo>
                  <a:lnTo>
                    <a:pt x="18" y="57"/>
                  </a:lnTo>
                  <a:lnTo>
                    <a:pt x="23" y="54"/>
                  </a:lnTo>
                  <a:lnTo>
                    <a:pt x="28" y="50"/>
                  </a:lnTo>
                  <a:lnTo>
                    <a:pt x="34" y="47"/>
                  </a:lnTo>
                  <a:lnTo>
                    <a:pt x="40" y="43"/>
                  </a:lnTo>
                  <a:lnTo>
                    <a:pt x="47" y="39"/>
                  </a:lnTo>
                  <a:lnTo>
                    <a:pt x="55" y="36"/>
                  </a:lnTo>
                  <a:lnTo>
                    <a:pt x="58" y="34"/>
                  </a:lnTo>
                  <a:lnTo>
                    <a:pt x="63" y="33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6" y="26"/>
                  </a:lnTo>
                  <a:lnTo>
                    <a:pt x="81" y="25"/>
                  </a:lnTo>
                  <a:lnTo>
                    <a:pt x="84" y="23"/>
                  </a:lnTo>
                  <a:lnTo>
                    <a:pt x="89" y="21"/>
                  </a:lnTo>
                  <a:lnTo>
                    <a:pt x="94" y="19"/>
                  </a:lnTo>
                  <a:lnTo>
                    <a:pt x="99" y="18"/>
                  </a:lnTo>
                  <a:lnTo>
                    <a:pt x="104" y="16"/>
                  </a:lnTo>
                  <a:lnTo>
                    <a:pt x="109" y="15"/>
                  </a:lnTo>
                  <a:lnTo>
                    <a:pt x="114" y="13"/>
                  </a:lnTo>
                  <a:lnTo>
                    <a:pt x="119" y="11"/>
                  </a:lnTo>
                  <a:lnTo>
                    <a:pt x="124" y="10"/>
                  </a:lnTo>
                  <a:lnTo>
                    <a:pt x="131" y="9"/>
                  </a:lnTo>
                  <a:lnTo>
                    <a:pt x="136" y="8"/>
                  </a:lnTo>
                  <a:lnTo>
                    <a:pt x="142" y="6"/>
                  </a:lnTo>
                  <a:lnTo>
                    <a:pt x="148" y="5"/>
                  </a:lnTo>
                  <a:lnTo>
                    <a:pt x="155" y="5"/>
                  </a:lnTo>
                  <a:lnTo>
                    <a:pt x="161" y="4"/>
                  </a:lnTo>
                  <a:lnTo>
                    <a:pt x="166" y="3"/>
                  </a:lnTo>
                  <a:lnTo>
                    <a:pt x="172" y="1"/>
                  </a:lnTo>
                  <a:lnTo>
                    <a:pt x="178" y="1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9" y="0"/>
                  </a:lnTo>
                  <a:lnTo>
                    <a:pt x="206" y="0"/>
                  </a:lnTo>
                  <a:lnTo>
                    <a:pt x="212" y="0"/>
                  </a:lnTo>
                  <a:lnTo>
                    <a:pt x="219" y="0"/>
                  </a:lnTo>
                  <a:lnTo>
                    <a:pt x="226" y="0"/>
                  </a:lnTo>
                  <a:lnTo>
                    <a:pt x="234" y="1"/>
                  </a:lnTo>
                  <a:lnTo>
                    <a:pt x="240" y="1"/>
                  </a:lnTo>
                  <a:lnTo>
                    <a:pt x="247" y="3"/>
                  </a:lnTo>
                  <a:lnTo>
                    <a:pt x="255" y="4"/>
                  </a:lnTo>
                  <a:lnTo>
                    <a:pt x="263" y="5"/>
                  </a:lnTo>
                  <a:lnTo>
                    <a:pt x="270" y="5"/>
                  </a:lnTo>
                  <a:lnTo>
                    <a:pt x="278" y="6"/>
                  </a:lnTo>
                  <a:lnTo>
                    <a:pt x="284" y="6"/>
                  </a:lnTo>
                  <a:lnTo>
                    <a:pt x="291" y="9"/>
                  </a:lnTo>
                  <a:lnTo>
                    <a:pt x="299" y="9"/>
                  </a:lnTo>
                  <a:lnTo>
                    <a:pt x="306" y="11"/>
                  </a:lnTo>
                  <a:lnTo>
                    <a:pt x="313" y="11"/>
                  </a:lnTo>
                  <a:lnTo>
                    <a:pt x="320" y="14"/>
                  </a:lnTo>
                  <a:lnTo>
                    <a:pt x="328" y="15"/>
                  </a:lnTo>
                  <a:lnTo>
                    <a:pt x="334" y="16"/>
                  </a:lnTo>
                  <a:lnTo>
                    <a:pt x="342" y="18"/>
                  </a:lnTo>
                  <a:lnTo>
                    <a:pt x="348" y="20"/>
                  </a:lnTo>
                  <a:lnTo>
                    <a:pt x="354" y="21"/>
                  </a:lnTo>
                  <a:lnTo>
                    <a:pt x="362" y="23"/>
                  </a:lnTo>
                  <a:lnTo>
                    <a:pt x="369" y="24"/>
                  </a:lnTo>
                  <a:lnTo>
                    <a:pt x="375" y="26"/>
                  </a:lnTo>
                  <a:lnTo>
                    <a:pt x="382" y="28"/>
                  </a:lnTo>
                  <a:lnTo>
                    <a:pt x="389" y="29"/>
                  </a:lnTo>
                  <a:lnTo>
                    <a:pt x="396" y="30"/>
                  </a:lnTo>
                  <a:lnTo>
                    <a:pt x="402" y="33"/>
                  </a:lnTo>
                  <a:lnTo>
                    <a:pt x="408" y="34"/>
                  </a:lnTo>
                  <a:lnTo>
                    <a:pt x="414" y="36"/>
                  </a:lnTo>
                  <a:lnTo>
                    <a:pt x="421" y="38"/>
                  </a:lnTo>
                  <a:lnTo>
                    <a:pt x="427" y="40"/>
                  </a:lnTo>
                  <a:lnTo>
                    <a:pt x="432" y="41"/>
                  </a:lnTo>
                  <a:lnTo>
                    <a:pt x="438" y="43"/>
                  </a:lnTo>
                  <a:lnTo>
                    <a:pt x="443" y="44"/>
                  </a:lnTo>
                  <a:lnTo>
                    <a:pt x="451" y="47"/>
                  </a:lnTo>
                  <a:lnTo>
                    <a:pt x="455" y="48"/>
                  </a:lnTo>
                  <a:lnTo>
                    <a:pt x="461" y="50"/>
                  </a:lnTo>
                  <a:lnTo>
                    <a:pt x="467" y="53"/>
                  </a:lnTo>
                  <a:lnTo>
                    <a:pt x="472" y="54"/>
                  </a:lnTo>
                  <a:lnTo>
                    <a:pt x="476" y="55"/>
                  </a:lnTo>
                  <a:lnTo>
                    <a:pt x="481" y="57"/>
                  </a:lnTo>
                  <a:lnTo>
                    <a:pt x="486" y="59"/>
                  </a:lnTo>
                  <a:lnTo>
                    <a:pt x="491" y="60"/>
                  </a:lnTo>
                  <a:lnTo>
                    <a:pt x="496" y="62"/>
                  </a:lnTo>
                  <a:lnTo>
                    <a:pt x="500" y="64"/>
                  </a:lnTo>
                  <a:lnTo>
                    <a:pt x="504" y="65"/>
                  </a:lnTo>
                  <a:lnTo>
                    <a:pt x="509" y="68"/>
                  </a:lnTo>
                  <a:lnTo>
                    <a:pt x="512" y="68"/>
                  </a:lnTo>
                  <a:lnTo>
                    <a:pt x="517" y="70"/>
                  </a:lnTo>
                  <a:lnTo>
                    <a:pt x="520" y="72"/>
                  </a:lnTo>
                  <a:lnTo>
                    <a:pt x="525" y="73"/>
                  </a:lnTo>
                  <a:lnTo>
                    <a:pt x="531" y="77"/>
                  </a:lnTo>
                  <a:lnTo>
                    <a:pt x="537" y="79"/>
                  </a:lnTo>
                  <a:lnTo>
                    <a:pt x="542" y="80"/>
                  </a:lnTo>
                  <a:lnTo>
                    <a:pt x="547" y="83"/>
                  </a:lnTo>
                  <a:lnTo>
                    <a:pt x="552" y="84"/>
                  </a:lnTo>
                  <a:lnTo>
                    <a:pt x="556" y="87"/>
                  </a:lnTo>
                  <a:lnTo>
                    <a:pt x="561" y="88"/>
                  </a:lnTo>
                  <a:lnTo>
                    <a:pt x="564" y="89"/>
                  </a:lnTo>
                  <a:lnTo>
                    <a:pt x="551" y="190"/>
                  </a:lnTo>
                  <a:lnTo>
                    <a:pt x="550" y="189"/>
                  </a:lnTo>
                  <a:lnTo>
                    <a:pt x="547" y="187"/>
                  </a:lnTo>
                  <a:lnTo>
                    <a:pt x="542" y="184"/>
                  </a:lnTo>
                  <a:lnTo>
                    <a:pt x="537" y="181"/>
                  </a:lnTo>
                  <a:lnTo>
                    <a:pt x="532" y="178"/>
                  </a:lnTo>
                  <a:lnTo>
                    <a:pt x="529" y="176"/>
                  </a:lnTo>
                  <a:lnTo>
                    <a:pt x="525" y="173"/>
                  </a:lnTo>
                  <a:lnTo>
                    <a:pt x="520" y="171"/>
                  </a:lnTo>
                  <a:lnTo>
                    <a:pt x="515" y="168"/>
                  </a:lnTo>
                  <a:lnTo>
                    <a:pt x="510" y="166"/>
                  </a:lnTo>
                  <a:lnTo>
                    <a:pt x="504" y="163"/>
                  </a:lnTo>
                  <a:lnTo>
                    <a:pt x="498" y="160"/>
                  </a:lnTo>
                  <a:lnTo>
                    <a:pt x="491" y="156"/>
                  </a:lnTo>
                  <a:lnTo>
                    <a:pt x="485" y="153"/>
                  </a:lnTo>
                  <a:lnTo>
                    <a:pt x="477" y="150"/>
                  </a:lnTo>
                  <a:lnTo>
                    <a:pt x="471" y="147"/>
                  </a:lnTo>
                  <a:lnTo>
                    <a:pt x="463" y="143"/>
                  </a:lnTo>
                  <a:lnTo>
                    <a:pt x="455" y="140"/>
                  </a:lnTo>
                  <a:lnTo>
                    <a:pt x="447" y="137"/>
                  </a:lnTo>
                  <a:lnTo>
                    <a:pt x="438" y="133"/>
                  </a:lnTo>
                  <a:lnTo>
                    <a:pt x="429" y="129"/>
                  </a:lnTo>
                  <a:lnTo>
                    <a:pt x="421" y="127"/>
                  </a:lnTo>
                  <a:lnTo>
                    <a:pt x="412" y="123"/>
                  </a:lnTo>
                  <a:lnTo>
                    <a:pt x="403" y="121"/>
                  </a:lnTo>
                  <a:lnTo>
                    <a:pt x="393" y="117"/>
                  </a:lnTo>
                  <a:lnTo>
                    <a:pt x="384" y="114"/>
                  </a:lnTo>
                  <a:lnTo>
                    <a:pt x="374" y="111"/>
                  </a:lnTo>
                  <a:lnTo>
                    <a:pt x="365" y="109"/>
                  </a:lnTo>
                  <a:lnTo>
                    <a:pt x="354" y="106"/>
                  </a:lnTo>
                  <a:lnTo>
                    <a:pt x="344" y="103"/>
                  </a:lnTo>
                  <a:lnTo>
                    <a:pt x="334" y="101"/>
                  </a:lnTo>
                  <a:lnTo>
                    <a:pt x="323" y="98"/>
                  </a:lnTo>
                  <a:lnTo>
                    <a:pt x="311" y="96"/>
                  </a:lnTo>
                  <a:lnTo>
                    <a:pt x="301" y="93"/>
                  </a:lnTo>
                  <a:lnTo>
                    <a:pt x="290" y="92"/>
                  </a:lnTo>
                  <a:lnTo>
                    <a:pt x="279" y="90"/>
                  </a:lnTo>
                  <a:lnTo>
                    <a:pt x="268" y="88"/>
                  </a:lnTo>
                  <a:lnTo>
                    <a:pt x="256" y="88"/>
                  </a:lnTo>
                  <a:lnTo>
                    <a:pt x="245" y="87"/>
                  </a:lnTo>
                  <a:lnTo>
                    <a:pt x="234" y="87"/>
                  </a:lnTo>
                  <a:lnTo>
                    <a:pt x="221" y="85"/>
                  </a:lnTo>
                  <a:lnTo>
                    <a:pt x="210" y="85"/>
                  </a:lnTo>
                  <a:lnTo>
                    <a:pt x="199" y="85"/>
                  </a:lnTo>
                  <a:lnTo>
                    <a:pt x="187" y="87"/>
                  </a:lnTo>
                  <a:lnTo>
                    <a:pt x="175" y="87"/>
                  </a:lnTo>
                  <a:lnTo>
                    <a:pt x="163" y="88"/>
                  </a:lnTo>
                  <a:lnTo>
                    <a:pt x="151" y="89"/>
                  </a:lnTo>
                  <a:lnTo>
                    <a:pt x="140" y="92"/>
                  </a:lnTo>
                  <a:lnTo>
                    <a:pt x="127" y="94"/>
                  </a:lnTo>
                  <a:lnTo>
                    <a:pt x="116" y="97"/>
                  </a:lnTo>
                  <a:lnTo>
                    <a:pt x="104" y="99"/>
                  </a:lnTo>
                  <a:lnTo>
                    <a:pt x="92" y="104"/>
                  </a:lnTo>
                  <a:lnTo>
                    <a:pt x="81" y="107"/>
                  </a:lnTo>
                  <a:lnTo>
                    <a:pt x="69" y="112"/>
                  </a:lnTo>
                  <a:lnTo>
                    <a:pt x="57" y="117"/>
                  </a:lnTo>
                  <a:lnTo>
                    <a:pt x="45" y="122"/>
                  </a:lnTo>
                  <a:lnTo>
                    <a:pt x="34" y="128"/>
                  </a:lnTo>
                  <a:lnTo>
                    <a:pt x="23" y="134"/>
                  </a:lnTo>
                  <a:lnTo>
                    <a:pt x="13" y="141"/>
                  </a:lnTo>
                  <a:lnTo>
                    <a:pt x="1" y="15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82A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19" name="Freeform 80"/>
            <p:cNvSpPr>
              <a:spLocks/>
            </p:cNvSpPr>
            <p:nvPr/>
          </p:nvSpPr>
          <p:spPr bwMode="auto">
            <a:xfrm>
              <a:off x="2986" y="2905"/>
              <a:ext cx="692" cy="214"/>
            </a:xfrm>
            <a:custGeom>
              <a:avLst/>
              <a:gdLst>
                <a:gd name="T0" fmla="*/ 3 w 2075"/>
                <a:gd name="T1" fmla="*/ 603 h 644"/>
                <a:gd name="T2" fmla="*/ 0 w 2075"/>
                <a:gd name="T3" fmla="*/ 553 h 644"/>
                <a:gd name="T4" fmla="*/ 0 w 2075"/>
                <a:gd name="T5" fmla="*/ 492 h 644"/>
                <a:gd name="T6" fmla="*/ 10 w 2075"/>
                <a:gd name="T7" fmla="*/ 433 h 644"/>
                <a:gd name="T8" fmla="*/ 35 w 2075"/>
                <a:gd name="T9" fmla="*/ 384 h 644"/>
                <a:gd name="T10" fmla="*/ 99 w 2075"/>
                <a:gd name="T11" fmla="*/ 349 h 644"/>
                <a:gd name="T12" fmla="*/ 141 w 2075"/>
                <a:gd name="T13" fmla="*/ 345 h 644"/>
                <a:gd name="T14" fmla="*/ 201 w 2075"/>
                <a:gd name="T15" fmla="*/ 354 h 644"/>
                <a:gd name="T16" fmla="*/ 242 w 2075"/>
                <a:gd name="T17" fmla="*/ 360 h 644"/>
                <a:gd name="T18" fmla="*/ 289 w 2075"/>
                <a:gd name="T19" fmla="*/ 348 h 644"/>
                <a:gd name="T20" fmla="*/ 343 w 2075"/>
                <a:gd name="T21" fmla="*/ 323 h 644"/>
                <a:gd name="T22" fmla="*/ 404 w 2075"/>
                <a:gd name="T23" fmla="*/ 285 h 644"/>
                <a:gd name="T24" fmla="*/ 467 w 2075"/>
                <a:gd name="T25" fmla="*/ 228 h 644"/>
                <a:gd name="T26" fmla="*/ 527 w 2075"/>
                <a:gd name="T27" fmla="*/ 154 h 644"/>
                <a:gd name="T28" fmla="*/ 603 w 2075"/>
                <a:gd name="T29" fmla="*/ 90 h 644"/>
                <a:gd name="T30" fmla="*/ 692 w 2075"/>
                <a:gd name="T31" fmla="*/ 44 h 644"/>
                <a:gd name="T32" fmla="*/ 787 w 2075"/>
                <a:gd name="T33" fmla="*/ 15 h 644"/>
                <a:gd name="T34" fmla="*/ 881 w 2075"/>
                <a:gd name="T35" fmla="*/ 2 h 644"/>
                <a:gd name="T36" fmla="*/ 962 w 2075"/>
                <a:gd name="T37" fmla="*/ 1 h 644"/>
                <a:gd name="T38" fmla="*/ 1031 w 2075"/>
                <a:gd name="T39" fmla="*/ 15 h 644"/>
                <a:gd name="T40" fmla="*/ 1110 w 2075"/>
                <a:gd name="T41" fmla="*/ 38 h 644"/>
                <a:gd name="T42" fmla="*/ 1193 w 2075"/>
                <a:gd name="T43" fmla="*/ 69 h 644"/>
                <a:gd name="T44" fmla="*/ 1268 w 2075"/>
                <a:gd name="T45" fmla="*/ 98 h 644"/>
                <a:gd name="T46" fmla="*/ 1327 w 2075"/>
                <a:gd name="T47" fmla="*/ 121 h 644"/>
                <a:gd name="T48" fmla="*/ 1366 w 2075"/>
                <a:gd name="T49" fmla="*/ 139 h 644"/>
                <a:gd name="T50" fmla="*/ 1422 w 2075"/>
                <a:gd name="T51" fmla="*/ 169 h 644"/>
                <a:gd name="T52" fmla="*/ 1506 w 2075"/>
                <a:gd name="T53" fmla="*/ 212 h 644"/>
                <a:gd name="T54" fmla="*/ 1607 w 2075"/>
                <a:gd name="T55" fmla="*/ 256 h 644"/>
                <a:gd name="T56" fmla="*/ 1706 w 2075"/>
                <a:gd name="T57" fmla="*/ 292 h 644"/>
                <a:gd name="T58" fmla="*/ 1791 w 2075"/>
                <a:gd name="T59" fmla="*/ 311 h 644"/>
                <a:gd name="T60" fmla="*/ 1926 w 2075"/>
                <a:gd name="T61" fmla="*/ 291 h 644"/>
                <a:gd name="T62" fmla="*/ 1969 w 2075"/>
                <a:gd name="T63" fmla="*/ 318 h 644"/>
                <a:gd name="T64" fmla="*/ 2017 w 2075"/>
                <a:gd name="T65" fmla="*/ 354 h 644"/>
                <a:gd name="T66" fmla="*/ 2065 w 2075"/>
                <a:gd name="T67" fmla="*/ 409 h 644"/>
                <a:gd name="T68" fmla="*/ 2070 w 2075"/>
                <a:gd name="T69" fmla="*/ 460 h 644"/>
                <a:gd name="T70" fmla="*/ 2025 w 2075"/>
                <a:gd name="T71" fmla="*/ 505 h 644"/>
                <a:gd name="T72" fmla="*/ 1947 w 2075"/>
                <a:gd name="T73" fmla="*/ 550 h 644"/>
                <a:gd name="T74" fmla="*/ 1859 w 2075"/>
                <a:gd name="T75" fmla="*/ 592 h 644"/>
                <a:gd name="T76" fmla="*/ 1782 w 2075"/>
                <a:gd name="T77" fmla="*/ 624 h 644"/>
                <a:gd name="T78" fmla="*/ 1730 w 2075"/>
                <a:gd name="T79" fmla="*/ 643 h 644"/>
                <a:gd name="T80" fmla="*/ 1693 w 2075"/>
                <a:gd name="T81" fmla="*/ 598 h 644"/>
                <a:gd name="T82" fmla="*/ 1621 w 2075"/>
                <a:gd name="T83" fmla="*/ 514 h 644"/>
                <a:gd name="T84" fmla="*/ 1511 w 2075"/>
                <a:gd name="T85" fmla="*/ 408 h 644"/>
                <a:gd name="T86" fmla="*/ 1364 w 2075"/>
                <a:gd name="T87" fmla="*/ 297 h 644"/>
                <a:gd name="T88" fmla="*/ 1189 w 2075"/>
                <a:gd name="T89" fmla="*/ 202 h 644"/>
                <a:gd name="T90" fmla="*/ 993 w 2075"/>
                <a:gd name="T91" fmla="*/ 139 h 644"/>
                <a:gd name="T92" fmla="*/ 841 w 2075"/>
                <a:gd name="T93" fmla="*/ 118 h 644"/>
                <a:gd name="T94" fmla="*/ 736 w 2075"/>
                <a:gd name="T95" fmla="*/ 126 h 644"/>
                <a:gd name="T96" fmla="*/ 670 w 2075"/>
                <a:gd name="T97" fmla="*/ 154 h 644"/>
                <a:gd name="T98" fmla="*/ 625 w 2075"/>
                <a:gd name="T99" fmla="*/ 204 h 644"/>
                <a:gd name="T100" fmla="*/ 596 w 2075"/>
                <a:gd name="T101" fmla="*/ 247 h 644"/>
                <a:gd name="T102" fmla="*/ 549 w 2075"/>
                <a:gd name="T103" fmla="*/ 320 h 644"/>
                <a:gd name="T104" fmla="*/ 515 w 2075"/>
                <a:gd name="T105" fmla="*/ 388 h 644"/>
                <a:gd name="T106" fmla="*/ 457 w 2075"/>
                <a:gd name="T107" fmla="*/ 456 h 644"/>
                <a:gd name="T108" fmla="*/ 413 w 2075"/>
                <a:gd name="T109" fmla="*/ 494 h 644"/>
                <a:gd name="T110" fmla="*/ 368 w 2075"/>
                <a:gd name="T111" fmla="*/ 525 h 644"/>
                <a:gd name="T112" fmla="*/ 324 w 2075"/>
                <a:gd name="T113" fmla="*/ 553 h 644"/>
                <a:gd name="T114" fmla="*/ 275 w 2075"/>
                <a:gd name="T115" fmla="*/ 553 h 644"/>
                <a:gd name="T116" fmla="*/ 227 w 2075"/>
                <a:gd name="T117" fmla="*/ 576 h 6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075"/>
                <a:gd name="T178" fmla="*/ 0 h 644"/>
                <a:gd name="T179" fmla="*/ 2075 w 2075"/>
                <a:gd name="T180" fmla="*/ 644 h 6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075" h="644">
                  <a:moveTo>
                    <a:pt x="193" y="602"/>
                  </a:moveTo>
                  <a:lnTo>
                    <a:pt x="8" y="639"/>
                  </a:lnTo>
                  <a:lnTo>
                    <a:pt x="8" y="638"/>
                  </a:lnTo>
                  <a:lnTo>
                    <a:pt x="8" y="637"/>
                  </a:lnTo>
                  <a:lnTo>
                    <a:pt x="6" y="633"/>
                  </a:lnTo>
                  <a:lnTo>
                    <a:pt x="6" y="631"/>
                  </a:lnTo>
                  <a:lnTo>
                    <a:pt x="5" y="625"/>
                  </a:lnTo>
                  <a:lnTo>
                    <a:pt x="5" y="619"/>
                  </a:lnTo>
                  <a:lnTo>
                    <a:pt x="4" y="613"/>
                  </a:lnTo>
                  <a:lnTo>
                    <a:pt x="4" y="607"/>
                  </a:lnTo>
                  <a:lnTo>
                    <a:pt x="3" y="603"/>
                  </a:lnTo>
                  <a:lnTo>
                    <a:pt x="3" y="598"/>
                  </a:lnTo>
                  <a:lnTo>
                    <a:pt x="1" y="594"/>
                  </a:lnTo>
                  <a:lnTo>
                    <a:pt x="1" y="590"/>
                  </a:lnTo>
                  <a:lnTo>
                    <a:pt x="1" y="585"/>
                  </a:lnTo>
                  <a:lnTo>
                    <a:pt x="1" y="581"/>
                  </a:lnTo>
                  <a:lnTo>
                    <a:pt x="0" y="576"/>
                  </a:lnTo>
                  <a:lnTo>
                    <a:pt x="0" y="571"/>
                  </a:lnTo>
                  <a:lnTo>
                    <a:pt x="0" y="566"/>
                  </a:lnTo>
                  <a:lnTo>
                    <a:pt x="0" y="561"/>
                  </a:lnTo>
                  <a:lnTo>
                    <a:pt x="0" y="556"/>
                  </a:lnTo>
                  <a:lnTo>
                    <a:pt x="0" y="553"/>
                  </a:lnTo>
                  <a:lnTo>
                    <a:pt x="0" y="546"/>
                  </a:lnTo>
                  <a:lnTo>
                    <a:pt x="0" y="541"/>
                  </a:lnTo>
                  <a:lnTo>
                    <a:pt x="0" y="536"/>
                  </a:lnTo>
                  <a:lnTo>
                    <a:pt x="0" y="531"/>
                  </a:lnTo>
                  <a:lnTo>
                    <a:pt x="0" y="525"/>
                  </a:lnTo>
                  <a:lnTo>
                    <a:pt x="0" y="520"/>
                  </a:lnTo>
                  <a:lnTo>
                    <a:pt x="0" y="514"/>
                  </a:lnTo>
                  <a:lnTo>
                    <a:pt x="0" y="509"/>
                  </a:lnTo>
                  <a:lnTo>
                    <a:pt x="0" y="504"/>
                  </a:lnTo>
                  <a:lnTo>
                    <a:pt x="0" y="497"/>
                  </a:lnTo>
                  <a:lnTo>
                    <a:pt x="0" y="492"/>
                  </a:lnTo>
                  <a:lnTo>
                    <a:pt x="1" y="487"/>
                  </a:lnTo>
                  <a:lnTo>
                    <a:pt x="1" y="481"/>
                  </a:lnTo>
                  <a:lnTo>
                    <a:pt x="1" y="476"/>
                  </a:lnTo>
                  <a:lnTo>
                    <a:pt x="3" y="470"/>
                  </a:lnTo>
                  <a:lnTo>
                    <a:pt x="3" y="465"/>
                  </a:lnTo>
                  <a:lnTo>
                    <a:pt x="4" y="460"/>
                  </a:lnTo>
                  <a:lnTo>
                    <a:pt x="5" y="455"/>
                  </a:lnTo>
                  <a:lnTo>
                    <a:pt x="6" y="448"/>
                  </a:lnTo>
                  <a:lnTo>
                    <a:pt x="8" y="444"/>
                  </a:lnTo>
                  <a:lnTo>
                    <a:pt x="9" y="438"/>
                  </a:lnTo>
                  <a:lnTo>
                    <a:pt x="10" y="433"/>
                  </a:lnTo>
                  <a:lnTo>
                    <a:pt x="11" y="428"/>
                  </a:lnTo>
                  <a:lnTo>
                    <a:pt x="13" y="424"/>
                  </a:lnTo>
                  <a:lnTo>
                    <a:pt x="15" y="419"/>
                  </a:lnTo>
                  <a:lnTo>
                    <a:pt x="16" y="416"/>
                  </a:lnTo>
                  <a:lnTo>
                    <a:pt x="19" y="411"/>
                  </a:lnTo>
                  <a:lnTo>
                    <a:pt x="21" y="407"/>
                  </a:lnTo>
                  <a:lnTo>
                    <a:pt x="23" y="403"/>
                  </a:lnTo>
                  <a:lnTo>
                    <a:pt x="25" y="398"/>
                  </a:lnTo>
                  <a:lnTo>
                    <a:pt x="28" y="394"/>
                  </a:lnTo>
                  <a:lnTo>
                    <a:pt x="30" y="390"/>
                  </a:lnTo>
                  <a:lnTo>
                    <a:pt x="35" y="384"/>
                  </a:lnTo>
                  <a:lnTo>
                    <a:pt x="42" y="378"/>
                  </a:lnTo>
                  <a:lnTo>
                    <a:pt x="48" y="372"/>
                  </a:lnTo>
                  <a:lnTo>
                    <a:pt x="54" y="367"/>
                  </a:lnTo>
                  <a:lnTo>
                    <a:pt x="62" y="362"/>
                  </a:lnTo>
                  <a:lnTo>
                    <a:pt x="68" y="359"/>
                  </a:lnTo>
                  <a:lnTo>
                    <a:pt x="75" y="355"/>
                  </a:lnTo>
                  <a:lnTo>
                    <a:pt x="83" y="353"/>
                  </a:lnTo>
                  <a:lnTo>
                    <a:pt x="87" y="350"/>
                  </a:lnTo>
                  <a:lnTo>
                    <a:pt x="90" y="350"/>
                  </a:lnTo>
                  <a:lnTo>
                    <a:pt x="94" y="349"/>
                  </a:lnTo>
                  <a:lnTo>
                    <a:pt x="99" y="349"/>
                  </a:lnTo>
                  <a:lnTo>
                    <a:pt x="102" y="348"/>
                  </a:lnTo>
                  <a:lnTo>
                    <a:pt x="107" y="346"/>
                  </a:lnTo>
                  <a:lnTo>
                    <a:pt x="111" y="345"/>
                  </a:lnTo>
                  <a:lnTo>
                    <a:pt x="114" y="345"/>
                  </a:lnTo>
                  <a:lnTo>
                    <a:pt x="118" y="345"/>
                  </a:lnTo>
                  <a:lnTo>
                    <a:pt x="122" y="345"/>
                  </a:lnTo>
                  <a:lnTo>
                    <a:pt x="126" y="345"/>
                  </a:lnTo>
                  <a:lnTo>
                    <a:pt x="129" y="345"/>
                  </a:lnTo>
                  <a:lnTo>
                    <a:pt x="133" y="345"/>
                  </a:lnTo>
                  <a:lnTo>
                    <a:pt x="138" y="345"/>
                  </a:lnTo>
                  <a:lnTo>
                    <a:pt x="141" y="345"/>
                  </a:lnTo>
                  <a:lnTo>
                    <a:pt x="146" y="345"/>
                  </a:lnTo>
                  <a:lnTo>
                    <a:pt x="149" y="345"/>
                  </a:lnTo>
                  <a:lnTo>
                    <a:pt x="153" y="345"/>
                  </a:lnTo>
                  <a:lnTo>
                    <a:pt x="157" y="346"/>
                  </a:lnTo>
                  <a:lnTo>
                    <a:pt x="161" y="348"/>
                  </a:lnTo>
                  <a:lnTo>
                    <a:pt x="168" y="348"/>
                  </a:lnTo>
                  <a:lnTo>
                    <a:pt x="175" y="349"/>
                  </a:lnTo>
                  <a:lnTo>
                    <a:pt x="181" y="349"/>
                  </a:lnTo>
                  <a:lnTo>
                    <a:pt x="188" y="350"/>
                  </a:lnTo>
                  <a:lnTo>
                    <a:pt x="195" y="351"/>
                  </a:lnTo>
                  <a:lnTo>
                    <a:pt x="201" y="354"/>
                  </a:lnTo>
                  <a:lnTo>
                    <a:pt x="206" y="354"/>
                  </a:lnTo>
                  <a:lnTo>
                    <a:pt x="211" y="356"/>
                  </a:lnTo>
                  <a:lnTo>
                    <a:pt x="215" y="356"/>
                  </a:lnTo>
                  <a:lnTo>
                    <a:pt x="220" y="359"/>
                  </a:lnTo>
                  <a:lnTo>
                    <a:pt x="222" y="359"/>
                  </a:lnTo>
                  <a:lnTo>
                    <a:pt x="226" y="360"/>
                  </a:lnTo>
                  <a:lnTo>
                    <a:pt x="230" y="362"/>
                  </a:lnTo>
                  <a:lnTo>
                    <a:pt x="231" y="364"/>
                  </a:lnTo>
                  <a:lnTo>
                    <a:pt x="234" y="363"/>
                  </a:lnTo>
                  <a:lnTo>
                    <a:pt x="239" y="362"/>
                  </a:lnTo>
                  <a:lnTo>
                    <a:pt x="242" y="360"/>
                  </a:lnTo>
                  <a:lnTo>
                    <a:pt x="246" y="359"/>
                  </a:lnTo>
                  <a:lnTo>
                    <a:pt x="252" y="358"/>
                  </a:lnTo>
                  <a:lnTo>
                    <a:pt x="259" y="356"/>
                  </a:lnTo>
                  <a:lnTo>
                    <a:pt x="261" y="355"/>
                  </a:lnTo>
                  <a:lnTo>
                    <a:pt x="265" y="354"/>
                  </a:lnTo>
                  <a:lnTo>
                    <a:pt x="269" y="353"/>
                  </a:lnTo>
                  <a:lnTo>
                    <a:pt x="272" y="353"/>
                  </a:lnTo>
                  <a:lnTo>
                    <a:pt x="276" y="350"/>
                  </a:lnTo>
                  <a:lnTo>
                    <a:pt x="280" y="349"/>
                  </a:lnTo>
                  <a:lnTo>
                    <a:pt x="285" y="348"/>
                  </a:lnTo>
                  <a:lnTo>
                    <a:pt x="289" y="348"/>
                  </a:lnTo>
                  <a:lnTo>
                    <a:pt x="293" y="345"/>
                  </a:lnTo>
                  <a:lnTo>
                    <a:pt x="298" y="344"/>
                  </a:lnTo>
                  <a:lnTo>
                    <a:pt x="303" y="341"/>
                  </a:lnTo>
                  <a:lnTo>
                    <a:pt x="308" y="340"/>
                  </a:lnTo>
                  <a:lnTo>
                    <a:pt x="311" y="338"/>
                  </a:lnTo>
                  <a:lnTo>
                    <a:pt x="318" y="336"/>
                  </a:lnTo>
                  <a:lnTo>
                    <a:pt x="323" y="334"/>
                  </a:lnTo>
                  <a:lnTo>
                    <a:pt x="328" y="331"/>
                  </a:lnTo>
                  <a:lnTo>
                    <a:pt x="331" y="329"/>
                  </a:lnTo>
                  <a:lnTo>
                    <a:pt x="338" y="326"/>
                  </a:lnTo>
                  <a:lnTo>
                    <a:pt x="343" y="323"/>
                  </a:lnTo>
                  <a:lnTo>
                    <a:pt x="348" y="321"/>
                  </a:lnTo>
                  <a:lnTo>
                    <a:pt x="353" y="318"/>
                  </a:lnTo>
                  <a:lnTo>
                    <a:pt x="359" y="315"/>
                  </a:lnTo>
                  <a:lnTo>
                    <a:pt x="364" y="311"/>
                  </a:lnTo>
                  <a:lnTo>
                    <a:pt x="370" y="309"/>
                  </a:lnTo>
                  <a:lnTo>
                    <a:pt x="375" y="304"/>
                  </a:lnTo>
                  <a:lnTo>
                    <a:pt x="382" y="300"/>
                  </a:lnTo>
                  <a:lnTo>
                    <a:pt x="387" y="296"/>
                  </a:lnTo>
                  <a:lnTo>
                    <a:pt x="393" y="294"/>
                  </a:lnTo>
                  <a:lnTo>
                    <a:pt x="399" y="289"/>
                  </a:lnTo>
                  <a:lnTo>
                    <a:pt x="404" y="285"/>
                  </a:lnTo>
                  <a:lnTo>
                    <a:pt x="411" y="281"/>
                  </a:lnTo>
                  <a:lnTo>
                    <a:pt x="417" y="276"/>
                  </a:lnTo>
                  <a:lnTo>
                    <a:pt x="422" y="271"/>
                  </a:lnTo>
                  <a:lnTo>
                    <a:pt x="428" y="266"/>
                  </a:lnTo>
                  <a:lnTo>
                    <a:pt x="433" y="261"/>
                  </a:lnTo>
                  <a:lnTo>
                    <a:pt x="439" y="256"/>
                  </a:lnTo>
                  <a:lnTo>
                    <a:pt x="444" y="251"/>
                  </a:lnTo>
                  <a:lnTo>
                    <a:pt x="451" y="245"/>
                  </a:lnTo>
                  <a:lnTo>
                    <a:pt x="456" y="240"/>
                  </a:lnTo>
                  <a:lnTo>
                    <a:pt x="462" y="235"/>
                  </a:lnTo>
                  <a:lnTo>
                    <a:pt x="467" y="228"/>
                  </a:lnTo>
                  <a:lnTo>
                    <a:pt x="473" y="222"/>
                  </a:lnTo>
                  <a:lnTo>
                    <a:pt x="478" y="216"/>
                  </a:lnTo>
                  <a:lnTo>
                    <a:pt x="485" y="209"/>
                  </a:lnTo>
                  <a:lnTo>
                    <a:pt x="490" y="202"/>
                  </a:lnTo>
                  <a:lnTo>
                    <a:pt x="495" y="196"/>
                  </a:lnTo>
                  <a:lnTo>
                    <a:pt x="501" y="189"/>
                  </a:lnTo>
                  <a:lnTo>
                    <a:pt x="506" y="183"/>
                  </a:lnTo>
                  <a:lnTo>
                    <a:pt x="510" y="174"/>
                  </a:lnTo>
                  <a:lnTo>
                    <a:pt x="516" y="168"/>
                  </a:lnTo>
                  <a:lnTo>
                    <a:pt x="521" y="160"/>
                  </a:lnTo>
                  <a:lnTo>
                    <a:pt x="527" y="154"/>
                  </a:lnTo>
                  <a:lnTo>
                    <a:pt x="532" y="148"/>
                  </a:lnTo>
                  <a:lnTo>
                    <a:pt x="540" y="140"/>
                  </a:lnTo>
                  <a:lnTo>
                    <a:pt x="546" y="134"/>
                  </a:lnTo>
                  <a:lnTo>
                    <a:pt x="552" y="129"/>
                  </a:lnTo>
                  <a:lnTo>
                    <a:pt x="559" y="123"/>
                  </a:lnTo>
                  <a:lnTo>
                    <a:pt x="565" y="116"/>
                  </a:lnTo>
                  <a:lnTo>
                    <a:pt x="572" y="110"/>
                  </a:lnTo>
                  <a:lnTo>
                    <a:pt x="580" y="105"/>
                  </a:lnTo>
                  <a:lnTo>
                    <a:pt x="588" y="100"/>
                  </a:lnTo>
                  <a:lnTo>
                    <a:pt x="595" y="95"/>
                  </a:lnTo>
                  <a:lnTo>
                    <a:pt x="603" y="90"/>
                  </a:lnTo>
                  <a:lnTo>
                    <a:pt x="610" y="85"/>
                  </a:lnTo>
                  <a:lnTo>
                    <a:pt x="618" y="80"/>
                  </a:lnTo>
                  <a:lnTo>
                    <a:pt x="625" y="76"/>
                  </a:lnTo>
                  <a:lnTo>
                    <a:pt x="633" y="71"/>
                  </a:lnTo>
                  <a:lnTo>
                    <a:pt x="642" y="67"/>
                  </a:lnTo>
                  <a:lnTo>
                    <a:pt x="649" y="62"/>
                  </a:lnTo>
                  <a:lnTo>
                    <a:pt x="658" y="59"/>
                  </a:lnTo>
                  <a:lnTo>
                    <a:pt x="667" y="55"/>
                  </a:lnTo>
                  <a:lnTo>
                    <a:pt x="675" y="51"/>
                  </a:lnTo>
                  <a:lnTo>
                    <a:pt x="683" y="47"/>
                  </a:lnTo>
                  <a:lnTo>
                    <a:pt x="692" y="44"/>
                  </a:lnTo>
                  <a:lnTo>
                    <a:pt x="701" y="40"/>
                  </a:lnTo>
                  <a:lnTo>
                    <a:pt x="709" y="37"/>
                  </a:lnTo>
                  <a:lnTo>
                    <a:pt x="717" y="33"/>
                  </a:lnTo>
                  <a:lnTo>
                    <a:pt x="727" y="31"/>
                  </a:lnTo>
                  <a:lnTo>
                    <a:pt x="736" y="28"/>
                  </a:lnTo>
                  <a:lnTo>
                    <a:pt x="744" y="27"/>
                  </a:lnTo>
                  <a:lnTo>
                    <a:pt x="753" y="23"/>
                  </a:lnTo>
                  <a:lnTo>
                    <a:pt x="761" y="21"/>
                  </a:lnTo>
                  <a:lnTo>
                    <a:pt x="770" y="18"/>
                  </a:lnTo>
                  <a:lnTo>
                    <a:pt x="778" y="17"/>
                  </a:lnTo>
                  <a:lnTo>
                    <a:pt x="787" y="15"/>
                  </a:lnTo>
                  <a:lnTo>
                    <a:pt x="796" y="12"/>
                  </a:lnTo>
                  <a:lnTo>
                    <a:pt x="805" y="11"/>
                  </a:lnTo>
                  <a:lnTo>
                    <a:pt x="813" y="10"/>
                  </a:lnTo>
                  <a:lnTo>
                    <a:pt x="821" y="7"/>
                  </a:lnTo>
                  <a:lnTo>
                    <a:pt x="830" y="7"/>
                  </a:lnTo>
                  <a:lnTo>
                    <a:pt x="839" y="6"/>
                  </a:lnTo>
                  <a:lnTo>
                    <a:pt x="847" y="5"/>
                  </a:lnTo>
                  <a:lnTo>
                    <a:pt x="855" y="3"/>
                  </a:lnTo>
                  <a:lnTo>
                    <a:pt x="864" y="2"/>
                  </a:lnTo>
                  <a:lnTo>
                    <a:pt x="872" y="2"/>
                  </a:lnTo>
                  <a:lnTo>
                    <a:pt x="881" y="2"/>
                  </a:lnTo>
                  <a:lnTo>
                    <a:pt x="888" y="1"/>
                  </a:lnTo>
                  <a:lnTo>
                    <a:pt x="896" y="1"/>
                  </a:lnTo>
                  <a:lnTo>
                    <a:pt x="904" y="0"/>
                  </a:lnTo>
                  <a:lnTo>
                    <a:pt x="911" y="0"/>
                  </a:lnTo>
                  <a:lnTo>
                    <a:pt x="919" y="0"/>
                  </a:lnTo>
                  <a:lnTo>
                    <a:pt x="926" y="0"/>
                  </a:lnTo>
                  <a:lnTo>
                    <a:pt x="934" y="0"/>
                  </a:lnTo>
                  <a:lnTo>
                    <a:pt x="941" y="1"/>
                  </a:lnTo>
                  <a:lnTo>
                    <a:pt x="949" y="1"/>
                  </a:lnTo>
                  <a:lnTo>
                    <a:pt x="955" y="1"/>
                  </a:lnTo>
                  <a:lnTo>
                    <a:pt x="962" y="1"/>
                  </a:lnTo>
                  <a:lnTo>
                    <a:pt x="969" y="2"/>
                  </a:lnTo>
                  <a:lnTo>
                    <a:pt x="975" y="2"/>
                  </a:lnTo>
                  <a:lnTo>
                    <a:pt x="982" y="5"/>
                  </a:lnTo>
                  <a:lnTo>
                    <a:pt x="988" y="5"/>
                  </a:lnTo>
                  <a:lnTo>
                    <a:pt x="994" y="7"/>
                  </a:lnTo>
                  <a:lnTo>
                    <a:pt x="999" y="7"/>
                  </a:lnTo>
                  <a:lnTo>
                    <a:pt x="1006" y="10"/>
                  </a:lnTo>
                  <a:lnTo>
                    <a:pt x="1012" y="10"/>
                  </a:lnTo>
                  <a:lnTo>
                    <a:pt x="1018" y="12"/>
                  </a:lnTo>
                  <a:lnTo>
                    <a:pt x="1024" y="13"/>
                  </a:lnTo>
                  <a:lnTo>
                    <a:pt x="1031" y="15"/>
                  </a:lnTo>
                  <a:lnTo>
                    <a:pt x="1038" y="17"/>
                  </a:lnTo>
                  <a:lnTo>
                    <a:pt x="1044" y="18"/>
                  </a:lnTo>
                  <a:lnTo>
                    <a:pt x="1051" y="21"/>
                  </a:lnTo>
                  <a:lnTo>
                    <a:pt x="1058" y="22"/>
                  </a:lnTo>
                  <a:lnTo>
                    <a:pt x="1066" y="25"/>
                  </a:lnTo>
                  <a:lnTo>
                    <a:pt x="1073" y="27"/>
                  </a:lnTo>
                  <a:lnTo>
                    <a:pt x="1080" y="28"/>
                  </a:lnTo>
                  <a:lnTo>
                    <a:pt x="1088" y="32"/>
                  </a:lnTo>
                  <a:lnTo>
                    <a:pt x="1095" y="33"/>
                  </a:lnTo>
                  <a:lnTo>
                    <a:pt x="1102" y="37"/>
                  </a:lnTo>
                  <a:lnTo>
                    <a:pt x="1110" y="38"/>
                  </a:lnTo>
                  <a:lnTo>
                    <a:pt x="1117" y="41"/>
                  </a:lnTo>
                  <a:lnTo>
                    <a:pt x="1125" y="44"/>
                  </a:lnTo>
                  <a:lnTo>
                    <a:pt x="1132" y="46"/>
                  </a:lnTo>
                  <a:lnTo>
                    <a:pt x="1140" y="49"/>
                  </a:lnTo>
                  <a:lnTo>
                    <a:pt x="1147" y="51"/>
                  </a:lnTo>
                  <a:lnTo>
                    <a:pt x="1155" y="55"/>
                  </a:lnTo>
                  <a:lnTo>
                    <a:pt x="1162" y="57"/>
                  </a:lnTo>
                  <a:lnTo>
                    <a:pt x="1170" y="60"/>
                  </a:lnTo>
                  <a:lnTo>
                    <a:pt x="1177" y="62"/>
                  </a:lnTo>
                  <a:lnTo>
                    <a:pt x="1185" y="65"/>
                  </a:lnTo>
                  <a:lnTo>
                    <a:pt x="1193" y="69"/>
                  </a:lnTo>
                  <a:lnTo>
                    <a:pt x="1200" y="71"/>
                  </a:lnTo>
                  <a:lnTo>
                    <a:pt x="1208" y="74"/>
                  </a:lnTo>
                  <a:lnTo>
                    <a:pt x="1214" y="76"/>
                  </a:lnTo>
                  <a:lnTo>
                    <a:pt x="1223" y="80"/>
                  </a:lnTo>
                  <a:lnTo>
                    <a:pt x="1229" y="82"/>
                  </a:lnTo>
                  <a:lnTo>
                    <a:pt x="1235" y="85"/>
                  </a:lnTo>
                  <a:lnTo>
                    <a:pt x="1241" y="87"/>
                  </a:lnTo>
                  <a:lnTo>
                    <a:pt x="1249" y="90"/>
                  </a:lnTo>
                  <a:lnTo>
                    <a:pt x="1255" y="93"/>
                  </a:lnTo>
                  <a:lnTo>
                    <a:pt x="1262" y="95"/>
                  </a:lnTo>
                  <a:lnTo>
                    <a:pt x="1268" y="98"/>
                  </a:lnTo>
                  <a:lnTo>
                    <a:pt x="1274" y="100"/>
                  </a:lnTo>
                  <a:lnTo>
                    <a:pt x="1280" y="103"/>
                  </a:lnTo>
                  <a:lnTo>
                    <a:pt x="1285" y="105"/>
                  </a:lnTo>
                  <a:lnTo>
                    <a:pt x="1292" y="106"/>
                  </a:lnTo>
                  <a:lnTo>
                    <a:pt x="1297" y="110"/>
                  </a:lnTo>
                  <a:lnTo>
                    <a:pt x="1302" y="111"/>
                  </a:lnTo>
                  <a:lnTo>
                    <a:pt x="1308" y="114"/>
                  </a:lnTo>
                  <a:lnTo>
                    <a:pt x="1313" y="116"/>
                  </a:lnTo>
                  <a:lnTo>
                    <a:pt x="1318" y="119"/>
                  </a:lnTo>
                  <a:lnTo>
                    <a:pt x="1322" y="120"/>
                  </a:lnTo>
                  <a:lnTo>
                    <a:pt x="1327" y="121"/>
                  </a:lnTo>
                  <a:lnTo>
                    <a:pt x="1331" y="123"/>
                  </a:lnTo>
                  <a:lnTo>
                    <a:pt x="1334" y="125"/>
                  </a:lnTo>
                  <a:lnTo>
                    <a:pt x="1341" y="128"/>
                  </a:lnTo>
                  <a:lnTo>
                    <a:pt x="1347" y="131"/>
                  </a:lnTo>
                  <a:lnTo>
                    <a:pt x="1352" y="133"/>
                  </a:lnTo>
                  <a:lnTo>
                    <a:pt x="1356" y="134"/>
                  </a:lnTo>
                  <a:lnTo>
                    <a:pt x="1357" y="135"/>
                  </a:lnTo>
                  <a:lnTo>
                    <a:pt x="1358" y="137"/>
                  </a:lnTo>
                  <a:lnTo>
                    <a:pt x="1359" y="137"/>
                  </a:lnTo>
                  <a:lnTo>
                    <a:pt x="1362" y="138"/>
                  </a:lnTo>
                  <a:lnTo>
                    <a:pt x="1366" y="139"/>
                  </a:lnTo>
                  <a:lnTo>
                    <a:pt x="1372" y="143"/>
                  </a:lnTo>
                  <a:lnTo>
                    <a:pt x="1375" y="144"/>
                  </a:lnTo>
                  <a:lnTo>
                    <a:pt x="1380" y="147"/>
                  </a:lnTo>
                  <a:lnTo>
                    <a:pt x="1383" y="149"/>
                  </a:lnTo>
                  <a:lnTo>
                    <a:pt x="1388" y="152"/>
                  </a:lnTo>
                  <a:lnTo>
                    <a:pt x="1392" y="154"/>
                  </a:lnTo>
                  <a:lnTo>
                    <a:pt x="1398" y="157"/>
                  </a:lnTo>
                  <a:lnTo>
                    <a:pt x="1403" y="160"/>
                  </a:lnTo>
                  <a:lnTo>
                    <a:pt x="1410" y="163"/>
                  </a:lnTo>
                  <a:lnTo>
                    <a:pt x="1415" y="165"/>
                  </a:lnTo>
                  <a:lnTo>
                    <a:pt x="1422" y="169"/>
                  </a:lnTo>
                  <a:lnTo>
                    <a:pt x="1428" y="172"/>
                  </a:lnTo>
                  <a:lnTo>
                    <a:pt x="1435" y="177"/>
                  </a:lnTo>
                  <a:lnTo>
                    <a:pt x="1441" y="179"/>
                  </a:lnTo>
                  <a:lnTo>
                    <a:pt x="1450" y="183"/>
                  </a:lnTo>
                  <a:lnTo>
                    <a:pt x="1456" y="188"/>
                  </a:lnTo>
                  <a:lnTo>
                    <a:pt x="1465" y="192"/>
                  </a:lnTo>
                  <a:lnTo>
                    <a:pt x="1472" y="196"/>
                  </a:lnTo>
                  <a:lnTo>
                    <a:pt x="1480" y="199"/>
                  </a:lnTo>
                  <a:lnTo>
                    <a:pt x="1489" y="203"/>
                  </a:lnTo>
                  <a:lnTo>
                    <a:pt x="1498" y="207"/>
                  </a:lnTo>
                  <a:lnTo>
                    <a:pt x="1506" y="212"/>
                  </a:lnTo>
                  <a:lnTo>
                    <a:pt x="1515" y="216"/>
                  </a:lnTo>
                  <a:lnTo>
                    <a:pt x="1524" y="221"/>
                  </a:lnTo>
                  <a:lnTo>
                    <a:pt x="1534" y="225"/>
                  </a:lnTo>
                  <a:lnTo>
                    <a:pt x="1541" y="228"/>
                  </a:lnTo>
                  <a:lnTo>
                    <a:pt x="1550" y="232"/>
                  </a:lnTo>
                  <a:lnTo>
                    <a:pt x="1559" y="236"/>
                  </a:lnTo>
                  <a:lnTo>
                    <a:pt x="1569" y="240"/>
                  </a:lnTo>
                  <a:lnTo>
                    <a:pt x="1578" y="243"/>
                  </a:lnTo>
                  <a:lnTo>
                    <a:pt x="1587" y="248"/>
                  </a:lnTo>
                  <a:lnTo>
                    <a:pt x="1597" y="252"/>
                  </a:lnTo>
                  <a:lnTo>
                    <a:pt x="1607" y="256"/>
                  </a:lnTo>
                  <a:lnTo>
                    <a:pt x="1614" y="260"/>
                  </a:lnTo>
                  <a:lnTo>
                    <a:pt x="1624" y="263"/>
                  </a:lnTo>
                  <a:lnTo>
                    <a:pt x="1633" y="267"/>
                  </a:lnTo>
                  <a:lnTo>
                    <a:pt x="1643" y="271"/>
                  </a:lnTo>
                  <a:lnTo>
                    <a:pt x="1652" y="275"/>
                  </a:lnTo>
                  <a:lnTo>
                    <a:pt x="1662" y="277"/>
                  </a:lnTo>
                  <a:lnTo>
                    <a:pt x="1671" y="281"/>
                  </a:lnTo>
                  <a:lnTo>
                    <a:pt x="1681" y="285"/>
                  </a:lnTo>
                  <a:lnTo>
                    <a:pt x="1688" y="287"/>
                  </a:lnTo>
                  <a:lnTo>
                    <a:pt x="1697" y="290"/>
                  </a:lnTo>
                  <a:lnTo>
                    <a:pt x="1706" y="292"/>
                  </a:lnTo>
                  <a:lnTo>
                    <a:pt x="1715" y="295"/>
                  </a:lnTo>
                  <a:lnTo>
                    <a:pt x="1723" y="297"/>
                  </a:lnTo>
                  <a:lnTo>
                    <a:pt x="1731" y="300"/>
                  </a:lnTo>
                  <a:lnTo>
                    <a:pt x="1740" y="301"/>
                  </a:lnTo>
                  <a:lnTo>
                    <a:pt x="1749" y="305"/>
                  </a:lnTo>
                  <a:lnTo>
                    <a:pt x="1755" y="306"/>
                  </a:lnTo>
                  <a:lnTo>
                    <a:pt x="1764" y="307"/>
                  </a:lnTo>
                  <a:lnTo>
                    <a:pt x="1770" y="309"/>
                  </a:lnTo>
                  <a:lnTo>
                    <a:pt x="1777" y="310"/>
                  </a:lnTo>
                  <a:lnTo>
                    <a:pt x="1785" y="310"/>
                  </a:lnTo>
                  <a:lnTo>
                    <a:pt x="1791" y="311"/>
                  </a:lnTo>
                  <a:lnTo>
                    <a:pt x="1798" y="311"/>
                  </a:lnTo>
                  <a:lnTo>
                    <a:pt x="1805" y="311"/>
                  </a:lnTo>
                  <a:lnTo>
                    <a:pt x="1889" y="274"/>
                  </a:lnTo>
                  <a:lnTo>
                    <a:pt x="1892" y="275"/>
                  </a:lnTo>
                  <a:lnTo>
                    <a:pt x="1898" y="277"/>
                  </a:lnTo>
                  <a:lnTo>
                    <a:pt x="1902" y="279"/>
                  </a:lnTo>
                  <a:lnTo>
                    <a:pt x="1905" y="281"/>
                  </a:lnTo>
                  <a:lnTo>
                    <a:pt x="1912" y="284"/>
                  </a:lnTo>
                  <a:lnTo>
                    <a:pt x="1919" y="289"/>
                  </a:lnTo>
                  <a:lnTo>
                    <a:pt x="1922" y="290"/>
                  </a:lnTo>
                  <a:lnTo>
                    <a:pt x="1926" y="291"/>
                  </a:lnTo>
                  <a:lnTo>
                    <a:pt x="1928" y="294"/>
                  </a:lnTo>
                  <a:lnTo>
                    <a:pt x="1933" y="295"/>
                  </a:lnTo>
                  <a:lnTo>
                    <a:pt x="1937" y="297"/>
                  </a:lnTo>
                  <a:lnTo>
                    <a:pt x="1941" y="300"/>
                  </a:lnTo>
                  <a:lnTo>
                    <a:pt x="1944" y="302"/>
                  </a:lnTo>
                  <a:lnTo>
                    <a:pt x="1949" y="305"/>
                  </a:lnTo>
                  <a:lnTo>
                    <a:pt x="1953" y="307"/>
                  </a:lnTo>
                  <a:lnTo>
                    <a:pt x="1957" y="310"/>
                  </a:lnTo>
                  <a:lnTo>
                    <a:pt x="1961" y="312"/>
                  </a:lnTo>
                  <a:lnTo>
                    <a:pt x="1966" y="315"/>
                  </a:lnTo>
                  <a:lnTo>
                    <a:pt x="1969" y="318"/>
                  </a:lnTo>
                  <a:lnTo>
                    <a:pt x="1974" y="321"/>
                  </a:lnTo>
                  <a:lnTo>
                    <a:pt x="1980" y="325"/>
                  </a:lnTo>
                  <a:lnTo>
                    <a:pt x="1983" y="328"/>
                  </a:lnTo>
                  <a:lnTo>
                    <a:pt x="1988" y="330"/>
                  </a:lnTo>
                  <a:lnTo>
                    <a:pt x="1992" y="334"/>
                  </a:lnTo>
                  <a:lnTo>
                    <a:pt x="1997" y="336"/>
                  </a:lnTo>
                  <a:lnTo>
                    <a:pt x="2001" y="340"/>
                  </a:lnTo>
                  <a:lnTo>
                    <a:pt x="2005" y="343"/>
                  </a:lnTo>
                  <a:lnTo>
                    <a:pt x="2010" y="346"/>
                  </a:lnTo>
                  <a:lnTo>
                    <a:pt x="2013" y="349"/>
                  </a:lnTo>
                  <a:lnTo>
                    <a:pt x="2017" y="354"/>
                  </a:lnTo>
                  <a:lnTo>
                    <a:pt x="2021" y="356"/>
                  </a:lnTo>
                  <a:lnTo>
                    <a:pt x="2026" y="360"/>
                  </a:lnTo>
                  <a:lnTo>
                    <a:pt x="2028" y="364"/>
                  </a:lnTo>
                  <a:lnTo>
                    <a:pt x="2033" y="368"/>
                  </a:lnTo>
                  <a:lnTo>
                    <a:pt x="2040" y="375"/>
                  </a:lnTo>
                  <a:lnTo>
                    <a:pt x="2047" y="383"/>
                  </a:lnTo>
                  <a:lnTo>
                    <a:pt x="2054" y="389"/>
                  </a:lnTo>
                  <a:lnTo>
                    <a:pt x="2059" y="398"/>
                  </a:lnTo>
                  <a:lnTo>
                    <a:pt x="2061" y="400"/>
                  </a:lnTo>
                  <a:lnTo>
                    <a:pt x="2062" y="406"/>
                  </a:lnTo>
                  <a:lnTo>
                    <a:pt x="2065" y="409"/>
                  </a:lnTo>
                  <a:lnTo>
                    <a:pt x="2067" y="413"/>
                  </a:lnTo>
                  <a:lnTo>
                    <a:pt x="2070" y="417"/>
                  </a:lnTo>
                  <a:lnTo>
                    <a:pt x="2071" y="421"/>
                  </a:lnTo>
                  <a:lnTo>
                    <a:pt x="2071" y="424"/>
                  </a:lnTo>
                  <a:lnTo>
                    <a:pt x="2072" y="428"/>
                  </a:lnTo>
                  <a:lnTo>
                    <a:pt x="2074" y="432"/>
                  </a:lnTo>
                  <a:lnTo>
                    <a:pt x="2075" y="436"/>
                  </a:lnTo>
                  <a:lnTo>
                    <a:pt x="2075" y="439"/>
                  </a:lnTo>
                  <a:lnTo>
                    <a:pt x="2075" y="444"/>
                  </a:lnTo>
                  <a:lnTo>
                    <a:pt x="2072" y="451"/>
                  </a:lnTo>
                  <a:lnTo>
                    <a:pt x="2070" y="460"/>
                  </a:lnTo>
                  <a:lnTo>
                    <a:pt x="2066" y="463"/>
                  </a:lnTo>
                  <a:lnTo>
                    <a:pt x="2065" y="467"/>
                  </a:lnTo>
                  <a:lnTo>
                    <a:pt x="2061" y="471"/>
                  </a:lnTo>
                  <a:lnTo>
                    <a:pt x="2059" y="476"/>
                  </a:lnTo>
                  <a:lnTo>
                    <a:pt x="2054" y="478"/>
                  </a:lnTo>
                  <a:lnTo>
                    <a:pt x="2050" y="483"/>
                  </a:lnTo>
                  <a:lnTo>
                    <a:pt x="2045" y="487"/>
                  </a:lnTo>
                  <a:lnTo>
                    <a:pt x="2040" y="492"/>
                  </a:lnTo>
                  <a:lnTo>
                    <a:pt x="2035" y="496"/>
                  </a:lnTo>
                  <a:lnTo>
                    <a:pt x="2030" y="500"/>
                  </a:lnTo>
                  <a:lnTo>
                    <a:pt x="2025" y="505"/>
                  </a:lnTo>
                  <a:lnTo>
                    <a:pt x="2018" y="509"/>
                  </a:lnTo>
                  <a:lnTo>
                    <a:pt x="2011" y="512"/>
                  </a:lnTo>
                  <a:lnTo>
                    <a:pt x="2005" y="516"/>
                  </a:lnTo>
                  <a:lnTo>
                    <a:pt x="1998" y="521"/>
                  </a:lnTo>
                  <a:lnTo>
                    <a:pt x="1992" y="525"/>
                  </a:lnTo>
                  <a:lnTo>
                    <a:pt x="1983" y="530"/>
                  </a:lnTo>
                  <a:lnTo>
                    <a:pt x="1977" y="534"/>
                  </a:lnTo>
                  <a:lnTo>
                    <a:pt x="1969" y="537"/>
                  </a:lnTo>
                  <a:lnTo>
                    <a:pt x="1963" y="543"/>
                  </a:lnTo>
                  <a:lnTo>
                    <a:pt x="1954" y="545"/>
                  </a:lnTo>
                  <a:lnTo>
                    <a:pt x="1947" y="550"/>
                  </a:lnTo>
                  <a:lnTo>
                    <a:pt x="1939" y="554"/>
                  </a:lnTo>
                  <a:lnTo>
                    <a:pt x="1932" y="559"/>
                  </a:lnTo>
                  <a:lnTo>
                    <a:pt x="1923" y="561"/>
                  </a:lnTo>
                  <a:lnTo>
                    <a:pt x="1915" y="566"/>
                  </a:lnTo>
                  <a:lnTo>
                    <a:pt x="1908" y="570"/>
                  </a:lnTo>
                  <a:lnTo>
                    <a:pt x="1899" y="574"/>
                  </a:lnTo>
                  <a:lnTo>
                    <a:pt x="1892" y="576"/>
                  </a:lnTo>
                  <a:lnTo>
                    <a:pt x="1883" y="581"/>
                  </a:lnTo>
                  <a:lnTo>
                    <a:pt x="1875" y="584"/>
                  </a:lnTo>
                  <a:lnTo>
                    <a:pt x="1867" y="588"/>
                  </a:lnTo>
                  <a:lnTo>
                    <a:pt x="1859" y="592"/>
                  </a:lnTo>
                  <a:lnTo>
                    <a:pt x="1851" y="594"/>
                  </a:lnTo>
                  <a:lnTo>
                    <a:pt x="1844" y="598"/>
                  </a:lnTo>
                  <a:lnTo>
                    <a:pt x="1836" y="602"/>
                  </a:lnTo>
                  <a:lnTo>
                    <a:pt x="1828" y="604"/>
                  </a:lnTo>
                  <a:lnTo>
                    <a:pt x="1821" y="608"/>
                  </a:lnTo>
                  <a:lnTo>
                    <a:pt x="1814" y="610"/>
                  </a:lnTo>
                  <a:lnTo>
                    <a:pt x="1808" y="613"/>
                  </a:lnTo>
                  <a:lnTo>
                    <a:pt x="1801" y="615"/>
                  </a:lnTo>
                  <a:lnTo>
                    <a:pt x="1794" y="618"/>
                  </a:lnTo>
                  <a:lnTo>
                    <a:pt x="1787" y="620"/>
                  </a:lnTo>
                  <a:lnTo>
                    <a:pt x="1782" y="624"/>
                  </a:lnTo>
                  <a:lnTo>
                    <a:pt x="1776" y="625"/>
                  </a:lnTo>
                  <a:lnTo>
                    <a:pt x="1770" y="628"/>
                  </a:lnTo>
                  <a:lnTo>
                    <a:pt x="1765" y="631"/>
                  </a:lnTo>
                  <a:lnTo>
                    <a:pt x="1760" y="632"/>
                  </a:lnTo>
                  <a:lnTo>
                    <a:pt x="1755" y="633"/>
                  </a:lnTo>
                  <a:lnTo>
                    <a:pt x="1750" y="636"/>
                  </a:lnTo>
                  <a:lnTo>
                    <a:pt x="1746" y="637"/>
                  </a:lnTo>
                  <a:lnTo>
                    <a:pt x="1744" y="638"/>
                  </a:lnTo>
                  <a:lnTo>
                    <a:pt x="1737" y="641"/>
                  </a:lnTo>
                  <a:lnTo>
                    <a:pt x="1732" y="642"/>
                  </a:lnTo>
                  <a:lnTo>
                    <a:pt x="1730" y="643"/>
                  </a:lnTo>
                  <a:lnTo>
                    <a:pt x="1730" y="644"/>
                  </a:lnTo>
                  <a:lnTo>
                    <a:pt x="1728" y="643"/>
                  </a:lnTo>
                  <a:lnTo>
                    <a:pt x="1726" y="641"/>
                  </a:lnTo>
                  <a:lnTo>
                    <a:pt x="1721" y="634"/>
                  </a:lnTo>
                  <a:lnTo>
                    <a:pt x="1717" y="628"/>
                  </a:lnTo>
                  <a:lnTo>
                    <a:pt x="1713" y="624"/>
                  </a:lnTo>
                  <a:lnTo>
                    <a:pt x="1711" y="619"/>
                  </a:lnTo>
                  <a:lnTo>
                    <a:pt x="1707" y="614"/>
                  </a:lnTo>
                  <a:lnTo>
                    <a:pt x="1703" y="609"/>
                  </a:lnTo>
                  <a:lnTo>
                    <a:pt x="1698" y="603"/>
                  </a:lnTo>
                  <a:lnTo>
                    <a:pt x="1693" y="598"/>
                  </a:lnTo>
                  <a:lnTo>
                    <a:pt x="1688" y="592"/>
                  </a:lnTo>
                  <a:lnTo>
                    <a:pt x="1685" y="585"/>
                  </a:lnTo>
                  <a:lnTo>
                    <a:pt x="1678" y="578"/>
                  </a:lnTo>
                  <a:lnTo>
                    <a:pt x="1671" y="570"/>
                  </a:lnTo>
                  <a:lnTo>
                    <a:pt x="1664" y="564"/>
                  </a:lnTo>
                  <a:lnTo>
                    <a:pt x="1658" y="556"/>
                  </a:lnTo>
                  <a:lnTo>
                    <a:pt x="1651" y="548"/>
                  </a:lnTo>
                  <a:lnTo>
                    <a:pt x="1643" y="539"/>
                  </a:lnTo>
                  <a:lnTo>
                    <a:pt x="1636" y="531"/>
                  </a:lnTo>
                  <a:lnTo>
                    <a:pt x="1629" y="522"/>
                  </a:lnTo>
                  <a:lnTo>
                    <a:pt x="1621" y="514"/>
                  </a:lnTo>
                  <a:lnTo>
                    <a:pt x="1612" y="505"/>
                  </a:lnTo>
                  <a:lnTo>
                    <a:pt x="1603" y="495"/>
                  </a:lnTo>
                  <a:lnTo>
                    <a:pt x="1594" y="487"/>
                  </a:lnTo>
                  <a:lnTo>
                    <a:pt x="1584" y="477"/>
                  </a:lnTo>
                  <a:lnTo>
                    <a:pt x="1575" y="467"/>
                  </a:lnTo>
                  <a:lnTo>
                    <a:pt x="1565" y="458"/>
                  </a:lnTo>
                  <a:lnTo>
                    <a:pt x="1555" y="448"/>
                  </a:lnTo>
                  <a:lnTo>
                    <a:pt x="1544" y="438"/>
                  </a:lnTo>
                  <a:lnTo>
                    <a:pt x="1534" y="428"/>
                  </a:lnTo>
                  <a:lnTo>
                    <a:pt x="1523" y="417"/>
                  </a:lnTo>
                  <a:lnTo>
                    <a:pt x="1511" y="408"/>
                  </a:lnTo>
                  <a:lnTo>
                    <a:pt x="1499" y="397"/>
                  </a:lnTo>
                  <a:lnTo>
                    <a:pt x="1486" y="387"/>
                  </a:lnTo>
                  <a:lnTo>
                    <a:pt x="1474" y="377"/>
                  </a:lnTo>
                  <a:lnTo>
                    <a:pt x="1462" y="367"/>
                  </a:lnTo>
                  <a:lnTo>
                    <a:pt x="1449" y="356"/>
                  </a:lnTo>
                  <a:lnTo>
                    <a:pt x="1435" y="346"/>
                  </a:lnTo>
                  <a:lnTo>
                    <a:pt x="1422" y="336"/>
                  </a:lnTo>
                  <a:lnTo>
                    <a:pt x="1408" y="326"/>
                  </a:lnTo>
                  <a:lnTo>
                    <a:pt x="1395" y="316"/>
                  </a:lnTo>
                  <a:lnTo>
                    <a:pt x="1380" y="307"/>
                  </a:lnTo>
                  <a:lnTo>
                    <a:pt x="1364" y="297"/>
                  </a:lnTo>
                  <a:lnTo>
                    <a:pt x="1351" y="289"/>
                  </a:lnTo>
                  <a:lnTo>
                    <a:pt x="1336" y="279"/>
                  </a:lnTo>
                  <a:lnTo>
                    <a:pt x="1321" y="270"/>
                  </a:lnTo>
                  <a:lnTo>
                    <a:pt x="1305" y="260"/>
                  </a:lnTo>
                  <a:lnTo>
                    <a:pt x="1289" y="251"/>
                  </a:lnTo>
                  <a:lnTo>
                    <a:pt x="1273" y="242"/>
                  </a:lnTo>
                  <a:lnTo>
                    <a:pt x="1257" y="233"/>
                  </a:lnTo>
                  <a:lnTo>
                    <a:pt x="1240" y="226"/>
                  </a:lnTo>
                  <a:lnTo>
                    <a:pt x="1224" y="217"/>
                  </a:lnTo>
                  <a:lnTo>
                    <a:pt x="1206" y="209"/>
                  </a:lnTo>
                  <a:lnTo>
                    <a:pt x="1189" y="202"/>
                  </a:lnTo>
                  <a:lnTo>
                    <a:pt x="1171" y="194"/>
                  </a:lnTo>
                  <a:lnTo>
                    <a:pt x="1154" y="188"/>
                  </a:lnTo>
                  <a:lnTo>
                    <a:pt x="1135" y="181"/>
                  </a:lnTo>
                  <a:lnTo>
                    <a:pt x="1117" y="174"/>
                  </a:lnTo>
                  <a:lnTo>
                    <a:pt x="1100" y="168"/>
                  </a:lnTo>
                  <a:lnTo>
                    <a:pt x="1082" y="163"/>
                  </a:lnTo>
                  <a:lnTo>
                    <a:pt x="1062" y="157"/>
                  </a:lnTo>
                  <a:lnTo>
                    <a:pt x="1044" y="152"/>
                  </a:lnTo>
                  <a:lnTo>
                    <a:pt x="1027" y="147"/>
                  </a:lnTo>
                  <a:lnTo>
                    <a:pt x="1009" y="143"/>
                  </a:lnTo>
                  <a:lnTo>
                    <a:pt x="993" y="139"/>
                  </a:lnTo>
                  <a:lnTo>
                    <a:pt x="977" y="135"/>
                  </a:lnTo>
                  <a:lnTo>
                    <a:pt x="962" y="131"/>
                  </a:lnTo>
                  <a:lnTo>
                    <a:pt x="947" y="129"/>
                  </a:lnTo>
                  <a:lnTo>
                    <a:pt x="931" y="126"/>
                  </a:lnTo>
                  <a:lnTo>
                    <a:pt x="916" y="124"/>
                  </a:lnTo>
                  <a:lnTo>
                    <a:pt x="903" y="121"/>
                  </a:lnTo>
                  <a:lnTo>
                    <a:pt x="890" y="120"/>
                  </a:lnTo>
                  <a:lnTo>
                    <a:pt x="876" y="119"/>
                  </a:lnTo>
                  <a:lnTo>
                    <a:pt x="865" y="118"/>
                  </a:lnTo>
                  <a:lnTo>
                    <a:pt x="852" y="118"/>
                  </a:lnTo>
                  <a:lnTo>
                    <a:pt x="841" y="118"/>
                  </a:lnTo>
                  <a:lnTo>
                    <a:pt x="829" y="116"/>
                  </a:lnTo>
                  <a:lnTo>
                    <a:pt x="817" y="116"/>
                  </a:lnTo>
                  <a:lnTo>
                    <a:pt x="807" y="116"/>
                  </a:lnTo>
                  <a:lnTo>
                    <a:pt x="797" y="118"/>
                  </a:lnTo>
                  <a:lnTo>
                    <a:pt x="787" y="118"/>
                  </a:lnTo>
                  <a:lnTo>
                    <a:pt x="777" y="120"/>
                  </a:lnTo>
                  <a:lnTo>
                    <a:pt x="768" y="120"/>
                  </a:lnTo>
                  <a:lnTo>
                    <a:pt x="759" y="123"/>
                  </a:lnTo>
                  <a:lnTo>
                    <a:pt x="751" y="123"/>
                  </a:lnTo>
                  <a:lnTo>
                    <a:pt x="743" y="124"/>
                  </a:lnTo>
                  <a:lnTo>
                    <a:pt x="736" y="126"/>
                  </a:lnTo>
                  <a:lnTo>
                    <a:pt x="728" y="129"/>
                  </a:lnTo>
                  <a:lnTo>
                    <a:pt x="721" y="131"/>
                  </a:lnTo>
                  <a:lnTo>
                    <a:pt x="714" y="133"/>
                  </a:lnTo>
                  <a:lnTo>
                    <a:pt x="708" y="137"/>
                  </a:lnTo>
                  <a:lnTo>
                    <a:pt x="703" y="139"/>
                  </a:lnTo>
                  <a:lnTo>
                    <a:pt x="697" y="140"/>
                  </a:lnTo>
                  <a:lnTo>
                    <a:pt x="690" y="143"/>
                  </a:lnTo>
                  <a:lnTo>
                    <a:pt x="685" y="145"/>
                  </a:lnTo>
                  <a:lnTo>
                    <a:pt x="680" y="149"/>
                  </a:lnTo>
                  <a:lnTo>
                    <a:pt x="675" y="150"/>
                  </a:lnTo>
                  <a:lnTo>
                    <a:pt x="670" y="154"/>
                  </a:lnTo>
                  <a:lnTo>
                    <a:pt x="667" y="157"/>
                  </a:lnTo>
                  <a:lnTo>
                    <a:pt x="663" y="160"/>
                  </a:lnTo>
                  <a:lnTo>
                    <a:pt x="655" y="165"/>
                  </a:lnTo>
                  <a:lnTo>
                    <a:pt x="649" y="170"/>
                  </a:lnTo>
                  <a:lnTo>
                    <a:pt x="644" y="177"/>
                  </a:lnTo>
                  <a:lnTo>
                    <a:pt x="639" y="182"/>
                  </a:lnTo>
                  <a:lnTo>
                    <a:pt x="635" y="187"/>
                  </a:lnTo>
                  <a:lnTo>
                    <a:pt x="631" y="191"/>
                  </a:lnTo>
                  <a:lnTo>
                    <a:pt x="629" y="196"/>
                  </a:lnTo>
                  <a:lnTo>
                    <a:pt x="628" y="199"/>
                  </a:lnTo>
                  <a:lnTo>
                    <a:pt x="625" y="204"/>
                  </a:lnTo>
                  <a:lnTo>
                    <a:pt x="625" y="207"/>
                  </a:lnTo>
                  <a:lnTo>
                    <a:pt x="624" y="207"/>
                  </a:lnTo>
                  <a:lnTo>
                    <a:pt x="620" y="212"/>
                  </a:lnTo>
                  <a:lnTo>
                    <a:pt x="619" y="214"/>
                  </a:lnTo>
                  <a:lnTo>
                    <a:pt x="616" y="217"/>
                  </a:lnTo>
                  <a:lnTo>
                    <a:pt x="614" y="221"/>
                  </a:lnTo>
                  <a:lnTo>
                    <a:pt x="610" y="226"/>
                  </a:lnTo>
                  <a:lnTo>
                    <a:pt x="608" y="231"/>
                  </a:lnTo>
                  <a:lnTo>
                    <a:pt x="604" y="235"/>
                  </a:lnTo>
                  <a:lnTo>
                    <a:pt x="599" y="240"/>
                  </a:lnTo>
                  <a:lnTo>
                    <a:pt x="596" y="247"/>
                  </a:lnTo>
                  <a:lnTo>
                    <a:pt x="591" y="253"/>
                  </a:lnTo>
                  <a:lnTo>
                    <a:pt x="588" y="260"/>
                  </a:lnTo>
                  <a:lnTo>
                    <a:pt x="583" y="266"/>
                  </a:lnTo>
                  <a:lnTo>
                    <a:pt x="579" y="274"/>
                  </a:lnTo>
                  <a:lnTo>
                    <a:pt x="574" y="280"/>
                  </a:lnTo>
                  <a:lnTo>
                    <a:pt x="569" y="287"/>
                  </a:lnTo>
                  <a:lnTo>
                    <a:pt x="564" y="294"/>
                  </a:lnTo>
                  <a:lnTo>
                    <a:pt x="560" y="301"/>
                  </a:lnTo>
                  <a:lnTo>
                    <a:pt x="555" y="309"/>
                  </a:lnTo>
                  <a:lnTo>
                    <a:pt x="551" y="316"/>
                  </a:lnTo>
                  <a:lnTo>
                    <a:pt x="549" y="320"/>
                  </a:lnTo>
                  <a:lnTo>
                    <a:pt x="546" y="325"/>
                  </a:lnTo>
                  <a:lnTo>
                    <a:pt x="544" y="328"/>
                  </a:lnTo>
                  <a:lnTo>
                    <a:pt x="542" y="333"/>
                  </a:lnTo>
                  <a:lnTo>
                    <a:pt x="537" y="339"/>
                  </a:lnTo>
                  <a:lnTo>
                    <a:pt x="534" y="346"/>
                  </a:lnTo>
                  <a:lnTo>
                    <a:pt x="530" y="354"/>
                  </a:lnTo>
                  <a:lnTo>
                    <a:pt x="526" y="362"/>
                  </a:lnTo>
                  <a:lnTo>
                    <a:pt x="522" y="368"/>
                  </a:lnTo>
                  <a:lnTo>
                    <a:pt x="520" y="375"/>
                  </a:lnTo>
                  <a:lnTo>
                    <a:pt x="517" y="382"/>
                  </a:lnTo>
                  <a:lnTo>
                    <a:pt x="515" y="388"/>
                  </a:lnTo>
                  <a:lnTo>
                    <a:pt x="512" y="393"/>
                  </a:lnTo>
                  <a:lnTo>
                    <a:pt x="508" y="399"/>
                  </a:lnTo>
                  <a:lnTo>
                    <a:pt x="505" y="406"/>
                  </a:lnTo>
                  <a:lnTo>
                    <a:pt x="501" y="412"/>
                  </a:lnTo>
                  <a:lnTo>
                    <a:pt x="493" y="418"/>
                  </a:lnTo>
                  <a:lnTo>
                    <a:pt x="488" y="426"/>
                  </a:lnTo>
                  <a:lnTo>
                    <a:pt x="482" y="432"/>
                  </a:lnTo>
                  <a:lnTo>
                    <a:pt x="476" y="439"/>
                  </a:lnTo>
                  <a:lnTo>
                    <a:pt x="468" y="446"/>
                  </a:lnTo>
                  <a:lnTo>
                    <a:pt x="461" y="453"/>
                  </a:lnTo>
                  <a:lnTo>
                    <a:pt x="457" y="456"/>
                  </a:lnTo>
                  <a:lnTo>
                    <a:pt x="453" y="460"/>
                  </a:lnTo>
                  <a:lnTo>
                    <a:pt x="448" y="463"/>
                  </a:lnTo>
                  <a:lnTo>
                    <a:pt x="446" y="467"/>
                  </a:lnTo>
                  <a:lnTo>
                    <a:pt x="441" y="470"/>
                  </a:lnTo>
                  <a:lnTo>
                    <a:pt x="437" y="473"/>
                  </a:lnTo>
                  <a:lnTo>
                    <a:pt x="432" y="477"/>
                  </a:lnTo>
                  <a:lnTo>
                    <a:pt x="429" y="481"/>
                  </a:lnTo>
                  <a:lnTo>
                    <a:pt x="424" y="483"/>
                  </a:lnTo>
                  <a:lnTo>
                    <a:pt x="421" y="487"/>
                  </a:lnTo>
                  <a:lnTo>
                    <a:pt x="416" y="491"/>
                  </a:lnTo>
                  <a:lnTo>
                    <a:pt x="413" y="494"/>
                  </a:lnTo>
                  <a:lnTo>
                    <a:pt x="408" y="497"/>
                  </a:lnTo>
                  <a:lnTo>
                    <a:pt x="404" y="500"/>
                  </a:lnTo>
                  <a:lnTo>
                    <a:pt x="399" y="502"/>
                  </a:lnTo>
                  <a:lnTo>
                    <a:pt x="395" y="506"/>
                  </a:lnTo>
                  <a:lnTo>
                    <a:pt x="392" y="509"/>
                  </a:lnTo>
                  <a:lnTo>
                    <a:pt x="387" y="511"/>
                  </a:lnTo>
                  <a:lnTo>
                    <a:pt x="384" y="514"/>
                  </a:lnTo>
                  <a:lnTo>
                    <a:pt x="380" y="517"/>
                  </a:lnTo>
                  <a:lnTo>
                    <a:pt x="375" y="520"/>
                  </a:lnTo>
                  <a:lnTo>
                    <a:pt x="372" y="522"/>
                  </a:lnTo>
                  <a:lnTo>
                    <a:pt x="368" y="525"/>
                  </a:lnTo>
                  <a:lnTo>
                    <a:pt x="365" y="527"/>
                  </a:lnTo>
                  <a:lnTo>
                    <a:pt x="358" y="531"/>
                  </a:lnTo>
                  <a:lnTo>
                    <a:pt x="353" y="536"/>
                  </a:lnTo>
                  <a:lnTo>
                    <a:pt x="347" y="539"/>
                  </a:lnTo>
                  <a:lnTo>
                    <a:pt x="342" y="543"/>
                  </a:lnTo>
                  <a:lnTo>
                    <a:pt x="337" y="545"/>
                  </a:lnTo>
                  <a:lnTo>
                    <a:pt x="334" y="549"/>
                  </a:lnTo>
                  <a:lnTo>
                    <a:pt x="329" y="553"/>
                  </a:lnTo>
                  <a:lnTo>
                    <a:pt x="328" y="554"/>
                  </a:lnTo>
                  <a:lnTo>
                    <a:pt x="325" y="554"/>
                  </a:lnTo>
                  <a:lnTo>
                    <a:pt x="324" y="553"/>
                  </a:lnTo>
                  <a:lnTo>
                    <a:pt x="321" y="553"/>
                  </a:lnTo>
                  <a:lnTo>
                    <a:pt x="318" y="553"/>
                  </a:lnTo>
                  <a:lnTo>
                    <a:pt x="313" y="551"/>
                  </a:lnTo>
                  <a:lnTo>
                    <a:pt x="308" y="550"/>
                  </a:lnTo>
                  <a:lnTo>
                    <a:pt x="301" y="550"/>
                  </a:lnTo>
                  <a:lnTo>
                    <a:pt x="295" y="551"/>
                  </a:lnTo>
                  <a:lnTo>
                    <a:pt x="290" y="551"/>
                  </a:lnTo>
                  <a:lnTo>
                    <a:pt x="286" y="551"/>
                  </a:lnTo>
                  <a:lnTo>
                    <a:pt x="283" y="551"/>
                  </a:lnTo>
                  <a:lnTo>
                    <a:pt x="279" y="553"/>
                  </a:lnTo>
                  <a:lnTo>
                    <a:pt x="275" y="553"/>
                  </a:lnTo>
                  <a:lnTo>
                    <a:pt x="270" y="554"/>
                  </a:lnTo>
                  <a:lnTo>
                    <a:pt x="266" y="555"/>
                  </a:lnTo>
                  <a:lnTo>
                    <a:pt x="262" y="558"/>
                  </a:lnTo>
                  <a:lnTo>
                    <a:pt x="257" y="558"/>
                  </a:lnTo>
                  <a:lnTo>
                    <a:pt x="252" y="560"/>
                  </a:lnTo>
                  <a:lnTo>
                    <a:pt x="249" y="561"/>
                  </a:lnTo>
                  <a:lnTo>
                    <a:pt x="245" y="564"/>
                  </a:lnTo>
                  <a:lnTo>
                    <a:pt x="240" y="566"/>
                  </a:lnTo>
                  <a:lnTo>
                    <a:pt x="236" y="570"/>
                  </a:lnTo>
                  <a:lnTo>
                    <a:pt x="231" y="573"/>
                  </a:lnTo>
                  <a:lnTo>
                    <a:pt x="227" y="576"/>
                  </a:lnTo>
                  <a:lnTo>
                    <a:pt x="193" y="602"/>
                  </a:lnTo>
                  <a:close/>
                </a:path>
              </a:pathLst>
            </a:custGeom>
            <a:solidFill>
              <a:srgbClr val="DEAD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20" name="Freeform 81"/>
            <p:cNvSpPr>
              <a:spLocks/>
            </p:cNvSpPr>
            <p:nvPr/>
          </p:nvSpPr>
          <p:spPr bwMode="auto">
            <a:xfrm>
              <a:off x="2976" y="3094"/>
              <a:ext cx="580" cy="149"/>
            </a:xfrm>
            <a:custGeom>
              <a:avLst/>
              <a:gdLst>
                <a:gd name="T0" fmla="*/ 318 w 1740"/>
                <a:gd name="T1" fmla="*/ 350 h 446"/>
                <a:gd name="T2" fmla="*/ 344 w 1740"/>
                <a:gd name="T3" fmla="*/ 367 h 446"/>
                <a:gd name="T4" fmla="*/ 727 w 1740"/>
                <a:gd name="T5" fmla="*/ 446 h 446"/>
                <a:gd name="T6" fmla="*/ 754 w 1740"/>
                <a:gd name="T7" fmla="*/ 446 h 446"/>
                <a:gd name="T8" fmla="*/ 806 w 1740"/>
                <a:gd name="T9" fmla="*/ 445 h 446"/>
                <a:gd name="T10" fmla="*/ 875 w 1740"/>
                <a:gd name="T11" fmla="*/ 440 h 446"/>
                <a:gd name="T12" fmla="*/ 961 w 1740"/>
                <a:gd name="T13" fmla="*/ 430 h 446"/>
                <a:gd name="T14" fmla="*/ 1062 w 1740"/>
                <a:gd name="T15" fmla="*/ 413 h 446"/>
                <a:gd name="T16" fmla="*/ 1175 w 1740"/>
                <a:gd name="T17" fmla="*/ 388 h 446"/>
                <a:gd name="T18" fmla="*/ 1297 w 1740"/>
                <a:gd name="T19" fmla="*/ 352 h 446"/>
                <a:gd name="T20" fmla="*/ 1423 w 1740"/>
                <a:gd name="T21" fmla="*/ 305 h 446"/>
                <a:gd name="T22" fmla="*/ 1555 w 1740"/>
                <a:gd name="T23" fmla="*/ 242 h 446"/>
                <a:gd name="T24" fmla="*/ 1688 w 1740"/>
                <a:gd name="T25" fmla="*/ 167 h 446"/>
                <a:gd name="T26" fmla="*/ 1560 w 1740"/>
                <a:gd name="T27" fmla="*/ 3 h 446"/>
                <a:gd name="T28" fmla="*/ 1535 w 1740"/>
                <a:gd name="T29" fmla="*/ 19 h 446"/>
                <a:gd name="T30" fmla="*/ 1491 w 1740"/>
                <a:gd name="T31" fmla="*/ 45 h 446"/>
                <a:gd name="T32" fmla="*/ 1433 w 1740"/>
                <a:gd name="T33" fmla="*/ 75 h 446"/>
                <a:gd name="T34" fmla="*/ 1367 w 1740"/>
                <a:gd name="T35" fmla="*/ 109 h 446"/>
                <a:gd name="T36" fmla="*/ 1290 w 1740"/>
                <a:gd name="T37" fmla="*/ 145 h 446"/>
                <a:gd name="T38" fmla="*/ 1209 w 1740"/>
                <a:gd name="T39" fmla="*/ 179 h 446"/>
                <a:gd name="T40" fmla="*/ 1125 w 1740"/>
                <a:gd name="T41" fmla="*/ 210 h 446"/>
                <a:gd name="T42" fmla="*/ 1041 w 1740"/>
                <a:gd name="T43" fmla="*/ 233 h 446"/>
                <a:gd name="T44" fmla="*/ 959 w 1740"/>
                <a:gd name="T45" fmla="*/ 247 h 446"/>
                <a:gd name="T46" fmla="*/ 884 w 1740"/>
                <a:gd name="T47" fmla="*/ 251 h 446"/>
                <a:gd name="T48" fmla="*/ 812 w 1740"/>
                <a:gd name="T49" fmla="*/ 247 h 446"/>
                <a:gd name="T50" fmla="*/ 746 w 1740"/>
                <a:gd name="T51" fmla="*/ 244 h 446"/>
                <a:gd name="T52" fmla="*/ 683 w 1740"/>
                <a:gd name="T53" fmla="*/ 238 h 446"/>
                <a:gd name="T54" fmla="*/ 624 w 1740"/>
                <a:gd name="T55" fmla="*/ 233 h 446"/>
                <a:gd name="T56" fmla="*/ 571 w 1740"/>
                <a:gd name="T57" fmla="*/ 226 h 446"/>
                <a:gd name="T58" fmla="*/ 521 w 1740"/>
                <a:gd name="T59" fmla="*/ 216 h 446"/>
                <a:gd name="T60" fmla="*/ 474 w 1740"/>
                <a:gd name="T61" fmla="*/ 206 h 446"/>
                <a:gd name="T62" fmla="*/ 434 w 1740"/>
                <a:gd name="T63" fmla="*/ 193 h 446"/>
                <a:gd name="T64" fmla="*/ 398 w 1740"/>
                <a:gd name="T65" fmla="*/ 178 h 446"/>
                <a:gd name="T66" fmla="*/ 365 w 1740"/>
                <a:gd name="T67" fmla="*/ 161 h 446"/>
                <a:gd name="T68" fmla="*/ 343 w 1740"/>
                <a:gd name="T69" fmla="*/ 153 h 446"/>
                <a:gd name="T70" fmla="*/ 316 w 1740"/>
                <a:gd name="T71" fmla="*/ 159 h 446"/>
                <a:gd name="T72" fmla="*/ 281 w 1740"/>
                <a:gd name="T73" fmla="*/ 167 h 446"/>
                <a:gd name="T74" fmla="*/ 241 w 1740"/>
                <a:gd name="T75" fmla="*/ 169 h 446"/>
                <a:gd name="T76" fmla="*/ 207 w 1740"/>
                <a:gd name="T77" fmla="*/ 163 h 446"/>
                <a:gd name="T78" fmla="*/ 177 w 1740"/>
                <a:gd name="T79" fmla="*/ 137 h 446"/>
                <a:gd name="T80" fmla="*/ 147 w 1740"/>
                <a:gd name="T81" fmla="*/ 107 h 446"/>
                <a:gd name="T82" fmla="*/ 114 w 1740"/>
                <a:gd name="T83" fmla="*/ 104 h 446"/>
                <a:gd name="T84" fmla="*/ 85 w 1740"/>
                <a:gd name="T85" fmla="*/ 109 h 446"/>
                <a:gd name="T86" fmla="*/ 54 w 1740"/>
                <a:gd name="T87" fmla="*/ 119 h 446"/>
                <a:gd name="T88" fmla="*/ 23 w 1740"/>
                <a:gd name="T89" fmla="*/ 133 h 446"/>
                <a:gd name="T90" fmla="*/ 1 w 1740"/>
                <a:gd name="T91" fmla="*/ 154 h 446"/>
                <a:gd name="T92" fmla="*/ 5 w 1740"/>
                <a:gd name="T93" fmla="*/ 177 h 446"/>
                <a:gd name="T94" fmla="*/ 28 w 1740"/>
                <a:gd name="T95" fmla="*/ 194 h 446"/>
                <a:gd name="T96" fmla="*/ 49 w 1740"/>
                <a:gd name="T97" fmla="*/ 198 h 446"/>
                <a:gd name="T98" fmla="*/ 80 w 1740"/>
                <a:gd name="T99" fmla="*/ 206 h 446"/>
                <a:gd name="T100" fmla="*/ 105 w 1740"/>
                <a:gd name="T101" fmla="*/ 213 h 446"/>
                <a:gd name="T102" fmla="*/ 133 w 1740"/>
                <a:gd name="T103" fmla="*/ 222 h 446"/>
                <a:gd name="T104" fmla="*/ 162 w 1740"/>
                <a:gd name="T105" fmla="*/ 233 h 446"/>
                <a:gd name="T106" fmla="*/ 190 w 1740"/>
                <a:gd name="T107" fmla="*/ 246 h 446"/>
                <a:gd name="T108" fmla="*/ 215 w 1740"/>
                <a:gd name="T109" fmla="*/ 259 h 446"/>
                <a:gd name="T110" fmla="*/ 246 w 1740"/>
                <a:gd name="T111" fmla="*/ 284 h 446"/>
                <a:gd name="T112" fmla="*/ 276 w 1740"/>
                <a:gd name="T113" fmla="*/ 315 h 4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740"/>
                <a:gd name="T172" fmla="*/ 0 h 446"/>
                <a:gd name="T173" fmla="*/ 1740 w 1740"/>
                <a:gd name="T174" fmla="*/ 446 h 44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740" h="446">
                  <a:moveTo>
                    <a:pt x="289" y="328"/>
                  </a:moveTo>
                  <a:lnTo>
                    <a:pt x="295" y="333"/>
                  </a:lnTo>
                  <a:lnTo>
                    <a:pt x="301" y="339"/>
                  </a:lnTo>
                  <a:lnTo>
                    <a:pt x="306" y="343"/>
                  </a:lnTo>
                  <a:lnTo>
                    <a:pt x="314" y="347"/>
                  </a:lnTo>
                  <a:lnTo>
                    <a:pt x="318" y="350"/>
                  </a:lnTo>
                  <a:lnTo>
                    <a:pt x="324" y="354"/>
                  </a:lnTo>
                  <a:lnTo>
                    <a:pt x="329" y="357"/>
                  </a:lnTo>
                  <a:lnTo>
                    <a:pt x="334" y="360"/>
                  </a:lnTo>
                  <a:lnTo>
                    <a:pt x="338" y="363"/>
                  </a:lnTo>
                  <a:lnTo>
                    <a:pt x="341" y="364"/>
                  </a:lnTo>
                  <a:lnTo>
                    <a:pt x="344" y="367"/>
                  </a:lnTo>
                  <a:lnTo>
                    <a:pt x="348" y="368"/>
                  </a:lnTo>
                  <a:lnTo>
                    <a:pt x="350" y="369"/>
                  </a:lnTo>
                  <a:lnTo>
                    <a:pt x="353" y="370"/>
                  </a:lnTo>
                  <a:lnTo>
                    <a:pt x="720" y="446"/>
                  </a:lnTo>
                  <a:lnTo>
                    <a:pt x="722" y="446"/>
                  </a:lnTo>
                  <a:lnTo>
                    <a:pt x="727" y="446"/>
                  </a:lnTo>
                  <a:lnTo>
                    <a:pt x="728" y="446"/>
                  </a:lnTo>
                  <a:lnTo>
                    <a:pt x="733" y="446"/>
                  </a:lnTo>
                  <a:lnTo>
                    <a:pt x="737" y="446"/>
                  </a:lnTo>
                  <a:lnTo>
                    <a:pt x="743" y="446"/>
                  </a:lnTo>
                  <a:lnTo>
                    <a:pt x="747" y="446"/>
                  </a:lnTo>
                  <a:lnTo>
                    <a:pt x="754" y="446"/>
                  </a:lnTo>
                  <a:lnTo>
                    <a:pt x="761" y="446"/>
                  </a:lnTo>
                  <a:lnTo>
                    <a:pt x="769" y="446"/>
                  </a:lnTo>
                  <a:lnTo>
                    <a:pt x="777" y="445"/>
                  </a:lnTo>
                  <a:lnTo>
                    <a:pt x="786" y="445"/>
                  </a:lnTo>
                  <a:lnTo>
                    <a:pt x="795" y="445"/>
                  </a:lnTo>
                  <a:lnTo>
                    <a:pt x="806" y="445"/>
                  </a:lnTo>
                  <a:lnTo>
                    <a:pt x="816" y="443"/>
                  </a:lnTo>
                  <a:lnTo>
                    <a:pt x="826" y="443"/>
                  </a:lnTo>
                  <a:lnTo>
                    <a:pt x="837" y="442"/>
                  </a:lnTo>
                  <a:lnTo>
                    <a:pt x="850" y="441"/>
                  </a:lnTo>
                  <a:lnTo>
                    <a:pt x="861" y="440"/>
                  </a:lnTo>
                  <a:lnTo>
                    <a:pt x="875" y="440"/>
                  </a:lnTo>
                  <a:lnTo>
                    <a:pt x="887" y="438"/>
                  </a:lnTo>
                  <a:lnTo>
                    <a:pt x="902" y="437"/>
                  </a:lnTo>
                  <a:lnTo>
                    <a:pt x="916" y="435"/>
                  </a:lnTo>
                  <a:lnTo>
                    <a:pt x="930" y="433"/>
                  </a:lnTo>
                  <a:lnTo>
                    <a:pt x="945" y="431"/>
                  </a:lnTo>
                  <a:lnTo>
                    <a:pt x="961" y="430"/>
                  </a:lnTo>
                  <a:lnTo>
                    <a:pt x="978" y="427"/>
                  </a:lnTo>
                  <a:lnTo>
                    <a:pt x="994" y="425"/>
                  </a:lnTo>
                  <a:lnTo>
                    <a:pt x="1010" y="422"/>
                  </a:lnTo>
                  <a:lnTo>
                    <a:pt x="1028" y="419"/>
                  </a:lnTo>
                  <a:lnTo>
                    <a:pt x="1046" y="417"/>
                  </a:lnTo>
                  <a:lnTo>
                    <a:pt x="1062" y="413"/>
                  </a:lnTo>
                  <a:lnTo>
                    <a:pt x="1079" y="408"/>
                  </a:lnTo>
                  <a:lnTo>
                    <a:pt x="1098" y="406"/>
                  </a:lnTo>
                  <a:lnTo>
                    <a:pt x="1117" y="401"/>
                  </a:lnTo>
                  <a:lnTo>
                    <a:pt x="1136" y="397"/>
                  </a:lnTo>
                  <a:lnTo>
                    <a:pt x="1155" y="392"/>
                  </a:lnTo>
                  <a:lnTo>
                    <a:pt x="1175" y="388"/>
                  </a:lnTo>
                  <a:lnTo>
                    <a:pt x="1194" y="382"/>
                  </a:lnTo>
                  <a:lnTo>
                    <a:pt x="1214" y="376"/>
                  </a:lnTo>
                  <a:lnTo>
                    <a:pt x="1234" y="370"/>
                  </a:lnTo>
                  <a:lnTo>
                    <a:pt x="1254" y="364"/>
                  </a:lnTo>
                  <a:lnTo>
                    <a:pt x="1275" y="358"/>
                  </a:lnTo>
                  <a:lnTo>
                    <a:pt x="1297" y="352"/>
                  </a:lnTo>
                  <a:lnTo>
                    <a:pt x="1317" y="344"/>
                  </a:lnTo>
                  <a:lnTo>
                    <a:pt x="1338" y="338"/>
                  </a:lnTo>
                  <a:lnTo>
                    <a:pt x="1359" y="329"/>
                  </a:lnTo>
                  <a:lnTo>
                    <a:pt x="1381" y="321"/>
                  </a:lnTo>
                  <a:lnTo>
                    <a:pt x="1402" y="313"/>
                  </a:lnTo>
                  <a:lnTo>
                    <a:pt x="1423" y="305"/>
                  </a:lnTo>
                  <a:lnTo>
                    <a:pt x="1445" y="295"/>
                  </a:lnTo>
                  <a:lnTo>
                    <a:pt x="1466" y="285"/>
                  </a:lnTo>
                  <a:lnTo>
                    <a:pt x="1489" y="275"/>
                  </a:lnTo>
                  <a:lnTo>
                    <a:pt x="1511" y="265"/>
                  </a:lnTo>
                  <a:lnTo>
                    <a:pt x="1533" y="254"/>
                  </a:lnTo>
                  <a:lnTo>
                    <a:pt x="1555" y="242"/>
                  </a:lnTo>
                  <a:lnTo>
                    <a:pt x="1576" y="231"/>
                  </a:lnTo>
                  <a:lnTo>
                    <a:pt x="1599" y="220"/>
                  </a:lnTo>
                  <a:lnTo>
                    <a:pt x="1620" y="207"/>
                  </a:lnTo>
                  <a:lnTo>
                    <a:pt x="1643" y="194"/>
                  </a:lnTo>
                  <a:lnTo>
                    <a:pt x="1666" y="181"/>
                  </a:lnTo>
                  <a:lnTo>
                    <a:pt x="1688" y="167"/>
                  </a:lnTo>
                  <a:lnTo>
                    <a:pt x="1740" y="138"/>
                  </a:lnTo>
                  <a:lnTo>
                    <a:pt x="1603" y="19"/>
                  </a:lnTo>
                  <a:lnTo>
                    <a:pt x="1569" y="0"/>
                  </a:lnTo>
                  <a:lnTo>
                    <a:pt x="1568" y="0"/>
                  </a:lnTo>
                  <a:lnTo>
                    <a:pt x="1564" y="2"/>
                  </a:lnTo>
                  <a:lnTo>
                    <a:pt x="1560" y="3"/>
                  </a:lnTo>
                  <a:lnTo>
                    <a:pt x="1558" y="5"/>
                  </a:lnTo>
                  <a:lnTo>
                    <a:pt x="1554" y="7"/>
                  </a:lnTo>
                  <a:lnTo>
                    <a:pt x="1550" y="10"/>
                  </a:lnTo>
                  <a:lnTo>
                    <a:pt x="1545" y="12"/>
                  </a:lnTo>
                  <a:lnTo>
                    <a:pt x="1540" y="16"/>
                  </a:lnTo>
                  <a:lnTo>
                    <a:pt x="1535" y="19"/>
                  </a:lnTo>
                  <a:lnTo>
                    <a:pt x="1529" y="24"/>
                  </a:lnTo>
                  <a:lnTo>
                    <a:pt x="1521" y="26"/>
                  </a:lnTo>
                  <a:lnTo>
                    <a:pt x="1515" y="31"/>
                  </a:lnTo>
                  <a:lnTo>
                    <a:pt x="1507" y="35"/>
                  </a:lnTo>
                  <a:lnTo>
                    <a:pt x="1500" y="40"/>
                  </a:lnTo>
                  <a:lnTo>
                    <a:pt x="1491" y="45"/>
                  </a:lnTo>
                  <a:lnTo>
                    <a:pt x="1482" y="49"/>
                  </a:lnTo>
                  <a:lnTo>
                    <a:pt x="1474" y="54"/>
                  </a:lnTo>
                  <a:lnTo>
                    <a:pt x="1465" y="59"/>
                  </a:lnTo>
                  <a:lnTo>
                    <a:pt x="1455" y="64"/>
                  </a:lnTo>
                  <a:lnTo>
                    <a:pt x="1445" y="70"/>
                  </a:lnTo>
                  <a:lnTo>
                    <a:pt x="1433" y="75"/>
                  </a:lnTo>
                  <a:lnTo>
                    <a:pt x="1425" y="81"/>
                  </a:lnTo>
                  <a:lnTo>
                    <a:pt x="1413" y="86"/>
                  </a:lnTo>
                  <a:lnTo>
                    <a:pt x="1402" y="91"/>
                  </a:lnTo>
                  <a:lnTo>
                    <a:pt x="1391" y="98"/>
                  </a:lnTo>
                  <a:lnTo>
                    <a:pt x="1379" y="104"/>
                  </a:lnTo>
                  <a:lnTo>
                    <a:pt x="1367" y="109"/>
                  </a:lnTo>
                  <a:lnTo>
                    <a:pt x="1354" y="115"/>
                  </a:lnTo>
                  <a:lnTo>
                    <a:pt x="1342" y="123"/>
                  </a:lnTo>
                  <a:lnTo>
                    <a:pt x="1330" y="129"/>
                  </a:lnTo>
                  <a:lnTo>
                    <a:pt x="1317" y="134"/>
                  </a:lnTo>
                  <a:lnTo>
                    <a:pt x="1304" y="140"/>
                  </a:lnTo>
                  <a:lnTo>
                    <a:pt x="1290" y="145"/>
                  </a:lnTo>
                  <a:lnTo>
                    <a:pt x="1276" y="152"/>
                  </a:lnTo>
                  <a:lnTo>
                    <a:pt x="1263" y="157"/>
                  </a:lnTo>
                  <a:lnTo>
                    <a:pt x="1249" y="163"/>
                  </a:lnTo>
                  <a:lnTo>
                    <a:pt x="1236" y="168"/>
                  </a:lnTo>
                  <a:lnTo>
                    <a:pt x="1223" y="174"/>
                  </a:lnTo>
                  <a:lnTo>
                    <a:pt x="1209" y="179"/>
                  </a:lnTo>
                  <a:lnTo>
                    <a:pt x="1194" y="186"/>
                  </a:lnTo>
                  <a:lnTo>
                    <a:pt x="1180" y="191"/>
                  </a:lnTo>
                  <a:lnTo>
                    <a:pt x="1167" y="196"/>
                  </a:lnTo>
                  <a:lnTo>
                    <a:pt x="1152" y="201"/>
                  </a:lnTo>
                  <a:lnTo>
                    <a:pt x="1138" y="206"/>
                  </a:lnTo>
                  <a:lnTo>
                    <a:pt x="1125" y="210"/>
                  </a:lnTo>
                  <a:lnTo>
                    <a:pt x="1111" y="215"/>
                  </a:lnTo>
                  <a:lnTo>
                    <a:pt x="1096" y="218"/>
                  </a:lnTo>
                  <a:lnTo>
                    <a:pt x="1082" y="223"/>
                  </a:lnTo>
                  <a:lnTo>
                    <a:pt x="1068" y="226"/>
                  </a:lnTo>
                  <a:lnTo>
                    <a:pt x="1054" y="231"/>
                  </a:lnTo>
                  <a:lnTo>
                    <a:pt x="1041" y="233"/>
                  </a:lnTo>
                  <a:lnTo>
                    <a:pt x="1027" y="236"/>
                  </a:lnTo>
                  <a:lnTo>
                    <a:pt x="1013" y="240"/>
                  </a:lnTo>
                  <a:lnTo>
                    <a:pt x="1000" y="242"/>
                  </a:lnTo>
                  <a:lnTo>
                    <a:pt x="985" y="245"/>
                  </a:lnTo>
                  <a:lnTo>
                    <a:pt x="973" y="246"/>
                  </a:lnTo>
                  <a:lnTo>
                    <a:pt x="959" y="247"/>
                  </a:lnTo>
                  <a:lnTo>
                    <a:pt x="946" y="250"/>
                  </a:lnTo>
                  <a:lnTo>
                    <a:pt x="934" y="250"/>
                  </a:lnTo>
                  <a:lnTo>
                    <a:pt x="920" y="251"/>
                  </a:lnTo>
                  <a:lnTo>
                    <a:pt x="909" y="251"/>
                  </a:lnTo>
                  <a:lnTo>
                    <a:pt x="896" y="251"/>
                  </a:lnTo>
                  <a:lnTo>
                    <a:pt x="884" y="251"/>
                  </a:lnTo>
                  <a:lnTo>
                    <a:pt x="871" y="250"/>
                  </a:lnTo>
                  <a:lnTo>
                    <a:pt x="859" y="250"/>
                  </a:lnTo>
                  <a:lnTo>
                    <a:pt x="847" y="250"/>
                  </a:lnTo>
                  <a:lnTo>
                    <a:pt x="835" y="249"/>
                  </a:lnTo>
                  <a:lnTo>
                    <a:pt x="823" y="247"/>
                  </a:lnTo>
                  <a:lnTo>
                    <a:pt x="812" y="247"/>
                  </a:lnTo>
                  <a:lnTo>
                    <a:pt x="801" y="247"/>
                  </a:lnTo>
                  <a:lnTo>
                    <a:pt x="789" y="246"/>
                  </a:lnTo>
                  <a:lnTo>
                    <a:pt x="778" y="246"/>
                  </a:lnTo>
                  <a:lnTo>
                    <a:pt x="767" y="245"/>
                  </a:lnTo>
                  <a:lnTo>
                    <a:pt x="757" y="245"/>
                  </a:lnTo>
                  <a:lnTo>
                    <a:pt x="746" y="244"/>
                  </a:lnTo>
                  <a:lnTo>
                    <a:pt x="736" y="242"/>
                  </a:lnTo>
                  <a:lnTo>
                    <a:pt x="724" y="242"/>
                  </a:lnTo>
                  <a:lnTo>
                    <a:pt x="715" y="242"/>
                  </a:lnTo>
                  <a:lnTo>
                    <a:pt x="704" y="241"/>
                  </a:lnTo>
                  <a:lnTo>
                    <a:pt x="694" y="240"/>
                  </a:lnTo>
                  <a:lnTo>
                    <a:pt x="683" y="238"/>
                  </a:lnTo>
                  <a:lnTo>
                    <a:pt x="673" y="237"/>
                  </a:lnTo>
                  <a:lnTo>
                    <a:pt x="663" y="236"/>
                  </a:lnTo>
                  <a:lnTo>
                    <a:pt x="654" y="236"/>
                  </a:lnTo>
                  <a:lnTo>
                    <a:pt x="644" y="235"/>
                  </a:lnTo>
                  <a:lnTo>
                    <a:pt x="634" y="235"/>
                  </a:lnTo>
                  <a:lnTo>
                    <a:pt x="624" y="233"/>
                  </a:lnTo>
                  <a:lnTo>
                    <a:pt x="615" y="231"/>
                  </a:lnTo>
                  <a:lnTo>
                    <a:pt x="606" y="230"/>
                  </a:lnTo>
                  <a:lnTo>
                    <a:pt x="597" y="230"/>
                  </a:lnTo>
                  <a:lnTo>
                    <a:pt x="589" y="228"/>
                  </a:lnTo>
                  <a:lnTo>
                    <a:pt x="580" y="227"/>
                  </a:lnTo>
                  <a:lnTo>
                    <a:pt x="571" y="226"/>
                  </a:lnTo>
                  <a:lnTo>
                    <a:pt x="562" y="225"/>
                  </a:lnTo>
                  <a:lnTo>
                    <a:pt x="554" y="223"/>
                  </a:lnTo>
                  <a:lnTo>
                    <a:pt x="545" y="221"/>
                  </a:lnTo>
                  <a:lnTo>
                    <a:pt x="537" y="220"/>
                  </a:lnTo>
                  <a:lnTo>
                    <a:pt x="528" y="218"/>
                  </a:lnTo>
                  <a:lnTo>
                    <a:pt x="521" y="216"/>
                  </a:lnTo>
                  <a:lnTo>
                    <a:pt x="512" y="215"/>
                  </a:lnTo>
                  <a:lnTo>
                    <a:pt x="505" y="213"/>
                  </a:lnTo>
                  <a:lnTo>
                    <a:pt x="498" y="212"/>
                  </a:lnTo>
                  <a:lnTo>
                    <a:pt x="490" y="210"/>
                  </a:lnTo>
                  <a:lnTo>
                    <a:pt x="482" y="207"/>
                  </a:lnTo>
                  <a:lnTo>
                    <a:pt x="474" y="206"/>
                  </a:lnTo>
                  <a:lnTo>
                    <a:pt x="468" y="203"/>
                  </a:lnTo>
                  <a:lnTo>
                    <a:pt x="461" y="202"/>
                  </a:lnTo>
                  <a:lnTo>
                    <a:pt x="454" y="200"/>
                  </a:lnTo>
                  <a:lnTo>
                    <a:pt x="448" y="197"/>
                  </a:lnTo>
                  <a:lnTo>
                    <a:pt x="442" y="196"/>
                  </a:lnTo>
                  <a:lnTo>
                    <a:pt x="434" y="193"/>
                  </a:lnTo>
                  <a:lnTo>
                    <a:pt x="428" y="191"/>
                  </a:lnTo>
                  <a:lnTo>
                    <a:pt x="422" y="188"/>
                  </a:lnTo>
                  <a:lnTo>
                    <a:pt x="415" y="186"/>
                  </a:lnTo>
                  <a:lnTo>
                    <a:pt x="409" y="183"/>
                  </a:lnTo>
                  <a:lnTo>
                    <a:pt x="403" y="181"/>
                  </a:lnTo>
                  <a:lnTo>
                    <a:pt x="398" y="178"/>
                  </a:lnTo>
                  <a:lnTo>
                    <a:pt x="393" y="176"/>
                  </a:lnTo>
                  <a:lnTo>
                    <a:pt x="387" y="173"/>
                  </a:lnTo>
                  <a:lnTo>
                    <a:pt x="382" y="169"/>
                  </a:lnTo>
                  <a:lnTo>
                    <a:pt x="375" y="167"/>
                  </a:lnTo>
                  <a:lnTo>
                    <a:pt x="372" y="164"/>
                  </a:lnTo>
                  <a:lnTo>
                    <a:pt x="365" y="161"/>
                  </a:lnTo>
                  <a:lnTo>
                    <a:pt x="360" y="158"/>
                  </a:lnTo>
                  <a:lnTo>
                    <a:pt x="356" y="156"/>
                  </a:lnTo>
                  <a:lnTo>
                    <a:pt x="353" y="152"/>
                  </a:lnTo>
                  <a:lnTo>
                    <a:pt x="350" y="152"/>
                  </a:lnTo>
                  <a:lnTo>
                    <a:pt x="346" y="153"/>
                  </a:lnTo>
                  <a:lnTo>
                    <a:pt x="343" y="153"/>
                  </a:lnTo>
                  <a:lnTo>
                    <a:pt x="340" y="156"/>
                  </a:lnTo>
                  <a:lnTo>
                    <a:pt x="336" y="156"/>
                  </a:lnTo>
                  <a:lnTo>
                    <a:pt x="333" y="157"/>
                  </a:lnTo>
                  <a:lnTo>
                    <a:pt x="328" y="158"/>
                  </a:lnTo>
                  <a:lnTo>
                    <a:pt x="323" y="159"/>
                  </a:lnTo>
                  <a:lnTo>
                    <a:pt x="316" y="159"/>
                  </a:lnTo>
                  <a:lnTo>
                    <a:pt x="311" y="162"/>
                  </a:lnTo>
                  <a:lnTo>
                    <a:pt x="305" y="162"/>
                  </a:lnTo>
                  <a:lnTo>
                    <a:pt x="300" y="163"/>
                  </a:lnTo>
                  <a:lnTo>
                    <a:pt x="294" y="164"/>
                  </a:lnTo>
                  <a:lnTo>
                    <a:pt x="287" y="167"/>
                  </a:lnTo>
                  <a:lnTo>
                    <a:pt x="281" y="167"/>
                  </a:lnTo>
                  <a:lnTo>
                    <a:pt x="274" y="168"/>
                  </a:lnTo>
                  <a:lnTo>
                    <a:pt x="267" y="168"/>
                  </a:lnTo>
                  <a:lnTo>
                    <a:pt x="261" y="169"/>
                  </a:lnTo>
                  <a:lnTo>
                    <a:pt x="254" y="169"/>
                  </a:lnTo>
                  <a:lnTo>
                    <a:pt x="247" y="169"/>
                  </a:lnTo>
                  <a:lnTo>
                    <a:pt x="241" y="169"/>
                  </a:lnTo>
                  <a:lnTo>
                    <a:pt x="235" y="169"/>
                  </a:lnTo>
                  <a:lnTo>
                    <a:pt x="228" y="168"/>
                  </a:lnTo>
                  <a:lnTo>
                    <a:pt x="222" y="168"/>
                  </a:lnTo>
                  <a:lnTo>
                    <a:pt x="216" y="167"/>
                  </a:lnTo>
                  <a:lnTo>
                    <a:pt x="211" y="166"/>
                  </a:lnTo>
                  <a:lnTo>
                    <a:pt x="207" y="163"/>
                  </a:lnTo>
                  <a:lnTo>
                    <a:pt x="202" y="162"/>
                  </a:lnTo>
                  <a:lnTo>
                    <a:pt x="197" y="159"/>
                  </a:lnTo>
                  <a:lnTo>
                    <a:pt x="195" y="157"/>
                  </a:lnTo>
                  <a:lnTo>
                    <a:pt x="187" y="151"/>
                  </a:lnTo>
                  <a:lnTo>
                    <a:pt x="182" y="143"/>
                  </a:lnTo>
                  <a:lnTo>
                    <a:pt x="177" y="137"/>
                  </a:lnTo>
                  <a:lnTo>
                    <a:pt x="173" y="130"/>
                  </a:lnTo>
                  <a:lnTo>
                    <a:pt x="168" y="124"/>
                  </a:lnTo>
                  <a:lnTo>
                    <a:pt x="163" y="118"/>
                  </a:lnTo>
                  <a:lnTo>
                    <a:pt x="157" y="113"/>
                  </a:lnTo>
                  <a:lnTo>
                    <a:pt x="151" y="109"/>
                  </a:lnTo>
                  <a:lnTo>
                    <a:pt x="147" y="107"/>
                  </a:lnTo>
                  <a:lnTo>
                    <a:pt x="142" y="105"/>
                  </a:lnTo>
                  <a:lnTo>
                    <a:pt x="137" y="104"/>
                  </a:lnTo>
                  <a:lnTo>
                    <a:pt x="132" y="104"/>
                  </a:lnTo>
                  <a:lnTo>
                    <a:pt x="127" y="103"/>
                  </a:lnTo>
                  <a:lnTo>
                    <a:pt x="120" y="103"/>
                  </a:lnTo>
                  <a:lnTo>
                    <a:pt x="114" y="104"/>
                  </a:lnTo>
                  <a:lnTo>
                    <a:pt x="108" y="105"/>
                  </a:lnTo>
                  <a:lnTo>
                    <a:pt x="103" y="105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0" y="108"/>
                  </a:lnTo>
                  <a:lnTo>
                    <a:pt x="85" y="109"/>
                  </a:lnTo>
                  <a:lnTo>
                    <a:pt x="82" y="110"/>
                  </a:lnTo>
                  <a:lnTo>
                    <a:pt x="77" y="113"/>
                  </a:lnTo>
                  <a:lnTo>
                    <a:pt x="72" y="114"/>
                  </a:lnTo>
                  <a:lnTo>
                    <a:pt x="65" y="115"/>
                  </a:lnTo>
                  <a:lnTo>
                    <a:pt x="60" y="118"/>
                  </a:lnTo>
                  <a:lnTo>
                    <a:pt x="54" y="119"/>
                  </a:lnTo>
                  <a:lnTo>
                    <a:pt x="49" y="123"/>
                  </a:lnTo>
                  <a:lnTo>
                    <a:pt x="43" y="124"/>
                  </a:lnTo>
                  <a:lnTo>
                    <a:pt x="36" y="127"/>
                  </a:lnTo>
                  <a:lnTo>
                    <a:pt x="30" y="129"/>
                  </a:lnTo>
                  <a:lnTo>
                    <a:pt x="24" y="133"/>
                  </a:lnTo>
                  <a:lnTo>
                    <a:pt x="23" y="133"/>
                  </a:lnTo>
                  <a:lnTo>
                    <a:pt x="19" y="134"/>
                  </a:lnTo>
                  <a:lnTo>
                    <a:pt x="15" y="137"/>
                  </a:lnTo>
                  <a:lnTo>
                    <a:pt x="10" y="140"/>
                  </a:lnTo>
                  <a:lnTo>
                    <a:pt x="6" y="145"/>
                  </a:lnTo>
                  <a:lnTo>
                    <a:pt x="3" y="152"/>
                  </a:lnTo>
                  <a:lnTo>
                    <a:pt x="1" y="154"/>
                  </a:lnTo>
                  <a:lnTo>
                    <a:pt x="1" y="158"/>
                  </a:lnTo>
                  <a:lnTo>
                    <a:pt x="0" y="162"/>
                  </a:lnTo>
                  <a:lnTo>
                    <a:pt x="1" y="167"/>
                  </a:lnTo>
                  <a:lnTo>
                    <a:pt x="1" y="171"/>
                  </a:lnTo>
                  <a:lnTo>
                    <a:pt x="3" y="174"/>
                  </a:lnTo>
                  <a:lnTo>
                    <a:pt x="5" y="177"/>
                  </a:lnTo>
                  <a:lnTo>
                    <a:pt x="8" y="181"/>
                  </a:lnTo>
                  <a:lnTo>
                    <a:pt x="11" y="184"/>
                  </a:lnTo>
                  <a:lnTo>
                    <a:pt x="16" y="189"/>
                  </a:lnTo>
                  <a:lnTo>
                    <a:pt x="20" y="191"/>
                  </a:lnTo>
                  <a:lnTo>
                    <a:pt x="25" y="193"/>
                  </a:lnTo>
                  <a:lnTo>
                    <a:pt x="28" y="194"/>
                  </a:lnTo>
                  <a:lnTo>
                    <a:pt x="29" y="194"/>
                  </a:lnTo>
                  <a:lnTo>
                    <a:pt x="30" y="194"/>
                  </a:lnTo>
                  <a:lnTo>
                    <a:pt x="36" y="196"/>
                  </a:lnTo>
                  <a:lnTo>
                    <a:pt x="40" y="196"/>
                  </a:lnTo>
                  <a:lnTo>
                    <a:pt x="45" y="197"/>
                  </a:lnTo>
                  <a:lnTo>
                    <a:pt x="49" y="198"/>
                  </a:lnTo>
                  <a:lnTo>
                    <a:pt x="56" y="201"/>
                  </a:lnTo>
                  <a:lnTo>
                    <a:pt x="63" y="202"/>
                  </a:lnTo>
                  <a:lnTo>
                    <a:pt x="69" y="203"/>
                  </a:lnTo>
                  <a:lnTo>
                    <a:pt x="73" y="203"/>
                  </a:lnTo>
                  <a:lnTo>
                    <a:pt x="77" y="206"/>
                  </a:lnTo>
                  <a:lnTo>
                    <a:pt x="80" y="206"/>
                  </a:lnTo>
                  <a:lnTo>
                    <a:pt x="85" y="207"/>
                  </a:lnTo>
                  <a:lnTo>
                    <a:pt x="88" y="208"/>
                  </a:lnTo>
                  <a:lnTo>
                    <a:pt x="93" y="210"/>
                  </a:lnTo>
                  <a:lnTo>
                    <a:pt x="97" y="211"/>
                  </a:lnTo>
                  <a:lnTo>
                    <a:pt x="102" y="212"/>
                  </a:lnTo>
                  <a:lnTo>
                    <a:pt x="105" y="213"/>
                  </a:lnTo>
                  <a:lnTo>
                    <a:pt x="110" y="215"/>
                  </a:lnTo>
                  <a:lnTo>
                    <a:pt x="115" y="217"/>
                  </a:lnTo>
                  <a:lnTo>
                    <a:pt x="120" y="218"/>
                  </a:lnTo>
                  <a:lnTo>
                    <a:pt x="124" y="220"/>
                  </a:lnTo>
                  <a:lnTo>
                    <a:pt x="129" y="221"/>
                  </a:lnTo>
                  <a:lnTo>
                    <a:pt x="133" y="222"/>
                  </a:lnTo>
                  <a:lnTo>
                    <a:pt x="138" y="225"/>
                  </a:lnTo>
                  <a:lnTo>
                    <a:pt x="143" y="226"/>
                  </a:lnTo>
                  <a:lnTo>
                    <a:pt x="148" y="227"/>
                  </a:lnTo>
                  <a:lnTo>
                    <a:pt x="153" y="230"/>
                  </a:lnTo>
                  <a:lnTo>
                    <a:pt x="158" y="231"/>
                  </a:lnTo>
                  <a:lnTo>
                    <a:pt x="162" y="233"/>
                  </a:lnTo>
                  <a:lnTo>
                    <a:pt x="167" y="235"/>
                  </a:lnTo>
                  <a:lnTo>
                    <a:pt x="171" y="237"/>
                  </a:lnTo>
                  <a:lnTo>
                    <a:pt x="176" y="240"/>
                  </a:lnTo>
                  <a:lnTo>
                    <a:pt x="181" y="241"/>
                  </a:lnTo>
                  <a:lnTo>
                    <a:pt x="186" y="244"/>
                  </a:lnTo>
                  <a:lnTo>
                    <a:pt x="190" y="246"/>
                  </a:lnTo>
                  <a:lnTo>
                    <a:pt x="195" y="249"/>
                  </a:lnTo>
                  <a:lnTo>
                    <a:pt x="198" y="251"/>
                  </a:lnTo>
                  <a:lnTo>
                    <a:pt x="202" y="252"/>
                  </a:lnTo>
                  <a:lnTo>
                    <a:pt x="207" y="255"/>
                  </a:lnTo>
                  <a:lnTo>
                    <a:pt x="211" y="257"/>
                  </a:lnTo>
                  <a:lnTo>
                    <a:pt x="215" y="259"/>
                  </a:lnTo>
                  <a:lnTo>
                    <a:pt x="218" y="262"/>
                  </a:lnTo>
                  <a:lnTo>
                    <a:pt x="222" y="264"/>
                  </a:lnTo>
                  <a:lnTo>
                    <a:pt x="227" y="267"/>
                  </a:lnTo>
                  <a:lnTo>
                    <a:pt x="233" y="272"/>
                  </a:lnTo>
                  <a:lnTo>
                    <a:pt x="241" y="277"/>
                  </a:lnTo>
                  <a:lnTo>
                    <a:pt x="246" y="284"/>
                  </a:lnTo>
                  <a:lnTo>
                    <a:pt x="252" y="290"/>
                  </a:lnTo>
                  <a:lnTo>
                    <a:pt x="256" y="295"/>
                  </a:lnTo>
                  <a:lnTo>
                    <a:pt x="261" y="300"/>
                  </a:lnTo>
                  <a:lnTo>
                    <a:pt x="266" y="305"/>
                  </a:lnTo>
                  <a:lnTo>
                    <a:pt x="271" y="311"/>
                  </a:lnTo>
                  <a:lnTo>
                    <a:pt x="276" y="315"/>
                  </a:lnTo>
                  <a:lnTo>
                    <a:pt x="280" y="319"/>
                  </a:lnTo>
                  <a:lnTo>
                    <a:pt x="285" y="324"/>
                  </a:lnTo>
                  <a:lnTo>
                    <a:pt x="289" y="328"/>
                  </a:lnTo>
                  <a:close/>
                </a:path>
              </a:pathLst>
            </a:custGeom>
            <a:solidFill>
              <a:srgbClr val="FFDE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21" name="Freeform 82"/>
            <p:cNvSpPr>
              <a:spLocks/>
            </p:cNvSpPr>
            <p:nvPr/>
          </p:nvSpPr>
          <p:spPr bwMode="auto">
            <a:xfrm>
              <a:off x="3227" y="3174"/>
              <a:ext cx="279" cy="73"/>
            </a:xfrm>
            <a:custGeom>
              <a:avLst/>
              <a:gdLst>
                <a:gd name="T0" fmla="*/ 88 w 836"/>
                <a:gd name="T1" fmla="*/ 159 h 218"/>
                <a:gd name="T2" fmla="*/ 95 w 836"/>
                <a:gd name="T3" fmla="*/ 158 h 218"/>
                <a:gd name="T4" fmla="*/ 106 w 836"/>
                <a:gd name="T5" fmla="*/ 157 h 218"/>
                <a:gd name="T6" fmla="*/ 114 w 836"/>
                <a:gd name="T7" fmla="*/ 156 h 218"/>
                <a:gd name="T8" fmla="*/ 126 w 836"/>
                <a:gd name="T9" fmla="*/ 154 h 218"/>
                <a:gd name="T10" fmla="*/ 138 w 836"/>
                <a:gd name="T11" fmla="*/ 153 h 218"/>
                <a:gd name="T12" fmla="*/ 153 w 836"/>
                <a:gd name="T13" fmla="*/ 152 h 218"/>
                <a:gd name="T14" fmla="*/ 168 w 836"/>
                <a:gd name="T15" fmla="*/ 149 h 218"/>
                <a:gd name="T16" fmla="*/ 186 w 836"/>
                <a:gd name="T17" fmla="*/ 148 h 218"/>
                <a:gd name="T18" fmla="*/ 203 w 836"/>
                <a:gd name="T19" fmla="*/ 144 h 218"/>
                <a:gd name="T20" fmla="*/ 222 w 836"/>
                <a:gd name="T21" fmla="*/ 142 h 218"/>
                <a:gd name="T22" fmla="*/ 244 w 836"/>
                <a:gd name="T23" fmla="*/ 139 h 218"/>
                <a:gd name="T24" fmla="*/ 265 w 836"/>
                <a:gd name="T25" fmla="*/ 136 h 218"/>
                <a:gd name="T26" fmla="*/ 288 w 836"/>
                <a:gd name="T27" fmla="*/ 133 h 218"/>
                <a:gd name="T28" fmla="*/ 310 w 836"/>
                <a:gd name="T29" fmla="*/ 128 h 218"/>
                <a:gd name="T30" fmla="*/ 334 w 836"/>
                <a:gd name="T31" fmla="*/ 123 h 218"/>
                <a:gd name="T32" fmla="*/ 359 w 836"/>
                <a:gd name="T33" fmla="*/ 118 h 218"/>
                <a:gd name="T34" fmla="*/ 385 w 836"/>
                <a:gd name="T35" fmla="*/ 113 h 218"/>
                <a:gd name="T36" fmla="*/ 412 w 836"/>
                <a:gd name="T37" fmla="*/ 108 h 218"/>
                <a:gd name="T38" fmla="*/ 438 w 836"/>
                <a:gd name="T39" fmla="*/ 102 h 218"/>
                <a:gd name="T40" fmla="*/ 466 w 836"/>
                <a:gd name="T41" fmla="*/ 95 h 218"/>
                <a:gd name="T42" fmla="*/ 493 w 836"/>
                <a:gd name="T43" fmla="*/ 88 h 218"/>
                <a:gd name="T44" fmla="*/ 522 w 836"/>
                <a:gd name="T45" fmla="*/ 81 h 218"/>
                <a:gd name="T46" fmla="*/ 550 w 836"/>
                <a:gd name="T47" fmla="*/ 73 h 218"/>
                <a:gd name="T48" fmla="*/ 579 w 836"/>
                <a:gd name="T49" fmla="*/ 63 h 218"/>
                <a:gd name="T50" fmla="*/ 608 w 836"/>
                <a:gd name="T51" fmla="*/ 55 h 218"/>
                <a:gd name="T52" fmla="*/ 636 w 836"/>
                <a:gd name="T53" fmla="*/ 45 h 218"/>
                <a:gd name="T54" fmla="*/ 665 w 836"/>
                <a:gd name="T55" fmla="*/ 35 h 218"/>
                <a:gd name="T56" fmla="*/ 694 w 836"/>
                <a:gd name="T57" fmla="*/ 24 h 218"/>
                <a:gd name="T58" fmla="*/ 722 w 836"/>
                <a:gd name="T59" fmla="*/ 12 h 218"/>
                <a:gd name="T60" fmla="*/ 836 w 836"/>
                <a:gd name="T61" fmla="*/ 0 h 218"/>
                <a:gd name="T62" fmla="*/ 812 w 836"/>
                <a:gd name="T63" fmla="*/ 11 h 218"/>
                <a:gd name="T64" fmla="*/ 802 w 836"/>
                <a:gd name="T65" fmla="*/ 17 h 218"/>
                <a:gd name="T66" fmla="*/ 790 w 836"/>
                <a:gd name="T67" fmla="*/ 22 h 218"/>
                <a:gd name="T68" fmla="*/ 777 w 836"/>
                <a:gd name="T69" fmla="*/ 30 h 218"/>
                <a:gd name="T70" fmla="*/ 762 w 836"/>
                <a:gd name="T71" fmla="*/ 36 h 218"/>
                <a:gd name="T72" fmla="*/ 747 w 836"/>
                <a:gd name="T73" fmla="*/ 44 h 218"/>
                <a:gd name="T74" fmla="*/ 729 w 836"/>
                <a:gd name="T75" fmla="*/ 53 h 218"/>
                <a:gd name="T76" fmla="*/ 712 w 836"/>
                <a:gd name="T77" fmla="*/ 61 h 218"/>
                <a:gd name="T78" fmla="*/ 692 w 836"/>
                <a:gd name="T79" fmla="*/ 70 h 218"/>
                <a:gd name="T80" fmla="*/ 673 w 836"/>
                <a:gd name="T81" fmla="*/ 79 h 218"/>
                <a:gd name="T82" fmla="*/ 653 w 836"/>
                <a:gd name="T83" fmla="*/ 89 h 218"/>
                <a:gd name="T84" fmla="*/ 633 w 836"/>
                <a:gd name="T85" fmla="*/ 99 h 218"/>
                <a:gd name="T86" fmla="*/ 610 w 836"/>
                <a:gd name="T87" fmla="*/ 108 h 218"/>
                <a:gd name="T88" fmla="*/ 588 w 836"/>
                <a:gd name="T89" fmla="*/ 118 h 218"/>
                <a:gd name="T90" fmla="*/ 565 w 836"/>
                <a:gd name="T91" fmla="*/ 127 h 218"/>
                <a:gd name="T92" fmla="*/ 542 w 836"/>
                <a:gd name="T93" fmla="*/ 137 h 218"/>
                <a:gd name="T94" fmla="*/ 518 w 836"/>
                <a:gd name="T95" fmla="*/ 146 h 218"/>
                <a:gd name="T96" fmla="*/ 496 w 836"/>
                <a:gd name="T97" fmla="*/ 156 h 218"/>
                <a:gd name="T98" fmla="*/ 472 w 836"/>
                <a:gd name="T99" fmla="*/ 163 h 218"/>
                <a:gd name="T100" fmla="*/ 449 w 836"/>
                <a:gd name="T101" fmla="*/ 172 h 218"/>
                <a:gd name="T102" fmla="*/ 426 w 836"/>
                <a:gd name="T103" fmla="*/ 179 h 218"/>
                <a:gd name="T104" fmla="*/ 403 w 836"/>
                <a:gd name="T105" fmla="*/ 187 h 218"/>
                <a:gd name="T106" fmla="*/ 379 w 836"/>
                <a:gd name="T107" fmla="*/ 193 h 218"/>
                <a:gd name="T108" fmla="*/ 358 w 836"/>
                <a:gd name="T109" fmla="*/ 201 h 218"/>
                <a:gd name="T110" fmla="*/ 336 w 836"/>
                <a:gd name="T111" fmla="*/ 206 h 218"/>
                <a:gd name="T112" fmla="*/ 315 w 836"/>
                <a:gd name="T113" fmla="*/ 211 h 218"/>
                <a:gd name="T114" fmla="*/ 295 w 836"/>
                <a:gd name="T115" fmla="*/ 215 h 218"/>
                <a:gd name="T116" fmla="*/ 276 w 836"/>
                <a:gd name="T117" fmla="*/ 218 h 218"/>
                <a:gd name="T118" fmla="*/ 88 w 836"/>
                <a:gd name="T119" fmla="*/ 159 h 2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6"/>
                <a:gd name="T181" fmla="*/ 0 h 218"/>
                <a:gd name="T182" fmla="*/ 836 w 836"/>
                <a:gd name="T183" fmla="*/ 218 h 2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6" h="218">
                  <a:moveTo>
                    <a:pt x="88" y="159"/>
                  </a:moveTo>
                  <a:lnTo>
                    <a:pt x="88" y="159"/>
                  </a:lnTo>
                  <a:lnTo>
                    <a:pt x="92" y="159"/>
                  </a:lnTo>
                  <a:lnTo>
                    <a:pt x="95" y="158"/>
                  </a:lnTo>
                  <a:lnTo>
                    <a:pt x="103" y="157"/>
                  </a:lnTo>
                  <a:lnTo>
                    <a:pt x="106" y="157"/>
                  </a:lnTo>
                  <a:lnTo>
                    <a:pt x="111" y="156"/>
                  </a:lnTo>
                  <a:lnTo>
                    <a:pt x="114" y="156"/>
                  </a:lnTo>
                  <a:lnTo>
                    <a:pt x="121" y="156"/>
                  </a:lnTo>
                  <a:lnTo>
                    <a:pt x="126" y="154"/>
                  </a:lnTo>
                  <a:lnTo>
                    <a:pt x="132" y="154"/>
                  </a:lnTo>
                  <a:lnTo>
                    <a:pt x="138" y="153"/>
                  </a:lnTo>
                  <a:lnTo>
                    <a:pt x="147" y="153"/>
                  </a:lnTo>
                  <a:lnTo>
                    <a:pt x="153" y="152"/>
                  </a:lnTo>
                  <a:lnTo>
                    <a:pt x="161" y="151"/>
                  </a:lnTo>
                  <a:lnTo>
                    <a:pt x="168" y="149"/>
                  </a:lnTo>
                  <a:lnTo>
                    <a:pt x="177" y="149"/>
                  </a:lnTo>
                  <a:lnTo>
                    <a:pt x="186" y="148"/>
                  </a:lnTo>
                  <a:lnTo>
                    <a:pt x="193" y="146"/>
                  </a:lnTo>
                  <a:lnTo>
                    <a:pt x="203" y="144"/>
                  </a:lnTo>
                  <a:lnTo>
                    <a:pt x="213" y="144"/>
                  </a:lnTo>
                  <a:lnTo>
                    <a:pt x="222" y="142"/>
                  </a:lnTo>
                  <a:lnTo>
                    <a:pt x="232" y="141"/>
                  </a:lnTo>
                  <a:lnTo>
                    <a:pt x="244" y="139"/>
                  </a:lnTo>
                  <a:lnTo>
                    <a:pt x="254" y="138"/>
                  </a:lnTo>
                  <a:lnTo>
                    <a:pt x="265" y="136"/>
                  </a:lnTo>
                  <a:lnTo>
                    <a:pt x="276" y="134"/>
                  </a:lnTo>
                  <a:lnTo>
                    <a:pt x="288" y="133"/>
                  </a:lnTo>
                  <a:lnTo>
                    <a:pt x="299" y="132"/>
                  </a:lnTo>
                  <a:lnTo>
                    <a:pt x="310" y="128"/>
                  </a:lnTo>
                  <a:lnTo>
                    <a:pt x="323" y="127"/>
                  </a:lnTo>
                  <a:lnTo>
                    <a:pt x="334" y="123"/>
                  </a:lnTo>
                  <a:lnTo>
                    <a:pt x="348" y="122"/>
                  </a:lnTo>
                  <a:lnTo>
                    <a:pt x="359" y="118"/>
                  </a:lnTo>
                  <a:lnTo>
                    <a:pt x="372" y="117"/>
                  </a:lnTo>
                  <a:lnTo>
                    <a:pt x="385" y="113"/>
                  </a:lnTo>
                  <a:lnTo>
                    <a:pt x="399" y="112"/>
                  </a:lnTo>
                  <a:lnTo>
                    <a:pt x="412" y="108"/>
                  </a:lnTo>
                  <a:lnTo>
                    <a:pt x="426" y="105"/>
                  </a:lnTo>
                  <a:lnTo>
                    <a:pt x="438" y="102"/>
                  </a:lnTo>
                  <a:lnTo>
                    <a:pt x="452" y="99"/>
                  </a:lnTo>
                  <a:lnTo>
                    <a:pt x="466" y="95"/>
                  </a:lnTo>
                  <a:lnTo>
                    <a:pt x="481" y="92"/>
                  </a:lnTo>
                  <a:lnTo>
                    <a:pt x="493" y="88"/>
                  </a:lnTo>
                  <a:lnTo>
                    <a:pt x="508" y="85"/>
                  </a:lnTo>
                  <a:lnTo>
                    <a:pt x="522" y="81"/>
                  </a:lnTo>
                  <a:lnTo>
                    <a:pt x="536" y="76"/>
                  </a:lnTo>
                  <a:lnTo>
                    <a:pt x="550" y="73"/>
                  </a:lnTo>
                  <a:lnTo>
                    <a:pt x="565" y="68"/>
                  </a:lnTo>
                  <a:lnTo>
                    <a:pt x="579" y="63"/>
                  </a:lnTo>
                  <a:lnTo>
                    <a:pt x="594" y="59"/>
                  </a:lnTo>
                  <a:lnTo>
                    <a:pt x="608" y="55"/>
                  </a:lnTo>
                  <a:lnTo>
                    <a:pt x="623" y="50"/>
                  </a:lnTo>
                  <a:lnTo>
                    <a:pt x="636" y="45"/>
                  </a:lnTo>
                  <a:lnTo>
                    <a:pt x="650" y="40"/>
                  </a:lnTo>
                  <a:lnTo>
                    <a:pt x="665" y="35"/>
                  </a:lnTo>
                  <a:lnTo>
                    <a:pt x="679" y="30"/>
                  </a:lnTo>
                  <a:lnTo>
                    <a:pt x="694" y="24"/>
                  </a:lnTo>
                  <a:lnTo>
                    <a:pt x="708" y="19"/>
                  </a:lnTo>
                  <a:lnTo>
                    <a:pt x="722" y="12"/>
                  </a:lnTo>
                  <a:lnTo>
                    <a:pt x="737" y="7"/>
                  </a:lnTo>
                  <a:lnTo>
                    <a:pt x="836" y="0"/>
                  </a:lnTo>
                  <a:lnTo>
                    <a:pt x="816" y="10"/>
                  </a:lnTo>
                  <a:lnTo>
                    <a:pt x="812" y="11"/>
                  </a:lnTo>
                  <a:lnTo>
                    <a:pt x="807" y="14"/>
                  </a:lnTo>
                  <a:lnTo>
                    <a:pt x="802" y="17"/>
                  </a:lnTo>
                  <a:lnTo>
                    <a:pt x="796" y="19"/>
                  </a:lnTo>
                  <a:lnTo>
                    <a:pt x="790" y="22"/>
                  </a:lnTo>
                  <a:lnTo>
                    <a:pt x="783" y="25"/>
                  </a:lnTo>
                  <a:lnTo>
                    <a:pt x="777" y="30"/>
                  </a:lnTo>
                  <a:lnTo>
                    <a:pt x="770" y="32"/>
                  </a:lnTo>
                  <a:lnTo>
                    <a:pt x="762" y="36"/>
                  </a:lnTo>
                  <a:lnTo>
                    <a:pt x="754" y="40"/>
                  </a:lnTo>
                  <a:lnTo>
                    <a:pt x="747" y="44"/>
                  </a:lnTo>
                  <a:lnTo>
                    <a:pt x="738" y="49"/>
                  </a:lnTo>
                  <a:lnTo>
                    <a:pt x="729" y="53"/>
                  </a:lnTo>
                  <a:lnTo>
                    <a:pt x="721" y="56"/>
                  </a:lnTo>
                  <a:lnTo>
                    <a:pt x="712" y="61"/>
                  </a:lnTo>
                  <a:lnTo>
                    <a:pt x="702" y="65"/>
                  </a:lnTo>
                  <a:lnTo>
                    <a:pt x="692" y="70"/>
                  </a:lnTo>
                  <a:lnTo>
                    <a:pt x="683" y="74"/>
                  </a:lnTo>
                  <a:lnTo>
                    <a:pt x="673" y="79"/>
                  </a:lnTo>
                  <a:lnTo>
                    <a:pt x="663" y="84"/>
                  </a:lnTo>
                  <a:lnTo>
                    <a:pt x="653" y="89"/>
                  </a:lnTo>
                  <a:lnTo>
                    <a:pt x="641" y="94"/>
                  </a:lnTo>
                  <a:lnTo>
                    <a:pt x="633" y="99"/>
                  </a:lnTo>
                  <a:lnTo>
                    <a:pt x="621" y="104"/>
                  </a:lnTo>
                  <a:lnTo>
                    <a:pt x="610" y="108"/>
                  </a:lnTo>
                  <a:lnTo>
                    <a:pt x="599" y="113"/>
                  </a:lnTo>
                  <a:lnTo>
                    <a:pt x="588" y="118"/>
                  </a:lnTo>
                  <a:lnTo>
                    <a:pt x="576" y="122"/>
                  </a:lnTo>
                  <a:lnTo>
                    <a:pt x="565" y="127"/>
                  </a:lnTo>
                  <a:lnTo>
                    <a:pt x="552" y="132"/>
                  </a:lnTo>
                  <a:lnTo>
                    <a:pt x="542" y="137"/>
                  </a:lnTo>
                  <a:lnTo>
                    <a:pt x="530" y="141"/>
                  </a:lnTo>
                  <a:lnTo>
                    <a:pt x="518" y="146"/>
                  </a:lnTo>
                  <a:lnTo>
                    <a:pt x="507" y="151"/>
                  </a:lnTo>
                  <a:lnTo>
                    <a:pt x="496" y="156"/>
                  </a:lnTo>
                  <a:lnTo>
                    <a:pt x="483" y="159"/>
                  </a:lnTo>
                  <a:lnTo>
                    <a:pt x="472" y="163"/>
                  </a:lnTo>
                  <a:lnTo>
                    <a:pt x="461" y="168"/>
                  </a:lnTo>
                  <a:lnTo>
                    <a:pt x="449" y="172"/>
                  </a:lnTo>
                  <a:lnTo>
                    <a:pt x="437" y="176"/>
                  </a:lnTo>
                  <a:lnTo>
                    <a:pt x="426" y="179"/>
                  </a:lnTo>
                  <a:lnTo>
                    <a:pt x="414" y="183"/>
                  </a:lnTo>
                  <a:lnTo>
                    <a:pt x="403" y="187"/>
                  </a:lnTo>
                  <a:lnTo>
                    <a:pt x="390" y="190"/>
                  </a:lnTo>
                  <a:lnTo>
                    <a:pt x="379" y="193"/>
                  </a:lnTo>
                  <a:lnTo>
                    <a:pt x="369" y="197"/>
                  </a:lnTo>
                  <a:lnTo>
                    <a:pt x="358" y="201"/>
                  </a:lnTo>
                  <a:lnTo>
                    <a:pt x="347" y="203"/>
                  </a:lnTo>
                  <a:lnTo>
                    <a:pt x="336" y="206"/>
                  </a:lnTo>
                  <a:lnTo>
                    <a:pt x="325" y="207"/>
                  </a:lnTo>
                  <a:lnTo>
                    <a:pt x="315" y="211"/>
                  </a:lnTo>
                  <a:lnTo>
                    <a:pt x="305" y="212"/>
                  </a:lnTo>
                  <a:lnTo>
                    <a:pt x="295" y="215"/>
                  </a:lnTo>
                  <a:lnTo>
                    <a:pt x="285" y="216"/>
                  </a:lnTo>
                  <a:lnTo>
                    <a:pt x="276" y="218"/>
                  </a:lnTo>
                  <a:lnTo>
                    <a:pt x="0" y="163"/>
                  </a:lnTo>
                  <a:lnTo>
                    <a:pt x="88" y="15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22" name="Freeform 83"/>
            <p:cNvSpPr>
              <a:spLocks/>
            </p:cNvSpPr>
            <p:nvPr/>
          </p:nvSpPr>
          <p:spPr bwMode="auto">
            <a:xfrm>
              <a:off x="3038" y="3095"/>
              <a:ext cx="229" cy="75"/>
            </a:xfrm>
            <a:custGeom>
              <a:avLst/>
              <a:gdLst>
                <a:gd name="T0" fmla="*/ 163 w 689"/>
                <a:gd name="T1" fmla="*/ 127 h 225"/>
                <a:gd name="T2" fmla="*/ 146 w 689"/>
                <a:gd name="T3" fmla="*/ 132 h 225"/>
                <a:gd name="T4" fmla="*/ 124 w 689"/>
                <a:gd name="T5" fmla="*/ 137 h 225"/>
                <a:gd name="T6" fmla="*/ 97 w 689"/>
                <a:gd name="T7" fmla="*/ 142 h 225"/>
                <a:gd name="T8" fmla="*/ 70 w 689"/>
                <a:gd name="T9" fmla="*/ 142 h 225"/>
                <a:gd name="T10" fmla="*/ 42 w 689"/>
                <a:gd name="T11" fmla="*/ 139 h 225"/>
                <a:gd name="T12" fmla="*/ 20 w 689"/>
                <a:gd name="T13" fmla="*/ 129 h 225"/>
                <a:gd name="T14" fmla="*/ 3 w 689"/>
                <a:gd name="T15" fmla="*/ 110 h 225"/>
                <a:gd name="T16" fmla="*/ 0 w 689"/>
                <a:gd name="T17" fmla="*/ 87 h 225"/>
                <a:gd name="T18" fmla="*/ 10 w 689"/>
                <a:gd name="T19" fmla="*/ 66 h 225"/>
                <a:gd name="T20" fmla="*/ 31 w 689"/>
                <a:gd name="T21" fmla="*/ 46 h 225"/>
                <a:gd name="T22" fmla="*/ 57 w 689"/>
                <a:gd name="T23" fmla="*/ 31 h 225"/>
                <a:gd name="T24" fmla="*/ 87 w 689"/>
                <a:gd name="T25" fmla="*/ 16 h 225"/>
                <a:gd name="T26" fmla="*/ 116 w 689"/>
                <a:gd name="T27" fmla="*/ 5 h 225"/>
                <a:gd name="T28" fmla="*/ 141 w 689"/>
                <a:gd name="T29" fmla="*/ 0 h 225"/>
                <a:gd name="T30" fmla="*/ 163 w 689"/>
                <a:gd name="T31" fmla="*/ 2 h 225"/>
                <a:gd name="T32" fmla="*/ 176 w 689"/>
                <a:gd name="T33" fmla="*/ 19 h 225"/>
                <a:gd name="T34" fmla="*/ 183 w 689"/>
                <a:gd name="T35" fmla="*/ 37 h 225"/>
                <a:gd name="T36" fmla="*/ 193 w 689"/>
                <a:gd name="T37" fmla="*/ 56 h 225"/>
                <a:gd name="T38" fmla="*/ 212 w 689"/>
                <a:gd name="T39" fmla="*/ 77 h 225"/>
                <a:gd name="T40" fmla="*/ 228 w 689"/>
                <a:gd name="T41" fmla="*/ 92 h 225"/>
                <a:gd name="T42" fmla="*/ 244 w 689"/>
                <a:gd name="T43" fmla="*/ 104 h 225"/>
                <a:gd name="T44" fmla="*/ 264 w 689"/>
                <a:gd name="T45" fmla="*/ 114 h 225"/>
                <a:gd name="T46" fmla="*/ 289 w 689"/>
                <a:gd name="T47" fmla="*/ 125 h 225"/>
                <a:gd name="T48" fmla="*/ 318 w 689"/>
                <a:gd name="T49" fmla="*/ 136 h 225"/>
                <a:gd name="T50" fmla="*/ 350 w 689"/>
                <a:gd name="T51" fmla="*/ 146 h 225"/>
                <a:gd name="T52" fmla="*/ 382 w 689"/>
                <a:gd name="T53" fmla="*/ 155 h 225"/>
                <a:gd name="T54" fmla="*/ 415 w 689"/>
                <a:gd name="T55" fmla="*/ 163 h 225"/>
                <a:gd name="T56" fmla="*/ 448 w 689"/>
                <a:gd name="T57" fmla="*/ 170 h 225"/>
                <a:gd name="T58" fmla="*/ 478 w 689"/>
                <a:gd name="T59" fmla="*/ 175 h 225"/>
                <a:gd name="T60" fmla="*/ 509 w 689"/>
                <a:gd name="T61" fmla="*/ 181 h 225"/>
                <a:gd name="T62" fmla="*/ 538 w 689"/>
                <a:gd name="T63" fmla="*/ 185 h 225"/>
                <a:gd name="T64" fmla="*/ 566 w 689"/>
                <a:gd name="T65" fmla="*/ 190 h 225"/>
                <a:gd name="T66" fmla="*/ 589 w 689"/>
                <a:gd name="T67" fmla="*/ 193 h 225"/>
                <a:gd name="T68" fmla="*/ 613 w 689"/>
                <a:gd name="T69" fmla="*/ 197 h 225"/>
                <a:gd name="T70" fmla="*/ 633 w 689"/>
                <a:gd name="T71" fmla="*/ 198 h 225"/>
                <a:gd name="T72" fmla="*/ 651 w 689"/>
                <a:gd name="T73" fmla="*/ 200 h 225"/>
                <a:gd name="T74" fmla="*/ 674 w 689"/>
                <a:gd name="T75" fmla="*/ 203 h 225"/>
                <a:gd name="T76" fmla="*/ 687 w 689"/>
                <a:gd name="T77" fmla="*/ 203 h 225"/>
                <a:gd name="T78" fmla="*/ 602 w 689"/>
                <a:gd name="T79" fmla="*/ 224 h 225"/>
                <a:gd name="T80" fmla="*/ 587 w 689"/>
                <a:gd name="T81" fmla="*/ 223 h 225"/>
                <a:gd name="T82" fmla="*/ 571 w 689"/>
                <a:gd name="T83" fmla="*/ 222 h 225"/>
                <a:gd name="T84" fmla="*/ 551 w 689"/>
                <a:gd name="T85" fmla="*/ 220 h 225"/>
                <a:gd name="T86" fmla="*/ 527 w 689"/>
                <a:gd name="T87" fmla="*/ 217 h 225"/>
                <a:gd name="T88" fmla="*/ 499 w 689"/>
                <a:gd name="T89" fmla="*/ 214 h 225"/>
                <a:gd name="T90" fmla="*/ 470 w 689"/>
                <a:gd name="T91" fmla="*/ 209 h 225"/>
                <a:gd name="T92" fmla="*/ 439 w 689"/>
                <a:gd name="T93" fmla="*/ 204 h 225"/>
                <a:gd name="T94" fmla="*/ 405 w 689"/>
                <a:gd name="T95" fmla="*/ 198 h 225"/>
                <a:gd name="T96" fmla="*/ 371 w 689"/>
                <a:gd name="T97" fmla="*/ 191 h 225"/>
                <a:gd name="T98" fmla="*/ 337 w 689"/>
                <a:gd name="T99" fmla="*/ 183 h 225"/>
                <a:gd name="T100" fmla="*/ 302 w 689"/>
                <a:gd name="T101" fmla="*/ 174 h 225"/>
                <a:gd name="T102" fmla="*/ 268 w 689"/>
                <a:gd name="T103" fmla="*/ 164 h 225"/>
                <a:gd name="T104" fmla="*/ 235 w 689"/>
                <a:gd name="T105" fmla="*/ 153 h 225"/>
                <a:gd name="T106" fmla="*/ 205 w 689"/>
                <a:gd name="T107" fmla="*/ 139 h 225"/>
                <a:gd name="T108" fmla="*/ 173 w 689"/>
                <a:gd name="T109" fmla="*/ 125 h 2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89"/>
                <a:gd name="T166" fmla="*/ 0 h 225"/>
                <a:gd name="T167" fmla="*/ 689 w 689"/>
                <a:gd name="T168" fmla="*/ 225 h 22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89" h="225">
                  <a:moveTo>
                    <a:pt x="173" y="125"/>
                  </a:moveTo>
                  <a:lnTo>
                    <a:pt x="170" y="125"/>
                  </a:lnTo>
                  <a:lnTo>
                    <a:pt x="166" y="126"/>
                  </a:lnTo>
                  <a:lnTo>
                    <a:pt x="163" y="127"/>
                  </a:lnTo>
                  <a:lnTo>
                    <a:pt x="160" y="129"/>
                  </a:lnTo>
                  <a:lnTo>
                    <a:pt x="156" y="129"/>
                  </a:lnTo>
                  <a:lnTo>
                    <a:pt x="153" y="131"/>
                  </a:lnTo>
                  <a:lnTo>
                    <a:pt x="146" y="132"/>
                  </a:lnTo>
                  <a:lnTo>
                    <a:pt x="141" y="134"/>
                  </a:lnTo>
                  <a:lnTo>
                    <a:pt x="136" y="135"/>
                  </a:lnTo>
                  <a:lnTo>
                    <a:pt x="130" y="136"/>
                  </a:lnTo>
                  <a:lnTo>
                    <a:pt x="124" y="137"/>
                  </a:lnTo>
                  <a:lnTo>
                    <a:pt x="117" y="139"/>
                  </a:lnTo>
                  <a:lnTo>
                    <a:pt x="111" y="140"/>
                  </a:lnTo>
                  <a:lnTo>
                    <a:pt x="105" y="142"/>
                  </a:lnTo>
                  <a:lnTo>
                    <a:pt x="97" y="142"/>
                  </a:lnTo>
                  <a:lnTo>
                    <a:pt x="91" y="142"/>
                  </a:lnTo>
                  <a:lnTo>
                    <a:pt x="84" y="142"/>
                  </a:lnTo>
                  <a:lnTo>
                    <a:pt x="76" y="144"/>
                  </a:lnTo>
                  <a:lnTo>
                    <a:pt x="70" y="142"/>
                  </a:lnTo>
                  <a:lnTo>
                    <a:pt x="62" y="142"/>
                  </a:lnTo>
                  <a:lnTo>
                    <a:pt x="56" y="142"/>
                  </a:lnTo>
                  <a:lnTo>
                    <a:pt x="50" y="141"/>
                  </a:lnTo>
                  <a:lnTo>
                    <a:pt x="42" y="139"/>
                  </a:lnTo>
                  <a:lnTo>
                    <a:pt x="36" y="137"/>
                  </a:lnTo>
                  <a:lnTo>
                    <a:pt x="31" y="134"/>
                  </a:lnTo>
                  <a:lnTo>
                    <a:pt x="25" y="132"/>
                  </a:lnTo>
                  <a:lnTo>
                    <a:pt x="20" y="129"/>
                  </a:lnTo>
                  <a:lnTo>
                    <a:pt x="15" y="125"/>
                  </a:lnTo>
                  <a:lnTo>
                    <a:pt x="11" y="120"/>
                  </a:lnTo>
                  <a:lnTo>
                    <a:pt x="7" y="116"/>
                  </a:lnTo>
                  <a:lnTo>
                    <a:pt x="3" y="110"/>
                  </a:lnTo>
                  <a:lnTo>
                    <a:pt x="1" y="105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0" y="87"/>
                  </a:lnTo>
                  <a:lnTo>
                    <a:pt x="1" y="82"/>
                  </a:lnTo>
                  <a:lnTo>
                    <a:pt x="3" y="77"/>
                  </a:lnTo>
                  <a:lnTo>
                    <a:pt x="7" y="72"/>
                  </a:lnTo>
                  <a:lnTo>
                    <a:pt x="10" y="66"/>
                  </a:lnTo>
                  <a:lnTo>
                    <a:pt x="15" y="61"/>
                  </a:lnTo>
                  <a:lnTo>
                    <a:pt x="18" y="56"/>
                  </a:lnTo>
                  <a:lnTo>
                    <a:pt x="25" y="51"/>
                  </a:lnTo>
                  <a:lnTo>
                    <a:pt x="31" y="46"/>
                  </a:lnTo>
                  <a:lnTo>
                    <a:pt x="37" y="42"/>
                  </a:lnTo>
                  <a:lnTo>
                    <a:pt x="43" y="38"/>
                  </a:lnTo>
                  <a:lnTo>
                    <a:pt x="51" y="34"/>
                  </a:lnTo>
                  <a:lnTo>
                    <a:pt x="57" y="31"/>
                  </a:lnTo>
                  <a:lnTo>
                    <a:pt x="65" y="26"/>
                  </a:lnTo>
                  <a:lnTo>
                    <a:pt x="72" y="22"/>
                  </a:lnTo>
                  <a:lnTo>
                    <a:pt x="80" y="18"/>
                  </a:lnTo>
                  <a:lnTo>
                    <a:pt x="87" y="16"/>
                  </a:lnTo>
                  <a:lnTo>
                    <a:pt x="95" y="12"/>
                  </a:lnTo>
                  <a:lnTo>
                    <a:pt x="102" y="10"/>
                  </a:lnTo>
                  <a:lnTo>
                    <a:pt x="110" y="8"/>
                  </a:lnTo>
                  <a:lnTo>
                    <a:pt x="116" y="5"/>
                  </a:lnTo>
                  <a:lnTo>
                    <a:pt x="124" y="4"/>
                  </a:lnTo>
                  <a:lnTo>
                    <a:pt x="130" y="2"/>
                  </a:lnTo>
                  <a:lnTo>
                    <a:pt x="136" y="2"/>
                  </a:lnTo>
                  <a:lnTo>
                    <a:pt x="141" y="0"/>
                  </a:lnTo>
                  <a:lnTo>
                    <a:pt x="146" y="0"/>
                  </a:lnTo>
                  <a:lnTo>
                    <a:pt x="151" y="0"/>
                  </a:lnTo>
                  <a:lnTo>
                    <a:pt x="156" y="0"/>
                  </a:lnTo>
                  <a:lnTo>
                    <a:pt x="163" y="2"/>
                  </a:lnTo>
                  <a:lnTo>
                    <a:pt x="168" y="5"/>
                  </a:lnTo>
                  <a:lnTo>
                    <a:pt x="171" y="9"/>
                  </a:lnTo>
                  <a:lnTo>
                    <a:pt x="175" y="17"/>
                  </a:lnTo>
                  <a:lnTo>
                    <a:pt x="176" y="19"/>
                  </a:lnTo>
                  <a:lnTo>
                    <a:pt x="178" y="23"/>
                  </a:lnTo>
                  <a:lnTo>
                    <a:pt x="179" y="28"/>
                  </a:lnTo>
                  <a:lnTo>
                    <a:pt x="182" y="32"/>
                  </a:lnTo>
                  <a:lnTo>
                    <a:pt x="183" y="37"/>
                  </a:lnTo>
                  <a:lnTo>
                    <a:pt x="185" y="41"/>
                  </a:lnTo>
                  <a:lnTo>
                    <a:pt x="188" y="46"/>
                  </a:lnTo>
                  <a:lnTo>
                    <a:pt x="192" y="51"/>
                  </a:lnTo>
                  <a:lnTo>
                    <a:pt x="193" y="56"/>
                  </a:lnTo>
                  <a:lnTo>
                    <a:pt x="198" y="61"/>
                  </a:lnTo>
                  <a:lnTo>
                    <a:pt x="202" y="66"/>
                  </a:lnTo>
                  <a:lnTo>
                    <a:pt x="207" y="72"/>
                  </a:lnTo>
                  <a:lnTo>
                    <a:pt x="212" y="77"/>
                  </a:lnTo>
                  <a:lnTo>
                    <a:pt x="218" y="83"/>
                  </a:lnTo>
                  <a:lnTo>
                    <a:pt x="220" y="86"/>
                  </a:lnTo>
                  <a:lnTo>
                    <a:pt x="224" y="88"/>
                  </a:lnTo>
                  <a:lnTo>
                    <a:pt x="228" y="92"/>
                  </a:lnTo>
                  <a:lnTo>
                    <a:pt x="232" y="95"/>
                  </a:lnTo>
                  <a:lnTo>
                    <a:pt x="235" y="97"/>
                  </a:lnTo>
                  <a:lnTo>
                    <a:pt x="240" y="100"/>
                  </a:lnTo>
                  <a:lnTo>
                    <a:pt x="244" y="104"/>
                  </a:lnTo>
                  <a:lnTo>
                    <a:pt x="249" y="106"/>
                  </a:lnTo>
                  <a:lnTo>
                    <a:pt x="254" y="109"/>
                  </a:lnTo>
                  <a:lnTo>
                    <a:pt x="259" y="111"/>
                  </a:lnTo>
                  <a:lnTo>
                    <a:pt x="264" y="114"/>
                  </a:lnTo>
                  <a:lnTo>
                    <a:pt x="271" y="117"/>
                  </a:lnTo>
                  <a:lnTo>
                    <a:pt x="277" y="120"/>
                  </a:lnTo>
                  <a:lnTo>
                    <a:pt x="283" y="122"/>
                  </a:lnTo>
                  <a:lnTo>
                    <a:pt x="289" y="125"/>
                  </a:lnTo>
                  <a:lnTo>
                    <a:pt x="297" y="129"/>
                  </a:lnTo>
                  <a:lnTo>
                    <a:pt x="303" y="131"/>
                  </a:lnTo>
                  <a:lnTo>
                    <a:pt x="311" y="134"/>
                  </a:lnTo>
                  <a:lnTo>
                    <a:pt x="318" y="136"/>
                  </a:lnTo>
                  <a:lnTo>
                    <a:pt x="327" y="140"/>
                  </a:lnTo>
                  <a:lnTo>
                    <a:pt x="335" y="142"/>
                  </a:lnTo>
                  <a:lnTo>
                    <a:pt x="342" y="144"/>
                  </a:lnTo>
                  <a:lnTo>
                    <a:pt x="350" y="146"/>
                  </a:lnTo>
                  <a:lnTo>
                    <a:pt x="358" y="149"/>
                  </a:lnTo>
                  <a:lnTo>
                    <a:pt x="366" y="151"/>
                  </a:lnTo>
                  <a:lnTo>
                    <a:pt x="375" y="154"/>
                  </a:lnTo>
                  <a:lnTo>
                    <a:pt x="382" y="155"/>
                  </a:lnTo>
                  <a:lnTo>
                    <a:pt x="391" y="158"/>
                  </a:lnTo>
                  <a:lnTo>
                    <a:pt x="399" y="159"/>
                  </a:lnTo>
                  <a:lnTo>
                    <a:pt x="407" y="161"/>
                  </a:lnTo>
                  <a:lnTo>
                    <a:pt x="415" y="163"/>
                  </a:lnTo>
                  <a:lnTo>
                    <a:pt x="422" y="165"/>
                  </a:lnTo>
                  <a:lnTo>
                    <a:pt x="431" y="166"/>
                  </a:lnTo>
                  <a:lnTo>
                    <a:pt x="439" y="169"/>
                  </a:lnTo>
                  <a:lnTo>
                    <a:pt x="448" y="170"/>
                  </a:lnTo>
                  <a:lnTo>
                    <a:pt x="455" y="171"/>
                  </a:lnTo>
                  <a:lnTo>
                    <a:pt x="463" y="173"/>
                  </a:lnTo>
                  <a:lnTo>
                    <a:pt x="470" y="175"/>
                  </a:lnTo>
                  <a:lnTo>
                    <a:pt x="478" y="175"/>
                  </a:lnTo>
                  <a:lnTo>
                    <a:pt x="487" y="178"/>
                  </a:lnTo>
                  <a:lnTo>
                    <a:pt x="493" y="178"/>
                  </a:lnTo>
                  <a:lnTo>
                    <a:pt x="500" y="180"/>
                  </a:lnTo>
                  <a:lnTo>
                    <a:pt x="509" y="181"/>
                  </a:lnTo>
                  <a:lnTo>
                    <a:pt x="517" y="183"/>
                  </a:lnTo>
                  <a:lnTo>
                    <a:pt x="524" y="183"/>
                  </a:lnTo>
                  <a:lnTo>
                    <a:pt x="530" y="184"/>
                  </a:lnTo>
                  <a:lnTo>
                    <a:pt x="538" y="185"/>
                  </a:lnTo>
                  <a:lnTo>
                    <a:pt x="544" y="186"/>
                  </a:lnTo>
                  <a:lnTo>
                    <a:pt x="551" y="188"/>
                  </a:lnTo>
                  <a:lnTo>
                    <a:pt x="558" y="189"/>
                  </a:lnTo>
                  <a:lnTo>
                    <a:pt x="566" y="190"/>
                  </a:lnTo>
                  <a:lnTo>
                    <a:pt x="572" y="191"/>
                  </a:lnTo>
                  <a:lnTo>
                    <a:pt x="578" y="191"/>
                  </a:lnTo>
                  <a:lnTo>
                    <a:pt x="584" y="193"/>
                  </a:lnTo>
                  <a:lnTo>
                    <a:pt x="589" y="193"/>
                  </a:lnTo>
                  <a:lnTo>
                    <a:pt x="596" y="194"/>
                  </a:lnTo>
                  <a:lnTo>
                    <a:pt x="602" y="194"/>
                  </a:lnTo>
                  <a:lnTo>
                    <a:pt x="608" y="195"/>
                  </a:lnTo>
                  <a:lnTo>
                    <a:pt x="613" y="197"/>
                  </a:lnTo>
                  <a:lnTo>
                    <a:pt x="620" y="197"/>
                  </a:lnTo>
                  <a:lnTo>
                    <a:pt x="623" y="197"/>
                  </a:lnTo>
                  <a:lnTo>
                    <a:pt x="628" y="198"/>
                  </a:lnTo>
                  <a:lnTo>
                    <a:pt x="633" y="198"/>
                  </a:lnTo>
                  <a:lnTo>
                    <a:pt x="638" y="199"/>
                  </a:lnTo>
                  <a:lnTo>
                    <a:pt x="642" y="199"/>
                  </a:lnTo>
                  <a:lnTo>
                    <a:pt x="647" y="199"/>
                  </a:lnTo>
                  <a:lnTo>
                    <a:pt x="651" y="200"/>
                  </a:lnTo>
                  <a:lnTo>
                    <a:pt x="656" y="200"/>
                  </a:lnTo>
                  <a:lnTo>
                    <a:pt x="662" y="200"/>
                  </a:lnTo>
                  <a:lnTo>
                    <a:pt x="670" y="202"/>
                  </a:lnTo>
                  <a:lnTo>
                    <a:pt x="674" y="203"/>
                  </a:lnTo>
                  <a:lnTo>
                    <a:pt x="679" y="203"/>
                  </a:lnTo>
                  <a:lnTo>
                    <a:pt x="682" y="203"/>
                  </a:lnTo>
                  <a:lnTo>
                    <a:pt x="686" y="203"/>
                  </a:lnTo>
                  <a:lnTo>
                    <a:pt x="687" y="203"/>
                  </a:lnTo>
                  <a:lnTo>
                    <a:pt x="689" y="204"/>
                  </a:lnTo>
                  <a:lnTo>
                    <a:pt x="606" y="225"/>
                  </a:lnTo>
                  <a:lnTo>
                    <a:pt x="604" y="224"/>
                  </a:lnTo>
                  <a:lnTo>
                    <a:pt x="602" y="224"/>
                  </a:lnTo>
                  <a:lnTo>
                    <a:pt x="598" y="223"/>
                  </a:lnTo>
                  <a:lnTo>
                    <a:pt x="593" y="223"/>
                  </a:lnTo>
                  <a:lnTo>
                    <a:pt x="589" y="223"/>
                  </a:lnTo>
                  <a:lnTo>
                    <a:pt x="587" y="223"/>
                  </a:lnTo>
                  <a:lnTo>
                    <a:pt x="583" y="222"/>
                  </a:lnTo>
                  <a:lnTo>
                    <a:pt x="579" y="222"/>
                  </a:lnTo>
                  <a:lnTo>
                    <a:pt x="576" y="222"/>
                  </a:lnTo>
                  <a:lnTo>
                    <a:pt x="571" y="222"/>
                  </a:lnTo>
                  <a:lnTo>
                    <a:pt x="566" y="222"/>
                  </a:lnTo>
                  <a:lnTo>
                    <a:pt x="562" y="222"/>
                  </a:lnTo>
                  <a:lnTo>
                    <a:pt x="556" y="220"/>
                  </a:lnTo>
                  <a:lnTo>
                    <a:pt x="551" y="220"/>
                  </a:lnTo>
                  <a:lnTo>
                    <a:pt x="544" y="218"/>
                  </a:lnTo>
                  <a:lnTo>
                    <a:pt x="539" y="218"/>
                  </a:lnTo>
                  <a:lnTo>
                    <a:pt x="533" y="217"/>
                  </a:lnTo>
                  <a:lnTo>
                    <a:pt x="527" y="217"/>
                  </a:lnTo>
                  <a:lnTo>
                    <a:pt x="520" y="215"/>
                  </a:lnTo>
                  <a:lnTo>
                    <a:pt x="514" y="215"/>
                  </a:lnTo>
                  <a:lnTo>
                    <a:pt x="507" y="214"/>
                  </a:lnTo>
                  <a:lnTo>
                    <a:pt x="499" y="214"/>
                  </a:lnTo>
                  <a:lnTo>
                    <a:pt x="493" y="212"/>
                  </a:lnTo>
                  <a:lnTo>
                    <a:pt x="485" y="212"/>
                  </a:lnTo>
                  <a:lnTo>
                    <a:pt x="478" y="210"/>
                  </a:lnTo>
                  <a:lnTo>
                    <a:pt x="470" y="209"/>
                  </a:lnTo>
                  <a:lnTo>
                    <a:pt x="463" y="209"/>
                  </a:lnTo>
                  <a:lnTo>
                    <a:pt x="455" y="208"/>
                  </a:lnTo>
                  <a:lnTo>
                    <a:pt x="448" y="205"/>
                  </a:lnTo>
                  <a:lnTo>
                    <a:pt x="439" y="204"/>
                  </a:lnTo>
                  <a:lnTo>
                    <a:pt x="430" y="203"/>
                  </a:lnTo>
                  <a:lnTo>
                    <a:pt x="422" y="202"/>
                  </a:lnTo>
                  <a:lnTo>
                    <a:pt x="414" y="199"/>
                  </a:lnTo>
                  <a:lnTo>
                    <a:pt x="405" y="198"/>
                  </a:lnTo>
                  <a:lnTo>
                    <a:pt x="397" y="197"/>
                  </a:lnTo>
                  <a:lnTo>
                    <a:pt x="389" y="195"/>
                  </a:lnTo>
                  <a:lnTo>
                    <a:pt x="380" y="193"/>
                  </a:lnTo>
                  <a:lnTo>
                    <a:pt x="371" y="191"/>
                  </a:lnTo>
                  <a:lnTo>
                    <a:pt x="364" y="189"/>
                  </a:lnTo>
                  <a:lnTo>
                    <a:pt x="355" y="188"/>
                  </a:lnTo>
                  <a:lnTo>
                    <a:pt x="346" y="185"/>
                  </a:lnTo>
                  <a:lnTo>
                    <a:pt x="337" y="183"/>
                  </a:lnTo>
                  <a:lnTo>
                    <a:pt x="328" y="181"/>
                  </a:lnTo>
                  <a:lnTo>
                    <a:pt x="320" y="180"/>
                  </a:lnTo>
                  <a:lnTo>
                    <a:pt x="311" y="176"/>
                  </a:lnTo>
                  <a:lnTo>
                    <a:pt x="302" y="174"/>
                  </a:lnTo>
                  <a:lnTo>
                    <a:pt x="293" y="171"/>
                  </a:lnTo>
                  <a:lnTo>
                    <a:pt x="286" y="169"/>
                  </a:lnTo>
                  <a:lnTo>
                    <a:pt x="277" y="166"/>
                  </a:lnTo>
                  <a:lnTo>
                    <a:pt x="268" y="164"/>
                  </a:lnTo>
                  <a:lnTo>
                    <a:pt x="259" y="160"/>
                  </a:lnTo>
                  <a:lnTo>
                    <a:pt x="252" y="159"/>
                  </a:lnTo>
                  <a:lnTo>
                    <a:pt x="243" y="155"/>
                  </a:lnTo>
                  <a:lnTo>
                    <a:pt x="235" y="153"/>
                  </a:lnTo>
                  <a:lnTo>
                    <a:pt x="228" y="149"/>
                  </a:lnTo>
                  <a:lnTo>
                    <a:pt x="220" y="145"/>
                  </a:lnTo>
                  <a:lnTo>
                    <a:pt x="213" y="142"/>
                  </a:lnTo>
                  <a:lnTo>
                    <a:pt x="205" y="139"/>
                  </a:lnTo>
                  <a:lnTo>
                    <a:pt x="198" y="136"/>
                  </a:lnTo>
                  <a:lnTo>
                    <a:pt x="192" y="132"/>
                  </a:lnTo>
                  <a:lnTo>
                    <a:pt x="173" y="125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23" name="Freeform 84"/>
            <p:cNvSpPr>
              <a:spLocks/>
            </p:cNvSpPr>
            <p:nvPr/>
          </p:nvSpPr>
          <p:spPr bwMode="auto">
            <a:xfrm>
              <a:off x="3094" y="2952"/>
              <a:ext cx="443" cy="144"/>
            </a:xfrm>
            <a:custGeom>
              <a:avLst/>
              <a:gdLst>
                <a:gd name="T0" fmla="*/ 17 w 1327"/>
                <a:gd name="T1" fmla="*/ 398 h 432"/>
                <a:gd name="T2" fmla="*/ 49 w 1327"/>
                <a:gd name="T3" fmla="*/ 372 h 432"/>
                <a:gd name="T4" fmla="*/ 91 w 1327"/>
                <a:gd name="T5" fmla="*/ 332 h 432"/>
                <a:gd name="T6" fmla="*/ 116 w 1327"/>
                <a:gd name="T7" fmla="*/ 305 h 432"/>
                <a:gd name="T8" fmla="*/ 137 w 1327"/>
                <a:gd name="T9" fmla="*/ 279 h 432"/>
                <a:gd name="T10" fmla="*/ 155 w 1327"/>
                <a:gd name="T11" fmla="*/ 252 h 432"/>
                <a:gd name="T12" fmla="*/ 170 w 1327"/>
                <a:gd name="T13" fmla="*/ 225 h 432"/>
                <a:gd name="T14" fmla="*/ 183 w 1327"/>
                <a:gd name="T15" fmla="*/ 195 h 432"/>
                <a:gd name="T16" fmla="*/ 201 w 1327"/>
                <a:gd name="T17" fmla="*/ 162 h 432"/>
                <a:gd name="T18" fmla="*/ 226 w 1327"/>
                <a:gd name="T19" fmla="*/ 128 h 432"/>
                <a:gd name="T20" fmla="*/ 254 w 1327"/>
                <a:gd name="T21" fmla="*/ 95 h 432"/>
                <a:gd name="T22" fmla="*/ 289 w 1327"/>
                <a:gd name="T23" fmla="*/ 64 h 432"/>
                <a:gd name="T24" fmla="*/ 330 w 1327"/>
                <a:gd name="T25" fmla="*/ 39 h 432"/>
                <a:gd name="T26" fmla="*/ 379 w 1327"/>
                <a:gd name="T27" fmla="*/ 17 h 432"/>
                <a:gd name="T28" fmla="*/ 433 w 1327"/>
                <a:gd name="T29" fmla="*/ 4 h 432"/>
                <a:gd name="T30" fmla="*/ 496 w 1327"/>
                <a:gd name="T31" fmla="*/ 0 h 432"/>
                <a:gd name="T32" fmla="*/ 568 w 1327"/>
                <a:gd name="T33" fmla="*/ 5 h 432"/>
                <a:gd name="T34" fmla="*/ 645 w 1327"/>
                <a:gd name="T35" fmla="*/ 24 h 432"/>
                <a:gd name="T36" fmla="*/ 723 w 1327"/>
                <a:gd name="T37" fmla="*/ 48 h 432"/>
                <a:gd name="T38" fmla="*/ 793 w 1327"/>
                <a:gd name="T39" fmla="*/ 73 h 432"/>
                <a:gd name="T40" fmla="*/ 860 w 1327"/>
                <a:gd name="T41" fmla="*/ 100 h 432"/>
                <a:gd name="T42" fmla="*/ 923 w 1327"/>
                <a:gd name="T43" fmla="*/ 129 h 432"/>
                <a:gd name="T44" fmla="*/ 982 w 1327"/>
                <a:gd name="T45" fmla="*/ 162 h 432"/>
                <a:gd name="T46" fmla="*/ 1037 w 1327"/>
                <a:gd name="T47" fmla="*/ 196 h 432"/>
                <a:gd name="T48" fmla="*/ 1092 w 1327"/>
                <a:gd name="T49" fmla="*/ 232 h 432"/>
                <a:gd name="T50" fmla="*/ 1146 w 1327"/>
                <a:gd name="T51" fmla="*/ 271 h 432"/>
                <a:gd name="T52" fmla="*/ 1199 w 1327"/>
                <a:gd name="T53" fmla="*/ 312 h 432"/>
                <a:gd name="T54" fmla="*/ 1253 w 1327"/>
                <a:gd name="T55" fmla="*/ 356 h 432"/>
                <a:gd name="T56" fmla="*/ 1263 w 1327"/>
                <a:gd name="T57" fmla="*/ 431 h 432"/>
                <a:gd name="T58" fmla="*/ 1238 w 1327"/>
                <a:gd name="T59" fmla="*/ 410 h 432"/>
                <a:gd name="T60" fmla="*/ 1210 w 1327"/>
                <a:gd name="T61" fmla="*/ 387 h 432"/>
                <a:gd name="T62" fmla="*/ 1179 w 1327"/>
                <a:gd name="T63" fmla="*/ 364 h 432"/>
                <a:gd name="T64" fmla="*/ 1142 w 1327"/>
                <a:gd name="T65" fmla="*/ 337 h 432"/>
                <a:gd name="T66" fmla="*/ 1100 w 1327"/>
                <a:gd name="T67" fmla="*/ 308 h 432"/>
                <a:gd name="T68" fmla="*/ 1056 w 1327"/>
                <a:gd name="T69" fmla="*/ 279 h 432"/>
                <a:gd name="T70" fmla="*/ 1008 w 1327"/>
                <a:gd name="T71" fmla="*/ 250 h 432"/>
                <a:gd name="T72" fmla="*/ 959 w 1327"/>
                <a:gd name="T73" fmla="*/ 225 h 432"/>
                <a:gd name="T74" fmla="*/ 910 w 1327"/>
                <a:gd name="T75" fmla="*/ 202 h 432"/>
                <a:gd name="T76" fmla="*/ 883 w 1327"/>
                <a:gd name="T77" fmla="*/ 190 h 432"/>
                <a:gd name="T78" fmla="*/ 851 w 1327"/>
                <a:gd name="T79" fmla="*/ 175 h 432"/>
                <a:gd name="T80" fmla="*/ 807 w 1327"/>
                <a:gd name="T81" fmla="*/ 157 h 432"/>
                <a:gd name="T82" fmla="*/ 753 w 1327"/>
                <a:gd name="T83" fmla="*/ 139 h 432"/>
                <a:gd name="T84" fmla="*/ 692 w 1327"/>
                <a:gd name="T85" fmla="*/ 123 h 432"/>
                <a:gd name="T86" fmla="*/ 625 w 1327"/>
                <a:gd name="T87" fmla="*/ 109 h 432"/>
                <a:gd name="T88" fmla="*/ 556 w 1327"/>
                <a:gd name="T89" fmla="*/ 102 h 432"/>
                <a:gd name="T90" fmla="*/ 486 w 1327"/>
                <a:gd name="T91" fmla="*/ 102 h 432"/>
                <a:gd name="T92" fmla="*/ 417 w 1327"/>
                <a:gd name="T93" fmla="*/ 113 h 432"/>
                <a:gd name="T94" fmla="*/ 353 w 1327"/>
                <a:gd name="T95" fmla="*/ 138 h 432"/>
                <a:gd name="T96" fmla="*/ 322 w 1327"/>
                <a:gd name="T97" fmla="*/ 157 h 432"/>
                <a:gd name="T98" fmla="*/ 293 w 1327"/>
                <a:gd name="T99" fmla="*/ 181 h 432"/>
                <a:gd name="T100" fmla="*/ 256 w 1327"/>
                <a:gd name="T101" fmla="*/ 213 h 432"/>
                <a:gd name="T102" fmla="*/ 219 w 1327"/>
                <a:gd name="T103" fmla="*/ 254 h 432"/>
                <a:gd name="T104" fmla="*/ 194 w 1327"/>
                <a:gd name="T105" fmla="*/ 288 h 432"/>
                <a:gd name="T106" fmla="*/ 162 w 1327"/>
                <a:gd name="T107" fmla="*/ 328 h 432"/>
                <a:gd name="T108" fmla="*/ 122 w 1327"/>
                <a:gd name="T109" fmla="*/ 366 h 432"/>
                <a:gd name="T110" fmla="*/ 81 w 1327"/>
                <a:gd name="T111" fmla="*/ 396 h 432"/>
                <a:gd name="T112" fmla="*/ 45 w 1327"/>
                <a:gd name="T113" fmla="*/ 417 h 432"/>
                <a:gd name="T114" fmla="*/ 24 w 1327"/>
                <a:gd name="T115" fmla="*/ 430 h 43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27"/>
                <a:gd name="T175" fmla="*/ 0 h 432"/>
                <a:gd name="T176" fmla="*/ 1327 w 1327"/>
                <a:gd name="T177" fmla="*/ 432 h 43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27" h="432">
                  <a:moveTo>
                    <a:pt x="0" y="411"/>
                  </a:moveTo>
                  <a:lnTo>
                    <a:pt x="1" y="410"/>
                  </a:lnTo>
                  <a:lnTo>
                    <a:pt x="5" y="407"/>
                  </a:lnTo>
                  <a:lnTo>
                    <a:pt x="8" y="405"/>
                  </a:lnTo>
                  <a:lnTo>
                    <a:pt x="12" y="402"/>
                  </a:lnTo>
                  <a:lnTo>
                    <a:pt x="17" y="398"/>
                  </a:lnTo>
                  <a:lnTo>
                    <a:pt x="22" y="396"/>
                  </a:lnTo>
                  <a:lnTo>
                    <a:pt x="25" y="391"/>
                  </a:lnTo>
                  <a:lnTo>
                    <a:pt x="32" y="387"/>
                  </a:lnTo>
                  <a:lnTo>
                    <a:pt x="37" y="382"/>
                  </a:lnTo>
                  <a:lnTo>
                    <a:pt x="43" y="377"/>
                  </a:lnTo>
                  <a:lnTo>
                    <a:pt x="49" y="372"/>
                  </a:lnTo>
                  <a:lnTo>
                    <a:pt x="55" y="366"/>
                  </a:lnTo>
                  <a:lnTo>
                    <a:pt x="63" y="359"/>
                  </a:lnTo>
                  <a:lnTo>
                    <a:pt x="70" y="354"/>
                  </a:lnTo>
                  <a:lnTo>
                    <a:pt x="77" y="347"/>
                  </a:lnTo>
                  <a:lnTo>
                    <a:pt x="84" y="339"/>
                  </a:lnTo>
                  <a:lnTo>
                    <a:pt x="91" y="332"/>
                  </a:lnTo>
                  <a:lnTo>
                    <a:pt x="99" y="324"/>
                  </a:lnTo>
                  <a:lnTo>
                    <a:pt x="102" y="320"/>
                  </a:lnTo>
                  <a:lnTo>
                    <a:pt x="106" y="317"/>
                  </a:lnTo>
                  <a:lnTo>
                    <a:pt x="109" y="313"/>
                  </a:lnTo>
                  <a:lnTo>
                    <a:pt x="113" y="309"/>
                  </a:lnTo>
                  <a:lnTo>
                    <a:pt x="116" y="305"/>
                  </a:lnTo>
                  <a:lnTo>
                    <a:pt x="121" y="300"/>
                  </a:lnTo>
                  <a:lnTo>
                    <a:pt x="123" y="296"/>
                  </a:lnTo>
                  <a:lnTo>
                    <a:pt x="127" y="293"/>
                  </a:lnTo>
                  <a:lnTo>
                    <a:pt x="129" y="288"/>
                  </a:lnTo>
                  <a:lnTo>
                    <a:pt x="133" y="284"/>
                  </a:lnTo>
                  <a:lnTo>
                    <a:pt x="137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6" y="266"/>
                  </a:lnTo>
                  <a:lnTo>
                    <a:pt x="150" y="261"/>
                  </a:lnTo>
                  <a:lnTo>
                    <a:pt x="152" y="257"/>
                  </a:lnTo>
                  <a:lnTo>
                    <a:pt x="155" y="252"/>
                  </a:lnTo>
                  <a:lnTo>
                    <a:pt x="157" y="249"/>
                  </a:lnTo>
                  <a:lnTo>
                    <a:pt x="161" y="244"/>
                  </a:lnTo>
                  <a:lnTo>
                    <a:pt x="163" y="239"/>
                  </a:lnTo>
                  <a:lnTo>
                    <a:pt x="166" y="234"/>
                  </a:lnTo>
                  <a:lnTo>
                    <a:pt x="167" y="230"/>
                  </a:lnTo>
                  <a:lnTo>
                    <a:pt x="170" y="225"/>
                  </a:lnTo>
                  <a:lnTo>
                    <a:pt x="172" y="221"/>
                  </a:lnTo>
                  <a:lnTo>
                    <a:pt x="173" y="215"/>
                  </a:lnTo>
                  <a:lnTo>
                    <a:pt x="176" y="210"/>
                  </a:lnTo>
                  <a:lnTo>
                    <a:pt x="178" y="205"/>
                  </a:lnTo>
                  <a:lnTo>
                    <a:pt x="181" y="200"/>
                  </a:lnTo>
                  <a:lnTo>
                    <a:pt x="183" y="195"/>
                  </a:lnTo>
                  <a:lnTo>
                    <a:pt x="186" y="190"/>
                  </a:lnTo>
                  <a:lnTo>
                    <a:pt x="188" y="183"/>
                  </a:lnTo>
                  <a:lnTo>
                    <a:pt x="192" y="178"/>
                  </a:lnTo>
                  <a:lnTo>
                    <a:pt x="195" y="173"/>
                  </a:lnTo>
                  <a:lnTo>
                    <a:pt x="199" y="167"/>
                  </a:lnTo>
                  <a:lnTo>
                    <a:pt x="201" y="162"/>
                  </a:lnTo>
                  <a:lnTo>
                    <a:pt x="205" y="157"/>
                  </a:lnTo>
                  <a:lnTo>
                    <a:pt x="209" y="151"/>
                  </a:lnTo>
                  <a:lnTo>
                    <a:pt x="212" y="146"/>
                  </a:lnTo>
                  <a:lnTo>
                    <a:pt x="217" y="139"/>
                  </a:lnTo>
                  <a:lnTo>
                    <a:pt x="221" y="134"/>
                  </a:lnTo>
                  <a:lnTo>
                    <a:pt x="226" y="128"/>
                  </a:lnTo>
                  <a:lnTo>
                    <a:pt x="230" y="123"/>
                  </a:lnTo>
                  <a:lnTo>
                    <a:pt x="234" y="117"/>
                  </a:lnTo>
                  <a:lnTo>
                    <a:pt x="239" y="112"/>
                  </a:lnTo>
                  <a:lnTo>
                    <a:pt x="244" y="107"/>
                  </a:lnTo>
                  <a:lnTo>
                    <a:pt x="249" y="102"/>
                  </a:lnTo>
                  <a:lnTo>
                    <a:pt x="254" y="95"/>
                  </a:lnTo>
                  <a:lnTo>
                    <a:pt x="260" y="90"/>
                  </a:lnTo>
                  <a:lnTo>
                    <a:pt x="265" y="85"/>
                  </a:lnTo>
                  <a:lnTo>
                    <a:pt x="271" y="80"/>
                  </a:lnTo>
                  <a:lnTo>
                    <a:pt x="276" y="74"/>
                  </a:lnTo>
                  <a:lnTo>
                    <a:pt x="283" y="70"/>
                  </a:lnTo>
                  <a:lnTo>
                    <a:pt x="289" y="64"/>
                  </a:lnTo>
                  <a:lnTo>
                    <a:pt x="295" y="60"/>
                  </a:lnTo>
                  <a:lnTo>
                    <a:pt x="303" y="56"/>
                  </a:lnTo>
                  <a:lnTo>
                    <a:pt x="310" y="51"/>
                  </a:lnTo>
                  <a:lnTo>
                    <a:pt x="317" y="46"/>
                  </a:lnTo>
                  <a:lnTo>
                    <a:pt x="323" y="43"/>
                  </a:lnTo>
                  <a:lnTo>
                    <a:pt x="330" y="39"/>
                  </a:lnTo>
                  <a:lnTo>
                    <a:pt x="338" y="35"/>
                  </a:lnTo>
                  <a:lnTo>
                    <a:pt x="345" y="30"/>
                  </a:lnTo>
                  <a:lnTo>
                    <a:pt x="354" y="27"/>
                  </a:lnTo>
                  <a:lnTo>
                    <a:pt x="362" y="24"/>
                  </a:lnTo>
                  <a:lnTo>
                    <a:pt x="370" y="20"/>
                  </a:lnTo>
                  <a:lnTo>
                    <a:pt x="379" y="17"/>
                  </a:lnTo>
                  <a:lnTo>
                    <a:pt x="388" y="14"/>
                  </a:lnTo>
                  <a:lnTo>
                    <a:pt x="396" y="11"/>
                  </a:lnTo>
                  <a:lnTo>
                    <a:pt x="406" y="10"/>
                  </a:lnTo>
                  <a:lnTo>
                    <a:pt x="414" y="7"/>
                  </a:lnTo>
                  <a:lnTo>
                    <a:pt x="424" y="5"/>
                  </a:lnTo>
                  <a:lnTo>
                    <a:pt x="433" y="4"/>
                  </a:lnTo>
                  <a:lnTo>
                    <a:pt x="445" y="2"/>
                  </a:lnTo>
                  <a:lnTo>
                    <a:pt x="453" y="1"/>
                  </a:lnTo>
                  <a:lnTo>
                    <a:pt x="463" y="0"/>
                  </a:lnTo>
                  <a:lnTo>
                    <a:pt x="475" y="0"/>
                  </a:lnTo>
                  <a:lnTo>
                    <a:pt x="486" y="0"/>
                  </a:lnTo>
                  <a:lnTo>
                    <a:pt x="496" y="0"/>
                  </a:lnTo>
                  <a:lnTo>
                    <a:pt x="507" y="0"/>
                  </a:lnTo>
                  <a:lnTo>
                    <a:pt x="519" y="0"/>
                  </a:lnTo>
                  <a:lnTo>
                    <a:pt x="531" y="1"/>
                  </a:lnTo>
                  <a:lnTo>
                    <a:pt x="542" y="1"/>
                  </a:lnTo>
                  <a:lnTo>
                    <a:pt x="554" y="2"/>
                  </a:lnTo>
                  <a:lnTo>
                    <a:pt x="568" y="5"/>
                  </a:lnTo>
                  <a:lnTo>
                    <a:pt x="580" y="7"/>
                  </a:lnTo>
                  <a:lnTo>
                    <a:pt x="593" y="10"/>
                  </a:lnTo>
                  <a:lnTo>
                    <a:pt x="605" y="12"/>
                  </a:lnTo>
                  <a:lnTo>
                    <a:pt x="619" y="16"/>
                  </a:lnTo>
                  <a:lnTo>
                    <a:pt x="633" y="20"/>
                  </a:lnTo>
                  <a:lnTo>
                    <a:pt x="645" y="24"/>
                  </a:lnTo>
                  <a:lnTo>
                    <a:pt x="659" y="27"/>
                  </a:lnTo>
                  <a:lnTo>
                    <a:pt x="672" y="31"/>
                  </a:lnTo>
                  <a:lnTo>
                    <a:pt x="686" y="35"/>
                  </a:lnTo>
                  <a:lnTo>
                    <a:pt x="697" y="39"/>
                  </a:lnTo>
                  <a:lnTo>
                    <a:pt x="709" y="44"/>
                  </a:lnTo>
                  <a:lnTo>
                    <a:pt x="723" y="48"/>
                  </a:lnTo>
                  <a:lnTo>
                    <a:pt x="736" y="51"/>
                  </a:lnTo>
                  <a:lnTo>
                    <a:pt x="747" y="56"/>
                  </a:lnTo>
                  <a:lnTo>
                    <a:pt x="758" y="60"/>
                  </a:lnTo>
                  <a:lnTo>
                    <a:pt x="771" y="64"/>
                  </a:lnTo>
                  <a:lnTo>
                    <a:pt x="782" y="69"/>
                  </a:lnTo>
                  <a:lnTo>
                    <a:pt x="793" y="73"/>
                  </a:lnTo>
                  <a:lnTo>
                    <a:pt x="805" y="78"/>
                  </a:lnTo>
                  <a:lnTo>
                    <a:pt x="816" y="83"/>
                  </a:lnTo>
                  <a:lnTo>
                    <a:pt x="829" y="88"/>
                  </a:lnTo>
                  <a:lnTo>
                    <a:pt x="839" y="92"/>
                  </a:lnTo>
                  <a:lnTo>
                    <a:pt x="849" y="95"/>
                  </a:lnTo>
                  <a:lnTo>
                    <a:pt x="860" y="100"/>
                  </a:lnTo>
                  <a:lnTo>
                    <a:pt x="871" y="105"/>
                  </a:lnTo>
                  <a:lnTo>
                    <a:pt x="881" y="110"/>
                  </a:lnTo>
                  <a:lnTo>
                    <a:pt x="891" y="115"/>
                  </a:lnTo>
                  <a:lnTo>
                    <a:pt x="903" y="119"/>
                  </a:lnTo>
                  <a:lnTo>
                    <a:pt x="913" y="126"/>
                  </a:lnTo>
                  <a:lnTo>
                    <a:pt x="923" y="129"/>
                  </a:lnTo>
                  <a:lnTo>
                    <a:pt x="933" y="136"/>
                  </a:lnTo>
                  <a:lnTo>
                    <a:pt x="943" y="141"/>
                  </a:lnTo>
                  <a:lnTo>
                    <a:pt x="953" y="146"/>
                  </a:lnTo>
                  <a:lnTo>
                    <a:pt x="962" y="151"/>
                  </a:lnTo>
                  <a:lnTo>
                    <a:pt x="972" y="157"/>
                  </a:lnTo>
                  <a:lnTo>
                    <a:pt x="982" y="162"/>
                  </a:lnTo>
                  <a:lnTo>
                    <a:pt x="992" y="168"/>
                  </a:lnTo>
                  <a:lnTo>
                    <a:pt x="1001" y="173"/>
                  </a:lnTo>
                  <a:lnTo>
                    <a:pt x="1011" y="178"/>
                  </a:lnTo>
                  <a:lnTo>
                    <a:pt x="1019" y="183"/>
                  </a:lnTo>
                  <a:lnTo>
                    <a:pt x="1028" y="190"/>
                  </a:lnTo>
                  <a:lnTo>
                    <a:pt x="1037" y="196"/>
                  </a:lnTo>
                  <a:lnTo>
                    <a:pt x="1047" y="201"/>
                  </a:lnTo>
                  <a:lnTo>
                    <a:pt x="1056" y="207"/>
                  </a:lnTo>
                  <a:lnTo>
                    <a:pt x="1066" y="213"/>
                  </a:lnTo>
                  <a:lnTo>
                    <a:pt x="1073" y="219"/>
                  </a:lnTo>
                  <a:lnTo>
                    <a:pt x="1083" y="226"/>
                  </a:lnTo>
                  <a:lnTo>
                    <a:pt x="1092" y="232"/>
                  </a:lnTo>
                  <a:lnTo>
                    <a:pt x="1102" y="239"/>
                  </a:lnTo>
                  <a:lnTo>
                    <a:pt x="1110" y="245"/>
                  </a:lnTo>
                  <a:lnTo>
                    <a:pt x="1120" y="251"/>
                  </a:lnTo>
                  <a:lnTo>
                    <a:pt x="1129" y="257"/>
                  </a:lnTo>
                  <a:lnTo>
                    <a:pt x="1137" y="265"/>
                  </a:lnTo>
                  <a:lnTo>
                    <a:pt x="1146" y="271"/>
                  </a:lnTo>
                  <a:lnTo>
                    <a:pt x="1155" y="278"/>
                  </a:lnTo>
                  <a:lnTo>
                    <a:pt x="1164" y="284"/>
                  </a:lnTo>
                  <a:lnTo>
                    <a:pt x="1173" y="291"/>
                  </a:lnTo>
                  <a:lnTo>
                    <a:pt x="1181" y="298"/>
                  </a:lnTo>
                  <a:lnTo>
                    <a:pt x="1190" y="305"/>
                  </a:lnTo>
                  <a:lnTo>
                    <a:pt x="1199" y="312"/>
                  </a:lnTo>
                  <a:lnTo>
                    <a:pt x="1209" y="320"/>
                  </a:lnTo>
                  <a:lnTo>
                    <a:pt x="1216" y="327"/>
                  </a:lnTo>
                  <a:lnTo>
                    <a:pt x="1226" y="334"/>
                  </a:lnTo>
                  <a:lnTo>
                    <a:pt x="1235" y="340"/>
                  </a:lnTo>
                  <a:lnTo>
                    <a:pt x="1244" y="349"/>
                  </a:lnTo>
                  <a:lnTo>
                    <a:pt x="1253" y="356"/>
                  </a:lnTo>
                  <a:lnTo>
                    <a:pt x="1262" y="364"/>
                  </a:lnTo>
                  <a:lnTo>
                    <a:pt x="1272" y="372"/>
                  </a:lnTo>
                  <a:lnTo>
                    <a:pt x="1282" y="379"/>
                  </a:lnTo>
                  <a:lnTo>
                    <a:pt x="1327" y="423"/>
                  </a:lnTo>
                  <a:lnTo>
                    <a:pt x="1264" y="432"/>
                  </a:lnTo>
                  <a:lnTo>
                    <a:pt x="1263" y="431"/>
                  </a:lnTo>
                  <a:lnTo>
                    <a:pt x="1262" y="430"/>
                  </a:lnTo>
                  <a:lnTo>
                    <a:pt x="1259" y="427"/>
                  </a:lnTo>
                  <a:lnTo>
                    <a:pt x="1255" y="423"/>
                  </a:lnTo>
                  <a:lnTo>
                    <a:pt x="1250" y="420"/>
                  </a:lnTo>
                  <a:lnTo>
                    <a:pt x="1245" y="416"/>
                  </a:lnTo>
                  <a:lnTo>
                    <a:pt x="1238" y="410"/>
                  </a:lnTo>
                  <a:lnTo>
                    <a:pt x="1232" y="405"/>
                  </a:lnTo>
                  <a:lnTo>
                    <a:pt x="1228" y="401"/>
                  </a:lnTo>
                  <a:lnTo>
                    <a:pt x="1223" y="398"/>
                  </a:lnTo>
                  <a:lnTo>
                    <a:pt x="1219" y="394"/>
                  </a:lnTo>
                  <a:lnTo>
                    <a:pt x="1215" y="391"/>
                  </a:lnTo>
                  <a:lnTo>
                    <a:pt x="1210" y="387"/>
                  </a:lnTo>
                  <a:lnTo>
                    <a:pt x="1205" y="383"/>
                  </a:lnTo>
                  <a:lnTo>
                    <a:pt x="1200" y="379"/>
                  </a:lnTo>
                  <a:lnTo>
                    <a:pt x="1195" y="377"/>
                  </a:lnTo>
                  <a:lnTo>
                    <a:pt x="1190" y="372"/>
                  </a:lnTo>
                  <a:lnTo>
                    <a:pt x="1184" y="368"/>
                  </a:lnTo>
                  <a:lnTo>
                    <a:pt x="1179" y="364"/>
                  </a:lnTo>
                  <a:lnTo>
                    <a:pt x="1173" y="359"/>
                  </a:lnTo>
                  <a:lnTo>
                    <a:pt x="1166" y="354"/>
                  </a:lnTo>
                  <a:lnTo>
                    <a:pt x="1161" y="351"/>
                  </a:lnTo>
                  <a:lnTo>
                    <a:pt x="1155" y="345"/>
                  </a:lnTo>
                  <a:lnTo>
                    <a:pt x="1149" y="342"/>
                  </a:lnTo>
                  <a:lnTo>
                    <a:pt x="1142" y="337"/>
                  </a:lnTo>
                  <a:lnTo>
                    <a:pt x="1135" y="332"/>
                  </a:lnTo>
                  <a:lnTo>
                    <a:pt x="1127" y="327"/>
                  </a:lnTo>
                  <a:lnTo>
                    <a:pt x="1121" y="323"/>
                  </a:lnTo>
                  <a:lnTo>
                    <a:pt x="1115" y="318"/>
                  </a:lnTo>
                  <a:lnTo>
                    <a:pt x="1107" y="313"/>
                  </a:lnTo>
                  <a:lnTo>
                    <a:pt x="1100" y="308"/>
                  </a:lnTo>
                  <a:lnTo>
                    <a:pt x="1093" y="304"/>
                  </a:lnTo>
                  <a:lnTo>
                    <a:pt x="1086" y="298"/>
                  </a:lnTo>
                  <a:lnTo>
                    <a:pt x="1078" y="293"/>
                  </a:lnTo>
                  <a:lnTo>
                    <a:pt x="1071" y="288"/>
                  </a:lnTo>
                  <a:lnTo>
                    <a:pt x="1063" y="284"/>
                  </a:lnTo>
                  <a:lnTo>
                    <a:pt x="1056" y="279"/>
                  </a:lnTo>
                  <a:lnTo>
                    <a:pt x="1048" y="274"/>
                  </a:lnTo>
                  <a:lnTo>
                    <a:pt x="1039" y="269"/>
                  </a:lnTo>
                  <a:lnTo>
                    <a:pt x="1033" y="265"/>
                  </a:lnTo>
                  <a:lnTo>
                    <a:pt x="1024" y="260"/>
                  </a:lnTo>
                  <a:lnTo>
                    <a:pt x="1017" y="255"/>
                  </a:lnTo>
                  <a:lnTo>
                    <a:pt x="1008" y="250"/>
                  </a:lnTo>
                  <a:lnTo>
                    <a:pt x="1001" y="246"/>
                  </a:lnTo>
                  <a:lnTo>
                    <a:pt x="992" y="242"/>
                  </a:lnTo>
                  <a:lnTo>
                    <a:pt x="984" y="237"/>
                  </a:lnTo>
                  <a:lnTo>
                    <a:pt x="975" y="234"/>
                  </a:lnTo>
                  <a:lnTo>
                    <a:pt x="968" y="229"/>
                  </a:lnTo>
                  <a:lnTo>
                    <a:pt x="959" y="225"/>
                  </a:lnTo>
                  <a:lnTo>
                    <a:pt x="952" y="221"/>
                  </a:lnTo>
                  <a:lnTo>
                    <a:pt x="943" y="216"/>
                  </a:lnTo>
                  <a:lnTo>
                    <a:pt x="935" y="212"/>
                  </a:lnTo>
                  <a:lnTo>
                    <a:pt x="927" y="208"/>
                  </a:lnTo>
                  <a:lnTo>
                    <a:pt x="919" y="206"/>
                  </a:lnTo>
                  <a:lnTo>
                    <a:pt x="910" y="202"/>
                  </a:lnTo>
                  <a:lnTo>
                    <a:pt x="903" y="200"/>
                  </a:lnTo>
                  <a:lnTo>
                    <a:pt x="901" y="198"/>
                  </a:lnTo>
                  <a:lnTo>
                    <a:pt x="899" y="197"/>
                  </a:lnTo>
                  <a:lnTo>
                    <a:pt x="894" y="195"/>
                  </a:lnTo>
                  <a:lnTo>
                    <a:pt x="888" y="191"/>
                  </a:lnTo>
                  <a:lnTo>
                    <a:pt x="883" y="190"/>
                  </a:lnTo>
                  <a:lnTo>
                    <a:pt x="879" y="187"/>
                  </a:lnTo>
                  <a:lnTo>
                    <a:pt x="874" y="185"/>
                  </a:lnTo>
                  <a:lnTo>
                    <a:pt x="869" y="183"/>
                  </a:lnTo>
                  <a:lnTo>
                    <a:pt x="864" y="180"/>
                  </a:lnTo>
                  <a:lnTo>
                    <a:pt x="857" y="178"/>
                  </a:lnTo>
                  <a:lnTo>
                    <a:pt x="851" y="175"/>
                  </a:lnTo>
                  <a:lnTo>
                    <a:pt x="846" y="173"/>
                  </a:lnTo>
                  <a:lnTo>
                    <a:pt x="837" y="169"/>
                  </a:lnTo>
                  <a:lnTo>
                    <a:pt x="831" y="167"/>
                  </a:lnTo>
                  <a:lnTo>
                    <a:pt x="824" y="163"/>
                  </a:lnTo>
                  <a:lnTo>
                    <a:pt x="816" y="161"/>
                  </a:lnTo>
                  <a:lnTo>
                    <a:pt x="807" y="157"/>
                  </a:lnTo>
                  <a:lnTo>
                    <a:pt x="798" y="156"/>
                  </a:lnTo>
                  <a:lnTo>
                    <a:pt x="791" y="152"/>
                  </a:lnTo>
                  <a:lnTo>
                    <a:pt x="782" y="149"/>
                  </a:lnTo>
                  <a:lnTo>
                    <a:pt x="772" y="146"/>
                  </a:lnTo>
                  <a:lnTo>
                    <a:pt x="763" y="143"/>
                  </a:lnTo>
                  <a:lnTo>
                    <a:pt x="753" y="139"/>
                  </a:lnTo>
                  <a:lnTo>
                    <a:pt x="743" y="137"/>
                  </a:lnTo>
                  <a:lnTo>
                    <a:pt x="734" y="134"/>
                  </a:lnTo>
                  <a:lnTo>
                    <a:pt x="724" y="132"/>
                  </a:lnTo>
                  <a:lnTo>
                    <a:pt x="713" y="128"/>
                  </a:lnTo>
                  <a:lnTo>
                    <a:pt x="703" y="127"/>
                  </a:lnTo>
                  <a:lnTo>
                    <a:pt x="692" y="123"/>
                  </a:lnTo>
                  <a:lnTo>
                    <a:pt x="682" y="119"/>
                  </a:lnTo>
                  <a:lnTo>
                    <a:pt x="670" y="118"/>
                  </a:lnTo>
                  <a:lnTo>
                    <a:pt x="659" y="115"/>
                  </a:lnTo>
                  <a:lnTo>
                    <a:pt x="648" y="113"/>
                  </a:lnTo>
                  <a:lnTo>
                    <a:pt x="637" y="110"/>
                  </a:lnTo>
                  <a:lnTo>
                    <a:pt x="625" y="109"/>
                  </a:lnTo>
                  <a:lnTo>
                    <a:pt x="614" y="108"/>
                  </a:lnTo>
                  <a:lnTo>
                    <a:pt x="603" y="105"/>
                  </a:lnTo>
                  <a:lnTo>
                    <a:pt x="591" y="104"/>
                  </a:lnTo>
                  <a:lnTo>
                    <a:pt x="579" y="103"/>
                  </a:lnTo>
                  <a:lnTo>
                    <a:pt x="568" y="102"/>
                  </a:lnTo>
                  <a:lnTo>
                    <a:pt x="556" y="102"/>
                  </a:lnTo>
                  <a:lnTo>
                    <a:pt x="545" y="100"/>
                  </a:lnTo>
                  <a:lnTo>
                    <a:pt x="532" y="100"/>
                  </a:lnTo>
                  <a:lnTo>
                    <a:pt x="521" y="102"/>
                  </a:lnTo>
                  <a:lnTo>
                    <a:pt x="509" y="102"/>
                  </a:lnTo>
                  <a:lnTo>
                    <a:pt x="497" y="102"/>
                  </a:lnTo>
                  <a:lnTo>
                    <a:pt x="486" y="102"/>
                  </a:lnTo>
                  <a:lnTo>
                    <a:pt x="475" y="104"/>
                  </a:lnTo>
                  <a:lnTo>
                    <a:pt x="462" y="105"/>
                  </a:lnTo>
                  <a:lnTo>
                    <a:pt x="451" y="107"/>
                  </a:lnTo>
                  <a:lnTo>
                    <a:pt x="440" y="108"/>
                  </a:lnTo>
                  <a:lnTo>
                    <a:pt x="428" y="112"/>
                  </a:lnTo>
                  <a:lnTo>
                    <a:pt x="417" y="113"/>
                  </a:lnTo>
                  <a:lnTo>
                    <a:pt x="406" y="117"/>
                  </a:lnTo>
                  <a:lnTo>
                    <a:pt x="396" y="120"/>
                  </a:lnTo>
                  <a:lnTo>
                    <a:pt x="384" y="124"/>
                  </a:lnTo>
                  <a:lnTo>
                    <a:pt x="373" y="128"/>
                  </a:lnTo>
                  <a:lnTo>
                    <a:pt x="363" y="133"/>
                  </a:lnTo>
                  <a:lnTo>
                    <a:pt x="353" y="138"/>
                  </a:lnTo>
                  <a:lnTo>
                    <a:pt x="343" y="144"/>
                  </a:lnTo>
                  <a:lnTo>
                    <a:pt x="342" y="144"/>
                  </a:lnTo>
                  <a:lnTo>
                    <a:pt x="338" y="147"/>
                  </a:lnTo>
                  <a:lnTo>
                    <a:pt x="333" y="151"/>
                  </a:lnTo>
                  <a:lnTo>
                    <a:pt x="327" y="156"/>
                  </a:lnTo>
                  <a:lnTo>
                    <a:pt x="322" y="157"/>
                  </a:lnTo>
                  <a:lnTo>
                    <a:pt x="318" y="161"/>
                  </a:lnTo>
                  <a:lnTo>
                    <a:pt x="313" y="163"/>
                  </a:lnTo>
                  <a:lnTo>
                    <a:pt x="308" y="168"/>
                  </a:lnTo>
                  <a:lnTo>
                    <a:pt x="303" y="172"/>
                  </a:lnTo>
                  <a:lnTo>
                    <a:pt x="298" y="177"/>
                  </a:lnTo>
                  <a:lnTo>
                    <a:pt x="293" y="181"/>
                  </a:lnTo>
                  <a:lnTo>
                    <a:pt x="288" y="186"/>
                  </a:lnTo>
                  <a:lnTo>
                    <a:pt x="280" y="191"/>
                  </a:lnTo>
                  <a:lnTo>
                    <a:pt x="274" y="196"/>
                  </a:lnTo>
                  <a:lnTo>
                    <a:pt x="268" y="201"/>
                  </a:lnTo>
                  <a:lnTo>
                    <a:pt x="263" y="207"/>
                  </a:lnTo>
                  <a:lnTo>
                    <a:pt x="256" y="213"/>
                  </a:lnTo>
                  <a:lnTo>
                    <a:pt x="250" y="220"/>
                  </a:lnTo>
                  <a:lnTo>
                    <a:pt x="244" y="226"/>
                  </a:lnTo>
                  <a:lnTo>
                    <a:pt x="237" y="234"/>
                  </a:lnTo>
                  <a:lnTo>
                    <a:pt x="231" y="240"/>
                  </a:lnTo>
                  <a:lnTo>
                    <a:pt x="224" y="246"/>
                  </a:lnTo>
                  <a:lnTo>
                    <a:pt x="219" y="254"/>
                  </a:lnTo>
                  <a:lnTo>
                    <a:pt x="212" y="261"/>
                  </a:lnTo>
                  <a:lnTo>
                    <a:pt x="206" y="268"/>
                  </a:lnTo>
                  <a:lnTo>
                    <a:pt x="201" y="276"/>
                  </a:lnTo>
                  <a:lnTo>
                    <a:pt x="199" y="279"/>
                  </a:lnTo>
                  <a:lnTo>
                    <a:pt x="196" y="284"/>
                  </a:lnTo>
                  <a:lnTo>
                    <a:pt x="194" y="288"/>
                  </a:lnTo>
                  <a:lnTo>
                    <a:pt x="191" y="291"/>
                  </a:lnTo>
                  <a:lnTo>
                    <a:pt x="186" y="299"/>
                  </a:lnTo>
                  <a:lnTo>
                    <a:pt x="180" y="307"/>
                  </a:lnTo>
                  <a:lnTo>
                    <a:pt x="175" y="313"/>
                  </a:lnTo>
                  <a:lnTo>
                    <a:pt x="168" y="322"/>
                  </a:lnTo>
                  <a:lnTo>
                    <a:pt x="162" y="328"/>
                  </a:lnTo>
                  <a:lnTo>
                    <a:pt x="156" y="334"/>
                  </a:lnTo>
                  <a:lnTo>
                    <a:pt x="150" y="340"/>
                  </a:lnTo>
                  <a:lnTo>
                    <a:pt x="143" y="348"/>
                  </a:lnTo>
                  <a:lnTo>
                    <a:pt x="136" y="354"/>
                  </a:lnTo>
                  <a:lnTo>
                    <a:pt x="128" y="361"/>
                  </a:lnTo>
                  <a:lnTo>
                    <a:pt x="122" y="366"/>
                  </a:lnTo>
                  <a:lnTo>
                    <a:pt x="116" y="372"/>
                  </a:lnTo>
                  <a:lnTo>
                    <a:pt x="107" y="377"/>
                  </a:lnTo>
                  <a:lnTo>
                    <a:pt x="101" y="382"/>
                  </a:lnTo>
                  <a:lnTo>
                    <a:pt x="94" y="387"/>
                  </a:lnTo>
                  <a:lnTo>
                    <a:pt x="88" y="393"/>
                  </a:lnTo>
                  <a:lnTo>
                    <a:pt x="81" y="396"/>
                  </a:lnTo>
                  <a:lnTo>
                    <a:pt x="74" y="401"/>
                  </a:lnTo>
                  <a:lnTo>
                    <a:pt x="68" y="405"/>
                  </a:lnTo>
                  <a:lnTo>
                    <a:pt x="62" y="410"/>
                  </a:lnTo>
                  <a:lnTo>
                    <a:pt x="55" y="412"/>
                  </a:lnTo>
                  <a:lnTo>
                    <a:pt x="50" y="415"/>
                  </a:lnTo>
                  <a:lnTo>
                    <a:pt x="45" y="417"/>
                  </a:lnTo>
                  <a:lnTo>
                    <a:pt x="42" y="421"/>
                  </a:lnTo>
                  <a:lnTo>
                    <a:pt x="38" y="423"/>
                  </a:lnTo>
                  <a:lnTo>
                    <a:pt x="34" y="426"/>
                  </a:lnTo>
                  <a:lnTo>
                    <a:pt x="30" y="427"/>
                  </a:lnTo>
                  <a:lnTo>
                    <a:pt x="28" y="428"/>
                  </a:lnTo>
                  <a:lnTo>
                    <a:pt x="24" y="430"/>
                  </a:lnTo>
                  <a:lnTo>
                    <a:pt x="23" y="432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24" name="Freeform 85"/>
            <p:cNvSpPr>
              <a:spLocks/>
            </p:cNvSpPr>
            <p:nvPr/>
          </p:nvSpPr>
          <p:spPr bwMode="auto">
            <a:xfrm>
              <a:off x="3032" y="3017"/>
              <a:ext cx="80" cy="30"/>
            </a:xfrm>
            <a:custGeom>
              <a:avLst/>
              <a:gdLst>
                <a:gd name="T0" fmla="*/ 1 w 241"/>
                <a:gd name="T1" fmla="*/ 40 h 89"/>
                <a:gd name="T2" fmla="*/ 10 w 241"/>
                <a:gd name="T3" fmla="*/ 39 h 89"/>
                <a:gd name="T4" fmla="*/ 19 w 241"/>
                <a:gd name="T5" fmla="*/ 37 h 89"/>
                <a:gd name="T6" fmla="*/ 32 w 241"/>
                <a:gd name="T7" fmla="*/ 35 h 89"/>
                <a:gd name="T8" fmla="*/ 42 w 241"/>
                <a:gd name="T9" fmla="*/ 34 h 89"/>
                <a:gd name="T10" fmla="*/ 49 w 241"/>
                <a:gd name="T11" fmla="*/ 34 h 89"/>
                <a:gd name="T12" fmla="*/ 57 w 241"/>
                <a:gd name="T13" fmla="*/ 32 h 89"/>
                <a:gd name="T14" fmla="*/ 64 w 241"/>
                <a:gd name="T15" fmla="*/ 31 h 89"/>
                <a:gd name="T16" fmla="*/ 73 w 241"/>
                <a:gd name="T17" fmla="*/ 31 h 89"/>
                <a:gd name="T18" fmla="*/ 82 w 241"/>
                <a:gd name="T19" fmla="*/ 29 h 89"/>
                <a:gd name="T20" fmla="*/ 91 w 241"/>
                <a:gd name="T21" fmla="*/ 27 h 89"/>
                <a:gd name="T22" fmla="*/ 99 w 241"/>
                <a:gd name="T23" fmla="*/ 26 h 89"/>
                <a:gd name="T24" fmla="*/ 108 w 241"/>
                <a:gd name="T25" fmla="*/ 24 h 89"/>
                <a:gd name="T26" fmla="*/ 117 w 241"/>
                <a:gd name="T27" fmla="*/ 22 h 89"/>
                <a:gd name="T28" fmla="*/ 126 w 241"/>
                <a:gd name="T29" fmla="*/ 21 h 89"/>
                <a:gd name="T30" fmla="*/ 134 w 241"/>
                <a:gd name="T31" fmla="*/ 20 h 89"/>
                <a:gd name="T32" fmla="*/ 142 w 241"/>
                <a:gd name="T33" fmla="*/ 17 h 89"/>
                <a:gd name="T34" fmla="*/ 151 w 241"/>
                <a:gd name="T35" fmla="*/ 16 h 89"/>
                <a:gd name="T36" fmla="*/ 163 w 241"/>
                <a:gd name="T37" fmla="*/ 15 h 89"/>
                <a:gd name="T38" fmla="*/ 178 w 241"/>
                <a:gd name="T39" fmla="*/ 10 h 89"/>
                <a:gd name="T40" fmla="*/ 191 w 241"/>
                <a:gd name="T41" fmla="*/ 6 h 89"/>
                <a:gd name="T42" fmla="*/ 202 w 241"/>
                <a:gd name="T43" fmla="*/ 1 h 89"/>
                <a:gd name="T44" fmla="*/ 241 w 241"/>
                <a:gd name="T45" fmla="*/ 6 h 89"/>
                <a:gd name="T46" fmla="*/ 237 w 241"/>
                <a:gd name="T47" fmla="*/ 10 h 89"/>
                <a:gd name="T48" fmla="*/ 225 w 241"/>
                <a:gd name="T49" fmla="*/ 20 h 89"/>
                <a:gd name="T50" fmla="*/ 216 w 241"/>
                <a:gd name="T51" fmla="*/ 26 h 89"/>
                <a:gd name="T52" fmla="*/ 206 w 241"/>
                <a:gd name="T53" fmla="*/ 34 h 89"/>
                <a:gd name="T54" fmla="*/ 193 w 241"/>
                <a:gd name="T55" fmla="*/ 42 h 89"/>
                <a:gd name="T56" fmla="*/ 181 w 241"/>
                <a:gd name="T57" fmla="*/ 51 h 89"/>
                <a:gd name="T58" fmla="*/ 166 w 241"/>
                <a:gd name="T59" fmla="*/ 59 h 89"/>
                <a:gd name="T60" fmla="*/ 158 w 241"/>
                <a:gd name="T61" fmla="*/ 62 h 89"/>
                <a:gd name="T62" fmla="*/ 150 w 241"/>
                <a:gd name="T63" fmla="*/ 66 h 89"/>
                <a:gd name="T64" fmla="*/ 142 w 241"/>
                <a:gd name="T65" fmla="*/ 70 h 89"/>
                <a:gd name="T66" fmla="*/ 133 w 241"/>
                <a:gd name="T67" fmla="*/ 73 h 89"/>
                <a:gd name="T68" fmla="*/ 124 w 241"/>
                <a:gd name="T69" fmla="*/ 76 h 89"/>
                <a:gd name="T70" fmla="*/ 116 w 241"/>
                <a:gd name="T71" fmla="*/ 80 h 89"/>
                <a:gd name="T72" fmla="*/ 106 w 241"/>
                <a:gd name="T73" fmla="*/ 83 h 89"/>
                <a:gd name="T74" fmla="*/ 96 w 241"/>
                <a:gd name="T75" fmla="*/ 84 h 89"/>
                <a:gd name="T76" fmla="*/ 86 w 241"/>
                <a:gd name="T77" fmla="*/ 85 h 89"/>
                <a:gd name="T78" fmla="*/ 77 w 241"/>
                <a:gd name="T79" fmla="*/ 88 h 89"/>
                <a:gd name="T80" fmla="*/ 67 w 241"/>
                <a:gd name="T81" fmla="*/ 89 h 89"/>
                <a:gd name="T82" fmla="*/ 55 w 241"/>
                <a:gd name="T83" fmla="*/ 89 h 89"/>
                <a:gd name="T84" fmla="*/ 45 w 241"/>
                <a:gd name="T85" fmla="*/ 89 h 89"/>
                <a:gd name="T86" fmla="*/ 35 w 241"/>
                <a:gd name="T87" fmla="*/ 89 h 89"/>
                <a:gd name="T88" fmla="*/ 0 w 241"/>
                <a:gd name="T89" fmla="*/ 40 h 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41"/>
                <a:gd name="T136" fmla="*/ 0 h 89"/>
                <a:gd name="T137" fmla="*/ 241 w 241"/>
                <a:gd name="T138" fmla="*/ 89 h 8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41" h="89">
                  <a:moveTo>
                    <a:pt x="0" y="40"/>
                  </a:moveTo>
                  <a:lnTo>
                    <a:pt x="1" y="40"/>
                  </a:lnTo>
                  <a:lnTo>
                    <a:pt x="6" y="39"/>
                  </a:lnTo>
                  <a:lnTo>
                    <a:pt x="10" y="39"/>
                  </a:lnTo>
                  <a:lnTo>
                    <a:pt x="15" y="37"/>
                  </a:lnTo>
                  <a:lnTo>
                    <a:pt x="19" y="37"/>
                  </a:lnTo>
                  <a:lnTo>
                    <a:pt x="25" y="37"/>
                  </a:lnTo>
                  <a:lnTo>
                    <a:pt x="32" y="35"/>
                  </a:lnTo>
                  <a:lnTo>
                    <a:pt x="39" y="35"/>
                  </a:lnTo>
                  <a:lnTo>
                    <a:pt x="42" y="34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3" y="34"/>
                  </a:lnTo>
                  <a:lnTo>
                    <a:pt x="57" y="32"/>
                  </a:lnTo>
                  <a:lnTo>
                    <a:pt x="60" y="32"/>
                  </a:lnTo>
                  <a:lnTo>
                    <a:pt x="64" y="31"/>
                  </a:lnTo>
                  <a:lnTo>
                    <a:pt x="69" y="31"/>
                  </a:lnTo>
                  <a:lnTo>
                    <a:pt x="73" y="31"/>
                  </a:lnTo>
                  <a:lnTo>
                    <a:pt x="77" y="30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91" y="27"/>
                  </a:lnTo>
                  <a:lnTo>
                    <a:pt x="96" y="27"/>
                  </a:lnTo>
                  <a:lnTo>
                    <a:pt x="99" y="26"/>
                  </a:lnTo>
                  <a:lnTo>
                    <a:pt x="103" y="26"/>
                  </a:lnTo>
                  <a:lnTo>
                    <a:pt x="108" y="24"/>
                  </a:lnTo>
                  <a:lnTo>
                    <a:pt x="112" y="24"/>
                  </a:lnTo>
                  <a:lnTo>
                    <a:pt x="117" y="22"/>
                  </a:lnTo>
                  <a:lnTo>
                    <a:pt x="121" y="22"/>
                  </a:lnTo>
                  <a:lnTo>
                    <a:pt x="126" y="21"/>
                  </a:lnTo>
                  <a:lnTo>
                    <a:pt x="129" y="21"/>
                  </a:lnTo>
                  <a:lnTo>
                    <a:pt x="134" y="20"/>
                  </a:lnTo>
                  <a:lnTo>
                    <a:pt x="138" y="18"/>
                  </a:lnTo>
                  <a:lnTo>
                    <a:pt x="142" y="17"/>
                  </a:lnTo>
                  <a:lnTo>
                    <a:pt x="147" y="17"/>
                  </a:lnTo>
                  <a:lnTo>
                    <a:pt x="151" y="16"/>
                  </a:lnTo>
                  <a:lnTo>
                    <a:pt x="156" y="16"/>
                  </a:lnTo>
                  <a:lnTo>
                    <a:pt x="163" y="15"/>
                  </a:lnTo>
                  <a:lnTo>
                    <a:pt x="171" y="12"/>
                  </a:lnTo>
                  <a:lnTo>
                    <a:pt x="178" y="10"/>
                  </a:lnTo>
                  <a:lnTo>
                    <a:pt x="185" y="7"/>
                  </a:lnTo>
                  <a:lnTo>
                    <a:pt x="191" y="6"/>
                  </a:lnTo>
                  <a:lnTo>
                    <a:pt x="197" y="3"/>
                  </a:lnTo>
                  <a:lnTo>
                    <a:pt x="202" y="1"/>
                  </a:lnTo>
                  <a:lnTo>
                    <a:pt x="209" y="0"/>
                  </a:lnTo>
                  <a:lnTo>
                    <a:pt x="241" y="6"/>
                  </a:lnTo>
                  <a:lnTo>
                    <a:pt x="240" y="7"/>
                  </a:lnTo>
                  <a:lnTo>
                    <a:pt x="237" y="10"/>
                  </a:lnTo>
                  <a:lnTo>
                    <a:pt x="231" y="13"/>
                  </a:lnTo>
                  <a:lnTo>
                    <a:pt x="225" y="20"/>
                  </a:lnTo>
                  <a:lnTo>
                    <a:pt x="220" y="22"/>
                  </a:lnTo>
                  <a:lnTo>
                    <a:pt x="216" y="26"/>
                  </a:lnTo>
                  <a:lnTo>
                    <a:pt x="211" y="30"/>
                  </a:lnTo>
                  <a:lnTo>
                    <a:pt x="206" y="34"/>
                  </a:lnTo>
                  <a:lnTo>
                    <a:pt x="200" y="39"/>
                  </a:lnTo>
                  <a:lnTo>
                    <a:pt x="193" y="42"/>
                  </a:lnTo>
                  <a:lnTo>
                    <a:pt x="187" y="47"/>
                  </a:lnTo>
                  <a:lnTo>
                    <a:pt x="181" y="51"/>
                  </a:lnTo>
                  <a:lnTo>
                    <a:pt x="173" y="55"/>
                  </a:lnTo>
                  <a:lnTo>
                    <a:pt x="166" y="59"/>
                  </a:lnTo>
                  <a:lnTo>
                    <a:pt x="162" y="60"/>
                  </a:lnTo>
                  <a:lnTo>
                    <a:pt x="158" y="62"/>
                  </a:lnTo>
                  <a:lnTo>
                    <a:pt x="153" y="65"/>
                  </a:lnTo>
                  <a:lnTo>
                    <a:pt x="150" y="66"/>
                  </a:lnTo>
                  <a:lnTo>
                    <a:pt x="146" y="68"/>
                  </a:lnTo>
                  <a:lnTo>
                    <a:pt x="142" y="70"/>
                  </a:lnTo>
                  <a:lnTo>
                    <a:pt x="137" y="71"/>
                  </a:lnTo>
                  <a:lnTo>
                    <a:pt x="133" y="73"/>
                  </a:lnTo>
                  <a:lnTo>
                    <a:pt x="128" y="74"/>
                  </a:lnTo>
                  <a:lnTo>
                    <a:pt x="124" y="76"/>
                  </a:lnTo>
                  <a:lnTo>
                    <a:pt x="119" y="78"/>
                  </a:lnTo>
                  <a:lnTo>
                    <a:pt x="116" y="80"/>
                  </a:lnTo>
                  <a:lnTo>
                    <a:pt x="111" y="81"/>
                  </a:lnTo>
                  <a:lnTo>
                    <a:pt x="106" y="83"/>
                  </a:lnTo>
                  <a:lnTo>
                    <a:pt x="101" y="83"/>
                  </a:lnTo>
                  <a:lnTo>
                    <a:pt x="96" y="84"/>
                  </a:lnTo>
                  <a:lnTo>
                    <a:pt x="91" y="85"/>
                  </a:lnTo>
                  <a:lnTo>
                    <a:pt x="86" y="85"/>
                  </a:lnTo>
                  <a:lnTo>
                    <a:pt x="81" y="86"/>
                  </a:lnTo>
                  <a:lnTo>
                    <a:pt x="77" y="88"/>
                  </a:lnTo>
                  <a:lnTo>
                    <a:pt x="70" y="88"/>
                  </a:lnTo>
                  <a:lnTo>
                    <a:pt x="67" y="89"/>
                  </a:lnTo>
                  <a:lnTo>
                    <a:pt x="60" y="89"/>
                  </a:lnTo>
                  <a:lnTo>
                    <a:pt x="55" y="89"/>
                  </a:lnTo>
                  <a:lnTo>
                    <a:pt x="50" y="89"/>
                  </a:lnTo>
                  <a:lnTo>
                    <a:pt x="45" y="89"/>
                  </a:lnTo>
                  <a:lnTo>
                    <a:pt x="40" y="89"/>
                  </a:lnTo>
                  <a:lnTo>
                    <a:pt x="35" y="89"/>
                  </a:lnTo>
                  <a:lnTo>
                    <a:pt x="14" y="6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25" name="Freeform 86"/>
            <p:cNvSpPr>
              <a:spLocks/>
            </p:cNvSpPr>
            <p:nvPr/>
          </p:nvSpPr>
          <p:spPr bwMode="auto">
            <a:xfrm>
              <a:off x="3275" y="3073"/>
              <a:ext cx="226" cy="99"/>
            </a:xfrm>
            <a:custGeom>
              <a:avLst/>
              <a:gdLst>
                <a:gd name="T0" fmla="*/ 10 w 678"/>
                <a:gd name="T1" fmla="*/ 268 h 295"/>
                <a:gd name="T2" fmla="*/ 17 w 678"/>
                <a:gd name="T3" fmla="*/ 268 h 295"/>
                <a:gd name="T4" fmla="*/ 27 w 678"/>
                <a:gd name="T5" fmla="*/ 267 h 295"/>
                <a:gd name="T6" fmla="*/ 34 w 678"/>
                <a:gd name="T7" fmla="*/ 265 h 295"/>
                <a:gd name="T8" fmla="*/ 44 w 678"/>
                <a:gd name="T9" fmla="*/ 264 h 295"/>
                <a:gd name="T10" fmla="*/ 56 w 678"/>
                <a:gd name="T11" fmla="*/ 263 h 295"/>
                <a:gd name="T12" fmla="*/ 67 w 678"/>
                <a:gd name="T13" fmla="*/ 260 h 295"/>
                <a:gd name="T14" fmla="*/ 81 w 678"/>
                <a:gd name="T15" fmla="*/ 258 h 295"/>
                <a:gd name="T16" fmla="*/ 96 w 678"/>
                <a:gd name="T17" fmla="*/ 254 h 295"/>
                <a:gd name="T18" fmla="*/ 112 w 678"/>
                <a:gd name="T19" fmla="*/ 250 h 295"/>
                <a:gd name="T20" fmla="*/ 130 w 678"/>
                <a:gd name="T21" fmla="*/ 246 h 295"/>
                <a:gd name="T22" fmla="*/ 147 w 678"/>
                <a:gd name="T23" fmla="*/ 241 h 295"/>
                <a:gd name="T24" fmla="*/ 166 w 678"/>
                <a:gd name="T25" fmla="*/ 236 h 295"/>
                <a:gd name="T26" fmla="*/ 187 w 678"/>
                <a:gd name="T27" fmla="*/ 230 h 295"/>
                <a:gd name="T28" fmla="*/ 208 w 678"/>
                <a:gd name="T29" fmla="*/ 224 h 295"/>
                <a:gd name="T30" fmla="*/ 229 w 678"/>
                <a:gd name="T31" fmla="*/ 215 h 295"/>
                <a:gd name="T32" fmla="*/ 250 w 678"/>
                <a:gd name="T33" fmla="*/ 207 h 295"/>
                <a:gd name="T34" fmla="*/ 274 w 678"/>
                <a:gd name="T35" fmla="*/ 197 h 295"/>
                <a:gd name="T36" fmla="*/ 297 w 678"/>
                <a:gd name="T37" fmla="*/ 187 h 295"/>
                <a:gd name="T38" fmla="*/ 322 w 678"/>
                <a:gd name="T39" fmla="*/ 177 h 295"/>
                <a:gd name="T40" fmla="*/ 346 w 678"/>
                <a:gd name="T41" fmla="*/ 166 h 295"/>
                <a:gd name="T42" fmla="*/ 372 w 678"/>
                <a:gd name="T43" fmla="*/ 153 h 295"/>
                <a:gd name="T44" fmla="*/ 396 w 678"/>
                <a:gd name="T45" fmla="*/ 138 h 295"/>
                <a:gd name="T46" fmla="*/ 422 w 678"/>
                <a:gd name="T47" fmla="*/ 125 h 295"/>
                <a:gd name="T48" fmla="*/ 447 w 678"/>
                <a:gd name="T49" fmla="*/ 108 h 295"/>
                <a:gd name="T50" fmla="*/ 474 w 678"/>
                <a:gd name="T51" fmla="*/ 92 h 295"/>
                <a:gd name="T52" fmla="*/ 500 w 678"/>
                <a:gd name="T53" fmla="*/ 73 h 295"/>
                <a:gd name="T54" fmla="*/ 525 w 678"/>
                <a:gd name="T55" fmla="*/ 53 h 295"/>
                <a:gd name="T56" fmla="*/ 551 w 678"/>
                <a:gd name="T57" fmla="*/ 33 h 295"/>
                <a:gd name="T58" fmla="*/ 578 w 678"/>
                <a:gd name="T59" fmla="*/ 10 h 295"/>
                <a:gd name="T60" fmla="*/ 678 w 678"/>
                <a:gd name="T61" fmla="*/ 55 h 295"/>
                <a:gd name="T62" fmla="*/ 674 w 678"/>
                <a:gd name="T63" fmla="*/ 58 h 295"/>
                <a:gd name="T64" fmla="*/ 664 w 678"/>
                <a:gd name="T65" fmla="*/ 65 h 295"/>
                <a:gd name="T66" fmla="*/ 656 w 678"/>
                <a:gd name="T67" fmla="*/ 70 h 295"/>
                <a:gd name="T68" fmla="*/ 647 w 678"/>
                <a:gd name="T69" fmla="*/ 77 h 295"/>
                <a:gd name="T70" fmla="*/ 636 w 678"/>
                <a:gd name="T71" fmla="*/ 84 h 295"/>
                <a:gd name="T72" fmla="*/ 624 w 678"/>
                <a:gd name="T73" fmla="*/ 93 h 295"/>
                <a:gd name="T74" fmla="*/ 609 w 678"/>
                <a:gd name="T75" fmla="*/ 102 h 295"/>
                <a:gd name="T76" fmla="*/ 595 w 678"/>
                <a:gd name="T77" fmla="*/ 111 h 295"/>
                <a:gd name="T78" fmla="*/ 579 w 678"/>
                <a:gd name="T79" fmla="*/ 121 h 295"/>
                <a:gd name="T80" fmla="*/ 561 w 678"/>
                <a:gd name="T81" fmla="*/ 131 h 295"/>
                <a:gd name="T82" fmla="*/ 543 w 678"/>
                <a:gd name="T83" fmla="*/ 142 h 295"/>
                <a:gd name="T84" fmla="*/ 523 w 678"/>
                <a:gd name="T85" fmla="*/ 152 h 295"/>
                <a:gd name="T86" fmla="*/ 501 w 678"/>
                <a:gd name="T87" fmla="*/ 163 h 295"/>
                <a:gd name="T88" fmla="*/ 480 w 678"/>
                <a:gd name="T89" fmla="*/ 176 h 295"/>
                <a:gd name="T90" fmla="*/ 456 w 678"/>
                <a:gd name="T91" fmla="*/ 186 h 295"/>
                <a:gd name="T92" fmla="*/ 431 w 678"/>
                <a:gd name="T93" fmla="*/ 197 h 295"/>
                <a:gd name="T94" fmla="*/ 405 w 678"/>
                <a:gd name="T95" fmla="*/ 209 h 295"/>
                <a:gd name="T96" fmla="*/ 378 w 678"/>
                <a:gd name="T97" fmla="*/ 220 h 295"/>
                <a:gd name="T98" fmla="*/ 351 w 678"/>
                <a:gd name="T99" fmla="*/ 230 h 295"/>
                <a:gd name="T100" fmla="*/ 323 w 678"/>
                <a:gd name="T101" fmla="*/ 240 h 295"/>
                <a:gd name="T102" fmla="*/ 293 w 678"/>
                <a:gd name="T103" fmla="*/ 249 h 295"/>
                <a:gd name="T104" fmla="*/ 264 w 678"/>
                <a:gd name="T105" fmla="*/ 258 h 295"/>
                <a:gd name="T106" fmla="*/ 233 w 678"/>
                <a:gd name="T107" fmla="*/ 265 h 295"/>
                <a:gd name="T108" fmla="*/ 201 w 678"/>
                <a:gd name="T109" fmla="*/ 273 h 295"/>
                <a:gd name="T110" fmla="*/ 169 w 678"/>
                <a:gd name="T111" fmla="*/ 279 h 295"/>
                <a:gd name="T112" fmla="*/ 136 w 678"/>
                <a:gd name="T113" fmla="*/ 285 h 295"/>
                <a:gd name="T114" fmla="*/ 102 w 678"/>
                <a:gd name="T115" fmla="*/ 288 h 295"/>
                <a:gd name="T116" fmla="*/ 69 w 678"/>
                <a:gd name="T117" fmla="*/ 292 h 295"/>
                <a:gd name="T118" fmla="*/ 34 w 678"/>
                <a:gd name="T119" fmla="*/ 293 h 295"/>
                <a:gd name="T120" fmla="*/ 0 w 678"/>
                <a:gd name="T121" fmla="*/ 295 h 295"/>
                <a:gd name="T122" fmla="*/ 10 w 678"/>
                <a:gd name="T123" fmla="*/ 269 h 2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78"/>
                <a:gd name="T187" fmla="*/ 0 h 295"/>
                <a:gd name="T188" fmla="*/ 678 w 678"/>
                <a:gd name="T189" fmla="*/ 295 h 2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78" h="295">
                  <a:moveTo>
                    <a:pt x="10" y="269"/>
                  </a:moveTo>
                  <a:lnTo>
                    <a:pt x="10" y="268"/>
                  </a:lnTo>
                  <a:lnTo>
                    <a:pt x="13" y="268"/>
                  </a:lnTo>
                  <a:lnTo>
                    <a:pt x="17" y="268"/>
                  </a:lnTo>
                  <a:lnTo>
                    <a:pt x="23" y="268"/>
                  </a:lnTo>
                  <a:lnTo>
                    <a:pt x="27" y="267"/>
                  </a:lnTo>
                  <a:lnTo>
                    <a:pt x="31" y="265"/>
                  </a:lnTo>
                  <a:lnTo>
                    <a:pt x="34" y="265"/>
                  </a:lnTo>
                  <a:lnTo>
                    <a:pt x="39" y="264"/>
                  </a:lnTo>
                  <a:lnTo>
                    <a:pt x="44" y="264"/>
                  </a:lnTo>
                  <a:lnTo>
                    <a:pt x="49" y="263"/>
                  </a:lnTo>
                  <a:lnTo>
                    <a:pt x="56" y="263"/>
                  </a:lnTo>
                  <a:lnTo>
                    <a:pt x="62" y="262"/>
                  </a:lnTo>
                  <a:lnTo>
                    <a:pt x="67" y="260"/>
                  </a:lnTo>
                  <a:lnTo>
                    <a:pt x="73" y="259"/>
                  </a:lnTo>
                  <a:lnTo>
                    <a:pt x="81" y="258"/>
                  </a:lnTo>
                  <a:lnTo>
                    <a:pt x="88" y="256"/>
                  </a:lnTo>
                  <a:lnTo>
                    <a:pt x="96" y="254"/>
                  </a:lnTo>
                  <a:lnTo>
                    <a:pt x="103" y="253"/>
                  </a:lnTo>
                  <a:lnTo>
                    <a:pt x="112" y="250"/>
                  </a:lnTo>
                  <a:lnTo>
                    <a:pt x="121" y="249"/>
                  </a:lnTo>
                  <a:lnTo>
                    <a:pt x="130" y="246"/>
                  </a:lnTo>
                  <a:lnTo>
                    <a:pt x="139" y="244"/>
                  </a:lnTo>
                  <a:lnTo>
                    <a:pt x="147" y="241"/>
                  </a:lnTo>
                  <a:lnTo>
                    <a:pt x="157" y="239"/>
                  </a:lnTo>
                  <a:lnTo>
                    <a:pt x="166" y="236"/>
                  </a:lnTo>
                  <a:lnTo>
                    <a:pt x="176" y="234"/>
                  </a:lnTo>
                  <a:lnTo>
                    <a:pt x="187" y="230"/>
                  </a:lnTo>
                  <a:lnTo>
                    <a:pt x="197" y="228"/>
                  </a:lnTo>
                  <a:lnTo>
                    <a:pt x="208" y="224"/>
                  </a:lnTo>
                  <a:lnTo>
                    <a:pt x="218" y="220"/>
                  </a:lnTo>
                  <a:lnTo>
                    <a:pt x="229" y="215"/>
                  </a:lnTo>
                  <a:lnTo>
                    <a:pt x="240" y="213"/>
                  </a:lnTo>
                  <a:lnTo>
                    <a:pt x="250" y="207"/>
                  </a:lnTo>
                  <a:lnTo>
                    <a:pt x="263" y="202"/>
                  </a:lnTo>
                  <a:lnTo>
                    <a:pt x="274" y="197"/>
                  </a:lnTo>
                  <a:lnTo>
                    <a:pt x="287" y="194"/>
                  </a:lnTo>
                  <a:lnTo>
                    <a:pt x="297" y="187"/>
                  </a:lnTo>
                  <a:lnTo>
                    <a:pt x="309" y="182"/>
                  </a:lnTo>
                  <a:lnTo>
                    <a:pt x="322" y="177"/>
                  </a:lnTo>
                  <a:lnTo>
                    <a:pt x="334" y="172"/>
                  </a:lnTo>
                  <a:lnTo>
                    <a:pt x="346" y="166"/>
                  </a:lnTo>
                  <a:lnTo>
                    <a:pt x="358" y="160"/>
                  </a:lnTo>
                  <a:lnTo>
                    <a:pt x="372" y="153"/>
                  </a:lnTo>
                  <a:lnTo>
                    <a:pt x="385" y="147"/>
                  </a:lnTo>
                  <a:lnTo>
                    <a:pt x="396" y="138"/>
                  </a:lnTo>
                  <a:lnTo>
                    <a:pt x="408" y="132"/>
                  </a:lnTo>
                  <a:lnTo>
                    <a:pt x="422" y="125"/>
                  </a:lnTo>
                  <a:lnTo>
                    <a:pt x="435" y="117"/>
                  </a:lnTo>
                  <a:lnTo>
                    <a:pt x="447" y="108"/>
                  </a:lnTo>
                  <a:lnTo>
                    <a:pt x="461" y="99"/>
                  </a:lnTo>
                  <a:lnTo>
                    <a:pt x="474" y="92"/>
                  </a:lnTo>
                  <a:lnTo>
                    <a:pt x="486" y="83"/>
                  </a:lnTo>
                  <a:lnTo>
                    <a:pt x="500" y="73"/>
                  </a:lnTo>
                  <a:lnTo>
                    <a:pt x="513" y="63"/>
                  </a:lnTo>
                  <a:lnTo>
                    <a:pt x="525" y="53"/>
                  </a:lnTo>
                  <a:lnTo>
                    <a:pt x="539" y="43"/>
                  </a:lnTo>
                  <a:lnTo>
                    <a:pt x="551" y="33"/>
                  </a:lnTo>
                  <a:lnTo>
                    <a:pt x="564" y="21"/>
                  </a:lnTo>
                  <a:lnTo>
                    <a:pt x="578" y="10"/>
                  </a:lnTo>
                  <a:lnTo>
                    <a:pt x="590" y="0"/>
                  </a:lnTo>
                  <a:lnTo>
                    <a:pt x="678" y="55"/>
                  </a:lnTo>
                  <a:lnTo>
                    <a:pt x="677" y="55"/>
                  </a:lnTo>
                  <a:lnTo>
                    <a:pt x="674" y="58"/>
                  </a:lnTo>
                  <a:lnTo>
                    <a:pt x="669" y="60"/>
                  </a:lnTo>
                  <a:lnTo>
                    <a:pt x="664" y="65"/>
                  </a:lnTo>
                  <a:lnTo>
                    <a:pt x="659" y="67"/>
                  </a:lnTo>
                  <a:lnTo>
                    <a:pt x="656" y="70"/>
                  </a:lnTo>
                  <a:lnTo>
                    <a:pt x="652" y="73"/>
                  </a:lnTo>
                  <a:lnTo>
                    <a:pt x="647" y="77"/>
                  </a:lnTo>
                  <a:lnTo>
                    <a:pt x="642" y="81"/>
                  </a:lnTo>
                  <a:lnTo>
                    <a:pt x="636" y="84"/>
                  </a:lnTo>
                  <a:lnTo>
                    <a:pt x="631" y="88"/>
                  </a:lnTo>
                  <a:lnTo>
                    <a:pt x="624" y="93"/>
                  </a:lnTo>
                  <a:lnTo>
                    <a:pt x="617" y="97"/>
                  </a:lnTo>
                  <a:lnTo>
                    <a:pt x="609" y="102"/>
                  </a:lnTo>
                  <a:lnTo>
                    <a:pt x="602" y="106"/>
                  </a:lnTo>
                  <a:lnTo>
                    <a:pt x="595" y="111"/>
                  </a:lnTo>
                  <a:lnTo>
                    <a:pt x="587" y="114"/>
                  </a:lnTo>
                  <a:lnTo>
                    <a:pt x="579" y="121"/>
                  </a:lnTo>
                  <a:lnTo>
                    <a:pt x="570" y="126"/>
                  </a:lnTo>
                  <a:lnTo>
                    <a:pt x="561" y="131"/>
                  </a:lnTo>
                  <a:lnTo>
                    <a:pt x="551" y="136"/>
                  </a:lnTo>
                  <a:lnTo>
                    <a:pt x="543" y="142"/>
                  </a:lnTo>
                  <a:lnTo>
                    <a:pt x="533" y="147"/>
                  </a:lnTo>
                  <a:lnTo>
                    <a:pt x="523" y="152"/>
                  </a:lnTo>
                  <a:lnTo>
                    <a:pt x="513" y="158"/>
                  </a:lnTo>
                  <a:lnTo>
                    <a:pt x="501" y="163"/>
                  </a:lnTo>
                  <a:lnTo>
                    <a:pt x="490" y="170"/>
                  </a:lnTo>
                  <a:lnTo>
                    <a:pt x="480" y="176"/>
                  </a:lnTo>
                  <a:lnTo>
                    <a:pt x="467" y="181"/>
                  </a:lnTo>
                  <a:lnTo>
                    <a:pt x="456" y="186"/>
                  </a:lnTo>
                  <a:lnTo>
                    <a:pt x="444" y="192"/>
                  </a:lnTo>
                  <a:lnTo>
                    <a:pt x="431" y="197"/>
                  </a:lnTo>
                  <a:lnTo>
                    <a:pt x="417" y="202"/>
                  </a:lnTo>
                  <a:lnTo>
                    <a:pt x="405" y="209"/>
                  </a:lnTo>
                  <a:lnTo>
                    <a:pt x="391" y="214"/>
                  </a:lnTo>
                  <a:lnTo>
                    <a:pt x="378" y="220"/>
                  </a:lnTo>
                  <a:lnTo>
                    <a:pt x="364" y="225"/>
                  </a:lnTo>
                  <a:lnTo>
                    <a:pt x="351" y="230"/>
                  </a:lnTo>
                  <a:lnTo>
                    <a:pt x="337" y="235"/>
                  </a:lnTo>
                  <a:lnTo>
                    <a:pt x="323" y="240"/>
                  </a:lnTo>
                  <a:lnTo>
                    <a:pt x="308" y="244"/>
                  </a:lnTo>
                  <a:lnTo>
                    <a:pt x="293" y="249"/>
                  </a:lnTo>
                  <a:lnTo>
                    <a:pt x="278" y="253"/>
                  </a:lnTo>
                  <a:lnTo>
                    <a:pt x="264" y="258"/>
                  </a:lnTo>
                  <a:lnTo>
                    <a:pt x="248" y="262"/>
                  </a:lnTo>
                  <a:lnTo>
                    <a:pt x="233" y="265"/>
                  </a:lnTo>
                  <a:lnTo>
                    <a:pt x="216" y="269"/>
                  </a:lnTo>
                  <a:lnTo>
                    <a:pt x="201" y="273"/>
                  </a:lnTo>
                  <a:lnTo>
                    <a:pt x="185" y="275"/>
                  </a:lnTo>
                  <a:lnTo>
                    <a:pt x="169" y="279"/>
                  </a:lnTo>
                  <a:lnTo>
                    <a:pt x="152" y="282"/>
                  </a:lnTo>
                  <a:lnTo>
                    <a:pt x="136" y="285"/>
                  </a:lnTo>
                  <a:lnTo>
                    <a:pt x="118" y="287"/>
                  </a:lnTo>
                  <a:lnTo>
                    <a:pt x="102" y="288"/>
                  </a:lnTo>
                  <a:lnTo>
                    <a:pt x="86" y="290"/>
                  </a:lnTo>
                  <a:lnTo>
                    <a:pt x="69" y="292"/>
                  </a:lnTo>
                  <a:lnTo>
                    <a:pt x="51" y="293"/>
                  </a:lnTo>
                  <a:lnTo>
                    <a:pt x="34" y="293"/>
                  </a:lnTo>
                  <a:lnTo>
                    <a:pt x="17" y="294"/>
                  </a:lnTo>
                  <a:lnTo>
                    <a:pt x="0" y="295"/>
                  </a:lnTo>
                  <a:lnTo>
                    <a:pt x="5" y="280"/>
                  </a:lnTo>
                  <a:lnTo>
                    <a:pt x="10" y="26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26" name="Freeform 87"/>
            <p:cNvSpPr>
              <a:spLocks/>
            </p:cNvSpPr>
            <p:nvPr/>
          </p:nvSpPr>
          <p:spPr bwMode="auto">
            <a:xfrm>
              <a:off x="3190" y="3013"/>
              <a:ext cx="199" cy="119"/>
            </a:xfrm>
            <a:custGeom>
              <a:avLst/>
              <a:gdLst>
                <a:gd name="T0" fmla="*/ 32 w 596"/>
                <a:gd name="T1" fmla="*/ 14 h 358"/>
                <a:gd name="T2" fmla="*/ 29 w 596"/>
                <a:gd name="T3" fmla="*/ 35 h 358"/>
                <a:gd name="T4" fmla="*/ 25 w 596"/>
                <a:gd name="T5" fmla="*/ 62 h 358"/>
                <a:gd name="T6" fmla="*/ 25 w 596"/>
                <a:gd name="T7" fmla="*/ 94 h 358"/>
                <a:gd name="T8" fmla="*/ 25 w 596"/>
                <a:gd name="T9" fmla="*/ 128 h 358"/>
                <a:gd name="T10" fmla="*/ 31 w 596"/>
                <a:gd name="T11" fmla="*/ 166 h 358"/>
                <a:gd name="T12" fmla="*/ 42 w 596"/>
                <a:gd name="T13" fmla="*/ 201 h 358"/>
                <a:gd name="T14" fmla="*/ 61 w 596"/>
                <a:gd name="T15" fmla="*/ 236 h 358"/>
                <a:gd name="T16" fmla="*/ 86 w 596"/>
                <a:gd name="T17" fmla="*/ 268 h 358"/>
                <a:gd name="T18" fmla="*/ 121 w 596"/>
                <a:gd name="T19" fmla="*/ 295 h 358"/>
                <a:gd name="T20" fmla="*/ 168 w 596"/>
                <a:gd name="T21" fmla="*/ 317 h 358"/>
                <a:gd name="T22" fmla="*/ 226 w 596"/>
                <a:gd name="T23" fmla="*/ 331 h 358"/>
                <a:gd name="T24" fmla="*/ 285 w 596"/>
                <a:gd name="T25" fmla="*/ 331 h 358"/>
                <a:gd name="T26" fmla="*/ 339 w 596"/>
                <a:gd name="T27" fmla="*/ 322 h 358"/>
                <a:gd name="T28" fmla="*/ 385 w 596"/>
                <a:gd name="T29" fmla="*/ 303 h 358"/>
                <a:gd name="T30" fmla="*/ 426 w 596"/>
                <a:gd name="T31" fmla="*/ 277 h 358"/>
                <a:gd name="T32" fmla="*/ 460 w 596"/>
                <a:gd name="T33" fmla="*/ 243 h 358"/>
                <a:gd name="T34" fmla="*/ 489 w 596"/>
                <a:gd name="T35" fmla="*/ 206 h 358"/>
                <a:gd name="T36" fmla="*/ 513 w 596"/>
                <a:gd name="T37" fmla="*/ 169 h 358"/>
                <a:gd name="T38" fmla="*/ 533 w 596"/>
                <a:gd name="T39" fmla="*/ 132 h 358"/>
                <a:gd name="T40" fmla="*/ 548 w 596"/>
                <a:gd name="T41" fmla="*/ 97 h 358"/>
                <a:gd name="T42" fmla="*/ 559 w 596"/>
                <a:gd name="T43" fmla="*/ 67 h 358"/>
                <a:gd name="T44" fmla="*/ 566 w 596"/>
                <a:gd name="T45" fmla="*/ 44 h 358"/>
                <a:gd name="T46" fmla="*/ 572 w 596"/>
                <a:gd name="T47" fmla="*/ 26 h 358"/>
                <a:gd name="T48" fmla="*/ 592 w 596"/>
                <a:gd name="T49" fmla="*/ 47 h 358"/>
                <a:gd name="T50" fmla="*/ 586 w 596"/>
                <a:gd name="T51" fmla="*/ 65 h 358"/>
                <a:gd name="T52" fmla="*/ 578 w 596"/>
                <a:gd name="T53" fmla="*/ 91 h 358"/>
                <a:gd name="T54" fmla="*/ 566 w 596"/>
                <a:gd name="T55" fmla="*/ 122 h 358"/>
                <a:gd name="T56" fmla="*/ 551 w 596"/>
                <a:gd name="T57" fmla="*/ 156 h 358"/>
                <a:gd name="T58" fmla="*/ 532 w 596"/>
                <a:gd name="T59" fmla="*/ 191 h 358"/>
                <a:gd name="T60" fmla="*/ 508 w 596"/>
                <a:gd name="T61" fmla="*/ 228 h 358"/>
                <a:gd name="T62" fmla="*/ 479 w 596"/>
                <a:gd name="T63" fmla="*/ 262 h 358"/>
                <a:gd name="T64" fmla="*/ 446 w 596"/>
                <a:gd name="T65" fmla="*/ 294 h 358"/>
                <a:gd name="T66" fmla="*/ 405 w 596"/>
                <a:gd name="T67" fmla="*/ 321 h 358"/>
                <a:gd name="T68" fmla="*/ 361 w 596"/>
                <a:gd name="T69" fmla="*/ 342 h 358"/>
                <a:gd name="T70" fmla="*/ 310 w 596"/>
                <a:gd name="T71" fmla="*/ 355 h 358"/>
                <a:gd name="T72" fmla="*/ 257 w 596"/>
                <a:gd name="T73" fmla="*/ 358 h 358"/>
                <a:gd name="T74" fmla="*/ 209 w 596"/>
                <a:gd name="T75" fmla="*/ 355 h 358"/>
                <a:gd name="T76" fmla="*/ 168 w 596"/>
                <a:gd name="T77" fmla="*/ 344 h 358"/>
                <a:gd name="T78" fmla="*/ 130 w 596"/>
                <a:gd name="T79" fmla="*/ 331 h 358"/>
                <a:gd name="T80" fmla="*/ 101 w 596"/>
                <a:gd name="T81" fmla="*/ 313 h 358"/>
                <a:gd name="T82" fmla="*/ 74 w 596"/>
                <a:gd name="T83" fmla="*/ 290 h 358"/>
                <a:gd name="T84" fmla="*/ 54 w 596"/>
                <a:gd name="T85" fmla="*/ 268 h 358"/>
                <a:gd name="T86" fmla="*/ 35 w 596"/>
                <a:gd name="T87" fmla="*/ 244 h 358"/>
                <a:gd name="T88" fmla="*/ 22 w 596"/>
                <a:gd name="T89" fmla="*/ 220 h 358"/>
                <a:gd name="T90" fmla="*/ 12 w 596"/>
                <a:gd name="T91" fmla="*/ 197 h 358"/>
                <a:gd name="T92" fmla="*/ 6 w 596"/>
                <a:gd name="T93" fmla="*/ 177 h 358"/>
                <a:gd name="T94" fmla="*/ 1 w 596"/>
                <a:gd name="T95" fmla="*/ 153 h 358"/>
                <a:gd name="T96" fmla="*/ 0 w 596"/>
                <a:gd name="T97" fmla="*/ 133 h 358"/>
                <a:gd name="T98" fmla="*/ 0 w 596"/>
                <a:gd name="T99" fmla="*/ 107 h 358"/>
                <a:gd name="T100" fmla="*/ 0 w 596"/>
                <a:gd name="T101" fmla="*/ 81 h 358"/>
                <a:gd name="T102" fmla="*/ 0 w 596"/>
                <a:gd name="T103" fmla="*/ 55 h 358"/>
                <a:gd name="T104" fmla="*/ 1 w 596"/>
                <a:gd name="T105" fmla="*/ 37 h 358"/>
                <a:gd name="T106" fmla="*/ 1 w 596"/>
                <a:gd name="T107" fmla="*/ 23 h 35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96"/>
                <a:gd name="T163" fmla="*/ 0 h 358"/>
                <a:gd name="T164" fmla="*/ 596 w 596"/>
                <a:gd name="T165" fmla="*/ 358 h 35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96" h="358">
                  <a:moveTo>
                    <a:pt x="1" y="23"/>
                  </a:moveTo>
                  <a:lnTo>
                    <a:pt x="36" y="0"/>
                  </a:lnTo>
                  <a:lnTo>
                    <a:pt x="35" y="6"/>
                  </a:lnTo>
                  <a:lnTo>
                    <a:pt x="34" y="13"/>
                  </a:lnTo>
                  <a:lnTo>
                    <a:pt x="32" y="14"/>
                  </a:lnTo>
                  <a:lnTo>
                    <a:pt x="31" y="18"/>
                  </a:lnTo>
                  <a:lnTo>
                    <a:pt x="31" y="23"/>
                  </a:lnTo>
                  <a:lnTo>
                    <a:pt x="30" y="26"/>
                  </a:lnTo>
                  <a:lnTo>
                    <a:pt x="30" y="30"/>
                  </a:lnTo>
                  <a:lnTo>
                    <a:pt x="29" y="35"/>
                  </a:lnTo>
                  <a:lnTo>
                    <a:pt x="29" y="40"/>
                  </a:lnTo>
                  <a:lnTo>
                    <a:pt x="29" y="47"/>
                  </a:lnTo>
                  <a:lnTo>
                    <a:pt x="26" y="50"/>
                  </a:lnTo>
                  <a:lnTo>
                    <a:pt x="26" y="57"/>
                  </a:lnTo>
                  <a:lnTo>
                    <a:pt x="25" y="62"/>
                  </a:lnTo>
                  <a:lnTo>
                    <a:pt x="25" y="68"/>
                  </a:lnTo>
                  <a:lnTo>
                    <a:pt x="25" y="74"/>
                  </a:lnTo>
                  <a:lnTo>
                    <a:pt x="25" y="81"/>
                  </a:lnTo>
                  <a:lnTo>
                    <a:pt x="25" y="87"/>
                  </a:lnTo>
                  <a:lnTo>
                    <a:pt x="25" y="94"/>
                  </a:lnTo>
                  <a:lnTo>
                    <a:pt x="25" y="101"/>
                  </a:lnTo>
                  <a:lnTo>
                    <a:pt x="25" y="107"/>
                  </a:lnTo>
                  <a:lnTo>
                    <a:pt x="25" y="114"/>
                  </a:lnTo>
                  <a:lnTo>
                    <a:pt x="25" y="122"/>
                  </a:lnTo>
                  <a:lnTo>
                    <a:pt x="25" y="128"/>
                  </a:lnTo>
                  <a:lnTo>
                    <a:pt x="26" y="136"/>
                  </a:lnTo>
                  <a:lnTo>
                    <a:pt x="27" y="143"/>
                  </a:lnTo>
                  <a:lnTo>
                    <a:pt x="30" y="151"/>
                  </a:lnTo>
                  <a:lnTo>
                    <a:pt x="30" y="157"/>
                  </a:lnTo>
                  <a:lnTo>
                    <a:pt x="31" y="166"/>
                  </a:lnTo>
                  <a:lnTo>
                    <a:pt x="34" y="172"/>
                  </a:lnTo>
                  <a:lnTo>
                    <a:pt x="35" y="180"/>
                  </a:lnTo>
                  <a:lnTo>
                    <a:pt x="37" y="186"/>
                  </a:lnTo>
                  <a:lnTo>
                    <a:pt x="40" y="194"/>
                  </a:lnTo>
                  <a:lnTo>
                    <a:pt x="42" y="201"/>
                  </a:lnTo>
                  <a:lnTo>
                    <a:pt x="46" y="209"/>
                  </a:lnTo>
                  <a:lnTo>
                    <a:pt x="49" y="215"/>
                  </a:lnTo>
                  <a:lnTo>
                    <a:pt x="52" y="223"/>
                  </a:lnTo>
                  <a:lnTo>
                    <a:pt x="56" y="229"/>
                  </a:lnTo>
                  <a:lnTo>
                    <a:pt x="61" y="236"/>
                  </a:lnTo>
                  <a:lnTo>
                    <a:pt x="65" y="243"/>
                  </a:lnTo>
                  <a:lnTo>
                    <a:pt x="70" y="249"/>
                  </a:lnTo>
                  <a:lnTo>
                    <a:pt x="75" y="255"/>
                  </a:lnTo>
                  <a:lnTo>
                    <a:pt x="81" y="263"/>
                  </a:lnTo>
                  <a:lnTo>
                    <a:pt x="86" y="268"/>
                  </a:lnTo>
                  <a:lnTo>
                    <a:pt x="93" y="274"/>
                  </a:lnTo>
                  <a:lnTo>
                    <a:pt x="99" y="279"/>
                  </a:lnTo>
                  <a:lnTo>
                    <a:pt x="106" y="285"/>
                  </a:lnTo>
                  <a:lnTo>
                    <a:pt x="113" y="290"/>
                  </a:lnTo>
                  <a:lnTo>
                    <a:pt x="121" y="295"/>
                  </a:lnTo>
                  <a:lnTo>
                    <a:pt x="130" y="300"/>
                  </a:lnTo>
                  <a:lnTo>
                    <a:pt x="139" y="306"/>
                  </a:lnTo>
                  <a:lnTo>
                    <a:pt x="148" y="308"/>
                  </a:lnTo>
                  <a:lnTo>
                    <a:pt x="158" y="313"/>
                  </a:lnTo>
                  <a:lnTo>
                    <a:pt x="168" y="317"/>
                  </a:lnTo>
                  <a:lnTo>
                    <a:pt x="178" y="319"/>
                  </a:lnTo>
                  <a:lnTo>
                    <a:pt x="189" y="323"/>
                  </a:lnTo>
                  <a:lnTo>
                    <a:pt x="200" y="326"/>
                  </a:lnTo>
                  <a:lnTo>
                    <a:pt x="213" y="328"/>
                  </a:lnTo>
                  <a:lnTo>
                    <a:pt x="226" y="331"/>
                  </a:lnTo>
                  <a:lnTo>
                    <a:pt x="237" y="331"/>
                  </a:lnTo>
                  <a:lnTo>
                    <a:pt x="249" y="333"/>
                  </a:lnTo>
                  <a:lnTo>
                    <a:pt x="262" y="333"/>
                  </a:lnTo>
                  <a:lnTo>
                    <a:pt x="273" y="333"/>
                  </a:lnTo>
                  <a:lnTo>
                    <a:pt x="285" y="331"/>
                  </a:lnTo>
                  <a:lnTo>
                    <a:pt x="296" y="331"/>
                  </a:lnTo>
                  <a:lnTo>
                    <a:pt x="307" y="329"/>
                  </a:lnTo>
                  <a:lnTo>
                    <a:pt x="318" y="328"/>
                  </a:lnTo>
                  <a:lnTo>
                    <a:pt x="327" y="324"/>
                  </a:lnTo>
                  <a:lnTo>
                    <a:pt x="339" y="322"/>
                  </a:lnTo>
                  <a:lnTo>
                    <a:pt x="349" y="318"/>
                  </a:lnTo>
                  <a:lnTo>
                    <a:pt x="359" y="316"/>
                  </a:lnTo>
                  <a:lnTo>
                    <a:pt x="367" y="312"/>
                  </a:lnTo>
                  <a:lnTo>
                    <a:pt x="376" y="307"/>
                  </a:lnTo>
                  <a:lnTo>
                    <a:pt x="385" y="303"/>
                  </a:lnTo>
                  <a:lnTo>
                    <a:pt x="394" y="299"/>
                  </a:lnTo>
                  <a:lnTo>
                    <a:pt x="403" y="293"/>
                  </a:lnTo>
                  <a:lnTo>
                    <a:pt x="410" y="288"/>
                  </a:lnTo>
                  <a:lnTo>
                    <a:pt x="419" y="282"/>
                  </a:lnTo>
                  <a:lnTo>
                    <a:pt x="426" y="277"/>
                  </a:lnTo>
                  <a:lnTo>
                    <a:pt x="433" y="269"/>
                  </a:lnTo>
                  <a:lnTo>
                    <a:pt x="440" y="263"/>
                  </a:lnTo>
                  <a:lnTo>
                    <a:pt x="448" y="256"/>
                  </a:lnTo>
                  <a:lnTo>
                    <a:pt x="454" y="250"/>
                  </a:lnTo>
                  <a:lnTo>
                    <a:pt x="460" y="243"/>
                  </a:lnTo>
                  <a:lnTo>
                    <a:pt x="467" y="235"/>
                  </a:lnTo>
                  <a:lnTo>
                    <a:pt x="472" y="229"/>
                  </a:lnTo>
                  <a:lnTo>
                    <a:pt x="479" y="221"/>
                  </a:lnTo>
                  <a:lnTo>
                    <a:pt x="483" y="214"/>
                  </a:lnTo>
                  <a:lnTo>
                    <a:pt x="489" y="206"/>
                  </a:lnTo>
                  <a:lnTo>
                    <a:pt x="494" y="200"/>
                  </a:lnTo>
                  <a:lnTo>
                    <a:pt x="500" y="192"/>
                  </a:lnTo>
                  <a:lnTo>
                    <a:pt x="504" y="184"/>
                  </a:lnTo>
                  <a:lnTo>
                    <a:pt x="509" y="177"/>
                  </a:lnTo>
                  <a:lnTo>
                    <a:pt x="513" y="169"/>
                  </a:lnTo>
                  <a:lnTo>
                    <a:pt x="518" y="161"/>
                  </a:lnTo>
                  <a:lnTo>
                    <a:pt x="522" y="153"/>
                  </a:lnTo>
                  <a:lnTo>
                    <a:pt x="526" y="146"/>
                  </a:lnTo>
                  <a:lnTo>
                    <a:pt x="529" y="138"/>
                  </a:lnTo>
                  <a:lnTo>
                    <a:pt x="533" y="132"/>
                  </a:lnTo>
                  <a:lnTo>
                    <a:pt x="536" y="125"/>
                  </a:lnTo>
                  <a:lnTo>
                    <a:pt x="538" y="117"/>
                  </a:lnTo>
                  <a:lnTo>
                    <a:pt x="542" y="109"/>
                  </a:lnTo>
                  <a:lnTo>
                    <a:pt x="544" y="103"/>
                  </a:lnTo>
                  <a:lnTo>
                    <a:pt x="548" y="97"/>
                  </a:lnTo>
                  <a:lnTo>
                    <a:pt x="551" y="91"/>
                  </a:lnTo>
                  <a:lnTo>
                    <a:pt x="553" y="84"/>
                  </a:lnTo>
                  <a:lnTo>
                    <a:pt x="556" y="79"/>
                  </a:lnTo>
                  <a:lnTo>
                    <a:pt x="557" y="73"/>
                  </a:lnTo>
                  <a:lnTo>
                    <a:pt x="559" y="67"/>
                  </a:lnTo>
                  <a:lnTo>
                    <a:pt x="561" y="62"/>
                  </a:lnTo>
                  <a:lnTo>
                    <a:pt x="562" y="57"/>
                  </a:lnTo>
                  <a:lnTo>
                    <a:pt x="563" y="52"/>
                  </a:lnTo>
                  <a:lnTo>
                    <a:pt x="564" y="48"/>
                  </a:lnTo>
                  <a:lnTo>
                    <a:pt x="566" y="44"/>
                  </a:lnTo>
                  <a:lnTo>
                    <a:pt x="567" y="40"/>
                  </a:lnTo>
                  <a:lnTo>
                    <a:pt x="569" y="34"/>
                  </a:lnTo>
                  <a:lnTo>
                    <a:pt x="571" y="30"/>
                  </a:lnTo>
                  <a:lnTo>
                    <a:pt x="571" y="28"/>
                  </a:lnTo>
                  <a:lnTo>
                    <a:pt x="572" y="26"/>
                  </a:lnTo>
                  <a:lnTo>
                    <a:pt x="596" y="34"/>
                  </a:lnTo>
                  <a:lnTo>
                    <a:pt x="595" y="34"/>
                  </a:lnTo>
                  <a:lnTo>
                    <a:pt x="595" y="37"/>
                  </a:lnTo>
                  <a:lnTo>
                    <a:pt x="593" y="40"/>
                  </a:lnTo>
                  <a:lnTo>
                    <a:pt x="592" y="47"/>
                  </a:lnTo>
                  <a:lnTo>
                    <a:pt x="591" y="49"/>
                  </a:lnTo>
                  <a:lnTo>
                    <a:pt x="591" y="53"/>
                  </a:lnTo>
                  <a:lnTo>
                    <a:pt x="588" y="57"/>
                  </a:lnTo>
                  <a:lnTo>
                    <a:pt x="588" y="62"/>
                  </a:lnTo>
                  <a:lnTo>
                    <a:pt x="586" y="65"/>
                  </a:lnTo>
                  <a:lnTo>
                    <a:pt x="586" y="69"/>
                  </a:lnTo>
                  <a:lnTo>
                    <a:pt x="583" y="74"/>
                  </a:lnTo>
                  <a:lnTo>
                    <a:pt x="582" y="81"/>
                  </a:lnTo>
                  <a:lnTo>
                    <a:pt x="581" y="86"/>
                  </a:lnTo>
                  <a:lnTo>
                    <a:pt x="578" y="91"/>
                  </a:lnTo>
                  <a:lnTo>
                    <a:pt x="576" y="97"/>
                  </a:lnTo>
                  <a:lnTo>
                    <a:pt x="575" y="103"/>
                  </a:lnTo>
                  <a:lnTo>
                    <a:pt x="571" y="108"/>
                  </a:lnTo>
                  <a:lnTo>
                    <a:pt x="569" y="114"/>
                  </a:lnTo>
                  <a:lnTo>
                    <a:pt x="566" y="122"/>
                  </a:lnTo>
                  <a:lnTo>
                    <a:pt x="564" y="128"/>
                  </a:lnTo>
                  <a:lnTo>
                    <a:pt x="561" y="135"/>
                  </a:lnTo>
                  <a:lnTo>
                    <a:pt x="558" y="141"/>
                  </a:lnTo>
                  <a:lnTo>
                    <a:pt x="554" y="148"/>
                  </a:lnTo>
                  <a:lnTo>
                    <a:pt x="551" y="156"/>
                  </a:lnTo>
                  <a:lnTo>
                    <a:pt x="547" y="162"/>
                  </a:lnTo>
                  <a:lnTo>
                    <a:pt x="543" y="170"/>
                  </a:lnTo>
                  <a:lnTo>
                    <a:pt x="541" y="177"/>
                  </a:lnTo>
                  <a:lnTo>
                    <a:pt x="537" y="185"/>
                  </a:lnTo>
                  <a:lnTo>
                    <a:pt x="532" y="191"/>
                  </a:lnTo>
                  <a:lnTo>
                    <a:pt x="527" y="200"/>
                  </a:lnTo>
                  <a:lnTo>
                    <a:pt x="522" y="206"/>
                  </a:lnTo>
                  <a:lnTo>
                    <a:pt x="518" y="214"/>
                  </a:lnTo>
                  <a:lnTo>
                    <a:pt x="513" y="220"/>
                  </a:lnTo>
                  <a:lnTo>
                    <a:pt x="508" y="228"/>
                  </a:lnTo>
                  <a:lnTo>
                    <a:pt x="503" y="234"/>
                  </a:lnTo>
                  <a:lnTo>
                    <a:pt x="498" y="241"/>
                  </a:lnTo>
                  <a:lnTo>
                    <a:pt x="492" y="248"/>
                  </a:lnTo>
                  <a:lnTo>
                    <a:pt x="485" y="255"/>
                  </a:lnTo>
                  <a:lnTo>
                    <a:pt x="479" y="262"/>
                  </a:lnTo>
                  <a:lnTo>
                    <a:pt x="473" y="269"/>
                  </a:lnTo>
                  <a:lnTo>
                    <a:pt x="465" y="275"/>
                  </a:lnTo>
                  <a:lnTo>
                    <a:pt x="459" y="282"/>
                  </a:lnTo>
                  <a:lnTo>
                    <a:pt x="453" y="288"/>
                  </a:lnTo>
                  <a:lnTo>
                    <a:pt x="446" y="294"/>
                  </a:lnTo>
                  <a:lnTo>
                    <a:pt x="438" y="299"/>
                  </a:lnTo>
                  <a:lnTo>
                    <a:pt x="430" y="306"/>
                  </a:lnTo>
                  <a:lnTo>
                    <a:pt x="421" y="311"/>
                  </a:lnTo>
                  <a:lnTo>
                    <a:pt x="414" y="317"/>
                  </a:lnTo>
                  <a:lnTo>
                    <a:pt x="405" y="321"/>
                  </a:lnTo>
                  <a:lnTo>
                    <a:pt x="398" y="326"/>
                  </a:lnTo>
                  <a:lnTo>
                    <a:pt x="389" y="329"/>
                  </a:lnTo>
                  <a:lnTo>
                    <a:pt x="380" y="334"/>
                  </a:lnTo>
                  <a:lnTo>
                    <a:pt x="370" y="338"/>
                  </a:lnTo>
                  <a:lnTo>
                    <a:pt x="361" y="342"/>
                  </a:lnTo>
                  <a:lnTo>
                    <a:pt x="351" y="344"/>
                  </a:lnTo>
                  <a:lnTo>
                    <a:pt x="342" y="348"/>
                  </a:lnTo>
                  <a:lnTo>
                    <a:pt x="331" y="351"/>
                  </a:lnTo>
                  <a:lnTo>
                    <a:pt x="321" y="352"/>
                  </a:lnTo>
                  <a:lnTo>
                    <a:pt x="310" y="355"/>
                  </a:lnTo>
                  <a:lnTo>
                    <a:pt x="301" y="357"/>
                  </a:lnTo>
                  <a:lnTo>
                    <a:pt x="288" y="357"/>
                  </a:lnTo>
                  <a:lnTo>
                    <a:pt x="277" y="358"/>
                  </a:lnTo>
                  <a:lnTo>
                    <a:pt x="267" y="358"/>
                  </a:lnTo>
                  <a:lnTo>
                    <a:pt x="257" y="358"/>
                  </a:lnTo>
                  <a:lnTo>
                    <a:pt x="247" y="357"/>
                  </a:lnTo>
                  <a:lnTo>
                    <a:pt x="237" y="357"/>
                  </a:lnTo>
                  <a:lnTo>
                    <a:pt x="227" y="357"/>
                  </a:lnTo>
                  <a:lnTo>
                    <a:pt x="218" y="356"/>
                  </a:lnTo>
                  <a:lnTo>
                    <a:pt x="209" y="355"/>
                  </a:lnTo>
                  <a:lnTo>
                    <a:pt x="199" y="353"/>
                  </a:lnTo>
                  <a:lnTo>
                    <a:pt x="192" y="351"/>
                  </a:lnTo>
                  <a:lnTo>
                    <a:pt x="184" y="350"/>
                  </a:lnTo>
                  <a:lnTo>
                    <a:pt x="175" y="347"/>
                  </a:lnTo>
                  <a:lnTo>
                    <a:pt x="168" y="344"/>
                  </a:lnTo>
                  <a:lnTo>
                    <a:pt x="159" y="342"/>
                  </a:lnTo>
                  <a:lnTo>
                    <a:pt x="153" y="341"/>
                  </a:lnTo>
                  <a:lnTo>
                    <a:pt x="145" y="337"/>
                  </a:lnTo>
                  <a:lnTo>
                    <a:pt x="138" y="334"/>
                  </a:lnTo>
                  <a:lnTo>
                    <a:pt x="130" y="331"/>
                  </a:lnTo>
                  <a:lnTo>
                    <a:pt x="124" y="328"/>
                  </a:lnTo>
                  <a:lnTo>
                    <a:pt x="118" y="323"/>
                  </a:lnTo>
                  <a:lnTo>
                    <a:pt x="111" y="319"/>
                  </a:lnTo>
                  <a:lnTo>
                    <a:pt x="106" y="317"/>
                  </a:lnTo>
                  <a:lnTo>
                    <a:pt x="101" y="313"/>
                  </a:lnTo>
                  <a:lnTo>
                    <a:pt x="95" y="308"/>
                  </a:lnTo>
                  <a:lnTo>
                    <a:pt x="90" y="304"/>
                  </a:lnTo>
                  <a:lnTo>
                    <a:pt x="84" y="300"/>
                  </a:lnTo>
                  <a:lnTo>
                    <a:pt x="79" y="295"/>
                  </a:lnTo>
                  <a:lnTo>
                    <a:pt x="74" y="290"/>
                  </a:lnTo>
                  <a:lnTo>
                    <a:pt x="70" y="287"/>
                  </a:lnTo>
                  <a:lnTo>
                    <a:pt x="66" y="283"/>
                  </a:lnTo>
                  <a:lnTo>
                    <a:pt x="62" y="278"/>
                  </a:lnTo>
                  <a:lnTo>
                    <a:pt x="57" y="273"/>
                  </a:lnTo>
                  <a:lnTo>
                    <a:pt x="54" y="268"/>
                  </a:lnTo>
                  <a:lnTo>
                    <a:pt x="50" y="263"/>
                  </a:lnTo>
                  <a:lnTo>
                    <a:pt x="46" y="259"/>
                  </a:lnTo>
                  <a:lnTo>
                    <a:pt x="41" y="254"/>
                  </a:lnTo>
                  <a:lnTo>
                    <a:pt x="39" y="249"/>
                  </a:lnTo>
                  <a:lnTo>
                    <a:pt x="35" y="244"/>
                  </a:lnTo>
                  <a:lnTo>
                    <a:pt x="34" y="240"/>
                  </a:lnTo>
                  <a:lnTo>
                    <a:pt x="30" y="235"/>
                  </a:lnTo>
                  <a:lnTo>
                    <a:pt x="26" y="230"/>
                  </a:lnTo>
                  <a:lnTo>
                    <a:pt x="25" y="225"/>
                  </a:lnTo>
                  <a:lnTo>
                    <a:pt x="22" y="220"/>
                  </a:lnTo>
                  <a:lnTo>
                    <a:pt x="20" y="216"/>
                  </a:lnTo>
                  <a:lnTo>
                    <a:pt x="18" y="211"/>
                  </a:lnTo>
                  <a:lnTo>
                    <a:pt x="16" y="207"/>
                  </a:lnTo>
                  <a:lnTo>
                    <a:pt x="15" y="202"/>
                  </a:lnTo>
                  <a:lnTo>
                    <a:pt x="12" y="197"/>
                  </a:lnTo>
                  <a:lnTo>
                    <a:pt x="11" y="194"/>
                  </a:lnTo>
                  <a:lnTo>
                    <a:pt x="8" y="190"/>
                  </a:lnTo>
                  <a:lnTo>
                    <a:pt x="8" y="186"/>
                  </a:lnTo>
                  <a:lnTo>
                    <a:pt x="6" y="182"/>
                  </a:lnTo>
                  <a:lnTo>
                    <a:pt x="6" y="177"/>
                  </a:lnTo>
                  <a:lnTo>
                    <a:pt x="5" y="174"/>
                  </a:lnTo>
                  <a:lnTo>
                    <a:pt x="5" y="171"/>
                  </a:lnTo>
                  <a:lnTo>
                    <a:pt x="2" y="165"/>
                  </a:lnTo>
                  <a:lnTo>
                    <a:pt x="1" y="158"/>
                  </a:lnTo>
                  <a:lnTo>
                    <a:pt x="1" y="153"/>
                  </a:lnTo>
                  <a:lnTo>
                    <a:pt x="1" y="151"/>
                  </a:lnTo>
                  <a:lnTo>
                    <a:pt x="1" y="146"/>
                  </a:lnTo>
                  <a:lnTo>
                    <a:pt x="1" y="141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0" y="128"/>
                  </a:lnTo>
                  <a:lnTo>
                    <a:pt x="0" y="123"/>
                  </a:lnTo>
                  <a:lnTo>
                    <a:pt x="0" y="118"/>
                  </a:lnTo>
                  <a:lnTo>
                    <a:pt x="0" y="113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5"/>
                  </a:lnTo>
                  <a:lnTo>
                    <a:pt x="0" y="72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637A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27" name="Freeform 88"/>
            <p:cNvSpPr>
              <a:spLocks/>
            </p:cNvSpPr>
            <p:nvPr/>
          </p:nvSpPr>
          <p:spPr bwMode="auto">
            <a:xfrm>
              <a:off x="3109" y="2897"/>
              <a:ext cx="505" cy="130"/>
            </a:xfrm>
            <a:custGeom>
              <a:avLst/>
              <a:gdLst>
                <a:gd name="T0" fmla="*/ 11 w 1516"/>
                <a:gd name="T1" fmla="*/ 328 h 389"/>
                <a:gd name="T2" fmla="*/ 36 w 1516"/>
                <a:gd name="T3" fmla="*/ 299 h 389"/>
                <a:gd name="T4" fmla="*/ 69 w 1516"/>
                <a:gd name="T5" fmla="*/ 257 h 389"/>
                <a:gd name="T6" fmla="*/ 113 w 1516"/>
                <a:gd name="T7" fmla="*/ 210 h 389"/>
                <a:gd name="T8" fmla="*/ 159 w 1516"/>
                <a:gd name="T9" fmla="*/ 160 h 389"/>
                <a:gd name="T10" fmla="*/ 209 w 1516"/>
                <a:gd name="T11" fmla="*/ 112 h 389"/>
                <a:gd name="T12" fmla="*/ 258 w 1516"/>
                <a:gd name="T13" fmla="*/ 68 h 389"/>
                <a:gd name="T14" fmla="*/ 306 w 1516"/>
                <a:gd name="T15" fmla="*/ 37 h 389"/>
                <a:gd name="T16" fmla="*/ 348 w 1516"/>
                <a:gd name="T17" fmla="*/ 20 h 389"/>
                <a:gd name="T18" fmla="*/ 393 w 1516"/>
                <a:gd name="T19" fmla="*/ 10 h 389"/>
                <a:gd name="T20" fmla="*/ 444 w 1516"/>
                <a:gd name="T21" fmla="*/ 4 h 389"/>
                <a:gd name="T22" fmla="*/ 501 w 1516"/>
                <a:gd name="T23" fmla="*/ 1 h 389"/>
                <a:gd name="T24" fmla="*/ 556 w 1516"/>
                <a:gd name="T25" fmla="*/ 0 h 389"/>
                <a:gd name="T26" fmla="*/ 610 w 1516"/>
                <a:gd name="T27" fmla="*/ 1 h 389"/>
                <a:gd name="T28" fmla="*/ 656 w 1516"/>
                <a:gd name="T29" fmla="*/ 1 h 389"/>
                <a:gd name="T30" fmla="*/ 694 w 1516"/>
                <a:gd name="T31" fmla="*/ 4 h 389"/>
                <a:gd name="T32" fmla="*/ 722 w 1516"/>
                <a:gd name="T33" fmla="*/ 6 h 389"/>
                <a:gd name="T34" fmla="*/ 739 w 1516"/>
                <a:gd name="T35" fmla="*/ 10 h 389"/>
                <a:gd name="T36" fmla="*/ 777 w 1516"/>
                <a:gd name="T37" fmla="*/ 22 h 389"/>
                <a:gd name="T38" fmla="*/ 838 w 1516"/>
                <a:gd name="T39" fmla="*/ 40 h 389"/>
                <a:gd name="T40" fmla="*/ 919 w 1516"/>
                <a:gd name="T41" fmla="*/ 68 h 389"/>
                <a:gd name="T42" fmla="*/ 1017 w 1516"/>
                <a:gd name="T43" fmla="*/ 102 h 389"/>
                <a:gd name="T44" fmla="*/ 1125 w 1516"/>
                <a:gd name="T45" fmla="*/ 145 h 389"/>
                <a:gd name="T46" fmla="*/ 1241 w 1516"/>
                <a:gd name="T47" fmla="*/ 194 h 389"/>
                <a:gd name="T48" fmla="*/ 1362 w 1516"/>
                <a:gd name="T49" fmla="*/ 249 h 389"/>
                <a:gd name="T50" fmla="*/ 1481 w 1516"/>
                <a:gd name="T51" fmla="*/ 311 h 389"/>
                <a:gd name="T52" fmla="*/ 1500 w 1516"/>
                <a:gd name="T53" fmla="*/ 341 h 389"/>
                <a:gd name="T54" fmla="*/ 1468 w 1516"/>
                <a:gd name="T55" fmla="*/ 361 h 389"/>
                <a:gd name="T56" fmla="*/ 1431 w 1516"/>
                <a:gd name="T57" fmla="*/ 377 h 389"/>
                <a:gd name="T58" fmla="*/ 1384 w 1516"/>
                <a:gd name="T59" fmla="*/ 389 h 389"/>
                <a:gd name="T60" fmla="*/ 1358 w 1516"/>
                <a:gd name="T61" fmla="*/ 382 h 389"/>
                <a:gd name="T62" fmla="*/ 1324 w 1516"/>
                <a:gd name="T63" fmla="*/ 376 h 389"/>
                <a:gd name="T64" fmla="*/ 1286 w 1516"/>
                <a:gd name="T65" fmla="*/ 366 h 389"/>
                <a:gd name="T66" fmla="*/ 1241 w 1516"/>
                <a:gd name="T67" fmla="*/ 353 h 389"/>
                <a:gd name="T68" fmla="*/ 1191 w 1516"/>
                <a:gd name="T69" fmla="*/ 334 h 389"/>
                <a:gd name="T70" fmla="*/ 1138 w 1516"/>
                <a:gd name="T71" fmla="*/ 314 h 389"/>
                <a:gd name="T72" fmla="*/ 1083 w 1516"/>
                <a:gd name="T73" fmla="*/ 289 h 389"/>
                <a:gd name="T74" fmla="*/ 1028 w 1516"/>
                <a:gd name="T75" fmla="*/ 262 h 389"/>
                <a:gd name="T76" fmla="*/ 969 w 1516"/>
                <a:gd name="T77" fmla="*/ 229 h 389"/>
                <a:gd name="T78" fmla="*/ 907 w 1516"/>
                <a:gd name="T79" fmla="*/ 200 h 389"/>
                <a:gd name="T80" fmla="*/ 842 w 1516"/>
                <a:gd name="T81" fmla="*/ 171 h 389"/>
                <a:gd name="T82" fmla="*/ 777 w 1516"/>
                <a:gd name="T83" fmla="*/ 146 h 389"/>
                <a:gd name="T84" fmla="*/ 713 w 1516"/>
                <a:gd name="T85" fmla="*/ 123 h 389"/>
                <a:gd name="T86" fmla="*/ 653 w 1516"/>
                <a:gd name="T87" fmla="*/ 106 h 389"/>
                <a:gd name="T88" fmla="*/ 595 w 1516"/>
                <a:gd name="T89" fmla="*/ 93 h 389"/>
                <a:gd name="T90" fmla="*/ 545 w 1516"/>
                <a:gd name="T91" fmla="*/ 86 h 389"/>
                <a:gd name="T92" fmla="*/ 502 w 1516"/>
                <a:gd name="T93" fmla="*/ 84 h 389"/>
                <a:gd name="T94" fmla="*/ 466 w 1516"/>
                <a:gd name="T95" fmla="*/ 88 h 389"/>
                <a:gd name="T96" fmla="*/ 432 w 1516"/>
                <a:gd name="T97" fmla="*/ 94 h 389"/>
                <a:gd name="T98" fmla="*/ 399 w 1516"/>
                <a:gd name="T99" fmla="*/ 101 h 389"/>
                <a:gd name="T100" fmla="*/ 369 w 1516"/>
                <a:gd name="T101" fmla="*/ 109 h 389"/>
                <a:gd name="T102" fmla="*/ 340 w 1516"/>
                <a:gd name="T103" fmla="*/ 121 h 389"/>
                <a:gd name="T104" fmla="*/ 304 w 1516"/>
                <a:gd name="T105" fmla="*/ 137 h 389"/>
                <a:gd name="T106" fmla="*/ 258 w 1516"/>
                <a:gd name="T107" fmla="*/ 165 h 389"/>
                <a:gd name="T108" fmla="*/ 213 w 1516"/>
                <a:gd name="T109" fmla="*/ 199 h 389"/>
                <a:gd name="T110" fmla="*/ 181 w 1516"/>
                <a:gd name="T111" fmla="*/ 223 h 389"/>
                <a:gd name="T112" fmla="*/ 152 w 1516"/>
                <a:gd name="T113" fmla="*/ 245 h 389"/>
                <a:gd name="T114" fmla="*/ 123 w 1516"/>
                <a:gd name="T115" fmla="*/ 269 h 389"/>
                <a:gd name="T116" fmla="*/ 94 w 1516"/>
                <a:gd name="T117" fmla="*/ 291 h 389"/>
                <a:gd name="T118" fmla="*/ 51 w 1516"/>
                <a:gd name="T119" fmla="*/ 324 h 389"/>
                <a:gd name="T120" fmla="*/ 29 w 1516"/>
                <a:gd name="T121" fmla="*/ 342 h 38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16"/>
                <a:gd name="T184" fmla="*/ 0 h 389"/>
                <a:gd name="T185" fmla="*/ 1516 w 1516"/>
                <a:gd name="T186" fmla="*/ 389 h 38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16" h="389">
                  <a:moveTo>
                    <a:pt x="29" y="342"/>
                  </a:moveTo>
                  <a:lnTo>
                    <a:pt x="0" y="345"/>
                  </a:lnTo>
                  <a:lnTo>
                    <a:pt x="0" y="343"/>
                  </a:lnTo>
                  <a:lnTo>
                    <a:pt x="1" y="342"/>
                  </a:lnTo>
                  <a:lnTo>
                    <a:pt x="4" y="337"/>
                  </a:lnTo>
                  <a:lnTo>
                    <a:pt x="9" y="332"/>
                  </a:lnTo>
                  <a:lnTo>
                    <a:pt x="11" y="328"/>
                  </a:lnTo>
                  <a:lnTo>
                    <a:pt x="14" y="326"/>
                  </a:lnTo>
                  <a:lnTo>
                    <a:pt x="16" y="321"/>
                  </a:lnTo>
                  <a:lnTo>
                    <a:pt x="20" y="317"/>
                  </a:lnTo>
                  <a:lnTo>
                    <a:pt x="24" y="312"/>
                  </a:lnTo>
                  <a:lnTo>
                    <a:pt x="27" y="308"/>
                  </a:lnTo>
                  <a:lnTo>
                    <a:pt x="31" y="303"/>
                  </a:lnTo>
                  <a:lnTo>
                    <a:pt x="36" y="299"/>
                  </a:lnTo>
                  <a:lnTo>
                    <a:pt x="40" y="293"/>
                  </a:lnTo>
                  <a:lnTo>
                    <a:pt x="45" y="288"/>
                  </a:lnTo>
                  <a:lnTo>
                    <a:pt x="49" y="282"/>
                  </a:lnTo>
                  <a:lnTo>
                    <a:pt x="55" y="277"/>
                  </a:lnTo>
                  <a:lnTo>
                    <a:pt x="59" y="270"/>
                  </a:lnTo>
                  <a:lnTo>
                    <a:pt x="64" y="264"/>
                  </a:lnTo>
                  <a:lnTo>
                    <a:pt x="69" y="257"/>
                  </a:lnTo>
                  <a:lnTo>
                    <a:pt x="75" y="252"/>
                  </a:lnTo>
                  <a:lnTo>
                    <a:pt x="81" y="244"/>
                  </a:lnTo>
                  <a:lnTo>
                    <a:pt x="86" y="238"/>
                  </a:lnTo>
                  <a:lnTo>
                    <a:pt x="94" y="230"/>
                  </a:lnTo>
                  <a:lnTo>
                    <a:pt x="100" y="224"/>
                  </a:lnTo>
                  <a:lnTo>
                    <a:pt x="107" y="216"/>
                  </a:lnTo>
                  <a:lnTo>
                    <a:pt x="113" y="210"/>
                  </a:lnTo>
                  <a:lnTo>
                    <a:pt x="119" y="204"/>
                  </a:lnTo>
                  <a:lnTo>
                    <a:pt x="127" y="196"/>
                  </a:lnTo>
                  <a:lnTo>
                    <a:pt x="133" y="189"/>
                  </a:lnTo>
                  <a:lnTo>
                    <a:pt x="139" y="182"/>
                  </a:lnTo>
                  <a:lnTo>
                    <a:pt x="147" y="175"/>
                  </a:lnTo>
                  <a:lnTo>
                    <a:pt x="153" y="167"/>
                  </a:lnTo>
                  <a:lnTo>
                    <a:pt x="159" y="160"/>
                  </a:lnTo>
                  <a:lnTo>
                    <a:pt x="167" y="153"/>
                  </a:lnTo>
                  <a:lnTo>
                    <a:pt x="174" y="146"/>
                  </a:lnTo>
                  <a:lnTo>
                    <a:pt x="182" y="140"/>
                  </a:lnTo>
                  <a:lnTo>
                    <a:pt x="188" y="132"/>
                  </a:lnTo>
                  <a:lnTo>
                    <a:pt x="196" y="125"/>
                  </a:lnTo>
                  <a:lnTo>
                    <a:pt x="202" y="118"/>
                  </a:lnTo>
                  <a:lnTo>
                    <a:pt x="209" y="112"/>
                  </a:lnTo>
                  <a:lnTo>
                    <a:pt x="217" y="104"/>
                  </a:lnTo>
                  <a:lnTo>
                    <a:pt x="225" y="98"/>
                  </a:lnTo>
                  <a:lnTo>
                    <a:pt x="231" y="93"/>
                  </a:lnTo>
                  <a:lnTo>
                    <a:pt x="240" y="87"/>
                  </a:lnTo>
                  <a:lnTo>
                    <a:pt x="246" y="81"/>
                  </a:lnTo>
                  <a:lnTo>
                    <a:pt x="252" y="74"/>
                  </a:lnTo>
                  <a:lnTo>
                    <a:pt x="258" y="68"/>
                  </a:lnTo>
                  <a:lnTo>
                    <a:pt x="266" y="63"/>
                  </a:lnTo>
                  <a:lnTo>
                    <a:pt x="272" y="59"/>
                  </a:lnTo>
                  <a:lnTo>
                    <a:pt x="280" y="54"/>
                  </a:lnTo>
                  <a:lnTo>
                    <a:pt x="286" y="49"/>
                  </a:lnTo>
                  <a:lnTo>
                    <a:pt x="294" y="45"/>
                  </a:lnTo>
                  <a:lnTo>
                    <a:pt x="300" y="40"/>
                  </a:lnTo>
                  <a:lnTo>
                    <a:pt x="306" y="37"/>
                  </a:lnTo>
                  <a:lnTo>
                    <a:pt x="312" y="33"/>
                  </a:lnTo>
                  <a:lnTo>
                    <a:pt x="319" y="30"/>
                  </a:lnTo>
                  <a:lnTo>
                    <a:pt x="325" y="28"/>
                  </a:lnTo>
                  <a:lnTo>
                    <a:pt x="331" y="25"/>
                  </a:lnTo>
                  <a:lnTo>
                    <a:pt x="336" y="23"/>
                  </a:lnTo>
                  <a:lnTo>
                    <a:pt x="343" y="22"/>
                  </a:lnTo>
                  <a:lnTo>
                    <a:pt x="348" y="20"/>
                  </a:lnTo>
                  <a:lnTo>
                    <a:pt x="354" y="18"/>
                  </a:lnTo>
                  <a:lnTo>
                    <a:pt x="360" y="16"/>
                  </a:lnTo>
                  <a:lnTo>
                    <a:pt x="366" y="15"/>
                  </a:lnTo>
                  <a:lnTo>
                    <a:pt x="373" y="13"/>
                  </a:lnTo>
                  <a:lnTo>
                    <a:pt x="379" y="13"/>
                  </a:lnTo>
                  <a:lnTo>
                    <a:pt x="386" y="11"/>
                  </a:lnTo>
                  <a:lnTo>
                    <a:pt x="393" y="10"/>
                  </a:lnTo>
                  <a:lnTo>
                    <a:pt x="399" y="9"/>
                  </a:lnTo>
                  <a:lnTo>
                    <a:pt x="408" y="8"/>
                  </a:lnTo>
                  <a:lnTo>
                    <a:pt x="414" y="6"/>
                  </a:lnTo>
                  <a:lnTo>
                    <a:pt x="423" y="6"/>
                  </a:lnTo>
                  <a:lnTo>
                    <a:pt x="429" y="5"/>
                  </a:lnTo>
                  <a:lnTo>
                    <a:pt x="437" y="5"/>
                  </a:lnTo>
                  <a:lnTo>
                    <a:pt x="444" y="4"/>
                  </a:lnTo>
                  <a:lnTo>
                    <a:pt x="453" y="4"/>
                  </a:lnTo>
                  <a:lnTo>
                    <a:pt x="461" y="4"/>
                  </a:lnTo>
                  <a:lnTo>
                    <a:pt x="468" y="3"/>
                  </a:lnTo>
                  <a:lnTo>
                    <a:pt x="476" y="1"/>
                  </a:lnTo>
                  <a:lnTo>
                    <a:pt x="484" y="1"/>
                  </a:lnTo>
                  <a:lnTo>
                    <a:pt x="492" y="1"/>
                  </a:lnTo>
                  <a:lnTo>
                    <a:pt x="501" y="1"/>
                  </a:lnTo>
                  <a:lnTo>
                    <a:pt x="508" y="1"/>
                  </a:lnTo>
                  <a:lnTo>
                    <a:pt x="517" y="1"/>
                  </a:lnTo>
                  <a:lnTo>
                    <a:pt x="525" y="0"/>
                  </a:lnTo>
                  <a:lnTo>
                    <a:pt x="532" y="0"/>
                  </a:lnTo>
                  <a:lnTo>
                    <a:pt x="541" y="0"/>
                  </a:lnTo>
                  <a:lnTo>
                    <a:pt x="548" y="0"/>
                  </a:lnTo>
                  <a:lnTo>
                    <a:pt x="556" y="0"/>
                  </a:lnTo>
                  <a:lnTo>
                    <a:pt x="565" y="0"/>
                  </a:lnTo>
                  <a:lnTo>
                    <a:pt x="572" y="0"/>
                  </a:lnTo>
                  <a:lnTo>
                    <a:pt x="581" y="1"/>
                  </a:lnTo>
                  <a:lnTo>
                    <a:pt x="587" y="1"/>
                  </a:lnTo>
                  <a:lnTo>
                    <a:pt x="595" y="1"/>
                  </a:lnTo>
                  <a:lnTo>
                    <a:pt x="602" y="1"/>
                  </a:lnTo>
                  <a:lnTo>
                    <a:pt x="610" y="1"/>
                  </a:lnTo>
                  <a:lnTo>
                    <a:pt x="616" y="1"/>
                  </a:lnTo>
                  <a:lnTo>
                    <a:pt x="624" y="1"/>
                  </a:lnTo>
                  <a:lnTo>
                    <a:pt x="631" y="1"/>
                  </a:lnTo>
                  <a:lnTo>
                    <a:pt x="638" y="1"/>
                  </a:lnTo>
                  <a:lnTo>
                    <a:pt x="644" y="1"/>
                  </a:lnTo>
                  <a:lnTo>
                    <a:pt x="650" y="1"/>
                  </a:lnTo>
                  <a:lnTo>
                    <a:pt x="656" y="1"/>
                  </a:lnTo>
                  <a:lnTo>
                    <a:pt x="663" y="3"/>
                  </a:lnTo>
                  <a:lnTo>
                    <a:pt x="669" y="3"/>
                  </a:lnTo>
                  <a:lnTo>
                    <a:pt x="674" y="4"/>
                  </a:lnTo>
                  <a:lnTo>
                    <a:pt x="680" y="4"/>
                  </a:lnTo>
                  <a:lnTo>
                    <a:pt x="685" y="4"/>
                  </a:lnTo>
                  <a:lnTo>
                    <a:pt x="689" y="4"/>
                  </a:lnTo>
                  <a:lnTo>
                    <a:pt x="694" y="4"/>
                  </a:lnTo>
                  <a:lnTo>
                    <a:pt x="699" y="4"/>
                  </a:lnTo>
                  <a:lnTo>
                    <a:pt x="703" y="5"/>
                  </a:lnTo>
                  <a:lnTo>
                    <a:pt x="707" y="5"/>
                  </a:lnTo>
                  <a:lnTo>
                    <a:pt x="710" y="5"/>
                  </a:lnTo>
                  <a:lnTo>
                    <a:pt x="714" y="5"/>
                  </a:lnTo>
                  <a:lnTo>
                    <a:pt x="717" y="6"/>
                  </a:lnTo>
                  <a:lnTo>
                    <a:pt x="722" y="6"/>
                  </a:lnTo>
                  <a:lnTo>
                    <a:pt x="725" y="6"/>
                  </a:lnTo>
                  <a:lnTo>
                    <a:pt x="728" y="6"/>
                  </a:lnTo>
                  <a:lnTo>
                    <a:pt x="729" y="8"/>
                  </a:lnTo>
                  <a:lnTo>
                    <a:pt x="730" y="8"/>
                  </a:lnTo>
                  <a:lnTo>
                    <a:pt x="733" y="8"/>
                  </a:lnTo>
                  <a:lnTo>
                    <a:pt x="735" y="8"/>
                  </a:lnTo>
                  <a:lnTo>
                    <a:pt x="739" y="10"/>
                  </a:lnTo>
                  <a:lnTo>
                    <a:pt x="743" y="10"/>
                  </a:lnTo>
                  <a:lnTo>
                    <a:pt x="748" y="13"/>
                  </a:lnTo>
                  <a:lnTo>
                    <a:pt x="752" y="13"/>
                  </a:lnTo>
                  <a:lnTo>
                    <a:pt x="758" y="15"/>
                  </a:lnTo>
                  <a:lnTo>
                    <a:pt x="763" y="16"/>
                  </a:lnTo>
                  <a:lnTo>
                    <a:pt x="771" y="19"/>
                  </a:lnTo>
                  <a:lnTo>
                    <a:pt x="777" y="22"/>
                  </a:lnTo>
                  <a:lnTo>
                    <a:pt x="784" y="23"/>
                  </a:lnTo>
                  <a:lnTo>
                    <a:pt x="792" y="27"/>
                  </a:lnTo>
                  <a:lnTo>
                    <a:pt x="801" y="29"/>
                  </a:lnTo>
                  <a:lnTo>
                    <a:pt x="809" y="32"/>
                  </a:lnTo>
                  <a:lnTo>
                    <a:pt x="820" y="34"/>
                  </a:lnTo>
                  <a:lnTo>
                    <a:pt x="828" y="37"/>
                  </a:lnTo>
                  <a:lnTo>
                    <a:pt x="838" y="40"/>
                  </a:lnTo>
                  <a:lnTo>
                    <a:pt x="848" y="44"/>
                  </a:lnTo>
                  <a:lnTo>
                    <a:pt x="860" y="48"/>
                  </a:lnTo>
                  <a:lnTo>
                    <a:pt x="871" y="52"/>
                  </a:lnTo>
                  <a:lnTo>
                    <a:pt x="882" y="55"/>
                  </a:lnTo>
                  <a:lnTo>
                    <a:pt x="894" y="59"/>
                  </a:lnTo>
                  <a:lnTo>
                    <a:pt x="906" y="63"/>
                  </a:lnTo>
                  <a:lnTo>
                    <a:pt x="919" y="68"/>
                  </a:lnTo>
                  <a:lnTo>
                    <a:pt x="932" y="73"/>
                  </a:lnTo>
                  <a:lnTo>
                    <a:pt x="945" y="77"/>
                  </a:lnTo>
                  <a:lnTo>
                    <a:pt x="960" y="82"/>
                  </a:lnTo>
                  <a:lnTo>
                    <a:pt x="973" y="87"/>
                  </a:lnTo>
                  <a:lnTo>
                    <a:pt x="988" y="93"/>
                  </a:lnTo>
                  <a:lnTo>
                    <a:pt x="1001" y="97"/>
                  </a:lnTo>
                  <a:lnTo>
                    <a:pt x="1017" y="102"/>
                  </a:lnTo>
                  <a:lnTo>
                    <a:pt x="1030" y="107"/>
                  </a:lnTo>
                  <a:lnTo>
                    <a:pt x="1045" y="115"/>
                  </a:lnTo>
                  <a:lnTo>
                    <a:pt x="1060" y="120"/>
                  </a:lnTo>
                  <a:lnTo>
                    <a:pt x="1077" y="126"/>
                  </a:lnTo>
                  <a:lnTo>
                    <a:pt x="1093" y="132"/>
                  </a:lnTo>
                  <a:lnTo>
                    <a:pt x="1108" y="138"/>
                  </a:lnTo>
                  <a:lnTo>
                    <a:pt x="1125" y="145"/>
                  </a:lnTo>
                  <a:lnTo>
                    <a:pt x="1141" y="151"/>
                  </a:lnTo>
                  <a:lnTo>
                    <a:pt x="1157" y="159"/>
                  </a:lnTo>
                  <a:lnTo>
                    <a:pt x="1173" y="165"/>
                  </a:lnTo>
                  <a:lnTo>
                    <a:pt x="1190" y="171"/>
                  </a:lnTo>
                  <a:lnTo>
                    <a:pt x="1207" y="179"/>
                  </a:lnTo>
                  <a:lnTo>
                    <a:pt x="1224" y="186"/>
                  </a:lnTo>
                  <a:lnTo>
                    <a:pt x="1241" y="194"/>
                  </a:lnTo>
                  <a:lnTo>
                    <a:pt x="1258" y="201"/>
                  </a:lnTo>
                  <a:lnTo>
                    <a:pt x="1275" y="209"/>
                  </a:lnTo>
                  <a:lnTo>
                    <a:pt x="1291" y="216"/>
                  </a:lnTo>
                  <a:lnTo>
                    <a:pt x="1310" y="224"/>
                  </a:lnTo>
                  <a:lnTo>
                    <a:pt x="1327" y="233"/>
                  </a:lnTo>
                  <a:lnTo>
                    <a:pt x="1344" y="240"/>
                  </a:lnTo>
                  <a:lnTo>
                    <a:pt x="1362" y="249"/>
                  </a:lnTo>
                  <a:lnTo>
                    <a:pt x="1379" y="257"/>
                  </a:lnTo>
                  <a:lnTo>
                    <a:pt x="1396" y="265"/>
                  </a:lnTo>
                  <a:lnTo>
                    <a:pt x="1413" y="274"/>
                  </a:lnTo>
                  <a:lnTo>
                    <a:pt x="1430" y="283"/>
                  </a:lnTo>
                  <a:lnTo>
                    <a:pt x="1447" y="292"/>
                  </a:lnTo>
                  <a:lnTo>
                    <a:pt x="1465" y="301"/>
                  </a:lnTo>
                  <a:lnTo>
                    <a:pt x="1481" y="311"/>
                  </a:lnTo>
                  <a:lnTo>
                    <a:pt x="1499" y="319"/>
                  </a:lnTo>
                  <a:lnTo>
                    <a:pt x="1516" y="329"/>
                  </a:lnTo>
                  <a:lnTo>
                    <a:pt x="1515" y="329"/>
                  </a:lnTo>
                  <a:lnTo>
                    <a:pt x="1514" y="331"/>
                  </a:lnTo>
                  <a:lnTo>
                    <a:pt x="1510" y="333"/>
                  </a:lnTo>
                  <a:lnTo>
                    <a:pt x="1505" y="337"/>
                  </a:lnTo>
                  <a:lnTo>
                    <a:pt x="1500" y="341"/>
                  </a:lnTo>
                  <a:lnTo>
                    <a:pt x="1494" y="345"/>
                  </a:lnTo>
                  <a:lnTo>
                    <a:pt x="1490" y="347"/>
                  </a:lnTo>
                  <a:lnTo>
                    <a:pt x="1486" y="350"/>
                  </a:lnTo>
                  <a:lnTo>
                    <a:pt x="1482" y="353"/>
                  </a:lnTo>
                  <a:lnTo>
                    <a:pt x="1478" y="356"/>
                  </a:lnTo>
                  <a:lnTo>
                    <a:pt x="1473" y="358"/>
                  </a:lnTo>
                  <a:lnTo>
                    <a:pt x="1468" y="361"/>
                  </a:lnTo>
                  <a:lnTo>
                    <a:pt x="1463" y="362"/>
                  </a:lnTo>
                  <a:lnTo>
                    <a:pt x="1458" y="366"/>
                  </a:lnTo>
                  <a:lnTo>
                    <a:pt x="1453" y="367"/>
                  </a:lnTo>
                  <a:lnTo>
                    <a:pt x="1447" y="371"/>
                  </a:lnTo>
                  <a:lnTo>
                    <a:pt x="1442" y="372"/>
                  </a:lnTo>
                  <a:lnTo>
                    <a:pt x="1437" y="376"/>
                  </a:lnTo>
                  <a:lnTo>
                    <a:pt x="1431" y="377"/>
                  </a:lnTo>
                  <a:lnTo>
                    <a:pt x="1424" y="378"/>
                  </a:lnTo>
                  <a:lnTo>
                    <a:pt x="1418" y="381"/>
                  </a:lnTo>
                  <a:lnTo>
                    <a:pt x="1412" y="384"/>
                  </a:lnTo>
                  <a:lnTo>
                    <a:pt x="1404" y="384"/>
                  </a:lnTo>
                  <a:lnTo>
                    <a:pt x="1397" y="386"/>
                  </a:lnTo>
                  <a:lnTo>
                    <a:pt x="1391" y="387"/>
                  </a:lnTo>
                  <a:lnTo>
                    <a:pt x="1384" y="389"/>
                  </a:lnTo>
                  <a:lnTo>
                    <a:pt x="1382" y="387"/>
                  </a:lnTo>
                  <a:lnTo>
                    <a:pt x="1381" y="387"/>
                  </a:lnTo>
                  <a:lnTo>
                    <a:pt x="1378" y="387"/>
                  </a:lnTo>
                  <a:lnTo>
                    <a:pt x="1374" y="386"/>
                  </a:lnTo>
                  <a:lnTo>
                    <a:pt x="1369" y="385"/>
                  </a:lnTo>
                  <a:lnTo>
                    <a:pt x="1364" y="384"/>
                  </a:lnTo>
                  <a:lnTo>
                    <a:pt x="1358" y="382"/>
                  </a:lnTo>
                  <a:lnTo>
                    <a:pt x="1352" y="382"/>
                  </a:lnTo>
                  <a:lnTo>
                    <a:pt x="1347" y="381"/>
                  </a:lnTo>
                  <a:lnTo>
                    <a:pt x="1342" y="380"/>
                  </a:lnTo>
                  <a:lnTo>
                    <a:pt x="1338" y="378"/>
                  </a:lnTo>
                  <a:lnTo>
                    <a:pt x="1334" y="377"/>
                  </a:lnTo>
                  <a:lnTo>
                    <a:pt x="1329" y="376"/>
                  </a:lnTo>
                  <a:lnTo>
                    <a:pt x="1324" y="376"/>
                  </a:lnTo>
                  <a:lnTo>
                    <a:pt x="1319" y="375"/>
                  </a:lnTo>
                  <a:lnTo>
                    <a:pt x="1314" y="373"/>
                  </a:lnTo>
                  <a:lnTo>
                    <a:pt x="1309" y="371"/>
                  </a:lnTo>
                  <a:lnTo>
                    <a:pt x="1303" y="370"/>
                  </a:lnTo>
                  <a:lnTo>
                    <a:pt x="1298" y="368"/>
                  </a:lnTo>
                  <a:lnTo>
                    <a:pt x="1293" y="367"/>
                  </a:lnTo>
                  <a:lnTo>
                    <a:pt x="1286" y="366"/>
                  </a:lnTo>
                  <a:lnTo>
                    <a:pt x="1280" y="365"/>
                  </a:lnTo>
                  <a:lnTo>
                    <a:pt x="1274" y="362"/>
                  </a:lnTo>
                  <a:lnTo>
                    <a:pt x="1269" y="361"/>
                  </a:lnTo>
                  <a:lnTo>
                    <a:pt x="1261" y="360"/>
                  </a:lnTo>
                  <a:lnTo>
                    <a:pt x="1255" y="357"/>
                  </a:lnTo>
                  <a:lnTo>
                    <a:pt x="1249" y="355"/>
                  </a:lnTo>
                  <a:lnTo>
                    <a:pt x="1241" y="353"/>
                  </a:lnTo>
                  <a:lnTo>
                    <a:pt x="1235" y="350"/>
                  </a:lnTo>
                  <a:lnTo>
                    <a:pt x="1227" y="348"/>
                  </a:lnTo>
                  <a:lnTo>
                    <a:pt x="1220" y="346"/>
                  </a:lnTo>
                  <a:lnTo>
                    <a:pt x="1214" y="343"/>
                  </a:lnTo>
                  <a:lnTo>
                    <a:pt x="1206" y="341"/>
                  </a:lnTo>
                  <a:lnTo>
                    <a:pt x="1199" y="338"/>
                  </a:lnTo>
                  <a:lnTo>
                    <a:pt x="1191" y="334"/>
                  </a:lnTo>
                  <a:lnTo>
                    <a:pt x="1183" y="333"/>
                  </a:lnTo>
                  <a:lnTo>
                    <a:pt x="1176" y="331"/>
                  </a:lnTo>
                  <a:lnTo>
                    <a:pt x="1168" y="327"/>
                  </a:lnTo>
                  <a:lnTo>
                    <a:pt x="1161" y="324"/>
                  </a:lnTo>
                  <a:lnTo>
                    <a:pt x="1155" y="322"/>
                  </a:lnTo>
                  <a:lnTo>
                    <a:pt x="1146" y="318"/>
                  </a:lnTo>
                  <a:lnTo>
                    <a:pt x="1138" y="314"/>
                  </a:lnTo>
                  <a:lnTo>
                    <a:pt x="1130" y="311"/>
                  </a:lnTo>
                  <a:lnTo>
                    <a:pt x="1122" y="308"/>
                  </a:lnTo>
                  <a:lnTo>
                    <a:pt x="1114" y="304"/>
                  </a:lnTo>
                  <a:lnTo>
                    <a:pt x="1107" y="301"/>
                  </a:lnTo>
                  <a:lnTo>
                    <a:pt x="1099" y="297"/>
                  </a:lnTo>
                  <a:lnTo>
                    <a:pt x="1091" y="294"/>
                  </a:lnTo>
                  <a:lnTo>
                    <a:pt x="1083" y="289"/>
                  </a:lnTo>
                  <a:lnTo>
                    <a:pt x="1074" y="287"/>
                  </a:lnTo>
                  <a:lnTo>
                    <a:pt x="1067" y="282"/>
                  </a:lnTo>
                  <a:lnTo>
                    <a:pt x="1059" y="278"/>
                  </a:lnTo>
                  <a:lnTo>
                    <a:pt x="1050" y="274"/>
                  </a:lnTo>
                  <a:lnTo>
                    <a:pt x="1043" y="270"/>
                  </a:lnTo>
                  <a:lnTo>
                    <a:pt x="1035" y="265"/>
                  </a:lnTo>
                  <a:lnTo>
                    <a:pt x="1028" y="262"/>
                  </a:lnTo>
                  <a:lnTo>
                    <a:pt x="1020" y="257"/>
                  </a:lnTo>
                  <a:lnTo>
                    <a:pt x="1012" y="253"/>
                  </a:lnTo>
                  <a:lnTo>
                    <a:pt x="1003" y="248"/>
                  </a:lnTo>
                  <a:lnTo>
                    <a:pt x="995" y="243"/>
                  </a:lnTo>
                  <a:lnTo>
                    <a:pt x="986" y="238"/>
                  </a:lnTo>
                  <a:lnTo>
                    <a:pt x="978" y="234"/>
                  </a:lnTo>
                  <a:lnTo>
                    <a:pt x="969" y="229"/>
                  </a:lnTo>
                  <a:lnTo>
                    <a:pt x="961" y="225"/>
                  </a:lnTo>
                  <a:lnTo>
                    <a:pt x="951" y="221"/>
                  </a:lnTo>
                  <a:lnTo>
                    <a:pt x="943" y="216"/>
                  </a:lnTo>
                  <a:lnTo>
                    <a:pt x="934" y="213"/>
                  </a:lnTo>
                  <a:lnTo>
                    <a:pt x="925" y="209"/>
                  </a:lnTo>
                  <a:lnTo>
                    <a:pt x="916" y="204"/>
                  </a:lnTo>
                  <a:lnTo>
                    <a:pt x="907" y="200"/>
                  </a:lnTo>
                  <a:lnTo>
                    <a:pt x="899" y="195"/>
                  </a:lnTo>
                  <a:lnTo>
                    <a:pt x="890" y="192"/>
                  </a:lnTo>
                  <a:lnTo>
                    <a:pt x="880" y="187"/>
                  </a:lnTo>
                  <a:lnTo>
                    <a:pt x="871" y="184"/>
                  </a:lnTo>
                  <a:lnTo>
                    <a:pt x="861" y="179"/>
                  </a:lnTo>
                  <a:lnTo>
                    <a:pt x="852" y="175"/>
                  </a:lnTo>
                  <a:lnTo>
                    <a:pt x="842" y="171"/>
                  </a:lnTo>
                  <a:lnTo>
                    <a:pt x="833" y="167"/>
                  </a:lnTo>
                  <a:lnTo>
                    <a:pt x="823" y="164"/>
                  </a:lnTo>
                  <a:lnTo>
                    <a:pt x="814" y="161"/>
                  </a:lnTo>
                  <a:lnTo>
                    <a:pt x="804" y="156"/>
                  </a:lnTo>
                  <a:lnTo>
                    <a:pt x="796" y="153"/>
                  </a:lnTo>
                  <a:lnTo>
                    <a:pt x="787" y="150"/>
                  </a:lnTo>
                  <a:lnTo>
                    <a:pt x="777" y="146"/>
                  </a:lnTo>
                  <a:lnTo>
                    <a:pt x="768" y="142"/>
                  </a:lnTo>
                  <a:lnTo>
                    <a:pt x="759" y="140"/>
                  </a:lnTo>
                  <a:lnTo>
                    <a:pt x="749" y="136"/>
                  </a:lnTo>
                  <a:lnTo>
                    <a:pt x="742" y="133"/>
                  </a:lnTo>
                  <a:lnTo>
                    <a:pt x="732" y="131"/>
                  </a:lnTo>
                  <a:lnTo>
                    <a:pt x="722" y="127"/>
                  </a:lnTo>
                  <a:lnTo>
                    <a:pt x="713" y="123"/>
                  </a:lnTo>
                  <a:lnTo>
                    <a:pt x="704" y="122"/>
                  </a:lnTo>
                  <a:lnTo>
                    <a:pt x="695" y="118"/>
                  </a:lnTo>
                  <a:lnTo>
                    <a:pt x="686" y="116"/>
                  </a:lnTo>
                  <a:lnTo>
                    <a:pt x="678" y="113"/>
                  </a:lnTo>
                  <a:lnTo>
                    <a:pt x="669" y="111"/>
                  </a:lnTo>
                  <a:lnTo>
                    <a:pt x="660" y="108"/>
                  </a:lnTo>
                  <a:lnTo>
                    <a:pt x="653" y="106"/>
                  </a:lnTo>
                  <a:lnTo>
                    <a:pt x="644" y="104"/>
                  </a:lnTo>
                  <a:lnTo>
                    <a:pt x="635" y="102"/>
                  </a:lnTo>
                  <a:lnTo>
                    <a:pt x="626" y="99"/>
                  </a:lnTo>
                  <a:lnTo>
                    <a:pt x="617" y="98"/>
                  </a:lnTo>
                  <a:lnTo>
                    <a:pt x="610" y="97"/>
                  </a:lnTo>
                  <a:lnTo>
                    <a:pt x="604" y="96"/>
                  </a:lnTo>
                  <a:lnTo>
                    <a:pt x="595" y="93"/>
                  </a:lnTo>
                  <a:lnTo>
                    <a:pt x="587" y="92"/>
                  </a:lnTo>
                  <a:lnTo>
                    <a:pt x="580" y="91"/>
                  </a:lnTo>
                  <a:lnTo>
                    <a:pt x="572" y="89"/>
                  </a:lnTo>
                  <a:lnTo>
                    <a:pt x="565" y="88"/>
                  </a:lnTo>
                  <a:lnTo>
                    <a:pt x="557" y="87"/>
                  </a:lnTo>
                  <a:lnTo>
                    <a:pt x="551" y="86"/>
                  </a:lnTo>
                  <a:lnTo>
                    <a:pt x="545" y="86"/>
                  </a:lnTo>
                  <a:lnTo>
                    <a:pt x="537" y="86"/>
                  </a:lnTo>
                  <a:lnTo>
                    <a:pt x="531" y="84"/>
                  </a:lnTo>
                  <a:lnTo>
                    <a:pt x="525" y="84"/>
                  </a:lnTo>
                  <a:lnTo>
                    <a:pt x="520" y="84"/>
                  </a:lnTo>
                  <a:lnTo>
                    <a:pt x="513" y="84"/>
                  </a:lnTo>
                  <a:lnTo>
                    <a:pt x="507" y="84"/>
                  </a:lnTo>
                  <a:lnTo>
                    <a:pt x="502" y="84"/>
                  </a:lnTo>
                  <a:lnTo>
                    <a:pt x="497" y="86"/>
                  </a:lnTo>
                  <a:lnTo>
                    <a:pt x="492" y="86"/>
                  </a:lnTo>
                  <a:lnTo>
                    <a:pt x="487" y="86"/>
                  </a:lnTo>
                  <a:lnTo>
                    <a:pt x="481" y="86"/>
                  </a:lnTo>
                  <a:lnTo>
                    <a:pt x="476" y="87"/>
                  </a:lnTo>
                  <a:lnTo>
                    <a:pt x="471" y="87"/>
                  </a:lnTo>
                  <a:lnTo>
                    <a:pt x="466" y="88"/>
                  </a:lnTo>
                  <a:lnTo>
                    <a:pt x="461" y="88"/>
                  </a:lnTo>
                  <a:lnTo>
                    <a:pt x="457" y="89"/>
                  </a:lnTo>
                  <a:lnTo>
                    <a:pt x="450" y="89"/>
                  </a:lnTo>
                  <a:lnTo>
                    <a:pt x="445" y="91"/>
                  </a:lnTo>
                  <a:lnTo>
                    <a:pt x="440" y="92"/>
                  </a:lnTo>
                  <a:lnTo>
                    <a:pt x="437" y="93"/>
                  </a:lnTo>
                  <a:lnTo>
                    <a:pt x="432" y="94"/>
                  </a:lnTo>
                  <a:lnTo>
                    <a:pt x="427" y="96"/>
                  </a:lnTo>
                  <a:lnTo>
                    <a:pt x="423" y="96"/>
                  </a:lnTo>
                  <a:lnTo>
                    <a:pt x="418" y="98"/>
                  </a:lnTo>
                  <a:lnTo>
                    <a:pt x="413" y="98"/>
                  </a:lnTo>
                  <a:lnTo>
                    <a:pt x="408" y="99"/>
                  </a:lnTo>
                  <a:lnTo>
                    <a:pt x="403" y="99"/>
                  </a:lnTo>
                  <a:lnTo>
                    <a:pt x="399" y="101"/>
                  </a:lnTo>
                  <a:lnTo>
                    <a:pt x="395" y="102"/>
                  </a:lnTo>
                  <a:lnTo>
                    <a:pt x="390" y="103"/>
                  </a:lnTo>
                  <a:lnTo>
                    <a:pt x="386" y="104"/>
                  </a:lnTo>
                  <a:lnTo>
                    <a:pt x="381" y="106"/>
                  </a:lnTo>
                  <a:lnTo>
                    <a:pt x="376" y="107"/>
                  </a:lnTo>
                  <a:lnTo>
                    <a:pt x="373" y="108"/>
                  </a:lnTo>
                  <a:lnTo>
                    <a:pt x="369" y="109"/>
                  </a:lnTo>
                  <a:lnTo>
                    <a:pt x="364" y="112"/>
                  </a:lnTo>
                  <a:lnTo>
                    <a:pt x="360" y="113"/>
                  </a:lnTo>
                  <a:lnTo>
                    <a:pt x="356" y="115"/>
                  </a:lnTo>
                  <a:lnTo>
                    <a:pt x="351" y="116"/>
                  </a:lnTo>
                  <a:lnTo>
                    <a:pt x="348" y="118"/>
                  </a:lnTo>
                  <a:lnTo>
                    <a:pt x="344" y="120"/>
                  </a:lnTo>
                  <a:lnTo>
                    <a:pt x="340" y="121"/>
                  </a:lnTo>
                  <a:lnTo>
                    <a:pt x="335" y="122"/>
                  </a:lnTo>
                  <a:lnTo>
                    <a:pt x="331" y="125"/>
                  </a:lnTo>
                  <a:lnTo>
                    <a:pt x="324" y="127"/>
                  </a:lnTo>
                  <a:lnTo>
                    <a:pt x="316" y="132"/>
                  </a:lnTo>
                  <a:lnTo>
                    <a:pt x="312" y="133"/>
                  </a:lnTo>
                  <a:lnTo>
                    <a:pt x="307" y="135"/>
                  </a:lnTo>
                  <a:lnTo>
                    <a:pt x="304" y="137"/>
                  </a:lnTo>
                  <a:lnTo>
                    <a:pt x="301" y="138"/>
                  </a:lnTo>
                  <a:lnTo>
                    <a:pt x="292" y="143"/>
                  </a:lnTo>
                  <a:lnTo>
                    <a:pt x="286" y="147"/>
                  </a:lnTo>
                  <a:lnTo>
                    <a:pt x="280" y="151"/>
                  </a:lnTo>
                  <a:lnTo>
                    <a:pt x="272" y="155"/>
                  </a:lnTo>
                  <a:lnTo>
                    <a:pt x="265" y="160"/>
                  </a:lnTo>
                  <a:lnTo>
                    <a:pt x="258" y="165"/>
                  </a:lnTo>
                  <a:lnTo>
                    <a:pt x="252" y="169"/>
                  </a:lnTo>
                  <a:lnTo>
                    <a:pt x="246" y="172"/>
                  </a:lnTo>
                  <a:lnTo>
                    <a:pt x="240" y="177"/>
                  </a:lnTo>
                  <a:lnTo>
                    <a:pt x="235" y="184"/>
                  </a:lnTo>
                  <a:lnTo>
                    <a:pt x="227" y="187"/>
                  </a:lnTo>
                  <a:lnTo>
                    <a:pt x="220" y="194"/>
                  </a:lnTo>
                  <a:lnTo>
                    <a:pt x="213" y="199"/>
                  </a:lnTo>
                  <a:lnTo>
                    <a:pt x="206" y="205"/>
                  </a:lnTo>
                  <a:lnTo>
                    <a:pt x="202" y="206"/>
                  </a:lnTo>
                  <a:lnTo>
                    <a:pt x="197" y="210"/>
                  </a:lnTo>
                  <a:lnTo>
                    <a:pt x="193" y="213"/>
                  </a:lnTo>
                  <a:lnTo>
                    <a:pt x="189" y="216"/>
                  </a:lnTo>
                  <a:lnTo>
                    <a:pt x="186" y="220"/>
                  </a:lnTo>
                  <a:lnTo>
                    <a:pt x="181" y="223"/>
                  </a:lnTo>
                  <a:lnTo>
                    <a:pt x="177" y="226"/>
                  </a:lnTo>
                  <a:lnTo>
                    <a:pt x="173" y="230"/>
                  </a:lnTo>
                  <a:lnTo>
                    <a:pt x="169" y="233"/>
                  </a:lnTo>
                  <a:lnTo>
                    <a:pt x="164" y="236"/>
                  </a:lnTo>
                  <a:lnTo>
                    <a:pt x="161" y="239"/>
                  </a:lnTo>
                  <a:lnTo>
                    <a:pt x="157" y="243"/>
                  </a:lnTo>
                  <a:lnTo>
                    <a:pt x="152" y="245"/>
                  </a:lnTo>
                  <a:lnTo>
                    <a:pt x="148" y="249"/>
                  </a:lnTo>
                  <a:lnTo>
                    <a:pt x="143" y="253"/>
                  </a:lnTo>
                  <a:lnTo>
                    <a:pt x="139" y="257"/>
                  </a:lnTo>
                  <a:lnTo>
                    <a:pt x="135" y="259"/>
                  </a:lnTo>
                  <a:lnTo>
                    <a:pt x="130" y="263"/>
                  </a:lnTo>
                  <a:lnTo>
                    <a:pt x="127" y="265"/>
                  </a:lnTo>
                  <a:lnTo>
                    <a:pt x="123" y="269"/>
                  </a:lnTo>
                  <a:lnTo>
                    <a:pt x="118" y="272"/>
                  </a:lnTo>
                  <a:lnTo>
                    <a:pt x="114" y="275"/>
                  </a:lnTo>
                  <a:lnTo>
                    <a:pt x="109" y="279"/>
                  </a:lnTo>
                  <a:lnTo>
                    <a:pt x="107" y="283"/>
                  </a:lnTo>
                  <a:lnTo>
                    <a:pt x="102" y="284"/>
                  </a:lnTo>
                  <a:lnTo>
                    <a:pt x="98" y="288"/>
                  </a:lnTo>
                  <a:lnTo>
                    <a:pt x="94" y="291"/>
                  </a:lnTo>
                  <a:lnTo>
                    <a:pt x="90" y="294"/>
                  </a:lnTo>
                  <a:lnTo>
                    <a:pt x="81" y="299"/>
                  </a:lnTo>
                  <a:lnTo>
                    <a:pt x="75" y="306"/>
                  </a:lnTo>
                  <a:lnTo>
                    <a:pt x="68" y="311"/>
                  </a:lnTo>
                  <a:lnTo>
                    <a:pt x="61" y="316"/>
                  </a:lnTo>
                  <a:lnTo>
                    <a:pt x="56" y="319"/>
                  </a:lnTo>
                  <a:lnTo>
                    <a:pt x="51" y="324"/>
                  </a:lnTo>
                  <a:lnTo>
                    <a:pt x="45" y="327"/>
                  </a:lnTo>
                  <a:lnTo>
                    <a:pt x="41" y="331"/>
                  </a:lnTo>
                  <a:lnTo>
                    <a:pt x="36" y="333"/>
                  </a:lnTo>
                  <a:lnTo>
                    <a:pt x="34" y="337"/>
                  </a:lnTo>
                  <a:lnTo>
                    <a:pt x="30" y="341"/>
                  </a:lnTo>
                  <a:lnTo>
                    <a:pt x="29" y="342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28" name="Freeform 89"/>
            <p:cNvSpPr>
              <a:spLocks/>
            </p:cNvSpPr>
            <p:nvPr/>
          </p:nvSpPr>
          <p:spPr bwMode="auto">
            <a:xfrm>
              <a:off x="3203" y="3038"/>
              <a:ext cx="32" cy="22"/>
            </a:xfrm>
            <a:custGeom>
              <a:avLst/>
              <a:gdLst>
                <a:gd name="T0" fmla="*/ 0 w 95"/>
                <a:gd name="T1" fmla="*/ 56 h 68"/>
                <a:gd name="T2" fmla="*/ 31 w 95"/>
                <a:gd name="T3" fmla="*/ 35 h 68"/>
                <a:gd name="T4" fmla="*/ 91 w 95"/>
                <a:gd name="T5" fmla="*/ 0 h 68"/>
                <a:gd name="T6" fmla="*/ 95 w 95"/>
                <a:gd name="T7" fmla="*/ 17 h 68"/>
                <a:gd name="T8" fmla="*/ 0 w 95"/>
                <a:gd name="T9" fmla="*/ 68 h 68"/>
                <a:gd name="T10" fmla="*/ 0 w 95"/>
                <a:gd name="T11" fmla="*/ 56 h 68"/>
                <a:gd name="T12" fmla="*/ 0 w 95"/>
                <a:gd name="T13" fmla="*/ 56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68"/>
                <a:gd name="T23" fmla="*/ 95 w 95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68">
                  <a:moveTo>
                    <a:pt x="0" y="56"/>
                  </a:moveTo>
                  <a:lnTo>
                    <a:pt x="31" y="35"/>
                  </a:lnTo>
                  <a:lnTo>
                    <a:pt x="91" y="0"/>
                  </a:lnTo>
                  <a:lnTo>
                    <a:pt x="95" y="17"/>
                  </a:lnTo>
                  <a:lnTo>
                    <a:pt x="0" y="6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29" name="Freeform 90"/>
            <p:cNvSpPr>
              <a:spLocks/>
            </p:cNvSpPr>
            <p:nvPr/>
          </p:nvSpPr>
          <p:spPr bwMode="auto">
            <a:xfrm>
              <a:off x="3213" y="3055"/>
              <a:ext cx="32" cy="39"/>
            </a:xfrm>
            <a:custGeom>
              <a:avLst/>
              <a:gdLst>
                <a:gd name="T0" fmla="*/ 79 w 95"/>
                <a:gd name="T1" fmla="*/ 0 h 118"/>
                <a:gd name="T2" fmla="*/ 95 w 95"/>
                <a:gd name="T3" fmla="*/ 15 h 118"/>
                <a:gd name="T4" fmla="*/ 7 w 95"/>
                <a:gd name="T5" fmla="*/ 118 h 118"/>
                <a:gd name="T6" fmla="*/ 0 w 95"/>
                <a:gd name="T7" fmla="*/ 113 h 118"/>
                <a:gd name="T8" fmla="*/ 74 w 95"/>
                <a:gd name="T9" fmla="*/ 8 h 118"/>
                <a:gd name="T10" fmla="*/ 79 w 95"/>
                <a:gd name="T11" fmla="*/ 0 h 118"/>
                <a:gd name="T12" fmla="*/ 79 w 95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118"/>
                <a:gd name="T23" fmla="*/ 95 w 95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118">
                  <a:moveTo>
                    <a:pt x="79" y="0"/>
                  </a:moveTo>
                  <a:lnTo>
                    <a:pt x="95" y="15"/>
                  </a:lnTo>
                  <a:lnTo>
                    <a:pt x="7" y="118"/>
                  </a:lnTo>
                  <a:lnTo>
                    <a:pt x="0" y="113"/>
                  </a:lnTo>
                  <a:lnTo>
                    <a:pt x="74" y="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30" name="Freeform 91"/>
            <p:cNvSpPr>
              <a:spLocks/>
            </p:cNvSpPr>
            <p:nvPr/>
          </p:nvSpPr>
          <p:spPr bwMode="auto">
            <a:xfrm>
              <a:off x="3234" y="3066"/>
              <a:ext cx="24" cy="45"/>
            </a:xfrm>
            <a:custGeom>
              <a:avLst/>
              <a:gdLst>
                <a:gd name="T0" fmla="*/ 55 w 74"/>
                <a:gd name="T1" fmla="*/ 0 h 137"/>
                <a:gd name="T2" fmla="*/ 74 w 74"/>
                <a:gd name="T3" fmla="*/ 8 h 137"/>
                <a:gd name="T4" fmla="*/ 6 w 74"/>
                <a:gd name="T5" fmla="*/ 137 h 137"/>
                <a:gd name="T6" fmla="*/ 0 w 74"/>
                <a:gd name="T7" fmla="*/ 130 h 137"/>
                <a:gd name="T8" fmla="*/ 52 w 74"/>
                <a:gd name="T9" fmla="*/ 12 h 137"/>
                <a:gd name="T10" fmla="*/ 55 w 74"/>
                <a:gd name="T11" fmla="*/ 0 h 137"/>
                <a:gd name="T12" fmla="*/ 55 w 74"/>
                <a:gd name="T13" fmla="*/ 0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37"/>
                <a:gd name="T23" fmla="*/ 74 w 74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37">
                  <a:moveTo>
                    <a:pt x="55" y="0"/>
                  </a:moveTo>
                  <a:lnTo>
                    <a:pt x="74" y="8"/>
                  </a:lnTo>
                  <a:lnTo>
                    <a:pt x="6" y="137"/>
                  </a:lnTo>
                  <a:lnTo>
                    <a:pt x="0" y="130"/>
                  </a:lnTo>
                  <a:lnTo>
                    <a:pt x="52" y="1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31" name="Freeform 92"/>
            <p:cNvSpPr>
              <a:spLocks/>
            </p:cNvSpPr>
            <p:nvPr/>
          </p:nvSpPr>
          <p:spPr bwMode="auto">
            <a:xfrm>
              <a:off x="3314" y="3057"/>
              <a:ext cx="30" cy="33"/>
            </a:xfrm>
            <a:custGeom>
              <a:avLst/>
              <a:gdLst>
                <a:gd name="T0" fmla="*/ 20 w 91"/>
                <a:gd name="T1" fmla="*/ 0 h 99"/>
                <a:gd name="T2" fmla="*/ 39 w 91"/>
                <a:gd name="T3" fmla="*/ 21 h 99"/>
                <a:gd name="T4" fmla="*/ 91 w 91"/>
                <a:gd name="T5" fmla="*/ 80 h 99"/>
                <a:gd name="T6" fmla="*/ 86 w 91"/>
                <a:gd name="T7" fmla="*/ 99 h 99"/>
                <a:gd name="T8" fmla="*/ 0 w 91"/>
                <a:gd name="T9" fmla="*/ 14 h 99"/>
                <a:gd name="T10" fmla="*/ 20 w 91"/>
                <a:gd name="T11" fmla="*/ 0 h 99"/>
                <a:gd name="T12" fmla="*/ 20 w 91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"/>
                <a:gd name="T22" fmla="*/ 0 h 99"/>
                <a:gd name="T23" fmla="*/ 91 w 91"/>
                <a:gd name="T24" fmla="*/ 99 h 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" h="99">
                  <a:moveTo>
                    <a:pt x="20" y="0"/>
                  </a:moveTo>
                  <a:lnTo>
                    <a:pt x="39" y="21"/>
                  </a:lnTo>
                  <a:lnTo>
                    <a:pt x="91" y="80"/>
                  </a:lnTo>
                  <a:lnTo>
                    <a:pt x="86" y="99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32" name="Freeform 93"/>
            <p:cNvSpPr>
              <a:spLocks/>
            </p:cNvSpPr>
            <p:nvPr/>
          </p:nvSpPr>
          <p:spPr bwMode="auto">
            <a:xfrm>
              <a:off x="3327" y="3043"/>
              <a:ext cx="23" cy="22"/>
            </a:xfrm>
            <a:custGeom>
              <a:avLst/>
              <a:gdLst>
                <a:gd name="T0" fmla="*/ 9 w 70"/>
                <a:gd name="T1" fmla="*/ 0 h 68"/>
                <a:gd name="T2" fmla="*/ 30 w 70"/>
                <a:gd name="T3" fmla="*/ 18 h 68"/>
                <a:gd name="T4" fmla="*/ 70 w 70"/>
                <a:gd name="T5" fmla="*/ 49 h 68"/>
                <a:gd name="T6" fmla="*/ 70 w 70"/>
                <a:gd name="T7" fmla="*/ 68 h 68"/>
                <a:gd name="T8" fmla="*/ 0 w 70"/>
                <a:gd name="T9" fmla="*/ 19 h 68"/>
                <a:gd name="T10" fmla="*/ 9 w 70"/>
                <a:gd name="T11" fmla="*/ 0 h 68"/>
                <a:gd name="T12" fmla="*/ 9 w 70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68"/>
                <a:gd name="T23" fmla="*/ 70 w 70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68">
                  <a:moveTo>
                    <a:pt x="9" y="0"/>
                  </a:moveTo>
                  <a:lnTo>
                    <a:pt x="30" y="18"/>
                  </a:lnTo>
                  <a:lnTo>
                    <a:pt x="70" y="49"/>
                  </a:lnTo>
                  <a:lnTo>
                    <a:pt x="70" y="68"/>
                  </a:lnTo>
                  <a:lnTo>
                    <a:pt x="0" y="1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33" name="Freeform 94"/>
            <p:cNvSpPr>
              <a:spLocks/>
            </p:cNvSpPr>
            <p:nvPr/>
          </p:nvSpPr>
          <p:spPr bwMode="auto">
            <a:xfrm>
              <a:off x="3282" y="3074"/>
              <a:ext cx="7" cy="47"/>
            </a:xfrm>
            <a:custGeom>
              <a:avLst/>
              <a:gdLst>
                <a:gd name="T0" fmla="*/ 0 w 21"/>
                <a:gd name="T1" fmla="*/ 7 h 141"/>
                <a:gd name="T2" fmla="*/ 20 w 21"/>
                <a:gd name="T3" fmla="*/ 0 h 141"/>
                <a:gd name="T4" fmla="*/ 21 w 21"/>
                <a:gd name="T5" fmla="*/ 135 h 141"/>
                <a:gd name="T6" fmla="*/ 16 w 21"/>
                <a:gd name="T7" fmla="*/ 141 h 141"/>
                <a:gd name="T8" fmla="*/ 4 w 21"/>
                <a:gd name="T9" fmla="*/ 19 h 141"/>
                <a:gd name="T10" fmla="*/ 0 w 21"/>
                <a:gd name="T11" fmla="*/ 7 h 141"/>
                <a:gd name="T12" fmla="*/ 0 w 21"/>
                <a:gd name="T13" fmla="*/ 7 h 1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41"/>
                <a:gd name="T23" fmla="*/ 21 w 21"/>
                <a:gd name="T24" fmla="*/ 141 h 1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41">
                  <a:moveTo>
                    <a:pt x="0" y="7"/>
                  </a:moveTo>
                  <a:lnTo>
                    <a:pt x="20" y="0"/>
                  </a:lnTo>
                  <a:lnTo>
                    <a:pt x="21" y="135"/>
                  </a:lnTo>
                  <a:lnTo>
                    <a:pt x="16" y="141"/>
                  </a:lnTo>
                  <a:lnTo>
                    <a:pt x="4" y="1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34" name="Freeform 95"/>
            <p:cNvSpPr>
              <a:spLocks/>
            </p:cNvSpPr>
            <p:nvPr/>
          </p:nvSpPr>
          <p:spPr bwMode="auto">
            <a:xfrm>
              <a:off x="3225" y="3002"/>
              <a:ext cx="100" cy="66"/>
            </a:xfrm>
            <a:custGeom>
              <a:avLst/>
              <a:gdLst>
                <a:gd name="T0" fmla="*/ 14 w 299"/>
                <a:gd name="T1" fmla="*/ 9 h 199"/>
                <a:gd name="T2" fmla="*/ 26 w 299"/>
                <a:gd name="T3" fmla="*/ 7 h 199"/>
                <a:gd name="T4" fmla="*/ 40 w 299"/>
                <a:gd name="T5" fmla="*/ 5 h 199"/>
                <a:gd name="T6" fmla="*/ 54 w 299"/>
                <a:gd name="T7" fmla="*/ 3 h 199"/>
                <a:gd name="T8" fmla="*/ 70 w 299"/>
                <a:gd name="T9" fmla="*/ 2 h 199"/>
                <a:gd name="T10" fmla="*/ 87 w 299"/>
                <a:gd name="T11" fmla="*/ 0 h 199"/>
                <a:gd name="T12" fmla="*/ 104 w 299"/>
                <a:gd name="T13" fmla="*/ 0 h 199"/>
                <a:gd name="T14" fmla="*/ 119 w 299"/>
                <a:gd name="T15" fmla="*/ 0 h 199"/>
                <a:gd name="T16" fmla="*/ 136 w 299"/>
                <a:gd name="T17" fmla="*/ 3 h 199"/>
                <a:gd name="T18" fmla="*/ 131 w 299"/>
                <a:gd name="T19" fmla="*/ 83 h 199"/>
                <a:gd name="T20" fmla="*/ 196 w 299"/>
                <a:gd name="T21" fmla="*/ 15 h 199"/>
                <a:gd name="T22" fmla="*/ 208 w 299"/>
                <a:gd name="T23" fmla="*/ 17 h 199"/>
                <a:gd name="T24" fmla="*/ 222 w 299"/>
                <a:gd name="T25" fmla="*/ 20 h 199"/>
                <a:gd name="T26" fmla="*/ 235 w 299"/>
                <a:gd name="T27" fmla="*/ 23 h 199"/>
                <a:gd name="T28" fmla="*/ 247 w 299"/>
                <a:gd name="T29" fmla="*/ 27 h 199"/>
                <a:gd name="T30" fmla="*/ 261 w 299"/>
                <a:gd name="T31" fmla="*/ 32 h 199"/>
                <a:gd name="T32" fmla="*/ 274 w 299"/>
                <a:gd name="T33" fmla="*/ 37 h 199"/>
                <a:gd name="T34" fmla="*/ 286 w 299"/>
                <a:gd name="T35" fmla="*/ 44 h 199"/>
                <a:gd name="T36" fmla="*/ 299 w 299"/>
                <a:gd name="T37" fmla="*/ 52 h 199"/>
                <a:gd name="T38" fmla="*/ 293 w 299"/>
                <a:gd name="T39" fmla="*/ 63 h 199"/>
                <a:gd name="T40" fmla="*/ 286 w 299"/>
                <a:gd name="T41" fmla="*/ 80 h 199"/>
                <a:gd name="T42" fmla="*/ 275 w 299"/>
                <a:gd name="T43" fmla="*/ 98 h 199"/>
                <a:gd name="T44" fmla="*/ 261 w 299"/>
                <a:gd name="T45" fmla="*/ 121 h 199"/>
                <a:gd name="T46" fmla="*/ 254 w 299"/>
                <a:gd name="T47" fmla="*/ 134 h 199"/>
                <a:gd name="T48" fmla="*/ 237 w 299"/>
                <a:gd name="T49" fmla="*/ 151 h 199"/>
                <a:gd name="T50" fmla="*/ 220 w 299"/>
                <a:gd name="T51" fmla="*/ 169 h 199"/>
                <a:gd name="T52" fmla="*/ 206 w 299"/>
                <a:gd name="T53" fmla="*/ 178 h 199"/>
                <a:gd name="T54" fmla="*/ 193 w 299"/>
                <a:gd name="T55" fmla="*/ 185 h 199"/>
                <a:gd name="T56" fmla="*/ 180 w 299"/>
                <a:gd name="T57" fmla="*/ 191 h 199"/>
                <a:gd name="T58" fmla="*/ 164 w 299"/>
                <a:gd name="T59" fmla="*/ 195 h 199"/>
                <a:gd name="T60" fmla="*/ 148 w 299"/>
                <a:gd name="T61" fmla="*/ 199 h 199"/>
                <a:gd name="T62" fmla="*/ 131 w 299"/>
                <a:gd name="T63" fmla="*/ 199 h 199"/>
                <a:gd name="T64" fmla="*/ 113 w 299"/>
                <a:gd name="T65" fmla="*/ 196 h 199"/>
                <a:gd name="T66" fmla="*/ 93 w 299"/>
                <a:gd name="T67" fmla="*/ 191 h 199"/>
                <a:gd name="T68" fmla="*/ 75 w 299"/>
                <a:gd name="T69" fmla="*/ 185 h 199"/>
                <a:gd name="T70" fmla="*/ 60 w 299"/>
                <a:gd name="T71" fmla="*/ 178 h 199"/>
                <a:gd name="T72" fmla="*/ 47 w 299"/>
                <a:gd name="T73" fmla="*/ 169 h 199"/>
                <a:gd name="T74" fmla="*/ 31 w 299"/>
                <a:gd name="T75" fmla="*/ 156 h 199"/>
                <a:gd name="T76" fmla="*/ 20 w 299"/>
                <a:gd name="T77" fmla="*/ 141 h 199"/>
                <a:gd name="T78" fmla="*/ 11 w 299"/>
                <a:gd name="T79" fmla="*/ 126 h 199"/>
                <a:gd name="T80" fmla="*/ 6 w 299"/>
                <a:gd name="T81" fmla="*/ 111 h 199"/>
                <a:gd name="T82" fmla="*/ 3 w 299"/>
                <a:gd name="T83" fmla="*/ 96 h 199"/>
                <a:gd name="T84" fmla="*/ 1 w 299"/>
                <a:gd name="T85" fmla="*/ 80 h 199"/>
                <a:gd name="T86" fmla="*/ 0 w 299"/>
                <a:gd name="T87" fmla="*/ 64 h 199"/>
                <a:gd name="T88" fmla="*/ 1 w 299"/>
                <a:gd name="T89" fmla="*/ 44 h 199"/>
                <a:gd name="T90" fmla="*/ 4 w 299"/>
                <a:gd name="T91" fmla="*/ 28 h 199"/>
                <a:gd name="T92" fmla="*/ 8 w 299"/>
                <a:gd name="T93" fmla="*/ 17 h 199"/>
                <a:gd name="T94" fmla="*/ 10 w 299"/>
                <a:gd name="T95" fmla="*/ 10 h 19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99"/>
                <a:gd name="T145" fmla="*/ 0 h 199"/>
                <a:gd name="T146" fmla="*/ 299 w 299"/>
                <a:gd name="T147" fmla="*/ 199 h 19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99" h="199">
                  <a:moveTo>
                    <a:pt x="10" y="10"/>
                  </a:moveTo>
                  <a:lnTo>
                    <a:pt x="11" y="9"/>
                  </a:lnTo>
                  <a:lnTo>
                    <a:pt x="14" y="9"/>
                  </a:lnTo>
                  <a:lnTo>
                    <a:pt x="18" y="8"/>
                  </a:lnTo>
                  <a:lnTo>
                    <a:pt x="24" y="8"/>
                  </a:lnTo>
                  <a:lnTo>
                    <a:pt x="26" y="7"/>
                  </a:lnTo>
                  <a:lnTo>
                    <a:pt x="31" y="7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4" y="4"/>
                  </a:lnTo>
                  <a:lnTo>
                    <a:pt x="49" y="4"/>
                  </a:lnTo>
                  <a:lnTo>
                    <a:pt x="54" y="3"/>
                  </a:lnTo>
                  <a:lnTo>
                    <a:pt x="60" y="3"/>
                  </a:lnTo>
                  <a:lnTo>
                    <a:pt x="65" y="3"/>
                  </a:lnTo>
                  <a:lnTo>
                    <a:pt x="70" y="2"/>
                  </a:lnTo>
                  <a:lnTo>
                    <a:pt x="75" y="2"/>
                  </a:lnTo>
                  <a:lnTo>
                    <a:pt x="82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14" y="0"/>
                  </a:lnTo>
                  <a:lnTo>
                    <a:pt x="119" y="0"/>
                  </a:lnTo>
                  <a:lnTo>
                    <a:pt x="126" y="2"/>
                  </a:lnTo>
                  <a:lnTo>
                    <a:pt x="131" y="2"/>
                  </a:lnTo>
                  <a:lnTo>
                    <a:pt x="136" y="3"/>
                  </a:lnTo>
                  <a:lnTo>
                    <a:pt x="139" y="3"/>
                  </a:lnTo>
                  <a:lnTo>
                    <a:pt x="144" y="5"/>
                  </a:lnTo>
                  <a:lnTo>
                    <a:pt x="131" y="83"/>
                  </a:lnTo>
                  <a:lnTo>
                    <a:pt x="173" y="91"/>
                  </a:lnTo>
                  <a:lnTo>
                    <a:pt x="192" y="15"/>
                  </a:lnTo>
                  <a:lnTo>
                    <a:pt x="196" y="15"/>
                  </a:lnTo>
                  <a:lnTo>
                    <a:pt x="198" y="15"/>
                  </a:lnTo>
                  <a:lnTo>
                    <a:pt x="203" y="17"/>
                  </a:lnTo>
                  <a:lnTo>
                    <a:pt x="208" y="17"/>
                  </a:lnTo>
                  <a:lnTo>
                    <a:pt x="215" y="18"/>
                  </a:lnTo>
                  <a:lnTo>
                    <a:pt x="218" y="19"/>
                  </a:lnTo>
                  <a:lnTo>
                    <a:pt x="222" y="20"/>
                  </a:lnTo>
                  <a:lnTo>
                    <a:pt x="227" y="20"/>
                  </a:lnTo>
                  <a:lnTo>
                    <a:pt x="231" y="23"/>
                  </a:lnTo>
                  <a:lnTo>
                    <a:pt x="235" y="23"/>
                  </a:lnTo>
                  <a:lnTo>
                    <a:pt x="239" y="24"/>
                  </a:lnTo>
                  <a:lnTo>
                    <a:pt x="244" y="26"/>
                  </a:lnTo>
                  <a:lnTo>
                    <a:pt x="247" y="27"/>
                  </a:lnTo>
                  <a:lnTo>
                    <a:pt x="252" y="28"/>
                  </a:lnTo>
                  <a:lnTo>
                    <a:pt x="257" y="29"/>
                  </a:lnTo>
                  <a:lnTo>
                    <a:pt x="261" y="32"/>
                  </a:lnTo>
                  <a:lnTo>
                    <a:pt x="266" y="34"/>
                  </a:lnTo>
                  <a:lnTo>
                    <a:pt x="270" y="36"/>
                  </a:lnTo>
                  <a:lnTo>
                    <a:pt x="274" y="37"/>
                  </a:lnTo>
                  <a:lnTo>
                    <a:pt x="277" y="39"/>
                  </a:lnTo>
                  <a:lnTo>
                    <a:pt x="282" y="42"/>
                  </a:lnTo>
                  <a:lnTo>
                    <a:pt x="286" y="44"/>
                  </a:lnTo>
                  <a:lnTo>
                    <a:pt x="290" y="46"/>
                  </a:lnTo>
                  <a:lnTo>
                    <a:pt x="294" y="48"/>
                  </a:lnTo>
                  <a:lnTo>
                    <a:pt x="299" y="52"/>
                  </a:lnTo>
                  <a:lnTo>
                    <a:pt x="298" y="53"/>
                  </a:lnTo>
                  <a:lnTo>
                    <a:pt x="295" y="59"/>
                  </a:lnTo>
                  <a:lnTo>
                    <a:pt x="293" y="63"/>
                  </a:lnTo>
                  <a:lnTo>
                    <a:pt x="291" y="68"/>
                  </a:lnTo>
                  <a:lnTo>
                    <a:pt x="289" y="73"/>
                  </a:lnTo>
                  <a:lnTo>
                    <a:pt x="286" y="80"/>
                  </a:lnTo>
                  <a:lnTo>
                    <a:pt x="282" y="85"/>
                  </a:lnTo>
                  <a:lnTo>
                    <a:pt x="280" y="91"/>
                  </a:lnTo>
                  <a:lnTo>
                    <a:pt x="275" y="98"/>
                  </a:lnTo>
                  <a:lnTo>
                    <a:pt x="271" y="106"/>
                  </a:lnTo>
                  <a:lnTo>
                    <a:pt x="266" y="114"/>
                  </a:lnTo>
                  <a:lnTo>
                    <a:pt x="261" y="121"/>
                  </a:lnTo>
                  <a:lnTo>
                    <a:pt x="259" y="125"/>
                  </a:lnTo>
                  <a:lnTo>
                    <a:pt x="256" y="129"/>
                  </a:lnTo>
                  <a:lnTo>
                    <a:pt x="254" y="134"/>
                  </a:lnTo>
                  <a:lnTo>
                    <a:pt x="251" y="137"/>
                  </a:lnTo>
                  <a:lnTo>
                    <a:pt x="244" y="145"/>
                  </a:lnTo>
                  <a:lnTo>
                    <a:pt x="237" y="151"/>
                  </a:lnTo>
                  <a:lnTo>
                    <a:pt x="231" y="159"/>
                  </a:lnTo>
                  <a:lnTo>
                    <a:pt x="223" y="166"/>
                  </a:lnTo>
                  <a:lnTo>
                    <a:pt x="220" y="169"/>
                  </a:lnTo>
                  <a:lnTo>
                    <a:pt x="215" y="171"/>
                  </a:lnTo>
                  <a:lnTo>
                    <a:pt x="211" y="174"/>
                  </a:lnTo>
                  <a:lnTo>
                    <a:pt x="206" y="178"/>
                  </a:lnTo>
                  <a:lnTo>
                    <a:pt x="202" y="180"/>
                  </a:lnTo>
                  <a:lnTo>
                    <a:pt x="198" y="183"/>
                  </a:lnTo>
                  <a:lnTo>
                    <a:pt x="193" y="185"/>
                  </a:lnTo>
                  <a:lnTo>
                    <a:pt x="190" y="189"/>
                  </a:lnTo>
                  <a:lnTo>
                    <a:pt x="185" y="190"/>
                  </a:lnTo>
                  <a:lnTo>
                    <a:pt x="180" y="191"/>
                  </a:lnTo>
                  <a:lnTo>
                    <a:pt x="175" y="194"/>
                  </a:lnTo>
                  <a:lnTo>
                    <a:pt x="170" y="195"/>
                  </a:lnTo>
                  <a:lnTo>
                    <a:pt x="164" y="195"/>
                  </a:lnTo>
                  <a:lnTo>
                    <a:pt x="159" y="196"/>
                  </a:lnTo>
                  <a:lnTo>
                    <a:pt x="153" y="198"/>
                  </a:lnTo>
                  <a:lnTo>
                    <a:pt x="148" y="199"/>
                  </a:lnTo>
                  <a:lnTo>
                    <a:pt x="142" y="199"/>
                  </a:lnTo>
                  <a:lnTo>
                    <a:pt x="137" y="199"/>
                  </a:lnTo>
                  <a:lnTo>
                    <a:pt x="131" y="199"/>
                  </a:lnTo>
                  <a:lnTo>
                    <a:pt x="126" y="199"/>
                  </a:lnTo>
                  <a:lnTo>
                    <a:pt x="119" y="198"/>
                  </a:lnTo>
                  <a:lnTo>
                    <a:pt x="113" y="196"/>
                  </a:lnTo>
                  <a:lnTo>
                    <a:pt x="107" y="195"/>
                  </a:lnTo>
                  <a:lnTo>
                    <a:pt x="100" y="195"/>
                  </a:lnTo>
                  <a:lnTo>
                    <a:pt x="93" y="191"/>
                  </a:lnTo>
                  <a:lnTo>
                    <a:pt x="87" y="190"/>
                  </a:lnTo>
                  <a:lnTo>
                    <a:pt x="82" y="188"/>
                  </a:lnTo>
                  <a:lnTo>
                    <a:pt x="75" y="185"/>
                  </a:lnTo>
                  <a:lnTo>
                    <a:pt x="70" y="183"/>
                  </a:lnTo>
                  <a:lnTo>
                    <a:pt x="65" y="180"/>
                  </a:lnTo>
                  <a:lnTo>
                    <a:pt x="60" y="178"/>
                  </a:lnTo>
                  <a:lnTo>
                    <a:pt x="57" y="175"/>
                  </a:lnTo>
                  <a:lnTo>
                    <a:pt x="52" y="171"/>
                  </a:lnTo>
                  <a:lnTo>
                    <a:pt x="47" y="169"/>
                  </a:lnTo>
                  <a:lnTo>
                    <a:pt x="43" y="166"/>
                  </a:lnTo>
                  <a:lnTo>
                    <a:pt x="39" y="163"/>
                  </a:lnTo>
                  <a:lnTo>
                    <a:pt x="31" y="156"/>
                  </a:lnTo>
                  <a:lnTo>
                    <a:pt x="26" y="150"/>
                  </a:lnTo>
                  <a:lnTo>
                    <a:pt x="23" y="145"/>
                  </a:lnTo>
                  <a:lnTo>
                    <a:pt x="20" y="141"/>
                  </a:lnTo>
                  <a:lnTo>
                    <a:pt x="18" y="137"/>
                  </a:lnTo>
                  <a:lnTo>
                    <a:pt x="15" y="134"/>
                  </a:lnTo>
                  <a:lnTo>
                    <a:pt x="11" y="126"/>
                  </a:lnTo>
                  <a:lnTo>
                    <a:pt x="9" y="119"/>
                  </a:lnTo>
                  <a:lnTo>
                    <a:pt x="8" y="115"/>
                  </a:lnTo>
                  <a:lnTo>
                    <a:pt x="6" y="111"/>
                  </a:lnTo>
                  <a:lnTo>
                    <a:pt x="4" y="107"/>
                  </a:lnTo>
                  <a:lnTo>
                    <a:pt x="4" y="103"/>
                  </a:lnTo>
                  <a:lnTo>
                    <a:pt x="3" y="96"/>
                  </a:lnTo>
                  <a:lnTo>
                    <a:pt x="3" y="88"/>
                  </a:lnTo>
                  <a:lnTo>
                    <a:pt x="1" y="85"/>
                  </a:lnTo>
                  <a:lnTo>
                    <a:pt x="1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1" y="51"/>
                  </a:lnTo>
                  <a:lnTo>
                    <a:pt x="1" y="44"/>
                  </a:lnTo>
                  <a:lnTo>
                    <a:pt x="3" y="38"/>
                  </a:lnTo>
                  <a:lnTo>
                    <a:pt x="4" y="33"/>
                  </a:lnTo>
                  <a:lnTo>
                    <a:pt x="4" y="28"/>
                  </a:lnTo>
                  <a:lnTo>
                    <a:pt x="6" y="23"/>
                  </a:lnTo>
                  <a:lnTo>
                    <a:pt x="6" y="19"/>
                  </a:lnTo>
                  <a:lnTo>
                    <a:pt x="8" y="17"/>
                  </a:lnTo>
                  <a:lnTo>
                    <a:pt x="9" y="12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4D665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35" name="Freeform 96"/>
            <p:cNvSpPr>
              <a:spLocks/>
            </p:cNvSpPr>
            <p:nvPr/>
          </p:nvSpPr>
          <p:spPr bwMode="auto">
            <a:xfrm>
              <a:off x="3060" y="3097"/>
              <a:ext cx="57" cy="35"/>
            </a:xfrm>
            <a:custGeom>
              <a:avLst/>
              <a:gdLst>
                <a:gd name="T0" fmla="*/ 157 w 172"/>
                <a:gd name="T1" fmla="*/ 0 h 105"/>
                <a:gd name="T2" fmla="*/ 172 w 172"/>
                <a:gd name="T3" fmla="*/ 64 h 105"/>
                <a:gd name="T4" fmla="*/ 170 w 172"/>
                <a:gd name="T5" fmla="*/ 64 h 105"/>
                <a:gd name="T6" fmla="*/ 166 w 172"/>
                <a:gd name="T7" fmla="*/ 65 h 105"/>
                <a:gd name="T8" fmla="*/ 162 w 172"/>
                <a:gd name="T9" fmla="*/ 66 h 105"/>
                <a:gd name="T10" fmla="*/ 160 w 172"/>
                <a:gd name="T11" fmla="*/ 68 h 105"/>
                <a:gd name="T12" fmla="*/ 156 w 172"/>
                <a:gd name="T13" fmla="*/ 70 h 105"/>
                <a:gd name="T14" fmla="*/ 152 w 172"/>
                <a:gd name="T15" fmla="*/ 71 h 105"/>
                <a:gd name="T16" fmla="*/ 146 w 172"/>
                <a:gd name="T17" fmla="*/ 74 h 105"/>
                <a:gd name="T18" fmla="*/ 141 w 172"/>
                <a:gd name="T19" fmla="*/ 75 h 105"/>
                <a:gd name="T20" fmla="*/ 136 w 172"/>
                <a:gd name="T21" fmla="*/ 78 h 105"/>
                <a:gd name="T22" fmla="*/ 130 w 172"/>
                <a:gd name="T23" fmla="*/ 80 h 105"/>
                <a:gd name="T24" fmla="*/ 123 w 172"/>
                <a:gd name="T25" fmla="*/ 81 h 105"/>
                <a:gd name="T26" fmla="*/ 116 w 172"/>
                <a:gd name="T27" fmla="*/ 84 h 105"/>
                <a:gd name="T28" fmla="*/ 109 w 172"/>
                <a:gd name="T29" fmla="*/ 86 h 105"/>
                <a:gd name="T30" fmla="*/ 103 w 172"/>
                <a:gd name="T31" fmla="*/ 89 h 105"/>
                <a:gd name="T32" fmla="*/ 96 w 172"/>
                <a:gd name="T33" fmla="*/ 90 h 105"/>
                <a:gd name="T34" fmla="*/ 89 w 172"/>
                <a:gd name="T35" fmla="*/ 93 h 105"/>
                <a:gd name="T36" fmla="*/ 82 w 172"/>
                <a:gd name="T37" fmla="*/ 94 h 105"/>
                <a:gd name="T38" fmla="*/ 76 w 172"/>
                <a:gd name="T39" fmla="*/ 97 h 105"/>
                <a:gd name="T40" fmla="*/ 68 w 172"/>
                <a:gd name="T41" fmla="*/ 98 h 105"/>
                <a:gd name="T42" fmla="*/ 62 w 172"/>
                <a:gd name="T43" fmla="*/ 100 h 105"/>
                <a:gd name="T44" fmla="*/ 56 w 172"/>
                <a:gd name="T45" fmla="*/ 102 h 105"/>
                <a:gd name="T46" fmla="*/ 49 w 172"/>
                <a:gd name="T47" fmla="*/ 103 h 105"/>
                <a:gd name="T48" fmla="*/ 43 w 172"/>
                <a:gd name="T49" fmla="*/ 104 h 105"/>
                <a:gd name="T50" fmla="*/ 37 w 172"/>
                <a:gd name="T51" fmla="*/ 104 h 105"/>
                <a:gd name="T52" fmla="*/ 30 w 172"/>
                <a:gd name="T53" fmla="*/ 105 h 105"/>
                <a:gd name="T54" fmla="*/ 25 w 172"/>
                <a:gd name="T55" fmla="*/ 105 h 105"/>
                <a:gd name="T56" fmla="*/ 20 w 172"/>
                <a:gd name="T57" fmla="*/ 105 h 105"/>
                <a:gd name="T58" fmla="*/ 17 w 172"/>
                <a:gd name="T59" fmla="*/ 105 h 105"/>
                <a:gd name="T60" fmla="*/ 12 w 172"/>
                <a:gd name="T61" fmla="*/ 104 h 105"/>
                <a:gd name="T62" fmla="*/ 9 w 172"/>
                <a:gd name="T63" fmla="*/ 104 h 105"/>
                <a:gd name="T64" fmla="*/ 3 w 172"/>
                <a:gd name="T65" fmla="*/ 99 h 105"/>
                <a:gd name="T66" fmla="*/ 0 w 172"/>
                <a:gd name="T67" fmla="*/ 97 h 105"/>
                <a:gd name="T68" fmla="*/ 0 w 172"/>
                <a:gd name="T69" fmla="*/ 90 h 105"/>
                <a:gd name="T70" fmla="*/ 3 w 172"/>
                <a:gd name="T71" fmla="*/ 85 h 105"/>
                <a:gd name="T72" fmla="*/ 7 w 172"/>
                <a:gd name="T73" fmla="*/ 79 h 105"/>
                <a:gd name="T74" fmla="*/ 13 w 172"/>
                <a:gd name="T75" fmla="*/ 73 h 105"/>
                <a:gd name="T76" fmla="*/ 19 w 172"/>
                <a:gd name="T77" fmla="*/ 66 h 105"/>
                <a:gd name="T78" fmla="*/ 27 w 172"/>
                <a:gd name="T79" fmla="*/ 60 h 105"/>
                <a:gd name="T80" fmla="*/ 34 w 172"/>
                <a:gd name="T81" fmla="*/ 54 h 105"/>
                <a:gd name="T82" fmla="*/ 42 w 172"/>
                <a:gd name="T83" fmla="*/ 47 h 105"/>
                <a:gd name="T84" fmla="*/ 45 w 172"/>
                <a:gd name="T85" fmla="*/ 45 h 105"/>
                <a:gd name="T86" fmla="*/ 49 w 172"/>
                <a:gd name="T87" fmla="*/ 42 h 105"/>
                <a:gd name="T88" fmla="*/ 53 w 172"/>
                <a:gd name="T89" fmla="*/ 40 h 105"/>
                <a:gd name="T90" fmla="*/ 57 w 172"/>
                <a:gd name="T91" fmla="*/ 37 h 105"/>
                <a:gd name="T92" fmla="*/ 63 w 172"/>
                <a:gd name="T93" fmla="*/ 32 h 105"/>
                <a:gd name="T94" fmla="*/ 68 w 172"/>
                <a:gd name="T95" fmla="*/ 30 h 105"/>
                <a:gd name="T96" fmla="*/ 71 w 172"/>
                <a:gd name="T97" fmla="*/ 27 h 105"/>
                <a:gd name="T98" fmla="*/ 73 w 172"/>
                <a:gd name="T99" fmla="*/ 27 h 105"/>
                <a:gd name="T100" fmla="*/ 118 w 172"/>
                <a:gd name="T101" fmla="*/ 7 h 105"/>
                <a:gd name="T102" fmla="*/ 157 w 172"/>
                <a:gd name="T103" fmla="*/ 0 h 105"/>
                <a:gd name="T104" fmla="*/ 157 w 172"/>
                <a:gd name="T105" fmla="*/ 0 h 10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2"/>
                <a:gd name="T160" fmla="*/ 0 h 105"/>
                <a:gd name="T161" fmla="*/ 172 w 172"/>
                <a:gd name="T162" fmla="*/ 105 h 10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2" h="105">
                  <a:moveTo>
                    <a:pt x="157" y="0"/>
                  </a:moveTo>
                  <a:lnTo>
                    <a:pt x="172" y="64"/>
                  </a:lnTo>
                  <a:lnTo>
                    <a:pt x="170" y="64"/>
                  </a:lnTo>
                  <a:lnTo>
                    <a:pt x="166" y="65"/>
                  </a:lnTo>
                  <a:lnTo>
                    <a:pt x="162" y="66"/>
                  </a:lnTo>
                  <a:lnTo>
                    <a:pt x="160" y="68"/>
                  </a:lnTo>
                  <a:lnTo>
                    <a:pt x="156" y="70"/>
                  </a:lnTo>
                  <a:lnTo>
                    <a:pt x="152" y="71"/>
                  </a:lnTo>
                  <a:lnTo>
                    <a:pt x="146" y="74"/>
                  </a:lnTo>
                  <a:lnTo>
                    <a:pt x="141" y="75"/>
                  </a:lnTo>
                  <a:lnTo>
                    <a:pt x="136" y="78"/>
                  </a:lnTo>
                  <a:lnTo>
                    <a:pt x="130" y="80"/>
                  </a:lnTo>
                  <a:lnTo>
                    <a:pt x="123" y="81"/>
                  </a:lnTo>
                  <a:lnTo>
                    <a:pt x="116" y="84"/>
                  </a:lnTo>
                  <a:lnTo>
                    <a:pt x="109" y="86"/>
                  </a:lnTo>
                  <a:lnTo>
                    <a:pt x="103" y="89"/>
                  </a:lnTo>
                  <a:lnTo>
                    <a:pt x="96" y="90"/>
                  </a:lnTo>
                  <a:lnTo>
                    <a:pt x="89" y="93"/>
                  </a:lnTo>
                  <a:lnTo>
                    <a:pt x="82" y="94"/>
                  </a:lnTo>
                  <a:lnTo>
                    <a:pt x="76" y="97"/>
                  </a:lnTo>
                  <a:lnTo>
                    <a:pt x="68" y="98"/>
                  </a:lnTo>
                  <a:lnTo>
                    <a:pt x="62" y="100"/>
                  </a:lnTo>
                  <a:lnTo>
                    <a:pt x="56" y="102"/>
                  </a:lnTo>
                  <a:lnTo>
                    <a:pt x="49" y="103"/>
                  </a:lnTo>
                  <a:lnTo>
                    <a:pt x="43" y="104"/>
                  </a:lnTo>
                  <a:lnTo>
                    <a:pt x="37" y="104"/>
                  </a:lnTo>
                  <a:lnTo>
                    <a:pt x="30" y="105"/>
                  </a:lnTo>
                  <a:lnTo>
                    <a:pt x="25" y="105"/>
                  </a:lnTo>
                  <a:lnTo>
                    <a:pt x="20" y="105"/>
                  </a:lnTo>
                  <a:lnTo>
                    <a:pt x="17" y="105"/>
                  </a:lnTo>
                  <a:lnTo>
                    <a:pt x="12" y="104"/>
                  </a:lnTo>
                  <a:lnTo>
                    <a:pt x="9" y="104"/>
                  </a:lnTo>
                  <a:lnTo>
                    <a:pt x="3" y="99"/>
                  </a:lnTo>
                  <a:lnTo>
                    <a:pt x="0" y="97"/>
                  </a:lnTo>
                  <a:lnTo>
                    <a:pt x="0" y="90"/>
                  </a:lnTo>
                  <a:lnTo>
                    <a:pt x="3" y="85"/>
                  </a:lnTo>
                  <a:lnTo>
                    <a:pt x="7" y="79"/>
                  </a:lnTo>
                  <a:lnTo>
                    <a:pt x="13" y="73"/>
                  </a:lnTo>
                  <a:lnTo>
                    <a:pt x="19" y="66"/>
                  </a:lnTo>
                  <a:lnTo>
                    <a:pt x="27" y="60"/>
                  </a:lnTo>
                  <a:lnTo>
                    <a:pt x="34" y="54"/>
                  </a:lnTo>
                  <a:lnTo>
                    <a:pt x="42" y="47"/>
                  </a:lnTo>
                  <a:lnTo>
                    <a:pt x="45" y="45"/>
                  </a:lnTo>
                  <a:lnTo>
                    <a:pt x="49" y="42"/>
                  </a:lnTo>
                  <a:lnTo>
                    <a:pt x="53" y="40"/>
                  </a:lnTo>
                  <a:lnTo>
                    <a:pt x="57" y="37"/>
                  </a:lnTo>
                  <a:lnTo>
                    <a:pt x="63" y="32"/>
                  </a:lnTo>
                  <a:lnTo>
                    <a:pt x="68" y="30"/>
                  </a:lnTo>
                  <a:lnTo>
                    <a:pt x="71" y="27"/>
                  </a:lnTo>
                  <a:lnTo>
                    <a:pt x="73" y="27"/>
                  </a:lnTo>
                  <a:lnTo>
                    <a:pt x="118" y="7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693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36" name="Freeform 97"/>
            <p:cNvSpPr>
              <a:spLocks/>
            </p:cNvSpPr>
            <p:nvPr/>
          </p:nvSpPr>
          <p:spPr bwMode="auto">
            <a:xfrm>
              <a:off x="3501" y="3136"/>
              <a:ext cx="60" cy="30"/>
            </a:xfrm>
            <a:custGeom>
              <a:avLst/>
              <a:gdLst>
                <a:gd name="T0" fmla="*/ 0 w 180"/>
                <a:gd name="T1" fmla="*/ 77 h 91"/>
                <a:gd name="T2" fmla="*/ 59 w 180"/>
                <a:gd name="T3" fmla="*/ 47 h 91"/>
                <a:gd name="T4" fmla="*/ 143 w 180"/>
                <a:gd name="T5" fmla="*/ 0 h 91"/>
                <a:gd name="T6" fmla="*/ 180 w 180"/>
                <a:gd name="T7" fmla="*/ 26 h 91"/>
                <a:gd name="T8" fmla="*/ 58 w 180"/>
                <a:gd name="T9" fmla="*/ 91 h 91"/>
                <a:gd name="T10" fmla="*/ 0 w 180"/>
                <a:gd name="T11" fmla="*/ 77 h 91"/>
                <a:gd name="T12" fmla="*/ 0 w 180"/>
                <a:gd name="T13" fmla="*/ 77 h 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1"/>
                <a:gd name="T23" fmla="*/ 180 w 180"/>
                <a:gd name="T24" fmla="*/ 91 h 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1">
                  <a:moveTo>
                    <a:pt x="0" y="77"/>
                  </a:moveTo>
                  <a:lnTo>
                    <a:pt x="59" y="47"/>
                  </a:lnTo>
                  <a:lnTo>
                    <a:pt x="143" y="0"/>
                  </a:lnTo>
                  <a:lnTo>
                    <a:pt x="180" y="26"/>
                  </a:lnTo>
                  <a:lnTo>
                    <a:pt x="58" y="91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 bwMode="auto">
          <a:xfrm rot="10800000">
            <a:off x="5995988" y="5435600"/>
            <a:ext cx="2112962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5368" name="Straight Arrow Connector 29"/>
          <p:cNvCxnSpPr>
            <a:cxnSpLocks noChangeShapeType="1"/>
          </p:cNvCxnSpPr>
          <p:nvPr/>
        </p:nvCxnSpPr>
        <p:spPr bwMode="auto">
          <a:xfrm rot="16200000" flipH="1">
            <a:off x="5781249" y="5625306"/>
            <a:ext cx="704850" cy="3254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369" name="TextBox 30"/>
          <p:cNvSpPr txBox="1">
            <a:spLocks noChangeArrowheads="1"/>
          </p:cNvSpPr>
          <p:nvPr/>
        </p:nvSpPr>
        <p:spPr bwMode="auto">
          <a:xfrm>
            <a:off x="6205905" y="5962650"/>
            <a:ext cx="2286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x</a:t>
            </a:r>
          </a:p>
        </p:txBody>
      </p:sp>
      <p:sp>
        <p:nvSpPr>
          <p:cNvPr id="15370" name="TextBox 31"/>
          <p:cNvSpPr txBox="1">
            <a:spLocks noChangeArrowheads="1"/>
          </p:cNvSpPr>
          <p:nvPr/>
        </p:nvSpPr>
        <p:spPr bwMode="auto">
          <a:xfrm>
            <a:off x="5824905" y="3929063"/>
            <a:ext cx="22860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y</a:t>
            </a:r>
          </a:p>
        </p:txBody>
      </p:sp>
      <p:sp>
        <p:nvSpPr>
          <p:cNvPr id="15371" name="TextBox 32"/>
          <p:cNvSpPr txBox="1">
            <a:spLocks noChangeArrowheads="1"/>
          </p:cNvSpPr>
          <p:nvPr/>
        </p:nvSpPr>
        <p:spPr bwMode="auto">
          <a:xfrm>
            <a:off x="4875580" y="4995863"/>
            <a:ext cx="217488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z</a:t>
            </a:r>
          </a:p>
        </p:txBody>
      </p:sp>
      <p:cxnSp>
        <p:nvCxnSpPr>
          <p:cNvPr id="15372" name="Straight Arrow Connector 33"/>
          <p:cNvCxnSpPr>
            <a:cxnSpLocks noChangeShapeType="1"/>
          </p:cNvCxnSpPr>
          <p:nvPr/>
        </p:nvCxnSpPr>
        <p:spPr bwMode="auto">
          <a:xfrm rot="10800000" flipV="1">
            <a:off x="4986705" y="5440363"/>
            <a:ext cx="984250" cy="31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5" name="Straight Arrow Connector 34"/>
          <p:cNvCxnSpPr/>
          <p:nvPr/>
        </p:nvCxnSpPr>
        <p:spPr bwMode="auto">
          <a:xfrm rot="5400000" flipH="1" flipV="1">
            <a:off x="7757319" y="4810919"/>
            <a:ext cx="974725" cy="2714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Arc 35"/>
          <p:cNvSpPr/>
          <p:nvPr/>
        </p:nvSpPr>
        <p:spPr bwMode="auto">
          <a:xfrm>
            <a:off x="7318375" y="4646613"/>
            <a:ext cx="1570038" cy="1571625"/>
          </a:xfrm>
          <a:prstGeom prst="arc">
            <a:avLst>
              <a:gd name="adj1" fmla="val 10791656"/>
              <a:gd name="adj2" fmla="val 17148610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5375" name="Straight Arrow Connector 36"/>
          <p:cNvCxnSpPr>
            <a:cxnSpLocks noChangeShapeType="1"/>
          </p:cNvCxnSpPr>
          <p:nvPr/>
        </p:nvCxnSpPr>
        <p:spPr bwMode="auto">
          <a:xfrm rot="5400000" flipH="1" flipV="1">
            <a:off x="5429617" y="4894263"/>
            <a:ext cx="1084263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376" name="Oval 37"/>
          <p:cNvSpPr>
            <a:spLocks noChangeArrowheads="1"/>
          </p:cNvSpPr>
          <p:nvPr/>
        </p:nvSpPr>
        <p:spPr bwMode="auto">
          <a:xfrm>
            <a:off x="8083550" y="4625975"/>
            <a:ext cx="53975" cy="5397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pSp>
        <p:nvGrpSpPr>
          <p:cNvPr id="15377" name="Group 74"/>
          <p:cNvGrpSpPr>
            <a:grpSpLocks/>
          </p:cNvGrpSpPr>
          <p:nvPr/>
        </p:nvGrpSpPr>
        <p:grpSpPr bwMode="auto">
          <a:xfrm>
            <a:off x="5562600" y="152400"/>
            <a:ext cx="3416300" cy="2971800"/>
            <a:chOff x="4038600" y="152400"/>
            <a:chExt cx="4940617" cy="3657600"/>
          </a:xfrm>
        </p:grpSpPr>
        <p:pic>
          <p:nvPicPr>
            <p:cNvPr id="15378" name="Picture 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35336" b="7637"/>
            <a:stretch>
              <a:fillRect/>
            </a:stretch>
          </p:blipFill>
          <p:spPr bwMode="auto">
            <a:xfrm>
              <a:off x="4038600" y="1943100"/>
              <a:ext cx="4940617" cy="1866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5379" name="Straight Arrow Connector 38"/>
            <p:cNvCxnSpPr>
              <a:cxnSpLocks noChangeShapeType="1"/>
            </p:cNvCxnSpPr>
            <p:nvPr/>
          </p:nvCxnSpPr>
          <p:spPr bwMode="auto">
            <a:xfrm rot="5400000">
              <a:off x="4815840" y="2796537"/>
              <a:ext cx="320043" cy="320043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5380" name="Straight Arrow Connector 39"/>
            <p:cNvCxnSpPr>
              <a:cxnSpLocks noChangeShapeType="1"/>
            </p:cNvCxnSpPr>
            <p:nvPr/>
          </p:nvCxnSpPr>
          <p:spPr bwMode="auto">
            <a:xfrm rot="16200000" flipV="1">
              <a:off x="4870292" y="2528728"/>
              <a:ext cx="533400" cy="2223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5381" name="Straight Arrow Connector 40"/>
            <p:cNvCxnSpPr>
              <a:cxnSpLocks noChangeShapeType="1"/>
            </p:cNvCxnSpPr>
            <p:nvPr/>
          </p:nvCxnSpPr>
          <p:spPr bwMode="auto">
            <a:xfrm>
              <a:off x="5135880" y="2796540"/>
              <a:ext cx="533400" cy="2223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pSp>
          <p:nvGrpSpPr>
            <p:cNvPr id="15382" name="Group 75"/>
            <p:cNvGrpSpPr>
              <a:grpSpLocks/>
            </p:cNvGrpSpPr>
            <p:nvPr/>
          </p:nvGrpSpPr>
          <p:grpSpPr bwMode="auto">
            <a:xfrm>
              <a:off x="6736080" y="1409700"/>
              <a:ext cx="960120" cy="477838"/>
              <a:chOff x="2976" y="2897"/>
              <a:chExt cx="702" cy="359"/>
            </a:xfrm>
          </p:grpSpPr>
          <p:sp>
            <p:nvSpPr>
              <p:cNvPr id="15393" name="Freeform 76"/>
              <p:cNvSpPr>
                <a:spLocks/>
              </p:cNvSpPr>
              <p:nvPr/>
            </p:nvSpPr>
            <p:spPr bwMode="auto">
              <a:xfrm>
                <a:off x="2982" y="2922"/>
                <a:ext cx="623" cy="334"/>
              </a:xfrm>
              <a:custGeom>
                <a:avLst/>
                <a:gdLst>
                  <a:gd name="T0" fmla="*/ 264 w 1868"/>
                  <a:gd name="T1" fmla="*/ 773 h 1001"/>
                  <a:gd name="T2" fmla="*/ 0 w 1868"/>
                  <a:gd name="T3" fmla="*/ 661 h 1001"/>
                  <a:gd name="T4" fmla="*/ 0 w 1868"/>
                  <a:gd name="T5" fmla="*/ 658 h 1001"/>
                  <a:gd name="T6" fmla="*/ 3 w 1868"/>
                  <a:gd name="T7" fmla="*/ 651 h 1001"/>
                  <a:gd name="T8" fmla="*/ 8 w 1868"/>
                  <a:gd name="T9" fmla="*/ 641 h 1001"/>
                  <a:gd name="T10" fmla="*/ 13 w 1868"/>
                  <a:gd name="T11" fmla="*/ 629 h 1001"/>
                  <a:gd name="T12" fmla="*/ 16 w 1868"/>
                  <a:gd name="T13" fmla="*/ 620 h 1001"/>
                  <a:gd name="T14" fmla="*/ 18 w 1868"/>
                  <a:gd name="T15" fmla="*/ 612 h 1001"/>
                  <a:gd name="T16" fmla="*/ 21 w 1868"/>
                  <a:gd name="T17" fmla="*/ 604 h 1001"/>
                  <a:gd name="T18" fmla="*/ 23 w 1868"/>
                  <a:gd name="T19" fmla="*/ 596 h 1001"/>
                  <a:gd name="T20" fmla="*/ 25 w 1868"/>
                  <a:gd name="T21" fmla="*/ 589 h 1001"/>
                  <a:gd name="T22" fmla="*/ 27 w 1868"/>
                  <a:gd name="T23" fmla="*/ 580 h 1001"/>
                  <a:gd name="T24" fmla="*/ 27 w 1868"/>
                  <a:gd name="T25" fmla="*/ 572 h 1001"/>
                  <a:gd name="T26" fmla="*/ 28 w 1868"/>
                  <a:gd name="T27" fmla="*/ 563 h 1001"/>
                  <a:gd name="T28" fmla="*/ 30 w 1868"/>
                  <a:gd name="T29" fmla="*/ 553 h 1001"/>
                  <a:gd name="T30" fmla="*/ 38 w 1868"/>
                  <a:gd name="T31" fmla="*/ 542 h 1001"/>
                  <a:gd name="T32" fmla="*/ 51 w 1868"/>
                  <a:gd name="T33" fmla="*/ 527 h 1001"/>
                  <a:gd name="T34" fmla="*/ 59 w 1868"/>
                  <a:gd name="T35" fmla="*/ 519 h 1001"/>
                  <a:gd name="T36" fmla="*/ 69 w 1868"/>
                  <a:gd name="T37" fmla="*/ 512 h 1001"/>
                  <a:gd name="T38" fmla="*/ 77 w 1868"/>
                  <a:gd name="T39" fmla="*/ 502 h 1001"/>
                  <a:gd name="T40" fmla="*/ 89 w 1868"/>
                  <a:gd name="T41" fmla="*/ 493 h 1001"/>
                  <a:gd name="T42" fmla="*/ 99 w 1868"/>
                  <a:gd name="T43" fmla="*/ 484 h 1001"/>
                  <a:gd name="T44" fmla="*/ 111 w 1868"/>
                  <a:gd name="T45" fmla="*/ 475 h 1001"/>
                  <a:gd name="T46" fmla="*/ 123 w 1868"/>
                  <a:gd name="T47" fmla="*/ 467 h 1001"/>
                  <a:gd name="T48" fmla="*/ 135 w 1868"/>
                  <a:gd name="T49" fmla="*/ 458 h 1001"/>
                  <a:gd name="T50" fmla="*/ 148 w 1868"/>
                  <a:gd name="T51" fmla="*/ 448 h 1001"/>
                  <a:gd name="T52" fmla="*/ 161 w 1868"/>
                  <a:gd name="T53" fmla="*/ 440 h 1001"/>
                  <a:gd name="T54" fmla="*/ 173 w 1868"/>
                  <a:gd name="T55" fmla="*/ 430 h 1001"/>
                  <a:gd name="T56" fmla="*/ 185 w 1868"/>
                  <a:gd name="T57" fmla="*/ 420 h 1001"/>
                  <a:gd name="T58" fmla="*/ 198 w 1868"/>
                  <a:gd name="T59" fmla="*/ 413 h 1001"/>
                  <a:gd name="T60" fmla="*/ 210 w 1868"/>
                  <a:gd name="T61" fmla="*/ 404 h 1001"/>
                  <a:gd name="T62" fmla="*/ 222 w 1868"/>
                  <a:gd name="T63" fmla="*/ 396 h 1001"/>
                  <a:gd name="T64" fmla="*/ 233 w 1868"/>
                  <a:gd name="T65" fmla="*/ 389 h 1001"/>
                  <a:gd name="T66" fmla="*/ 243 w 1868"/>
                  <a:gd name="T67" fmla="*/ 381 h 1001"/>
                  <a:gd name="T68" fmla="*/ 254 w 1868"/>
                  <a:gd name="T69" fmla="*/ 375 h 1001"/>
                  <a:gd name="T70" fmla="*/ 263 w 1868"/>
                  <a:gd name="T71" fmla="*/ 369 h 1001"/>
                  <a:gd name="T72" fmla="*/ 271 w 1868"/>
                  <a:gd name="T73" fmla="*/ 364 h 1001"/>
                  <a:gd name="T74" fmla="*/ 284 w 1868"/>
                  <a:gd name="T75" fmla="*/ 355 h 1001"/>
                  <a:gd name="T76" fmla="*/ 293 w 1868"/>
                  <a:gd name="T77" fmla="*/ 348 h 1001"/>
                  <a:gd name="T78" fmla="*/ 297 w 1868"/>
                  <a:gd name="T79" fmla="*/ 347 h 1001"/>
                  <a:gd name="T80" fmla="*/ 1276 w 1868"/>
                  <a:gd name="T81" fmla="*/ 79 h 1001"/>
                  <a:gd name="T82" fmla="*/ 1658 w 1868"/>
                  <a:gd name="T83" fmla="*/ 654 h 1001"/>
                  <a:gd name="T84" fmla="*/ 1147 w 1868"/>
                  <a:gd name="T85" fmla="*/ 934 h 1001"/>
                  <a:gd name="T86" fmla="*/ 937 w 1868"/>
                  <a:gd name="T87" fmla="*/ 1001 h 1001"/>
                  <a:gd name="T88" fmla="*/ 485 w 1868"/>
                  <a:gd name="T89" fmla="*/ 864 h 100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868"/>
                  <a:gd name="T136" fmla="*/ 0 h 1001"/>
                  <a:gd name="T137" fmla="*/ 1868 w 1868"/>
                  <a:gd name="T138" fmla="*/ 1001 h 100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868" h="1001">
                    <a:moveTo>
                      <a:pt x="485" y="864"/>
                    </a:moveTo>
                    <a:lnTo>
                      <a:pt x="264" y="773"/>
                    </a:lnTo>
                    <a:lnTo>
                      <a:pt x="84" y="649"/>
                    </a:lnTo>
                    <a:lnTo>
                      <a:pt x="0" y="661"/>
                    </a:lnTo>
                    <a:lnTo>
                      <a:pt x="0" y="659"/>
                    </a:lnTo>
                    <a:lnTo>
                      <a:pt x="0" y="658"/>
                    </a:lnTo>
                    <a:lnTo>
                      <a:pt x="1" y="655"/>
                    </a:lnTo>
                    <a:lnTo>
                      <a:pt x="3" y="651"/>
                    </a:lnTo>
                    <a:lnTo>
                      <a:pt x="6" y="646"/>
                    </a:lnTo>
                    <a:lnTo>
                      <a:pt x="8" y="641"/>
                    </a:lnTo>
                    <a:lnTo>
                      <a:pt x="11" y="635"/>
                    </a:lnTo>
                    <a:lnTo>
                      <a:pt x="13" y="629"/>
                    </a:lnTo>
                    <a:lnTo>
                      <a:pt x="15" y="624"/>
                    </a:lnTo>
                    <a:lnTo>
                      <a:pt x="16" y="620"/>
                    </a:lnTo>
                    <a:lnTo>
                      <a:pt x="17" y="616"/>
                    </a:lnTo>
                    <a:lnTo>
                      <a:pt x="18" y="612"/>
                    </a:lnTo>
                    <a:lnTo>
                      <a:pt x="20" y="609"/>
                    </a:lnTo>
                    <a:lnTo>
                      <a:pt x="21" y="604"/>
                    </a:lnTo>
                    <a:lnTo>
                      <a:pt x="22" y="600"/>
                    </a:lnTo>
                    <a:lnTo>
                      <a:pt x="23" y="596"/>
                    </a:lnTo>
                    <a:lnTo>
                      <a:pt x="25" y="592"/>
                    </a:lnTo>
                    <a:lnTo>
                      <a:pt x="25" y="589"/>
                    </a:lnTo>
                    <a:lnTo>
                      <a:pt x="26" y="584"/>
                    </a:lnTo>
                    <a:lnTo>
                      <a:pt x="27" y="580"/>
                    </a:lnTo>
                    <a:lnTo>
                      <a:pt x="27" y="576"/>
                    </a:lnTo>
                    <a:lnTo>
                      <a:pt x="27" y="572"/>
                    </a:lnTo>
                    <a:lnTo>
                      <a:pt x="27" y="567"/>
                    </a:lnTo>
                    <a:lnTo>
                      <a:pt x="28" y="563"/>
                    </a:lnTo>
                    <a:lnTo>
                      <a:pt x="28" y="558"/>
                    </a:lnTo>
                    <a:lnTo>
                      <a:pt x="30" y="553"/>
                    </a:lnTo>
                    <a:lnTo>
                      <a:pt x="33" y="547"/>
                    </a:lnTo>
                    <a:lnTo>
                      <a:pt x="38" y="542"/>
                    </a:lnTo>
                    <a:lnTo>
                      <a:pt x="45" y="535"/>
                    </a:lnTo>
                    <a:lnTo>
                      <a:pt x="51" y="527"/>
                    </a:lnTo>
                    <a:lnTo>
                      <a:pt x="55" y="523"/>
                    </a:lnTo>
                    <a:lnTo>
                      <a:pt x="59" y="519"/>
                    </a:lnTo>
                    <a:lnTo>
                      <a:pt x="64" y="514"/>
                    </a:lnTo>
                    <a:lnTo>
                      <a:pt x="69" y="512"/>
                    </a:lnTo>
                    <a:lnTo>
                      <a:pt x="72" y="507"/>
                    </a:lnTo>
                    <a:lnTo>
                      <a:pt x="77" y="502"/>
                    </a:lnTo>
                    <a:lnTo>
                      <a:pt x="82" y="498"/>
                    </a:lnTo>
                    <a:lnTo>
                      <a:pt x="89" y="493"/>
                    </a:lnTo>
                    <a:lnTo>
                      <a:pt x="92" y="489"/>
                    </a:lnTo>
                    <a:lnTo>
                      <a:pt x="99" y="484"/>
                    </a:lnTo>
                    <a:lnTo>
                      <a:pt x="105" y="480"/>
                    </a:lnTo>
                    <a:lnTo>
                      <a:pt x="111" y="475"/>
                    </a:lnTo>
                    <a:lnTo>
                      <a:pt x="118" y="470"/>
                    </a:lnTo>
                    <a:lnTo>
                      <a:pt x="123" y="467"/>
                    </a:lnTo>
                    <a:lnTo>
                      <a:pt x="129" y="462"/>
                    </a:lnTo>
                    <a:lnTo>
                      <a:pt x="135" y="458"/>
                    </a:lnTo>
                    <a:lnTo>
                      <a:pt x="141" y="453"/>
                    </a:lnTo>
                    <a:lnTo>
                      <a:pt x="148" y="448"/>
                    </a:lnTo>
                    <a:lnTo>
                      <a:pt x="155" y="444"/>
                    </a:lnTo>
                    <a:lnTo>
                      <a:pt x="161" y="440"/>
                    </a:lnTo>
                    <a:lnTo>
                      <a:pt x="167" y="435"/>
                    </a:lnTo>
                    <a:lnTo>
                      <a:pt x="173" y="430"/>
                    </a:lnTo>
                    <a:lnTo>
                      <a:pt x="179" y="425"/>
                    </a:lnTo>
                    <a:lnTo>
                      <a:pt x="185" y="420"/>
                    </a:lnTo>
                    <a:lnTo>
                      <a:pt x="192" y="416"/>
                    </a:lnTo>
                    <a:lnTo>
                      <a:pt x="198" y="413"/>
                    </a:lnTo>
                    <a:lnTo>
                      <a:pt x="204" y="408"/>
                    </a:lnTo>
                    <a:lnTo>
                      <a:pt x="210" y="404"/>
                    </a:lnTo>
                    <a:lnTo>
                      <a:pt x="217" y="400"/>
                    </a:lnTo>
                    <a:lnTo>
                      <a:pt x="222" y="396"/>
                    </a:lnTo>
                    <a:lnTo>
                      <a:pt x="227" y="392"/>
                    </a:lnTo>
                    <a:lnTo>
                      <a:pt x="233" y="389"/>
                    </a:lnTo>
                    <a:lnTo>
                      <a:pt x="238" y="385"/>
                    </a:lnTo>
                    <a:lnTo>
                      <a:pt x="243" y="381"/>
                    </a:lnTo>
                    <a:lnTo>
                      <a:pt x="248" y="379"/>
                    </a:lnTo>
                    <a:lnTo>
                      <a:pt x="254" y="375"/>
                    </a:lnTo>
                    <a:lnTo>
                      <a:pt x="258" y="371"/>
                    </a:lnTo>
                    <a:lnTo>
                      <a:pt x="263" y="369"/>
                    </a:lnTo>
                    <a:lnTo>
                      <a:pt x="267" y="365"/>
                    </a:lnTo>
                    <a:lnTo>
                      <a:pt x="271" y="364"/>
                    </a:lnTo>
                    <a:lnTo>
                      <a:pt x="278" y="359"/>
                    </a:lnTo>
                    <a:lnTo>
                      <a:pt x="284" y="355"/>
                    </a:lnTo>
                    <a:lnTo>
                      <a:pt x="288" y="351"/>
                    </a:lnTo>
                    <a:lnTo>
                      <a:pt x="293" y="348"/>
                    </a:lnTo>
                    <a:lnTo>
                      <a:pt x="296" y="347"/>
                    </a:lnTo>
                    <a:lnTo>
                      <a:pt x="297" y="347"/>
                    </a:lnTo>
                    <a:lnTo>
                      <a:pt x="723" y="0"/>
                    </a:lnTo>
                    <a:lnTo>
                      <a:pt x="1276" y="79"/>
                    </a:lnTo>
                    <a:lnTo>
                      <a:pt x="1868" y="497"/>
                    </a:lnTo>
                    <a:lnTo>
                      <a:pt x="1658" y="654"/>
                    </a:lnTo>
                    <a:lnTo>
                      <a:pt x="1235" y="900"/>
                    </a:lnTo>
                    <a:lnTo>
                      <a:pt x="1147" y="934"/>
                    </a:lnTo>
                    <a:lnTo>
                      <a:pt x="1038" y="969"/>
                    </a:lnTo>
                    <a:lnTo>
                      <a:pt x="937" y="1001"/>
                    </a:lnTo>
                    <a:lnTo>
                      <a:pt x="485" y="86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394" name="Freeform 77"/>
              <p:cNvSpPr>
                <a:spLocks/>
              </p:cNvSpPr>
              <p:nvPr/>
            </p:nvSpPr>
            <p:spPr bwMode="auto">
              <a:xfrm>
                <a:off x="3107" y="2994"/>
                <a:ext cx="394" cy="165"/>
              </a:xfrm>
              <a:custGeom>
                <a:avLst/>
                <a:gdLst>
                  <a:gd name="T0" fmla="*/ 22 w 1182"/>
                  <a:gd name="T1" fmla="*/ 274 h 495"/>
                  <a:gd name="T2" fmla="*/ 65 w 1182"/>
                  <a:gd name="T3" fmla="*/ 245 h 495"/>
                  <a:gd name="T4" fmla="*/ 92 w 1182"/>
                  <a:gd name="T5" fmla="*/ 225 h 495"/>
                  <a:gd name="T6" fmla="*/ 121 w 1182"/>
                  <a:gd name="T7" fmla="*/ 202 h 495"/>
                  <a:gd name="T8" fmla="*/ 149 w 1182"/>
                  <a:gd name="T9" fmla="*/ 177 h 495"/>
                  <a:gd name="T10" fmla="*/ 179 w 1182"/>
                  <a:gd name="T11" fmla="*/ 142 h 495"/>
                  <a:gd name="T12" fmla="*/ 198 w 1182"/>
                  <a:gd name="T13" fmla="*/ 113 h 495"/>
                  <a:gd name="T14" fmla="*/ 229 w 1182"/>
                  <a:gd name="T15" fmla="*/ 70 h 495"/>
                  <a:gd name="T16" fmla="*/ 266 w 1182"/>
                  <a:gd name="T17" fmla="*/ 33 h 495"/>
                  <a:gd name="T18" fmla="*/ 301 w 1182"/>
                  <a:gd name="T19" fmla="*/ 8 h 495"/>
                  <a:gd name="T20" fmla="*/ 320 w 1182"/>
                  <a:gd name="T21" fmla="*/ 7 h 495"/>
                  <a:gd name="T22" fmla="*/ 313 w 1182"/>
                  <a:gd name="T23" fmla="*/ 43 h 495"/>
                  <a:gd name="T24" fmla="*/ 311 w 1182"/>
                  <a:gd name="T25" fmla="*/ 75 h 495"/>
                  <a:gd name="T26" fmla="*/ 308 w 1182"/>
                  <a:gd name="T27" fmla="*/ 109 h 495"/>
                  <a:gd name="T28" fmla="*/ 308 w 1182"/>
                  <a:gd name="T29" fmla="*/ 147 h 495"/>
                  <a:gd name="T30" fmla="*/ 312 w 1182"/>
                  <a:gd name="T31" fmla="*/ 184 h 495"/>
                  <a:gd name="T32" fmla="*/ 318 w 1182"/>
                  <a:gd name="T33" fmla="*/ 219 h 495"/>
                  <a:gd name="T34" fmla="*/ 330 w 1182"/>
                  <a:gd name="T35" fmla="*/ 251 h 495"/>
                  <a:gd name="T36" fmla="*/ 359 w 1182"/>
                  <a:gd name="T37" fmla="*/ 297 h 495"/>
                  <a:gd name="T38" fmla="*/ 397 w 1182"/>
                  <a:gd name="T39" fmla="*/ 333 h 495"/>
                  <a:gd name="T40" fmla="*/ 435 w 1182"/>
                  <a:gd name="T41" fmla="*/ 356 h 495"/>
                  <a:gd name="T42" fmla="*/ 465 w 1182"/>
                  <a:gd name="T43" fmla="*/ 369 h 495"/>
                  <a:gd name="T44" fmla="*/ 492 w 1182"/>
                  <a:gd name="T45" fmla="*/ 375 h 495"/>
                  <a:gd name="T46" fmla="*/ 524 w 1182"/>
                  <a:gd name="T47" fmla="*/ 379 h 495"/>
                  <a:gd name="T48" fmla="*/ 556 w 1182"/>
                  <a:gd name="T49" fmla="*/ 380 h 495"/>
                  <a:gd name="T50" fmla="*/ 591 w 1182"/>
                  <a:gd name="T51" fmla="*/ 377 h 495"/>
                  <a:gd name="T52" fmla="*/ 630 w 1182"/>
                  <a:gd name="T53" fmla="*/ 369 h 495"/>
                  <a:gd name="T54" fmla="*/ 669 w 1182"/>
                  <a:gd name="T55" fmla="*/ 356 h 495"/>
                  <a:gd name="T56" fmla="*/ 706 w 1182"/>
                  <a:gd name="T57" fmla="*/ 335 h 495"/>
                  <a:gd name="T58" fmla="*/ 743 w 1182"/>
                  <a:gd name="T59" fmla="*/ 305 h 495"/>
                  <a:gd name="T60" fmla="*/ 775 w 1182"/>
                  <a:gd name="T61" fmla="*/ 270 h 495"/>
                  <a:gd name="T62" fmla="*/ 802 w 1182"/>
                  <a:gd name="T63" fmla="*/ 235 h 495"/>
                  <a:gd name="T64" fmla="*/ 824 w 1182"/>
                  <a:gd name="T65" fmla="*/ 197 h 495"/>
                  <a:gd name="T66" fmla="*/ 842 w 1182"/>
                  <a:gd name="T67" fmla="*/ 162 h 495"/>
                  <a:gd name="T68" fmla="*/ 854 w 1182"/>
                  <a:gd name="T69" fmla="*/ 129 h 495"/>
                  <a:gd name="T70" fmla="*/ 866 w 1182"/>
                  <a:gd name="T71" fmla="*/ 98 h 495"/>
                  <a:gd name="T72" fmla="*/ 877 w 1182"/>
                  <a:gd name="T73" fmla="*/ 66 h 495"/>
                  <a:gd name="T74" fmla="*/ 906 w 1182"/>
                  <a:gd name="T75" fmla="*/ 31 h 495"/>
                  <a:gd name="T76" fmla="*/ 935 w 1182"/>
                  <a:gd name="T77" fmla="*/ 45 h 495"/>
                  <a:gd name="T78" fmla="*/ 969 w 1182"/>
                  <a:gd name="T79" fmla="*/ 62 h 495"/>
                  <a:gd name="T80" fmla="*/ 1010 w 1182"/>
                  <a:gd name="T81" fmla="*/ 85 h 495"/>
                  <a:gd name="T82" fmla="*/ 1053 w 1182"/>
                  <a:gd name="T83" fmla="*/ 109 h 495"/>
                  <a:gd name="T84" fmla="*/ 1097 w 1182"/>
                  <a:gd name="T85" fmla="*/ 135 h 495"/>
                  <a:gd name="T86" fmla="*/ 1137 w 1182"/>
                  <a:gd name="T87" fmla="*/ 162 h 495"/>
                  <a:gd name="T88" fmla="*/ 1173 w 1182"/>
                  <a:gd name="T89" fmla="*/ 189 h 495"/>
                  <a:gd name="T90" fmla="*/ 1166 w 1182"/>
                  <a:gd name="T91" fmla="*/ 209 h 495"/>
                  <a:gd name="T92" fmla="*/ 1136 w 1182"/>
                  <a:gd name="T93" fmla="*/ 237 h 495"/>
                  <a:gd name="T94" fmla="*/ 1089 w 1182"/>
                  <a:gd name="T95" fmla="*/ 272 h 495"/>
                  <a:gd name="T96" fmla="*/ 1029 w 1182"/>
                  <a:gd name="T97" fmla="*/ 315 h 495"/>
                  <a:gd name="T98" fmla="*/ 957 w 1182"/>
                  <a:gd name="T99" fmla="*/ 359 h 495"/>
                  <a:gd name="T100" fmla="*/ 876 w 1182"/>
                  <a:gd name="T101" fmla="*/ 403 h 495"/>
                  <a:gd name="T102" fmla="*/ 784 w 1182"/>
                  <a:gd name="T103" fmla="*/ 441 h 495"/>
                  <a:gd name="T104" fmla="*/ 687 w 1182"/>
                  <a:gd name="T105" fmla="*/ 472 h 495"/>
                  <a:gd name="T106" fmla="*/ 583 w 1182"/>
                  <a:gd name="T107" fmla="*/ 490 h 495"/>
                  <a:gd name="T108" fmla="*/ 482 w 1182"/>
                  <a:gd name="T109" fmla="*/ 495 h 495"/>
                  <a:gd name="T110" fmla="*/ 387 w 1182"/>
                  <a:gd name="T111" fmla="*/ 488 h 495"/>
                  <a:gd name="T112" fmla="*/ 301 w 1182"/>
                  <a:gd name="T113" fmla="*/ 473 h 495"/>
                  <a:gd name="T114" fmla="*/ 223 w 1182"/>
                  <a:gd name="T115" fmla="*/ 452 h 495"/>
                  <a:gd name="T116" fmla="*/ 158 w 1182"/>
                  <a:gd name="T117" fmla="*/ 429 h 495"/>
                  <a:gd name="T118" fmla="*/ 104 w 1182"/>
                  <a:gd name="T119" fmla="*/ 407 h 495"/>
                  <a:gd name="T120" fmla="*/ 64 w 1182"/>
                  <a:gd name="T121" fmla="*/ 387 h 495"/>
                  <a:gd name="T122" fmla="*/ 36 w 1182"/>
                  <a:gd name="T123" fmla="*/ 372 h 49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182"/>
                  <a:gd name="T187" fmla="*/ 0 h 495"/>
                  <a:gd name="T188" fmla="*/ 1182 w 1182"/>
                  <a:gd name="T189" fmla="*/ 495 h 49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182" h="495">
                    <a:moveTo>
                      <a:pt x="0" y="287"/>
                    </a:moveTo>
                    <a:lnTo>
                      <a:pt x="1" y="286"/>
                    </a:lnTo>
                    <a:lnTo>
                      <a:pt x="6" y="284"/>
                    </a:lnTo>
                    <a:lnTo>
                      <a:pt x="8" y="281"/>
                    </a:lnTo>
                    <a:lnTo>
                      <a:pt x="12" y="279"/>
                    </a:lnTo>
                    <a:lnTo>
                      <a:pt x="17" y="276"/>
                    </a:lnTo>
                    <a:lnTo>
                      <a:pt x="22" y="274"/>
                    </a:lnTo>
                    <a:lnTo>
                      <a:pt x="27" y="270"/>
                    </a:lnTo>
                    <a:lnTo>
                      <a:pt x="33" y="266"/>
                    </a:lnTo>
                    <a:lnTo>
                      <a:pt x="40" y="262"/>
                    </a:lnTo>
                    <a:lnTo>
                      <a:pt x="47" y="257"/>
                    </a:lnTo>
                    <a:lnTo>
                      <a:pt x="54" y="252"/>
                    </a:lnTo>
                    <a:lnTo>
                      <a:pt x="61" y="247"/>
                    </a:lnTo>
                    <a:lnTo>
                      <a:pt x="65" y="245"/>
                    </a:lnTo>
                    <a:lnTo>
                      <a:pt x="69" y="242"/>
                    </a:lnTo>
                    <a:lnTo>
                      <a:pt x="74" y="240"/>
                    </a:lnTo>
                    <a:lnTo>
                      <a:pt x="77" y="238"/>
                    </a:lnTo>
                    <a:lnTo>
                      <a:pt x="81" y="235"/>
                    </a:lnTo>
                    <a:lnTo>
                      <a:pt x="85" y="231"/>
                    </a:lnTo>
                    <a:lnTo>
                      <a:pt x="89" y="228"/>
                    </a:lnTo>
                    <a:lnTo>
                      <a:pt x="92" y="225"/>
                    </a:lnTo>
                    <a:lnTo>
                      <a:pt x="96" y="222"/>
                    </a:lnTo>
                    <a:lnTo>
                      <a:pt x="101" y="218"/>
                    </a:lnTo>
                    <a:lnTo>
                      <a:pt x="105" y="216"/>
                    </a:lnTo>
                    <a:lnTo>
                      <a:pt x="109" y="213"/>
                    </a:lnTo>
                    <a:lnTo>
                      <a:pt x="113" y="208"/>
                    </a:lnTo>
                    <a:lnTo>
                      <a:pt x="118" y="206"/>
                    </a:lnTo>
                    <a:lnTo>
                      <a:pt x="121" y="202"/>
                    </a:lnTo>
                    <a:lnTo>
                      <a:pt x="125" y="198"/>
                    </a:lnTo>
                    <a:lnTo>
                      <a:pt x="129" y="194"/>
                    </a:lnTo>
                    <a:lnTo>
                      <a:pt x="134" y="192"/>
                    </a:lnTo>
                    <a:lnTo>
                      <a:pt x="138" y="187"/>
                    </a:lnTo>
                    <a:lnTo>
                      <a:pt x="141" y="184"/>
                    </a:lnTo>
                    <a:lnTo>
                      <a:pt x="145" y="181"/>
                    </a:lnTo>
                    <a:lnTo>
                      <a:pt x="149" y="177"/>
                    </a:lnTo>
                    <a:lnTo>
                      <a:pt x="153" y="173"/>
                    </a:lnTo>
                    <a:lnTo>
                      <a:pt x="157" y="169"/>
                    </a:lnTo>
                    <a:lnTo>
                      <a:pt x="163" y="162"/>
                    </a:lnTo>
                    <a:lnTo>
                      <a:pt x="170" y="154"/>
                    </a:lnTo>
                    <a:lnTo>
                      <a:pt x="174" y="150"/>
                    </a:lnTo>
                    <a:lnTo>
                      <a:pt x="177" y="145"/>
                    </a:lnTo>
                    <a:lnTo>
                      <a:pt x="179" y="142"/>
                    </a:lnTo>
                    <a:lnTo>
                      <a:pt x="183" y="138"/>
                    </a:lnTo>
                    <a:lnTo>
                      <a:pt x="185" y="134"/>
                    </a:lnTo>
                    <a:lnTo>
                      <a:pt x="189" y="129"/>
                    </a:lnTo>
                    <a:lnTo>
                      <a:pt x="192" y="125"/>
                    </a:lnTo>
                    <a:lnTo>
                      <a:pt x="194" y="121"/>
                    </a:lnTo>
                    <a:lnTo>
                      <a:pt x="197" y="118"/>
                    </a:lnTo>
                    <a:lnTo>
                      <a:pt x="198" y="113"/>
                    </a:lnTo>
                    <a:lnTo>
                      <a:pt x="200" y="109"/>
                    </a:lnTo>
                    <a:lnTo>
                      <a:pt x="203" y="104"/>
                    </a:lnTo>
                    <a:lnTo>
                      <a:pt x="208" y="96"/>
                    </a:lnTo>
                    <a:lnTo>
                      <a:pt x="213" y="90"/>
                    </a:lnTo>
                    <a:lnTo>
                      <a:pt x="218" y="82"/>
                    </a:lnTo>
                    <a:lnTo>
                      <a:pt x="224" y="76"/>
                    </a:lnTo>
                    <a:lnTo>
                      <a:pt x="229" y="70"/>
                    </a:lnTo>
                    <a:lnTo>
                      <a:pt x="234" y="64"/>
                    </a:lnTo>
                    <a:lnTo>
                      <a:pt x="239" y="57"/>
                    </a:lnTo>
                    <a:lnTo>
                      <a:pt x="246" y="52"/>
                    </a:lnTo>
                    <a:lnTo>
                      <a:pt x="251" y="47"/>
                    </a:lnTo>
                    <a:lnTo>
                      <a:pt x="256" y="42"/>
                    </a:lnTo>
                    <a:lnTo>
                      <a:pt x="261" y="37"/>
                    </a:lnTo>
                    <a:lnTo>
                      <a:pt x="266" y="33"/>
                    </a:lnTo>
                    <a:lnTo>
                      <a:pt x="271" y="30"/>
                    </a:lnTo>
                    <a:lnTo>
                      <a:pt x="276" y="26"/>
                    </a:lnTo>
                    <a:lnTo>
                      <a:pt x="281" y="22"/>
                    </a:lnTo>
                    <a:lnTo>
                      <a:pt x="285" y="20"/>
                    </a:lnTo>
                    <a:lnTo>
                      <a:pt x="290" y="16"/>
                    </a:lnTo>
                    <a:lnTo>
                      <a:pt x="293" y="13"/>
                    </a:lnTo>
                    <a:lnTo>
                      <a:pt x="301" y="8"/>
                    </a:lnTo>
                    <a:lnTo>
                      <a:pt x="308" y="6"/>
                    </a:lnTo>
                    <a:lnTo>
                      <a:pt x="313" y="2"/>
                    </a:lnTo>
                    <a:lnTo>
                      <a:pt x="318" y="1"/>
                    </a:lnTo>
                    <a:lnTo>
                      <a:pt x="320" y="0"/>
                    </a:lnTo>
                    <a:lnTo>
                      <a:pt x="321" y="0"/>
                    </a:lnTo>
                    <a:lnTo>
                      <a:pt x="321" y="1"/>
                    </a:lnTo>
                    <a:lnTo>
                      <a:pt x="320" y="7"/>
                    </a:lnTo>
                    <a:lnTo>
                      <a:pt x="318" y="10"/>
                    </a:lnTo>
                    <a:lnTo>
                      <a:pt x="318" y="15"/>
                    </a:lnTo>
                    <a:lnTo>
                      <a:pt x="317" y="21"/>
                    </a:lnTo>
                    <a:lnTo>
                      <a:pt x="317" y="27"/>
                    </a:lnTo>
                    <a:lnTo>
                      <a:pt x="315" y="33"/>
                    </a:lnTo>
                    <a:lnTo>
                      <a:pt x="315" y="41"/>
                    </a:lnTo>
                    <a:lnTo>
                      <a:pt x="313" y="43"/>
                    </a:lnTo>
                    <a:lnTo>
                      <a:pt x="313" y="49"/>
                    </a:lnTo>
                    <a:lnTo>
                      <a:pt x="313" y="52"/>
                    </a:lnTo>
                    <a:lnTo>
                      <a:pt x="313" y="57"/>
                    </a:lnTo>
                    <a:lnTo>
                      <a:pt x="312" y="61"/>
                    </a:lnTo>
                    <a:lnTo>
                      <a:pt x="312" y="65"/>
                    </a:lnTo>
                    <a:lnTo>
                      <a:pt x="311" y="70"/>
                    </a:lnTo>
                    <a:lnTo>
                      <a:pt x="311" y="75"/>
                    </a:lnTo>
                    <a:lnTo>
                      <a:pt x="310" y="80"/>
                    </a:lnTo>
                    <a:lnTo>
                      <a:pt x="310" y="85"/>
                    </a:lnTo>
                    <a:lnTo>
                      <a:pt x="310" y="90"/>
                    </a:lnTo>
                    <a:lnTo>
                      <a:pt x="310" y="95"/>
                    </a:lnTo>
                    <a:lnTo>
                      <a:pt x="310" y="100"/>
                    </a:lnTo>
                    <a:lnTo>
                      <a:pt x="310" y="105"/>
                    </a:lnTo>
                    <a:lnTo>
                      <a:pt x="308" y="109"/>
                    </a:lnTo>
                    <a:lnTo>
                      <a:pt x="308" y="115"/>
                    </a:lnTo>
                    <a:lnTo>
                      <a:pt x="308" y="120"/>
                    </a:lnTo>
                    <a:lnTo>
                      <a:pt x="308" y="125"/>
                    </a:lnTo>
                    <a:lnTo>
                      <a:pt x="308" y="130"/>
                    </a:lnTo>
                    <a:lnTo>
                      <a:pt x="308" y="137"/>
                    </a:lnTo>
                    <a:lnTo>
                      <a:pt x="308" y="142"/>
                    </a:lnTo>
                    <a:lnTo>
                      <a:pt x="308" y="147"/>
                    </a:lnTo>
                    <a:lnTo>
                      <a:pt x="308" y="152"/>
                    </a:lnTo>
                    <a:lnTo>
                      <a:pt x="310" y="158"/>
                    </a:lnTo>
                    <a:lnTo>
                      <a:pt x="310" y="163"/>
                    </a:lnTo>
                    <a:lnTo>
                      <a:pt x="310" y="168"/>
                    </a:lnTo>
                    <a:lnTo>
                      <a:pt x="311" y="174"/>
                    </a:lnTo>
                    <a:lnTo>
                      <a:pt x="312" y="179"/>
                    </a:lnTo>
                    <a:lnTo>
                      <a:pt x="312" y="184"/>
                    </a:lnTo>
                    <a:lnTo>
                      <a:pt x="312" y="189"/>
                    </a:lnTo>
                    <a:lnTo>
                      <a:pt x="313" y="194"/>
                    </a:lnTo>
                    <a:lnTo>
                      <a:pt x="313" y="199"/>
                    </a:lnTo>
                    <a:lnTo>
                      <a:pt x="315" y="204"/>
                    </a:lnTo>
                    <a:lnTo>
                      <a:pt x="316" y="209"/>
                    </a:lnTo>
                    <a:lnTo>
                      <a:pt x="317" y="214"/>
                    </a:lnTo>
                    <a:lnTo>
                      <a:pt x="318" y="219"/>
                    </a:lnTo>
                    <a:lnTo>
                      <a:pt x="318" y="225"/>
                    </a:lnTo>
                    <a:lnTo>
                      <a:pt x="320" y="230"/>
                    </a:lnTo>
                    <a:lnTo>
                      <a:pt x="321" y="233"/>
                    </a:lnTo>
                    <a:lnTo>
                      <a:pt x="323" y="238"/>
                    </a:lnTo>
                    <a:lnTo>
                      <a:pt x="325" y="242"/>
                    </a:lnTo>
                    <a:lnTo>
                      <a:pt x="327" y="247"/>
                    </a:lnTo>
                    <a:lnTo>
                      <a:pt x="330" y="251"/>
                    </a:lnTo>
                    <a:lnTo>
                      <a:pt x="331" y="256"/>
                    </a:lnTo>
                    <a:lnTo>
                      <a:pt x="335" y="263"/>
                    </a:lnTo>
                    <a:lnTo>
                      <a:pt x="339" y="271"/>
                    </a:lnTo>
                    <a:lnTo>
                      <a:pt x="344" y="279"/>
                    </a:lnTo>
                    <a:lnTo>
                      <a:pt x="349" y="285"/>
                    </a:lnTo>
                    <a:lnTo>
                      <a:pt x="354" y="291"/>
                    </a:lnTo>
                    <a:lnTo>
                      <a:pt x="359" y="297"/>
                    </a:lnTo>
                    <a:lnTo>
                      <a:pt x="364" y="302"/>
                    </a:lnTo>
                    <a:lnTo>
                      <a:pt x="370" y="309"/>
                    </a:lnTo>
                    <a:lnTo>
                      <a:pt x="375" y="314"/>
                    </a:lnTo>
                    <a:lnTo>
                      <a:pt x="381" y="319"/>
                    </a:lnTo>
                    <a:lnTo>
                      <a:pt x="386" y="324"/>
                    </a:lnTo>
                    <a:lnTo>
                      <a:pt x="392" y="329"/>
                    </a:lnTo>
                    <a:lnTo>
                      <a:pt x="397" y="333"/>
                    </a:lnTo>
                    <a:lnTo>
                      <a:pt x="404" y="336"/>
                    </a:lnTo>
                    <a:lnTo>
                      <a:pt x="409" y="340"/>
                    </a:lnTo>
                    <a:lnTo>
                      <a:pt x="415" y="345"/>
                    </a:lnTo>
                    <a:lnTo>
                      <a:pt x="420" y="348"/>
                    </a:lnTo>
                    <a:lnTo>
                      <a:pt x="425" y="350"/>
                    </a:lnTo>
                    <a:lnTo>
                      <a:pt x="430" y="353"/>
                    </a:lnTo>
                    <a:lnTo>
                      <a:pt x="435" y="356"/>
                    </a:lnTo>
                    <a:lnTo>
                      <a:pt x="439" y="358"/>
                    </a:lnTo>
                    <a:lnTo>
                      <a:pt x="443" y="360"/>
                    </a:lnTo>
                    <a:lnTo>
                      <a:pt x="448" y="362"/>
                    </a:lnTo>
                    <a:lnTo>
                      <a:pt x="451" y="364"/>
                    </a:lnTo>
                    <a:lnTo>
                      <a:pt x="458" y="367"/>
                    </a:lnTo>
                    <a:lnTo>
                      <a:pt x="463" y="368"/>
                    </a:lnTo>
                    <a:lnTo>
                      <a:pt x="465" y="369"/>
                    </a:lnTo>
                    <a:lnTo>
                      <a:pt x="467" y="370"/>
                    </a:lnTo>
                    <a:lnTo>
                      <a:pt x="469" y="370"/>
                    </a:lnTo>
                    <a:lnTo>
                      <a:pt x="474" y="372"/>
                    </a:lnTo>
                    <a:lnTo>
                      <a:pt x="477" y="372"/>
                    </a:lnTo>
                    <a:lnTo>
                      <a:pt x="482" y="373"/>
                    </a:lnTo>
                    <a:lnTo>
                      <a:pt x="485" y="374"/>
                    </a:lnTo>
                    <a:lnTo>
                      <a:pt x="492" y="375"/>
                    </a:lnTo>
                    <a:lnTo>
                      <a:pt x="498" y="375"/>
                    </a:lnTo>
                    <a:lnTo>
                      <a:pt x="504" y="377"/>
                    </a:lnTo>
                    <a:lnTo>
                      <a:pt x="508" y="377"/>
                    </a:lnTo>
                    <a:lnTo>
                      <a:pt x="512" y="378"/>
                    </a:lnTo>
                    <a:lnTo>
                      <a:pt x="515" y="378"/>
                    </a:lnTo>
                    <a:lnTo>
                      <a:pt x="520" y="379"/>
                    </a:lnTo>
                    <a:lnTo>
                      <a:pt x="524" y="379"/>
                    </a:lnTo>
                    <a:lnTo>
                      <a:pt x="528" y="379"/>
                    </a:lnTo>
                    <a:lnTo>
                      <a:pt x="532" y="379"/>
                    </a:lnTo>
                    <a:lnTo>
                      <a:pt x="537" y="379"/>
                    </a:lnTo>
                    <a:lnTo>
                      <a:pt x="542" y="379"/>
                    </a:lnTo>
                    <a:lnTo>
                      <a:pt x="546" y="379"/>
                    </a:lnTo>
                    <a:lnTo>
                      <a:pt x="551" y="379"/>
                    </a:lnTo>
                    <a:lnTo>
                      <a:pt x="556" y="380"/>
                    </a:lnTo>
                    <a:lnTo>
                      <a:pt x="561" y="379"/>
                    </a:lnTo>
                    <a:lnTo>
                      <a:pt x="566" y="379"/>
                    </a:lnTo>
                    <a:lnTo>
                      <a:pt x="571" y="379"/>
                    </a:lnTo>
                    <a:lnTo>
                      <a:pt x="576" y="379"/>
                    </a:lnTo>
                    <a:lnTo>
                      <a:pt x="581" y="378"/>
                    </a:lnTo>
                    <a:lnTo>
                      <a:pt x="586" y="378"/>
                    </a:lnTo>
                    <a:lnTo>
                      <a:pt x="591" y="377"/>
                    </a:lnTo>
                    <a:lnTo>
                      <a:pt x="597" y="377"/>
                    </a:lnTo>
                    <a:lnTo>
                      <a:pt x="602" y="375"/>
                    </a:lnTo>
                    <a:lnTo>
                      <a:pt x="607" y="374"/>
                    </a:lnTo>
                    <a:lnTo>
                      <a:pt x="613" y="373"/>
                    </a:lnTo>
                    <a:lnTo>
                      <a:pt x="618" y="373"/>
                    </a:lnTo>
                    <a:lnTo>
                      <a:pt x="623" y="372"/>
                    </a:lnTo>
                    <a:lnTo>
                      <a:pt x="630" y="369"/>
                    </a:lnTo>
                    <a:lnTo>
                      <a:pt x="635" y="368"/>
                    </a:lnTo>
                    <a:lnTo>
                      <a:pt x="641" y="368"/>
                    </a:lnTo>
                    <a:lnTo>
                      <a:pt x="646" y="365"/>
                    </a:lnTo>
                    <a:lnTo>
                      <a:pt x="652" y="363"/>
                    </a:lnTo>
                    <a:lnTo>
                      <a:pt x="657" y="362"/>
                    </a:lnTo>
                    <a:lnTo>
                      <a:pt x="664" y="359"/>
                    </a:lnTo>
                    <a:lnTo>
                      <a:pt x="669" y="356"/>
                    </a:lnTo>
                    <a:lnTo>
                      <a:pt x="675" y="354"/>
                    </a:lnTo>
                    <a:lnTo>
                      <a:pt x="679" y="351"/>
                    </a:lnTo>
                    <a:lnTo>
                      <a:pt x="686" y="349"/>
                    </a:lnTo>
                    <a:lnTo>
                      <a:pt x="690" y="345"/>
                    </a:lnTo>
                    <a:lnTo>
                      <a:pt x="696" y="341"/>
                    </a:lnTo>
                    <a:lnTo>
                      <a:pt x="701" y="339"/>
                    </a:lnTo>
                    <a:lnTo>
                      <a:pt x="706" y="335"/>
                    </a:lnTo>
                    <a:lnTo>
                      <a:pt x="711" y="331"/>
                    </a:lnTo>
                    <a:lnTo>
                      <a:pt x="718" y="328"/>
                    </a:lnTo>
                    <a:lnTo>
                      <a:pt x="723" y="324"/>
                    </a:lnTo>
                    <a:lnTo>
                      <a:pt x="729" y="320"/>
                    </a:lnTo>
                    <a:lnTo>
                      <a:pt x="733" y="315"/>
                    </a:lnTo>
                    <a:lnTo>
                      <a:pt x="738" y="310"/>
                    </a:lnTo>
                    <a:lnTo>
                      <a:pt x="743" y="305"/>
                    </a:lnTo>
                    <a:lnTo>
                      <a:pt x="748" y="301"/>
                    </a:lnTo>
                    <a:lnTo>
                      <a:pt x="751" y="295"/>
                    </a:lnTo>
                    <a:lnTo>
                      <a:pt x="756" y="291"/>
                    </a:lnTo>
                    <a:lnTo>
                      <a:pt x="761" y="285"/>
                    </a:lnTo>
                    <a:lnTo>
                      <a:pt x="767" y="281"/>
                    </a:lnTo>
                    <a:lnTo>
                      <a:pt x="770" y="275"/>
                    </a:lnTo>
                    <a:lnTo>
                      <a:pt x="775" y="270"/>
                    </a:lnTo>
                    <a:lnTo>
                      <a:pt x="779" y="265"/>
                    </a:lnTo>
                    <a:lnTo>
                      <a:pt x="783" y="261"/>
                    </a:lnTo>
                    <a:lnTo>
                      <a:pt x="787" y="255"/>
                    </a:lnTo>
                    <a:lnTo>
                      <a:pt x="792" y="250"/>
                    </a:lnTo>
                    <a:lnTo>
                      <a:pt x="794" y="245"/>
                    </a:lnTo>
                    <a:lnTo>
                      <a:pt x="799" y="240"/>
                    </a:lnTo>
                    <a:lnTo>
                      <a:pt x="802" y="235"/>
                    </a:lnTo>
                    <a:lnTo>
                      <a:pt x="805" y="228"/>
                    </a:lnTo>
                    <a:lnTo>
                      <a:pt x="808" y="223"/>
                    </a:lnTo>
                    <a:lnTo>
                      <a:pt x="812" y="218"/>
                    </a:lnTo>
                    <a:lnTo>
                      <a:pt x="814" y="212"/>
                    </a:lnTo>
                    <a:lnTo>
                      <a:pt x="818" y="207"/>
                    </a:lnTo>
                    <a:lnTo>
                      <a:pt x="820" y="202"/>
                    </a:lnTo>
                    <a:lnTo>
                      <a:pt x="824" y="197"/>
                    </a:lnTo>
                    <a:lnTo>
                      <a:pt x="827" y="192"/>
                    </a:lnTo>
                    <a:lnTo>
                      <a:pt x="829" y="187"/>
                    </a:lnTo>
                    <a:lnTo>
                      <a:pt x="832" y="181"/>
                    </a:lnTo>
                    <a:lnTo>
                      <a:pt x="834" y="175"/>
                    </a:lnTo>
                    <a:lnTo>
                      <a:pt x="837" y="170"/>
                    </a:lnTo>
                    <a:lnTo>
                      <a:pt x="839" y="165"/>
                    </a:lnTo>
                    <a:lnTo>
                      <a:pt x="842" y="162"/>
                    </a:lnTo>
                    <a:lnTo>
                      <a:pt x="844" y="157"/>
                    </a:lnTo>
                    <a:lnTo>
                      <a:pt x="846" y="152"/>
                    </a:lnTo>
                    <a:lnTo>
                      <a:pt x="848" y="147"/>
                    </a:lnTo>
                    <a:lnTo>
                      <a:pt x="849" y="142"/>
                    </a:lnTo>
                    <a:lnTo>
                      <a:pt x="852" y="138"/>
                    </a:lnTo>
                    <a:lnTo>
                      <a:pt x="853" y="134"/>
                    </a:lnTo>
                    <a:lnTo>
                      <a:pt x="854" y="129"/>
                    </a:lnTo>
                    <a:lnTo>
                      <a:pt x="856" y="125"/>
                    </a:lnTo>
                    <a:lnTo>
                      <a:pt x="858" y="120"/>
                    </a:lnTo>
                    <a:lnTo>
                      <a:pt x="859" y="116"/>
                    </a:lnTo>
                    <a:lnTo>
                      <a:pt x="861" y="113"/>
                    </a:lnTo>
                    <a:lnTo>
                      <a:pt x="862" y="109"/>
                    </a:lnTo>
                    <a:lnTo>
                      <a:pt x="863" y="105"/>
                    </a:lnTo>
                    <a:lnTo>
                      <a:pt x="866" y="98"/>
                    </a:lnTo>
                    <a:lnTo>
                      <a:pt x="868" y="93"/>
                    </a:lnTo>
                    <a:lnTo>
                      <a:pt x="871" y="86"/>
                    </a:lnTo>
                    <a:lnTo>
                      <a:pt x="872" y="81"/>
                    </a:lnTo>
                    <a:lnTo>
                      <a:pt x="873" y="76"/>
                    </a:lnTo>
                    <a:lnTo>
                      <a:pt x="874" y="72"/>
                    </a:lnTo>
                    <a:lnTo>
                      <a:pt x="876" y="67"/>
                    </a:lnTo>
                    <a:lnTo>
                      <a:pt x="877" y="66"/>
                    </a:lnTo>
                    <a:lnTo>
                      <a:pt x="884" y="21"/>
                    </a:lnTo>
                    <a:lnTo>
                      <a:pt x="887" y="22"/>
                    </a:lnTo>
                    <a:lnTo>
                      <a:pt x="888" y="23"/>
                    </a:lnTo>
                    <a:lnTo>
                      <a:pt x="893" y="25"/>
                    </a:lnTo>
                    <a:lnTo>
                      <a:pt x="897" y="27"/>
                    </a:lnTo>
                    <a:lnTo>
                      <a:pt x="903" y="30"/>
                    </a:lnTo>
                    <a:lnTo>
                      <a:pt x="906" y="31"/>
                    </a:lnTo>
                    <a:lnTo>
                      <a:pt x="910" y="32"/>
                    </a:lnTo>
                    <a:lnTo>
                      <a:pt x="913" y="35"/>
                    </a:lnTo>
                    <a:lnTo>
                      <a:pt x="917" y="37"/>
                    </a:lnTo>
                    <a:lnTo>
                      <a:pt x="921" y="38"/>
                    </a:lnTo>
                    <a:lnTo>
                      <a:pt x="925" y="41"/>
                    </a:lnTo>
                    <a:lnTo>
                      <a:pt x="930" y="42"/>
                    </a:lnTo>
                    <a:lnTo>
                      <a:pt x="935" y="45"/>
                    </a:lnTo>
                    <a:lnTo>
                      <a:pt x="938" y="47"/>
                    </a:lnTo>
                    <a:lnTo>
                      <a:pt x="943" y="49"/>
                    </a:lnTo>
                    <a:lnTo>
                      <a:pt x="949" y="52"/>
                    </a:lnTo>
                    <a:lnTo>
                      <a:pt x="954" y="55"/>
                    </a:lnTo>
                    <a:lnTo>
                      <a:pt x="959" y="57"/>
                    </a:lnTo>
                    <a:lnTo>
                      <a:pt x="965" y="60"/>
                    </a:lnTo>
                    <a:lnTo>
                      <a:pt x="969" y="62"/>
                    </a:lnTo>
                    <a:lnTo>
                      <a:pt x="975" y="66"/>
                    </a:lnTo>
                    <a:lnTo>
                      <a:pt x="980" y="69"/>
                    </a:lnTo>
                    <a:lnTo>
                      <a:pt x="986" y="72"/>
                    </a:lnTo>
                    <a:lnTo>
                      <a:pt x="992" y="75"/>
                    </a:lnTo>
                    <a:lnTo>
                      <a:pt x="999" y="79"/>
                    </a:lnTo>
                    <a:lnTo>
                      <a:pt x="1005" y="81"/>
                    </a:lnTo>
                    <a:lnTo>
                      <a:pt x="1010" y="85"/>
                    </a:lnTo>
                    <a:lnTo>
                      <a:pt x="1016" y="87"/>
                    </a:lnTo>
                    <a:lnTo>
                      <a:pt x="1023" y="91"/>
                    </a:lnTo>
                    <a:lnTo>
                      <a:pt x="1028" y="95"/>
                    </a:lnTo>
                    <a:lnTo>
                      <a:pt x="1034" y="98"/>
                    </a:lnTo>
                    <a:lnTo>
                      <a:pt x="1040" y="101"/>
                    </a:lnTo>
                    <a:lnTo>
                      <a:pt x="1046" y="106"/>
                    </a:lnTo>
                    <a:lnTo>
                      <a:pt x="1053" y="109"/>
                    </a:lnTo>
                    <a:lnTo>
                      <a:pt x="1059" y="113"/>
                    </a:lnTo>
                    <a:lnTo>
                      <a:pt x="1065" y="116"/>
                    </a:lnTo>
                    <a:lnTo>
                      <a:pt x="1072" y="120"/>
                    </a:lnTo>
                    <a:lnTo>
                      <a:pt x="1078" y="124"/>
                    </a:lnTo>
                    <a:lnTo>
                      <a:pt x="1084" y="128"/>
                    </a:lnTo>
                    <a:lnTo>
                      <a:pt x="1090" y="131"/>
                    </a:lnTo>
                    <a:lnTo>
                      <a:pt x="1097" y="135"/>
                    </a:lnTo>
                    <a:lnTo>
                      <a:pt x="1102" y="139"/>
                    </a:lnTo>
                    <a:lnTo>
                      <a:pt x="1108" y="143"/>
                    </a:lnTo>
                    <a:lnTo>
                      <a:pt x="1113" y="147"/>
                    </a:lnTo>
                    <a:lnTo>
                      <a:pt x="1119" y="150"/>
                    </a:lnTo>
                    <a:lnTo>
                      <a:pt x="1125" y="154"/>
                    </a:lnTo>
                    <a:lnTo>
                      <a:pt x="1131" y="158"/>
                    </a:lnTo>
                    <a:lnTo>
                      <a:pt x="1137" y="162"/>
                    </a:lnTo>
                    <a:lnTo>
                      <a:pt x="1143" y="165"/>
                    </a:lnTo>
                    <a:lnTo>
                      <a:pt x="1147" y="169"/>
                    </a:lnTo>
                    <a:lnTo>
                      <a:pt x="1152" y="173"/>
                    </a:lnTo>
                    <a:lnTo>
                      <a:pt x="1157" y="177"/>
                    </a:lnTo>
                    <a:lnTo>
                      <a:pt x="1163" y="181"/>
                    </a:lnTo>
                    <a:lnTo>
                      <a:pt x="1168" y="184"/>
                    </a:lnTo>
                    <a:lnTo>
                      <a:pt x="1173" y="189"/>
                    </a:lnTo>
                    <a:lnTo>
                      <a:pt x="1177" y="193"/>
                    </a:lnTo>
                    <a:lnTo>
                      <a:pt x="1182" y="197"/>
                    </a:lnTo>
                    <a:lnTo>
                      <a:pt x="1181" y="197"/>
                    </a:lnTo>
                    <a:lnTo>
                      <a:pt x="1178" y="199"/>
                    </a:lnTo>
                    <a:lnTo>
                      <a:pt x="1174" y="203"/>
                    </a:lnTo>
                    <a:lnTo>
                      <a:pt x="1169" y="208"/>
                    </a:lnTo>
                    <a:lnTo>
                      <a:pt x="1166" y="209"/>
                    </a:lnTo>
                    <a:lnTo>
                      <a:pt x="1162" y="213"/>
                    </a:lnTo>
                    <a:lnTo>
                      <a:pt x="1158" y="217"/>
                    </a:lnTo>
                    <a:lnTo>
                      <a:pt x="1154" y="219"/>
                    </a:lnTo>
                    <a:lnTo>
                      <a:pt x="1149" y="223"/>
                    </a:lnTo>
                    <a:lnTo>
                      <a:pt x="1146" y="228"/>
                    </a:lnTo>
                    <a:lnTo>
                      <a:pt x="1141" y="232"/>
                    </a:lnTo>
                    <a:lnTo>
                      <a:pt x="1136" y="237"/>
                    </a:lnTo>
                    <a:lnTo>
                      <a:pt x="1129" y="241"/>
                    </a:lnTo>
                    <a:lnTo>
                      <a:pt x="1123" y="246"/>
                    </a:lnTo>
                    <a:lnTo>
                      <a:pt x="1117" y="251"/>
                    </a:lnTo>
                    <a:lnTo>
                      <a:pt x="1110" y="256"/>
                    </a:lnTo>
                    <a:lnTo>
                      <a:pt x="1103" y="261"/>
                    </a:lnTo>
                    <a:lnTo>
                      <a:pt x="1097" y="267"/>
                    </a:lnTo>
                    <a:lnTo>
                      <a:pt x="1089" y="272"/>
                    </a:lnTo>
                    <a:lnTo>
                      <a:pt x="1082" y="279"/>
                    </a:lnTo>
                    <a:lnTo>
                      <a:pt x="1073" y="284"/>
                    </a:lnTo>
                    <a:lnTo>
                      <a:pt x="1065" y="290"/>
                    </a:lnTo>
                    <a:lnTo>
                      <a:pt x="1056" y="296"/>
                    </a:lnTo>
                    <a:lnTo>
                      <a:pt x="1048" y="302"/>
                    </a:lnTo>
                    <a:lnTo>
                      <a:pt x="1039" y="309"/>
                    </a:lnTo>
                    <a:lnTo>
                      <a:pt x="1029" y="315"/>
                    </a:lnTo>
                    <a:lnTo>
                      <a:pt x="1020" y="321"/>
                    </a:lnTo>
                    <a:lnTo>
                      <a:pt x="1011" y="328"/>
                    </a:lnTo>
                    <a:lnTo>
                      <a:pt x="1000" y="334"/>
                    </a:lnTo>
                    <a:lnTo>
                      <a:pt x="990" y="340"/>
                    </a:lnTo>
                    <a:lnTo>
                      <a:pt x="979" y="346"/>
                    </a:lnTo>
                    <a:lnTo>
                      <a:pt x="969" y="353"/>
                    </a:lnTo>
                    <a:lnTo>
                      <a:pt x="957" y="359"/>
                    </a:lnTo>
                    <a:lnTo>
                      <a:pt x="946" y="365"/>
                    </a:lnTo>
                    <a:lnTo>
                      <a:pt x="935" y="372"/>
                    </a:lnTo>
                    <a:lnTo>
                      <a:pt x="923" y="378"/>
                    </a:lnTo>
                    <a:lnTo>
                      <a:pt x="912" y="384"/>
                    </a:lnTo>
                    <a:lnTo>
                      <a:pt x="900" y="390"/>
                    </a:lnTo>
                    <a:lnTo>
                      <a:pt x="888" y="397"/>
                    </a:lnTo>
                    <a:lnTo>
                      <a:pt x="876" y="403"/>
                    </a:lnTo>
                    <a:lnTo>
                      <a:pt x="863" y="408"/>
                    </a:lnTo>
                    <a:lnTo>
                      <a:pt x="851" y="414"/>
                    </a:lnTo>
                    <a:lnTo>
                      <a:pt x="838" y="419"/>
                    </a:lnTo>
                    <a:lnTo>
                      <a:pt x="826" y="427"/>
                    </a:lnTo>
                    <a:lnTo>
                      <a:pt x="812" y="431"/>
                    </a:lnTo>
                    <a:lnTo>
                      <a:pt x="798" y="436"/>
                    </a:lnTo>
                    <a:lnTo>
                      <a:pt x="784" y="441"/>
                    </a:lnTo>
                    <a:lnTo>
                      <a:pt x="772" y="446"/>
                    </a:lnTo>
                    <a:lnTo>
                      <a:pt x="756" y="451"/>
                    </a:lnTo>
                    <a:lnTo>
                      <a:pt x="744" y="456"/>
                    </a:lnTo>
                    <a:lnTo>
                      <a:pt x="730" y="460"/>
                    </a:lnTo>
                    <a:lnTo>
                      <a:pt x="716" y="465"/>
                    </a:lnTo>
                    <a:lnTo>
                      <a:pt x="701" y="468"/>
                    </a:lnTo>
                    <a:lnTo>
                      <a:pt x="687" y="472"/>
                    </a:lnTo>
                    <a:lnTo>
                      <a:pt x="672" y="475"/>
                    </a:lnTo>
                    <a:lnTo>
                      <a:pt x="659" y="478"/>
                    </a:lnTo>
                    <a:lnTo>
                      <a:pt x="644" y="481"/>
                    </a:lnTo>
                    <a:lnTo>
                      <a:pt x="628" y="483"/>
                    </a:lnTo>
                    <a:lnTo>
                      <a:pt x="613" y="486"/>
                    </a:lnTo>
                    <a:lnTo>
                      <a:pt x="600" y="488"/>
                    </a:lnTo>
                    <a:lnTo>
                      <a:pt x="583" y="490"/>
                    </a:lnTo>
                    <a:lnTo>
                      <a:pt x="569" y="491"/>
                    </a:lnTo>
                    <a:lnTo>
                      <a:pt x="554" y="492"/>
                    </a:lnTo>
                    <a:lnTo>
                      <a:pt x="539" y="493"/>
                    </a:lnTo>
                    <a:lnTo>
                      <a:pt x="524" y="493"/>
                    </a:lnTo>
                    <a:lnTo>
                      <a:pt x="509" y="495"/>
                    </a:lnTo>
                    <a:lnTo>
                      <a:pt x="495" y="495"/>
                    </a:lnTo>
                    <a:lnTo>
                      <a:pt x="482" y="495"/>
                    </a:lnTo>
                    <a:lnTo>
                      <a:pt x="467" y="495"/>
                    </a:lnTo>
                    <a:lnTo>
                      <a:pt x="454" y="493"/>
                    </a:lnTo>
                    <a:lnTo>
                      <a:pt x="440" y="493"/>
                    </a:lnTo>
                    <a:lnTo>
                      <a:pt x="426" y="492"/>
                    </a:lnTo>
                    <a:lnTo>
                      <a:pt x="413" y="491"/>
                    </a:lnTo>
                    <a:lnTo>
                      <a:pt x="400" y="490"/>
                    </a:lnTo>
                    <a:lnTo>
                      <a:pt x="387" y="488"/>
                    </a:lnTo>
                    <a:lnTo>
                      <a:pt x="375" y="486"/>
                    </a:lnTo>
                    <a:lnTo>
                      <a:pt x="361" y="485"/>
                    </a:lnTo>
                    <a:lnTo>
                      <a:pt x="349" y="482"/>
                    </a:lnTo>
                    <a:lnTo>
                      <a:pt x="336" y="480"/>
                    </a:lnTo>
                    <a:lnTo>
                      <a:pt x="323" y="478"/>
                    </a:lnTo>
                    <a:lnTo>
                      <a:pt x="312" y="475"/>
                    </a:lnTo>
                    <a:lnTo>
                      <a:pt x="301" y="473"/>
                    </a:lnTo>
                    <a:lnTo>
                      <a:pt x="288" y="471"/>
                    </a:lnTo>
                    <a:lnTo>
                      <a:pt x="277" y="468"/>
                    </a:lnTo>
                    <a:lnTo>
                      <a:pt x="266" y="465"/>
                    </a:lnTo>
                    <a:lnTo>
                      <a:pt x="256" y="462"/>
                    </a:lnTo>
                    <a:lnTo>
                      <a:pt x="244" y="458"/>
                    </a:lnTo>
                    <a:lnTo>
                      <a:pt x="234" y="456"/>
                    </a:lnTo>
                    <a:lnTo>
                      <a:pt x="223" y="452"/>
                    </a:lnTo>
                    <a:lnTo>
                      <a:pt x="213" y="450"/>
                    </a:lnTo>
                    <a:lnTo>
                      <a:pt x="203" y="446"/>
                    </a:lnTo>
                    <a:lnTo>
                      <a:pt x="194" y="443"/>
                    </a:lnTo>
                    <a:lnTo>
                      <a:pt x="184" y="439"/>
                    </a:lnTo>
                    <a:lnTo>
                      <a:pt x="175" y="436"/>
                    </a:lnTo>
                    <a:lnTo>
                      <a:pt x="165" y="432"/>
                    </a:lnTo>
                    <a:lnTo>
                      <a:pt x="158" y="429"/>
                    </a:lnTo>
                    <a:lnTo>
                      <a:pt x="149" y="426"/>
                    </a:lnTo>
                    <a:lnTo>
                      <a:pt x="140" y="423"/>
                    </a:lnTo>
                    <a:lnTo>
                      <a:pt x="133" y="419"/>
                    </a:lnTo>
                    <a:lnTo>
                      <a:pt x="125" y="417"/>
                    </a:lnTo>
                    <a:lnTo>
                      <a:pt x="118" y="413"/>
                    </a:lnTo>
                    <a:lnTo>
                      <a:pt x="110" y="411"/>
                    </a:lnTo>
                    <a:lnTo>
                      <a:pt x="104" y="407"/>
                    </a:lnTo>
                    <a:lnTo>
                      <a:pt x="98" y="403"/>
                    </a:lnTo>
                    <a:lnTo>
                      <a:pt x="91" y="400"/>
                    </a:lnTo>
                    <a:lnTo>
                      <a:pt x="85" y="397"/>
                    </a:lnTo>
                    <a:lnTo>
                      <a:pt x="79" y="394"/>
                    </a:lnTo>
                    <a:lnTo>
                      <a:pt x="74" y="392"/>
                    </a:lnTo>
                    <a:lnTo>
                      <a:pt x="69" y="389"/>
                    </a:lnTo>
                    <a:lnTo>
                      <a:pt x="64" y="387"/>
                    </a:lnTo>
                    <a:lnTo>
                      <a:pt x="59" y="384"/>
                    </a:lnTo>
                    <a:lnTo>
                      <a:pt x="55" y="383"/>
                    </a:lnTo>
                    <a:lnTo>
                      <a:pt x="51" y="379"/>
                    </a:lnTo>
                    <a:lnTo>
                      <a:pt x="47" y="378"/>
                    </a:lnTo>
                    <a:lnTo>
                      <a:pt x="44" y="375"/>
                    </a:lnTo>
                    <a:lnTo>
                      <a:pt x="41" y="374"/>
                    </a:lnTo>
                    <a:lnTo>
                      <a:pt x="36" y="372"/>
                    </a:lnTo>
                    <a:lnTo>
                      <a:pt x="33" y="369"/>
                    </a:lnTo>
                    <a:lnTo>
                      <a:pt x="31" y="368"/>
                    </a:lnTo>
                    <a:lnTo>
                      <a:pt x="0" y="287"/>
                    </a:lnTo>
                    <a:close/>
                  </a:path>
                </a:pathLst>
              </a:custGeom>
              <a:solidFill>
                <a:srgbClr val="E6FF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395" name="Freeform 78"/>
              <p:cNvSpPr>
                <a:spLocks/>
              </p:cNvSpPr>
              <p:nvPr/>
            </p:nvSpPr>
            <p:spPr bwMode="auto">
              <a:xfrm>
                <a:off x="3188" y="3000"/>
                <a:ext cx="188" cy="119"/>
              </a:xfrm>
              <a:custGeom>
                <a:avLst/>
                <a:gdLst>
                  <a:gd name="T0" fmla="*/ 20 w 565"/>
                  <a:gd name="T1" fmla="*/ 48 h 355"/>
                  <a:gd name="T2" fmla="*/ 43 w 565"/>
                  <a:gd name="T3" fmla="*/ 36 h 355"/>
                  <a:gd name="T4" fmla="*/ 71 w 565"/>
                  <a:gd name="T5" fmla="*/ 23 h 355"/>
                  <a:gd name="T6" fmla="*/ 100 w 565"/>
                  <a:gd name="T7" fmla="*/ 12 h 355"/>
                  <a:gd name="T8" fmla="*/ 127 w 565"/>
                  <a:gd name="T9" fmla="*/ 3 h 355"/>
                  <a:gd name="T10" fmla="*/ 142 w 565"/>
                  <a:gd name="T11" fmla="*/ 2 h 355"/>
                  <a:gd name="T12" fmla="*/ 137 w 565"/>
                  <a:gd name="T13" fmla="*/ 22 h 355"/>
                  <a:gd name="T14" fmla="*/ 133 w 565"/>
                  <a:gd name="T15" fmla="*/ 49 h 355"/>
                  <a:gd name="T16" fmla="*/ 136 w 565"/>
                  <a:gd name="T17" fmla="*/ 83 h 355"/>
                  <a:gd name="T18" fmla="*/ 147 w 565"/>
                  <a:gd name="T19" fmla="*/ 119 h 355"/>
                  <a:gd name="T20" fmla="*/ 175 w 565"/>
                  <a:gd name="T21" fmla="*/ 150 h 355"/>
                  <a:gd name="T22" fmla="*/ 195 w 565"/>
                  <a:gd name="T23" fmla="*/ 163 h 355"/>
                  <a:gd name="T24" fmla="*/ 221 w 565"/>
                  <a:gd name="T25" fmla="*/ 171 h 355"/>
                  <a:gd name="T26" fmla="*/ 246 w 565"/>
                  <a:gd name="T27" fmla="*/ 174 h 355"/>
                  <a:gd name="T28" fmla="*/ 270 w 565"/>
                  <a:gd name="T29" fmla="*/ 171 h 355"/>
                  <a:gd name="T30" fmla="*/ 292 w 565"/>
                  <a:gd name="T31" fmla="*/ 163 h 355"/>
                  <a:gd name="T32" fmla="*/ 312 w 565"/>
                  <a:gd name="T33" fmla="*/ 150 h 355"/>
                  <a:gd name="T34" fmla="*/ 342 w 565"/>
                  <a:gd name="T35" fmla="*/ 126 h 355"/>
                  <a:gd name="T36" fmla="*/ 371 w 565"/>
                  <a:gd name="T37" fmla="*/ 92 h 355"/>
                  <a:gd name="T38" fmla="*/ 391 w 565"/>
                  <a:gd name="T39" fmla="*/ 62 h 355"/>
                  <a:gd name="T40" fmla="*/ 402 w 565"/>
                  <a:gd name="T41" fmla="*/ 43 h 355"/>
                  <a:gd name="T42" fmla="*/ 431 w 565"/>
                  <a:gd name="T43" fmla="*/ 12 h 355"/>
                  <a:gd name="T44" fmla="*/ 455 w 565"/>
                  <a:gd name="T45" fmla="*/ 19 h 355"/>
                  <a:gd name="T46" fmla="*/ 487 w 565"/>
                  <a:gd name="T47" fmla="*/ 32 h 355"/>
                  <a:gd name="T48" fmla="*/ 517 w 565"/>
                  <a:gd name="T49" fmla="*/ 43 h 355"/>
                  <a:gd name="T50" fmla="*/ 546 w 565"/>
                  <a:gd name="T51" fmla="*/ 56 h 355"/>
                  <a:gd name="T52" fmla="*/ 565 w 565"/>
                  <a:gd name="T53" fmla="*/ 67 h 355"/>
                  <a:gd name="T54" fmla="*/ 558 w 565"/>
                  <a:gd name="T55" fmla="*/ 85 h 355"/>
                  <a:gd name="T56" fmla="*/ 551 w 565"/>
                  <a:gd name="T57" fmla="*/ 106 h 355"/>
                  <a:gd name="T58" fmla="*/ 540 w 565"/>
                  <a:gd name="T59" fmla="*/ 132 h 355"/>
                  <a:gd name="T60" fmla="*/ 526 w 565"/>
                  <a:gd name="T61" fmla="*/ 163 h 355"/>
                  <a:gd name="T62" fmla="*/ 509 w 565"/>
                  <a:gd name="T63" fmla="*/ 195 h 355"/>
                  <a:gd name="T64" fmla="*/ 487 w 565"/>
                  <a:gd name="T65" fmla="*/ 228 h 355"/>
                  <a:gd name="T66" fmla="*/ 462 w 565"/>
                  <a:gd name="T67" fmla="*/ 261 h 355"/>
                  <a:gd name="T68" fmla="*/ 433 w 565"/>
                  <a:gd name="T69" fmla="*/ 289 h 355"/>
                  <a:gd name="T70" fmla="*/ 400 w 565"/>
                  <a:gd name="T71" fmla="*/ 316 h 355"/>
                  <a:gd name="T72" fmla="*/ 362 w 565"/>
                  <a:gd name="T73" fmla="*/ 337 h 355"/>
                  <a:gd name="T74" fmla="*/ 320 w 565"/>
                  <a:gd name="T75" fmla="*/ 350 h 355"/>
                  <a:gd name="T76" fmla="*/ 274 w 565"/>
                  <a:gd name="T77" fmla="*/ 355 h 355"/>
                  <a:gd name="T78" fmla="*/ 230 w 565"/>
                  <a:gd name="T79" fmla="*/ 354 h 355"/>
                  <a:gd name="T80" fmla="*/ 191 w 565"/>
                  <a:gd name="T81" fmla="*/ 350 h 355"/>
                  <a:gd name="T82" fmla="*/ 160 w 565"/>
                  <a:gd name="T83" fmla="*/ 345 h 355"/>
                  <a:gd name="T84" fmla="*/ 132 w 565"/>
                  <a:gd name="T85" fmla="*/ 335 h 355"/>
                  <a:gd name="T86" fmla="*/ 110 w 565"/>
                  <a:gd name="T87" fmla="*/ 326 h 355"/>
                  <a:gd name="T88" fmla="*/ 83 w 565"/>
                  <a:gd name="T89" fmla="*/ 311 h 355"/>
                  <a:gd name="T90" fmla="*/ 62 w 565"/>
                  <a:gd name="T91" fmla="*/ 289 h 355"/>
                  <a:gd name="T92" fmla="*/ 49 w 565"/>
                  <a:gd name="T93" fmla="*/ 271 h 355"/>
                  <a:gd name="T94" fmla="*/ 41 w 565"/>
                  <a:gd name="T95" fmla="*/ 257 h 355"/>
                  <a:gd name="T96" fmla="*/ 29 w 565"/>
                  <a:gd name="T97" fmla="*/ 235 h 355"/>
                  <a:gd name="T98" fmla="*/ 18 w 565"/>
                  <a:gd name="T99" fmla="*/ 208 h 355"/>
                  <a:gd name="T100" fmla="*/ 8 w 565"/>
                  <a:gd name="T101" fmla="*/ 174 h 355"/>
                  <a:gd name="T102" fmla="*/ 4 w 565"/>
                  <a:gd name="T103" fmla="*/ 152 h 355"/>
                  <a:gd name="T104" fmla="*/ 2 w 565"/>
                  <a:gd name="T105" fmla="*/ 130 h 355"/>
                  <a:gd name="T106" fmla="*/ 0 w 565"/>
                  <a:gd name="T107" fmla="*/ 105 h 355"/>
                  <a:gd name="T108" fmla="*/ 4 w 565"/>
                  <a:gd name="T109" fmla="*/ 57 h 35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565"/>
                  <a:gd name="T166" fmla="*/ 0 h 355"/>
                  <a:gd name="T167" fmla="*/ 565 w 565"/>
                  <a:gd name="T168" fmla="*/ 355 h 35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565" h="355">
                    <a:moveTo>
                      <a:pt x="4" y="57"/>
                    </a:moveTo>
                    <a:lnTo>
                      <a:pt x="5" y="56"/>
                    </a:lnTo>
                    <a:lnTo>
                      <a:pt x="9" y="54"/>
                    </a:lnTo>
                    <a:lnTo>
                      <a:pt x="14" y="52"/>
                    </a:lnTo>
                    <a:lnTo>
                      <a:pt x="20" y="48"/>
                    </a:lnTo>
                    <a:lnTo>
                      <a:pt x="24" y="46"/>
                    </a:lnTo>
                    <a:lnTo>
                      <a:pt x="29" y="43"/>
                    </a:lnTo>
                    <a:lnTo>
                      <a:pt x="33" y="41"/>
                    </a:lnTo>
                    <a:lnTo>
                      <a:pt x="38" y="39"/>
                    </a:lnTo>
                    <a:lnTo>
                      <a:pt x="43" y="36"/>
                    </a:lnTo>
                    <a:lnTo>
                      <a:pt x="48" y="34"/>
                    </a:lnTo>
                    <a:lnTo>
                      <a:pt x="54" y="31"/>
                    </a:lnTo>
                    <a:lnTo>
                      <a:pt x="61" y="29"/>
                    </a:lnTo>
                    <a:lnTo>
                      <a:pt x="66" y="25"/>
                    </a:lnTo>
                    <a:lnTo>
                      <a:pt x="71" y="23"/>
                    </a:lnTo>
                    <a:lnTo>
                      <a:pt x="77" y="20"/>
                    </a:lnTo>
                    <a:lnTo>
                      <a:pt x="83" y="18"/>
                    </a:lnTo>
                    <a:lnTo>
                      <a:pt x="88" y="15"/>
                    </a:lnTo>
                    <a:lnTo>
                      <a:pt x="95" y="13"/>
                    </a:lnTo>
                    <a:lnTo>
                      <a:pt x="100" y="12"/>
                    </a:lnTo>
                    <a:lnTo>
                      <a:pt x="107" y="9"/>
                    </a:lnTo>
                    <a:lnTo>
                      <a:pt x="111" y="7"/>
                    </a:lnTo>
                    <a:lnTo>
                      <a:pt x="116" y="5"/>
                    </a:lnTo>
                    <a:lnTo>
                      <a:pt x="121" y="3"/>
                    </a:lnTo>
                    <a:lnTo>
                      <a:pt x="127" y="3"/>
                    </a:lnTo>
                    <a:lnTo>
                      <a:pt x="131" y="2"/>
                    </a:lnTo>
                    <a:lnTo>
                      <a:pt x="136" y="0"/>
                    </a:lnTo>
                    <a:lnTo>
                      <a:pt x="140" y="0"/>
                    </a:lnTo>
                    <a:lnTo>
                      <a:pt x="143" y="0"/>
                    </a:lnTo>
                    <a:lnTo>
                      <a:pt x="142" y="2"/>
                    </a:lnTo>
                    <a:lnTo>
                      <a:pt x="142" y="5"/>
                    </a:lnTo>
                    <a:lnTo>
                      <a:pt x="141" y="8"/>
                    </a:lnTo>
                    <a:lnTo>
                      <a:pt x="140" y="12"/>
                    </a:lnTo>
                    <a:lnTo>
                      <a:pt x="138" y="17"/>
                    </a:lnTo>
                    <a:lnTo>
                      <a:pt x="137" y="22"/>
                    </a:lnTo>
                    <a:lnTo>
                      <a:pt x="136" y="25"/>
                    </a:lnTo>
                    <a:lnTo>
                      <a:pt x="136" y="31"/>
                    </a:lnTo>
                    <a:lnTo>
                      <a:pt x="135" y="37"/>
                    </a:lnTo>
                    <a:lnTo>
                      <a:pt x="135" y="43"/>
                    </a:lnTo>
                    <a:lnTo>
                      <a:pt x="133" y="49"/>
                    </a:lnTo>
                    <a:lnTo>
                      <a:pt x="133" y="56"/>
                    </a:lnTo>
                    <a:lnTo>
                      <a:pt x="133" y="63"/>
                    </a:lnTo>
                    <a:lnTo>
                      <a:pt x="135" y="69"/>
                    </a:lnTo>
                    <a:lnTo>
                      <a:pt x="135" y="77"/>
                    </a:lnTo>
                    <a:lnTo>
                      <a:pt x="136" y="83"/>
                    </a:lnTo>
                    <a:lnTo>
                      <a:pt x="137" y="91"/>
                    </a:lnTo>
                    <a:lnTo>
                      <a:pt x="138" y="98"/>
                    </a:lnTo>
                    <a:lnTo>
                      <a:pt x="141" y="105"/>
                    </a:lnTo>
                    <a:lnTo>
                      <a:pt x="143" y="112"/>
                    </a:lnTo>
                    <a:lnTo>
                      <a:pt x="147" y="119"/>
                    </a:lnTo>
                    <a:lnTo>
                      <a:pt x="152" y="126"/>
                    </a:lnTo>
                    <a:lnTo>
                      <a:pt x="156" y="132"/>
                    </a:lnTo>
                    <a:lnTo>
                      <a:pt x="161" y="139"/>
                    </a:lnTo>
                    <a:lnTo>
                      <a:pt x="167" y="144"/>
                    </a:lnTo>
                    <a:lnTo>
                      <a:pt x="175" y="150"/>
                    </a:lnTo>
                    <a:lnTo>
                      <a:pt x="177" y="152"/>
                    </a:lnTo>
                    <a:lnTo>
                      <a:pt x="182" y="155"/>
                    </a:lnTo>
                    <a:lnTo>
                      <a:pt x="186" y="157"/>
                    </a:lnTo>
                    <a:lnTo>
                      <a:pt x="191" y="161"/>
                    </a:lnTo>
                    <a:lnTo>
                      <a:pt x="195" y="163"/>
                    </a:lnTo>
                    <a:lnTo>
                      <a:pt x="200" y="165"/>
                    </a:lnTo>
                    <a:lnTo>
                      <a:pt x="205" y="168"/>
                    </a:lnTo>
                    <a:lnTo>
                      <a:pt x="211" y="169"/>
                    </a:lnTo>
                    <a:lnTo>
                      <a:pt x="216" y="170"/>
                    </a:lnTo>
                    <a:lnTo>
                      <a:pt x="221" y="171"/>
                    </a:lnTo>
                    <a:lnTo>
                      <a:pt x="226" y="173"/>
                    </a:lnTo>
                    <a:lnTo>
                      <a:pt x="231" y="174"/>
                    </a:lnTo>
                    <a:lnTo>
                      <a:pt x="236" y="174"/>
                    </a:lnTo>
                    <a:lnTo>
                      <a:pt x="241" y="174"/>
                    </a:lnTo>
                    <a:lnTo>
                      <a:pt x="246" y="174"/>
                    </a:lnTo>
                    <a:lnTo>
                      <a:pt x="251" y="174"/>
                    </a:lnTo>
                    <a:lnTo>
                      <a:pt x="255" y="173"/>
                    </a:lnTo>
                    <a:lnTo>
                      <a:pt x="260" y="173"/>
                    </a:lnTo>
                    <a:lnTo>
                      <a:pt x="265" y="171"/>
                    </a:lnTo>
                    <a:lnTo>
                      <a:pt x="270" y="171"/>
                    </a:lnTo>
                    <a:lnTo>
                      <a:pt x="274" y="169"/>
                    </a:lnTo>
                    <a:lnTo>
                      <a:pt x="279" y="168"/>
                    </a:lnTo>
                    <a:lnTo>
                      <a:pt x="283" y="166"/>
                    </a:lnTo>
                    <a:lnTo>
                      <a:pt x="288" y="165"/>
                    </a:lnTo>
                    <a:lnTo>
                      <a:pt x="292" y="163"/>
                    </a:lnTo>
                    <a:lnTo>
                      <a:pt x="297" y="160"/>
                    </a:lnTo>
                    <a:lnTo>
                      <a:pt x="300" y="157"/>
                    </a:lnTo>
                    <a:lnTo>
                      <a:pt x="304" y="156"/>
                    </a:lnTo>
                    <a:lnTo>
                      <a:pt x="308" y="152"/>
                    </a:lnTo>
                    <a:lnTo>
                      <a:pt x="312" y="150"/>
                    </a:lnTo>
                    <a:lnTo>
                      <a:pt x="317" y="147"/>
                    </a:lnTo>
                    <a:lnTo>
                      <a:pt x="320" y="145"/>
                    </a:lnTo>
                    <a:lnTo>
                      <a:pt x="328" y="139"/>
                    </a:lnTo>
                    <a:lnTo>
                      <a:pt x="334" y="132"/>
                    </a:lnTo>
                    <a:lnTo>
                      <a:pt x="342" y="126"/>
                    </a:lnTo>
                    <a:lnTo>
                      <a:pt x="349" y="120"/>
                    </a:lnTo>
                    <a:lnTo>
                      <a:pt x="354" y="112"/>
                    </a:lnTo>
                    <a:lnTo>
                      <a:pt x="361" y="106"/>
                    </a:lnTo>
                    <a:lnTo>
                      <a:pt x="366" y="98"/>
                    </a:lnTo>
                    <a:lnTo>
                      <a:pt x="371" y="92"/>
                    </a:lnTo>
                    <a:lnTo>
                      <a:pt x="376" y="85"/>
                    </a:lnTo>
                    <a:lnTo>
                      <a:pt x="379" y="78"/>
                    </a:lnTo>
                    <a:lnTo>
                      <a:pt x="383" y="72"/>
                    </a:lnTo>
                    <a:lnTo>
                      <a:pt x="388" y="67"/>
                    </a:lnTo>
                    <a:lnTo>
                      <a:pt x="391" y="62"/>
                    </a:lnTo>
                    <a:lnTo>
                      <a:pt x="393" y="57"/>
                    </a:lnTo>
                    <a:lnTo>
                      <a:pt x="396" y="52"/>
                    </a:lnTo>
                    <a:lnTo>
                      <a:pt x="398" y="49"/>
                    </a:lnTo>
                    <a:lnTo>
                      <a:pt x="401" y="44"/>
                    </a:lnTo>
                    <a:lnTo>
                      <a:pt x="402" y="43"/>
                    </a:lnTo>
                    <a:lnTo>
                      <a:pt x="420" y="8"/>
                    </a:lnTo>
                    <a:lnTo>
                      <a:pt x="425" y="9"/>
                    </a:lnTo>
                    <a:lnTo>
                      <a:pt x="426" y="9"/>
                    </a:lnTo>
                    <a:lnTo>
                      <a:pt x="431" y="12"/>
                    </a:lnTo>
                    <a:lnTo>
                      <a:pt x="435" y="13"/>
                    </a:lnTo>
                    <a:lnTo>
                      <a:pt x="440" y="14"/>
                    </a:lnTo>
                    <a:lnTo>
                      <a:pt x="443" y="17"/>
                    </a:lnTo>
                    <a:lnTo>
                      <a:pt x="450" y="18"/>
                    </a:lnTo>
                    <a:lnTo>
                      <a:pt x="455" y="19"/>
                    </a:lnTo>
                    <a:lnTo>
                      <a:pt x="461" y="22"/>
                    </a:lnTo>
                    <a:lnTo>
                      <a:pt x="467" y="24"/>
                    </a:lnTo>
                    <a:lnTo>
                      <a:pt x="474" y="27"/>
                    </a:lnTo>
                    <a:lnTo>
                      <a:pt x="480" y="29"/>
                    </a:lnTo>
                    <a:lnTo>
                      <a:pt x="487" y="32"/>
                    </a:lnTo>
                    <a:lnTo>
                      <a:pt x="494" y="34"/>
                    </a:lnTo>
                    <a:lnTo>
                      <a:pt x="500" y="36"/>
                    </a:lnTo>
                    <a:lnTo>
                      <a:pt x="506" y="38"/>
                    </a:lnTo>
                    <a:lnTo>
                      <a:pt x="512" y="41"/>
                    </a:lnTo>
                    <a:lnTo>
                      <a:pt x="517" y="43"/>
                    </a:lnTo>
                    <a:lnTo>
                      <a:pt x="524" y="46"/>
                    </a:lnTo>
                    <a:lnTo>
                      <a:pt x="530" y="48"/>
                    </a:lnTo>
                    <a:lnTo>
                      <a:pt x="536" y="51"/>
                    </a:lnTo>
                    <a:lnTo>
                      <a:pt x="541" y="53"/>
                    </a:lnTo>
                    <a:lnTo>
                      <a:pt x="546" y="56"/>
                    </a:lnTo>
                    <a:lnTo>
                      <a:pt x="550" y="57"/>
                    </a:lnTo>
                    <a:lnTo>
                      <a:pt x="555" y="59"/>
                    </a:lnTo>
                    <a:lnTo>
                      <a:pt x="561" y="63"/>
                    </a:lnTo>
                    <a:lnTo>
                      <a:pt x="565" y="67"/>
                    </a:lnTo>
                    <a:lnTo>
                      <a:pt x="564" y="69"/>
                    </a:lnTo>
                    <a:lnTo>
                      <a:pt x="563" y="73"/>
                    </a:lnTo>
                    <a:lnTo>
                      <a:pt x="561" y="78"/>
                    </a:lnTo>
                    <a:lnTo>
                      <a:pt x="560" y="81"/>
                    </a:lnTo>
                    <a:lnTo>
                      <a:pt x="558" y="85"/>
                    </a:lnTo>
                    <a:lnTo>
                      <a:pt x="556" y="88"/>
                    </a:lnTo>
                    <a:lnTo>
                      <a:pt x="556" y="93"/>
                    </a:lnTo>
                    <a:lnTo>
                      <a:pt x="554" y="96"/>
                    </a:lnTo>
                    <a:lnTo>
                      <a:pt x="553" y="101"/>
                    </a:lnTo>
                    <a:lnTo>
                      <a:pt x="551" y="106"/>
                    </a:lnTo>
                    <a:lnTo>
                      <a:pt x="550" y="111"/>
                    </a:lnTo>
                    <a:lnTo>
                      <a:pt x="548" y="116"/>
                    </a:lnTo>
                    <a:lnTo>
                      <a:pt x="545" y="121"/>
                    </a:lnTo>
                    <a:lnTo>
                      <a:pt x="543" y="126"/>
                    </a:lnTo>
                    <a:lnTo>
                      <a:pt x="540" y="132"/>
                    </a:lnTo>
                    <a:lnTo>
                      <a:pt x="538" y="137"/>
                    </a:lnTo>
                    <a:lnTo>
                      <a:pt x="535" y="144"/>
                    </a:lnTo>
                    <a:lnTo>
                      <a:pt x="533" y="150"/>
                    </a:lnTo>
                    <a:lnTo>
                      <a:pt x="530" y="156"/>
                    </a:lnTo>
                    <a:lnTo>
                      <a:pt x="526" y="163"/>
                    </a:lnTo>
                    <a:lnTo>
                      <a:pt x="523" y="169"/>
                    </a:lnTo>
                    <a:lnTo>
                      <a:pt x="520" y="175"/>
                    </a:lnTo>
                    <a:lnTo>
                      <a:pt x="516" y="181"/>
                    </a:lnTo>
                    <a:lnTo>
                      <a:pt x="512" y="188"/>
                    </a:lnTo>
                    <a:lnTo>
                      <a:pt x="509" y="195"/>
                    </a:lnTo>
                    <a:lnTo>
                      <a:pt x="505" y="201"/>
                    </a:lnTo>
                    <a:lnTo>
                      <a:pt x="501" y="208"/>
                    </a:lnTo>
                    <a:lnTo>
                      <a:pt x="496" y="215"/>
                    </a:lnTo>
                    <a:lnTo>
                      <a:pt x="492" y="222"/>
                    </a:lnTo>
                    <a:lnTo>
                      <a:pt x="487" y="228"/>
                    </a:lnTo>
                    <a:lnTo>
                      <a:pt x="484" y="234"/>
                    </a:lnTo>
                    <a:lnTo>
                      <a:pt x="477" y="240"/>
                    </a:lnTo>
                    <a:lnTo>
                      <a:pt x="472" y="247"/>
                    </a:lnTo>
                    <a:lnTo>
                      <a:pt x="467" y="254"/>
                    </a:lnTo>
                    <a:lnTo>
                      <a:pt x="462" y="261"/>
                    </a:lnTo>
                    <a:lnTo>
                      <a:pt x="457" y="266"/>
                    </a:lnTo>
                    <a:lnTo>
                      <a:pt x="451" y="272"/>
                    </a:lnTo>
                    <a:lnTo>
                      <a:pt x="445" y="278"/>
                    </a:lnTo>
                    <a:lnTo>
                      <a:pt x="440" y="284"/>
                    </a:lnTo>
                    <a:lnTo>
                      <a:pt x="433" y="289"/>
                    </a:lnTo>
                    <a:lnTo>
                      <a:pt x="427" y="296"/>
                    </a:lnTo>
                    <a:lnTo>
                      <a:pt x="421" y="301"/>
                    </a:lnTo>
                    <a:lnTo>
                      <a:pt x="415" y="307"/>
                    </a:lnTo>
                    <a:lnTo>
                      <a:pt x="407" y="311"/>
                    </a:lnTo>
                    <a:lnTo>
                      <a:pt x="400" y="316"/>
                    </a:lnTo>
                    <a:lnTo>
                      <a:pt x="393" y="321"/>
                    </a:lnTo>
                    <a:lnTo>
                      <a:pt x="386" y="326"/>
                    </a:lnTo>
                    <a:lnTo>
                      <a:pt x="378" y="328"/>
                    </a:lnTo>
                    <a:lnTo>
                      <a:pt x="371" y="333"/>
                    </a:lnTo>
                    <a:lnTo>
                      <a:pt x="362" y="337"/>
                    </a:lnTo>
                    <a:lnTo>
                      <a:pt x="354" y="340"/>
                    </a:lnTo>
                    <a:lnTo>
                      <a:pt x="347" y="342"/>
                    </a:lnTo>
                    <a:lnTo>
                      <a:pt x="338" y="345"/>
                    </a:lnTo>
                    <a:lnTo>
                      <a:pt x="329" y="347"/>
                    </a:lnTo>
                    <a:lnTo>
                      <a:pt x="320" y="350"/>
                    </a:lnTo>
                    <a:lnTo>
                      <a:pt x="312" y="351"/>
                    </a:lnTo>
                    <a:lnTo>
                      <a:pt x="303" y="354"/>
                    </a:lnTo>
                    <a:lnTo>
                      <a:pt x="294" y="354"/>
                    </a:lnTo>
                    <a:lnTo>
                      <a:pt x="284" y="355"/>
                    </a:lnTo>
                    <a:lnTo>
                      <a:pt x="274" y="355"/>
                    </a:lnTo>
                    <a:lnTo>
                      <a:pt x="265" y="355"/>
                    </a:lnTo>
                    <a:lnTo>
                      <a:pt x="255" y="355"/>
                    </a:lnTo>
                    <a:lnTo>
                      <a:pt x="248" y="355"/>
                    </a:lnTo>
                    <a:lnTo>
                      <a:pt x="239" y="355"/>
                    </a:lnTo>
                    <a:lnTo>
                      <a:pt x="230" y="354"/>
                    </a:lnTo>
                    <a:lnTo>
                      <a:pt x="221" y="354"/>
                    </a:lnTo>
                    <a:lnTo>
                      <a:pt x="215" y="354"/>
                    </a:lnTo>
                    <a:lnTo>
                      <a:pt x="206" y="351"/>
                    </a:lnTo>
                    <a:lnTo>
                      <a:pt x="199" y="351"/>
                    </a:lnTo>
                    <a:lnTo>
                      <a:pt x="191" y="350"/>
                    </a:lnTo>
                    <a:lnTo>
                      <a:pt x="185" y="349"/>
                    </a:lnTo>
                    <a:lnTo>
                      <a:pt x="179" y="347"/>
                    </a:lnTo>
                    <a:lnTo>
                      <a:pt x="172" y="346"/>
                    </a:lnTo>
                    <a:lnTo>
                      <a:pt x="166" y="345"/>
                    </a:lnTo>
                    <a:lnTo>
                      <a:pt x="160" y="345"/>
                    </a:lnTo>
                    <a:lnTo>
                      <a:pt x="153" y="342"/>
                    </a:lnTo>
                    <a:lnTo>
                      <a:pt x="148" y="341"/>
                    </a:lnTo>
                    <a:lnTo>
                      <a:pt x="142" y="338"/>
                    </a:lnTo>
                    <a:lnTo>
                      <a:pt x="137" y="337"/>
                    </a:lnTo>
                    <a:lnTo>
                      <a:pt x="132" y="335"/>
                    </a:lnTo>
                    <a:lnTo>
                      <a:pt x="127" y="333"/>
                    </a:lnTo>
                    <a:lnTo>
                      <a:pt x="123" y="332"/>
                    </a:lnTo>
                    <a:lnTo>
                      <a:pt x="118" y="330"/>
                    </a:lnTo>
                    <a:lnTo>
                      <a:pt x="115" y="328"/>
                    </a:lnTo>
                    <a:lnTo>
                      <a:pt x="110" y="326"/>
                    </a:lnTo>
                    <a:lnTo>
                      <a:pt x="106" y="323"/>
                    </a:lnTo>
                    <a:lnTo>
                      <a:pt x="102" y="322"/>
                    </a:lnTo>
                    <a:lnTo>
                      <a:pt x="95" y="318"/>
                    </a:lnTo>
                    <a:lnTo>
                      <a:pt x="89" y="315"/>
                    </a:lnTo>
                    <a:lnTo>
                      <a:pt x="83" y="311"/>
                    </a:lnTo>
                    <a:lnTo>
                      <a:pt x="77" y="306"/>
                    </a:lnTo>
                    <a:lnTo>
                      <a:pt x="73" y="302"/>
                    </a:lnTo>
                    <a:lnTo>
                      <a:pt x="69" y="298"/>
                    </a:lnTo>
                    <a:lnTo>
                      <a:pt x="64" y="293"/>
                    </a:lnTo>
                    <a:lnTo>
                      <a:pt x="62" y="289"/>
                    </a:lnTo>
                    <a:lnTo>
                      <a:pt x="59" y="286"/>
                    </a:lnTo>
                    <a:lnTo>
                      <a:pt x="57" y="283"/>
                    </a:lnTo>
                    <a:lnTo>
                      <a:pt x="53" y="277"/>
                    </a:lnTo>
                    <a:lnTo>
                      <a:pt x="52" y="273"/>
                    </a:lnTo>
                    <a:lnTo>
                      <a:pt x="49" y="271"/>
                    </a:lnTo>
                    <a:lnTo>
                      <a:pt x="49" y="269"/>
                    </a:lnTo>
                    <a:lnTo>
                      <a:pt x="48" y="268"/>
                    </a:lnTo>
                    <a:lnTo>
                      <a:pt x="47" y="266"/>
                    </a:lnTo>
                    <a:lnTo>
                      <a:pt x="44" y="262"/>
                    </a:lnTo>
                    <a:lnTo>
                      <a:pt x="41" y="257"/>
                    </a:lnTo>
                    <a:lnTo>
                      <a:pt x="38" y="252"/>
                    </a:lnTo>
                    <a:lnTo>
                      <a:pt x="37" y="249"/>
                    </a:lnTo>
                    <a:lnTo>
                      <a:pt x="34" y="244"/>
                    </a:lnTo>
                    <a:lnTo>
                      <a:pt x="32" y="240"/>
                    </a:lnTo>
                    <a:lnTo>
                      <a:pt x="29" y="235"/>
                    </a:lnTo>
                    <a:lnTo>
                      <a:pt x="27" y="232"/>
                    </a:lnTo>
                    <a:lnTo>
                      <a:pt x="25" y="225"/>
                    </a:lnTo>
                    <a:lnTo>
                      <a:pt x="23" y="220"/>
                    </a:lnTo>
                    <a:lnTo>
                      <a:pt x="20" y="214"/>
                    </a:lnTo>
                    <a:lnTo>
                      <a:pt x="18" y="208"/>
                    </a:lnTo>
                    <a:lnTo>
                      <a:pt x="15" y="200"/>
                    </a:lnTo>
                    <a:lnTo>
                      <a:pt x="13" y="194"/>
                    </a:lnTo>
                    <a:lnTo>
                      <a:pt x="12" y="185"/>
                    </a:lnTo>
                    <a:lnTo>
                      <a:pt x="9" y="179"/>
                    </a:lnTo>
                    <a:lnTo>
                      <a:pt x="8" y="174"/>
                    </a:lnTo>
                    <a:lnTo>
                      <a:pt x="8" y="170"/>
                    </a:lnTo>
                    <a:lnTo>
                      <a:pt x="7" y="166"/>
                    </a:lnTo>
                    <a:lnTo>
                      <a:pt x="7" y="163"/>
                    </a:lnTo>
                    <a:lnTo>
                      <a:pt x="4" y="157"/>
                    </a:lnTo>
                    <a:lnTo>
                      <a:pt x="4" y="152"/>
                    </a:lnTo>
                    <a:lnTo>
                      <a:pt x="3" y="147"/>
                    </a:lnTo>
                    <a:lnTo>
                      <a:pt x="3" y="144"/>
                    </a:lnTo>
                    <a:lnTo>
                      <a:pt x="2" y="139"/>
                    </a:lnTo>
                    <a:lnTo>
                      <a:pt x="2" y="135"/>
                    </a:lnTo>
                    <a:lnTo>
                      <a:pt x="2" y="130"/>
                    </a:lnTo>
                    <a:lnTo>
                      <a:pt x="2" y="125"/>
                    </a:lnTo>
                    <a:lnTo>
                      <a:pt x="0" y="120"/>
                    </a:lnTo>
                    <a:lnTo>
                      <a:pt x="0" y="115"/>
                    </a:lnTo>
                    <a:lnTo>
                      <a:pt x="0" y="110"/>
                    </a:lnTo>
                    <a:lnTo>
                      <a:pt x="0" y="105"/>
                    </a:lnTo>
                    <a:lnTo>
                      <a:pt x="0" y="100"/>
                    </a:lnTo>
                    <a:lnTo>
                      <a:pt x="0" y="95"/>
                    </a:lnTo>
                    <a:lnTo>
                      <a:pt x="2" y="90"/>
                    </a:lnTo>
                    <a:lnTo>
                      <a:pt x="2" y="85"/>
                    </a:lnTo>
                    <a:lnTo>
                      <a:pt x="4" y="57"/>
                    </a:lnTo>
                    <a:close/>
                  </a:path>
                </a:pathLst>
              </a:custGeom>
              <a:solidFill>
                <a:srgbClr val="BFE6A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396" name="Freeform 79"/>
              <p:cNvSpPr>
                <a:spLocks/>
              </p:cNvSpPr>
              <p:nvPr/>
            </p:nvSpPr>
            <p:spPr bwMode="auto">
              <a:xfrm>
                <a:off x="3194" y="2979"/>
                <a:ext cx="188" cy="63"/>
              </a:xfrm>
              <a:custGeom>
                <a:avLst/>
                <a:gdLst>
                  <a:gd name="T0" fmla="*/ 4 w 564"/>
                  <a:gd name="T1" fmla="*/ 67 h 190"/>
                  <a:gd name="T2" fmla="*/ 13 w 564"/>
                  <a:gd name="T3" fmla="*/ 59 h 190"/>
                  <a:gd name="T4" fmla="*/ 28 w 564"/>
                  <a:gd name="T5" fmla="*/ 50 h 190"/>
                  <a:gd name="T6" fmla="*/ 47 w 564"/>
                  <a:gd name="T7" fmla="*/ 39 h 190"/>
                  <a:gd name="T8" fmla="*/ 63 w 564"/>
                  <a:gd name="T9" fmla="*/ 33 h 190"/>
                  <a:gd name="T10" fmla="*/ 76 w 564"/>
                  <a:gd name="T11" fmla="*/ 26 h 190"/>
                  <a:gd name="T12" fmla="*/ 89 w 564"/>
                  <a:gd name="T13" fmla="*/ 21 h 190"/>
                  <a:gd name="T14" fmla="*/ 104 w 564"/>
                  <a:gd name="T15" fmla="*/ 16 h 190"/>
                  <a:gd name="T16" fmla="*/ 119 w 564"/>
                  <a:gd name="T17" fmla="*/ 11 h 190"/>
                  <a:gd name="T18" fmla="*/ 136 w 564"/>
                  <a:gd name="T19" fmla="*/ 8 h 190"/>
                  <a:gd name="T20" fmla="*/ 155 w 564"/>
                  <a:gd name="T21" fmla="*/ 5 h 190"/>
                  <a:gd name="T22" fmla="*/ 172 w 564"/>
                  <a:gd name="T23" fmla="*/ 1 h 190"/>
                  <a:gd name="T24" fmla="*/ 191 w 564"/>
                  <a:gd name="T25" fmla="*/ 0 h 190"/>
                  <a:gd name="T26" fmla="*/ 212 w 564"/>
                  <a:gd name="T27" fmla="*/ 0 h 190"/>
                  <a:gd name="T28" fmla="*/ 234 w 564"/>
                  <a:gd name="T29" fmla="*/ 1 h 190"/>
                  <a:gd name="T30" fmla="*/ 255 w 564"/>
                  <a:gd name="T31" fmla="*/ 4 h 190"/>
                  <a:gd name="T32" fmla="*/ 278 w 564"/>
                  <a:gd name="T33" fmla="*/ 6 h 190"/>
                  <a:gd name="T34" fmla="*/ 299 w 564"/>
                  <a:gd name="T35" fmla="*/ 9 h 190"/>
                  <a:gd name="T36" fmla="*/ 320 w 564"/>
                  <a:gd name="T37" fmla="*/ 14 h 190"/>
                  <a:gd name="T38" fmla="*/ 342 w 564"/>
                  <a:gd name="T39" fmla="*/ 18 h 190"/>
                  <a:gd name="T40" fmla="*/ 362 w 564"/>
                  <a:gd name="T41" fmla="*/ 23 h 190"/>
                  <a:gd name="T42" fmla="*/ 382 w 564"/>
                  <a:gd name="T43" fmla="*/ 28 h 190"/>
                  <a:gd name="T44" fmla="*/ 402 w 564"/>
                  <a:gd name="T45" fmla="*/ 33 h 190"/>
                  <a:gd name="T46" fmla="*/ 421 w 564"/>
                  <a:gd name="T47" fmla="*/ 38 h 190"/>
                  <a:gd name="T48" fmla="*/ 438 w 564"/>
                  <a:gd name="T49" fmla="*/ 43 h 190"/>
                  <a:gd name="T50" fmla="*/ 455 w 564"/>
                  <a:gd name="T51" fmla="*/ 48 h 190"/>
                  <a:gd name="T52" fmla="*/ 472 w 564"/>
                  <a:gd name="T53" fmla="*/ 54 h 190"/>
                  <a:gd name="T54" fmla="*/ 486 w 564"/>
                  <a:gd name="T55" fmla="*/ 59 h 190"/>
                  <a:gd name="T56" fmla="*/ 500 w 564"/>
                  <a:gd name="T57" fmla="*/ 64 h 190"/>
                  <a:gd name="T58" fmla="*/ 512 w 564"/>
                  <a:gd name="T59" fmla="*/ 68 h 190"/>
                  <a:gd name="T60" fmla="*/ 525 w 564"/>
                  <a:gd name="T61" fmla="*/ 73 h 190"/>
                  <a:gd name="T62" fmla="*/ 542 w 564"/>
                  <a:gd name="T63" fmla="*/ 80 h 190"/>
                  <a:gd name="T64" fmla="*/ 556 w 564"/>
                  <a:gd name="T65" fmla="*/ 87 h 190"/>
                  <a:gd name="T66" fmla="*/ 551 w 564"/>
                  <a:gd name="T67" fmla="*/ 190 h 190"/>
                  <a:gd name="T68" fmla="*/ 542 w 564"/>
                  <a:gd name="T69" fmla="*/ 184 h 190"/>
                  <a:gd name="T70" fmla="*/ 529 w 564"/>
                  <a:gd name="T71" fmla="*/ 176 h 190"/>
                  <a:gd name="T72" fmla="*/ 515 w 564"/>
                  <a:gd name="T73" fmla="*/ 168 h 190"/>
                  <a:gd name="T74" fmla="*/ 498 w 564"/>
                  <a:gd name="T75" fmla="*/ 160 h 190"/>
                  <a:gd name="T76" fmla="*/ 477 w 564"/>
                  <a:gd name="T77" fmla="*/ 150 h 190"/>
                  <a:gd name="T78" fmla="*/ 455 w 564"/>
                  <a:gd name="T79" fmla="*/ 140 h 190"/>
                  <a:gd name="T80" fmla="*/ 429 w 564"/>
                  <a:gd name="T81" fmla="*/ 129 h 190"/>
                  <a:gd name="T82" fmla="*/ 403 w 564"/>
                  <a:gd name="T83" fmla="*/ 121 h 190"/>
                  <a:gd name="T84" fmla="*/ 374 w 564"/>
                  <a:gd name="T85" fmla="*/ 111 h 190"/>
                  <a:gd name="T86" fmla="*/ 344 w 564"/>
                  <a:gd name="T87" fmla="*/ 103 h 190"/>
                  <a:gd name="T88" fmla="*/ 311 w 564"/>
                  <a:gd name="T89" fmla="*/ 96 h 190"/>
                  <a:gd name="T90" fmla="*/ 279 w 564"/>
                  <a:gd name="T91" fmla="*/ 90 h 190"/>
                  <a:gd name="T92" fmla="*/ 245 w 564"/>
                  <a:gd name="T93" fmla="*/ 87 h 190"/>
                  <a:gd name="T94" fmla="*/ 210 w 564"/>
                  <a:gd name="T95" fmla="*/ 85 h 190"/>
                  <a:gd name="T96" fmla="*/ 175 w 564"/>
                  <a:gd name="T97" fmla="*/ 87 h 190"/>
                  <a:gd name="T98" fmla="*/ 140 w 564"/>
                  <a:gd name="T99" fmla="*/ 92 h 190"/>
                  <a:gd name="T100" fmla="*/ 104 w 564"/>
                  <a:gd name="T101" fmla="*/ 99 h 190"/>
                  <a:gd name="T102" fmla="*/ 69 w 564"/>
                  <a:gd name="T103" fmla="*/ 112 h 190"/>
                  <a:gd name="T104" fmla="*/ 34 w 564"/>
                  <a:gd name="T105" fmla="*/ 128 h 190"/>
                  <a:gd name="T106" fmla="*/ 1 w 564"/>
                  <a:gd name="T107" fmla="*/ 150 h 19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564"/>
                  <a:gd name="T163" fmla="*/ 0 h 190"/>
                  <a:gd name="T164" fmla="*/ 564 w 564"/>
                  <a:gd name="T165" fmla="*/ 190 h 190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564" h="190">
                    <a:moveTo>
                      <a:pt x="0" y="70"/>
                    </a:moveTo>
                    <a:lnTo>
                      <a:pt x="0" y="69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10" y="62"/>
                    </a:lnTo>
                    <a:lnTo>
                      <a:pt x="13" y="59"/>
                    </a:lnTo>
                    <a:lnTo>
                      <a:pt x="18" y="57"/>
                    </a:lnTo>
                    <a:lnTo>
                      <a:pt x="23" y="54"/>
                    </a:lnTo>
                    <a:lnTo>
                      <a:pt x="28" y="50"/>
                    </a:lnTo>
                    <a:lnTo>
                      <a:pt x="34" y="47"/>
                    </a:lnTo>
                    <a:lnTo>
                      <a:pt x="40" y="43"/>
                    </a:lnTo>
                    <a:lnTo>
                      <a:pt x="47" y="39"/>
                    </a:lnTo>
                    <a:lnTo>
                      <a:pt x="55" y="36"/>
                    </a:lnTo>
                    <a:lnTo>
                      <a:pt x="58" y="34"/>
                    </a:lnTo>
                    <a:lnTo>
                      <a:pt x="63" y="33"/>
                    </a:lnTo>
                    <a:lnTo>
                      <a:pt x="67" y="30"/>
                    </a:lnTo>
                    <a:lnTo>
                      <a:pt x="72" y="29"/>
                    </a:lnTo>
                    <a:lnTo>
                      <a:pt x="76" y="26"/>
                    </a:lnTo>
                    <a:lnTo>
                      <a:pt x="81" y="25"/>
                    </a:lnTo>
                    <a:lnTo>
                      <a:pt x="84" y="23"/>
                    </a:lnTo>
                    <a:lnTo>
                      <a:pt x="89" y="21"/>
                    </a:lnTo>
                    <a:lnTo>
                      <a:pt x="94" y="19"/>
                    </a:lnTo>
                    <a:lnTo>
                      <a:pt x="99" y="18"/>
                    </a:lnTo>
                    <a:lnTo>
                      <a:pt x="104" y="16"/>
                    </a:lnTo>
                    <a:lnTo>
                      <a:pt x="109" y="15"/>
                    </a:lnTo>
                    <a:lnTo>
                      <a:pt x="114" y="13"/>
                    </a:lnTo>
                    <a:lnTo>
                      <a:pt x="119" y="11"/>
                    </a:lnTo>
                    <a:lnTo>
                      <a:pt x="124" y="10"/>
                    </a:lnTo>
                    <a:lnTo>
                      <a:pt x="131" y="9"/>
                    </a:lnTo>
                    <a:lnTo>
                      <a:pt x="136" y="8"/>
                    </a:lnTo>
                    <a:lnTo>
                      <a:pt x="142" y="6"/>
                    </a:lnTo>
                    <a:lnTo>
                      <a:pt x="148" y="5"/>
                    </a:lnTo>
                    <a:lnTo>
                      <a:pt x="155" y="5"/>
                    </a:lnTo>
                    <a:lnTo>
                      <a:pt x="161" y="4"/>
                    </a:lnTo>
                    <a:lnTo>
                      <a:pt x="166" y="3"/>
                    </a:lnTo>
                    <a:lnTo>
                      <a:pt x="172" y="1"/>
                    </a:lnTo>
                    <a:lnTo>
                      <a:pt x="178" y="1"/>
                    </a:lnTo>
                    <a:lnTo>
                      <a:pt x="185" y="0"/>
                    </a:lnTo>
                    <a:lnTo>
                      <a:pt x="191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6" y="0"/>
                    </a:lnTo>
                    <a:lnTo>
                      <a:pt x="234" y="1"/>
                    </a:lnTo>
                    <a:lnTo>
                      <a:pt x="240" y="1"/>
                    </a:lnTo>
                    <a:lnTo>
                      <a:pt x="247" y="3"/>
                    </a:lnTo>
                    <a:lnTo>
                      <a:pt x="255" y="4"/>
                    </a:lnTo>
                    <a:lnTo>
                      <a:pt x="263" y="5"/>
                    </a:lnTo>
                    <a:lnTo>
                      <a:pt x="270" y="5"/>
                    </a:lnTo>
                    <a:lnTo>
                      <a:pt x="278" y="6"/>
                    </a:lnTo>
                    <a:lnTo>
                      <a:pt x="284" y="6"/>
                    </a:lnTo>
                    <a:lnTo>
                      <a:pt x="291" y="9"/>
                    </a:lnTo>
                    <a:lnTo>
                      <a:pt x="299" y="9"/>
                    </a:lnTo>
                    <a:lnTo>
                      <a:pt x="306" y="11"/>
                    </a:lnTo>
                    <a:lnTo>
                      <a:pt x="313" y="11"/>
                    </a:lnTo>
                    <a:lnTo>
                      <a:pt x="320" y="14"/>
                    </a:lnTo>
                    <a:lnTo>
                      <a:pt x="328" y="15"/>
                    </a:lnTo>
                    <a:lnTo>
                      <a:pt x="334" y="16"/>
                    </a:lnTo>
                    <a:lnTo>
                      <a:pt x="342" y="18"/>
                    </a:lnTo>
                    <a:lnTo>
                      <a:pt x="348" y="20"/>
                    </a:lnTo>
                    <a:lnTo>
                      <a:pt x="354" y="21"/>
                    </a:lnTo>
                    <a:lnTo>
                      <a:pt x="362" y="23"/>
                    </a:lnTo>
                    <a:lnTo>
                      <a:pt x="369" y="24"/>
                    </a:lnTo>
                    <a:lnTo>
                      <a:pt x="375" y="26"/>
                    </a:lnTo>
                    <a:lnTo>
                      <a:pt x="382" y="28"/>
                    </a:lnTo>
                    <a:lnTo>
                      <a:pt x="389" y="29"/>
                    </a:lnTo>
                    <a:lnTo>
                      <a:pt x="396" y="30"/>
                    </a:lnTo>
                    <a:lnTo>
                      <a:pt x="402" y="33"/>
                    </a:lnTo>
                    <a:lnTo>
                      <a:pt x="408" y="34"/>
                    </a:lnTo>
                    <a:lnTo>
                      <a:pt x="414" y="36"/>
                    </a:lnTo>
                    <a:lnTo>
                      <a:pt x="421" y="38"/>
                    </a:lnTo>
                    <a:lnTo>
                      <a:pt x="427" y="40"/>
                    </a:lnTo>
                    <a:lnTo>
                      <a:pt x="432" y="41"/>
                    </a:lnTo>
                    <a:lnTo>
                      <a:pt x="438" y="43"/>
                    </a:lnTo>
                    <a:lnTo>
                      <a:pt x="443" y="44"/>
                    </a:lnTo>
                    <a:lnTo>
                      <a:pt x="451" y="47"/>
                    </a:lnTo>
                    <a:lnTo>
                      <a:pt x="455" y="48"/>
                    </a:lnTo>
                    <a:lnTo>
                      <a:pt x="461" y="50"/>
                    </a:lnTo>
                    <a:lnTo>
                      <a:pt x="467" y="53"/>
                    </a:lnTo>
                    <a:lnTo>
                      <a:pt x="472" y="54"/>
                    </a:lnTo>
                    <a:lnTo>
                      <a:pt x="476" y="55"/>
                    </a:lnTo>
                    <a:lnTo>
                      <a:pt x="481" y="57"/>
                    </a:lnTo>
                    <a:lnTo>
                      <a:pt x="486" y="59"/>
                    </a:lnTo>
                    <a:lnTo>
                      <a:pt x="491" y="60"/>
                    </a:lnTo>
                    <a:lnTo>
                      <a:pt x="496" y="62"/>
                    </a:lnTo>
                    <a:lnTo>
                      <a:pt x="500" y="64"/>
                    </a:lnTo>
                    <a:lnTo>
                      <a:pt x="504" y="65"/>
                    </a:lnTo>
                    <a:lnTo>
                      <a:pt x="509" y="68"/>
                    </a:lnTo>
                    <a:lnTo>
                      <a:pt x="512" y="68"/>
                    </a:lnTo>
                    <a:lnTo>
                      <a:pt x="517" y="70"/>
                    </a:lnTo>
                    <a:lnTo>
                      <a:pt x="520" y="72"/>
                    </a:lnTo>
                    <a:lnTo>
                      <a:pt x="525" y="73"/>
                    </a:lnTo>
                    <a:lnTo>
                      <a:pt x="531" y="77"/>
                    </a:lnTo>
                    <a:lnTo>
                      <a:pt x="537" y="79"/>
                    </a:lnTo>
                    <a:lnTo>
                      <a:pt x="542" y="80"/>
                    </a:lnTo>
                    <a:lnTo>
                      <a:pt x="547" y="83"/>
                    </a:lnTo>
                    <a:lnTo>
                      <a:pt x="552" y="84"/>
                    </a:lnTo>
                    <a:lnTo>
                      <a:pt x="556" y="87"/>
                    </a:lnTo>
                    <a:lnTo>
                      <a:pt x="561" y="88"/>
                    </a:lnTo>
                    <a:lnTo>
                      <a:pt x="564" y="89"/>
                    </a:lnTo>
                    <a:lnTo>
                      <a:pt x="551" y="190"/>
                    </a:lnTo>
                    <a:lnTo>
                      <a:pt x="550" y="189"/>
                    </a:lnTo>
                    <a:lnTo>
                      <a:pt x="547" y="187"/>
                    </a:lnTo>
                    <a:lnTo>
                      <a:pt x="542" y="184"/>
                    </a:lnTo>
                    <a:lnTo>
                      <a:pt x="537" y="181"/>
                    </a:lnTo>
                    <a:lnTo>
                      <a:pt x="532" y="178"/>
                    </a:lnTo>
                    <a:lnTo>
                      <a:pt x="529" y="176"/>
                    </a:lnTo>
                    <a:lnTo>
                      <a:pt x="525" y="173"/>
                    </a:lnTo>
                    <a:lnTo>
                      <a:pt x="520" y="171"/>
                    </a:lnTo>
                    <a:lnTo>
                      <a:pt x="515" y="168"/>
                    </a:lnTo>
                    <a:lnTo>
                      <a:pt x="510" y="166"/>
                    </a:lnTo>
                    <a:lnTo>
                      <a:pt x="504" y="163"/>
                    </a:lnTo>
                    <a:lnTo>
                      <a:pt x="498" y="160"/>
                    </a:lnTo>
                    <a:lnTo>
                      <a:pt x="491" y="156"/>
                    </a:lnTo>
                    <a:lnTo>
                      <a:pt x="485" y="153"/>
                    </a:lnTo>
                    <a:lnTo>
                      <a:pt x="477" y="150"/>
                    </a:lnTo>
                    <a:lnTo>
                      <a:pt x="471" y="147"/>
                    </a:lnTo>
                    <a:lnTo>
                      <a:pt x="463" y="143"/>
                    </a:lnTo>
                    <a:lnTo>
                      <a:pt x="455" y="140"/>
                    </a:lnTo>
                    <a:lnTo>
                      <a:pt x="447" y="137"/>
                    </a:lnTo>
                    <a:lnTo>
                      <a:pt x="438" y="133"/>
                    </a:lnTo>
                    <a:lnTo>
                      <a:pt x="429" y="129"/>
                    </a:lnTo>
                    <a:lnTo>
                      <a:pt x="421" y="127"/>
                    </a:lnTo>
                    <a:lnTo>
                      <a:pt x="412" y="123"/>
                    </a:lnTo>
                    <a:lnTo>
                      <a:pt x="403" y="121"/>
                    </a:lnTo>
                    <a:lnTo>
                      <a:pt x="393" y="117"/>
                    </a:lnTo>
                    <a:lnTo>
                      <a:pt x="384" y="114"/>
                    </a:lnTo>
                    <a:lnTo>
                      <a:pt x="374" y="111"/>
                    </a:lnTo>
                    <a:lnTo>
                      <a:pt x="365" y="109"/>
                    </a:lnTo>
                    <a:lnTo>
                      <a:pt x="354" y="106"/>
                    </a:lnTo>
                    <a:lnTo>
                      <a:pt x="344" y="103"/>
                    </a:lnTo>
                    <a:lnTo>
                      <a:pt x="334" y="101"/>
                    </a:lnTo>
                    <a:lnTo>
                      <a:pt x="323" y="98"/>
                    </a:lnTo>
                    <a:lnTo>
                      <a:pt x="311" y="96"/>
                    </a:lnTo>
                    <a:lnTo>
                      <a:pt x="301" y="93"/>
                    </a:lnTo>
                    <a:lnTo>
                      <a:pt x="290" y="92"/>
                    </a:lnTo>
                    <a:lnTo>
                      <a:pt x="279" y="90"/>
                    </a:lnTo>
                    <a:lnTo>
                      <a:pt x="268" y="88"/>
                    </a:lnTo>
                    <a:lnTo>
                      <a:pt x="256" y="88"/>
                    </a:lnTo>
                    <a:lnTo>
                      <a:pt x="245" y="87"/>
                    </a:lnTo>
                    <a:lnTo>
                      <a:pt x="234" y="87"/>
                    </a:lnTo>
                    <a:lnTo>
                      <a:pt x="221" y="85"/>
                    </a:lnTo>
                    <a:lnTo>
                      <a:pt x="210" y="85"/>
                    </a:lnTo>
                    <a:lnTo>
                      <a:pt x="199" y="85"/>
                    </a:lnTo>
                    <a:lnTo>
                      <a:pt x="187" y="87"/>
                    </a:lnTo>
                    <a:lnTo>
                      <a:pt x="175" y="87"/>
                    </a:lnTo>
                    <a:lnTo>
                      <a:pt x="163" y="88"/>
                    </a:lnTo>
                    <a:lnTo>
                      <a:pt x="151" y="89"/>
                    </a:lnTo>
                    <a:lnTo>
                      <a:pt x="140" y="92"/>
                    </a:lnTo>
                    <a:lnTo>
                      <a:pt x="127" y="94"/>
                    </a:lnTo>
                    <a:lnTo>
                      <a:pt x="116" y="97"/>
                    </a:lnTo>
                    <a:lnTo>
                      <a:pt x="104" y="99"/>
                    </a:lnTo>
                    <a:lnTo>
                      <a:pt x="92" y="104"/>
                    </a:lnTo>
                    <a:lnTo>
                      <a:pt x="81" y="107"/>
                    </a:lnTo>
                    <a:lnTo>
                      <a:pt x="69" y="112"/>
                    </a:lnTo>
                    <a:lnTo>
                      <a:pt x="57" y="117"/>
                    </a:lnTo>
                    <a:lnTo>
                      <a:pt x="45" y="122"/>
                    </a:lnTo>
                    <a:lnTo>
                      <a:pt x="34" y="128"/>
                    </a:lnTo>
                    <a:lnTo>
                      <a:pt x="23" y="134"/>
                    </a:lnTo>
                    <a:lnTo>
                      <a:pt x="13" y="141"/>
                    </a:lnTo>
                    <a:lnTo>
                      <a:pt x="1" y="15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82A66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397" name="Freeform 80"/>
              <p:cNvSpPr>
                <a:spLocks/>
              </p:cNvSpPr>
              <p:nvPr/>
            </p:nvSpPr>
            <p:spPr bwMode="auto">
              <a:xfrm>
                <a:off x="2986" y="2905"/>
                <a:ext cx="692" cy="214"/>
              </a:xfrm>
              <a:custGeom>
                <a:avLst/>
                <a:gdLst>
                  <a:gd name="T0" fmla="*/ 3 w 2075"/>
                  <a:gd name="T1" fmla="*/ 603 h 644"/>
                  <a:gd name="T2" fmla="*/ 0 w 2075"/>
                  <a:gd name="T3" fmla="*/ 553 h 644"/>
                  <a:gd name="T4" fmla="*/ 0 w 2075"/>
                  <a:gd name="T5" fmla="*/ 492 h 644"/>
                  <a:gd name="T6" fmla="*/ 10 w 2075"/>
                  <a:gd name="T7" fmla="*/ 433 h 644"/>
                  <a:gd name="T8" fmla="*/ 35 w 2075"/>
                  <a:gd name="T9" fmla="*/ 384 h 644"/>
                  <a:gd name="T10" fmla="*/ 99 w 2075"/>
                  <a:gd name="T11" fmla="*/ 349 h 644"/>
                  <a:gd name="T12" fmla="*/ 141 w 2075"/>
                  <a:gd name="T13" fmla="*/ 345 h 644"/>
                  <a:gd name="T14" fmla="*/ 201 w 2075"/>
                  <a:gd name="T15" fmla="*/ 354 h 644"/>
                  <a:gd name="T16" fmla="*/ 242 w 2075"/>
                  <a:gd name="T17" fmla="*/ 360 h 644"/>
                  <a:gd name="T18" fmla="*/ 289 w 2075"/>
                  <a:gd name="T19" fmla="*/ 348 h 644"/>
                  <a:gd name="T20" fmla="*/ 343 w 2075"/>
                  <a:gd name="T21" fmla="*/ 323 h 644"/>
                  <a:gd name="T22" fmla="*/ 404 w 2075"/>
                  <a:gd name="T23" fmla="*/ 285 h 644"/>
                  <a:gd name="T24" fmla="*/ 467 w 2075"/>
                  <a:gd name="T25" fmla="*/ 228 h 644"/>
                  <a:gd name="T26" fmla="*/ 527 w 2075"/>
                  <a:gd name="T27" fmla="*/ 154 h 644"/>
                  <a:gd name="T28" fmla="*/ 603 w 2075"/>
                  <a:gd name="T29" fmla="*/ 90 h 644"/>
                  <a:gd name="T30" fmla="*/ 692 w 2075"/>
                  <a:gd name="T31" fmla="*/ 44 h 644"/>
                  <a:gd name="T32" fmla="*/ 787 w 2075"/>
                  <a:gd name="T33" fmla="*/ 15 h 644"/>
                  <a:gd name="T34" fmla="*/ 881 w 2075"/>
                  <a:gd name="T35" fmla="*/ 2 h 644"/>
                  <a:gd name="T36" fmla="*/ 962 w 2075"/>
                  <a:gd name="T37" fmla="*/ 1 h 644"/>
                  <a:gd name="T38" fmla="*/ 1031 w 2075"/>
                  <a:gd name="T39" fmla="*/ 15 h 644"/>
                  <a:gd name="T40" fmla="*/ 1110 w 2075"/>
                  <a:gd name="T41" fmla="*/ 38 h 644"/>
                  <a:gd name="T42" fmla="*/ 1193 w 2075"/>
                  <a:gd name="T43" fmla="*/ 69 h 644"/>
                  <a:gd name="T44" fmla="*/ 1268 w 2075"/>
                  <a:gd name="T45" fmla="*/ 98 h 644"/>
                  <a:gd name="T46" fmla="*/ 1327 w 2075"/>
                  <a:gd name="T47" fmla="*/ 121 h 644"/>
                  <a:gd name="T48" fmla="*/ 1366 w 2075"/>
                  <a:gd name="T49" fmla="*/ 139 h 644"/>
                  <a:gd name="T50" fmla="*/ 1422 w 2075"/>
                  <a:gd name="T51" fmla="*/ 169 h 644"/>
                  <a:gd name="T52" fmla="*/ 1506 w 2075"/>
                  <a:gd name="T53" fmla="*/ 212 h 644"/>
                  <a:gd name="T54" fmla="*/ 1607 w 2075"/>
                  <a:gd name="T55" fmla="*/ 256 h 644"/>
                  <a:gd name="T56" fmla="*/ 1706 w 2075"/>
                  <a:gd name="T57" fmla="*/ 292 h 644"/>
                  <a:gd name="T58" fmla="*/ 1791 w 2075"/>
                  <a:gd name="T59" fmla="*/ 311 h 644"/>
                  <a:gd name="T60" fmla="*/ 1926 w 2075"/>
                  <a:gd name="T61" fmla="*/ 291 h 644"/>
                  <a:gd name="T62" fmla="*/ 1969 w 2075"/>
                  <a:gd name="T63" fmla="*/ 318 h 644"/>
                  <a:gd name="T64" fmla="*/ 2017 w 2075"/>
                  <a:gd name="T65" fmla="*/ 354 h 644"/>
                  <a:gd name="T66" fmla="*/ 2065 w 2075"/>
                  <a:gd name="T67" fmla="*/ 409 h 644"/>
                  <a:gd name="T68" fmla="*/ 2070 w 2075"/>
                  <a:gd name="T69" fmla="*/ 460 h 644"/>
                  <a:gd name="T70" fmla="*/ 2025 w 2075"/>
                  <a:gd name="T71" fmla="*/ 505 h 644"/>
                  <a:gd name="T72" fmla="*/ 1947 w 2075"/>
                  <a:gd name="T73" fmla="*/ 550 h 644"/>
                  <a:gd name="T74" fmla="*/ 1859 w 2075"/>
                  <a:gd name="T75" fmla="*/ 592 h 644"/>
                  <a:gd name="T76" fmla="*/ 1782 w 2075"/>
                  <a:gd name="T77" fmla="*/ 624 h 644"/>
                  <a:gd name="T78" fmla="*/ 1730 w 2075"/>
                  <a:gd name="T79" fmla="*/ 643 h 644"/>
                  <a:gd name="T80" fmla="*/ 1693 w 2075"/>
                  <a:gd name="T81" fmla="*/ 598 h 644"/>
                  <a:gd name="T82" fmla="*/ 1621 w 2075"/>
                  <a:gd name="T83" fmla="*/ 514 h 644"/>
                  <a:gd name="T84" fmla="*/ 1511 w 2075"/>
                  <a:gd name="T85" fmla="*/ 408 h 644"/>
                  <a:gd name="T86" fmla="*/ 1364 w 2075"/>
                  <a:gd name="T87" fmla="*/ 297 h 644"/>
                  <a:gd name="T88" fmla="*/ 1189 w 2075"/>
                  <a:gd name="T89" fmla="*/ 202 h 644"/>
                  <a:gd name="T90" fmla="*/ 993 w 2075"/>
                  <a:gd name="T91" fmla="*/ 139 h 644"/>
                  <a:gd name="T92" fmla="*/ 841 w 2075"/>
                  <a:gd name="T93" fmla="*/ 118 h 644"/>
                  <a:gd name="T94" fmla="*/ 736 w 2075"/>
                  <a:gd name="T95" fmla="*/ 126 h 644"/>
                  <a:gd name="T96" fmla="*/ 670 w 2075"/>
                  <a:gd name="T97" fmla="*/ 154 h 644"/>
                  <a:gd name="T98" fmla="*/ 625 w 2075"/>
                  <a:gd name="T99" fmla="*/ 204 h 644"/>
                  <a:gd name="T100" fmla="*/ 596 w 2075"/>
                  <a:gd name="T101" fmla="*/ 247 h 644"/>
                  <a:gd name="T102" fmla="*/ 549 w 2075"/>
                  <a:gd name="T103" fmla="*/ 320 h 644"/>
                  <a:gd name="T104" fmla="*/ 515 w 2075"/>
                  <a:gd name="T105" fmla="*/ 388 h 644"/>
                  <a:gd name="T106" fmla="*/ 457 w 2075"/>
                  <a:gd name="T107" fmla="*/ 456 h 644"/>
                  <a:gd name="T108" fmla="*/ 413 w 2075"/>
                  <a:gd name="T109" fmla="*/ 494 h 644"/>
                  <a:gd name="T110" fmla="*/ 368 w 2075"/>
                  <a:gd name="T111" fmla="*/ 525 h 644"/>
                  <a:gd name="T112" fmla="*/ 324 w 2075"/>
                  <a:gd name="T113" fmla="*/ 553 h 644"/>
                  <a:gd name="T114" fmla="*/ 275 w 2075"/>
                  <a:gd name="T115" fmla="*/ 553 h 644"/>
                  <a:gd name="T116" fmla="*/ 227 w 2075"/>
                  <a:gd name="T117" fmla="*/ 576 h 644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2075"/>
                  <a:gd name="T178" fmla="*/ 0 h 644"/>
                  <a:gd name="T179" fmla="*/ 2075 w 2075"/>
                  <a:gd name="T180" fmla="*/ 644 h 644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2075" h="644">
                    <a:moveTo>
                      <a:pt x="193" y="602"/>
                    </a:moveTo>
                    <a:lnTo>
                      <a:pt x="8" y="639"/>
                    </a:lnTo>
                    <a:lnTo>
                      <a:pt x="8" y="638"/>
                    </a:lnTo>
                    <a:lnTo>
                      <a:pt x="8" y="637"/>
                    </a:lnTo>
                    <a:lnTo>
                      <a:pt x="6" y="633"/>
                    </a:lnTo>
                    <a:lnTo>
                      <a:pt x="6" y="631"/>
                    </a:lnTo>
                    <a:lnTo>
                      <a:pt x="5" y="625"/>
                    </a:lnTo>
                    <a:lnTo>
                      <a:pt x="5" y="619"/>
                    </a:lnTo>
                    <a:lnTo>
                      <a:pt x="4" y="613"/>
                    </a:lnTo>
                    <a:lnTo>
                      <a:pt x="4" y="607"/>
                    </a:lnTo>
                    <a:lnTo>
                      <a:pt x="3" y="603"/>
                    </a:lnTo>
                    <a:lnTo>
                      <a:pt x="3" y="598"/>
                    </a:lnTo>
                    <a:lnTo>
                      <a:pt x="1" y="594"/>
                    </a:lnTo>
                    <a:lnTo>
                      <a:pt x="1" y="590"/>
                    </a:lnTo>
                    <a:lnTo>
                      <a:pt x="1" y="585"/>
                    </a:lnTo>
                    <a:lnTo>
                      <a:pt x="1" y="581"/>
                    </a:lnTo>
                    <a:lnTo>
                      <a:pt x="0" y="576"/>
                    </a:lnTo>
                    <a:lnTo>
                      <a:pt x="0" y="571"/>
                    </a:lnTo>
                    <a:lnTo>
                      <a:pt x="0" y="566"/>
                    </a:lnTo>
                    <a:lnTo>
                      <a:pt x="0" y="561"/>
                    </a:lnTo>
                    <a:lnTo>
                      <a:pt x="0" y="556"/>
                    </a:lnTo>
                    <a:lnTo>
                      <a:pt x="0" y="553"/>
                    </a:lnTo>
                    <a:lnTo>
                      <a:pt x="0" y="546"/>
                    </a:lnTo>
                    <a:lnTo>
                      <a:pt x="0" y="541"/>
                    </a:lnTo>
                    <a:lnTo>
                      <a:pt x="0" y="536"/>
                    </a:lnTo>
                    <a:lnTo>
                      <a:pt x="0" y="531"/>
                    </a:lnTo>
                    <a:lnTo>
                      <a:pt x="0" y="525"/>
                    </a:lnTo>
                    <a:lnTo>
                      <a:pt x="0" y="520"/>
                    </a:lnTo>
                    <a:lnTo>
                      <a:pt x="0" y="514"/>
                    </a:lnTo>
                    <a:lnTo>
                      <a:pt x="0" y="509"/>
                    </a:lnTo>
                    <a:lnTo>
                      <a:pt x="0" y="504"/>
                    </a:lnTo>
                    <a:lnTo>
                      <a:pt x="0" y="497"/>
                    </a:lnTo>
                    <a:lnTo>
                      <a:pt x="0" y="492"/>
                    </a:lnTo>
                    <a:lnTo>
                      <a:pt x="1" y="487"/>
                    </a:lnTo>
                    <a:lnTo>
                      <a:pt x="1" y="481"/>
                    </a:lnTo>
                    <a:lnTo>
                      <a:pt x="1" y="476"/>
                    </a:lnTo>
                    <a:lnTo>
                      <a:pt x="3" y="470"/>
                    </a:lnTo>
                    <a:lnTo>
                      <a:pt x="3" y="465"/>
                    </a:lnTo>
                    <a:lnTo>
                      <a:pt x="4" y="460"/>
                    </a:lnTo>
                    <a:lnTo>
                      <a:pt x="5" y="455"/>
                    </a:lnTo>
                    <a:lnTo>
                      <a:pt x="6" y="448"/>
                    </a:lnTo>
                    <a:lnTo>
                      <a:pt x="8" y="444"/>
                    </a:lnTo>
                    <a:lnTo>
                      <a:pt x="9" y="438"/>
                    </a:lnTo>
                    <a:lnTo>
                      <a:pt x="10" y="433"/>
                    </a:lnTo>
                    <a:lnTo>
                      <a:pt x="11" y="428"/>
                    </a:lnTo>
                    <a:lnTo>
                      <a:pt x="13" y="424"/>
                    </a:lnTo>
                    <a:lnTo>
                      <a:pt x="15" y="419"/>
                    </a:lnTo>
                    <a:lnTo>
                      <a:pt x="16" y="416"/>
                    </a:lnTo>
                    <a:lnTo>
                      <a:pt x="19" y="411"/>
                    </a:lnTo>
                    <a:lnTo>
                      <a:pt x="21" y="407"/>
                    </a:lnTo>
                    <a:lnTo>
                      <a:pt x="23" y="403"/>
                    </a:lnTo>
                    <a:lnTo>
                      <a:pt x="25" y="398"/>
                    </a:lnTo>
                    <a:lnTo>
                      <a:pt x="28" y="394"/>
                    </a:lnTo>
                    <a:lnTo>
                      <a:pt x="30" y="390"/>
                    </a:lnTo>
                    <a:lnTo>
                      <a:pt x="35" y="384"/>
                    </a:lnTo>
                    <a:lnTo>
                      <a:pt x="42" y="378"/>
                    </a:lnTo>
                    <a:lnTo>
                      <a:pt x="48" y="372"/>
                    </a:lnTo>
                    <a:lnTo>
                      <a:pt x="54" y="367"/>
                    </a:lnTo>
                    <a:lnTo>
                      <a:pt x="62" y="362"/>
                    </a:lnTo>
                    <a:lnTo>
                      <a:pt x="68" y="359"/>
                    </a:lnTo>
                    <a:lnTo>
                      <a:pt x="75" y="355"/>
                    </a:lnTo>
                    <a:lnTo>
                      <a:pt x="83" y="353"/>
                    </a:lnTo>
                    <a:lnTo>
                      <a:pt x="87" y="350"/>
                    </a:lnTo>
                    <a:lnTo>
                      <a:pt x="90" y="350"/>
                    </a:lnTo>
                    <a:lnTo>
                      <a:pt x="94" y="349"/>
                    </a:lnTo>
                    <a:lnTo>
                      <a:pt x="99" y="349"/>
                    </a:lnTo>
                    <a:lnTo>
                      <a:pt x="102" y="348"/>
                    </a:lnTo>
                    <a:lnTo>
                      <a:pt x="107" y="346"/>
                    </a:lnTo>
                    <a:lnTo>
                      <a:pt x="111" y="345"/>
                    </a:lnTo>
                    <a:lnTo>
                      <a:pt x="114" y="345"/>
                    </a:lnTo>
                    <a:lnTo>
                      <a:pt x="118" y="345"/>
                    </a:lnTo>
                    <a:lnTo>
                      <a:pt x="122" y="345"/>
                    </a:lnTo>
                    <a:lnTo>
                      <a:pt x="126" y="345"/>
                    </a:lnTo>
                    <a:lnTo>
                      <a:pt x="129" y="345"/>
                    </a:lnTo>
                    <a:lnTo>
                      <a:pt x="133" y="345"/>
                    </a:lnTo>
                    <a:lnTo>
                      <a:pt x="138" y="345"/>
                    </a:lnTo>
                    <a:lnTo>
                      <a:pt x="141" y="345"/>
                    </a:lnTo>
                    <a:lnTo>
                      <a:pt x="146" y="345"/>
                    </a:lnTo>
                    <a:lnTo>
                      <a:pt x="149" y="345"/>
                    </a:lnTo>
                    <a:lnTo>
                      <a:pt x="153" y="345"/>
                    </a:lnTo>
                    <a:lnTo>
                      <a:pt x="157" y="346"/>
                    </a:lnTo>
                    <a:lnTo>
                      <a:pt x="161" y="348"/>
                    </a:lnTo>
                    <a:lnTo>
                      <a:pt x="168" y="348"/>
                    </a:lnTo>
                    <a:lnTo>
                      <a:pt x="175" y="349"/>
                    </a:lnTo>
                    <a:lnTo>
                      <a:pt x="181" y="349"/>
                    </a:lnTo>
                    <a:lnTo>
                      <a:pt x="188" y="350"/>
                    </a:lnTo>
                    <a:lnTo>
                      <a:pt x="195" y="351"/>
                    </a:lnTo>
                    <a:lnTo>
                      <a:pt x="201" y="354"/>
                    </a:lnTo>
                    <a:lnTo>
                      <a:pt x="206" y="354"/>
                    </a:lnTo>
                    <a:lnTo>
                      <a:pt x="211" y="356"/>
                    </a:lnTo>
                    <a:lnTo>
                      <a:pt x="215" y="356"/>
                    </a:lnTo>
                    <a:lnTo>
                      <a:pt x="220" y="359"/>
                    </a:lnTo>
                    <a:lnTo>
                      <a:pt x="222" y="359"/>
                    </a:lnTo>
                    <a:lnTo>
                      <a:pt x="226" y="360"/>
                    </a:lnTo>
                    <a:lnTo>
                      <a:pt x="230" y="362"/>
                    </a:lnTo>
                    <a:lnTo>
                      <a:pt x="231" y="364"/>
                    </a:lnTo>
                    <a:lnTo>
                      <a:pt x="234" y="363"/>
                    </a:lnTo>
                    <a:lnTo>
                      <a:pt x="239" y="362"/>
                    </a:lnTo>
                    <a:lnTo>
                      <a:pt x="242" y="360"/>
                    </a:lnTo>
                    <a:lnTo>
                      <a:pt x="246" y="359"/>
                    </a:lnTo>
                    <a:lnTo>
                      <a:pt x="252" y="358"/>
                    </a:lnTo>
                    <a:lnTo>
                      <a:pt x="259" y="356"/>
                    </a:lnTo>
                    <a:lnTo>
                      <a:pt x="261" y="355"/>
                    </a:lnTo>
                    <a:lnTo>
                      <a:pt x="265" y="354"/>
                    </a:lnTo>
                    <a:lnTo>
                      <a:pt x="269" y="353"/>
                    </a:lnTo>
                    <a:lnTo>
                      <a:pt x="272" y="353"/>
                    </a:lnTo>
                    <a:lnTo>
                      <a:pt x="276" y="350"/>
                    </a:lnTo>
                    <a:lnTo>
                      <a:pt x="280" y="349"/>
                    </a:lnTo>
                    <a:lnTo>
                      <a:pt x="285" y="348"/>
                    </a:lnTo>
                    <a:lnTo>
                      <a:pt x="289" y="348"/>
                    </a:lnTo>
                    <a:lnTo>
                      <a:pt x="293" y="345"/>
                    </a:lnTo>
                    <a:lnTo>
                      <a:pt x="298" y="344"/>
                    </a:lnTo>
                    <a:lnTo>
                      <a:pt x="303" y="341"/>
                    </a:lnTo>
                    <a:lnTo>
                      <a:pt x="308" y="340"/>
                    </a:lnTo>
                    <a:lnTo>
                      <a:pt x="311" y="338"/>
                    </a:lnTo>
                    <a:lnTo>
                      <a:pt x="318" y="336"/>
                    </a:lnTo>
                    <a:lnTo>
                      <a:pt x="323" y="334"/>
                    </a:lnTo>
                    <a:lnTo>
                      <a:pt x="328" y="331"/>
                    </a:lnTo>
                    <a:lnTo>
                      <a:pt x="331" y="329"/>
                    </a:lnTo>
                    <a:lnTo>
                      <a:pt x="338" y="326"/>
                    </a:lnTo>
                    <a:lnTo>
                      <a:pt x="343" y="323"/>
                    </a:lnTo>
                    <a:lnTo>
                      <a:pt x="348" y="321"/>
                    </a:lnTo>
                    <a:lnTo>
                      <a:pt x="353" y="318"/>
                    </a:lnTo>
                    <a:lnTo>
                      <a:pt x="359" y="315"/>
                    </a:lnTo>
                    <a:lnTo>
                      <a:pt x="364" y="311"/>
                    </a:lnTo>
                    <a:lnTo>
                      <a:pt x="370" y="309"/>
                    </a:lnTo>
                    <a:lnTo>
                      <a:pt x="375" y="304"/>
                    </a:lnTo>
                    <a:lnTo>
                      <a:pt x="382" y="300"/>
                    </a:lnTo>
                    <a:lnTo>
                      <a:pt x="387" y="296"/>
                    </a:lnTo>
                    <a:lnTo>
                      <a:pt x="393" y="294"/>
                    </a:lnTo>
                    <a:lnTo>
                      <a:pt x="399" y="289"/>
                    </a:lnTo>
                    <a:lnTo>
                      <a:pt x="404" y="285"/>
                    </a:lnTo>
                    <a:lnTo>
                      <a:pt x="411" y="281"/>
                    </a:lnTo>
                    <a:lnTo>
                      <a:pt x="417" y="276"/>
                    </a:lnTo>
                    <a:lnTo>
                      <a:pt x="422" y="271"/>
                    </a:lnTo>
                    <a:lnTo>
                      <a:pt x="428" y="266"/>
                    </a:lnTo>
                    <a:lnTo>
                      <a:pt x="433" y="261"/>
                    </a:lnTo>
                    <a:lnTo>
                      <a:pt x="439" y="256"/>
                    </a:lnTo>
                    <a:lnTo>
                      <a:pt x="444" y="251"/>
                    </a:lnTo>
                    <a:lnTo>
                      <a:pt x="451" y="245"/>
                    </a:lnTo>
                    <a:lnTo>
                      <a:pt x="456" y="240"/>
                    </a:lnTo>
                    <a:lnTo>
                      <a:pt x="462" y="235"/>
                    </a:lnTo>
                    <a:lnTo>
                      <a:pt x="467" y="228"/>
                    </a:lnTo>
                    <a:lnTo>
                      <a:pt x="473" y="222"/>
                    </a:lnTo>
                    <a:lnTo>
                      <a:pt x="478" y="216"/>
                    </a:lnTo>
                    <a:lnTo>
                      <a:pt x="485" y="209"/>
                    </a:lnTo>
                    <a:lnTo>
                      <a:pt x="490" y="202"/>
                    </a:lnTo>
                    <a:lnTo>
                      <a:pt x="495" y="196"/>
                    </a:lnTo>
                    <a:lnTo>
                      <a:pt x="501" y="189"/>
                    </a:lnTo>
                    <a:lnTo>
                      <a:pt x="506" y="183"/>
                    </a:lnTo>
                    <a:lnTo>
                      <a:pt x="510" y="174"/>
                    </a:lnTo>
                    <a:lnTo>
                      <a:pt x="516" y="168"/>
                    </a:lnTo>
                    <a:lnTo>
                      <a:pt x="521" y="160"/>
                    </a:lnTo>
                    <a:lnTo>
                      <a:pt x="527" y="154"/>
                    </a:lnTo>
                    <a:lnTo>
                      <a:pt x="532" y="148"/>
                    </a:lnTo>
                    <a:lnTo>
                      <a:pt x="540" y="140"/>
                    </a:lnTo>
                    <a:lnTo>
                      <a:pt x="546" y="134"/>
                    </a:lnTo>
                    <a:lnTo>
                      <a:pt x="552" y="129"/>
                    </a:lnTo>
                    <a:lnTo>
                      <a:pt x="559" y="123"/>
                    </a:lnTo>
                    <a:lnTo>
                      <a:pt x="565" y="116"/>
                    </a:lnTo>
                    <a:lnTo>
                      <a:pt x="572" y="110"/>
                    </a:lnTo>
                    <a:lnTo>
                      <a:pt x="580" y="105"/>
                    </a:lnTo>
                    <a:lnTo>
                      <a:pt x="588" y="100"/>
                    </a:lnTo>
                    <a:lnTo>
                      <a:pt x="595" y="95"/>
                    </a:lnTo>
                    <a:lnTo>
                      <a:pt x="603" y="90"/>
                    </a:lnTo>
                    <a:lnTo>
                      <a:pt x="610" y="85"/>
                    </a:lnTo>
                    <a:lnTo>
                      <a:pt x="618" y="80"/>
                    </a:lnTo>
                    <a:lnTo>
                      <a:pt x="625" y="76"/>
                    </a:lnTo>
                    <a:lnTo>
                      <a:pt x="633" y="71"/>
                    </a:lnTo>
                    <a:lnTo>
                      <a:pt x="642" y="67"/>
                    </a:lnTo>
                    <a:lnTo>
                      <a:pt x="649" y="62"/>
                    </a:lnTo>
                    <a:lnTo>
                      <a:pt x="658" y="59"/>
                    </a:lnTo>
                    <a:lnTo>
                      <a:pt x="667" y="55"/>
                    </a:lnTo>
                    <a:lnTo>
                      <a:pt x="675" y="51"/>
                    </a:lnTo>
                    <a:lnTo>
                      <a:pt x="683" y="47"/>
                    </a:lnTo>
                    <a:lnTo>
                      <a:pt x="692" y="44"/>
                    </a:lnTo>
                    <a:lnTo>
                      <a:pt x="701" y="40"/>
                    </a:lnTo>
                    <a:lnTo>
                      <a:pt x="709" y="37"/>
                    </a:lnTo>
                    <a:lnTo>
                      <a:pt x="717" y="33"/>
                    </a:lnTo>
                    <a:lnTo>
                      <a:pt x="727" y="31"/>
                    </a:lnTo>
                    <a:lnTo>
                      <a:pt x="736" y="28"/>
                    </a:lnTo>
                    <a:lnTo>
                      <a:pt x="744" y="27"/>
                    </a:lnTo>
                    <a:lnTo>
                      <a:pt x="753" y="23"/>
                    </a:lnTo>
                    <a:lnTo>
                      <a:pt x="761" y="21"/>
                    </a:lnTo>
                    <a:lnTo>
                      <a:pt x="770" y="18"/>
                    </a:lnTo>
                    <a:lnTo>
                      <a:pt x="778" y="17"/>
                    </a:lnTo>
                    <a:lnTo>
                      <a:pt x="787" y="15"/>
                    </a:lnTo>
                    <a:lnTo>
                      <a:pt x="796" y="12"/>
                    </a:lnTo>
                    <a:lnTo>
                      <a:pt x="805" y="11"/>
                    </a:lnTo>
                    <a:lnTo>
                      <a:pt x="813" y="10"/>
                    </a:lnTo>
                    <a:lnTo>
                      <a:pt x="821" y="7"/>
                    </a:lnTo>
                    <a:lnTo>
                      <a:pt x="830" y="7"/>
                    </a:lnTo>
                    <a:lnTo>
                      <a:pt x="839" y="6"/>
                    </a:lnTo>
                    <a:lnTo>
                      <a:pt x="847" y="5"/>
                    </a:lnTo>
                    <a:lnTo>
                      <a:pt x="855" y="3"/>
                    </a:lnTo>
                    <a:lnTo>
                      <a:pt x="864" y="2"/>
                    </a:lnTo>
                    <a:lnTo>
                      <a:pt x="872" y="2"/>
                    </a:lnTo>
                    <a:lnTo>
                      <a:pt x="881" y="2"/>
                    </a:lnTo>
                    <a:lnTo>
                      <a:pt x="888" y="1"/>
                    </a:lnTo>
                    <a:lnTo>
                      <a:pt x="896" y="1"/>
                    </a:lnTo>
                    <a:lnTo>
                      <a:pt x="904" y="0"/>
                    </a:lnTo>
                    <a:lnTo>
                      <a:pt x="911" y="0"/>
                    </a:lnTo>
                    <a:lnTo>
                      <a:pt x="919" y="0"/>
                    </a:lnTo>
                    <a:lnTo>
                      <a:pt x="926" y="0"/>
                    </a:lnTo>
                    <a:lnTo>
                      <a:pt x="934" y="0"/>
                    </a:lnTo>
                    <a:lnTo>
                      <a:pt x="941" y="1"/>
                    </a:lnTo>
                    <a:lnTo>
                      <a:pt x="949" y="1"/>
                    </a:lnTo>
                    <a:lnTo>
                      <a:pt x="955" y="1"/>
                    </a:lnTo>
                    <a:lnTo>
                      <a:pt x="962" y="1"/>
                    </a:lnTo>
                    <a:lnTo>
                      <a:pt x="969" y="2"/>
                    </a:lnTo>
                    <a:lnTo>
                      <a:pt x="975" y="2"/>
                    </a:lnTo>
                    <a:lnTo>
                      <a:pt x="982" y="5"/>
                    </a:lnTo>
                    <a:lnTo>
                      <a:pt x="988" y="5"/>
                    </a:lnTo>
                    <a:lnTo>
                      <a:pt x="994" y="7"/>
                    </a:lnTo>
                    <a:lnTo>
                      <a:pt x="999" y="7"/>
                    </a:lnTo>
                    <a:lnTo>
                      <a:pt x="1006" y="10"/>
                    </a:lnTo>
                    <a:lnTo>
                      <a:pt x="1012" y="10"/>
                    </a:lnTo>
                    <a:lnTo>
                      <a:pt x="1018" y="12"/>
                    </a:lnTo>
                    <a:lnTo>
                      <a:pt x="1024" y="13"/>
                    </a:lnTo>
                    <a:lnTo>
                      <a:pt x="1031" y="15"/>
                    </a:lnTo>
                    <a:lnTo>
                      <a:pt x="1038" y="17"/>
                    </a:lnTo>
                    <a:lnTo>
                      <a:pt x="1044" y="18"/>
                    </a:lnTo>
                    <a:lnTo>
                      <a:pt x="1051" y="21"/>
                    </a:lnTo>
                    <a:lnTo>
                      <a:pt x="1058" y="22"/>
                    </a:lnTo>
                    <a:lnTo>
                      <a:pt x="1066" y="25"/>
                    </a:lnTo>
                    <a:lnTo>
                      <a:pt x="1073" y="27"/>
                    </a:lnTo>
                    <a:lnTo>
                      <a:pt x="1080" y="28"/>
                    </a:lnTo>
                    <a:lnTo>
                      <a:pt x="1088" y="32"/>
                    </a:lnTo>
                    <a:lnTo>
                      <a:pt x="1095" y="33"/>
                    </a:lnTo>
                    <a:lnTo>
                      <a:pt x="1102" y="37"/>
                    </a:lnTo>
                    <a:lnTo>
                      <a:pt x="1110" y="38"/>
                    </a:lnTo>
                    <a:lnTo>
                      <a:pt x="1117" y="41"/>
                    </a:lnTo>
                    <a:lnTo>
                      <a:pt x="1125" y="44"/>
                    </a:lnTo>
                    <a:lnTo>
                      <a:pt x="1132" y="46"/>
                    </a:lnTo>
                    <a:lnTo>
                      <a:pt x="1140" y="49"/>
                    </a:lnTo>
                    <a:lnTo>
                      <a:pt x="1147" y="51"/>
                    </a:lnTo>
                    <a:lnTo>
                      <a:pt x="1155" y="55"/>
                    </a:lnTo>
                    <a:lnTo>
                      <a:pt x="1162" y="57"/>
                    </a:lnTo>
                    <a:lnTo>
                      <a:pt x="1170" y="60"/>
                    </a:lnTo>
                    <a:lnTo>
                      <a:pt x="1177" y="62"/>
                    </a:lnTo>
                    <a:lnTo>
                      <a:pt x="1185" y="65"/>
                    </a:lnTo>
                    <a:lnTo>
                      <a:pt x="1193" y="69"/>
                    </a:lnTo>
                    <a:lnTo>
                      <a:pt x="1200" y="71"/>
                    </a:lnTo>
                    <a:lnTo>
                      <a:pt x="1208" y="74"/>
                    </a:lnTo>
                    <a:lnTo>
                      <a:pt x="1214" y="76"/>
                    </a:lnTo>
                    <a:lnTo>
                      <a:pt x="1223" y="80"/>
                    </a:lnTo>
                    <a:lnTo>
                      <a:pt x="1229" y="82"/>
                    </a:lnTo>
                    <a:lnTo>
                      <a:pt x="1235" y="85"/>
                    </a:lnTo>
                    <a:lnTo>
                      <a:pt x="1241" y="87"/>
                    </a:lnTo>
                    <a:lnTo>
                      <a:pt x="1249" y="90"/>
                    </a:lnTo>
                    <a:lnTo>
                      <a:pt x="1255" y="93"/>
                    </a:lnTo>
                    <a:lnTo>
                      <a:pt x="1262" y="95"/>
                    </a:lnTo>
                    <a:lnTo>
                      <a:pt x="1268" y="98"/>
                    </a:lnTo>
                    <a:lnTo>
                      <a:pt x="1274" y="100"/>
                    </a:lnTo>
                    <a:lnTo>
                      <a:pt x="1280" y="103"/>
                    </a:lnTo>
                    <a:lnTo>
                      <a:pt x="1285" y="105"/>
                    </a:lnTo>
                    <a:lnTo>
                      <a:pt x="1292" y="106"/>
                    </a:lnTo>
                    <a:lnTo>
                      <a:pt x="1297" y="110"/>
                    </a:lnTo>
                    <a:lnTo>
                      <a:pt x="1302" y="111"/>
                    </a:lnTo>
                    <a:lnTo>
                      <a:pt x="1308" y="114"/>
                    </a:lnTo>
                    <a:lnTo>
                      <a:pt x="1313" y="116"/>
                    </a:lnTo>
                    <a:lnTo>
                      <a:pt x="1318" y="119"/>
                    </a:lnTo>
                    <a:lnTo>
                      <a:pt x="1322" y="120"/>
                    </a:lnTo>
                    <a:lnTo>
                      <a:pt x="1327" y="121"/>
                    </a:lnTo>
                    <a:lnTo>
                      <a:pt x="1331" y="123"/>
                    </a:lnTo>
                    <a:lnTo>
                      <a:pt x="1334" y="125"/>
                    </a:lnTo>
                    <a:lnTo>
                      <a:pt x="1341" y="128"/>
                    </a:lnTo>
                    <a:lnTo>
                      <a:pt x="1347" y="131"/>
                    </a:lnTo>
                    <a:lnTo>
                      <a:pt x="1352" y="133"/>
                    </a:lnTo>
                    <a:lnTo>
                      <a:pt x="1356" y="134"/>
                    </a:lnTo>
                    <a:lnTo>
                      <a:pt x="1357" y="135"/>
                    </a:lnTo>
                    <a:lnTo>
                      <a:pt x="1358" y="137"/>
                    </a:lnTo>
                    <a:lnTo>
                      <a:pt x="1359" y="137"/>
                    </a:lnTo>
                    <a:lnTo>
                      <a:pt x="1362" y="138"/>
                    </a:lnTo>
                    <a:lnTo>
                      <a:pt x="1366" y="139"/>
                    </a:lnTo>
                    <a:lnTo>
                      <a:pt x="1372" y="143"/>
                    </a:lnTo>
                    <a:lnTo>
                      <a:pt x="1375" y="144"/>
                    </a:lnTo>
                    <a:lnTo>
                      <a:pt x="1380" y="147"/>
                    </a:lnTo>
                    <a:lnTo>
                      <a:pt x="1383" y="149"/>
                    </a:lnTo>
                    <a:lnTo>
                      <a:pt x="1388" y="152"/>
                    </a:lnTo>
                    <a:lnTo>
                      <a:pt x="1392" y="154"/>
                    </a:lnTo>
                    <a:lnTo>
                      <a:pt x="1398" y="157"/>
                    </a:lnTo>
                    <a:lnTo>
                      <a:pt x="1403" y="160"/>
                    </a:lnTo>
                    <a:lnTo>
                      <a:pt x="1410" y="163"/>
                    </a:lnTo>
                    <a:lnTo>
                      <a:pt x="1415" y="165"/>
                    </a:lnTo>
                    <a:lnTo>
                      <a:pt x="1422" y="169"/>
                    </a:lnTo>
                    <a:lnTo>
                      <a:pt x="1428" y="172"/>
                    </a:lnTo>
                    <a:lnTo>
                      <a:pt x="1435" y="177"/>
                    </a:lnTo>
                    <a:lnTo>
                      <a:pt x="1441" y="179"/>
                    </a:lnTo>
                    <a:lnTo>
                      <a:pt x="1450" y="183"/>
                    </a:lnTo>
                    <a:lnTo>
                      <a:pt x="1456" y="188"/>
                    </a:lnTo>
                    <a:lnTo>
                      <a:pt x="1465" y="192"/>
                    </a:lnTo>
                    <a:lnTo>
                      <a:pt x="1472" y="196"/>
                    </a:lnTo>
                    <a:lnTo>
                      <a:pt x="1480" y="199"/>
                    </a:lnTo>
                    <a:lnTo>
                      <a:pt x="1489" y="203"/>
                    </a:lnTo>
                    <a:lnTo>
                      <a:pt x="1498" y="207"/>
                    </a:lnTo>
                    <a:lnTo>
                      <a:pt x="1506" y="212"/>
                    </a:lnTo>
                    <a:lnTo>
                      <a:pt x="1515" y="216"/>
                    </a:lnTo>
                    <a:lnTo>
                      <a:pt x="1524" y="221"/>
                    </a:lnTo>
                    <a:lnTo>
                      <a:pt x="1534" y="225"/>
                    </a:lnTo>
                    <a:lnTo>
                      <a:pt x="1541" y="228"/>
                    </a:lnTo>
                    <a:lnTo>
                      <a:pt x="1550" y="232"/>
                    </a:lnTo>
                    <a:lnTo>
                      <a:pt x="1559" y="236"/>
                    </a:lnTo>
                    <a:lnTo>
                      <a:pt x="1569" y="240"/>
                    </a:lnTo>
                    <a:lnTo>
                      <a:pt x="1578" y="243"/>
                    </a:lnTo>
                    <a:lnTo>
                      <a:pt x="1587" y="248"/>
                    </a:lnTo>
                    <a:lnTo>
                      <a:pt x="1597" y="252"/>
                    </a:lnTo>
                    <a:lnTo>
                      <a:pt x="1607" y="256"/>
                    </a:lnTo>
                    <a:lnTo>
                      <a:pt x="1614" y="260"/>
                    </a:lnTo>
                    <a:lnTo>
                      <a:pt x="1624" y="263"/>
                    </a:lnTo>
                    <a:lnTo>
                      <a:pt x="1633" y="267"/>
                    </a:lnTo>
                    <a:lnTo>
                      <a:pt x="1643" y="271"/>
                    </a:lnTo>
                    <a:lnTo>
                      <a:pt x="1652" y="275"/>
                    </a:lnTo>
                    <a:lnTo>
                      <a:pt x="1662" y="277"/>
                    </a:lnTo>
                    <a:lnTo>
                      <a:pt x="1671" y="281"/>
                    </a:lnTo>
                    <a:lnTo>
                      <a:pt x="1681" y="285"/>
                    </a:lnTo>
                    <a:lnTo>
                      <a:pt x="1688" y="287"/>
                    </a:lnTo>
                    <a:lnTo>
                      <a:pt x="1697" y="290"/>
                    </a:lnTo>
                    <a:lnTo>
                      <a:pt x="1706" y="292"/>
                    </a:lnTo>
                    <a:lnTo>
                      <a:pt x="1715" y="295"/>
                    </a:lnTo>
                    <a:lnTo>
                      <a:pt x="1723" y="297"/>
                    </a:lnTo>
                    <a:lnTo>
                      <a:pt x="1731" y="300"/>
                    </a:lnTo>
                    <a:lnTo>
                      <a:pt x="1740" y="301"/>
                    </a:lnTo>
                    <a:lnTo>
                      <a:pt x="1749" y="305"/>
                    </a:lnTo>
                    <a:lnTo>
                      <a:pt x="1755" y="306"/>
                    </a:lnTo>
                    <a:lnTo>
                      <a:pt x="1764" y="307"/>
                    </a:lnTo>
                    <a:lnTo>
                      <a:pt x="1770" y="309"/>
                    </a:lnTo>
                    <a:lnTo>
                      <a:pt x="1777" y="310"/>
                    </a:lnTo>
                    <a:lnTo>
                      <a:pt x="1785" y="310"/>
                    </a:lnTo>
                    <a:lnTo>
                      <a:pt x="1791" y="311"/>
                    </a:lnTo>
                    <a:lnTo>
                      <a:pt x="1798" y="311"/>
                    </a:lnTo>
                    <a:lnTo>
                      <a:pt x="1805" y="311"/>
                    </a:lnTo>
                    <a:lnTo>
                      <a:pt x="1889" y="274"/>
                    </a:lnTo>
                    <a:lnTo>
                      <a:pt x="1892" y="275"/>
                    </a:lnTo>
                    <a:lnTo>
                      <a:pt x="1898" y="277"/>
                    </a:lnTo>
                    <a:lnTo>
                      <a:pt x="1902" y="279"/>
                    </a:lnTo>
                    <a:lnTo>
                      <a:pt x="1905" y="281"/>
                    </a:lnTo>
                    <a:lnTo>
                      <a:pt x="1912" y="284"/>
                    </a:lnTo>
                    <a:lnTo>
                      <a:pt x="1919" y="289"/>
                    </a:lnTo>
                    <a:lnTo>
                      <a:pt x="1922" y="290"/>
                    </a:lnTo>
                    <a:lnTo>
                      <a:pt x="1926" y="291"/>
                    </a:lnTo>
                    <a:lnTo>
                      <a:pt x="1928" y="294"/>
                    </a:lnTo>
                    <a:lnTo>
                      <a:pt x="1933" y="295"/>
                    </a:lnTo>
                    <a:lnTo>
                      <a:pt x="1937" y="297"/>
                    </a:lnTo>
                    <a:lnTo>
                      <a:pt x="1941" y="300"/>
                    </a:lnTo>
                    <a:lnTo>
                      <a:pt x="1944" y="302"/>
                    </a:lnTo>
                    <a:lnTo>
                      <a:pt x="1949" y="305"/>
                    </a:lnTo>
                    <a:lnTo>
                      <a:pt x="1953" y="307"/>
                    </a:lnTo>
                    <a:lnTo>
                      <a:pt x="1957" y="310"/>
                    </a:lnTo>
                    <a:lnTo>
                      <a:pt x="1961" y="312"/>
                    </a:lnTo>
                    <a:lnTo>
                      <a:pt x="1966" y="315"/>
                    </a:lnTo>
                    <a:lnTo>
                      <a:pt x="1969" y="318"/>
                    </a:lnTo>
                    <a:lnTo>
                      <a:pt x="1974" y="321"/>
                    </a:lnTo>
                    <a:lnTo>
                      <a:pt x="1980" y="325"/>
                    </a:lnTo>
                    <a:lnTo>
                      <a:pt x="1983" y="328"/>
                    </a:lnTo>
                    <a:lnTo>
                      <a:pt x="1988" y="330"/>
                    </a:lnTo>
                    <a:lnTo>
                      <a:pt x="1992" y="334"/>
                    </a:lnTo>
                    <a:lnTo>
                      <a:pt x="1997" y="336"/>
                    </a:lnTo>
                    <a:lnTo>
                      <a:pt x="2001" y="340"/>
                    </a:lnTo>
                    <a:lnTo>
                      <a:pt x="2005" y="343"/>
                    </a:lnTo>
                    <a:lnTo>
                      <a:pt x="2010" y="346"/>
                    </a:lnTo>
                    <a:lnTo>
                      <a:pt x="2013" y="349"/>
                    </a:lnTo>
                    <a:lnTo>
                      <a:pt x="2017" y="354"/>
                    </a:lnTo>
                    <a:lnTo>
                      <a:pt x="2021" y="356"/>
                    </a:lnTo>
                    <a:lnTo>
                      <a:pt x="2026" y="360"/>
                    </a:lnTo>
                    <a:lnTo>
                      <a:pt x="2028" y="364"/>
                    </a:lnTo>
                    <a:lnTo>
                      <a:pt x="2033" y="368"/>
                    </a:lnTo>
                    <a:lnTo>
                      <a:pt x="2040" y="375"/>
                    </a:lnTo>
                    <a:lnTo>
                      <a:pt x="2047" y="383"/>
                    </a:lnTo>
                    <a:lnTo>
                      <a:pt x="2054" y="389"/>
                    </a:lnTo>
                    <a:lnTo>
                      <a:pt x="2059" y="398"/>
                    </a:lnTo>
                    <a:lnTo>
                      <a:pt x="2061" y="400"/>
                    </a:lnTo>
                    <a:lnTo>
                      <a:pt x="2062" y="406"/>
                    </a:lnTo>
                    <a:lnTo>
                      <a:pt x="2065" y="409"/>
                    </a:lnTo>
                    <a:lnTo>
                      <a:pt x="2067" y="413"/>
                    </a:lnTo>
                    <a:lnTo>
                      <a:pt x="2070" y="417"/>
                    </a:lnTo>
                    <a:lnTo>
                      <a:pt x="2071" y="421"/>
                    </a:lnTo>
                    <a:lnTo>
                      <a:pt x="2071" y="424"/>
                    </a:lnTo>
                    <a:lnTo>
                      <a:pt x="2072" y="428"/>
                    </a:lnTo>
                    <a:lnTo>
                      <a:pt x="2074" y="432"/>
                    </a:lnTo>
                    <a:lnTo>
                      <a:pt x="2075" y="436"/>
                    </a:lnTo>
                    <a:lnTo>
                      <a:pt x="2075" y="439"/>
                    </a:lnTo>
                    <a:lnTo>
                      <a:pt x="2075" y="444"/>
                    </a:lnTo>
                    <a:lnTo>
                      <a:pt x="2072" y="451"/>
                    </a:lnTo>
                    <a:lnTo>
                      <a:pt x="2070" y="460"/>
                    </a:lnTo>
                    <a:lnTo>
                      <a:pt x="2066" y="463"/>
                    </a:lnTo>
                    <a:lnTo>
                      <a:pt x="2065" y="467"/>
                    </a:lnTo>
                    <a:lnTo>
                      <a:pt x="2061" y="471"/>
                    </a:lnTo>
                    <a:lnTo>
                      <a:pt x="2059" y="476"/>
                    </a:lnTo>
                    <a:lnTo>
                      <a:pt x="2054" y="478"/>
                    </a:lnTo>
                    <a:lnTo>
                      <a:pt x="2050" y="483"/>
                    </a:lnTo>
                    <a:lnTo>
                      <a:pt x="2045" y="487"/>
                    </a:lnTo>
                    <a:lnTo>
                      <a:pt x="2040" y="492"/>
                    </a:lnTo>
                    <a:lnTo>
                      <a:pt x="2035" y="496"/>
                    </a:lnTo>
                    <a:lnTo>
                      <a:pt x="2030" y="500"/>
                    </a:lnTo>
                    <a:lnTo>
                      <a:pt x="2025" y="505"/>
                    </a:lnTo>
                    <a:lnTo>
                      <a:pt x="2018" y="509"/>
                    </a:lnTo>
                    <a:lnTo>
                      <a:pt x="2011" y="512"/>
                    </a:lnTo>
                    <a:lnTo>
                      <a:pt x="2005" y="516"/>
                    </a:lnTo>
                    <a:lnTo>
                      <a:pt x="1998" y="521"/>
                    </a:lnTo>
                    <a:lnTo>
                      <a:pt x="1992" y="525"/>
                    </a:lnTo>
                    <a:lnTo>
                      <a:pt x="1983" y="530"/>
                    </a:lnTo>
                    <a:lnTo>
                      <a:pt x="1977" y="534"/>
                    </a:lnTo>
                    <a:lnTo>
                      <a:pt x="1969" y="537"/>
                    </a:lnTo>
                    <a:lnTo>
                      <a:pt x="1963" y="543"/>
                    </a:lnTo>
                    <a:lnTo>
                      <a:pt x="1954" y="545"/>
                    </a:lnTo>
                    <a:lnTo>
                      <a:pt x="1947" y="550"/>
                    </a:lnTo>
                    <a:lnTo>
                      <a:pt x="1939" y="554"/>
                    </a:lnTo>
                    <a:lnTo>
                      <a:pt x="1932" y="559"/>
                    </a:lnTo>
                    <a:lnTo>
                      <a:pt x="1923" y="561"/>
                    </a:lnTo>
                    <a:lnTo>
                      <a:pt x="1915" y="566"/>
                    </a:lnTo>
                    <a:lnTo>
                      <a:pt x="1908" y="570"/>
                    </a:lnTo>
                    <a:lnTo>
                      <a:pt x="1899" y="574"/>
                    </a:lnTo>
                    <a:lnTo>
                      <a:pt x="1892" y="576"/>
                    </a:lnTo>
                    <a:lnTo>
                      <a:pt x="1883" y="581"/>
                    </a:lnTo>
                    <a:lnTo>
                      <a:pt x="1875" y="584"/>
                    </a:lnTo>
                    <a:lnTo>
                      <a:pt x="1867" y="588"/>
                    </a:lnTo>
                    <a:lnTo>
                      <a:pt x="1859" y="592"/>
                    </a:lnTo>
                    <a:lnTo>
                      <a:pt x="1851" y="594"/>
                    </a:lnTo>
                    <a:lnTo>
                      <a:pt x="1844" y="598"/>
                    </a:lnTo>
                    <a:lnTo>
                      <a:pt x="1836" y="602"/>
                    </a:lnTo>
                    <a:lnTo>
                      <a:pt x="1828" y="604"/>
                    </a:lnTo>
                    <a:lnTo>
                      <a:pt x="1821" y="608"/>
                    </a:lnTo>
                    <a:lnTo>
                      <a:pt x="1814" y="610"/>
                    </a:lnTo>
                    <a:lnTo>
                      <a:pt x="1808" y="613"/>
                    </a:lnTo>
                    <a:lnTo>
                      <a:pt x="1801" y="615"/>
                    </a:lnTo>
                    <a:lnTo>
                      <a:pt x="1794" y="618"/>
                    </a:lnTo>
                    <a:lnTo>
                      <a:pt x="1787" y="620"/>
                    </a:lnTo>
                    <a:lnTo>
                      <a:pt x="1782" y="624"/>
                    </a:lnTo>
                    <a:lnTo>
                      <a:pt x="1776" y="625"/>
                    </a:lnTo>
                    <a:lnTo>
                      <a:pt x="1770" y="628"/>
                    </a:lnTo>
                    <a:lnTo>
                      <a:pt x="1765" y="631"/>
                    </a:lnTo>
                    <a:lnTo>
                      <a:pt x="1760" y="632"/>
                    </a:lnTo>
                    <a:lnTo>
                      <a:pt x="1755" y="633"/>
                    </a:lnTo>
                    <a:lnTo>
                      <a:pt x="1750" y="636"/>
                    </a:lnTo>
                    <a:lnTo>
                      <a:pt x="1746" y="637"/>
                    </a:lnTo>
                    <a:lnTo>
                      <a:pt x="1744" y="638"/>
                    </a:lnTo>
                    <a:lnTo>
                      <a:pt x="1737" y="641"/>
                    </a:lnTo>
                    <a:lnTo>
                      <a:pt x="1732" y="642"/>
                    </a:lnTo>
                    <a:lnTo>
                      <a:pt x="1730" y="643"/>
                    </a:lnTo>
                    <a:lnTo>
                      <a:pt x="1730" y="644"/>
                    </a:lnTo>
                    <a:lnTo>
                      <a:pt x="1728" y="643"/>
                    </a:lnTo>
                    <a:lnTo>
                      <a:pt x="1726" y="641"/>
                    </a:lnTo>
                    <a:lnTo>
                      <a:pt x="1721" y="634"/>
                    </a:lnTo>
                    <a:lnTo>
                      <a:pt x="1717" y="628"/>
                    </a:lnTo>
                    <a:lnTo>
                      <a:pt x="1713" y="624"/>
                    </a:lnTo>
                    <a:lnTo>
                      <a:pt x="1711" y="619"/>
                    </a:lnTo>
                    <a:lnTo>
                      <a:pt x="1707" y="614"/>
                    </a:lnTo>
                    <a:lnTo>
                      <a:pt x="1703" y="609"/>
                    </a:lnTo>
                    <a:lnTo>
                      <a:pt x="1698" y="603"/>
                    </a:lnTo>
                    <a:lnTo>
                      <a:pt x="1693" y="598"/>
                    </a:lnTo>
                    <a:lnTo>
                      <a:pt x="1688" y="592"/>
                    </a:lnTo>
                    <a:lnTo>
                      <a:pt x="1685" y="585"/>
                    </a:lnTo>
                    <a:lnTo>
                      <a:pt x="1678" y="578"/>
                    </a:lnTo>
                    <a:lnTo>
                      <a:pt x="1671" y="570"/>
                    </a:lnTo>
                    <a:lnTo>
                      <a:pt x="1664" y="564"/>
                    </a:lnTo>
                    <a:lnTo>
                      <a:pt x="1658" y="556"/>
                    </a:lnTo>
                    <a:lnTo>
                      <a:pt x="1651" y="548"/>
                    </a:lnTo>
                    <a:lnTo>
                      <a:pt x="1643" y="539"/>
                    </a:lnTo>
                    <a:lnTo>
                      <a:pt x="1636" y="531"/>
                    </a:lnTo>
                    <a:lnTo>
                      <a:pt x="1629" y="522"/>
                    </a:lnTo>
                    <a:lnTo>
                      <a:pt x="1621" y="514"/>
                    </a:lnTo>
                    <a:lnTo>
                      <a:pt x="1612" y="505"/>
                    </a:lnTo>
                    <a:lnTo>
                      <a:pt x="1603" y="495"/>
                    </a:lnTo>
                    <a:lnTo>
                      <a:pt x="1594" y="487"/>
                    </a:lnTo>
                    <a:lnTo>
                      <a:pt x="1584" y="477"/>
                    </a:lnTo>
                    <a:lnTo>
                      <a:pt x="1575" y="467"/>
                    </a:lnTo>
                    <a:lnTo>
                      <a:pt x="1565" y="458"/>
                    </a:lnTo>
                    <a:lnTo>
                      <a:pt x="1555" y="448"/>
                    </a:lnTo>
                    <a:lnTo>
                      <a:pt x="1544" y="438"/>
                    </a:lnTo>
                    <a:lnTo>
                      <a:pt x="1534" y="428"/>
                    </a:lnTo>
                    <a:lnTo>
                      <a:pt x="1523" y="417"/>
                    </a:lnTo>
                    <a:lnTo>
                      <a:pt x="1511" y="408"/>
                    </a:lnTo>
                    <a:lnTo>
                      <a:pt x="1499" y="397"/>
                    </a:lnTo>
                    <a:lnTo>
                      <a:pt x="1486" y="387"/>
                    </a:lnTo>
                    <a:lnTo>
                      <a:pt x="1474" y="377"/>
                    </a:lnTo>
                    <a:lnTo>
                      <a:pt x="1462" y="367"/>
                    </a:lnTo>
                    <a:lnTo>
                      <a:pt x="1449" y="356"/>
                    </a:lnTo>
                    <a:lnTo>
                      <a:pt x="1435" y="346"/>
                    </a:lnTo>
                    <a:lnTo>
                      <a:pt x="1422" y="336"/>
                    </a:lnTo>
                    <a:lnTo>
                      <a:pt x="1408" y="326"/>
                    </a:lnTo>
                    <a:lnTo>
                      <a:pt x="1395" y="316"/>
                    </a:lnTo>
                    <a:lnTo>
                      <a:pt x="1380" y="307"/>
                    </a:lnTo>
                    <a:lnTo>
                      <a:pt x="1364" y="297"/>
                    </a:lnTo>
                    <a:lnTo>
                      <a:pt x="1351" y="289"/>
                    </a:lnTo>
                    <a:lnTo>
                      <a:pt x="1336" y="279"/>
                    </a:lnTo>
                    <a:lnTo>
                      <a:pt x="1321" y="270"/>
                    </a:lnTo>
                    <a:lnTo>
                      <a:pt x="1305" y="260"/>
                    </a:lnTo>
                    <a:lnTo>
                      <a:pt x="1289" y="251"/>
                    </a:lnTo>
                    <a:lnTo>
                      <a:pt x="1273" y="242"/>
                    </a:lnTo>
                    <a:lnTo>
                      <a:pt x="1257" y="233"/>
                    </a:lnTo>
                    <a:lnTo>
                      <a:pt x="1240" y="226"/>
                    </a:lnTo>
                    <a:lnTo>
                      <a:pt x="1224" y="217"/>
                    </a:lnTo>
                    <a:lnTo>
                      <a:pt x="1206" y="209"/>
                    </a:lnTo>
                    <a:lnTo>
                      <a:pt x="1189" y="202"/>
                    </a:lnTo>
                    <a:lnTo>
                      <a:pt x="1171" y="194"/>
                    </a:lnTo>
                    <a:lnTo>
                      <a:pt x="1154" y="188"/>
                    </a:lnTo>
                    <a:lnTo>
                      <a:pt x="1135" y="181"/>
                    </a:lnTo>
                    <a:lnTo>
                      <a:pt x="1117" y="174"/>
                    </a:lnTo>
                    <a:lnTo>
                      <a:pt x="1100" y="168"/>
                    </a:lnTo>
                    <a:lnTo>
                      <a:pt x="1082" y="163"/>
                    </a:lnTo>
                    <a:lnTo>
                      <a:pt x="1062" y="157"/>
                    </a:lnTo>
                    <a:lnTo>
                      <a:pt x="1044" y="152"/>
                    </a:lnTo>
                    <a:lnTo>
                      <a:pt x="1027" y="147"/>
                    </a:lnTo>
                    <a:lnTo>
                      <a:pt x="1009" y="143"/>
                    </a:lnTo>
                    <a:lnTo>
                      <a:pt x="993" y="139"/>
                    </a:lnTo>
                    <a:lnTo>
                      <a:pt x="977" y="135"/>
                    </a:lnTo>
                    <a:lnTo>
                      <a:pt x="962" y="131"/>
                    </a:lnTo>
                    <a:lnTo>
                      <a:pt x="947" y="129"/>
                    </a:lnTo>
                    <a:lnTo>
                      <a:pt x="931" y="126"/>
                    </a:lnTo>
                    <a:lnTo>
                      <a:pt x="916" y="124"/>
                    </a:lnTo>
                    <a:lnTo>
                      <a:pt x="903" y="121"/>
                    </a:lnTo>
                    <a:lnTo>
                      <a:pt x="890" y="120"/>
                    </a:lnTo>
                    <a:lnTo>
                      <a:pt x="876" y="119"/>
                    </a:lnTo>
                    <a:lnTo>
                      <a:pt x="865" y="118"/>
                    </a:lnTo>
                    <a:lnTo>
                      <a:pt x="852" y="118"/>
                    </a:lnTo>
                    <a:lnTo>
                      <a:pt x="841" y="118"/>
                    </a:lnTo>
                    <a:lnTo>
                      <a:pt x="829" y="116"/>
                    </a:lnTo>
                    <a:lnTo>
                      <a:pt x="817" y="116"/>
                    </a:lnTo>
                    <a:lnTo>
                      <a:pt x="807" y="116"/>
                    </a:lnTo>
                    <a:lnTo>
                      <a:pt x="797" y="118"/>
                    </a:lnTo>
                    <a:lnTo>
                      <a:pt x="787" y="118"/>
                    </a:lnTo>
                    <a:lnTo>
                      <a:pt x="777" y="120"/>
                    </a:lnTo>
                    <a:lnTo>
                      <a:pt x="768" y="120"/>
                    </a:lnTo>
                    <a:lnTo>
                      <a:pt x="759" y="123"/>
                    </a:lnTo>
                    <a:lnTo>
                      <a:pt x="751" y="123"/>
                    </a:lnTo>
                    <a:lnTo>
                      <a:pt x="743" y="124"/>
                    </a:lnTo>
                    <a:lnTo>
                      <a:pt x="736" y="126"/>
                    </a:lnTo>
                    <a:lnTo>
                      <a:pt x="728" y="129"/>
                    </a:lnTo>
                    <a:lnTo>
                      <a:pt x="721" y="131"/>
                    </a:lnTo>
                    <a:lnTo>
                      <a:pt x="714" y="133"/>
                    </a:lnTo>
                    <a:lnTo>
                      <a:pt x="708" y="137"/>
                    </a:lnTo>
                    <a:lnTo>
                      <a:pt x="703" y="139"/>
                    </a:lnTo>
                    <a:lnTo>
                      <a:pt x="697" y="140"/>
                    </a:lnTo>
                    <a:lnTo>
                      <a:pt x="690" y="143"/>
                    </a:lnTo>
                    <a:lnTo>
                      <a:pt x="685" y="145"/>
                    </a:lnTo>
                    <a:lnTo>
                      <a:pt x="680" y="149"/>
                    </a:lnTo>
                    <a:lnTo>
                      <a:pt x="675" y="150"/>
                    </a:lnTo>
                    <a:lnTo>
                      <a:pt x="670" y="154"/>
                    </a:lnTo>
                    <a:lnTo>
                      <a:pt x="667" y="157"/>
                    </a:lnTo>
                    <a:lnTo>
                      <a:pt x="663" y="160"/>
                    </a:lnTo>
                    <a:lnTo>
                      <a:pt x="655" y="165"/>
                    </a:lnTo>
                    <a:lnTo>
                      <a:pt x="649" y="170"/>
                    </a:lnTo>
                    <a:lnTo>
                      <a:pt x="644" y="177"/>
                    </a:lnTo>
                    <a:lnTo>
                      <a:pt x="639" y="182"/>
                    </a:lnTo>
                    <a:lnTo>
                      <a:pt x="635" y="187"/>
                    </a:lnTo>
                    <a:lnTo>
                      <a:pt x="631" y="191"/>
                    </a:lnTo>
                    <a:lnTo>
                      <a:pt x="629" y="196"/>
                    </a:lnTo>
                    <a:lnTo>
                      <a:pt x="628" y="199"/>
                    </a:lnTo>
                    <a:lnTo>
                      <a:pt x="625" y="204"/>
                    </a:lnTo>
                    <a:lnTo>
                      <a:pt x="625" y="207"/>
                    </a:lnTo>
                    <a:lnTo>
                      <a:pt x="624" y="207"/>
                    </a:lnTo>
                    <a:lnTo>
                      <a:pt x="620" y="212"/>
                    </a:lnTo>
                    <a:lnTo>
                      <a:pt x="619" y="214"/>
                    </a:lnTo>
                    <a:lnTo>
                      <a:pt x="616" y="217"/>
                    </a:lnTo>
                    <a:lnTo>
                      <a:pt x="614" y="221"/>
                    </a:lnTo>
                    <a:lnTo>
                      <a:pt x="610" y="226"/>
                    </a:lnTo>
                    <a:lnTo>
                      <a:pt x="608" y="231"/>
                    </a:lnTo>
                    <a:lnTo>
                      <a:pt x="604" y="235"/>
                    </a:lnTo>
                    <a:lnTo>
                      <a:pt x="599" y="240"/>
                    </a:lnTo>
                    <a:lnTo>
                      <a:pt x="596" y="247"/>
                    </a:lnTo>
                    <a:lnTo>
                      <a:pt x="591" y="253"/>
                    </a:lnTo>
                    <a:lnTo>
                      <a:pt x="588" y="260"/>
                    </a:lnTo>
                    <a:lnTo>
                      <a:pt x="583" y="266"/>
                    </a:lnTo>
                    <a:lnTo>
                      <a:pt x="579" y="274"/>
                    </a:lnTo>
                    <a:lnTo>
                      <a:pt x="574" y="280"/>
                    </a:lnTo>
                    <a:lnTo>
                      <a:pt x="569" y="287"/>
                    </a:lnTo>
                    <a:lnTo>
                      <a:pt x="564" y="294"/>
                    </a:lnTo>
                    <a:lnTo>
                      <a:pt x="560" y="301"/>
                    </a:lnTo>
                    <a:lnTo>
                      <a:pt x="555" y="309"/>
                    </a:lnTo>
                    <a:lnTo>
                      <a:pt x="551" y="316"/>
                    </a:lnTo>
                    <a:lnTo>
                      <a:pt x="549" y="320"/>
                    </a:lnTo>
                    <a:lnTo>
                      <a:pt x="546" y="325"/>
                    </a:lnTo>
                    <a:lnTo>
                      <a:pt x="544" y="328"/>
                    </a:lnTo>
                    <a:lnTo>
                      <a:pt x="542" y="333"/>
                    </a:lnTo>
                    <a:lnTo>
                      <a:pt x="537" y="339"/>
                    </a:lnTo>
                    <a:lnTo>
                      <a:pt x="534" y="346"/>
                    </a:lnTo>
                    <a:lnTo>
                      <a:pt x="530" y="354"/>
                    </a:lnTo>
                    <a:lnTo>
                      <a:pt x="526" y="362"/>
                    </a:lnTo>
                    <a:lnTo>
                      <a:pt x="522" y="368"/>
                    </a:lnTo>
                    <a:lnTo>
                      <a:pt x="520" y="375"/>
                    </a:lnTo>
                    <a:lnTo>
                      <a:pt x="517" y="382"/>
                    </a:lnTo>
                    <a:lnTo>
                      <a:pt x="515" y="388"/>
                    </a:lnTo>
                    <a:lnTo>
                      <a:pt x="512" y="393"/>
                    </a:lnTo>
                    <a:lnTo>
                      <a:pt x="508" y="399"/>
                    </a:lnTo>
                    <a:lnTo>
                      <a:pt x="505" y="406"/>
                    </a:lnTo>
                    <a:lnTo>
                      <a:pt x="501" y="412"/>
                    </a:lnTo>
                    <a:lnTo>
                      <a:pt x="493" y="418"/>
                    </a:lnTo>
                    <a:lnTo>
                      <a:pt x="488" y="426"/>
                    </a:lnTo>
                    <a:lnTo>
                      <a:pt x="482" y="432"/>
                    </a:lnTo>
                    <a:lnTo>
                      <a:pt x="476" y="439"/>
                    </a:lnTo>
                    <a:lnTo>
                      <a:pt x="468" y="446"/>
                    </a:lnTo>
                    <a:lnTo>
                      <a:pt x="461" y="453"/>
                    </a:lnTo>
                    <a:lnTo>
                      <a:pt x="457" y="456"/>
                    </a:lnTo>
                    <a:lnTo>
                      <a:pt x="453" y="460"/>
                    </a:lnTo>
                    <a:lnTo>
                      <a:pt x="448" y="463"/>
                    </a:lnTo>
                    <a:lnTo>
                      <a:pt x="446" y="467"/>
                    </a:lnTo>
                    <a:lnTo>
                      <a:pt x="441" y="470"/>
                    </a:lnTo>
                    <a:lnTo>
                      <a:pt x="437" y="473"/>
                    </a:lnTo>
                    <a:lnTo>
                      <a:pt x="432" y="477"/>
                    </a:lnTo>
                    <a:lnTo>
                      <a:pt x="429" y="481"/>
                    </a:lnTo>
                    <a:lnTo>
                      <a:pt x="424" y="483"/>
                    </a:lnTo>
                    <a:lnTo>
                      <a:pt x="421" y="487"/>
                    </a:lnTo>
                    <a:lnTo>
                      <a:pt x="416" y="491"/>
                    </a:lnTo>
                    <a:lnTo>
                      <a:pt x="413" y="494"/>
                    </a:lnTo>
                    <a:lnTo>
                      <a:pt x="408" y="497"/>
                    </a:lnTo>
                    <a:lnTo>
                      <a:pt x="404" y="500"/>
                    </a:lnTo>
                    <a:lnTo>
                      <a:pt x="399" y="502"/>
                    </a:lnTo>
                    <a:lnTo>
                      <a:pt x="395" y="506"/>
                    </a:lnTo>
                    <a:lnTo>
                      <a:pt x="392" y="509"/>
                    </a:lnTo>
                    <a:lnTo>
                      <a:pt x="387" y="511"/>
                    </a:lnTo>
                    <a:lnTo>
                      <a:pt x="384" y="514"/>
                    </a:lnTo>
                    <a:lnTo>
                      <a:pt x="380" y="517"/>
                    </a:lnTo>
                    <a:lnTo>
                      <a:pt x="375" y="520"/>
                    </a:lnTo>
                    <a:lnTo>
                      <a:pt x="372" y="522"/>
                    </a:lnTo>
                    <a:lnTo>
                      <a:pt x="368" y="525"/>
                    </a:lnTo>
                    <a:lnTo>
                      <a:pt x="365" y="527"/>
                    </a:lnTo>
                    <a:lnTo>
                      <a:pt x="358" y="531"/>
                    </a:lnTo>
                    <a:lnTo>
                      <a:pt x="353" y="536"/>
                    </a:lnTo>
                    <a:lnTo>
                      <a:pt x="347" y="539"/>
                    </a:lnTo>
                    <a:lnTo>
                      <a:pt x="342" y="543"/>
                    </a:lnTo>
                    <a:lnTo>
                      <a:pt x="337" y="545"/>
                    </a:lnTo>
                    <a:lnTo>
                      <a:pt x="334" y="549"/>
                    </a:lnTo>
                    <a:lnTo>
                      <a:pt x="329" y="553"/>
                    </a:lnTo>
                    <a:lnTo>
                      <a:pt x="328" y="554"/>
                    </a:lnTo>
                    <a:lnTo>
                      <a:pt x="325" y="554"/>
                    </a:lnTo>
                    <a:lnTo>
                      <a:pt x="324" y="553"/>
                    </a:lnTo>
                    <a:lnTo>
                      <a:pt x="321" y="553"/>
                    </a:lnTo>
                    <a:lnTo>
                      <a:pt x="318" y="553"/>
                    </a:lnTo>
                    <a:lnTo>
                      <a:pt x="313" y="551"/>
                    </a:lnTo>
                    <a:lnTo>
                      <a:pt x="308" y="550"/>
                    </a:lnTo>
                    <a:lnTo>
                      <a:pt x="301" y="550"/>
                    </a:lnTo>
                    <a:lnTo>
                      <a:pt x="295" y="551"/>
                    </a:lnTo>
                    <a:lnTo>
                      <a:pt x="290" y="551"/>
                    </a:lnTo>
                    <a:lnTo>
                      <a:pt x="286" y="551"/>
                    </a:lnTo>
                    <a:lnTo>
                      <a:pt x="283" y="551"/>
                    </a:lnTo>
                    <a:lnTo>
                      <a:pt x="279" y="553"/>
                    </a:lnTo>
                    <a:lnTo>
                      <a:pt x="275" y="553"/>
                    </a:lnTo>
                    <a:lnTo>
                      <a:pt x="270" y="554"/>
                    </a:lnTo>
                    <a:lnTo>
                      <a:pt x="266" y="555"/>
                    </a:lnTo>
                    <a:lnTo>
                      <a:pt x="262" y="558"/>
                    </a:lnTo>
                    <a:lnTo>
                      <a:pt x="257" y="558"/>
                    </a:lnTo>
                    <a:lnTo>
                      <a:pt x="252" y="560"/>
                    </a:lnTo>
                    <a:lnTo>
                      <a:pt x="249" y="561"/>
                    </a:lnTo>
                    <a:lnTo>
                      <a:pt x="245" y="564"/>
                    </a:lnTo>
                    <a:lnTo>
                      <a:pt x="240" y="566"/>
                    </a:lnTo>
                    <a:lnTo>
                      <a:pt x="236" y="570"/>
                    </a:lnTo>
                    <a:lnTo>
                      <a:pt x="231" y="573"/>
                    </a:lnTo>
                    <a:lnTo>
                      <a:pt x="227" y="576"/>
                    </a:lnTo>
                    <a:lnTo>
                      <a:pt x="193" y="602"/>
                    </a:lnTo>
                    <a:close/>
                  </a:path>
                </a:pathLst>
              </a:custGeom>
              <a:solidFill>
                <a:srgbClr val="DEAD9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398" name="Freeform 81"/>
              <p:cNvSpPr>
                <a:spLocks/>
              </p:cNvSpPr>
              <p:nvPr/>
            </p:nvSpPr>
            <p:spPr bwMode="auto">
              <a:xfrm>
                <a:off x="2976" y="3094"/>
                <a:ext cx="580" cy="149"/>
              </a:xfrm>
              <a:custGeom>
                <a:avLst/>
                <a:gdLst>
                  <a:gd name="T0" fmla="*/ 318 w 1740"/>
                  <a:gd name="T1" fmla="*/ 350 h 446"/>
                  <a:gd name="T2" fmla="*/ 344 w 1740"/>
                  <a:gd name="T3" fmla="*/ 367 h 446"/>
                  <a:gd name="T4" fmla="*/ 727 w 1740"/>
                  <a:gd name="T5" fmla="*/ 446 h 446"/>
                  <a:gd name="T6" fmla="*/ 754 w 1740"/>
                  <a:gd name="T7" fmla="*/ 446 h 446"/>
                  <a:gd name="T8" fmla="*/ 806 w 1740"/>
                  <a:gd name="T9" fmla="*/ 445 h 446"/>
                  <a:gd name="T10" fmla="*/ 875 w 1740"/>
                  <a:gd name="T11" fmla="*/ 440 h 446"/>
                  <a:gd name="T12" fmla="*/ 961 w 1740"/>
                  <a:gd name="T13" fmla="*/ 430 h 446"/>
                  <a:gd name="T14" fmla="*/ 1062 w 1740"/>
                  <a:gd name="T15" fmla="*/ 413 h 446"/>
                  <a:gd name="T16" fmla="*/ 1175 w 1740"/>
                  <a:gd name="T17" fmla="*/ 388 h 446"/>
                  <a:gd name="T18" fmla="*/ 1297 w 1740"/>
                  <a:gd name="T19" fmla="*/ 352 h 446"/>
                  <a:gd name="T20" fmla="*/ 1423 w 1740"/>
                  <a:gd name="T21" fmla="*/ 305 h 446"/>
                  <a:gd name="T22" fmla="*/ 1555 w 1740"/>
                  <a:gd name="T23" fmla="*/ 242 h 446"/>
                  <a:gd name="T24" fmla="*/ 1688 w 1740"/>
                  <a:gd name="T25" fmla="*/ 167 h 446"/>
                  <a:gd name="T26" fmla="*/ 1560 w 1740"/>
                  <a:gd name="T27" fmla="*/ 3 h 446"/>
                  <a:gd name="T28" fmla="*/ 1535 w 1740"/>
                  <a:gd name="T29" fmla="*/ 19 h 446"/>
                  <a:gd name="T30" fmla="*/ 1491 w 1740"/>
                  <a:gd name="T31" fmla="*/ 45 h 446"/>
                  <a:gd name="T32" fmla="*/ 1433 w 1740"/>
                  <a:gd name="T33" fmla="*/ 75 h 446"/>
                  <a:gd name="T34" fmla="*/ 1367 w 1740"/>
                  <a:gd name="T35" fmla="*/ 109 h 446"/>
                  <a:gd name="T36" fmla="*/ 1290 w 1740"/>
                  <a:gd name="T37" fmla="*/ 145 h 446"/>
                  <a:gd name="T38" fmla="*/ 1209 w 1740"/>
                  <a:gd name="T39" fmla="*/ 179 h 446"/>
                  <a:gd name="T40" fmla="*/ 1125 w 1740"/>
                  <a:gd name="T41" fmla="*/ 210 h 446"/>
                  <a:gd name="T42" fmla="*/ 1041 w 1740"/>
                  <a:gd name="T43" fmla="*/ 233 h 446"/>
                  <a:gd name="T44" fmla="*/ 959 w 1740"/>
                  <a:gd name="T45" fmla="*/ 247 h 446"/>
                  <a:gd name="T46" fmla="*/ 884 w 1740"/>
                  <a:gd name="T47" fmla="*/ 251 h 446"/>
                  <a:gd name="T48" fmla="*/ 812 w 1740"/>
                  <a:gd name="T49" fmla="*/ 247 h 446"/>
                  <a:gd name="T50" fmla="*/ 746 w 1740"/>
                  <a:gd name="T51" fmla="*/ 244 h 446"/>
                  <a:gd name="T52" fmla="*/ 683 w 1740"/>
                  <a:gd name="T53" fmla="*/ 238 h 446"/>
                  <a:gd name="T54" fmla="*/ 624 w 1740"/>
                  <a:gd name="T55" fmla="*/ 233 h 446"/>
                  <a:gd name="T56" fmla="*/ 571 w 1740"/>
                  <a:gd name="T57" fmla="*/ 226 h 446"/>
                  <a:gd name="T58" fmla="*/ 521 w 1740"/>
                  <a:gd name="T59" fmla="*/ 216 h 446"/>
                  <a:gd name="T60" fmla="*/ 474 w 1740"/>
                  <a:gd name="T61" fmla="*/ 206 h 446"/>
                  <a:gd name="T62" fmla="*/ 434 w 1740"/>
                  <a:gd name="T63" fmla="*/ 193 h 446"/>
                  <a:gd name="T64" fmla="*/ 398 w 1740"/>
                  <a:gd name="T65" fmla="*/ 178 h 446"/>
                  <a:gd name="T66" fmla="*/ 365 w 1740"/>
                  <a:gd name="T67" fmla="*/ 161 h 446"/>
                  <a:gd name="T68" fmla="*/ 343 w 1740"/>
                  <a:gd name="T69" fmla="*/ 153 h 446"/>
                  <a:gd name="T70" fmla="*/ 316 w 1740"/>
                  <a:gd name="T71" fmla="*/ 159 h 446"/>
                  <a:gd name="T72" fmla="*/ 281 w 1740"/>
                  <a:gd name="T73" fmla="*/ 167 h 446"/>
                  <a:gd name="T74" fmla="*/ 241 w 1740"/>
                  <a:gd name="T75" fmla="*/ 169 h 446"/>
                  <a:gd name="T76" fmla="*/ 207 w 1740"/>
                  <a:gd name="T77" fmla="*/ 163 h 446"/>
                  <a:gd name="T78" fmla="*/ 177 w 1740"/>
                  <a:gd name="T79" fmla="*/ 137 h 446"/>
                  <a:gd name="T80" fmla="*/ 147 w 1740"/>
                  <a:gd name="T81" fmla="*/ 107 h 446"/>
                  <a:gd name="T82" fmla="*/ 114 w 1740"/>
                  <a:gd name="T83" fmla="*/ 104 h 446"/>
                  <a:gd name="T84" fmla="*/ 85 w 1740"/>
                  <a:gd name="T85" fmla="*/ 109 h 446"/>
                  <a:gd name="T86" fmla="*/ 54 w 1740"/>
                  <a:gd name="T87" fmla="*/ 119 h 446"/>
                  <a:gd name="T88" fmla="*/ 23 w 1740"/>
                  <a:gd name="T89" fmla="*/ 133 h 446"/>
                  <a:gd name="T90" fmla="*/ 1 w 1740"/>
                  <a:gd name="T91" fmla="*/ 154 h 446"/>
                  <a:gd name="T92" fmla="*/ 5 w 1740"/>
                  <a:gd name="T93" fmla="*/ 177 h 446"/>
                  <a:gd name="T94" fmla="*/ 28 w 1740"/>
                  <a:gd name="T95" fmla="*/ 194 h 446"/>
                  <a:gd name="T96" fmla="*/ 49 w 1740"/>
                  <a:gd name="T97" fmla="*/ 198 h 446"/>
                  <a:gd name="T98" fmla="*/ 80 w 1740"/>
                  <a:gd name="T99" fmla="*/ 206 h 446"/>
                  <a:gd name="T100" fmla="*/ 105 w 1740"/>
                  <a:gd name="T101" fmla="*/ 213 h 446"/>
                  <a:gd name="T102" fmla="*/ 133 w 1740"/>
                  <a:gd name="T103" fmla="*/ 222 h 446"/>
                  <a:gd name="T104" fmla="*/ 162 w 1740"/>
                  <a:gd name="T105" fmla="*/ 233 h 446"/>
                  <a:gd name="T106" fmla="*/ 190 w 1740"/>
                  <a:gd name="T107" fmla="*/ 246 h 446"/>
                  <a:gd name="T108" fmla="*/ 215 w 1740"/>
                  <a:gd name="T109" fmla="*/ 259 h 446"/>
                  <a:gd name="T110" fmla="*/ 246 w 1740"/>
                  <a:gd name="T111" fmla="*/ 284 h 446"/>
                  <a:gd name="T112" fmla="*/ 276 w 1740"/>
                  <a:gd name="T113" fmla="*/ 315 h 44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740"/>
                  <a:gd name="T172" fmla="*/ 0 h 446"/>
                  <a:gd name="T173" fmla="*/ 1740 w 1740"/>
                  <a:gd name="T174" fmla="*/ 446 h 44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740" h="446">
                    <a:moveTo>
                      <a:pt x="289" y="328"/>
                    </a:moveTo>
                    <a:lnTo>
                      <a:pt x="295" y="333"/>
                    </a:lnTo>
                    <a:lnTo>
                      <a:pt x="301" y="339"/>
                    </a:lnTo>
                    <a:lnTo>
                      <a:pt x="306" y="343"/>
                    </a:lnTo>
                    <a:lnTo>
                      <a:pt x="314" y="347"/>
                    </a:lnTo>
                    <a:lnTo>
                      <a:pt x="318" y="350"/>
                    </a:lnTo>
                    <a:lnTo>
                      <a:pt x="324" y="354"/>
                    </a:lnTo>
                    <a:lnTo>
                      <a:pt x="329" y="357"/>
                    </a:lnTo>
                    <a:lnTo>
                      <a:pt x="334" y="360"/>
                    </a:lnTo>
                    <a:lnTo>
                      <a:pt x="338" y="363"/>
                    </a:lnTo>
                    <a:lnTo>
                      <a:pt x="341" y="364"/>
                    </a:lnTo>
                    <a:lnTo>
                      <a:pt x="344" y="367"/>
                    </a:lnTo>
                    <a:lnTo>
                      <a:pt x="348" y="368"/>
                    </a:lnTo>
                    <a:lnTo>
                      <a:pt x="350" y="369"/>
                    </a:lnTo>
                    <a:lnTo>
                      <a:pt x="353" y="370"/>
                    </a:lnTo>
                    <a:lnTo>
                      <a:pt x="720" y="446"/>
                    </a:lnTo>
                    <a:lnTo>
                      <a:pt x="722" y="446"/>
                    </a:lnTo>
                    <a:lnTo>
                      <a:pt x="727" y="446"/>
                    </a:lnTo>
                    <a:lnTo>
                      <a:pt x="728" y="446"/>
                    </a:lnTo>
                    <a:lnTo>
                      <a:pt x="733" y="446"/>
                    </a:lnTo>
                    <a:lnTo>
                      <a:pt x="737" y="446"/>
                    </a:lnTo>
                    <a:lnTo>
                      <a:pt x="743" y="446"/>
                    </a:lnTo>
                    <a:lnTo>
                      <a:pt x="747" y="446"/>
                    </a:lnTo>
                    <a:lnTo>
                      <a:pt x="754" y="446"/>
                    </a:lnTo>
                    <a:lnTo>
                      <a:pt x="761" y="446"/>
                    </a:lnTo>
                    <a:lnTo>
                      <a:pt x="769" y="446"/>
                    </a:lnTo>
                    <a:lnTo>
                      <a:pt x="777" y="445"/>
                    </a:lnTo>
                    <a:lnTo>
                      <a:pt x="786" y="445"/>
                    </a:lnTo>
                    <a:lnTo>
                      <a:pt x="795" y="445"/>
                    </a:lnTo>
                    <a:lnTo>
                      <a:pt x="806" y="445"/>
                    </a:lnTo>
                    <a:lnTo>
                      <a:pt x="816" y="443"/>
                    </a:lnTo>
                    <a:lnTo>
                      <a:pt x="826" y="443"/>
                    </a:lnTo>
                    <a:lnTo>
                      <a:pt x="837" y="442"/>
                    </a:lnTo>
                    <a:lnTo>
                      <a:pt x="850" y="441"/>
                    </a:lnTo>
                    <a:lnTo>
                      <a:pt x="861" y="440"/>
                    </a:lnTo>
                    <a:lnTo>
                      <a:pt x="875" y="440"/>
                    </a:lnTo>
                    <a:lnTo>
                      <a:pt x="887" y="438"/>
                    </a:lnTo>
                    <a:lnTo>
                      <a:pt x="902" y="437"/>
                    </a:lnTo>
                    <a:lnTo>
                      <a:pt x="916" y="435"/>
                    </a:lnTo>
                    <a:lnTo>
                      <a:pt x="930" y="433"/>
                    </a:lnTo>
                    <a:lnTo>
                      <a:pt x="945" y="431"/>
                    </a:lnTo>
                    <a:lnTo>
                      <a:pt x="961" y="430"/>
                    </a:lnTo>
                    <a:lnTo>
                      <a:pt x="978" y="427"/>
                    </a:lnTo>
                    <a:lnTo>
                      <a:pt x="994" y="425"/>
                    </a:lnTo>
                    <a:lnTo>
                      <a:pt x="1010" y="422"/>
                    </a:lnTo>
                    <a:lnTo>
                      <a:pt x="1028" y="419"/>
                    </a:lnTo>
                    <a:lnTo>
                      <a:pt x="1046" y="417"/>
                    </a:lnTo>
                    <a:lnTo>
                      <a:pt x="1062" y="413"/>
                    </a:lnTo>
                    <a:lnTo>
                      <a:pt x="1079" y="408"/>
                    </a:lnTo>
                    <a:lnTo>
                      <a:pt x="1098" y="406"/>
                    </a:lnTo>
                    <a:lnTo>
                      <a:pt x="1117" y="401"/>
                    </a:lnTo>
                    <a:lnTo>
                      <a:pt x="1136" y="397"/>
                    </a:lnTo>
                    <a:lnTo>
                      <a:pt x="1155" y="392"/>
                    </a:lnTo>
                    <a:lnTo>
                      <a:pt x="1175" y="388"/>
                    </a:lnTo>
                    <a:lnTo>
                      <a:pt x="1194" y="382"/>
                    </a:lnTo>
                    <a:lnTo>
                      <a:pt x="1214" y="376"/>
                    </a:lnTo>
                    <a:lnTo>
                      <a:pt x="1234" y="370"/>
                    </a:lnTo>
                    <a:lnTo>
                      <a:pt x="1254" y="364"/>
                    </a:lnTo>
                    <a:lnTo>
                      <a:pt x="1275" y="358"/>
                    </a:lnTo>
                    <a:lnTo>
                      <a:pt x="1297" y="352"/>
                    </a:lnTo>
                    <a:lnTo>
                      <a:pt x="1317" y="344"/>
                    </a:lnTo>
                    <a:lnTo>
                      <a:pt x="1338" y="338"/>
                    </a:lnTo>
                    <a:lnTo>
                      <a:pt x="1359" y="329"/>
                    </a:lnTo>
                    <a:lnTo>
                      <a:pt x="1381" y="321"/>
                    </a:lnTo>
                    <a:lnTo>
                      <a:pt x="1402" y="313"/>
                    </a:lnTo>
                    <a:lnTo>
                      <a:pt x="1423" y="305"/>
                    </a:lnTo>
                    <a:lnTo>
                      <a:pt x="1445" y="295"/>
                    </a:lnTo>
                    <a:lnTo>
                      <a:pt x="1466" y="285"/>
                    </a:lnTo>
                    <a:lnTo>
                      <a:pt x="1489" y="275"/>
                    </a:lnTo>
                    <a:lnTo>
                      <a:pt x="1511" y="265"/>
                    </a:lnTo>
                    <a:lnTo>
                      <a:pt x="1533" y="254"/>
                    </a:lnTo>
                    <a:lnTo>
                      <a:pt x="1555" y="242"/>
                    </a:lnTo>
                    <a:lnTo>
                      <a:pt x="1576" y="231"/>
                    </a:lnTo>
                    <a:lnTo>
                      <a:pt x="1599" y="220"/>
                    </a:lnTo>
                    <a:lnTo>
                      <a:pt x="1620" y="207"/>
                    </a:lnTo>
                    <a:lnTo>
                      <a:pt x="1643" y="194"/>
                    </a:lnTo>
                    <a:lnTo>
                      <a:pt x="1666" y="181"/>
                    </a:lnTo>
                    <a:lnTo>
                      <a:pt x="1688" y="167"/>
                    </a:lnTo>
                    <a:lnTo>
                      <a:pt x="1740" y="138"/>
                    </a:lnTo>
                    <a:lnTo>
                      <a:pt x="1603" y="19"/>
                    </a:lnTo>
                    <a:lnTo>
                      <a:pt x="1569" y="0"/>
                    </a:lnTo>
                    <a:lnTo>
                      <a:pt x="1568" y="0"/>
                    </a:lnTo>
                    <a:lnTo>
                      <a:pt x="1564" y="2"/>
                    </a:lnTo>
                    <a:lnTo>
                      <a:pt x="1560" y="3"/>
                    </a:lnTo>
                    <a:lnTo>
                      <a:pt x="1558" y="5"/>
                    </a:lnTo>
                    <a:lnTo>
                      <a:pt x="1554" y="7"/>
                    </a:lnTo>
                    <a:lnTo>
                      <a:pt x="1550" y="10"/>
                    </a:lnTo>
                    <a:lnTo>
                      <a:pt x="1545" y="12"/>
                    </a:lnTo>
                    <a:lnTo>
                      <a:pt x="1540" y="16"/>
                    </a:lnTo>
                    <a:lnTo>
                      <a:pt x="1535" y="19"/>
                    </a:lnTo>
                    <a:lnTo>
                      <a:pt x="1529" y="24"/>
                    </a:lnTo>
                    <a:lnTo>
                      <a:pt x="1521" y="26"/>
                    </a:lnTo>
                    <a:lnTo>
                      <a:pt x="1515" y="31"/>
                    </a:lnTo>
                    <a:lnTo>
                      <a:pt x="1507" y="35"/>
                    </a:lnTo>
                    <a:lnTo>
                      <a:pt x="1500" y="40"/>
                    </a:lnTo>
                    <a:lnTo>
                      <a:pt x="1491" y="45"/>
                    </a:lnTo>
                    <a:lnTo>
                      <a:pt x="1482" y="49"/>
                    </a:lnTo>
                    <a:lnTo>
                      <a:pt x="1474" y="54"/>
                    </a:lnTo>
                    <a:lnTo>
                      <a:pt x="1465" y="59"/>
                    </a:lnTo>
                    <a:lnTo>
                      <a:pt x="1455" y="64"/>
                    </a:lnTo>
                    <a:lnTo>
                      <a:pt x="1445" y="70"/>
                    </a:lnTo>
                    <a:lnTo>
                      <a:pt x="1433" y="75"/>
                    </a:lnTo>
                    <a:lnTo>
                      <a:pt x="1425" y="81"/>
                    </a:lnTo>
                    <a:lnTo>
                      <a:pt x="1413" y="86"/>
                    </a:lnTo>
                    <a:lnTo>
                      <a:pt x="1402" y="91"/>
                    </a:lnTo>
                    <a:lnTo>
                      <a:pt x="1391" y="98"/>
                    </a:lnTo>
                    <a:lnTo>
                      <a:pt x="1379" y="104"/>
                    </a:lnTo>
                    <a:lnTo>
                      <a:pt x="1367" y="109"/>
                    </a:lnTo>
                    <a:lnTo>
                      <a:pt x="1354" y="115"/>
                    </a:lnTo>
                    <a:lnTo>
                      <a:pt x="1342" y="123"/>
                    </a:lnTo>
                    <a:lnTo>
                      <a:pt x="1330" y="129"/>
                    </a:lnTo>
                    <a:lnTo>
                      <a:pt x="1317" y="134"/>
                    </a:lnTo>
                    <a:lnTo>
                      <a:pt x="1304" y="140"/>
                    </a:lnTo>
                    <a:lnTo>
                      <a:pt x="1290" y="145"/>
                    </a:lnTo>
                    <a:lnTo>
                      <a:pt x="1276" y="152"/>
                    </a:lnTo>
                    <a:lnTo>
                      <a:pt x="1263" y="157"/>
                    </a:lnTo>
                    <a:lnTo>
                      <a:pt x="1249" y="163"/>
                    </a:lnTo>
                    <a:lnTo>
                      <a:pt x="1236" y="168"/>
                    </a:lnTo>
                    <a:lnTo>
                      <a:pt x="1223" y="174"/>
                    </a:lnTo>
                    <a:lnTo>
                      <a:pt x="1209" y="179"/>
                    </a:lnTo>
                    <a:lnTo>
                      <a:pt x="1194" y="186"/>
                    </a:lnTo>
                    <a:lnTo>
                      <a:pt x="1180" y="191"/>
                    </a:lnTo>
                    <a:lnTo>
                      <a:pt x="1167" y="196"/>
                    </a:lnTo>
                    <a:lnTo>
                      <a:pt x="1152" y="201"/>
                    </a:lnTo>
                    <a:lnTo>
                      <a:pt x="1138" y="206"/>
                    </a:lnTo>
                    <a:lnTo>
                      <a:pt x="1125" y="210"/>
                    </a:lnTo>
                    <a:lnTo>
                      <a:pt x="1111" y="215"/>
                    </a:lnTo>
                    <a:lnTo>
                      <a:pt x="1096" y="218"/>
                    </a:lnTo>
                    <a:lnTo>
                      <a:pt x="1082" y="223"/>
                    </a:lnTo>
                    <a:lnTo>
                      <a:pt x="1068" y="226"/>
                    </a:lnTo>
                    <a:lnTo>
                      <a:pt x="1054" y="231"/>
                    </a:lnTo>
                    <a:lnTo>
                      <a:pt x="1041" y="233"/>
                    </a:lnTo>
                    <a:lnTo>
                      <a:pt x="1027" y="236"/>
                    </a:lnTo>
                    <a:lnTo>
                      <a:pt x="1013" y="240"/>
                    </a:lnTo>
                    <a:lnTo>
                      <a:pt x="1000" y="242"/>
                    </a:lnTo>
                    <a:lnTo>
                      <a:pt x="985" y="245"/>
                    </a:lnTo>
                    <a:lnTo>
                      <a:pt x="973" y="246"/>
                    </a:lnTo>
                    <a:lnTo>
                      <a:pt x="959" y="247"/>
                    </a:lnTo>
                    <a:lnTo>
                      <a:pt x="946" y="250"/>
                    </a:lnTo>
                    <a:lnTo>
                      <a:pt x="934" y="250"/>
                    </a:lnTo>
                    <a:lnTo>
                      <a:pt x="920" y="251"/>
                    </a:lnTo>
                    <a:lnTo>
                      <a:pt x="909" y="251"/>
                    </a:lnTo>
                    <a:lnTo>
                      <a:pt x="896" y="251"/>
                    </a:lnTo>
                    <a:lnTo>
                      <a:pt x="884" y="251"/>
                    </a:lnTo>
                    <a:lnTo>
                      <a:pt x="871" y="250"/>
                    </a:lnTo>
                    <a:lnTo>
                      <a:pt x="859" y="250"/>
                    </a:lnTo>
                    <a:lnTo>
                      <a:pt x="847" y="250"/>
                    </a:lnTo>
                    <a:lnTo>
                      <a:pt x="835" y="249"/>
                    </a:lnTo>
                    <a:lnTo>
                      <a:pt x="823" y="247"/>
                    </a:lnTo>
                    <a:lnTo>
                      <a:pt x="812" y="247"/>
                    </a:lnTo>
                    <a:lnTo>
                      <a:pt x="801" y="247"/>
                    </a:lnTo>
                    <a:lnTo>
                      <a:pt x="789" y="246"/>
                    </a:lnTo>
                    <a:lnTo>
                      <a:pt x="778" y="246"/>
                    </a:lnTo>
                    <a:lnTo>
                      <a:pt x="767" y="245"/>
                    </a:lnTo>
                    <a:lnTo>
                      <a:pt x="757" y="245"/>
                    </a:lnTo>
                    <a:lnTo>
                      <a:pt x="746" y="244"/>
                    </a:lnTo>
                    <a:lnTo>
                      <a:pt x="736" y="242"/>
                    </a:lnTo>
                    <a:lnTo>
                      <a:pt x="724" y="242"/>
                    </a:lnTo>
                    <a:lnTo>
                      <a:pt x="715" y="242"/>
                    </a:lnTo>
                    <a:lnTo>
                      <a:pt x="704" y="241"/>
                    </a:lnTo>
                    <a:lnTo>
                      <a:pt x="694" y="240"/>
                    </a:lnTo>
                    <a:lnTo>
                      <a:pt x="683" y="238"/>
                    </a:lnTo>
                    <a:lnTo>
                      <a:pt x="673" y="237"/>
                    </a:lnTo>
                    <a:lnTo>
                      <a:pt x="663" y="236"/>
                    </a:lnTo>
                    <a:lnTo>
                      <a:pt x="654" y="236"/>
                    </a:lnTo>
                    <a:lnTo>
                      <a:pt x="644" y="235"/>
                    </a:lnTo>
                    <a:lnTo>
                      <a:pt x="634" y="235"/>
                    </a:lnTo>
                    <a:lnTo>
                      <a:pt x="624" y="233"/>
                    </a:lnTo>
                    <a:lnTo>
                      <a:pt x="615" y="231"/>
                    </a:lnTo>
                    <a:lnTo>
                      <a:pt x="606" y="230"/>
                    </a:lnTo>
                    <a:lnTo>
                      <a:pt x="597" y="230"/>
                    </a:lnTo>
                    <a:lnTo>
                      <a:pt x="589" y="228"/>
                    </a:lnTo>
                    <a:lnTo>
                      <a:pt x="580" y="227"/>
                    </a:lnTo>
                    <a:lnTo>
                      <a:pt x="571" y="226"/>
                    </a:lnTo>
                    <a:lnTo>
                      <a:pt x="562" y="225"/>
                    </a:lnTo>
                    <a:lnTo>
                      <a:pt x="554" y="223"/>
                    </a:lnTo>
                    <a:lnTo>
                      <a:pt x="545" y="221"/>
                    </a:lnTo>
                    <a:lnTo>
                      <a:pt x="537" y="220"/>
                    </a:lnTo>
                    <a:lnTo>
                      <a:pt x="528" y="218"/>
                    </a:lnTo>
                    <a:lnTo>
                      <a:pt x="521" y="216"/>
                    </a:lnTo>
                    <a:lnTo>
                      <a:pt x="512" y="215"/>
                    </a:lnTo>
                    <a:lnTo>
                      <a:pt x="505" y="213"/>
                    </a:lnTo>
                    <a:lnTo>
                      <a:pt x="498" y="212"/>
                    </a:lnTo>
                    <a:lnTo>
                      <a:pt x="490" y="210"/>
                    </a:lnTo>
                    <a:lnTo>
                      <a:pt x="482" y="207"/>
                    </a:lnTo>
                    <a:lnTo>
                      <a:pt x="474" y="206"/>
                    </a:lnTo>
                    <a:lnTo>
                      <a:pt x="468" y="203"/>
                    </a:lnTo>
                    <a:lnTo>
                      <a:pt x="461" y="202"/>
                    </a:lnTo>
                    <a:lnTo>
                      <a:pt x="454" y="200"/>
                    </a:lnTo>
                    <a:lnTo>
                      <a:pt x="448" y="197"/>
                    </a:lnTo>
                    <a:lnTo>
                      <a:pt x="442" y="196"/>
                    </a:lnTo>
                    <a:lnTo>
                      <a:pt x="434" y="193"/>
                    </a:lnTo>
                    <a:lnTo>
                      <a:pt x="428" y="191"/>
                    </a:lnTo>
                    <a:lnTo>
                      <a:pt x="422" y="188"/>
                    </a:lnTo>
                    <a:lnTo>
                      <a:pt x="415" y="186"/>
                    </a:lnTo>
                    <a:lnTo>
                      <a:pt x="409" y="183"/>
                    </a:lnTo>
                    <a:lnTo>
                      <a:pt x="403" y="181"/>
                    </a:lnTo>
                    <a:lnTo>
                      <a:pt x="398" y="178"/>
                    </a:lnTo>
                    <a:lnTo>
                      <a:pt x="393" y="176"/>
                    </a:lnTo>
                    <a:lnTo>
                      <a:pt x="387" y="173"/>
                    </a:lnTo>
                    <a:lnTo>
                      <a:pt x="382" y="169"/>
                    </a:lnTo>
                    <a:lnTo>
                      <a:pt x="375" y="167"/>
                    </a:lnTo>
                    <a:lnTo>
                      <a:pt x="372" y="164"/>
                    </a:lnTo>
                    <a:lnTo>
                      <a:pt x="365" y="161"/>
                    </a:lnTo>
                    <a:lnTo>
                      <a:pt x="360" y="158"/>
                    </a:lnTo>
                    <a:lnTo>
                      <a:pt x="356" y="156"/>
                    </a:lnTo>
                    <a:lnTo>
                      <a:pt x="353" y="152"/>
                    </a:lnTo>
                    <a:lnTo>
                      <a:pt x="350" y="152"/>
                    </a:lnTo>
                    <a:lnTo>
                      <a:pt x="346" y="153"/>
                    </a:lnTo>
                    <a:lnTo>
                      <a:pt x="343" y="153"/>
                    </a:lnTo>
                    <a:lnTo>
                      <a:pt x="340" y="156"/>
                    </a:lnTo>
                    <a:lnTo>
                      <a:pt x="336" y="156"/>
                    </a:lnTo>
                    <a:lnTo>
                      <a:pt x="333" y="157"/>
                    </a:lnTo>
                    <a:lnTo>
                      <a:pt x="328" y="158"/>
                    </a:lnTo>
                    <a:lnTo>
                      <a:pt x="323" y="159"/>
                    </a:lnTo>
                    <a:lnTo>
                      <a:pt x="316" y="159"/>
                    </a:lnTo>
                    <a:lnTo>
                      <a:pt x="311" y="162"/>
                    </a:lnTo>
                    <a:lnTo>
                      <a:pt x="305" y="162"/>
                    </a:lnTo>
                    <a:lnTo>
                      <a:pt x="300" y="163"/>
                    </a:lnTo>
                    <a:lnTo>
                      <a:pt x="294" y="164"/>
                    </a:lnTo>
                    <a:lnTo>
                      <a:pt x="287" y="167"/>
                    </a:lnTo>
                    <a:lnTo>
                      <a:pt x="281" y="167"/>
                    </a:lnTo>
                    <a:lnTo>
                      <a:pt x="274" y="168"/>
                    </a:lnTo>
                    <a:lnTo>
                      <a:pt x="267" y="168"/>
                    </a:lnTo>
                    <a:lnTo>
                      <a:pt x="261" y="169"/>
                    </a:lnTo>
                    <a:lnTo>
                      <a:pt x="254" y="169"/>
                    </a:lnTo>
                    <a:lnTo>
                      <a:pt x="247" y="169"/>
                    </a:lnTo>
                    <a:lnTo>
                      <a:pt x="241" y="169"/>
                    </a:lnTo>
                    <a:lnTo>
                      <a:pt x="235" y="169"/>
                    </a:lnTo>
                    <a:lnTo>
                      <a:pt x="228" y="168"/>
                    </a:lnTo>
                    <a:lnTo>
                      <a:pt x="222" y="168"/>
                    </a:lnTo>
                    <a:lnTo>
                      <a:pt x="216" y="167"/>
                    </a:lnTo>
                    <a:lnTo>
                      <a:pt x="211" y="166"/>
                    </a:lnTo>
                    <a:lnTo>
                      <a:pt x="207" y="163"/>
                    </a:lnTo>
                    <a:lnTo>
                      <a:pt x="202" y="162"/>
                    </a:lnTo>
                    <a:lnTo>
                      <a:pt x="197" y="159"/>
                    </a:lnTo>
                    <a:lnTo>
                      <a:pt x="195" y="157"/>
                    </a:lnTo>
                    <a:lnTo>
                      <a:pt x="187" y="151"/>
                    </a:lnTo>
                    <a:lnTo>
                      <a:pt x="182" y="143"/>
                    </a:lnTo>
                    <a:lnTo>
                      <a:pt x="177" y="137"/>
                    </a:lnTo>
                    <a:lnTo>
                      <a:pt x="173" y="130"/>
                    </a:lnTo>
                    <a:lnTo>
                      <a:pt x="168" y="124"/>
                    </a:lnTo>
                    <a:lnTo>
                      <a:pt x="163" y="118"/>
                    </a:lnTo>
                    <a:lnTo>
                      <a:pt x="157" y="113"/>
                    </a:lnTo>
                    <a:lnTo>
                      <a:pt x="151" y="109"/>
                    </a:lnTo>
                    <a:lnTo>
                      <a:pt x="147" y="107"/>
                    </a:lnTo>
                    <a:lnTo>
                      <a:pt x="142" y="105"/>
                    </a:lnTo>
                    <a:lnTo>
                      <a:pt x="137" y="104"/>
                    </a:lnTo>
                    <a:lnTo>
                      <a:pt x="132" y="104"/>
                    </a:lnTo>
                    <a:lnTo>
                      <a:pt x="127" y="103"/>
                    </a:lnTo>
                    <a:lnTo>
                      <a:pt x="120" y="103"/>
                    </a:lnTo>
                    <a:lnTo>
                      <a:pt x="114" y="104"/>
                    </a:lnTo>
                    <a:lnTo>
                      <a:pt x="108" y="105"/>
                    </a:lnTo>
                    <a:lnTo>
                      <a:pt x="103" y="105"/>
                    </a:lnTo>
                    <a:lnTo>
                      <a:pt x="99" y="107"/>
                    </a:lnTo>
                    <a:lnTo>
                      <a:pt x="95" y="107"/>
                    </a:lnTo>
                    <a:lnTo>
                      <a:pt x="90" y="108"/>
                    </a:lnTo>
                    <a:lnTo>
                      <a:pt x="85" y="109"/>
                    </a:lnTo>
                    <a:lnTo>
                      <a:pt x="82" y="110"/>
                    </a:lnTo>
                    <a:lnTo>
                      <a:pt x="77" y="113"/>
                    </a:lnTo>
                    <a:lnTo>
                      <a:pt x="72" y="114"/>
                    </a:lnTo>
                    <a:lnTo>
                      <a:pt x="65" y="115"/>
                    </a:lnTo>
                    <a:lnTo>
                      <a:pt x="60" y="118"/>
                    </a:lnTo>
                    <a:lnTo>
                      <a:pt x="54" y="119"/>
                    </a:lnTo>
                    <a:lnTo>
                      <a:pt x="49" y="123"/>
                    </a:lnTo>
                    <a:lnTo>
                      <a:pt x="43" y="124"/>
                    </a:lnTo>
                    <a:lnTo>
                      <a:pt x="36" y="127"/>
                    </a:lnTo>
                    <a:lnTo>
                      <a:pt x="30" y="129"/>
                    </a:lnTo>
                    <a:lnTo>
                      <a:pt x="24" y="133"/>
                    </a:lnTo>
                    <a:lnTo>
                      <a:pt x="23" y="133"/>
                    </a:lnTo>
                    <a:lnTo>
                      <a:pt x="19" y="134"/>
                    </a:lnTo>
                    <a:lnTo>
                      <a:pt x="15" y="137"/>
                    </a:lnTo>
                    <a:lnTo>
                      <a:pt x="10" y="140"/>
                    </a:lnTo>
                    <a:lnTo>
                      <a:pt x="6" y="145"/>
                    </a:lnTo>
                    <a:lnTo>
                      <a:pt x="3" y="152"/>
                    </a:lnTo>
                    <a:lnTo>
                      <a:pt x="1" y="154"/>
                    </a:lnTo>
                    <a:lnTo>
                      <a:pt x="1" y="158"/>
                    </a:lnTo>
                    <a:lnTo>
                      <a:pt x="0" y="162"/>
                    </a:lnTo>
                    <a:lnTo>
                      <a:pt x="1" y="167"/>
                    </a:lnTo>
                    <a:lnTo>
                      <a:pt x="1" y="171"/>
                    </a:lnTo>
                    <a:lnTo>
                      <a:pt x="3" y="174"/>
                    </a:lnTo>
                    <a:lnTo>
                      <a:pt x="5" y="177"/>
                    </a:lnTo>
                    <a:lnTo>
                      <a:pt x="8" y="181"/>
                    </a:lnTo>
                    <a:lnTo>
                      <a:pt x="11" y="184"/>
                    </a:lnTo>
                    <a:lnTo>
                      <a:pt x="16" y="189"/>
                    </a:lnTo>
                    <a:lnTo>
                      <a:pt x="20" y="191"/>
                    </a:lnTo>
                    <a:lnTo>
                      <a:pt x="25" y="193"/>
                    </a:lnTo>
                    <a:lnTo>
                      <a:pt x="28" y="194"/>
                    </a:lnTo>
                    <a:lnTo>
                      <a:pt x="29" y="194"/>
                    </a:lnTo>
                    <a:lnTo>
                      <a:pt x="30" y="194"/>
                    </a:lnTo>
                    <a:lnTo>
                      <a:pt x="36" y="196"/>
                    </a:lnTo>
                    <a:lnTo>
                      <a:pt x="40" y="196"/>
                    </a:lnTo>
                    <a:lnTo>
                      <a:pt x="45" y="197"/>
                    </a:lnTo>
                    <a:lnTo>
                      <a:pt x="49" y="198"/>
                    </a:lnTo>
                    <a:lnTo>
                      <a:pt x="56" y="201"/>
                    </a:lnTo>
                    <a:lnTo>
                      <a:pt x="63" y="202"/>
                    </a:lnTo>
                    <a:lnTo>
                      <a:pt x="69" y="203"/>
                    </a:lnTo>
                    <a:lnTo>
                      <a:pt x="73" y="203"/>
                    </a:lnTo>
                    <a:lnTo>
                      <a:pt x="77" y="206"/>
                    </a:lnTo>
                    <a:lnTo>
                      <a:pt x="80" y="206"/>
                    </a:lnTo>
                    <a:lnTo>
                      <a:pt x="85" y="207"/>
                    </a:lnTo>
                    <a:lnTo>
                      <a:pt x="88" y="208"/>
                    </a:lnTo>
                    <a:lnTo>
                      <a:pt x="93" y="210"/>
                    </a:lnTo>
                    <a:lnTo>
                      <a:pt x="97" y="211"/>
                    </a:lnTo>
                    <a:lnTo>
                      <a:pt x="102" y="212"/>
                    </a:lnTo>
                    <a:lnTo>
                      <a:pt x="105" y="213"/>
                    </a:lnTo>
                    <a:lnTo>
                      <a:pt x="110" y="215"/>
                    </a:lnTo>
                    <a:lnTo>
                      <a:pt x="115" y="217"/>
                    </a:lnTo>
                    <a:lnTo>
                      <a:pt x="120" y="218"/>
                    </a:lnTo>
                    <a:lnTo>
                      <a:pt x="124" y="220"/>
                    </a:lnTo>
                    <a:lnTo>
                      <a:pt x="129" y="221"/>
                    </a:lnTo>
                    <a:lnTo>
                      <a:pt x="133" y="222"/>
                    </a:lnTo>
                    <a:lnTo>
                      <a:pt x="138" y="225"/>
                    </a:lnTo>
                    <a:lnTo>
                      <a:pt x="143" y="226"/>
                    </a:lnTo>
                    <a:lnTo>
                      <a:pt x="148" y="227"/>
                    </a:lnTo>
                    <a:lnTo>
                      <a:pt x="153" y="230"/>
                    </a:lnTo>
                    <a:lnTo>
                      <a:pt x="158" y="231"/>
                    </a:lnTo>
                    <a:lnTo>
                      <a:pt x="162" y="233"/>
                    </a:lnTo>
                    <a:lnTo>
                      <a:pt x="167" y="235"/>
                    </a:lnTo>
                    <a:lnTo>
                      <a:pt x="171" y="237"/>
                    </a:lnTo>
                    <a:lnTo>
                      <a:pt x="176" y="240"/>
                    </a:lnTo>
                    <a:lnTo>
                      <a:pt x="181" y="241"/>
                    </a:lnTo>
                    <a:lnTo>
                      <a:pt x="186" y="244"/>
                    </a:lnTo>
                    <a:lnTo>
                      <a:pt x="190" y="246"/>
                    </a:lnTo>
                    <a:lnTo>
                      <a:pt x="195" y="249"/>
                    </a:lnTo>
                    <a:lnTo>
                      <a:pt x="198" y="251"/>
                    </a:lnTo>
                    <a:lnTo>
                      <a:pt x="202" y="252"/>
                    </a:lnTo>
                    <a:lnTo>
                      <a:pt x="207" y="255"/>
                    </a:lnTo>
                    <a:lnTo>
                      <a:pt x="211" y="257"/>
                    </a:lnTo>
                    <a:lnTo>
                      <a:pt x="215" y="259"/>
                    </a:lnTo>
                    <a:lnTo>
                      <a:pt x="218" y="262"/>
                    </a:lnTo>
                    <a:lnTo>
                      <a:pt x="222" y="264"/>
                    </a:lnTo>
                    <a:lnTo>
                      <a:pt x="227" y="267"/>
                    </a:lnTo>
                    <a:lnTo>
                      <a:pt x="233" y="272"/>
                    </a:lnTo>
                    <a:lnTo>
                      <a:pt x="241" y="277"/>
                    </a:lnTo>
                    <a:lnTo>
                      <a:pt x="246" y="284"/>
                    </a:lnTo>
                    <a:lnTo>
                      <a:pt x="252" y="290"/>
                    </a:lnTo>
                    <a:lnTo>
                      <a:pt x="256" y="295"/>
                    </a:lnTo>
                    <a:lnTo>
                      <a:pt x="261" y="300"/>
                    </a:lnTo>
                    <a:lnTo>
                      <a:pt x="266" y="305"/>
                    </a:lnTo>
                    <a:lnTo>
                      <a:pt x="271" y="311"/>
                    </a:lnTo>
                    <a:lnTo>
                      <a:pt x="276" y="315"/>
                    </a:lnTo>
                    <a:lnTo>
                      <a:pt x="280" y="319"/>
                    </a:lnTo>
                    <a:lnTo>
                      <a:pt x="285" y="324"/>
                    </a:lnTo>
                    <a:lnTo>
                      <a:pt x="289" y="328"/>
                    </a:lnTo>
                    <a:close/>
                  </a:path>
                </a:pathLst>
              </a:custGeom>
              <a:solidFill>
                <a:srgbClr val="FFDE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399" name="Freeform 82"/>
              <p:cNvSpPr>
                <a:spLocks/>
              </p:cNvSpPr>
              <p:nvPr/>
            </p:nvSpPr>
            <p:spPr bwMode="auto">
              <a:xfrm>
                <a:off x="3227" y="3174"/>
                <a:ext cx="279" cy="73"/>
              </a:xfrm>
              <a:custGeom>
                <a:avLst/>
                <a:gdLst>
                  <a:gd name="T0" fmla="*/ 88 w 836"/>
                  <a:gd name="T1" fmla="*/ 159 h 218"/>
                  <a:gd name="T2" fmla="*/ 95 w 836"/>
                  <a:gd name="T3" fmla="*/ 158 h 218"/>
                  <a:gd name="T4" fmla="*/ 106 w 836"/>
                  <a:gd name="T5" fmla="*/ 157 h 218"/>
                  <a:gd name="T6" fmla="*/ 114 w 836"/>
                  <a:gd name="T7" fmla="*/ 156 h 218"/>
                  <a:gd name="T8" fmla="*/ 126 w 836"/>
                  <a:gd name="T9" fmla="*/ 154 h 218"/>
                  <a:gd name="T10" fmla="*/ 138 w 836"/>
                  <a:gd name="T11" fmla="*/ 153 h 218"/>
                  <a:gd name="T12" fmla="*/ 153 w 836"/>
                  <a:gd name="T13" fmla="*/ 152 h 218"/>
                  <a:gd name="T14" fmla="*/ 168 w 836"/>
                  <a:gd name="T15" fmla="*/ 149 h 218"/>
                  <a:gd name="T16" fmla="*/ 186 w 836"/>
                  <a:gd name="T17" fmla="*/ 148 h 218"/>
                  <a:gd name="T18" fmla="*/ 203 w 836"/>
                  <a:gd name="T19" fmla="*/ 144 h 218"/>
                  <a:gd name="T20" fmla="*/ 222 w 836"/>
                  <a:gd name="T21" fmla="*/ 142 h 218"/>
                  <a:gd name="T22" fmla="*/ 244 w 836"/>
                  <a:gd name="T23" fmla="*/ 139 h 218"/>
                  <a:gd name="T24" fmla="*/ 265 w 836"/>
                  <a:gd name="T25" fmla="*/ 136 h 218"/>
                  <a:gd name="T26" fmla="*/ 288 w 836"/>
                  <a:gd name="T27" fmla="*/ 133 h 218"/>
                  <a:gd name="T28" fmla="*/ 310 w 836"/>
                  <a:gd name="T29" fmla="*/ 128 h 218"/>
                  <a:gd name="T30" fmla="*/ 334 w 836"/>
                  <a:gd name="T31" fmla="*/ 123 h 218"/>
                  <a:gd name="T32" fmla="*/ 359 w 836"/>
                  <a:gd name="T33" fmla="*/ 118 h 218"/>
                  <a:gd name="T34" fmla="*/ 385 w 836"/>
                  <a:gd name="T35" fmla="*/ 113 h 218"/>
                  <a:gd name="T36" fmla="*/ 412 w 836"/>
                  <a:gd name="T37" fmla="*/ 108 h 218"/>
                  <a:gd name="T38" fmla="*/ 438 w 836"/>
                  <a:gd name="T39" fmla="*/ 102 h 218"/>
                  <a:gd name="T40" fmla="*/ 466 w 836"/>
                  <a:gd name="T41" fmla="*/ 95 h 218"/>
                  <a:gd name="T42" fmla="*/ 493 w 836"/>
                  <a:gd name="T43" fmla="*/ 88 h 218"/>
                  <a:gd name="T44" fmla="*/ 522 w 836"/>
                  <a:gd name="T45" fmla="*/ 81 h 218"/>
                  <a:gd name="T46" fmla="*/ 550 w 836"/>
                  <a:gd name="T47" fmla="*/ 73 h 218"/>
                  <a:gd name="T48" fmla="*/ 579 w 836"/>
                  <a:gd name="T49" fmla="*/ 63 h 218"/>
                  <a:gd name="T50" fmla="*/ 608 w 836"/>
                  <a:gd name="T51" fmla="*/ 55 h 218"/>
                  <a:gd name="T52" fmla="*/ 636 w 836"/>
                  <a:gd name="T53" fmla="*/ 45 h 218"/>
                  <a:gd name="T54" fmla="*/ 665 w 836"/>
                  <a:gd name="T55" fmla="*/ 35 h 218"/>
                  <a:gd name="T56" fmla="*/ 694 w 836"/>
                  <a:gd name="T57" fmla="*/ 24 h 218"/>
                  <a:gd name="T58" fmla="*/ 722 w 836"/>
                  <a:gd name="T59" fmla="*/ 12 h 218"/>
                  <a:gd name="T60" fmla="*/ 836 w 836"/>
                  <a:gd name="T61" fmla="*/ 0 h 218"/>
                  <a:gd name="T62" fmla="*/ 812 w 836"/>
                  <a:gd name="T63" fmla="*/ 11 h 218"/>
                  <a:gd name="T64" fmla="*/ 802 w 836"/>
                  <a:gd name="T65" fmla="*/ 17 h 218"/>
                  <a:gd name="T66" fmla="*/ 790 w 836"/>
                  <a:gd name="T67" fmla="*/ 22 h 218"/>
                  <a:gd name="T68" fmla="*/ 777 w 836"/>
                  <a:gd name="T69" fmla="*/ 30 h 218"/>
                  <a:gd name="T70" fmla="*/ 762 w 836"/>
                  <a:gd name="T71" fmla="*/ 36 h 218"/>
                  <a:gd name="T72" fmla="*/ 747 w 836"/>
                  <a:gd name="T73" fmla="*/ 44 h 218"/>
                  <a:gd name="T74" fmla="*/ 729 w 836"/>
                  <a:gd name="T75" fmla="*/ 53 h 218"/>
                  <a:gd name="T76" fmla="*/ 712 w 836"/>
                  <a:gd name="T77" fmla="*/ 61 h 218"/>
                  <a:gd name="T78" fmla="*/ 692 w 836"/>
                  <a:gd name="T79" fmla="*/ 70 h 218"/>
                  <a:gd name="T80" fmla="*/ 673 w 836"/>
                  <a:gd name="T81" fmla="*/ 79 h 218"/>
                  <a:gd name="T82" fmla="*/ 653 w 836"/>
                  <a:gd name="T83" fmla="*/ 89 h 218"/>
                  <a:gd name="T84" fmla="*/ 633 w 836"/>
                  <a:gd name="T85" fmla="*/ 99 h 218"/>
                  <a:gd name="T86" fmla="*/ 610 w 836"/>
                  <a:gd name="T87" fmla="*/ 108 h 218"/>
                  <a:gd name="T88" fmla="*/ 588 w 836"/>
                  <a:gd name="T89" fmla="*/ 118 h 218"/>
                  <a:gd name="T90" fmla="*/ 565 w 836"/>
                  <a:gd name="T91" fmla="*/ 127 h 218"/>
                  <a:gd name="T92" fmla="*/ 542 w 836"/>
                  <a:gd name="T93" fmla="*/ 137 h 218"/>
                  <a:gd name="T94" fmla="*/ 518 w 836"/>
                  <a:gd name="T95" fmla="*/ 146 h 218"/>
                  <a:gd name="T96" fmla="*/ 496 w 836"/>
                  <a:gd name="T97" fmla="*/ 156 h 218"/>
                  <a:gd name="T98" fmla="*/ 472 w 836"/>
                  <a:gd name="T99" fmla="*/ 163 h 218"/>
                  <a:gd name="T100" fmla="*/ 449 w 836"/>
                  <a:gd name="T101" fmla="*/ 172 h 218"/>
                  <a:gd name="T102" fmla="*/ 426 w 836"/>
                  <a:gd name="T103" fmla="*/ 179 h 218"/>
                  <a:gd name="T104" fmla="*/ 403 w 836"/>
                  <a:gd name="T105" fmla="*/ 187 h 218"/>
                  <a:gd name="T106" fmla="*/ 379 w 836"/>
                  <a:gd name="T107" fmla="*/ 193 h 218"/>
                  <a:gd name="T108" fmla="*/ 358 w 836"/>
                  <a:gd name="T109" fmla="*/ 201 h 218"/>
                  <a:gd name="T110" fmla="*/ 336 w 836"/>
                  <a:gd name="T111" fmla="*/ 206 h 218"/>
                  <a:gd name="T112" fmla="*/ 315 w 836"/>
                  <a:gd name="T113" fmla="*/ 211 h 218"/>
                  <a:gd name="T114" fmla="*/ 295 w 836"/>
                  <a:gd name="T115" fmla="*/ 215 h 218"/>
                  <a:gd name="T116" fmla="*/ 276 w 836"/>
                  <a:gd name="T117" fmla="*/ 218 h 218"/>
                  <a:gd name="T118" fmla="*/ 88 w 836"/>
                  <a:gd name="T119" fmla="*/ 159 h 21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836"/>
                  <a:gd name="T181" fmla="*/ 0 h 218"/>
                  <a:gd name="T182" fmla="*/ 836 w 836"/>
                  <a:gd name="T183" fmla="*/ 218 h 21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836" h="218">
                    <a:moveTo>
                      <a:pt x="88" y="159"/>
                    </a:moveTo>
                    <a:lnTo>
                      <a:pt x="88" y="159"/>
                    </a:lnTo>
                    <a:lnTo>
                      <a:pt x="92" y="159"/>
                    </a:lnTo>
                    <a:lnTo>
                      <a:pt x="95" y="158"/>
                    </a:lnTo>
                    <a:lnTo>
                      <a:pt x="103" y="157"/>
                    </a:lnTo>
                    <a:lnTo>
                      <a:pt x="106" y="157"/>
                    </a:lnTo>
                    <a:lnTo>
                      <a:pt x="111" y="156"/>
                    </a:lnTo>
                    <a:lnTo>
                      <a:pt x="114" y="156"/>
                    </a:lnTo>
                    <a:lnTo>
                      <a:pt x="121" y="156"/>
                    </a:lnTo>
                    <a:lnTo>
                      <a:pt x="126" y="154"/>
                    </a:lnTo>
                    <a:lnTo>
                      <a:pt x="132" y="154"/>
                    </a:lnTo>
                    <a:lnTo>
                      <a:pt x="138" y="153"/>
                    </a:lnTo>
                    <a:lnTo>
                      <a:pt x="147" y="153"/>
                    </a:lnTo>
                    <a:lnTo>
                      <a:pt x="153" y="152"/>
                    </a:lnTo>
                    <a:lnTo>
                      <a:pt x="161" y="151"/>
                    </a:lnTo>
                    <a:lnTo>
                      <a:pt x="168" y="149"/>
                    </a:lnTo>
                    <a:lnTo>
                      <a:pt x="177" y="149"/>
                    </a:lnTo>
                    <a:lnTo>
                      <a:pt x="186" y="148"/>
                    </a:lnTo>
                    <a:lnTo>
                      <a:pt x="193" y="146"/>
                    </a:lnTo>
                    <a:lnTo>
                      <a:pt x="203" y="144"/>
                    </a:lnTo>
                    <a:lnTo>
                      <a:pt x="213" y="144"/>
                    </a:lnTo>
                    <a:lnTo>
                      <a:pt x="222" y="142"/>
                    </a:lnTo>
                    <a:lnTo>
                      <a:pt x="232" y="141"/>
                    </a:lnTo>
                    <a:lnTo>
                      <a:pt x="244" y="139"/>
                    </a:lnTo>
                    <a:lnTo>
                      <a:pt x="254" y="138"/>
                    </a:lnTo>
                    <a:lnTo>
                      <a:pt x="265" y="136"/>
                    </a:lnTo>
                    <a:lnTo>
                      <a:pt x="276" y="134"/>
                    </a:lnTo>
                    <a:lnTo>
                      <a:pt x="288" y="133"/>
                    </a:lnTo>
                    <a:lnTo>
                      <a:pt x="299" y="132"/>
                    </a:lnTo>
                    <a:lnTo>
                      <a:pt x="310" y="128"/>
                    </a:lnTo>
                    <a:lnTo>
                      <a:pt x="323" y="127"/>
                    </a:lnTo>
                    <a:lnTo>
                      <a:pt x="334" y="123"/>
                    </a:lnTo>
                    <a:lnTo>
                      <a:pt x="348" y="122"/>
                    </a:lnTo>
                    <a:lnTo>
                      <a:pt x="359" y="118"/>
                    </a:lnTo>
                    <a:lnTo>
                      <a:pt x="372" y="117"/>
                    </a:lnTo>
                    <a:lnTo>
                      <a:pt x="385" y="113"/>
                    </a:lnTo>
                    <a:lnTo>
                      <a:pt x="399" y="112"/>
                    </a:lnTo>
                    <a:lnTo>
                      <a:pt x="412" y="108"/>
                    </a:lnTo>
                    <a:lnTo>
                      <a:pt x="426" y="105"/>
                    </a:lnTo>
                    <a:lnTo>
                      <a:pt x="438" y="102"/>
                    </a:lnTo>
                    <a:lnTo>
                      <a:pt x="452" y="99"/>
                    </a:lnTo>
                    <a:lnTo>
                      <a:pt x="466" y="95"/>
                    </a:lnTo>
                    <a:lnTo>
                      <a:pt x="481" y="92"/>
                    </a:lnTo>
                    <a:lnTo>
                      <a:pt x="493" y="88"/>
                    </a:lnTo>
                    <a:lnTo>
                      <a:pt x="508" y="85"/>
                    </a:lnTo>
                    <a:lnTo>
                      <a:pt x="522" y="81"/>
                    </a:lnTo>
                    <a:lnTo>
                      <a:pt x="536" y="76"/>
                    </a:lnTo>
                    <a:lnTo>
                      <a:pt x="550" y="73"/>
                    </a:lnTo>
                    <a:lnTo>
                      <a:pt x="565" y="68"/>
                    </a:lnTo>
                    <a:lnTo>
                      <a:pt x="579" y="63"/>
                    </a:lnTo>
                    <a:lnTo>
                      <a:pt x="594" y="59"/>
                    </a:lnTo>
                    <a:lnTo>
                      <a:pt x="608" y="55"/>
                    </a:lnTo>
                    <a:lnTo>
                      <a:pt x="623" y="50"/>
                    </a:lnTo>
                    <a:lnTo>
                      <a:pt x="636" y="45"/>
                    </a:lnTo>
                    <a:lnTo>
                      <a:pt x="650" y="40"/>
                    </a:lnTo>
                    <a:lnTo>
                      <a:pt x="665" y="35"/>
                    </a:lnTo>
                    <a:lnTo>
                      <a:pt x="679" y="30"/>
                    </a:lnTo>
                    <a:lnTo>
                      <a:pt x="694" y="24"/>
                    </a:lnTo>
                    <a:lnTo>
                      <a:pt x="708" y="19"/>
                    </a:lnTo>
                    <a:lnTo>
                      <a:pt x="722" y="12"/>
                    </a:lnTo>
                    <a:lnTo>
                      <a:pt x="737" y="7"/>
                    </a:lnTo>
                    <a:lnTo>
                      <a:pt x="836" y="0"/>
                    </a:lnTo>
                    <a:lnTo>
                      <a:pt x="816" y="10"/>
                    </a:lnTo>
                    <a:lnTo>
                      <a:pt x="812" y="11"/>
                    </a:lnTo>
                    <a:lnTo>
                      <a:pt x="807" y="14"/>
                    </a:lnTo>
                    <a:lnTo>
                      <a:pt x="802" y="17"/>
                    </a:lnTo>
                    <a:lnTo>
                      <a:pt x="796" y="19"/>
                    </a:lnTo>
                    <a:lnTo>
                      <a:pt x="790" y="22"/>
                    </a:lnTo>
                    <a:lnTo>
                      <a:pt x="783" y="25"/>
                    </a:lnTo>
                    <a:lnTo>
                      <a:pt x="777" y="30"/>
                    </a:lnTo>
                    <a:lnTo>
                      <a:pt x="770" y="32"/>
                    </a:lnTo>
                    <a:lnTo>
                      <a:pt x="762" y="36"/>
                    </a:lnTo>
                    <a:lnTo>
                      <a:pt x="754" y="40"/>
                    </a:lnTo>
                    <a:lnTo>
                      <a:pt x="747" y="44"/>
                    </a:lnTo>
                    <a:lnTo>
                      <a:pt x="738" y="49"/>
                    </a:lnTo>
                    <a:lnTo>
                      <a:pt x="729" y="53"/>
                    </a:lnTo>
                    <a:lnTo>
                      <a:pt x="721" y="56"/>
                    </a:lnTo>
                    <a:lnTo>
                      <a:pt x="712" y="61"/>
                    </a:lnTo>
                    <a:lnTo>
                      <a:pt x="702" y="65"/>
                    </a:lnTo>
                    <a:lnTo>
                      <a:pt x="692" y="70"/>
                    </a:lnTo>
                    <a:lnTo>
                      <a:pt x="683" y="74"/>
                    </a:lnTo>
                    <a:lnTo>
                      <a:pt x="673" y="79"/>
                    </a:lnTo>
                    <a:lnTo>
                      <a:pt x="663" y="84"/>
                    </a:lnTo>
                    <a:lnTo>
                      <a:pt x="653" y="89"/>
                    </a:lnTo>
                    <a:lnTo>
                      <a:pt x="641" y="94"/>
                    </a:lnTo>
                    <a:lnTo>
                      <a:pt x="633" y="99"/>
                    </a:lnTo>
                    <a:lnTo>
                      <a:pt x="621" y="104"/>
                    </a:lnTo>
                    <a:lnTo>
                      <a:pt x="610" y="108"/>
                    </a:lnTo>
                    <a:lnTo>
                      <a:pt x="599" y="113"/>
                    </a:lnTo>
                    <a:lnTo>
                      <a:pt x="588" y="118"/>
                    </a:lnTo>
                    <a:lnTo>
                      <a:pt x="576" y="122"/>
                    </a:lnTo>
                    <a:lnTo>
                      <a:pt x="565" y="127"/>
                    </a:lnTo>
                    <a:lnTo>
                      <a:pt x="552" y="132"/>
                    </a:lnTo>
                    <a:lnTo>
                      <a:pt x="542" y="137"/>
                    </a:lnTo>
                    <a:lnTo>
                      <a:pt x="530" y="141"/>
                    </a:lnTo>
                    <a:lnTo>
                      <a:pt x="518" y="146"/>
                    </a:lnTo>
                    <a:lnTo>
                      <a:pt x="507" y="151"/>
                    </a:lnTo>
                    <a:lnTo>
                      <a:pt x="496" y="156"/>
                    </a:lnTo>
                    <a:lnTo>
                      <a:pt x="483" y="159"/>
                    </a:lnTo>
                    <a:lnTo>
                      <a:pt x="472" y="163"/>
                    </a:lnTo>
                    <a:lnTo>
                      <a:pt x="461" y="168"/>
                    </a:lnTo>
                    <a:lnTo>
                      <a:pt x="449" y="172"/>
                    </a:lnTo>
                    <a:lnTo>
                      <a:pt x="437" y="176"/>
                    </a:lnTo>
                    <a:lnTo>
                      <a:pt x="426" y="179"/>
                    </a:lnTo>
                    <a:lnTo>
                      <a:pt x="414" y="183"/>
                    </a:lnTo>
                    <a:lnTo>
                      <a:pt x="403" y="187"/>
                    </a:lnTo>
                    <a:lnTo>
                      <a:pt x="390" y="190"/>
                    </a:lnTo>
                    <a:lnTo>
                      <a:pt x="379" y="193"/>
                    </a:lnTo>
                    <a:lnTo>
                      <a:pt x="369" y="197"/>
                    </a:lnTo>
                    <a:lnTo>
                      <a:pt x="358" y="201"/>
                    </a:lnTo>
                    <a:lnTo>
                      <a:pt x="347" y="203"/>
                    </a:lnTo>
                    <a:lnTo>
                      <a:pt x="336" y="206"/>
                    </a:lnTo>
                    <a:lnTo>
                      <a:pt x="325" y="207"/>
                    </a:lnTo>
                    <a:lnTo>
                      <a:pt x="315" y="211"/>
                    </a:lnTo>
                    <a:lnTo>
                      <a:pt x="305" y="212"/>
                    </a:lnTo>
                    <a:lnTo>
                      <a:pt x="295" y="215"/>
                    </a:lnTo>
                    <a:lnTo>
                      <a:pt x="285" y="216"/>
                    </a:lnTo>
                    <a:lnTo>
                      <a:pt x="276" y="218"/>
                    </a:lnTo>
                    <a:lnTo>
                      <a:pt x="0" y="163"/>
                    </a:lnTo>
                    <a:lnTo>
                      <a:pt x="88" y="159"/>
                    </a:lnTo>
                    <a:close/>
                  </a:path>
                </a:pathLst>
              </a:custGeom>
              <a:solidFill>
                <a:srgbClr val="A67A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400" name="Freeform 83"/>
              <p:cNvSpPr>
                <a:spLocks/>
              </p:cNvSpPr>
              <p:nvPr/>
            </p:nvSpPr>
            <p:spPr bwMode="auto">
              <a:xfrm>
                <a:off x="3038" y="3095"/>
                <a:ext cx="229" cy="75"/>
              </a:xfrm>
              <a:custGeom>
                <a:avLst/>
                <a:gdLst>
                  <a:gd name="T0" fmla="*/ 163 w 689"/>
                  <a:gd name="T1" fmla="*/ 127 h 225"/>
                  <a:gd name="T2" fmla="*/ 146 w 689"/>
                  <a:gd name="T3" fmla="*/ 132 h 225"/>
                  <a:gd name="T4" fmla="*/ 124 w 689"/>
                  <a:gd name="T5" fmla="*/ 137 h 225"/>
                  <a:gd name="T6" fmla="*/ 97 w 689"/>
                  <a:gd name="T7" fmla="*/ 142 h 225"/>
                  <a:gd name="T8" fmla="*/ 70 w 689"/>
                  <a:gd name="T9" fmla="*/ 142 h 225"/>
                  <a:gd name="T10" fmla="*/ 42 w 689"/>
                  <a:gd name="T11" fmla="*/ 139 h 225"/>
                  <a:gd name="T12" fmla="*/ 20 w 689"/>
                  <a:gd name="T13" fmla="*/ 129 h 225"/>
                  <a:gd name="T14" fmla="*/ 3 w 689"/>
                  <a:gd name="T15" fmla="*/ 110 h 225"/>
                  <a:gd name="T16" fmla="*/ 0 w 689"/>
                  <a:gd name="T17" fmla="*/ 87 h 225"/>
                  <a:gd name="T18" fmla="*/ 10 w 689"/>
                  <a:gd name="T19" fmla="*/ 66 h 225"/>
                  <a:gd name="T20" fmla="*/ 31 w 689"/>
                  <a:gd name="T21" fmla="*/ 46 h 225"/>
                  <a:gd name="T22" fmla="*/ 57 w 689"/>
                  <a:gd name="T23" fmla="*/ 31 h 225"/>
                  <a:gd name="T24" fmla="*/ 87 w 689"/>
                  <a:gd name="T25" fmla="*/ 16 h 225"/>
                  <a:gd name="T26" fmla="*/ 116 w 689"/>
                  <a:gd name="T27" fmla="*/ 5 h 225"/>
                  <a:gd name="T28" fmla="*/ 141 w 689"/>
                  <a:gd name="T29" fmla="*/ 0 h 225"/>
                  <a:gd name="T30" fmla="*/ 163 w 689"/>
                  <a:gd name="T31" fmla="*/ 2 h 225"/>
                  <a:gd name="T32" fmla="*/ 176 w 689"/>
                  <a:gd name="T33" fmla="*/ 19 h 225"/>
                  <a:gd name="T34" fmla="*/ 183 w 689"/>
                  <a:gd name="T35" fmla="*/ 37 h 225"/>
                  <a:gd name="T36" fmla="*/ 193 w 689"/>
                  <a:gd name="T37" fmla="*/ 56 h 225"/>
                  <a:gd name="T38" fmla="*/ 212 w 689"/>
                  <a:gd name="T39" fmla="*/ 77 h 225"/>
                  <a:gd name="T40" fmla="*/ 228 w 689"/>
                  <a:gd name="T41" fmla="*/ 92 h 225"/>
                  <a:gd name="T42" fmla="*/ 244 w 689"/>
                  <a:gd name="T43" fmla="*/ 104 h 225"/>
                  <a:gd name="T44" fmla="*/ 264 w 689"/>
                  <a:gd name="T45" fmla="*/ 114 h 225"/>
                  <a:gd name="T46" fmla="*/ 289 w 689"/>
                  <a:gd name="T47" fmla="*/ 125 h 225"/>
                  <a:gd name="T48" fmla="*/ 318 w 689"/>
                  <a:gd name="T49" fmla="*/ 136 h 225"/>
                  <a:gd name="T50" fmla="*/ 350 w 689"/>
                  <a:gd name="T51" fmla="*/ 146 h 225"/>
                  <a:gd name="T52" fmla="*/ 382 w 689"/>
                  <a:gd name="T53" fmla="*/ 155 h 225"/>
                  <a:gd name="T54" fmla="*/ 415 w 689"/>
                  <a:gd name="T55" fmla="*/ 163 h 225"/>
                  <a:gd name="T56" fmla="*/ 448 w 689"/>
                  <a:gd name="T57" fmla="*/ 170 h 225"/>
                  <a:gd name="T58" fmla="*/ 478 w 689"/>
                  <a:gd name="T59" fmla="*/ 175 h 225"/>
                  <a:gd name="T60" fmla="*/ 509 w 689"/>
                  <a:gd name="T61" fmla="*/ 181 h 225"/>
                  <a:gd name="T62" fmla="*/ 538 w 689"/>
                  <a:gd name="T63" fmla="*/ 185 h 225"/>
                  <a:gd name="T64" fmla="*/ 566 w 689"/>
                  <a:gd name="T65" fmla="*/ 190 h 225"/>
                  <a:gd name="T66" fmla="*/ 589 w 689"/>
                  <a:gd name="T67" fmla="*/ 193 h 225"/>
                  <a:gd name="T68" fmla="*/ 613 w 689"/>
                  <a:gd name="T69" fmla="*/ 197 h 225"/>
                  <a:gd name="T70" fmla="*/ 633 w 689"/>
                  <a:gd name="T71" fmla="*/ 198 h 225"/>
                  <a:gd name="T72" fmla="*/ 651 w 689"/>
                  <a:gd name="T73" fmla="*/ 200 h 225"/>
                  <a:gd name="T74" fmla="*/ 674 w 689"/>
                  <a:gd name="T75" fmla="*/ 203 h 225"/>
                  <a:gd name="T76" fmla="*/ 687 w 689"/>
                  <a:gd name="T77" fmla="*/ 203 h 225"/>
                  <a:gd name="T78" fmla="*/ 602 w 689"/>
                  <a:gd name="T79" fmla="*/ 224 h 225"/>
                  <a:gd name="T80" fmla="*/ 587 w 689"/>
                  <a:gd name="T81" fmla="*/ 223 h 225"/>
                  <a:gd name="T82" fmla="*/ 571 w 689"/>
                  <a:gd name="T83" fmla="*/ 222 h 225"/>
                  <a:gd name="T84" fmla="*/ 551 w 689"/>
                  <a:gd name="T85" fmla="*/ 220 h 225"/>
                  <a:gd name="T86" fmla="*/ 527 w 689"/>
                  <a:gd name="T87" fmla="*/ 217 h 225"/>
                  <a:gd name="T88" fmla="*/ 499 w 689"/>
                  <a:gd name="T89" fmla="*/ 214 h 225"/>
                  <a:gd name="T90" fmla="*/ 470 w 689"/>
                  <a:gd name="T91" fmla="*/ 209 h 225"/>
                  <a:gd name="T92" fmla="*/ 439 w 689"/>
                  <a:gd name="T93" fmla="*/ 204 h 225"/>
                  <a:gd name="T94" fmla="*/ 405 w 689"/>
                  <a:gd name="T95" fmla="*/ 198 h 225"/>
                  <a:gd name="T96" fmla="*/ 371 w 689"/>
                  <a:gd name="T97" fmla="*/ 191 h 225"/>
                  <a:gd name="T98" fmla="*/ 337 w 689"/>
                  <a:gd name="T99" fmla="*/ 183 h 225"/>
                  <a:gd name="T100" fmla="*/ 302 w 689"/>
                  <a:gd name="T101" fmla="*/ 174 h 225"/>
                  <a:gd name="T102" fmla="*/ 268 w 689"/>
                  <a:gd name="T103" fmla="*/ 164 h 225"/>
                  <a:gd name="T104" fmla="*/ 235 w 689"/>
                  <a:gd name="T105" fmla="*/ 153 h 225"/>
                  <a:gd name="T106" fmla="*/ 205 w 689"/>
                  <a:gd name="T107" fmla="*/ 139 h 225"/>
                  <a:gd name="T108" fmla="*/ 173 w 689"/>
                  <a:gd name="T109" fmla="*/ 125 h 22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689"/>
                  <a:gd name="T166" fmla="*/ 0 h 225"/>
                  <a:gd name="T167" fmla="*/ 689 w 689"/>
                  <a:gd name="T168" fmla="*/ 225 h 22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689" h="225">
                    <a:moveTo>
                      <a:pt x="173" y="125"/>
                    </a:moveTo>
                    <a:lnTo>
                      <a:pt x="170" y="125"/>
                    </a:lnTo>
                    <a:lnTo>
                      <a:pt x="166" y="126"/>
                    </a:lnTo>
                    <a:lnTo>
                      <a:pt x="163" y="127"/>
                    </a:lnTo>
                    <a:lnTo>
                      <a:pt x="160" y="129"/>
                    </a:lnTo>
                    <a:lnTo>
                      <a:pt x="156" y="129"/>
                    </a:lnTo>
                    <a:lnTo>
                      <a:pt x="153" y="131"/>
                    </a:lnTo>
                    <a:lnTo>
                      <a:pt x="146" y="132"/>
                    </a:lnTo>
                    <a:lnTo>
                      <a:pt x="141" y="134"/>
                    </a:lnTo>
                    <a:lnTo>
                      <a:pt x="136" y="135"/>
                    </a:lnTo>
                    <a:lnTo>
                      <a:pt x="130" y="136"/>
                    </a:lnTo>
                    <a:lnTo>
                      <a:pt x="124" y="137"/>
                    </a:lnTo>
                    <a:lnTo>
                      <a:pt x="117" y="139"/>
                    </a:lnTo>
                    <a:lnTo>
                      <a:pt x="111" y="140"/>
                    </a:lnTo>
                    <a:lnTo>
                      <a:pt x="105" y="142"/>
                    </a:lnTo>
                    <a:lnTo>
                      <a:pt x="97" y="142"/>
                    </a:lnTo>
                    <a:lnTo>
                      <a:pt x="91" y="142"/>
                    </a:lnTo>
                    <a:lnTo>
                      <a:pt x="84" y="142"/>
                    </a:lnTo>
                    <a:lnTo>
                      <a:pt x="76" y="144"/>
                    </a:lnTo>
                    <a:lnTo>
                      <a:pt x="70" y="142"/>
                    </a:lnTo>
                    <a:lnTo>
                      <a:pt x="62" y="142"/>
                    </a:lnTo>
                    <a:lnTo>
                      <a:pt x="56" y="142"/>
                    </a:lnTo>
                    <a:lnTo>
                      <a:pt x="50" y="141"/>
                    </a:lnTo>
                    <a:lnTo>
                      <a:pt x="42" y="139"/>
                    </a:lnTo>
                    <a:lnTo>
                      <a:pt x="36" y="137"/>
                    </a:lnTo>
                    <a:lnTo>
                      <a:pt x="31" y="134"/>
                    </a:lnTo>
                    <a:lnTo>
                      <a:pt x="25" y="132"/>
                    </a:lnTo>
                    <a:lnTo>
                      <a:pt x="20" y="129"/>
                    </a:lnTo>
                    <a:lnTo>
                      <a:pt x="15" y="125"/>
                    </a:lnTo>
                    <a:lnTo>
                      <a:pt x="11" y="120"/>
                    </a:lnTo>
                    <a:lnTo>
                      <a:pt x="7" y="116"/>
                    </a:lnTo>
                    <a:lnTo>
                      <a:pt x="3" y="110"/>
                    </a:lnTo>
                    <a:lnTo>
                      <a:pt x="1" y="105"/>
                    </a:lnTo>
                    <a:lnTo>
                      <a:pt x="0" y="98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" y="82"/>
                    </a:lnTo>
                    <a:lnTo>
                      <a:pt x="3" y="77"/>
                    </a:lnTo>
                    <a:lnTo>
                      <a:pt x="7" y="72"/>
                    </a:lnTo>
                    <a:lnTo>
                      <a:pt x="10" y="66"/>
                    </a:lnTo>
                    <a:lnTo>
                      <a:pt x="15" y="61"/>
                    </a:lnTo>
                    <a:lnTo>
                      <a:pt x="18" y="56"/>
                    </a:lnTo>
                    <a:lnTo>
                      <a:pt x="25" y="51"/>
                    </a:lnTo>
                    <a:lnTo>
                      <a:pt x="31" y="46"/>
                    </a:lnTo>
                    <a:lnTo>
                      <a:pt x="37" y="42"/>
                    </a:lnTo>
                    <a:lnTo>
                      <a:pt x="43" y="38"/>
                    </a:lnTo>
                    <a:lnTo>
                      <a:pt x="51" y="34"/>
                    </a:lnTo>
                    <a:lnTo>
                      <a:pt x="57" y="31"/>
                    </a:lnTo>
                    <a:lnTo>
                      <a:pt x="65" y="26"/>
                    </a:lnTo>
                    <a:lnTo>
                      <a:pt x="72" y="22"/>
                    </a:lnTo>
                    <a:lnTo>
                      <a:pt x="80" y="18"/>
                    </a:lnTo>
                    <a:lnTo>
                      <a:pt x="87" y="16"/>
                    </a:lnTo>
                    <a:lnTo>
                      <a:pt x="95" y="12"/>
                    </a:lnTo>
                    <a:lnTo>
                      <a:pt x="102" y="10"/>
                    </a:lnTo>
                    <a:lnTo>
                      <a:pt x="110" y="8"/>
                    </a:lnTo>
                    <a:lnTo>
                      <a:pt x="116" y="5"/>
                    </a:lnTo>
                    <a:lnTo>
                      <a:pt x="124" y="4"/>
                    </a:lnTo>
                    <a:lnTo>
                      <a:pt x="130" y="2"/>
                    </a:lnTo>
                    <a:lnTo>
                      <a:pt x="136" y="2"/>
                    </a:lnTo>
                    <a:lnTo>
                      <a:pt x="141" y="0"/>
                    </a:lnTo>
                    <a:lnTo>
                      <a:pt x="146" y="0"/>
                    </a:lnTo>
                    <a:lnTo>
                      <a:pt x="151" y="0"/>
                    </a:lnTo>
                    <a:lnTo>
                      <a:pt x="156" y="0"/>
                    </a:lnTo>
                    <a:lnTo>
                      <a:pt x="163" y="2"/>
                    </a:lnTo>
                    <a:lnTo>
                      <a:pt x="168" y="5"/>
                    </a:lnTo>
                    <a:lnTo>
                      <a:pt x="171" y="9"/>
                    </a:lnTo>
                    <a:lnTo>
                      <a:pt x="175" y="17"/>
                    </a:lnTo>
                    <a:lnTo>
                      <a:pt x="176" y="19"/>
                    </a:lnTo>
                    <a:lnTo>
                      <a:pt x="178" y="23"/>
                    </a:lnTo>
                    <a:lnTo>
                      <a:pt x="179" y="28"/>
                    </a:lnTo>
                    <a:lnTo>
                      <a:pt x="182" y="32"/>
                    </a:lnTo>
                    <a:lnTo>
                      <a:pt x="183" y="37"/>
                    </a:lnTo>
                    <a:lnTo>
                      <a:pt x="185" y="41"/>
                    </a:lnTo>
                    <a:lnTo>
                      <a:pt x="188" y="46"/>
                    </a:lnTo>
                    <a:lnTo>
                      <a:pt x="192" y="51"/>
                    </a:lnTo>
                    <a:lnTo>
                      <a:pt x="193" y="56"/>
                    </a:lnTo>
                    <a:lnTo>
                      <a:pt x="198" y="61"/>
                    </a:lnTo>
                    <a:lnTo>
                      <a:pt x="202" y="66"/>
                    </a:lnTo>
                    <a:lnTo>
                      <a:pt x="207" y="72"/>
                    </a:lnTo>
                    <a:lnTo>
                      <a:pt x="212" y="77"/>
                    </a:lnTo>
                    <a:lnTo>
                      <a:pt x="218" y="83"/>
                    </a:lnTo>
                    <a:lnTo>
                      <a:pt x="220" y="86"/>
                    </a:lnTo>
                    <a:lnTo>
                      <a:pt x="224" y="88"/>
                    </a:lnTo>
                    <a:lnTo>
                      <a:pt x="228" y="92"/>
                    </a:lnTo>
                    <a:lnTo>
                      <a:pt x="232" y="95"/>
                    </a:lnTo>
                    <a:lnTo>
                      <a:pt x="235" y="97"/>
                    </a:lnTo>
                    <a:lnTo>
                      <a:pt x="240" y="100"/>
                    </a:lnTo>
                    <a:lnTo>
                      <a:pt x="244" y="104"/>
                    </a:lnTo>
                    <a:lnTo>
                      <a:pt x="249" y="106"/>
                    </a:lnTo>
                    <a:lnTo>
                      <a:pt x="254" y="109"/>
                    </a:lnTo>
                    <a:lnTo>
                      <a:pt x="259" y="111"/>
                    </a:lnTo>
                    <a:lnTo>
                      <a:pt x="264" y="114"/>
                    </a:lnTo>
                    <a:lnTo>
                      <a:pt x="271" y="117"/>
                    </a:lnTo>
                    <a:lnTo>
                      <a:pt x="277" y="120"/>
                    </a:lnTo>
                    <a:lnTo>
                      <a:pt x="283" y="122"/>
                    </a:lnTo>
                    <a:lnTo>
                      <a:pt x="289" y="125"/>
                    </a:lnTo>
                    <a:lnTo>
                      <a:pt x="297" y="129"/>
                    </a:lnTo>
                    <a:lnTo>
                      <a:pt x="303" y="131"/>
                    </a:lnTo>
                    <a:lnTo>
                      <a:pt x="311" y="134"/>
                    </a:lnTo>
                    <a:lnTo>
                      <a:pt x="318" y="136"/>
                    </a:lnTo>
                    <a:lnTo>
                      <a:pt x="327" y="140"/>
                    </a:lnTo>
                    <a:lnTo>
                      <a:pt x="335" y="142"/>
                    </a:lnTo>
                    <a:lnTo>
                      <a:pt x="342" y="144"/>
                    </a:lnTo>
                    <a:lnTo>
                      <a:pt x="350" y="146"/>
                    </a:lnTo>
                    <a:lnTo>
                      <a:pt x="358" y="149"/>
                    </a:lnTo>
                    <a:lnTo>
                      <a:pt x="366" y="151"/>
                    </a:lnTo>
                    <a:lnTo>
                      <a:pt x="375" y="154"/>
                    </a:lnTo>
                    <a:lnTo>
                      <a:pt x="382" y="155"/>
                    </a:lnTo>
                    <a:lnTo>
                      <a:pt x="391" y="158"/>
                    </a:lnTo>
                    <a:lnTo>
                      <a:pt x="399" y="159"/>
                    </a:lnTo>
                    <a:lnTo>
                      <a:pt x="407" y="161"/>
                    </a:lnTo>
                    <a:lnTo>
                      <a:pt x="415" y="163"/>
                    </a:lnTo>
                    <a:lnTo>
                      <a:pt x="422" y="165"/>
                    </a:lnTo>
                    <a:lnTo>
                      <a:pt x="431" y="166"/>
                    </a:lnTo>
                    <a:lnTo>
                      <a:pt x="439" y="169"/>
                    </a:lnTo>
                    <a:lnTo>
                      <a:pt x="448" y="170"/>
                    </a:lnTo>
                    <a:lnTo>
                      <a:pt x="455" y="171"/>
                    </a:lnTo>
                    <a:lnTo>
                      <a:pt x="463" y="173"/>
                    </a:lnTo>
                    <a:lnTo>
                      <a:pt x="470" y="175"/>
                    </a:lnTo>
                    <a:lnTo>
                      <a:pt x="478" y="175"/>
                    </a:lnTo>
                    <a:lnTo>
                      <a:pt x="487" y="178"/>
                    </a:lnTo>
                    <a:lnTo>
                      <a:pt x="493" y="178"/>
                    </a:lnTo>
                    <a:lnTo>
                      <a:pt x="500" y="180"/>
                    </a:lnTo>
                    <a:lnTo>
                      <a:pt x="509" y="181"/>
                    </a:lnTo>
                    <a:lnTo>
                      <a:pt x="517" y="183"/>
                    </a:lnTo>
                    <a:lnTo>
                      <a:pt x="524" y="183"/>
                    </a:lnTo>
                    <a:lnTo>
                      <a:pt x="530" y="184"/>
                    </a:lnTo>
                    <a:lnTo>
                      <a:pt x="538" y="185"/>
                    </a:lnTo>
                    <a:lnTo>
                      <a:pt x="544" y="186"/>
                    </a:lnTo>
                    <a:lnTo>
                      <a:pt x="551" y="188"/>
                    </a:lnTo>
                    <a:lnTo>
                      <a:pt x="558" y="189"/>
                    </a:lnTo>
                    <a:lnTo>
                      <a:pt x="566" y="190"/>
                    </a:lnTo>
                    <a:lnTo>
                      <a:pt x="572" y="191"/>
                    </a:lnTo>
                    <a:lnTo>
                      <a:pt x="578" y="191"/>
                    </a:lnTo>
                    <a:lnTo>
                      <a:pt x="584" y="193"/>
                    </a:lnTo>
                    <a:lnTo>
                      <a:pt x="589" y="193"/>
                    </a:lnTo>
                    <a:lnTo>
                      <a:pt x="596" y="194"/>
                    </a:lnTo>
                    <a:lnTo>
                      <a:pt x="602" y="194"/>
                    </a:lnTo>
                    <a:lnTo>
                      <a:pt x="608" y="195"/>
                    </a:lnTo>
                    <a:lnTo>
                      <a:pt x="613" y="197"/>
                    </a:lnTo>
                    <a:lnTo>
                      <a:pt x="620" y="197"/>
                    </a:lnTo>
                    <a:lnTo>
                      <a:pt x="623" y="197"/>
                    </a:lnTo>
                    <a:lnTo>
                      <a:pt x="628" y="198"/>
                    </a:lnTo>
                    <a:lnTo>
                      <a:pt x="633" y="198"/>
                    </a:lnTo>
                    <a:lnTo>
                      <a:pt x="638" y="199"/>
                    </a:lnTo>
                    <a:lnTo>
                      <a:pt x="642" y="199"/>
                    </a:lnTo>
                    <a:lnTo>
                      <a:pt x="647" y="199"/>
                    </a:lnTo>
                    <a:lnTo>
                      <a:pt x="651" y="200"/>
                    </a:lnTo>
                    <a:lnTo>
                      <a:pt x="656" y="200"/>
                    </a:lnTo>
                    <a:lnTo>
                      <a:pt x="662" y="200"/>
                    </a:lnTo>
                    <a:lnTo>
                      <a:pt x="670" y="202"/>
                    </a:lnTo>
                    <a:lnTo>
                      <a:pt x="674" y="203"/>
                    </a:lnTo>
                    <a:lnTo>
                      <a:pt x="679" y="203"/>
                    </a:lnTo>
                    <a:lnTo>
                      <a:pt x="682" y="203"/>
                    </a:lnTo>
                    <a:lnTo>
                      <a:pt x="686" y="203"/>
                    </a:lnTo>
                    <a:lnTo>
                      <a:pt x="687" y="203"/>
                    </a:lnTo>
                    <a:lnTo>
                      <a:pt x="689" y="204"/>
                    </a:lnTo>
                    <a:lnTo>
                      <a:pt x="606" y="225"/>
                    </a:lnTo>
                    <a:lnTo>
                      <a:pt x="604" y="224"/>
                    </a:lnTo>
                    <a:lnTo>
                      <a:pt x="602" y="224"/>
                    </a:lnTo>
                    <a:lnTo>
                      <a:pt x="598" y="223"/>
                    </a:lnTo>
                    <a:lnTo>
                      <a:pt x="593" y="223"/>
                    </a:lnTo>
                    <a:lnTo>
                      <a:pt x="589" y="223"/>
                    </a:lnTo>
                    <a:lnTo>
                      <a:pt x="587" y="223"/>
                    </a:lnTo>
                    <a:lnTo>
                      <a:pt x="583" y="222"/>
                    </a:lnTo>
                    <a:lnTo>
                      <a:pt x="579" y="222"/>
                    </a:lnTo>
                    <a:lnTo>
                      <a:pt x="576" y="222"/>
                    </a:lnTo>
                    <a:lnTo>
                      <a:pt x="571" y="222"/>
                    </a:lnTo>
                    <a:lnTo>
                      <a:pt x="566" y="222"/>
                    </a:lnTo>
                    <a:lnTo>
                      <a:pt x="562" y="222"/>
                    </a:lnTo>
                    <a:lnTo>
                      <a:pt x="556" y="220"/>
                    </a:lnTo>
                    <a:lnTo>
                      <a:pt x="551" y="220"/>
                    </a:lnTo>
                    <a:lnTo>
                      <a:pt x="544" y="218"/>
                    </a:lnTo>
                    <a:lnTo>
                      <a:pt x="539" y="218"/>
                    </a:lnTo>
                    <a:lnTo>
                      <a:pt x="533" y="217"/>
                    </a:lnTo>
                    <a:lnTo>
                      <a:pt x="527" y="217"/>
                    </a:lnTo>
                    <a:lnTo>
                      <a:pt x="520" y="215"/>
                    </a:lnTo>
                    <a:lnTo>
                      <a:pt x="514" y="215"/>
                    </a:lnTo>
                    <a:lnTo>
                      <a:pt x="507" y="214"/>
                    </a:lnTo>
                    <a:lnTo>
                      <a:pt x="499" y="214"/>
                    </a:lnTo>
                    <a:lnTo>
                      <a:pt x="493" y="212"/>
                    </a:lnTo>
                    <a:lnTo>
                      <a:pt x="485" y="212"/>
                    </a:lnTo>
                    <a:lnTo>
                      <a:pt x="478" y="210"/>
                    </a:lnTo>
                    <a:lnTo>
                      <a:pt x="470" y="209"/>
                    </a:lnTo>
                    <a:lnTo>
                      <a:pt x="463" y="209"/>
                    </a:lnTo>
                    <a:lnTo>
                      <a:pt x="455" y="208"/>
                    </a:lnTo>
                    <a:lnTo>
                      <a:pt x="448" y="205"/>
                    </a:lnTo>
                    <a:lnTo>
                      <a:pt x="439" y="204"/>
                    </a:lnTo>
                    <a:lnTo>
                      <a:pt x="430" y="203"/>
                    </a:lnTo>
                    <a:lnTo>
                      <a:pt x="422" y="202"/>
                    </a:lnTo>
                    <a:lnTo>
                      <a:pt x="414" y="199"/>
                    </a:lnTo>
                    <a:lnTo>
                      <a:pt x="405" y="198"/>
                    </a:lnTo>
                    <a:lnTo>
                      <a:pt x="397" y="197"/>
                    </a:lnTo>
                    <a:lnTo>
                      <a:pt x="389" y="195"/>
                    </a:lnTo>
                    <a:lnTo>
                      <a:pt x="380" y="193"/>
                    </a:lnTo>
                    <a:lnTo>
                      <a:pt x="371" y="191"/>
                    </a:lnTo>
                    <a:lnTo>
                      <a:pt x="364" y="189"/>
                    </a:lnTo>
                    <a:lnTo>
                      <a:pt x="355" y="188"/>
                    </a:lnTo>
                    <a:lnTo>
                      <a:pt x="346" y="185"/>
                    </a:lnTo>
                    <a:lnTo>
                      <a:pt x="337" y="183"/>
                    </a:lnTo>
                    <a:lnTo>
                      <a:pt x="328" y="181"/>
                    </a:lnTo>
                    <a:lnTo>
                      <a:pt x="320" y="180"/>
                    </a:lnTo>
                    <a:lnTo>
                      <a:pt x="311" y="176"/>
                    </a:lnTo>
                    <a:lnTo>
                      <a:pt x="302" y="174"/>
                    </a:lnTo>
                    <a:lnTo>
                      <a:pt x="293" y="171"/>
                    </a:lnTo>
                    <a:lnTo>
                      <a:pt x="286" y="169"/>
                    </a:lnTo>
                    <a:lnTo>
                      <a:pt x="277" y="166"/>
                    </a:lnTo>
                    <a:lnTo>
                      <a:pt x="268" y="164"/>
                    </a:lnTo>
                    <a:lnTo>
                      <a:pt x="259" y="160"/>
                    </a:lnTo>
                    <a:lnTo>
                      <a:pt x="252" y="159"/>
                    </a:lnTo>
                    <a:lnTo>
                      <a:pt x="243" y="155"/>
                    </a:lnTo>
                    <a:lnTo>
                      <a:pt x="235" y="153"/>
                    </a:lnTo>
                    <a:lnTo>
                      <a:pt x="228" y="149"/>
                    </a:lnTo>
                    <a:lnTo>
                      <a:pt x="220" y="145"/>
                    </a:lnTo>
                    <a:lnTo>
                      <a:pt x="213" y="142"/>
                    </a:lnTo>
                    <a:lnTo>
                      <a:pt x="205" y="139"/>
                    </a:lnTo>
                    <a:lnTo>
                      <a:pt x="198" y="136"/>
                    </a:lnTo>
                    <a:lnTo>
                      <a:pt x="192" y="132"/>
                    </a:lnTo>
                    <a:lnTo>
                      <a:pt x="173" y="125"/>
                    </a:lnTo>
                    <a:close/>
                  </a:path>
                </a:pathLst>
              </a:custGeom>
              <a:solidFill>
                <a:srgbClr val="A67A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401" name="Freeform 84"/>
              <p:cNvSpPr>
                <a:spLocks/>
              </p:cNvSpPr>
              <p:nvPr/>
            </p:nvSpPr>
            <p:spPr bwMode="auto">
              <a:xfrm>
                <a:off x="3094" y="2952"/>
                <a:ext cx="443" cy="144"/>
              </a:xfrm>
              <a:custGeom>
                <a:avLst/>
                <a:gdLst>
                  <a:gd name="T0" fmla="*/ 17 w 1327"/>
                  <a:gd name="T1" fmla="*/ 398 h 432"/>
                  <a:gd name="T2" fmla="*/ 49 w 1327"/>
                  <a:gd name="T3" fmla="*/ 372 h 432"/>
                  <a:gd name="T4" fmla="*/ 91 w 1327"/>
                  <a:gd name="T5" fmla="*/ 332 h 432"/>
                  <a:gd name="T6" fmla="*/ 116 w 1327"/>
                  <a:gd name="T7" fmla="*/ 305 h 432"/>
                  <a:gd name="T8" fmla="*/ 137 w 1327"/>
                  <a:gd name="T9" fmla="*/ 279 h 432"/>
                  <a:gd name="T10" fmla="*/ 155 w 1327"/>
                  <a:gd name="T11" fmla="*/ 252 h 432"/>
                  <a:gd name="T12" fmla="*/ 170 w 1327"/>
                  <a:gd name="T13" fmla="*/ 225 h 432"/>
                  <a:gd name="T14" fmla="*/ 183 w 1327"/>
                  <a:gd name="T15" fmla="*/ 195 h 432"/>
                  <a:gd name="T16" fmla="*/ 201 w 1327"/>
                  <a:gd name="T17" fmla="*/ 162 h 432"/>
                  <a:gd name="T18" fmla="*/ 226 w 1327"/>
                  <a:gd name="T19" fmla="*/ 128 h 432"/>
                  <a:gd name="T20" fmla="*/ 254 w 1327"/>
                  <a:gd name="T21" fmla="*/ 95 h 432"/>
                  <a:gd name="T22" fmla="*/ 289 w 1327"/>
                  <a:gd name="T23" fmla="*/ 64 h 432"/>
                  <a:gd name="T24" fmla="*/ 330 w 1327"/>
                  <a:gd name="T25" fmla="*/ 39 h 432"/>
                  <a:gd name="T26" fmla="*/ 379 w 1327"/>
                  <a:gd name="T27" fmla="*/ 17 h 432"/>
                  <a:gd name="T28" fmla="*/ 433 w 1327"/>
                  <a:gd name="T29" fmla="*/ 4 h 432"/>
                  <a:gd name="T30" fmla="*/ 496 w 1327"/>
                  <a:gd name="T31" fmla="*/ 0 h 432"/>
                  <a:gd name="T32" fmla="*/ 568 w 1327"/>
                  <a:gd name="T33" fmla="*/ 5 h 432"/>
                  <a:gd name="T34" fmla="*/ 645 w 1327"/>
                  <a:gd name="T35" fmla="*/ 24 h 432"/>
                  <a:gd name="T36" fmla="*/ 723 w 1327"/>
                  <a:gd name="T37" fmla="*/ 48 h 432"/>
                  <a:gd name="T38" fmla="*/ 793 w 1327"/>
                  <a:gd name="T39" fmla="*/ 73 h 432"/>
                  <a:gd name="T40" fmla="*/ 860 w 1327"/>
                  <a:gd name="T41" fmla="*/ 100 h 432"/>
                  <a:gd name="T42" fmla="*/ 923 w 1327"/>
                  <a:gd name="T43" fmla="*/ 129 h 432"/>
                  <a:gd name="T44" fmla="*/ 982 w 1327"/>
                  <a:gd name="T45" fmla="*/ 162 h 432"/>
                  <a:gd name="T46" fmla="*/ 1037 w 1327"/>
                  <a:gd name="T47" fmla="*/ 196 h 432"/>
                  <a:gd name="T48" fmla="*/ 1092 w 1327"/>
                  <a:gd name="T49" fmla="*/ 232 h 432"/>
                  <a:gd name="T50" fmla="*/ 1146 w 1327"/>
                  <a:gd name="T51" fmla="*/ 271 h 432"/>
                  <a:gd name="T52" fmla="*/ 1199 w 1327"/>
                  <a:gd name="T53" fmla="*/ 312 h 432"/>
                  <a:gd name="T54" fmla="*/ 1253 w 1327"/>
                  <a:gd name="T55" fmla="*/ 356 h 432"/>
                  <a:gd name="T56" fmla="*/ 1263 w 1327"/>
                  <a:gd name="T57" fmla="*/ 431 h 432"/>
                  <a:gd name="T58" fmla="*/ 1238 w 1327"/>
                  <a:gd name="T59" fmla="*/ 410 h 432"/>
                  <a:gd name="T60" fmla="*/ 1210 w 1327"/>
                  <a:gd name="T61" fmla="*/ 387 h 432"/>
                  <a:gd name="T62" fmla="*/ 1179 w 1327"/>
                  <a:gd name="T63" fmla="*/ 364 h 432"/>
                  <a:gd name="T64" fmla="*/ 1142 w 1327"/>
                  <a:gd name="T65" fmla="*/ 337 h 432"/>
                  <a:gd name="T66" fmla="*/ 1100 w 1327"/>
                  <a:gd name="T67" fmla="*/ 308 h 432"/>
                  <a:gd name="T68" fmla="*/ 1056 w 1327"/>
                  <a:gd name="T69" fmla="*/ 279 h 432"/>
                  <a:gd name="T70" fmla="*/ 1008 w 1327"/>
                  <a:gd name="T71" fmla="*/ 250 h 432"/>
                  <a:gd name="T72" fmla="*/ 959 w 1327"/>
                  <a:gd name="T73" fmla="*/ 225 h 432"/>
                  <a:gd name="T74" fmla="*/ 910 w 1327"/>
                  <a:gd name="T75" fmla="*/ 202 h 432"/>
                  <a:gd name="T76" fmla="*/ 883 w 1327"/>
                  <a:gd name="T77" fmla="*/ 190 h 432"/>
                  <a:gd name="T78" fmla="*/ 851 w 1327"/>
                  <a:gd name="T79" fmla="*/ 175 h 432"/>
                  <a:gd name="T80" fmla="*/ 807 w 1327"/>
                  <a:gd name="T81" fmla="*/ 157 h 432"/>
                  <a:gd name="T82" fmla="*/ 753 w 1327"/>
                  <a:gd name="T83" fmla="*/ 139 h 432"/>
                  <a:gd name="T84" fmla="*/ 692 w 1327"/>
                  <a:gd name="T85" fmla="*/ 123 h 432"/>
                  <a:gd name="T86" fmla="*/ 625 w 1327"/>
                  <a:gd name="T87" fmla="*/ 109 h 432"/>
                  <a:gd name="T88" fmla="*/ 556 w 1327"/>
                  <a:gd name="T89" fmla="*/ 102 h 432"/>
                  <a:gd name="T90" fmla="*/ 486 w 1327"/>
                  <a:gd name="T91" fmla="*/ 102 h 432"/>
                  <a:gd name="T92" fmla="*/ 417 w 1327"/>
                  <a:gd name="T93" fmla="*/ 113 h 432"/>
                  <a:gd name="T94" fmla="*/ 353 w 1327"/>
                  <a:gd name="T95" fmla="*/ 138 h 432"/>
                  <a:gd name="T96" fmla="*/ 322 w 1327"/>
                  <a:gd name="T97" fmla="*/ 157 h 432"/>
                  <a:gd name="T98" fmla="*/ 293 w 1327"/>
                  <a:gd name="T99" fmla="*/ 181 h 432"/>
                  <a:gd name="T100" fmla="*/ 256 w 1327"/>
                  <a:gd name="T101" fmla="*/ 213 h 432"/>
                  <a:gd name="T102" fmla="*/ 219 w 1327"/>
                  <a:gd name="T103" fmla="*/ 254 h 432"/>
                  <a:gd name="T104" fmla="*/ 194 w 1327"/>
                  <a:gd name="T105" fmla="*/ 288 h 432"/>
                  <a:gd name="T106" fmla="*/ 162 w 1327"/>
                  <a:gd name="T107" fmla="*/ 328 h 432"/>
                  <a:gd name="T108" fmla="*/ 122 w 1327"/>
                  <a:gd name="T109" fmla="*/ 366 h 432"/>
                  <a:gd name="T110" fmla="*/ 81 w 1327"/>
                  <a:gd name="T111" fmla="*/ 396 h 432"/>
                  <a:gd name="T112" fmla="*/ 45 w 1327"/>
                  <a:gd name="T113" fmla="*/ 417 h 432"/>
                  <a:gd name="T114" fmla="*/ 24 w 1327"/>
                  <a:gd name="T115" fmla="*/ 430 h 43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327"/>
                  <a:gd name="T175" fmla="*/ 0 h 432"/>
                  <a:gd name="T176" fmla="*/ 1327 w 1327"/>
                  <a:gd name="T177" fmla="*/ 432 h 432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327" h="432">
                    <a:moveTo>
                      <a:pt x="0" y="411"/>
                    </a:moveTo>
                    <a:lnTo>
                      <a:pt x="1" y="410"/>
                    </a:lnTo>
                    <a:lnTo>
                      <a:pt x="5" y="407"/>
                    </a:lnTo>
                    <a:lnTo>
                      <a:pt x="8" y="405"/>
                    </a:lnTo>
                    <a:lnTo>
                      <a:pt x="12" y="402"/>
                    </a:lnTo>
                    <a:lnTo>
                      <a:pt x="17" y="398"/>
                    </a:lnTo>
                    <a:lnTo>
                      <a:pt x="22" y="396"/>
                    </a:lnTo>
                    <a:lnTo>
                      <a:pt x="25" y="391"/>
                    </a:lnTo>
                    <a:lnTo>
                      <a:pt x="32" y="387"/>
                    </a:lnTo>
                    <a:lnTo>
                      <a:pt x="37" y="382"/>
                    </a:lnTo>
                    <a:lnTo>
                      <a:pt x="43" y="377"/>
                    </a:lnTo>
                    <a:lnTo>
                      <a:pt x="49" y="372"/>
                    </a:lnTo>
                    <a:lnTo>
                      <a:pt x="55" y="366"/>
                    </a:lnTo>
                    <a:lnTo>
                      <a:pt x="63" y="359"/>
                    </a:lnTo>
                    <a:lnTo>
                      <a:pt x="70" y="354"/>
                    </a:lnTo>
                    <a:lnTo>
                      <a:pt x="77" y="347"/>
                    </a:lnTo>
                    <a:lnTo>
                      <a:pt x="84" y="339"/>
                    </a:lnTo>
                    <a:lnTo>
                      <a:pt x="91" y="332"/>
                    </a:lnTo>
                    <a:lnTo>
                      <a:pt x="99" y="324"/>
                    </a:lnTo>
                    <a:lnTo>
                      <a:pt x="102" y="320"/>
                    </a:lnTo>
                    <a:lnTo>
                      <a:pt x="106" y="317"/>
                    </a:lnTo>
                    <a:lnTo>
                      <a:pt x="109" y="313"/>
                    </a:lnTo>
                    <a:lnTo>
                      <a:pt x="113" y="309"/>
                    </a:lnTo>
                    <a:lnTo>
                      <a:pt x="116" y="305"/>
                    </a:lnTo>
                    <a:lnTo>
                      <a:pt x="121" y="300"/>
                    </a:lnTo>
                    <a:lnTo>
                      <a:pt x="123" y="296"/>
                    </a:lnTo>
                    <a:lnTo>
                      <a:pt x="127" y="293"/>
                    </a:lnTo>
                    <a:lnTo>
                      <a:pt x="129" y="288"/>
                    </a:lnTo>
                    <a:lnTo>
                      <a:pt x="133" y="284"/>
                    </a:lnTo>
                    <a:lnTo>
                      <a:pt x="137" y="279"/>
                    </a:lnTo>
                    <a:lnTo>
                      <a:pt x="140" y="275"/>
                    </a:lnTo>
                    <a:lnTo>
                      <a:pt x="143" y="270"/>
                    </a:lnTo>
                    <a:lnTo>
                      <a:pt x="146" y="266"/>
                    </a:lnTo>
                    <a:lnTo>
                      <a:pt x="150" y="261"/>
                    </a:lnTo>
                    <a:lnTo>
                      <a:pt x="152" y="257"/>
                    </a:lnTo>
                    <a:lnTo>
                      <a:pt x="155" y="252"/>
                    </a:lnTo>
                    <a:lnTo>
                      <a:pt x="157" y="249"/>
                    </a:lnTo>
                    <a:lnTo>
                      <a:pt x="161" y="244"/>
                    </a:lnTo>
                    <a:lnTo>
                      <a:pt x="163" y="239"/>
                    </a:lnTo>
                    <a:lnTo>
                      <a:pt x="166" y="234"/>
                    </a:lnTo>
                    <a:lnTo>
                      <a:pt x="167" y="230"/>
                    </a:lnTo>
                    <a:lnTo>
                      <a:pt x="170" y="225"/>
                    </a:lnTo>
                    <a:lnTo>
                      <a:pt x="172" y="221"/>
                    </a:lnTo>
                    <a:lnTo>
                      <a:pt x="173" y="215"/>
                    </a:lnTo>
                    <a:lnTo>
                      <a:pt x="176" y="210"/>
                    </a:lnTo>
                    <a:lnTo>
                      <a:pt x="178" y="205"/>
                    </a:lnTo>
                    <a:lnTo>
                      <a:pt x="181" y="200"/>
                    </a:lnTo>
                    <a:lnTo>
                      <a:pt x="183" y="195"/>
                    </a:lnTo>
                    <a:lnTo>
                      <a:pt x="186" y="190"/>
                    </a:lnTo>
                    <a:lnTo>
                      <a:pt x="188" y="183"/>
                    </a:lnTo>
                    <a:lnTo>
                      <a:pt x="192" y="178"/>
                    </a:lnTo>
                    <a:lnTo>
                      <a:pt x="195" y="173"/>
                    </a:lnTo>
                    <a:lnTo>
                      <a:pt x="199" y="167"/>
                    </a:lnTo>
                    <a:lnTo>
                      <a:pt x="201" y="162"/>
                    </a:lnTo>
                    <a:lnTo>
                      <a:pt x="205" y="157"/>
                    </a:lnTo>
                    <a:lnTo>
                      <a:pt x="209" y="151"/>
                    </a:lnTo>
                    <a:lnTo>
                      <a:pt x="212" y="146"/>
                    </a:lnTo>
                    <a:lnTo>
                      <a:pt x="217" y="139"/>
                    </a:lnTo>
                    <a:lnTo>
                      <a:pt x="221" y="134"/>
                    </a:lnTo>
                    <a:lnTo>
                      <a:pt x="226" y="128"/>
                    </a:lnTo>
                    <a:lnTo>
                      <a:pt x="230" y="123"/>
                    </a:lnTo>
                    <a:lnTo>
                      <a:pt x="234" y="117"/>
                    </a:lnTo>
                    <a:lnTo>
                      <a:pt x="239" y="112"/>
                    </a:lnTo>
                    <a:lnTo>
                      <a:pt x="244" y="107"/>
                    </a:lnTo>
                    <a:lnTo>
                      <a:pt x="249" y="102"/>
                    </a:lnTo>
                    <a:lnTo>
                      <a:pt x="254" y="95"/>
                    </a:lnTo>
                    <a:lnTo>
                      <a:pt x="260" y="90"/>
                    </a:lnTo>
                    <a:lnTo>
                      <a:pt x="265" y="85"/>
                    </a:lnTo>
                    <a:lnTo>
                      <a:pt x="271" y="80"/>
                    </a:lnTo>
                    <a:lnTo>
                      <a:pt x="276" y="74"/>
                    </a:lnTo>
                    <a:lnTo>
                      <a:pt x="283" y="70"/>
                    </a:lnTo>
                    <a:lnTo>
                      <a:pt x="289" y="64"/>
                    </a:lnTo>
                    <a:lnTo>
                      <a:pt x="295" y="60"/>
                    </a:lnTo>
                    <a:lnTo>
                      <a:pt x="303" y="56"/>
                    </a:lnTo>
                    <a:lnTo>
                      <a:pt x="310" y="51"/>
                    </a:lnTo>
                    <a:lnTo>
                      <a:pt x="317" y="46"/>
                    </a:lnTo>
                    <a:lnTo>
                      <a:pt x="323" y="43"/>
                    </a:lnTo>
                    <a:lnTo>
                      <a:pt x="330" y="39"/>
                    </a:lnTo>
                    <a:lnTo>
                      <a:pt x="338" y="35"/>
                    </a:lnTo>
                    <a:lnTo>
                      <a:pt x="345" y="30"/>
                    </a:lnTo>
                    <a:lnTo>
                      <a:pt x="354" y="27"/>
                    </a:lnTo>
                    <a:lnTo>
                      <a:pt x="362" y="24"/>
                    </a:lnTo>
                    <a:lnTo>
                      <a:pt x="370" y="20"/>
                    </a:lnTo>
                    <a:lnTo>
                      <a:pt x="379" y="17"/>
                    </a:lnTo>
                    <a:lnTo>
                      <a:pt x="388" y="14"/>
                    </a:lnTo>
                    <a:lnTo>
                      <a:pt x="396" y="11"/>
                    </a:lnTo>
                    <a:lnTo>
                      <a:pt x="406" y="10"/>
                    </a:lnTo>
                    <a:lnTo>
                      <a:pt x="414" y="7"/>
                    </a:lnTo>
                    <a:lnTo>
                      <a:pt x="424" y="5"/>
                    </a:lnTo>
                    <a:lnTo>
                      <a:pt x="433" y="4"/>
                    </a:lnTo>
                    <a:lnTo>
                      <a:pt x="445" y="2"/>
                    </a:lnTo>
                    <a:lnTo>
                      <a:pt x="453" y="1"/>
                    </a:lnTo>
                    <a:lnTo>
                      <a:pt x="463" y="0"/>
                    </a:lnTo>
                    <a:lnTo>
                      <a:pt x="475" y="0"/>
                    </a:lnTo>
                    <a:lnTo>
                      <a:pt x="486" y="0"/>
                    </a:lnTo>
                    <a:lnTo>
                      <a:pt x="496" y="0"/>
                    </a:lnTo>
                    <a:lnTo>
                      <a:pt x="507" y="0"/>
                    </a:lnTo>
                    <a:lnTo>
                      <a:pt x="519" y="0"/>
                    </a:lnTo>
                    <a:lnTo>
                      <a:pt x="531" y="1"/>
                    </a:lnTo>
                    <a:lnTo>
                      <a:pt x="542" y="1"/>
                    </a:lnTo>
                    <a:lnTo>
                      <a:pt x="554" y="2"/>
                    </a:lnTo>
                    <a:lnTo>
                      <a:pt x="568" y="5"/>
                    </a:lnTo>
                    <a:lnTo>
                      <a:pt x="580" y="7"/>
                    </a:lnTo>
                    <a:lnTo>
                      <a:pt x="593" y="10"/>
                    </a:lnTo>
                    <a:lnTo>
                      <a:pt x="605" y="12"/>
                    </a:lnTo>
                    <a:lnTo>
                      <a:pt x="619" y="16"/>
                    </a:lnTo>
                    <a:lnTo>
                      <a:pt x="633" y="20"/>
                    </a:lnTo>
                    <a:lnTo>
                      <a:pt x="645" y="24"/>
                    </a:lnTo>
                    <a:lnTo>
                      <a:pt x="659" y="27"/>
                    </a:lnTo>
                    <a:lnTo>
                      <a:pt x="672" y="31"/>
                    </a:lnTo>
                    <a:lnTo>
                      <a:pt x="686" y="35"/>
                    </a:lnTo>
                    <a:lnTo>
                      <a:pt x="697" y="39"/>
                    </a:lnTo>
                    <a:lnTo>
                      <a:pt x="709" y="44"/>
                    </a:lnTo>
                    <a:lnTo>
                      <a:pt x="723" y="48"/>
                    </a:lnTo>
                    <a:lnTo>
                      <a:pt x="736" y="51"/>
                    </a:lnTo>
                    <a:lnTo>
                      <a:pt x="747" y="56"/>
                    </a:lnTo>
                    <a:lnTo>
                      <a:pt x="758" y="60"/>
                    </a:lnTo>
                    <a:lnTo>
                      <a:pt x="771" y="64"/>
                    </a:lnTo>
                    <a:lnTo>
                      <a:pt x="782" y="69"/>
                    </a:lnTo>
                    <a:lnTo>
                      <a:pt x="793" y="73"/>
                    </a:lnTo>
                    <a:lnTo>
                      <a:pt x="805" y="78"/>
                    </a:lnTo>
                    <a:lnTo>
                      <a:pt x="816" y="83"/>
                    </a:lnTo>
                    <a:lnTo>
                      <a:pt x="829" y="88"/>
                    </a:lnTo>
                    <a:lnTo>
                      <a:pt x="839" y="92"/>
                    </a:lnTo>
                    <a:lnTo>
                      <a:pt x="849" y="95"/>
                    </a:lnTo>
                    <a:lnTo>
                      <a:pt x="860" y="100"/>
                    </a:lnTo>
                    <a:lnTo>
                      <a:pt x="871" y="105"/>
                    </a:lnTo>
                    <a:lnTo>
                      <a:pt x="881" y="110"/>
                    </a:lnTo>
                    <a:lnTo>
                      <a:pt x="891" y="115"/>
                    </a:lnTo>
                    <a:lnTo>
                      <a:pt x="903" y="119"/>
                    </a:lnTo>
                    <a:lnTo>
                      <a:pt x="913" y="126"/>
                    </a:lnTo>
                    <a:lnTo>
                      <a:pt x="923" y="129"/>
                    </a:lnTo>
                    <a:lnTo>
                      <a:pt x="933" y="136"/>
                    </a:lnTo>
                    <a:lnTo>
                      <a:pt x="943" y="141"/>
                    </a:lnTo>
                    <a:lnTo>
                      <a:pt x="953" y="146"/>
                    </a:lnTo>
                    <a:lnTo>
                      <a:pt x="962" y="151"/>
                    </a:lnTo>
                    <a:lnTo>
                      <a:pt x="972" y="157"/>
                    </a:lnTo>
                    <a:lnTo>
                      <a:pt x="982" y="162"/>
                    </a:lnTo>
                    <a:lnTo>
                      <a:pt x="992" y="168"/>
                    </a:lnTo>
                    <a:lnTo>
                      <a:pt x="1001" y="173"/>
                    </a:lnTo>
                    <a:lnTo>
                      <a:pt x="1011" y="178"/>
                    </a:lnTo>
                    <a:lnTo>
                      <a:pt x="1019" y="183"/>
                    </a:lnTo>
                    <a:lnTo>
                      <a:pt x="1028" y="190"/>
                    </a:lnTo>
                    <a:lnTo>
                      <a:pt x="1037" y="196"/>
                    </a:lnTo>
                    <a:lnTo>
                      <a:pt x="1047" y="201"/>
                    </a:lnTo>
                    <a:lnTo>
                      <a:pt x="1056" y="207"/>
                    </a:lnTo>
                    <a:lnTo>
                      <a:pt x="1066" y="213"/>
                    </a:lnTo>
                    <a:lnTo>
                      <a:pt x="1073" y="219"/>
                    </a:lnTo>
                    <a:lnTo>
                      <a:pt x="1083" y="226"/>
                    </a:lnTo>
                    <a:lnTo>
                      <a:pt x="1092" y="232"/>
                    </a:lnTo>
                    <a:lnTo>
                      <a:pt x="1102" y="239"/>
                    </a:lnTo>
                    <a:lnTo>
                      <a:pt x="1110" y="245"/>
                    </a:lnTo>
                    <a:lnTo>
                      <a:pt x="1120" y="251"/>
                    </a:lnTo>
                    <a:lnTo>
                      <a:pt x="1129" y="257"/>
                    </a:lnTo>
                    <a:lnTo>
                      <a:pt x="1137" y="265"/>
                    </a:lnTo>
                    <a:lnTo>
                      <a:pt x="1146" y="271"/>
                    </a:lnTo>
                    <a:lnTo>
                      <a:pt x="1155" y="278"/>
                    </a:lnTo>
                    <a:lnTo>
                      <a:pt x="1164" y="284"/>
                    </a:lnTo>
                    <a:lnTo>
                      <a:pt x="1173" y="291"/>
                    </a:lnTo>
                    <a:lnTo>
                      <a:pt x="1181" y="298"/>
                    </a:lnTo>
                    <a:lnTo>
                      <a:pt x="1190" y="305"/>
                    </a:lnTo>
                    <a:lnTo>
                      <a:pt x="1199" y="312"/>
                    </a:lnTo>
                    <a:lnTo>
                      <a:pt x="1209" y="320"/>
                    </a:lnTo>
                    <a:lnTo>
                      <a:pt x="1216" y="327"/>
                    </a:lnTo>
                    <a:lnTo>
                      <a:pt x="1226" y="334"/>
                    </a:lnTo>
                    <a:lnTo>
                      <a:pt x="1235" y="340"/>
                    </a:lnTo>
                    <a:lnTo>
                      <a:pt x="1244" y="349"/>
                    </a:lnTo>
                    <a:lnTo>
                      <a:pt x="1253" y="356"/>
                    </a:lnTo>
                    <a:lnTo>
                      <a:pt x="1262" y="364"/>
                    </a:lnTo>
                    <a:lnTo>
                      <a:pt x="1272" y="372"/>
                    </a:lnTo>
                    <a:lnTo>
                      <a:pt x="1282" y="379"/>
                    </a:lnTo>
                    <a:lnTo>
                      <a:pt x="1327" y="423"/>
                    </a:lnTo>
                    <a:lnTo>
                      <a:pt x="1264" y="432"/>
                    </a:lnTo>
                    <a:lnTo>
                      <a:pt x="1263" y="431"/>
                    </a:lnTo>
                    <a:lnTo>
                      <a:pt x="1262" y="430"/>
                    </a:lnTo>
                    <a:lnTo>
                      <a:pt x="1259" y="427"/>
                    </a:lnTo>
                    <a:lnTo>
                      <a:pt x="1255" y="423"/>
                    </a:lnTo>
                    <a:lnTo>
                      <a:pt x="1250" y="420"/>
                    </a:lnTo>
                    <a:lnTo>
                      <a:pt x="1245" y="416"/>
                    </a:lnTo>
                    <a:lnTo>
                      <a:pt x="1238" y="410"/>
                    </a:lnTo>
                    <a:lnTo>
                      <a:pt x="1232" y="405"/>
                    </a:lnTo>
                    <a:lnTo>
                      <a:pt x="1228" y="401"/>
                    </a:lnTo>
                    <a:lnTo>
                      <a:pt x="1223" y="398"/>
                    </a:lnTo>
                    <a:lnTo>
                      <a:pt x="1219" y="394"/>
                    </a:lnTo>
                    <a:lnTo>
                      <a:pt x="1215" y="391"/>
                    </a:lnTo>
                    <a:lnTo>
                      <a:pt x="1210" y="387"/>
                    </a:lnTo>
                    <a:lnTo>
                      <a:pt x="1205" y="383"/>
                    </a:lnTo>
                    <a:lnTo>
                      <a:pt x="1200" y="379"/>
                    </a:lnTo>
                    <a:lnTo>
                      <a:pt x="1195" y="377"/>
                    </a:lnTo>
                    <a:lnTo>
                      <a:pt x="1190" y="372"/>
                    </a:lnTo>
                    <a:lnTo>
                      <a:pt x="1184" y="368"/>
                    </a:lnTo>
                    <a:lnTo>
                      <a:pt x="1179" y="364"/>
                    </a:lnTo>
                    <a:lnTo>
                      <a:pt x="1173" y="359"/>
                    </a:lnTo>
                    <a:lnTo>
                      <a:pt x="1166" y="354"/>
                    </a:lnTo>
                    <a:lnTo>
                      <a:pt x="1161" y="351"/>
                    </a:lnTo>
                    <a:lnTo>
                      <a:pt x="1155" y="345"/>
                    </a:lnTo>
                    <a:lnTo>
                      <a:pt x="1149" y="342"/>
                    </a:lnTo>
                    <a:lnTo>
                      <a:pt x="1142" y="337"/>
                    </a:lnTo>
                    <a:lnTo>
                      <a:pt x="1135" y="332"/>
                    </a:lnTo>
                    <a:lnTo>
                      <a:pt x="1127" y="327"/>
                    </a:lnTo>
                    <a:lnTo>
                      <a:pt x="1121" y="323"/>
                    </a:lnTo>
                    <a:lnTo>
                      <a:pt x="1115" y="318"/>
                    </a:lnTo>
                    <a:lnTo>
                      <a:pt x="1107" y="313"/>
                    </a:lnTo>
                    <a:lnTo>
                      <a:pt x="1100" y="308"/>
                    </a:lnTo>
                    <a:lnTo>
                      <a:pt x="1093" y="304"/>
                    </a:lnTo>
                    <a:lnTo>
                      <a:pt x="1086" y="298"/>
                    </a:lnTo>
                    <a:lnTo>
                      <a:pt x="1078" y="293"/>
                    </a:lnTo>
                    <a:lnTo>
                      <a:pt x="1071" y="288"/>
                    </a:lnTo>
                    <a:lnTo>
                      <a:pt x="1063" y="284"/>
                    </a:lnTo>
                    <a:lnTo>
                      <a:pt x="1056" y="279"/>
                    </a:lnTo>
                    <a:lnTo>
                      <a:pt x="1048" y="274"/>
                    </a:lnTo>
                    <a:lnTo>
                      <a:pt x="1039" y="269"/>
                    </a:lnTo>
                    <a:lnTo>
                      <a:pt x="1033" y="265"/>
                    </a:lnTo>
                    <a:lnTo>
                      <a:pt x="1024" y="260"/>
                    </a:lnTo>
                    <a:lnTo>
                      <a:pt x="1017" y="255"/>
                    </a:lnTo>
                    <a:lnTo>
                      <a:pt x="1008" y="250"/>
                    </a:lnTo>
                    <a:lnTo>
                      <a:pt x="1001" y="246"/>
                    </a:lnTo>
                    <a:lnTo>
                      <a:pt x="992" y="242"/>
                    </a:lnTo>
                    <a:lnTo>
                      <a:pt x="984" y="237"/>
                    </a:lnTo>
                    <a:lnTo>
                      <a:pt x="975" y="234"/>
                    </a:lnTo>
                    <a:lnTo>
                      <a:pt x="968" y="229"/>
                    </a:lnTo>
                    <a:lnTo>
                      <a:pt x="959" y="225"/>
                    </a:lnTo>
                    <a:lnTo>
                      <a:pt x="952" y="221"/>
                    </a:lnTo>
                    <a:lnTo>
                      <a:pt x="943" y="216"/>
                    </a:lnTo>
                    <a:lnTo>
                      <a:pt x="935" y="212"/>
                    </a:lnTo>
                    <a:lnTo>
                      <a:pt x="927" y="208"/>
                    </a:lnTo>
                    <a:lnTo>
                      <a:pt x="919" y="206"/>
                    </a:lnTo>
                    <a:lnTo>
                      <a:pt x="910" y="202"/>
                    </a:lnTo>
                    <a:lnTo>
                      <a:pt x="903" y="200"/>
                    </a:lnTo>
                    <a:lnTo>
                      <a:pt x="901" y="198"/>
                    </a:lnTo>
                    <a:lnTo>
                      <a:pt x="899" y="197"/>
                    </a:lnTo>
                    <a:lnTo>
                      <a:pt x="894" y="195"/>
                    </a:lnTo>
                    <a:lnTo>
                      <a:pt x="888" y="191"/>
                    </a:lnTo>
                    <a:lnTo>
                      <a:pt x="883" y="190"/>
                    </a:lnTo>
                    <a:lnTo>
                      <a:pt x="879" y="187"/>
                    </a:lnTo>
                    <a:lnTo>
                      <a:pt x="874" y="185"/>
                    </a:lnTo>
                    <a:lnTo>
                      <a:pt x="869" y="183"/>
                    </a:lnTo>
                    <a:lnTo>
                      <a:pt x="864" y="180"/>
                    </a:lnTo>
                    <a:lnTo>
                      <a:pt x="857" y="178"/>
                    </a:lnTo>
                    <a:lnTo>
                      <a:pt x="851" y="175"/>
                    </a:lnTo>
                    <a:lnTo>
                      <a:pt x="846" y="173"/>
                    </a:lnTo>
                    <a:lnTo>
                      <a:pt x="837" y="169"/>
                    </a:lnTo>
                    <a:lnTo>
                      <a:pt x="831" y="167"/>
                    </a:lnTo>
                    <a:lnTo>
                      <a:pt x="824" y="163"/>
                    </a:lnTo>
                    <a:lnTo>
                      <a:pt x="816" y="161"/>
                    </a:lnTo>
                    <a:lnTo>
                      <a:pt x="807" y="157"/>
                    </a:lnTo>
                    <a:lnTo>
                      <a:pt x="798" y="156"/>
                    </a:lnTo>
                    <a:lnTo>
                      <a:pt x="791" y="152"/>
                    </a:lnTo>
                    <a:lnTo>
                      <a:pt x="782" y="149"/>
                    </a:lnTo>
                    <a:lnTo>
                      <a:pt x="772" y="146"/>
                    </a:lnTo>
                    <a:lnTo>
                      <a:pt x="763" y="143"/>
                    </a:lnTo>
                    <a:lnTo>
                      <a:pt x="753" y="139"/>
                    </a:lnTo>
                    <a:lnTo>
                      <a:pt x="743" y="137"/>
                    </a:lnTo>
                    <a:lnTo>
                      <a:pt x="734" y="134"/>
                    </a:lnTo>
                    <a:lnTo>
                      <a:pt x="724" y="132"/>
                    </a:lnTo>
                    <a:lnTo>
                      <a:pt x="713" y="128"/>
                    </a:lnTo>
                    <a:lnTo>
                      <a:pt x="703" y="127"/>
                    </a:lnTo>
                    <a:lnTo>
                      <a:pt x="692" y="123"/>
                    </a:lnTo>
                    <a:lnTo>
                      <a:pt x="682" y="119"/>
                    </a:lnTo>
                    <a:lnTo>
                      <a:pt x="670" y="118"/>
                    </a:lnTo>
                    <a:lnTo>
                      <a:pt x="659" y="115"/>
                    </a:lnTo>
                    <a:lnTo>
                      <a:pt x="648" y="113"/>
                    </a:lnTo>
                    <a:lnTo>
                      <a:pt x="637" y="110"/>
                    </a:lnTo>
                    <a:lnTo>
                      <a:pt x="625" y="109"/>
                    </a:lnTo>
                    <a:lnTo>
                      <a:pt x="614" y="108"/>
                    </a:lnTo>
                    <a:lnTo>
                      <a:pt x="603" y="105"/>
                    </a:lnTo>
                    <a:lnTo>
                      <a:pt x="591" y="104"/>
                    </a:lnTo>
                    <a:lnTo>
                      <a:pt x="579" y="103"/>
                    </a:lnTo>
                    <a:lnTo>
                      <a:pt x="568" y="102"/>
                    </a:lnTo>
                    <a:lnTo>
                      <a:pt x="556" y="102"/>
                    </a:lnTo>
                    <a:lnTo>
                      <a:pt x="545" y="100"/>
                    </a:lnTo>
                    <a:lnTo>
                      <a:pt x="532" y="100"/>
                    </a:lnTo>
                    <a:lnTo>
                      <a:pt x="521" y="102"/>
                    </a:lnTo>
                    <a:lnTo>
                      <a:pt x="509" y="102"/>
                    </a:lnTo>
                    <a:lnTo>
                      <a:pt x="497" y="102"/>
                    </a:lnTo>
                    <a:lnTo>
                      <a:pt x="486" y="102"/>
                    </a:lnTo>
                    <a:lnTo>
                      <a:pt x="475" y="104"/>
                    </a:lnTo>
                    <a:lnTo>
                      <a:pt x="462" y="105"/>
                    </a:lnTo>
                    <a:lnTo>
                      <a:pt x="451" y="107"/>
                    </a:lnTo>
                    <a:lnTo>
                      <a:pt x="440" y="108"/>
                    </a:lnTo>
                    <a:lnTo>
                      <a:pt x="428" y="112"/>
                    </a:lnTo>
                    <a:lnTo>
                      <a:pt x="417" y="113"/>
                    </a:lnTo>
                    <a:lnTo>
                      <a:pt x="406" y="117"/>
                    </a:lnTo>
                    <a:lnTo>
                      <a:pt x="396" y="120"/>
                    </a:lnTo>
                    <a:lnTo>
                      <a:pt x="384" y="124"/>
                    </a:lnTo>
                    <a:lnTo>
                      <a:pt x="373" y="128"/>
                    </a:lnTo>
                    <a:lnTo>
                      <a:pt x="363" y="133"/>
                    </a:lnTo>
                    <a:lnTo>
                      <a:pt x="353" y="138"/>
                    </a:lnTo>
                    <a:lnTo>
                      <a:pt x="343" y="144"/>
                    </a:lnTo>
                    <a:lnTo>
                      <a:pt x="342" y="144"/>
                    </a:lnTo>
                    <a:lnTo>
                      <a:pt x="338" y="147"/>
                    </a:lnTo>
                    <a:lnTo>
                      <a:pt x="333" y="151"/>
                    </a:lnTo>
                    <a:lnTo>
                      <a:pt x="327" y="156"/>
                    </a:lnTo>
                    <a:lnTo>
                      <a:pt x="322" y="157"/>
                    </a:lnTo>
                    <a:lnTo>
                      <a:pt x="318" y="161"/>
                    </a:lnTo>
                    <a:lnTo>
                      <a:pt x="313" y="163"/>
                    </a:lnTo>
                    <a:lnTo>
                      <a:pt x="308" y="168"/>
                    </a:lnTo>
                    <a:lnTo>
                      <a:pt x="303" y="172"/>
                    </a:lnTo>
                    <a:lnTo>
                      <a:pt x="298" y="177"/>
                    </a:lnTo>
                    <a:lnTo>
                      <a:pt x="293" y="181"/>
                    </a:lnTo>
                    <a:lnTo>
                      <a:pt x="288" y="186"/>
                    </a:lnTo>
                    <a:lnTo>
                      <a:pt x="280" y="191"/>
                    </a:lnTo>
                    <a:lnTo>
                      <a:pt x="274" y="196"/>
                    </a:lnTo>
                    <a:lnTo>
                      <a:pt x="268" y="201"/>
                    </a:lnTo>
                    <a:lnTo>
                      <a:pt x="263" y="207"/>
                    </a:lnTo>
                    <a:lnTo>
                      <a:pt x="256" y="213"/>
                    </a:lnTo>
                    <a:lnTo>
                      <a:pt x="250" y="220"/>
                    </a:lnTo>
                    <a:lnTo>
                      <a:pt x="244" y="226"/>
                    </a:lnTo>
                    <a:lnTo>
                      <a:pt x="237" y="234"/>
                    </a:lnTo>
                    <a:lnTo>
                      <a:pt x="231" y="240"/>
                    </a:lnTo>
                    <a:lnTo>
                      <a:pt x="224" y="246"/>
                    </a:lnTo>
                    <a:lnTo>
                      <a:pt x="219" y="254"/>
                    </a:lnTo>
                    <a:lnTo>
                      <a:pt x="212" y="261"/>
                    </a:lnTo>
                    <a:lnTo>
                      <a:pt x="206" y="268"/>
                    </a:lnTo>
                    <a:lnTo>
                      <a:pt x="201" y="276"/>
                    </a:lnTo>
                    <a:lnTo>
                      <a:pt x="199" y="279"/>
                    </a:lnTo>
                    <a:lnTo>
                      <a:pt x="196" y="284"/>
                    </a:lnTo>
                    <a:lnTo>
                      <a:pt x="194" y="288"/>
                    </a:lnTo>
                    <a:lnTo>
                      <a:pt x="191" y="291"/>
                    </a:lnTo>
                    <a:lnTo>
                      <a:pt x="186" y="299"/>
                    </a:lnTo>
                    <a:lnTo>
                      <a:pt x="180" y="307"/>
                    </a:lnTo>
                    <a:lnTo>
                      <a:pt x="175" y="313"/>
                    </a:lnTo>
                    <a:lnTo>
                      <a:pt x="168" y="322"/>
                    </a:lnTo>
                    <a:lnTo>
                      <a:pt x="162" y="328"/>
                    </a:lnTo>
                    <a:lnTo>
                      <a:pt x="156" y="334"/>
                    </a:lnTo>
                    <a:lnTo>
                      <a:pt x="150" y="340"/>
                    </a:lnTo>
                    <a:lnTo>
                      <a:pt x="143" y="348"/>
                    </a:lnTo>
                    <a:lnTo>
                      <a:pt x="136" y="354"/>
                    </a:lnTo>
                    <a:lnTo>
                      <a:pt x="128" y="361"/>
                    </a:lnTo>
                    <a:lnTo>
                      <a:pt x="122" y="366"/>
                    </a:lnTo>
                    <a:lnTo>
                      <a:pt x="116" y="372"/>
                    </a:lnTo>
                    <a:lnTo>
                      <a:pt x="107" y="377"/>
                    </a:lnTo>
                    <a:lnTo>
                      <a:pt x="101" y="382"/>
                    </a:lnTo>
                    <a:lnTo>
                      <a:pt x="94" y="387"/>
                    </a:lnTo>
                    <a:lnTo>
                      <a:pt x="88" y="393"/>
                    </a:lnTo>
                    <a:lnTo>
                      <a:pt x="81" y="396"/>
                    </a:lnTo>
                    <a:lnTo>
                      <a:pt x="74" y="401"/>
                    </a:lnTo>
                    <a:lnTo>
                      <a:pt x="68" y="405"/>
                    </a:lnTo>
                    <a:lnTo>
                      <a:pt x="62" y="410"/>
                    </a:lnTo>
                    <a:lnTo>
                      <a:pt x="55" y="412"/>
                    </a:lnTo>
                    <a:lnTo>
                      <a:pt x="50" y="415"/>
                    </a:lnTo>
                    <a:lnTo>
                      <a:pt x="45" y="417"/>
                    </a:lnTo>
                    <a:lnTo>
                      <a:pt x="42" y="421"/>
                    </a:lnTo>
                    <a:lnTo>
                      <a:pt x="38" y="423"/>
                    </a:lnTo>
                    <a:lnTo>
                      <a:pt x="34" y="426"/>
                    </a:lnTo>
                    <a:lnTo>
                      <a:pt x="30" y="427"/>
                    </a:lnTo>
                    <a:lnTo>
                      <a:pt x="28" y="428"/>
                    </a:lnTo>
                    <a:lnTo>
                      <a:pt x="24" y="430"/>
                    </a:lnTo>
                    <a:lnTo>
                      <a:pt x="23" y="432"/>
                    </a:lnTo>
                    <a:lnTo>
                      <a:pt x="0" y="411"/>
                    </a:lnTo>
                    <a:close/>
                  </a:path>
                </a:pathLst>
              </a:custGeom>
              <a:solidFill>
                <a:srgbClr val="7D4D1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402" name="Freeform 85"/>
              <p:cNvSpPr>
                <a:spLocks/>
              </p:cNvSpPr>
              <p:nvPr/>
            </p:nvSpPr>
            <p:spPr bwMode="auto">
              <a:xfrm>
                <a:off x="3032" y="3017"/>
                <a:ext cx="80" cy="30"/>
              </a:xfrm>
              <a:custGeom>
                <a:avLst/>
                <a:gdLst>
                  <a:gd name="T0" fmla="*/ 1 w 241"/>
                  <a:gd name="T1" fmla="*/ 40 h 89"/>
                  <a:gd name="T2" fmla="*/ 10 w 241"/>
                  <a:gd name="T3" fmla="*/ 39 h 89"/>
                  <a:gd name="T4" fmla="*/ 19 w 241"/>
                  <a:gd name="T5" fmla="*/ 37 h 89"/>
                  <a:gd name="T6" fmla="*/ 32 w 241"/>
                  <a:gd name="T7" fmla="*/ 35 h 89"/>
                  <a:gd name="T8" fmla="*/ 42 w 241"/>
                  <a:gd name="T9" fmla="*/ 34 h 89"/>
                  <a:gd name="T10" fmla="*/ 49 w 241"/>
                  <a:gd name="T11" fmla="*/ 34 h 89"/>
                  <a:gd name="T12" fmla="*/ 57 w 241"/>
                  <a:gd name="T13" fmla="*/ 32 h 89"/>
                  <a:gd name="T14" fmla="*/ 64 w 241"/>
                  <a:gd name="T15" fmla="*/ 31 h 89"/>
                  <a:gd name="T16" fmla="*/ 73 w 241"/>
                  <a:gd name="T17" fmla="*/ 31 h 89"/>
                  <a:gd name="T18" fmla="*/ 82 w 241"/>
                  <a:gd name="T19" fmla="*/ 29 h 89"/>
                  <a:gd name="T20" fmla="*/ 91 w 241"/>
                  <a:gd name="T21" fmla="*/ 27 h 89"/>
                  <a:gd name="T22" fmla="*/ 99 w 241"/>
                  <a:gd name="T23" fmla="*/ 26 h 89"/>
                  <a:gd name="T24" fmla="*/ 108 w 241"/>
                  <a:gd name="T25" fmla="*/ 24 h 89"/>
                  <a:gd name="T26" fmla="*/ 117 w 241"/>
                  <a:gd name="T27" fmla="*/ 22 h 89"/>
                  <a:gd name="T28" fmla="*/ 126 w 241"/>
                  <a:gd name="T29" fmla="*/ 21 h 89"/>
                  <a:gd name="T30" fmla="*/ 134 w 241"/>
                  <a:gd name="T31" fmla="*/ 20 h 89"/>
                  <a:gd name="T32" fmla="*/ 142 w 241"/>
                  <a:gd name="T33" fmla="*/ 17 h 89"/>
                  <a:gd name="T34" fmla="*/ 151 w 241"/>
                  <a:gd name="T35" fmla="*/ 16 h 89"/>
                  <a:gd name="T36" fmla="*/ 163 w 241"/>
                  <a:gd name="T37" fmla="*/ 15 h 89"/>
                  <a:gd name="T38" fmla="*/ 178 w 241"/>
                  <a:gd name="T39" fmla="*/ 10 h 89"/>
                  <a:gd name="T40" fmla="*/ 191 w 241"/>
                  <a:gd name="T41" fmla="*/ 6 h 89"/>
                  <a:gd name="T42" fmla="*/ 202 w 241"/>
                  <a:gd name="T43" fmla="*/ 1 h 89"/>
                  <a:gd name="T44" fmla="*/ 241 w 241"/>
                  <a:gd name="T45" fmla="*/ 6 h 89"/>
                  <a:gd name="T46" fmla="*/ 237 w 241"/>
                  <a:gd name="T47" fmla="*/ 10 h 89"/>
                  <a:gd name="T48" fmla="*/ 225 w 241"/>
                  <a:gd name="T49" fmla="*/ 20 h 89"/>
                  <a:gd name="T50" fmla="*/ 216 w 241"/>
                  <a:gd name="T51" fmla="*/ 26 h 89"/>
                  <a:gd name="T52" fmla="*/ 206 w 241"/>
                  <a:gd name="T53" fmla="*/ 34 h 89"/>
                  <a:gd name="T54" fmla="*/ 193 w 241"/>
                  <a:gd name="T55" fmla="*/ 42 h 89"/>
                  <a:gd name="T56" fmla="*/ 181 w 241"/>
                  <a:gd name="T57" fmla="*/ 51 h 89"/>
                  <a:gd name="T58" fmla="*/ 166 w 241"/>
                  <a:gd name="T59" fmla="*/ 59 h 89"/>
                  <a:gd name="T60" fmla="*/ 158 w 241"/>
                  <a:gd name="T61" fmla="*/ 62 h 89"/>
                  <a:gd name="T62" fmla="*/ 150 w 241"/>
                  <a:gd name="T63" fmla="*/ 66 h 89"/>
                  <a:gd name="T64" fmla="*/ 142 w 241"/>
                  <a:gd name="T65" fmla="*/ 70 h 89"/>
                  <a:gd name="T66" fmla="*/ 133 w 241"/>
                  <a:gd name="T67" fmla="*/ 73 h 89"/>
                  <a:gd name="T68" fmla="*/ 124 w 241"/>
                  <a:gd name="T69" fmla="*/ 76 h 89"/>
                  <a:gd name="T70" fmla="*/ 116 w 241"/>
                  <a:gd name="T71" fmla="*/ 80 h 89"/>
                  <a:gd name="T72" fmla="*/ 106 w 241"/>
                  <a:gd name="T73" fmla="*/ 83 h 89"/>
                  <a:gd name="T74" fmla="*/ 96 w 241"/>
                  <a:gd name="T75" fmla="*/ 84 h 89"/>
                  <a:gd name="T76" fmla="*/ 86 w 241"/>
                  <a:gd name="T77" fmla="*/ 85 h 89"/>
                  <a:gd name="T78" fmla="*/ 77 w 241"/>
                  <a:gd name="T79" fmla="*/ 88 h 89"/>
                  <a:gd name="T80" fmla="*/ 67 w 241"/>
                  <a:gd name="T81" fmla="*/ 89 h 89"/>
                  <a:gd name="T82" fmla="*/ 55 w 241"/>
                  <a:gd name="T83" fmla="*/ 89 h 89"/>
                  <a:gd name="T84" fmla="*/ 45 w 241"/>
                  <a:gd name="T85" fmla="*/ 89 h 89"/>
                  <a:gd name="T86" fmla="*/ 35 w 241"/>
                  <a:gd name="T87" fmla="*/ 89 h 89"/>
                  <a:gd name="T88" fmla="*/ 0 w 241"/>
                  <a:gd name="T89" fmla="*/ 40 h 89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41"/>
                  <a:gd name="T136" fmla="*/ 0 h 89"/>
                  <a:gd name="T137" fmla="*/ 241 w 241"/>
                  <a:gd name="T138" fmla="*/ 89 h 89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41" h="89">
                    <a:moveTo>
                      <a:pt x="0" y="40"/>
                    </a:moveTo>
                    <a:lnTo>
                      <a:pt x="1" y="40"/>
                    </a:lnTo>
                    <a:lnTo>
                      <a:pt x="6" y="39"/>
                    </a:lnTo>
                    <a:lnTo>
                      <a:pt x="10" y="39"/>
                    </a:lnTo>
                    <a:lnTo>
                      <a:pt x="15" y="37"/>
                    </a:lnTo>
                    <a:lnTo>
                      <a:pt x="19" y="37"/>
                    </a:lnTo>
                    <a:lnTo>
                      <a:pt x="25" y="37"/>
                    </a:lnTo>
                    <a:lnTo>
                      <a:pt x="32" y="35"/>
                    </a:lnTo>
                    <a:lnTo>
                      <a:pt x="39" y="35"/>
                    </a:lnTo>
                    <a:lnTo>
                      <a:pt x="42" y="34"/>
                    </a:lnTo>
                    <a:lnTo>
                      <a:pt x="45" y="34"/>
                    </a:lnTo>
                    <a:lnTo>
                      <a:pt x="49" y="34"/>
                    </a:lnTo>
                    <a:lnTo>
                      <a:pt x="53" y="34"/>
                    </a:lnTo>
                    <a:lnTo>
                      <a:pt x="57" y="32"/>
                    </a:lnTo>
                    <a:lnTo>
                      <a:pt x="60" y="32"/>
                    </a:lnTo>
                    <a:lnTo>
                      <a:pt x="64" y="31"/>
                    </a:lnTo>
                    <a:lnTo>
                      <a:pt x="69" y="31"/>
                    </a:lnTo>
                    <a:lnTo>
                      <a:pt x="73" y="31"/>
                    </a:lnTo>
                    <a:lnTo>
                      <a:pt x="77" y="30"/>
                    </a:lnTo>
                    <a:lnTo>
                      <a:pt x="82" y="29"/>
                    </a:lnTo>
                    <a:lnTo>
                      <a:pt x="87" y="29"/>
                    </a:lnTo>
                    <a:lnTo>
                      <a:pt x="91" y="27"/>
                    </a:lnTo>
                    <a:lnTo>
                      <a:pt x="96" y="27"/>
                    </a:lnTo>
                    <a:lnTo>
                      <a:pt x="99" y="26"/>
                    </a:lnTo>
                    <a:lnTo>
                      <a:pt x="103" y="26"/>
                    </a:lnTo>
                    <a:lnTo>
                      <a:pt x="108" y="24"/>
                    </a:lnTo>
                    <a:lnTo>
                      <a:pt x="112" y="24"/>
                    </a:lnTo>
                    <a:lnTo>
                      <a:pt x="117" y="22"/>
                    </a:lnTo>
                    <a:lnTo>
                      <a:pt x="121" y="22"/>
                    </a:lnTo>
                    <a:lnTo>
                      <a:pt x="126" y="21"/>
                    </a:lnTo>
                    <a:lnTo>
                      <a:pt x="129" y="21"/>
                    </a:lnTo>
                    <a:lnTo>
                      <a:pt x="134" y="20"/>
                    </a:lnTo>
                    <a:lnTo>
                      <a:pt x="138" y="18"/>
                    </a:lnTo>
                    <a:lnTo>
                      <a:pt x="142" y="17"/>
                    </a:lnTo>
                    <a:lnTo>
                      <a:pt x="147" y="17"/>
                    </a:lnTo>
                    <a:lnTo>
                      <a:pt x="151" y="16"/>
                    </a:lnTo>
                    <a:lnTo>
                      <a:pt x="156" y="16"/>
                    </a:lnTo>
                    <a:lnTo>
                      <a:pt x="163" y="15"/>
                    </a:lnTo>
                    <a:lnTo>
                      <a:pt x="171" y="12"/>
                    </a:lnTo>
                    <a:lnTo>
                      <a:pt x="178" y="10"/>
                    </a:lnTo>
                    <a:lnTo>
                      <a:pt x="185" y="7"/>
                    </a:lnTo>
                    <a:lnTo>
                      <a:pt x="191" y="6"/>
                    </a:lnTo>
                    <a:lnTo>
                      <a:pt x="197" y="3"/>
                    </a:lnTo>
                    <a:lnTo>
                      <a:pt x="202" y="1"/>
                    </a:lnTo>
                    <a:lnTo>
                      <a:pt x="209" y="0"/>
                    </a:lnTo>
                    <a:lnTo>
                      <a:pt x="241" y="6"/>
                    </a:lnTo>
                    <a:lnTo>
                      <a:pt x="240" y="7"/>
                    </a:lnTo>
                    <a:lnTo>
                      <a:pt x="237" y="10"/>
                    </a:lnTo>
                    <a:lnTo>
                      <a:pt x="231" y="13"/>
                    </a:lnTo>
                    <a:lnTo>
                      <a:pt x="225" y="20"/>
                    </a:lnTo>
                    <a:lnTo>
                      <a:pt x="220" y="22"/>
                    </a:lnTo>
                    <a:lnTo>
                      <a:pt x="216" y="26"/>
                    </a:lnTo>
                    <a:lnTo>
                      <a:pt x="211" y="30"/>
                    </a:lnTo>
                    <a:lnTo>
                      <a:pt x="206" y="34"/>
                    </a:lnTo>
                    <a:lnTo>
                      <a:pt x="200" y="39"/>
                    </a:lnTo>
                    <a:lnTo>
                      <a:pt x="193" y="42"/>
                    </a:lnTo>
                    <a:lnTo>
                      <a:pt x="187" y="47"/>
                    </a:lnTo>
                    <a:lnTo>
                      <a:pt x="181" y="51"/>
                    </a:lnTo>
                    <a:lnTo>
                      <a:pt x="173" y="55"/>
                    </a:lnTo>
                    <a:lnTo>
                      <a:pt x="166" y="59"/>
                    </a:lnTo>
                    <a:lnTo>
                      <a:pt x="162" y="60"/>
                    </a:lnTo>
                    <a:lnTo>
                      <a:pt x="158" y="62"/>
                    </a:lnTo>
                    <a:lnTo>
                      <a:pt x="153" y="65"/>
                    </a:lnTo>
                    <a:lnTo>
                      <a:pt x="150" y="66"/>
                    </a:lnTo>
                    <a:lnTo>
                      <a:pt x="146" y="68"/>
                    </a:lnTo>
                    <a:lnTo>
                      <a:pt x="142" y="70"/>
                    </a:lnTo>
                    <a:lnTo>
                      <a:pt x="137" y="71"/>
                    </a:lnTo>
                    <a:lnTo>
                      <a:pt x="133" y="73"/>
                    </a:lnTo>
                    <a:lnTo>
                      <a:pt x="128" y="74"/>
                    </a:lnTo>
                    <a:lnTo>
                      <a:pt x="124" y="76"/>
                    </a:lnTo>
                    <a:lnTo>
                      <a:pt x="119" y="78"/>
                    </a:lnTo>
                    <a:lnTo>
                      <a:pt x="116" y="80"/>
                    </a:lnTo>
                    <a:lnTo>
                      <a:pt x="111" y="81"/>
                    </a:lnTo>
                    <a:lnTo>
                      <a:pt x="106" y="83"/>
                    </a:lnTo>
                    <a:lnTo>
                      <a:pt x="101" y="83"/>
                    </a:lnTo>
                    <a:lnTo>
                      <a:pt x="96" y="84"/>
                    </a:lnTo>
                    <a:lnTo>
                      <a:pt x="91" y="85"/>
                    </a:lnTo>
                    <a:lnTo>
                      <a:pt x="86" y="85"/>
                    </a:lnTo>
                    <a:lnTo>
                      <a:pt x="81" y="86"/>
                    </a:lnTo>
                    <a:lnTo>
                      <a:pt x="77" y="88"/>
                    </a:lnTo>
                    <a:lnTo>
                      <a:pt x="70" y="88"/>
                    </a:lnTo>
                    <a:lnTo>
                      <a:pt x="67" y="89"/>
                    </a:lnTo>
                    <a:lnTo>
                      <a:pt x="60" y="89"/>
                    </a:lnTo>
                    <a:lnTo>
                      <a:pt x="55" y="89"/>
                    </a:lnTo>
                    <a:lnTo>
                      <a:pt x="50" y="89"/>
                    </a:lnTo>
                    <a:lnTo>
                      <a:pt x="45" y="89"/>
                    </a:lnTo>
                    <a:lnTo>
                      <a:pt x="40" y="89"/>
                    </a:lnTo>
                    <a:lnTo>
                      <a:pt x="35" y="89"/>
                    </a:lnTo>
                    <a:lnTo>
                      <a:pt x="14" y="62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7D4D1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403" name="Freeform 86"/>
              <p:cNvSpPr>
                <a:spLocks/>
              </p:cNvSpPr>
              <p:nvPr/>
            </p:nvSpPr>
            <p:spPr bwMode="auto">
              <a:xfrm>
                <a:off x="3275" y="3073"/>
                <a:ext cx="226" cy="99"/>
              </a:xfrm>
              <a:custGeom>
                <a:avLst/>
                <a:gdLst>
                  <a:gd name="T0" fmla="*/ 10 w 678"/>
                  <a:gd name="T1" fmla="*/ 268 h 295"/>
                  <a:gd name="T2" fmla="*/ 17 w 678"/>
                  <a:gd name="T3" fmla="*/ 268 h 295"/>
                  <a:gd name="T4" fmla="*/ 27 w 678"/>
                  <a:gd name="T5" fmla="*/ 267 h 295"/>
                  <a:gd name="T6" fmla="*/ 34 w 678"/>
                  <a:gd name="T7" fmla="*/ 265 h 295"/>
                  <a:gd name="T8" fmla="*/ 44 w 678"/>
                  <a:gd name="T9" fmla="*/ 264 h 295"/>
                  <a:gd name="T10" fmla="*/ 56 w 678"/>
                  <a:gd name="T11" fmla="*/ 263 h 295"/>
                  <a:gd name="T12" fmla="*/ 67 w 678"/>
                  <a:gd name="T13" fmla="*/ 260 h 295"/>
                  <a:gd name="T14" fmla="*/ 81 w 678"/>
                  <a:gd name="T15" fmla="*/ 258 h 295"/>
                  <a:gd name="T16" fmla="*/ 96 w 678"/>
                  <a:gd name="T17" fmla="*/ 254 h 295"/>
                  <a:gd name="T18" fmla="*/ 112 w 678"/>
                  <a:gd name="T19" fmla="*/ 250 h 295"/>
                  <a:gd name="T20" fmla="*/ 130 w 678"/>
                  <a:gd name="T21" fmla="*/ 246 h 295"/>
                  <a:gd name="T22" fmla="*/ 147 w 678"/>
                  <a:gd name="T23" fmla="*/ 241 h 295"/>
                  <a:gd name="T24" fmla="*/ 166 w 678"/>
                  <a:gd name="T25" fmla="*/ 236 h 295"/>
                  <a:gd name="T26" fmla="*/ 187 w 678"/>
                  <a:gd name="T27" fmla="*/ 230 h 295"/>
                  <a:gd name="T28" fmla="*/ 208 w 678"/>
                  <a:gd name="T29" fmla="*/ 224 h 295"/>
                  <a:gd name="T30" fmla="*/ 229 w 678"/>
                  <a:gd name="T31" fmla="*/ 215 h 295"/>
                  <a:gd name="T32" fmla="*/ 250 w 678"/>
                  <a:gd name="T33" fmla="*/ 207 h 295"/>
                  <a:gd name="T34" fmla="*/ 274 w 678"/>
                  <a:gd name="T35" fmla="*/ 197 h 295"/>
                  <a:gd name="T36" fmla="*/ 297 w 678"/>
                  <a:gd name="T37" fmla="*/ 187 h 295"/>
                  <a:gd name="T38" fmla="*/ 322 w 678"/>
                  <a:gd name="T39" fmla="*/ 177 h 295"/>
                  <a:gd name="T40" fmla="*/ 346 w 678"/>
                  <a:gd name="T41" fmla="*/ 166 h 295"/>
                  <a:gd name="T42" fmla="*/ 372 w 678"/>
                  <a:gd name="T43" fmla="*/ 153 h 295"/>
                  <a:gd name="T44" fmla="*/ 396 w 678"/>
                  <a:gd name="T45" fmla="*/ 138 h 295"/>
                  <a:gd name="T46" fmla="*/ 422 w 678"/>
                  <a:gd name="T47" fmla="*/ 125 h 295"/>
                  <a:gd name="T48" fmla="*/ 447 w 678"/>
                  <a:gd name="T49" fmla="*/ 108 h 295"/>
                  <a:gd name="T50" fmla="*/ 474 w 678"/>
                  <a:gd name="T51" fmla="*/ 92 h 295"/>
                  <a:gd name="T52" fmla="*/ 500 w 678"/>
                  <a:gd name="T53" fmla="*/ 73 h 295"/>
                  <a:gd name="T54" fmla="*/ 525 w 678"/>
                  <a:gd name="T55" fmla="*/ 53 h 295"/>
                  <a:gd name="T56" fmla="*/ 551 w 678"/>
                  <a:gd name="T57" fmla="*/ 33 h 295"/>
                  <a:gd name="T58" fmla="*/ 578 w 678"/>
                  <a:gd name="T59" fmla="*/ 10 h 295"/>
                  <a:gd name="T60" fmla="*/ 678 w 678"/>
                  <a:gd name="T61" fmla="*/ 55 h 295"/>
                  <a:gd name="T62" fmla="*/ 674 w 678"/>
                  <a:gd name="T63" fmla="*/ 58 h 295"/>
                  <a:gd name="T64" fmla="*/ 664 w 678"/>
                  <a:gd name="T65" fmla="*/ 65 h 295"/>
                  <a:gd name="T66" fmla="*/ 656 w 678"/>
                  <a:gd name="T67" fmla="*/ 70 h 295"/>
                  <a:gd name="T68" fmla="*/ 647 w 678"/>
                  <a:gd name="T69" fmla="*/ 77 h 295"/>
                  <a:gd name="T70" fmla="*/ 636 w 678"/>
                  <a:gd name="T71" fmla="*/ 84 h 295"/>
                  <a:gd name="T72" fmla="*/ 624 w 678"/>
                  <a:gd name="T73" fmla="*/ 93 h 295"/>
                  <a:gd name="T74" fmla="*/ 609 w 678"/>
                  <a:gd name="T75" fmla="*/ 102 h 295"/>
                  <a:gd name="T76" fmla="*/ 595 w 678"/>
                  <a:gd name="T77" fmla="*/ 111 h 295"/>
                  <a:gd name="T78" fmla="*/ 579 w 678"/>
                  <a:gd name="T79" fmla="*/ 121 h 295"/>
                  <a:gd name="T80" fmla="*/ 561 w 678"/>
                  <a:gd name="T81" fmla="*/ 131 h 295"/>
                  <a:gd name="T82" fmla="*/ 543 w 678"/>
                  <a:gd name="T83" fmla="*/ 142 h 295"/>
                  <a:gd name="T84" fmla="*/ 523 w 678"/>
                  <a:gd name="T85" fmla="*/ 152 h 295"/>
                  <a:gd name="T86" fmla="*/ 501 w 678"/>
                  <a:gd name="T87" fmla="*/ 163 h 295"/>
                  <a:gd name="T88" fmla="*/ 480 w 678"/>
                  <a:gd name="T89" fmla="*/ 176 h 295"/>
                  <a:gd name="T90" fmla="*/ 456 w 678"/>
                  <a:gd name="T91" fmla="*/ 186 h 295"/>
                  <a:gd name="T92" fmla="*/ 431 w 678"/>
                  <a:gd name="T93" fmla="*/ 197 h 295"/>
                  <a:gd name="T94" fmla="*/ 405 w 678"/>
                  <a:gd name="T95" fmla="*/ 209 h 295"/>
                  <a:gd name="T96" fmla="*/ 378 w 678"/>
                  <a:gd name="T97" fmla="*/ 220 h 295"/>
                  <a:gd name="T98" fmla="*/ 351 w 678"/>
                  <a:gd name="T99" fmla="*/ 230 h 295"/>
                  <a:gd name="T100" fmla="*/ 323 w 678"/>
                  <a:gd name="T101" fmla="*/ 240 h 295"/>
                  <a:gd name="T102" fmla="*/ 293 w 678"/>
                  <a:gd name="T103" fmla="*/ 249 h 295"/>
                  <a:gd name="T104" fmla="*/ 264 w 678"/>
                  <a:gd name="T105" fmla="*/ 258 h 295"/>
                  <a:gd name="T106" fmla="*/ 233 w 678"/>
                  <a:gd name="T107" fmla="*/ 265 h 295"/>
                  <a:gd name="T108" fmla="*/ 201 w 678"/>
                  <a:gd name="T109" fmla="*/ 273 h 295"/>
                  <a:gd name="T110" fmla="*/ 169 w 678"/>
                  <a:gd name="T111" fmla="*/ 279 h 295"/>
                  <a:gd name="T112" fmla="*/ 136 w 678"/>
                  <a:gd name="T113" fmla="*/ 285 h 295"/>
                  <a:gd name="T114" fmla="*/ 102 w 678"/>
                  <a:gd name="T115" fmla="*/ 288 h 295"/>
                  <a:gd name="T116" fmla="*/ 69 w 678"/>
                  <a:gd name="T117" fmla="*/ 292 h 295"/>
                  <a:gd name="T118" fmla="*/ 34 w 678"/>
                  <a:gd name="T119" fmla="*/ 293 h 295"/>
                  <a:gd name="T120" fmla="*/ 0 w 678"/>
                  <a:gd name="T121" fmla="*/ 295 h 295"/>
                  <a:gd name="T122" fmla="*/ 10 w 678"/>
                  <a:gd name="T123" fmla="*/ 269 h 29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78"/>
                  <a:gd name="T187" fmla="*/ 0 h 295"/>
                  <a:gd name="T188" fmla="*/ 678 w 678"/>
                  <a:gd name="T189" fmla="*/ 295 h 29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78" h="295">
                    <a:moveTo>
                      <a:pt x="10" y="269"/>
                    </a:moveTo>
                    <a:lnTo>
                      <a:pt x="10" y="268"/>
                    </a:lnTo>
                    <a:lnTo>
                      <a:pt x="13" y="268"/>
                    </a:lnTo>
                    <a:lnTo>
                      <a:pt x="17" y="268"/>
                    </a:lnTo>
                    <a:lnTo>
                      <a:pt x="23" y="268"/>
                    </a:lnTo>
                    <a:lnTo>
                      <a:pt x="27" y="267"/>
                    </a:lnTo>
                    <a:lnTo>
                      <a:pt x="31" y="265"/>
                    </a:lnTo>
                    <a:lnTo>
                      <a:pt x="34" y="265"/>
                    </a:lnTo>
                    <a:lnTo>
                      <a:pt x="39" y="264"/>
                    </a:lnTo>
                    <a:lnTo>
                      <a:pt x="44" y="264"/>
                    </a:lnTo>
                    <a:lnTo>
                      <a:pt x="49" y="263"/>
                    </a:lnTo>
                    <a:lnTo>
                      <a:pt x="56" y="263"/>
                    </a:lnTo>
                    <a:lnTo>
                      <a:pt x="62" y="262"/>
                    </a:lnTo>
                    <a:lnTo>
                      <a:pt x="67" y="260"/>
                    </a:lnTo>
                    <a:lnTo>
                      <a:pt x="73" y="259"/>
                    </a:lnTo>
                    <a:lnTo>
                      <a:pt x="81" y="258"/>
                    </a:lnTo>
                    <a:lnTo>
                      <a:pt x="88" y="256"/>
                    </a:lnTo>
                    <a:lnTo>
                      <a:pt x="96" y="254"/>
                    </a:lnTo>
                    <a:lnTo>
                      <a:pt x="103" y="253"/>
                    </a:lnTo>
                    <a:lnTo>
                      <a:pt x="112" y="250"/>
                    </a:lnTo>
                    <a:lnTo>
                      <a:pt x="121" y="249"/>
                    </a:lnTo>
                    <a:lnTo>
                      <a:pt x="130" y="246"/>
                    </a:lnTo>
                    <a:lnTo>
                      <a:pt x="139" y="244"/>
                    </a:lnTo>
                    <a:lnTo>
                      <a:pt x="147" y="241"/>
                    </a:lnTo>
                    <a:lnTo>
                      <a:pt x="157" y="239"/>
                    </a:lnTo>
                    <a:lnTo>
                      <a:pt x="166" y="236"/>
                    </a:lnTo>
                    <a:lnTo>
                      <a:pt x="176" y="234"/>
                    </a:lnTo>
                    <a:lnTo>
                      <a:pt x="187" y="230"/>
                    </a:lnTo>
                    <a:lnTo>
                      <a:pt x="197" y="228"/>
                    </a:lnTo>
                    <a:lnTo>
                      <a:pt x="208" y="224"/>
                    </a:lnTo>
                    <a:lnTo>
                      <a:pt x="218" y="220"/>
                    </a:lnTo>
                    <a:lnTo>
                      <a:pt x="229" y="215"/>
                    </a:lnTo>
                    <a:lnTo>
                      <a:pt x="240" y="213"/>
                    </a:lnTo>
                    <a:lnTo>
                      <a:pt x="250" y="207"/>
                    </a:lnTo>
                    <a:lnTo>
                      <a:pt x="263" y="202"/>
                    </a:lnTo>
                    <a:lnTo>
                      <a:pt x="274" y="197"/>
                    </a:lnTo>
                    <a:lnTo>
                      <a:pt x="287" y="194"/>
                    </a:lnTo>
                    <a:lnTo>
                      <a:pt x="297" y="187"/>
                    </a:lnTo>
                    <a:lnTo>
                      <a:pt x="309" y="182"/>
                    </a:lnTo>
                    <a:lnTo>
                      <a:pt x="322" y="177"/>
                    </a:lnTo>
                    <a:lnTo>
                      <a:pt x="334" y="172"/>
                    </a:lnTo>
                    <a:lnTo>
                      <a:pt x="346" y="166"/>
                    </a:lnTo>
                    <a:lnTo>
                      <a:pt x="358" y="160"/>
                    </a:lnTo>
                    <a:lnTo>
                      <a:pt x="372" y="153"/>
                    </a:lnTo>
                    <a:lnTo>
                      <a:pt x="385" y="147"/>
                    </a:lnTo>
                    <a:lnTo>
                      <a:pt x="396" y="138"/>
                    </a:lnTo>
                    <a:lnTo>
                      <a:pt x="408" y="132"/>
                    </a:lnTo>
                    <a:lnTo>
                      <a:pt x="422" y="125"/>
                    </a:lnTo>
                    <a:lnTo>
                      <a:pt x="435" y="117"/>
                    </a:lnTo>
                    <a:lnTo>
                      <a:pt x="447" y="108"/>
                    </a:lnTo>
                    <a:lnTo>
                      <a:pt x="461" y="99"/>
                    </a:lnTo>
                    <a:lnTo>
                      <a:pt x="474" y="92"/>
                    </a:lnTo>
                    <a:lnTo>
                      <a:pt x="486" y="83"/>
                    </a:lnTo>
                    <a:lnTo>
                      <a:pt x="500" y="73"/>
                    </a:lnTo>
                    <a:lnTo>
                      <a:pt x="513" y="63"/>
                    </a:lnTo>
                    <a:lnTo>
                      <a:pt x="525" y="53"/>
                    </a:lnTo>
                    <a:lnTo>
                      <a:pt x="539" y="43"/>
                    </a:lnTo>
                    <a:lnTo>
                      <a:pt x="551" y="33"/>
                    </a:lnTo>
                    <a:lnTo>
                      <a:pt x="564" y="21"/>
                    </a:lnTo>
                    <a:lnTo>
                      <a:pt x="578" y="10"/>
                    </a:lnTo>
                    <a:lnTo>
                      <a:pt x="590" y="0"/>
                    </a:lnTo>
                    <a:lnTo>
                      <a:pt x="678" y="55"/>
                    </a:lnTo>
                    <a:lnTo>
                      <a:pt x="677" y="55"/>
                    </a:lnTo>
                    <a:lnTo>
                      <a:pt x="674" y="58"/>
                    </a:lnTo>
                    <a:lnTo>
                      <a:pt x="669" y="60"/>
                    </a:lnTo>
                    <a:lnTo>
                      <a:pt x="664" y="65"/>
                    </a:lnTo>
                    <a:lnTo>
                      <a:pt x="659" y="67"/>
                    </a:lnTo>
                    <a:lnTo>
                      <a:pt x="656" y="70"/>
                    </a:lnTo>
                    <a:lnTo>
                      <a:pt x="652" y="73"/>
                    </a:lnTo>
                    <a:lnTo>
                      <a:pt x="647" y="77"/>
                    </a:lnTo>
                    <a:lnTo>
                      <a:pt x="642" y="81"/>
                    </a:lnTo>
                    <a:lnTo>
                      <a:pt x="636" y="84"/>
                    </a:lnTo>
                    <a:lnTo>
                      <a:pt x="631" y="88"/>
                    </a:lnTo>
                    <a:lnTo>
                      <a:pt x="624" y="93"/>
                    </a:lnTo>
                    <a:lnTo>
                      <a:pt x="617" y="97"/>
                    </a:lnTo>
                    <a:lnTo>
                      <a:pt x="609" y="102"/>
                    </a:lnTo>
                    <a:lnTo>
                      <a:pt x="602" y="106"/>
                    </a:lnTo>
                    <a:lnTo>
                      <a:pt x="595" y="111"/>
                    </a:lnTo>
                    <a:lnTo>
                      <a:pt x="587" y="114"/>
                    </a:lnTo>
                    <a:lnTo>
                      <a:pt x="579" y="121"/>
                    </a:lnTo>
                    <a:lnTo>
                      <a:pt x="570" y="126"/>
                    </a:lnTo>
                    <a:lnTo>
                      <a:pt x="561" y="131"/>
                    </a:lnTo>
                    <a:lnTo>
                      <a:pt x="551" y="136"/>
                    </a:lnTo>
                    <a:lnTo>
                      <a:pt x="543" y="142"/>
                    </a:lnTo>
                    <a:lnTo>
                      <a:pt x="533" y="147"/>
                    </a:lnTo>
                    <a:lnTo>
                      <a:pt x="523" y="152"/>
                    </a:lnTo>
                    <a:lnTo>
                      <a:pt x="513" y="158"/>
                    </a:lnTo>
                    <a:lnTo>
                      <a:pt x="501" y="163"/>
                    </a:lnTo>
                    <a:lnTo>
                      <a:pt x="490" y="170"/>
                    </a:lnTo>
                    <a:lnTo>
                      <a:pt x="480" y="176"/>
                    </a:lnTo>
                    <a:lnTo>
                      <a:pt x="467" y="181"/>
                    </a:lnTo>
                    <a:lnTo>
                      <a:pt x="456" y="186"/>
                    </a:lnTo>
                    <a:lnTo>
                      <a:pt x="444" y="192"/>
                    </a:lnTo>
                    <a:lnTo>
                      <a:pt x="431" y="197"/>
                    </a:lnTo>
                    <a:lnTo>
                      <a:pt x="417" y="202"/>
                    </a:lnTo>
                    <a:lnTo>
                      <a:pt x="405" y="209"/>
                    </a:lnTo>
                    <a:lnTo>
                      <a:pt x="391" y="214"/>
                    </a:lnTo>
                    <a:lnTo>
                      <a:pt x="378" y="220"/>
                    </a:lnTo>
                    <a:lnTo>
                      <a:pt x="364" y="225"/>
                    </a:lnTo>
                    <a:lnTo>
                      <a:pt x="351" y="230"/>
                    </a:lnTo>
                    <a:lnTo>
                      <a:pt x="337" y="235"/>
                    </a:lnTo>
                    <a:lnTo>
                      <a:pt x="323" y="240"/>
                    </a:lnTo>
                    <a:lnTo>
                      <a:pt x="308" y="244"/>
                    </a:lnTo>
                    <a:lnTo>
                      <a:pt x="293" y="249"/>
                    </a:lnTo>
                    <a:lnTo>
                      <a:pt x="278" y="253"/>
                    </a:lnTo>
                    <a:lnTo>
                      <a:pt x="264" y="258"/>
                    </a:lnTo>
                    <a:lnTo>
                      <a:pt x="248" y="262"/>
                    </a:lnTo>
                    <a:lnTo>
                      <a:pt x="233" y="265"/>
                    </a:lnTo>
                    <a:lnTo>
                      <a:pt x="216" y="269"/>
                    </a:lnTo>
                    <a:lnTo>
                      <a:pt x="201" y="273"/>
                    </a:lnTo>
                    <a:lnTo>
                      <a:pt x="185" y="275"/>
                    </a:lnTo>
                    <a:lnTo>
                      <a:pt x="169" y="279"/>
                    </a:lnTo>
                    <a:lnTo>
                      <a:pt x="152" y="282"/>
                    </a:lnTo>
                    <a:lnTo>
                      <a:pt x="136" y="285"/>
                    </a:lnTo>
                    <a:lnTo>
                      <a:pt x="118" y="287"/>
                    </a:lnTo>
                    <a:lnTo>
                      <a:pt x="102" y="288"/>
                    </a:lnTo>
                    <a:lnTo>
                      <a:pt x="86" y="290"/>
                    </a:lnTo>
                    <a:lnTo>
                      <a:pt x="69" y="292"/>
                    </a:lnTo>
                    <a:lnTo>
                      <a:pt x="51" y="293"/>
                    </a:lnTo>
                    <a:lnTo>
                      <a:pt x="34" y="293"/>
                    </a:lnTo>
                    <a:lnTo>
                      <a:pt x="17" y="294"/>
                    </a:lnTo>
                    <a:lnTo>
                      <a:pt x="0" y="295"/>
                    </a:lnTo>
                    <a:lnTo>
                      <a:pt x="5" y="280"/>
                    </a:lnTo>
                    <a:lnTo>
                      <a:pt x="10" y="269"/>
                    </a:lnTo>
                    <a:close/>
                  </a:path>
                </a:pathLst>
              </a:custGeom>
              <a:solidFill>
                <a:srgbClr val="A67A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404" name="Freeform 87"/>
              <p:cNvSpPr>
                <a:spLocks/>
              </p:cNvSpPr>
              <p:nvPr/>
            </p:nvSpPr>
            <p:spPr bwMode="auto">
              <a:xfrm>
                <a:off x="3190" y="3013"/>
                <a:ext cx="199" cy="119"/>
              </a:xfrm>
              <a:custGeom>
                <a:avLst/>
                <a:gdLst>
                  <a:gd name="T0" fmla="*/ 32 w 596"/>
                  <a:gd name="T1" fmla="*/ 14 h 358"/>
                  <a:gd name="T2" fmla="*/ 29 w 596"/>
                  <a:gd name="T3" fmla="*/ 35 h 358"/>
                  <a:gd name="T4" fmla="*/ 25 w 596"/>
                  <a:gd name="T5" fmla="*/ 62 h 358"/>
                  <a:gd name="T6" fmla="*/ 25 w 596"/>
                  <a:gd name="T7" fmla="*/ 94 h 358"/>
                  <a:gd name="T8" fmla="*/ 25 w 596"/>
                  <a:gd name="T9" fmla="*/ 128 h 358"/>
                  <a:gd name="T10" fmla="*/ 31 w 596"/>
                  <a:gd name="T11" fmla="*/ 166 h 358"/>
                  <a:gd name="T12" fmla="*/ 42 w 596"/>
                  <a:gd name="T13" fmla="*/ 201 h 358"/>
                  <a:gd name="T14" fmla="*/ 61 w 596"/>
                  <a:gd name="T15" fmla="*/ 236 h 358"/>
                  <a:gd name="T16" fmla="*/ 86 w 596"/>
                  <a:gd name="T17" fmla="*/ 268 h 358"/>
                  <a:gd name="T18" fmla="*/ 121 w 596"/>
                  <a:gd name="T19" fmla="*/ 295 h 358"/>
                  <a:gd name="T20" fmla="*/ 168 w 596"/>
                  <a:gd name="T21" fmla="*/ 317 h 358"/>
                  <a:gd name="T22" fmla="*/ 226 w 596"/>
                  <a:gd name="T23" fmla="*/ 331 h 358"/>
                  <a:gd name="T24" fmla="*/ 285 w 596"/>
                  <a:gd name="T25" fmla="*/ 331 h 358"/>
                  <a:gd name="T26" fmla="*/ 339 w 596"/>
                  <a:gd name="T27" fmla="*/ 322 h 358"/>
                  <a:gd name="T28" fmla="*/ 385 w 596"/>
                  <a:gd name="T29" fmla="*/ 303 h 358"/>
                  <a:gd name="T30" fmla="*/ 426 w 596"/>
                  <a:gd name="T31" fmla="*/ 277 h 358"/>
                  <a:gd name="T32" fmla="*/ 460 w 596"/>
                  <a:gd name="T33" fmla="*/ 243 h 358"/>
                  <a:gd name="T34" fmla="*/ 489 w 596"/>
                  <a:gd name="T35" fmla="*/ 206 h 358"/>
                  <a:gd name="T36" fmla="*/ 513 w 596"/>
                  <a:gd name="T37" fmla="*/ 169 h 358"/>
                  <a:gd name="T38" fmla="*/ 533 w 596"/>
                  <a:gd name="T39" fmla="*/ 132 h 358"/>
                  <a:gd name="T40" fmla="*/ 548 w 596"/>
                  <a:gd name="T41" fmla="*/ 97 h 358"/>
                  <a:gd name="T42" fmla="*/ 559 w 596"/>
                  <a:gd name="T43" fmla="*/ 67 h 358"/>
                  <a:gd name="T44" fmla="*/ 566 w 596"/>
                  <a:gd name="T45" fmla="*/ 44 h 358"/>
                  <a:gd name="T46" fmla="*/ 572 w 596"/>
                  <a:gd name="T47" fmla="*/ 26 h 358"/>
                  <a:gd name="T48" fmla="*/ 592 w 596"/>
                  <a:gd name="T49" fmla="*/ 47 h 358"/>
                  <a:gd name="T50" fmla="*/ 586 w 596"/>
                  <a:gd name="T51" fmla="*/ 65 h 358"/>
                  <a:gd name="T52" fmla="*/ 578 w 596"/>
                  <a:gd name="T53" fmla="*/ 91 h 358"/>
                  <a:gd name="T54" fmla="*/ 566 w 596"/>
                  <a:gd name="T55" fmla="*/ 122 h 358"/>
                  <a:gd name="T56" fmla="*/ 551 w 596"/>
                  <a:gd name="T57" fmla="*/ 156 h 358"/>
                  <a:gd name="T58" fmla="*/ 532 w 596"/>
                  <a:gd name="T59" fmla="*/ 191 h 358"/>
                  <a:gd name="T60" fmla="*/ 508 w 596"/>
                  <a:gd name="T61" fmla="*/ 228 h 358"/>
                  <a:gd name="T62" fmla="*/ 479 w 596"/>
                  <a:gd name="T63" fmla="*/ 262 h 358"/>
                  <a:gd name="T64" fmla="*/ 446 w 596"/>
                  <a:gd name="T65" fmla="*/ 294 h 358"/>
                  <a:gd name="T66" fmla="*/ 405 w 596"/>
                  <a:gd name="T67" fmla="*/ 321 h 358"/>
                  <a:gd name="T68" fmla="*/ 361 w 596"/>
                  <a:gd name="T69" fmla="*/ 342 h 358"/>
                  <a:gd name="T70" fmla="*/ 310 w 596"/>
                  <a:gd name="T71" fmla="*/ 355 h 358"/>
                  <a:gd name="T72" fmla="*/ 257 w 596"/>
                  <a:gd name="T73" fmla="*/ 358 h 358"/>
                  <a:gd name="T74" fmla="*/ 209 w 596"/>
                  <a:gd name="T75" fmla="*/ 355 h 358"/>
                  <a:gd name="T76" fmla="*/ 168 w 596"/>
                  <a:gd name="T77" fmla="*/ 344 h 358"/>
                  <a:gd name="T78" fmla="*/ 130 w 596"/>
                  <a:gd name="T79" fmla="*/ 331 h 358"/>
                  <a:gd name="T80" fmla="*/ 101 w 596"/>
                  <a:gd name="T81" fmla="*/ 313 h 358"/>
                  <a:gd name="T82" fmla="*/ 74 w 596"/>
                  <a:gd name="T83" fmla="*/ 290 h 358"/>
                  <a:gd name="T84" fmla="*/ 54 w 596"/>
                  <a:gd name="T85" fmla="*/ 268 h 358"/>
                  <a:gd name="T86" fmla="*/ 35 w 596"/>
                  <a:gd name="T87" fmla="*/ 244 h 358"/>
                  <a:gd name="T88" fmla="*/ 22 w 596"/>
                  <a:gd name="T89" fmla="*/ 220 h 358"/>
                  <a:gd name="T90" fmla="*/ 12 w 596"/>
                  <a:gd name="T91" fmla="*/ 197 h 358"/>
                  <a:gd name="T92" fmla="*/ 6 w 596"/>
                  <a:gd name="T93" fmla="*/ 177 h 358"/>
                  <a:gd name="T94" fmla="*/ 1 w 596"/>
                  <a:gd name="T95" fmla="*/ 153 h 358"/>
                  <a:gd name="T96" fmla="*/ 0 w 596"/>
                  <a:gd name="T97" fmla="*/ 133 h 358"/>
                  <a:gd name="T98" fmla="*/ 0 w 596"/>
                  <a:gd name="T99" fmla="*/ 107 h 358"/>
                  <a:gd name="T100" fmla="*/ 0 w 596"/>
                  <a:gd name="T101" fmla="*/ 81 h 358"/>
                  <a:gd name="T102" fmla="*/ 0 w 596"/>
                  <a:gd name="T103" fmla="*/ 55 h 358"/>
                  <a:gd name="T104" fmla="*/ 1 w 596"/>
                  <a:gd name="T105" fmla="*/ 37 h 358"/>
                  <a:gd name="T106" fmla="*/ 1 w 596"/>
                  <a:gd name="T107" fmla="*/ 23 h 35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596"/>
                  <a:gd name="T163" fmla="*/ 0 h 358"/>
                  <a:gd name="T164" fmla="*/ 596 w 596"/>
                  <a:gd name="T165" fmla="*/ 358 h 358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596" h="358">
                    <a:moveTo>
                      <a:pt x="1" y="23"/>
                    </a:moveTo>
                    <a:lnTo>
                      <a:pt x="36" y="0"/>
                    </a:lnTo>
                    <a:lnTo>
                      <a:pt x="35" y="6"/>
                    </a:lnTo>
                    <a:lnTo>
                      <a:pt x="34" y="13"/>
                    </a:lnTo>
                    <a:lnTo>
                      <a:pt x="32" y="14"/>
                    </a:lnTo>
                    <a:lnTo>
                      <a:pt x="31" y="18"/>
                    </a:lnTo>
                    <a:lnTo>
                      <a:pt x="31" y="23"/>
                    </a:lnTo>
                    <a:lnTo>
                      <a:pt x="30" y="26"/>
                    </a:lnTo>
                    <a:lnTo>
                      <a:pt x="30" y="30"/>
                    </a:lnTo>
                    <a:lnTo>
                      <a:pt x="29" y="35"/>
                    </a:lnTo>
                    <a:lnTo>
                      <a:pt x="29" y="40"/>
                    </a:lnTo>
                    <a:lnTo>
                      <a:pt x="29" y="47"/>
                    </a:lnTo>
                    <a:lnTo>
                      <a:pt x="26" y="50"/>
                    </a:lnTo>
                    <a:lnTo>
                      <a:pt x="26" y="57"/>
                    </a:lnTo>
                    <a:lnTo>
                      <a:pt x="25" y="62"/>
                    </a:lnTo>
                    <a:lnTo>
                      <a:pt x="25" y="68"/>
                    </a:lnTo>
                    <a:lnTo>
                      <a:pt x="25" y="74"/>
                    </a:lnTo>
                    <a:lnTo>
                      <a:pt x="25" y="81"/>
                    </a:lnTo>
                    <a:lnTo>
                      <a:pt x="25" y="87"/>
                    </a:lnTo>
                    <a:lnTo>
                      <a:pt x="25" y="94"/>
                    </a:lnTo>
                    <a:lnTo>
                      <a:pt x="25" y="101"/>
                    </a:lnTo>
                    <a:lnTo>
                      <a:pt x="25" y="107"/>
                    </a:lnTo>
                    <a:lnTo>
                      <a:pt x="25" y="114"/>
                    </a:lnTo>
                    <a:lnTo>
                      <a:pt x="25" y="122"/>
                    </a:lnTo>
                    <a:lnTo>
                      <a:pt x="25" y="128"/>
                    </a:lnTo>
                    <a:lnTo>
                      <a:pt x="26" y="136"/>
                    </a:lnTo>
                    <a:lnTo>
                      <a:pt x="27" y="143"/>
                    </a:lnTo>
                    <a:lnTo>
                      <a:pt x="30" y="151"/>
                    </a:lnTo>
                    <a:lnTo>
                      <a:pt x="30" y="157"/>
                    </a:lnTo>
                    <a:lnTo>
                      <a:pt x="31" y="166"/>
                    </a:lnTo>
                    <a:lnTo>
                      <a:pt x="34" y="172"/>
                    </a:lnTo>
                    <a:lnTo>
                      <a:pt x="35" y="180"/>
                    </a:lnTo>
                    <a:lnTo>
                      <a:pt x="37" y="186"/>
                    </a:lnTo>
                    <a:lnTo>
                      <a:pt x="40" y="194"/>
                    </a:lnTo>
                    <a:lnTo>
                      <a:pt x="42" y="201"/>
                    </a:lnTo>
                    <a:lnTo>
                      <a:pt x="46" y="209"/>
                    </a:lnTo>
                    <a:lnTo>
                      <a:pt x="49" y="215"/>
                    </a:lnTo>
                    <a:lnTo>
                      <a:pt x="52" y="223"/>
                    </a:lnTo>
                    <a:lnTo>
                      <a:pt x="56" y="229"/>
                    </a:lnTo>
                    <a:lnTo>
                      <a:pt x="61" y="236"/>
                    </a:lnTo>
                    <a:lnTo>
                      <a:pt x="65" y="243"/>
                    </a:lnTo>
                    <a:lnTo>
                      <a:pt x="70" y="249"/>
                    </a:lnTo>
                    <a:lnTo>
                      <a:pt x="75" y="255"/>
                    </a:lnTo>
                    <a:lnTo>
                      <a:pt x="81" y="263"/>
                    </a:lnTo>
                    <a:lnTo>
                      <a:pt x="86" y="268"/>
                    </a:lnTo>
                    <a:lnTo>
                      <a:pt x="93" y="274"/>
                    </a:lnTo>
                    <a:lnTo>
                      <a:pt x="99" y="279"/>
                    </a:lnTo>
                    <a:lnTo>
                      <a:pt x="106" y="285"/>
                    </a:lnTo>
                    <a:lnTo>
                      <a:pt x="113" y="290"/>
                    </a:lnTo>
                    <a:lnTo>
                      <a:pt x="121" y="295"/>
                    </a:lnTo>
                    <a:lnTo>
                      <a:pt x="130" y="300"/>
                    </a:lnTo>
                    <a:lnTo>
                      <a:pt x="139" y="306"/>
                    </a:lnTo>
                    <a:lnTo>
                      <a:pt x="148" y="308"/>
                    </a:lnTo>
                    <a:lnTo>
                      <a:pt x="158" y="313"/>
                    </a:lnTo>
                    <a:lnTo>
                      <a:pt x="168" y="317"/>
                    </a:lnTo>
                    <a:lnTo>
                      <a:pt x="178" y="319"/>
                    </a:lnTo>
                    <a:lnTo>
                      <a:pt x="189" y="323"/>
                    </a:lnTo>
                    <a:lnTo>
                      <a:pt x="200" y="326"/>
                    </a:lnTo>
                    <a:lnTo>
                      <a:pt x="213" y="328"/>
                    </a:lnTo>
                    <a:lnTo>
                      <a:pt x="226" y="331"/>
                    </a:lnTo>
                    <a:lnTo>
                      <a:pt x="237" y="331"/>
                    </a:lnTo>
                    <a:lnTo>
                      <a:pt x="249" y="333"/>
                    </a:lnTo>
                    <a:lnTo>
                      <a:pt x="262" y="333"/>
                    </a:lnTo>
                    <a:lnTo>
                      <a:pt x="273" y="333"/>
                    </a:lnTo>
                    <a:lnTo>
                      <a:pt x="285" y="331"/>
                    </a:lnTo>
                    <a:lnTo>
                      <a:pt x="296" y="331"/>
                    </a:lnTo>
                    <a:lnTo>
                      <a:pt x="307" y="329"/>
                    </a:lnTo>
                    <a:lnTo>
                      <a:pt x="318" y="328"/>
                    </a:lnTo>
                    <a:lnTo>
                      <a:pt x="327" y="324"/>
                    </a:lnTo>
                    <a:lnTo>
                      <a:pt x="339" y="322"/>
                    </a:lnTo>
                    <a:lnTo>
                      <a:pt x="349" y="318"/>
                    </a:lnTo>
                    <a:lnTo>
                      <a:pt x="359" y="316"/>
                    </a:lnTo>
                    <a:lnTo>
                      <a:pt x="367" y="312"/>
                    </a:lnTo>
                    <a:lnTo>
                      <a:pt x="376" y="307"/>
                    </a:lnTo>
                    <a:lnTo>
                      <a:pt x="385" y="303"/>
                    </a:lnTo>
                    <a:lnTo>
                      <a:pt x="394" y="299"/>
                    </a:lnTo>
                    <a:lnTo>
                      <a:pt x="403" y="293"/>
                    </a:lnTo>
                    <a:lnTo>
                      <a:pt x="410" y="288"/>
                    </a:lnTo>
                    <a:lnTo>
                      <a:pt x="419" y="282"/>
                    </a:lnTo>
                    <a:lnTo>
                      <a:pt x="426" y="277"/>
                    </a:lnTo>
                    <a:lnTo>
                      <a:pt x="433" y="269"/>
                    </a:lnTo>
                    <a:lnTo>
                      <a:pt x="440" y="263"/>
                    </a:lnTo>
                    <a:lnTo>
                      <a:pt x="448" y="256"/>
                    </a:lnTo>
                    <a:lnTo>
                      <a:pt x="454" y="250"/>
                    </a:lnTo>
                    <a:lnTo>
                      <a:pt x="460" y="243"/>
                    </a:lnTo>
                    <a:lnTo>
                      <a:pt x="467" y="235"/>
                    </a:lnTo>
                    <a:lnTo>
                      <a:pt x="472" y="229"/>
                    </a:lnTo>
                    <a:lnTo>
                      <a:pt x="479" y="221"/>
                    </a:lnTo>
                    <a:lnTo>
                      <a:pt x="483" y="214"/>
                    </a:lnTo>
                    <a:lnTo>
                      <a:pt x="489" y="206"/>
                    </a:lnTo>
                    <a:lnTo>
                      <a:pt x="494" y="200"/>
                    </a:lnTo>
                    <a:lnTo>
                      <a:pt x="500" y="192"/>
                    </a:lnTo>
                    <a:lnTo>
                      <a:pt x="504" y="184"/>
                    </a:lnTo>
                    <a:lnTo>
                      <a:pt x="509" y="177"/>
                    </a:lnTo>
                    <a:lnTo>
                      <a:pt x="513" y="169"/>
                    </a:lnTo>
                    <a:lnTo>
                      <a:pt x="518" y="161"/>
                    </a:lnTo>
                    <a:lnTo>
                      <a:pt x="522" y="153"/>
                    </a:lnTo>
                    <a:lnTo>
                      <a:pt x="526" y="146"/>
                    </a:lnTo>
                    <a:lnTo>
                      <a:pt x="529" y="138"/>
                    </a:lnTo>
                    <a:lnTo>
                      <a:pt x="533" y="132"/>
                    </a:lnTo>
                    <a:lnTo>
                      <a:pt x="536" y="125"/>
                    </a:lnTo>
                    <a:lnTo>
                      <a:pt x="538" y="117"/>
                    </a:lnTo>
                    <a:lnTo>
                      <a:pt x="542" y="109"/>
                    </a:lnTo>
                    <a:lnTo>
                      <a:pt x="544" y="103"/>
                    </a:lnTo>
                    <a:lnTo>
                      <a:pt x="548" y="97"/>
                    </a:lnTo>
                    <a:lnTo>
                      <a:pt x="551" y="91"/>
                    </a:lnTo>
                    <a:lnTo>
                      <a:pt x="553" y="84"/>
                    </a:lnTo>
                    <a:lnTo>
                      <a:pt x="556" y="79"/>
                    </a:lnTo>
                    <a:lnTo>
                      <a:pt x="557" y="73"/>
                    </a:lnTo>
                    <a:lnTo>
                      <a:pt x="559" y="67"/>
                    </a:lnTo>
                    <a:lnTo>
                      <a:pt x="561" y="62"/>
                    </a:lnTo>
                    <a:lnTo>
                      <a:pt x="562" y="57"/>
                    </a:lnTo>
                    <a:lnTo>
                      <a:pt x="563" y="52"/>
                    </a:lnTo>
                    <a:lnTo>
                      <a:pt x="564" y="48"/>
                    </a:lnTo>
                    <a:lnTo>
                      <a:pt x="566" y="44"/>
                    </a:lnTo>
                    <a:lnTo>
                      <a:pt x="567" y="40"/>
                    </a:lnTo>
                    <a:lnTo>
                      <a:pt x="569" y="34"/>
                    </a:lnTo>
                    <a:lnTo>
                      <a:pt x="571" y="30"/>
                    </a:lnTo>
                    <a:lnTo>
                      <a:pt x="571" y="28"/>
                    </a:lnTo>
                    <a:lnTo>
                      <a:pt x="572" y="26"/>
                    </a:lnTo>
                    <a:lnTo>
                      <a:pt x="596" y="34"/>
                    </a:lnTo>
                    <a:lnTo>
                      <a:pt x="595" y="34"/>
                    </a:lnTo>
                    <a:lnTo>
                      <a:pt x="595" y="37"/>
                    </a:lnTo>
                    <a:lnTo>
                      <a:pt x="593" y="40"/>
                    </a:lnTo>
                    <a:lnTo>
                      <a:pt x="592" y="47"/>
                    </a:lnTo>
                    <a:lnTo>
                      <a:pt x="591" y="49"/>
                    </a:lnTo>
                    <a:lnTo>
                      <a:pt x="591" y="53"/>
                    </a:lnTo>
                    <a:lnTo>
                      <a:pt x="588" y="57"/>
                    </a:lnTo>
                    <a:lnTo>
                      <a:pt x="588" y="62"/>
                    </a:lnTo>
                    <a:lnTo>
                      <a:pt x="586" y="65"/>
                    </a:lnTo>
                    <a:lnTo>
                      <a:pt x="586" y="69"/>
                    </a:lnTo>
                    <a:lnTo>
                      <a:pt x="583" y="74"/>
                    </a:lnTo>
                    <a:lnTo>
                      <a:pt x="582" y="81"/>
                    </a:lnTo>
                    <a:lnTo>
                      <a:pt x="581" y="86"/>
                    </a:lnTo>
                    <a:lnTo>
                      <a:pt x="578" y="91"/>
                    </a:lnTo>
                    <a:lnTo>
                      <a:pt x="576" y="97"/>
                    </a:lnTo>
                    <a:lnTo>
                      <a:pt x="575" y="103"/>
                    </a:lnTo>
                    <a:lnTo>
                      <a:pt x="571" y="108"/>
                    </a:lnTo>
                    <a:lnTo>
                      <a:pt x="569" y="114"/>
                    </a:lnTo>
                    <a:lnTo>
                      <a:pt x="566" y="122"/>
                    </a:lnTo>
                    <a:lnTo>
                      <a:pt x="564" y="128"/>
                    </a:lnTo>
                    <a:lnTo>
                      <a:pt x="561" y="135"/>
                    </a:lnTo>
                    <a:lnTo>
                      <a:pt x="558" y="141"/>
                    </a:lnTo>
                    <a:lnTo>
                      <a:pt x="554" y="148"/>
                    </a:lnTo>
                    <a:lnTo>
                      <a:pt x="551" y="156"/>
                    </a:lnTo>
                    <a:lnTo>
                      <a:pt x="547" y="162"/>
                    </a:lnTo>
                    <a:lnTo>
                      <a:pt x="543" y="170"/>
                    </a:lnTo>
                    <a:lnTo>
                      <a:pt x="541" y="177"/>
                    </a:lnTo>
                    <a:lnTo>
                      <a:pt x="537" y="185"/>
                    </a:lnTo>
                    <a:lnTo>
                      <a:pt x="532" y="191"/>
                    </a:lnTo>
                    <a:lnTo>
                      <a:pt x="527" y="200"/>
                    </a:lnTo>
                    <a:lnTo>
                      <a:pt x="522" y="206"/>
                    </a:lnTo>
                    <a:lnTo>
                      <a:pt x="518" y="214"/>
                    </a:lnTo>
                    <a:lnTo>
                      <a:pt x="513" y="220"/>
                    </a:lnTo>
                    <a:lnTo>
                      <a:pt x="508" y="228"/>
                    </a:lnTo>
                    <a:lnTo>
                      <a:pt x="503" y="234"/>
                    </a:lnTo>
                    <a:lnTo>
                      <a:pt x="498" y="241"/>
                    </a:lnTo>
                    <a:lnTo>
                      <a:pt x="492" y="248"/>
                    </a:lnTo>
                    <a:lnTo>
                      <a:pt x="485" y="255"/>
                    </a:lnTo>
                    <a:lnTo>
                      <a:pt x="479" y="262"/>
                    </a:lnTo>
                    <a:lnTo>
                      <a:pt x="473" y="269"/>
                    </a:lnTo>
                    <a:lnTo>
                      <a:pt x="465" y="275"/>
                    </a:lnTo>
                    <a:lnTo>
                      <a:pt x="459" y="282"/>
                    </a:lnTo>
                    <a:lnTo>
                      <a:pt x="453" y="288"/>
                    </a:lnTo>
                    <a:lnTo>
                      <a:pt x="446" y="294"/>
                    </a:lnTo>
                    <a:lnTo>
                      <a:pt x="438" y="299"/>
                    </a:lnTo>
                    <a:lnTo>
                      <a:pt x="430" y="306"/>
                    </a:lnTo>
                    <a:lnTo>
                      <a:pt x="421" y="311"/>
                    </a:lnTo>
                    <a:lnTo>
                      <a:pt x="414" y="317"/>
                    </a:lnTo>
                    <a:lnTo>
                      <a:pt x="405" y="321"/>
                    </a:lnTo>
                    <a:lnTo>
                      <a:pt x="398" y="326"/>
                    </a:lnTo>
                    <a:lnTo>
                      <a:pt x="389" y="329"/>
                    </a:lnTo>
                    <a:lnTo>
                      <a:pt x="380" y="334"/>
                    </a:lnTo>
                    <a:lnTo>
                      <a:pt x="370" y="338"/>
                    </a:lnTo>
                    <a:lnTo>
                      <a:pt x="361" y="342"/>
                    </a:lnTo>
                    <a:lnTo>
                      <a:pt x="351" y="344"/>
                    </a:lnTo>
                    <a:lnTo>
                      <a:pt x="342" y="348"/>
                    </a:lnTo>
                    <a:lnTo>
                      <a:pt x="331" y="351"/>
                    </a:lnTo>
                    <a:lnTo>
                      <a:pt x="321" y="352"/>
                    </a:lnTo>
                    <a:lnTo>
                      <a:pt x="310" y="355"/>
                    </a:lnTo>
                    <a:lnTo>
                      <a:pt x="301" y="357"/>
                    </a:lnTo>
                    <a:lnTo>
                      <a:pt x="288" y="357"/>
                    </a:lnTo>
                    <a:lnTo>
                      <a:pt x="277" y="358"/>
                    </a:lnTo>
                    <a:lnTo>
                      <a:pt x="267" y="358"/>
                    </a:lnTo>
                    <a:lnTo>
                      <a:pt x="257" y="358"/>
                    </a:lnTo>
                    <a:lnTo>
                      <a:pt x="247" y="357"/>
                    </a:lnTo>
                    <a:lnTo>
                      <a:pt x="237" y="357"/>
                    </a:lnTo>
                    <a:lnTo>
                      <a:pt x="227" y="357"/>
                    </a:lnTo>
                    <a:lnTo>
                      <a:pt x="218" y="356"/>
                    </a:lnTo>
                    <a:lnTo>
                      <a:pt x="209" y="355"/>
                    </a:lnTo>
                    <a:lnTo>
                      <a:pt x="199" y="353"/>
                    </a:lnTo>
                    <a:lnTo>
                      <a:pt x="192" y="351"/>
                    </a:lnTo>
                    <a:lnTo>
                      <a:pt x="184" y="350"/>
                    </a:lnTo>
                    <a:lnTo>
                      <a:pt x="175" y="347"/>
                    </a:lnTo>
                    <a:lnTo>
                      <a:pt x="168" y="344"/>
                    </a:lnTo>
                    <a:lnTo>
                      <a:pt x="159" y="342"/>
                    </a:lnTo>
                    <a:lnTo>
                      <a:pt x="153" y="341"/>
                    </a:lnTo>
                    <a:lnTo>
                      <a:pt x="145" y="337"/>
                    </a:lnTo>
                    <a:lnTo>
                      <a:pt x="138" y="334"/>
                    </a:lnTo>
                    <a:lnTo>
                      <a:pt x="130" y="331"/>
                    </a:lnTo>
                    <a:lnTo>
                      <a:pt x="124" y="328"/>
                    </a:lnTo>
                    <a:lnTo>
                      <a:pt x="118" y="323"/>
                    </a:lnTo>
                    <a:lnTo>
                      <a:pt x="111" y="319"/>
                    </a:lnTo>
                    <a:lnTo>
                      <a:pt x="106" y="317"/>
                    </a:lnTo>
                    <a:lnTo>
                      <a:pt x="101" y="313"/>
                    </a:lnTo>
                    <a:lnTo>
                      <a:pt x="95" y="308"/>
                    </a:lnTo>
                    <a:lnTo>
                      <a:pt x="90" y="304"/>
                    </a:lnTo>
                    <a:lnTo>
                      <a:pt x="84" y="300"/>
                    </a:lnTo>
                    <a:lnTo>
                      <a:pt x="79" y="295"/>
                    </a:lnTo>
                    <a:lnTo>
                      <a:pt x="74" y="290"/>
                    </a:lnTo>
                    <a:lnTo>
                      <a:pt x="70" y="287"/>
                    </a:lnTo>
                    <a:lnTo>
                      <a:pt x="66" y="283"/>
                    </a:lnTo>
                    <a:lnTo>
                      <a:pt x="62" y="278"/>
                    </a:lnTo>
                    <a:lnTo>
                      <a:pt x="57" y="273"/>
                    </a:lnTo>
                    <a:lnTo>
                      <a:pt x="54" y="268"/>
                    </a:lnTo>
                    <a:lnTo>
                      <a:pt x="50" y="263"/>
                    </a:lnTo>
                    <a:lnTo>
                      <a:pt x="46" y="259"/>
                    </a:lnTo>
                    <a:lnTo>
                      <a:pt x="41" y="254"/>
                    </a:lnTo>
                    <a:lnTo>
                      <a:pt x="39" y="249"/>
                    </a:lnTo>
                    <a:lnTo>
                      <a:pt x="35" y="244"/>
                    </a:lnTo>
                    <a:lnTo>
                      <a:pt x="34" y="240"/>
                    </a:lnTo>
                    <a:lnTo>
                      <a:pt x="30" y="235"/>
                    </a:lnTo>
                    <a:lnTo>
                      <a:pt x="26" y="230"/>
                    </a:lnTo>
                    <a:lnTo>
                      <a:pt x="25" y="225"/>
                    </a:lnTo>
                    <a:lnTo>
                      <a:pt x="22" y="220"/>
                    </a:lnTo>
                    <a:lnTo>
                      <a:pt x="20" y="216"/>
                    </a:lnTo>
                    <a:lnTo>
                      <a:pt x="18" y="211"/>
                    </a:lnTo>
                    <a:lnTo>
                      <a:pt x="16" y="207"/>
                    </a:lnTo>
                    <a:lnTo>
                      <a:pt x="15" y="202"/>
                    </a:lnTo>
                    <a:lnTo>
                      <a:pt x="12" y="197"/>
                    </a:lnTo>
                    <a:lnTo>
                      <a:pt x="11" y="194"/>
                    </a:lnTo>
                    <a:lnTo>
                      <a:pt x="8" y="190"/>
                    </a:lnTo>
                    <a:lnTo>
                      <a:pt x="8" y="186"/>
                    </a:lnTo>
                    <a:lnTo>
                      <a:pt x="6" y="182"/>
                    </a:lnTo>
                    <a:lnTo>
                      <a:pt x="6" y="177"/>
                    </a:lnTo>
                    <a:lnTo>
                      <a:pt x="5" y="174"/>
                    </a:lnTo>
                    <a:lnTo>
                      <a:pt x="5" y="171"/>
                    </a:lnTo>
                    <a:lnTo>
                      <a:pt x="2" y="165"/>
                    </a:lnTo>
                    <a:lnTo>
                      <a:pt x="1" y="158"/>
                    </a:lnTo>
                    <a:lnTo>
                      <a:pt x="1" y="153"/>
                    </a:lnTo>
                    <a:lnTo>
                      <a:pt x="1" y="151"/>
                    </a:lnTo>
                    <a:lnTo>
                      <a:pt x="1" y="146"/>
                    </a:lnTo>
                    <a:lnTo>
                      <a:pt x="1" y="141"/>
                    </a:lnTo>
                    <a:lnTo>
                      <a:pt x="0" y="137"/>
                    </a:lnTo>
                    <a:lnTo>
                      <a:pt x="0" y="133"/>
                    </a:lnTo>
                    <a:lnTo>
                      <a:pt x="0" y="128"/>
                    </a:lnTo>
                    <a:lnTo>
                      <a:pt x="0" y="123"/>
                    </a:lnTo>
                    <a:lnTo>
                      <a:pt x="0" y="118"/>
                    </a:lnTo>
                    <a:lnTo>
                      <a:pt x="0" y="113"/>
                    </a:lnTo>
                    <a:lnTo>
                      <a:pt x="0" y="107"/>
                    </a:lnTo>
                    <a:lnTo>
                      <a:pt x="0" y="102"/>
                    </a:lnTo>
                    <a:lnTo>
                      <a:pt x="0" y="97"/>
                    </a:lnTo>
                    <a:lnTo>
                      <a:pt x="0" y="92"/>
                    </a:lnTo>
                    <a:lnTo>
                      <a:pt x="0" y="86"/>
                    </a:lnTo>
                    <a:lnTo>
                      <a:pt x="0" y="81"/>
                    </a:lnTo>
                    <a:lnTo>
                      <a:pt x="0" y="75"/>
                    </a:lnTo>
                    <a:lnTo>
                      <a:pt x="0" y="72"/>
                    </a:lnTo>
                    <a:lnTo>
                      <a:pt x="0" y="65"/>
                    </a:lnTo>
                    <a:lnTo>
                      <a:pt x="0" y="60"/>
                    </a:lnTo>
                    <a:lnTo>
                      <a:pt x="0" y="55"/>
                    </a:lnTo>
                    <a:lnTo>
                      <a:pt x="0" y="52"/>
                    </a:lnTo>
                    <a:lnTo>
                      <a:pt x="0" y="47"/>
                    </a:lnTo>
                    <a:lnTo>
                      <a:pt x="0" y="43"/>
                    </a:lnTo>
                    <a:lnTo>
                      <a:pt x="0" y="39"/>
                    </a:lnTo>
                    <a:lnTo>
                      <a:pt x="1" y="37"/>
                    </a:lnTo>
                    <a:lnTo>
                      <a:pt x="1" y="30"/>
                    </a:lnTo>
                    <a:lnTo>
                      <a:pt x="1" y="25"/>
                    </a:lnTo>
                    <a:lnTo>
                      <a:pt x="1" y="23"/>
                    </a:lnTo>
                    <a:close/>
                  </a:path>
                </a:pathLst>
              </a:custGeom>
              <a:solidFill>
                <a:srgbClr val="637A5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405" name="Freeform 88"/>
              <p:cNvSpPr>
                <a:spLocks/>
              </p:cNvSpPr>
              <p:nvPr/>
            </p:nvSpPr>
            <p:spPr bwMode="auto">
              <a:xfrm>
                <a:off x="3109" y="2897"/>
                <a:ext cx="505" cy="130"/>
              </a:xfrm>
              <a:custGeom>
                <a:avLst/>
                <a:gdLst>
                  <a:gd name="T0" fmla="*/ 11 w 1516"/>
                  <a:gd name="T1" fmla="*/ 328 h 389"/>
                  <a:gd name="T2" fmla="*/ 36 w 1516"/>
                  <a:gd name="T3" fmla="*/ 299 h 389"/>
                  <a:gd name="T4" fmla="*/ 69 w 1516"/>
                  <a:gd name="T5" fmla="*/ 257 h 389"/>
                  <a:gd name="T6" fmla="*/ 113 w 1516"/>
                  <a:gd name="T7" fmla="*/ 210 h 389"/>
                  <a:gd name="T8" fmla="*/ 159 w 1516"/>
                  <a:gd name="T9" fmla="*/ 160 h 389"/>
                  <a:gd name="T10" fmla="*/ 209 w 1516"/>
                  <a:gd name="T11" fmla="*/ 112 h 389"/>
                  <a:gd name="T12" fmla="*/ 258 w 1516"/>
                  <a:gd name="T13" fmla="*/ 68 h 389"/>
                  <a:gd name="T14" fmla="*/ 306 w 1516"/>
                  <a:gd name="T15" fmla="*/ 37 h 389"/>
                  <a:gd name="T16" fmla="*/ 348 w 1516"/>
                  <a:gd name="T17" fmla="*/ 20 h 389"/>
                  <a:gd name="T18" fmla="*/ 393 w 1516"/>
                  <a:gd name="T19" fmla="*/ 10 h 389"/>
                  <a:gd name="T20" fmla="*/ 444 w 1516"/>
                  <a:gd name="T21" fmla="*/ 4 h 389"/>
                  <a:gd name="T22" fmla="*/ 501 w 1516"/>
                  <a:gd name="T23" fmla="*/ 1 h 389"/>
                  <a:gd name="T24" fmla="*/ 556 w 1516"/>
                  <a:gd name="T25" fmla="*/ 0 h 389"/>
                  <a:gd name="T26" fmla="*/ 610 w 1516"/>
                  <a:gd name="T27" fmla="*/ 1 h 389"/>
                  <a:gd name="T28" fmla="*/ 656 w 1516"/>
                  <a:gd name="T29" fmla="*/ 1 h 389"/>
                  <a:gd name="T30" fmla="*/ 694 w 1516"/>
                  <a:gd name="T31" fmla="*/ 4 h 389"/>
                  <a:gd name="T32" fmla="*/ 722 w 1516"/>
                  <a:gd name="T33" fmla="*/ 6 h 389"/>
                  <a:gd name="T34" fmla="*/ 739 w 1516"/>
                  <a:gd name="T35" fmla="*/ 10 h 389"/>
                  <a:gd name="T36" fmla="*/ 777 w 1516"/>
                  <a:gd name="T37" fmla="*/ 22 h 389"/>
                  <a:gd name="T38" fmla="*/ 838 w 1516"/>
                  <a:gd name="T39" fmla="*/ 40 h 389"/>
                  <a:gd name="T40" fmla="*/ 919 w 1516"/>
                  <a:gd name="T41" fmla="*/ 68 h 389"/>
                  <a:gd name="T42" fmla="*/ 1017 w 1516"/>
                  <a:gd name="T43" fmla="*/ 102 h 389"/>
                  <a:gd name="T44" fmla="*/ 1125 w 1516"/>
                  <a:gd name="T45" fmla="*/ 145 h 389"/>
                  <a:gd name="T46" fmla="*/ 1241 w 1516"/>
                  <a:gd name="T47" fmla="*/ 194 h 389"/>
                  <a:gd name="T48" fmla="*/ 1362 w 1516"/>
                  <a:gd name="T49" fmla="*/ 249 h 389"/>
                  <a:gd name="T50" fmla="*/ 1481 w 1516"/>
                  <a:gd name="T51" fmla="*/ 311 h 389"/>
                  <a:gd name="T52" fmla="*/ 1500 w 1516"/>
                  <a:gd name="T53" fmla="*/ 341 h 389"/>
                  <a:gd name="T54" fmla="*/ 1468 w 1516"/>
                  <a:gd name="T55" fmla="*/ 361 h 389"/>
                  <a:gd name="T56" fmla="*/ 1431 w 1516"/>
                  <a:gd name="T57" fmla="*/ 377 h 389"/>
                  <a:gd name="T58" fmla="*/ 1384 w 1516"/>
                  <a:gd name="T59" fmla="*/ 389 h 389"/>
                  <a:gd name="T60" fmla="*/ 1358 w 1516"/>
                  <a:gd name="T61" fmla="*/ 382 h 389"/>
                  <a:gd name="T62" fmla="*/ 1324 w 1516"/>
                  <a:gd name="T63" fmla="*/ 376 h 389"/>
                  <a:gd name="T64" fmla="*/ 1286 w 1516"/>
                  <a:gd name="T65" fmla="*/ 366 h 389"/>
                  <a:gd name="T66" fmla="*/ 1241 w 1516"/>
                  <a:gd name="T67" fmla="*/ 353 h 389"/>
                  <a:gd name="T68" fmla="*/ 1191 w 1516"/>
                  <a:gd name="T69" fmla="*/ 334 h 389"/>
                  <a:gd name="T70" fmla="*/ 1138 w 1516"/>
                  <a:gd name="T71" fmla="*/ 314 h 389"/>
                  <a:gd name="T72" fmla="*/ 1083 w 1516"/>
                  <a:gd name="T73" fmla="*/ 289 h 389"/>
                  <a:gd name="T74" fmla="*/ 1028 w 1516"/>
                  <a:gd name="T75" fmla="*/ 262 h 389"/>
                  <a:gd name="T76" fmla="*/ 969 w 1516"/>
                  <a:gd name="T77" fmla="*/ 229 h 389"/>
                  <a:gd name="T78" fmla="*/ 907 w 1516"/>
                  <a:gd name="T79" fmla="*/ 200 h 389"/>
                  <a:gd name="T80" fmla="*/ 842 w 1516"/>
                  <a:gd name="T81" fmla="*/ 171 h 389"/>
                  <a:gd name="T82" fmla="*/ 777 w 1516"/>
                  <a:gd name="T83" fmla="*/ 146 h 389"/>
                  <a:gd name="T84" fmla="*/ 713 w 1516"/>
                  <a:gd name="T85" fmla="*/ 123 h 389"/>
                  <a:gd name="T86" fmla="*/ 653 w 1516"/>
                  <a:gd name="T87" fmla="*/ 106 h 389"/>
                  <a:gd name="T88" fmla="*/ 595 w 1516"/>
                  <a:gd name="T89" fmla="*/ 93 h 389"/>
                  <a:gd name="T90" fmla="*/ 545 w 1516"/>
                  <a:gd name="T91" fmla="*/ 86 h 389"/>
                  <a:gd name="T92" fmla="*/ 502 w 1516"/>
                  <a:gd name="T93" fmla="*/ 84 h 389"/>
                  <a:gd name="T94" fmla="*/ 466 w 1516"/>
                  <a:gd name="T95" fmla="*/ 88 h 389"/>
                  <a:gd name="T96" fmla="*/ 432 w 1516"/>
                  <a:gd name="T97" fmla="*/ 94 h 389"/>
                  <a:gd name="T98" fmla="*/ 399 w 1516"/>
                  <a:gd name="T99" fmla="*/ 101 h 389"/>
                  <a:gd name="T100" fmla="*/ 369 w 1516"/>
                  <a:gd name="T101" fmla="*/ 109 h 389"/>
                  <a:gd name="T102" fmla="*/ 340 w 1516"/>
                  <a:gd name="T103" fmla="*/ 121 h 389"/>
                  <a:gd name="T104" fmla="*/ 304 w 1516"/>
                  <a:gd name="T105" fmla="*/ 137 h 389"/>
                  <a:gd name="T106" fmla="*/ 258 w 1516"/>
                  <a:gd name="T107" fmla="*/ 165 h 389"/>
                  <a:gd name="T108" fmla="*/ 213 w 1516"/>
                  <a:gd name="T109" fmla="*/ 199 h 389"/>
                  <a:gd name="T110" fmla="*/ 181 w 1516"/>
                  <a:gd name="T111" fmla="*/ 223 h 389"/>
                  <a:gd name="T112" fmla="*/ 152 w 1516"/>
                  <a:gd name="T113" fmla="*/ 245 h 389"/>
                  <a:gd name="T114" fmla="*/ 123 w 1516"/>
                  <a:gd name="T115" fmla="*/ 269 h 389"/>
                  <a:gd name="T116" fmla="*/ 94 w 1516"/>
                  <a:gd name="T117" fmla="*/ 291 h 389"/>
                  <a:gd name="T118" fmla="*/ 51 w 1516"/>
                  <a:gd name="T119" fmla="*/ 324 h 389"/>
                  <a:gd name="T120" fmla="*/ 29 w 1516"/>
                  <a:gd name="T121" fmla="*/ 342 h 38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516"/>
                  <a:gd name="T184" fmla="*/ 0 h 389"/>
                  <a:gd name="T185" fmla="*/ 1516 w 1516"/>
                  <a:gd name="T186" fmla="*/ 389 h 38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516" h="389">
                    <a:moveTo>
                      <a:pt x="29" y="342"/>
                    </a:moveTo>
                    <a:lnTo>
                      <a:pt x="0" y="345"/>
                    </a:lnTo>
                    <a:lnTo>
                      <a:pt x="0" y="343"/>
                    </a:lnTo>
                    <a:lnTo>
                      <a:pt x="1" y="342"/>
                    </a:lnTo>
                    <a:lnTo>
                      <a:pt x="4" y="337"/>
                    </a:lnTo>
                    <a:lnTo>
                      <a:pt x="9" y="332"/>
                    </a:lnTo>
                    <a:lnTo>
                      <a:pt x="11" y="328"/>
                    </a:lnTo>
                    <a:lnTo>
                      <a:pt x="14" y="326"/>
                    </a:lnTo>
                    <a:lnTo>
                      <a:pt x="16" y="321"/>
                    </a:lnTo>
                    <a:lnTo>
                      <a:pt x="20" y="317"/>
                    </a:lnTo>
                    <a:lnTo>
                      <a:pt x="24" y="312"/>
                    </a:lnTo>
                    <a:lnTo>
                      <a:pt x="27" y="308"/>
                    </a:lnTo>
                    <a:lnTo>
                      <a:pt x="31" y="303"/>
                    </a:lnTo>
                    <a:lnTo>
                      <a:pt x="36" y="299"/>
                    </a:lnTo>
                    <a:lnTo>
                      <a:pt x="40" y="293"/>
                    </a:lnTo>
                    <a:lnTo>
                      <a:pt x="45" y="288"/>
                    </a:lnTo>
                    <a:lnTo>
                      <a:pt x="49" y="282"/>
                    </a:lnTo>
                    <a:lnTo>
                      <a:pt x="55" y="277"/>
                    </a:lnTo>
                    <a:lnTo>
                      <a:pt x="59" y="270"/>
                    </a:lnTo>
                    <a:lnTo>
                      <a:pt x="64" y="264"/>
                    </a:lnTo>
                    <a:lnTo>
                      <a:pt x="69" y="257"/>
                    </a:lnTo>
                    <a:lnTo>
                      <a:pt x="75" y="252"/>
                    </a:lnTo>
                    <a:lnTo>
                      <a:pt x="81" y="244"/>
                    </a:lnTo>
                    <a:lnTo>
                      <a:pt x="86" y="238"/>
                    </a:lnTo>
                    <a:lnTo>
                      <a:pt x="94" y="230"/>
                    </a:lnTo>
                    <a:lnTo>
                      <a:pt x="100" y="224"/>
                    </a:lnTo>
                    <a:lnTo>
                      <a:pt x="107" y="216"/>
                    </a:lnTo>
                    <a:lnTo>
                      <a:pt x="113" y="210"/>
                    </a:lnTo>
                    <a:lnTo>
                      <a:pt x="119" y="204"/>
                    </a:lnTo>
                    <a:lnTo>
                      <a:pt x="127" y="196"/>
                    </a:lnTo>
                    <a:lnTo>
                      <a:pt x="133" y="189"/>
                    </a:lnTo>
                    <a:lnTo>
                      <a:pt x="139" y="182"/>
                    </a:lnTo>
                    <a:lnTo>
                      <a:pt x="147" y="175"/>
                    </a:lnTo>
                    <a:lnTo>
                      <a:pt x="153" y="167"/>
                    </a:lnTo>
                    <a:lnTo>
                      <a:pt x="159" y="160"/>
                    </a:lnTo>
                    <a:lnTo>
                      <a:pt x="167" y="153"/>
                    </a:lnTo>
                    <a:lnTo>
                      <a:pt x="174" y="146"/>
                    </a:lnTo>
                    <a:lnTo>
                      <a:pt x="182" y="140"/>
                    </a:lnTo>
                    <a:lnTo>
                      <a:pt x="188" y="132"/>
                    </a:lnTo>
                    <a:lnTo>
                      <a:pt x="196" y="125"/>
                    </a:lnTo>
                    <a:lnTo>
                      <a:pt x="202" y="118"/>
                    </a:lnTo>
                    <a:lnTo>
                      <a:pt x="209" y="112"/>
                    </a:lnTo>
                    <a:lnTo>
                      <a:pt x="217" y="104"/>
                    </a:lnTo>
                    <a:lnTo>
                      <a:pt x="225" y="98"/>
                    </a:lnTo>
                    <a:lnTo>
                      <a:pt x="231" y="93"/>
                    </a:lnTo>
                    <a:lnTo>
                      <a:pt x="240" y="87"/>
                    </a:lnTo>
                    <a:lnTo>
                      <a:pt x="246" y="81"/>
                    </a:lnTo>
                    <a:lnTo>
                      <a:pt x="252" y="74"/>
                    </a:lnTo>
                    <a:lnTo>
                      <a:pt x="258" y="68"/>
                    </a:lnTo>
                    <a:lnTo>
                      <a:pt x="266" y="63"/>
                    </a:lnTo>
                    <a:lnTo>
                      <a:pt x="272" y="59"/>
                    </a:lnTo>
                    <a:lnTo>
                      <a:pt x="280" y="54"/>
                    </a:lnTo>
                    <a:lnTo>
                      <a:pt x="286" y="49"/>
                    </a:lnTo>
                    <a:lnTo>
                      <a:pt x="294" y="45"/>
                    </a:lnTo>
                    <a:lnTo>
                      <a:pt x="300" y="40"/>
                    </a:lnTo>
                    <a:lnTo>
                      <a:pt x="306" y="37"/>
                    </a:lnTo>
                    <a:lnTo>
                      <a:pt x="312" y="33"/>
                    </a:lnTo>
                    <a:lnTo>
                      <a:pt x="319" y="30"/>
                    </a:lnTo>
                    <a:lnTo>
                      <a:pt x="325" y="28"/>
                    </a:lnTo>
                    <a:lnTo>
                      <a:pt x="331" y="25"/>
                    </a:lnTo>
                    <a:lnTo>
                      <a:pt x="336" y="23"/>
                    </a:lnTo>
                    <a:lnTo>
                      <a:pt x="343" y="22"/>
                    </a:lnTo>
                    <a:lnTo>
                      <a:pt x="348" y="20"/>
                    </a:lnTo>
                    <a:lnTo>
                      <a:pt x="354" y="18"/>
                    </a:lnTo>
                    <a:lnTo>
                      <a:pt x="360" y="16"/>
                    </a:lnTo>
                    <a:lnTo>
                      <a:pt x="366" y="15"/>
                    </a:lnTo>
                    <a:lnTo>
                      <a:pt x="373" y="13"/>
                    </a:lnTo>
                    <a:lnTo>
                      <a:pt x="379" y="13"/>
                    </a:lnTo>
                    <a:lnTo>
                      <a:pt x="386" y="11"/>
                    </a:lnTo>
                    <a:lnTo>
                      <a:pt x="393" y="10"/>
                    </a:lnTo>
                    <a:lnTo>
                      <a:pt x="399" y="9"/>
                    </a:lnTo>
                    <a:lnTo>
                      <a:pt x="408" y="8"/>
                    </a:lnTo>
                    <a:lnTo>
                      <a:pt x="414" y="6"/>
                    </a:lnTo>
                    <a:lnTo>
                      <a:pt x="423" y="6"/>
                    </a:lnTo>
                    <a:lnTo>
                      <a:pt x="429" y="5"/>
                    </a:lnTo>
                    <a:lnTo>
                      <a:pt x="437" y="5"/>
                    </a:lnTo>
                    <a:lnTo>
                      <a:pt x="444" y="4"/>
                    </a:lnTo>
                    <a:lnTo>
                      <a:pt x="453" y="4"/>
                    </a:lnTo>
                    <a:lnTo>
                      <a:pt x="461" y="4"/>
                    </a:lnTo>
                    <a:lnTo>
                      <a:pt x="468" y="3"/>
                    </a:lnTo>
                    <a:lnTo>
                      <a:pt x="476" y="1"/>
                    </a:lnTo>
                    <a:lnTo>
                      <a:pt x="484" y="1"/>
                    </a:lnTo>
                    <a:lnTo>
                      <a:pt x="492" y="1"/>
                    </a:lnTo>
                    <a:lnTo>
                      <a:pt x="501" y="1"/>
                    </a:lnTo>
                    <a:lnTo>
                      <a:pt x="508" y="1"/>
                    </a:lnTo>
                    <a:lnTo>
                      <a:pt x="517" y="1"/>
                    </a:lnTo>
                    <a:lnTo>
                      <a:pt x="525" y="0"/>
                    </a:lnTo>
                    <a:lnTo>
                      <a:pt x="532" y="0"/>
                    </a:lnTo>
                    <a:lnTo>
                      <a:pt x="541" y="0"/>
                    </a:lnTo>
                    <a:lnTo>
                      <a:pt x="548" y="0"/>
                    </a:lnTo>
                    <a:lnTo>
                      <a:pt x="556" y="0"/>
                    </a:lnTo>
                    <a:lnTo>
                      <a:pt x="565" y="0"/>
                    </a:lnTo>
                    <a:lnTo>
                      <a:pt x="572" y="0"/>
                    </a:lnTo>
                    <a:lnTo>
                      <a:pt x="581" y="1"/>
                    </a:lnTo>
                    <a:lnTo>
                      <a:pt x="587" y="1"/>
                    </a:lnTo>
                    <a:lnTo>
                      <a:pt x="595" y="1"/>
                    </a:lnTo>
                    <a:lnTo>
                      <a:pt x="602" y="1"/>
                    </a:lnTo>
                    <a:lnTo>
                      <a:pt x="610" y="1"/>
                    </a:lnTo>
                    <a:lnTo>
                      <a:pt x="616" y="1"/>
                    </a:lnTo>
                    <a:lnTo>
                      <a:pt x="624" y="1"/>
                    </a:lnTo>
                    <a:lnTo>
                      <a:pt x="631" y="1"/>
                    </a:lnTo>
                    <a:lnTo>
                      <a:pt x="638" y="1"/>
                    </a:lnTo>
                    <a:lnTo>
                      <a:pt x="644" y="1"/>
                    </a:lnTo>
                    <a:lnTo>
                      <a:pt x="650" y="1"/>
                    </a:lnTo>
                    <a:lnTo>
                      <a:pt x="656" y="1"/>
                    </a:lnTo>
                    <a:lnTo>
                      <a:pt x="663" y="3"/>
                    </a:lnTo>
                    <a:lnTo>
                      <a:pt x="669" y="3"/>
                    </a:lnTo>
                    <a:lnTo>
                      <a:pt x="674" y="4"/>
                    </a:lnTo>
                    <a:lnTo>
                      <a:pt x="680" y="4"/>
                    </a:lnTo>
                    <a:lnTo>
                      <a:pt x="685" y="4"/>
                    </a:lnTo>
                    <a:lnTo>
                      <a:pt x="689" y="4"/>
                    </a:lnTo>
                    <a:lnTo>
                      <a:pt x="694" y="4"/>
                    </a:lnTo>
                    <a:lnTo>
                      <a:pt x="699" y="4"/>
                    </a:lnTo>
                    <a:lnTo>
                      <a:pt x="703" y="5"/>
                    </a:lnTo>
                    <a:lnTo>
                      <a:pt x="707" y="5"/>
                    </a:lnTo>
                    <a:lnTo>
                      <a:pt x="710" y="5"/>
                    </a:lnTo>
                    <a:lnTo>
                      <a:pt x="714" y="5"/>
                    </a:lnTo>
                    <a:lnTo>
                      <a:pt x="717" y="6"/>
                    </a:lnTo>
                    <a:lnTo>
                      <a:pt x="722" y="6"/>
                    </a:lnTo>
                    <a:lnTo>
                      <a:pt x="725" y="6"/>
                    </a:lnTo>
                    <a:lnTo>
                      <a:pt x="728" y="6"/>
                    </a:lnTo>
                    <a:lnTo>
                      <a:pt x="729" y="8"/>
                    </a:lnTo>
                    <a:lnTo>
                      <a:pt x="730" y="8"/>
                    </a:lnTo>
                    <a:lnTo>
                      <a:pt x="733" y="8"/>
                    </a:lnTo>
                    <a:lnTo>
                      <a:pt x="735" y="8"/>
                    </a:lnTo>
                    <a:lnTo>
                      <a:pt x="739" y="10"/>
                    </a:lnTo>
                    <a:lnTo>
                      <a:pt x="743" y="10"/>
                    </a:lnTo>
                    <a:lnTo>
                      <a:pt x="748" y="13"/>
                    </a:lnTo>
                    <a:lnTo>
                      <a:pt x="752" y="13"/>
                    </a:lnTo>
                    <a:lnTo>
                      <a:pt x="758" y="15"/>
                    </a:lnTo>
                    <a:lnTo>
                      <a:pt x="763" y="16"/>
                    </a:lnTo>
                    <a:lnTo>
                      <a:pt x="771" y="19"/>
                    </a:lnTo>
                    <a:lnTo>
                      <a:pt x="777" y="22"/>
                    </a:lnTo>
                    <a:lnTo>
                      <a:pt x="784" y="23"/>
                    </a:lnTo>
                    <a:lnTo>
                      <a:pt x="792" y="27"/>
                    </a:lnTo>
                    <a:lnTo>
                      <a:pt x="801" y="29"/>
                    </a:lnTo>
                    <a:lnTo>
                      <a:pt x="809" y="32"/>
                    </a:lnTo>
                    <a:lnTo>
                      <a:pt x="820" y="34"/>
                    </a:lnTo>
                    <a:lnTo>
                      <a:pt x="828" y="37"/>
                    </a:lnTo>
                    <a:lnTo>
                      <a:pt x="838" y="40"/>
                    </a:lnTo>
                    <a:lnTo>
                      <a:pt x="848" y="44"/>
                    </a:lnTo>
                    <a:lnTo>
                      <a:pt x="860" y="48"/>
                    </a:lnTo>
                    <a:lnTo>
                      <a:pt x="871" y="52"/>
                    </a:lnTo>
                    <a:lnTo>
                      <a:pt x="882" y="55"/>
                    </a:lnTo>
                    <a:lnTo>
                      <a:pt x="894" y="59"/>
                    </a:lnTo>
                    <a:lnTo>
                      <a:pt x="906" y="63"/>
                    </a:lnTo>
                    <a:lnTo>
                      <a:pt x="919" y="68"/>
                    </a:lnTo>
                    <a:lnTo>
                      <a:pt x="932" y="73"/>
                    </a:lnTo>
                    <a:lnTo>
                      <a:pt x="945" y="77"/>
                    </a:lnTo>
                    <a:lnTo>
                      <a:pt x="960" y="82"/>
                    </a:lnTo>
                    <a:lnTo>
                      <a:pt x="973" y="87"/>
                    </a:lnTo>
                    <a:lnTo>
                      <a:pt x="988" y="93"/>
                    </a:lnTo>
                    <a:lnTo>
                      <a:pt x="1001" y="97"/>
                    </a:lnTo>
                    <a:lnTo>
                      <a:pt x="1017" y="102"/>
                    </a:lnTo>
                    <a:lnTo>
                      <a:pt x="1030" y="107"/>
                    </a:lnTo>
                    <a:lnTo>
                      <a:pt x="1045" y="115"/>
                    </a:lnTo>
                    <a:lnTo>
                      <a:pt x="1060" y="120"/>
                    </a:lnTo>
                    <a:lnTo>
                      <a:pt x="1077" y="126"/>
                    </a:lnTo>
                    <a:lnTo>
                      <a:pt x="1093" y="132"/>
                    </a:lnTo>
                    <a:lnTo>
                      <a:pt x="1108" y="138"/>
                    </a:lnTo>
                    <a:lnTo>
                      <a:pt x="1125" y="145"/>
                    </a:lnTo>
                    <a:lnTo>
                      <a:pt x="1141" y="151"/>
                    </a:lnTo>
                    <a:lnTo>
                      <a:pt x="1157" y="159"/>
                    </a:lnTo>
                    <a:lnTo>
                      <a:pt x="1173" y="165"/>
                    </a:lnTo>
                    <a:lnTo>
                      <a:pt x="1190" y="171"/>
                    </a:lnTo>
                    <a:lnTo>
                      <a:pt x="1207" y="179"/>
                    </a:lnTo>
                    <a:lnTo>
                      <a:pt x="1224" y="186"/>
                    </a:lnTo>
                    <a:lnTo>
                      <a:pt x="1241" y="194"/>
                    </a:lnTo>
                    <a:lnTo>
                      <a:pt x="1258" y="201"/>
                    </a:lnTo>
                    <a:lnTo>
                      <a:pt x="1275" y="209"/>
                    </a:lnTo>
                    <a:lnTo>
                      <a:pt x="1291" y="216"/>
                    </a:lnTo>
                    <a:lnTo>
                      <a:pt x="1310" y="224"/>
                    </a:lnTo>
                    <a:lnTo>
                      <a:pt x="1327" y="233"/>
                    </a:lnTo>
                    <a:lnTo>
                      <a:pt x="1344" y="240"/>
                    </a:lnTo>
                    <a:lnTo>
                      <a:pt x="1362" y="249"/>
                    </a:lnTo>
                    <a:lnTo>
                      <a:pt x="1379" y="257"/>
                    </a:lnTo>
                    <a:lnTo>
                      <a:pt x="1396" y="265"/>
                    </a:lnTo>
                    <a:lnTo>
                      <a:pt x="1413" y="274"/>
                    </a:lnTo>
                    <a:lnTo>
                      <a:pt x="1430" y="283"/>
                    </a:lnTo>
                    <a:lnTo>
                      <a:pt x="1447" y="292"/>
                    </a:lnTo>
                    <a:lnTo>
                      <a:pt x="1465" y="301"/>
                    </a:lnTo>
                    <a:lnTo>
                      <a:pt x="1481" y="311"/>
                    </a:lnTo>
                    <a:lnTo>
                      <a:pt x="1499" y="319"/>
                    </a:lnTo>
                    <a:lnTo>
                      <a:pt x="1516" y="329"/>
                    </a:lnTo>
                    <a:lnTo>
                      <a:pt x="1515" y="329"/>
                    </a:lnTo>
                    <a:lnTo>
                      <a:pt x="1514" y="331"/>
                    </a:lnTo>
                    <a:lnTo>
                      <a:pt x="1510" y="333"/>
                    </a:lnTo>
                    <a:lnTo>
                      <a:pt x="1505" y="337"/>
                    </a:lnTo>
                    <a:lnTo>
                      <a:pt x="1500" y="341"/>
                    </a:lnTo>
                    <a:lnTo>
                      <a:pt x="1494" y="345"/>
                    </a:lnTo>
                    <a:lnTo>
                      <a:pt x="1490" y="347"/>
                    </a:lnTo>
                    <a:lnTo>
                      <a:pt x="1486" y="350"/>
                    </a:lnTo>
                    <a:lnTo>
                      <a:pt x="1482" y="353"/>
                    </a:lnTo>
                    <a:lnTo>
                      <a:pt x="1478" y="356"/>
                    </a:lnTo>
                    <a:lnTo>
                      <a:pt x="1473" y="358"/>
                    </a:lnTo>
                    <a:lnTo>
                      <a:pt x="1468" y="361"/>
                    </a:lnTo>
                    <a:lnTo>
                      <a:pt x="1463" y="362"/>
                    </a:lnTo>
                    <a:lnTo>
                      <a:pt x="1458" y="366"/>
                    </a:lnTo>
                    <a:lnTo>
                      <a:pt x="1453" y="367"/>
                    </a:lnTo>
                    <a:lnTo>
                      <a:pt x="1447" y="371"/>
                    </a:lnTo>
                    <a:lnTo>
                      <a:pt x="1442" y="372"/>
                    </a:lnTo>
                    <a:lnTo>
                      <a:pt x="1437" y="376"/>
                    </a:lnTo>
                    <a:lnTo>
                      <a:pt x="1431" y="377"/>
                    </a:lnTo>
                    <a:lnTo>
                      <a:pt x="1424" y="378"/>
                    </a:lnTo>
                    <a:lnTo>
                      <a:pt x="1418" y="381"/>
                    </a:lnTo>
                    <a:lnTo>
                      <a:pt x="1412" y="384"/>
                    </a:lnTo>
                    <a:lnTo>
                      <a:pt x="1404" y="384"/>
                    </a:lnTo>
                    <a:lnTo>
                      <a:pt x="1397" y="386"/>
                    </a:lnTo>
                    <a:lnTo>
                      <a:pt x="1391" y="387"/>
                    </a:lnTo>
                    <a:lnTo>
                      <a:pt x="1384" y="389"/>
                    </a:lnTo>
                    <a:lnTo>
                      <a:pt x="1382" y="387"/>
                    </a:lnTo>
                    <a:lnTo>
                      <a:pt x="1381" y="387"/>
                    </a:lnTo>
                    <a:lnTo>
                      <a:pt x="1378" y="387"/>
                    </a:lnTo>
                    <a:lnTo>
                      <a:pt x="1374" y="386"/>
                    </a:lnTo>
                    <a:lnTo>
                      <a:pt x="1369" y="385"/>
                    </a:lnTo>
                    <a:lnTo>
                      <a:pt x="1364" y="384"/>
                    </a:lnTo>
                    <a:lnTo>
                      <a:pt x="1358" y="382"/>
                    </a:lnTo>
                    <a:lnTo>
                      <a:pt x="1352" y="382"/>
                    </a:lnTo>
                    <a:lnTo>
                      <a:pt x="1347" y="381"/>
                    </a:lnTo>
                    <a:lnTo>
                      <a:pt x="1342" y="380"/>
                    </a:lnTo>
                    <a:lnTo>
                      <a:pt x="1338" y="378"/>
                    </a:lnTo>
                    <a:lnTo>
                      <a:pt x="1334" y="377"/>
                    </a:lnTo>
                    <a:lnTo>
                      <a:pt x="1329" y="376"/>
                    </a:lnTo>
                    <a:lnTo>
                      <a:pt x="1324" y="376"/>
                    </a:lnTo>
                    <a:lnTo>
                      <a:pt x="1319" y="375"/>
                    </a:lnTo>
                    <a:lnTo>
                      <a:pt x="1314" y="373"/>
                    </a:lnTo>
                    <a:lnTo>
                      <a:pt x="1309" y="371"/>
                    </a:lnTo>
                    <a:lnTo>
                      <a:pt x="1303" y="370"/>
                    </a:lnTo>
                    <a:lnTo>
                      <a:pt x="1298" y="368"/>
                    </a:lnTo>
                    <a:lnTo>
                      <a:pt x="1293" y="367"/>
                    </a:lnTo>
                    <a:lnTo>
                      <a:pt x="1286" y="366"/>
                    </a:lnTo>
                    <a:lnTo>
                      <a:pt x="1280" y="365"/>
                    </a:lnTo>
                    <a:lnTo>
                      <a:pt x="1274" y="362"/>
                    </a:lnTo>
                    <a:lnTo>
                      <a:pt x="1269" y="361"/>
                    </a:lnTo>
                    <a:lnTo>
                      <a:pt x="1261" y="360"/>
                    </a:lnTo>
                    <a:lnTo>
                      <a:pt x="1255" y="357"/>
                    </a:lnTo>
                    <a:lnTo>
                      <a:pt x="1249" y="355"/>
                    </a:lnTo>
                    <a:lnTo>
                      <a:pt x="1241" y="353"/>
                    </a:lnTo>
                    <a:lnTo>
                      <a:pt x="1235" y="350"/>
                    </a:lnTo>
                    <a:lnTo>
                      <a:pt x="1227" y="348"/>
                    </a:lnTo>
                    <a:lnTo>
                      <a:pt x="1220" y="346"/>
                    </a:lnTo>
                    <a:lnTo>
                      <a:pt x="1214" y="343"/>
                    </a:lnTo>
                    <a:lnTo>
                      <a:pt x="1206" y="341"/>
                    </a:lnTo>
                    <a:lnTo>
                      <a:pt x="1199" y="338"/>
                    </a:lnTo>
                    <a:lnTo>
                      <a:pt x="1191" y="334"/>
                    </a:lnTo>
                    <a:lnTo>
                      <a:pt x="1183" y="333"/>
                    </a:lnTo>
                    <a:lnTo>
                      <a:pt x="1176" y="331"/>
                    </a:lnTo>
                    <a:lnTo>
                      <a:pt x="1168" y="327"/>
                    </a:lnTo>
                    <a:lnTo>
                      <a:pt x="1161" y="324"/>
                    </a:lnTo>
                    <a:lnTo>
                      <a:pt x="1155" y="322"/>
                    </a:lnTo>
                    <a:lnTo>
                      <a:pt x="1146" y="318"/>
                    </a:lnTo>
                    <a:lnTo>
                      <a:pt x="1138" y="314"/>
                    </a:lnTo>
                    <a:lnTo>
                      <a:pt x="1130" y="311"/>
                    </a:lnTo>
                    <a:lnTo>
                      <a:pt x="1122" y="308"/>
                    </a:lnTo>
                    <a:lnTo>
                      <a:pt x="1114" y="304"/>
                    </a:lnTo>
                    <a:lnTo>
                      <a:pt x="1107" y="301"/>
                    </a:lnTo>
                    <a:lnTo>
                      <a:pt x="1099" y="297"/>
                    </a:lnTo>
                    <a:lnTo>
                      <a:pt x="1091" y="294"/>
                    </a:lnTo>
                    <a:lnTo>
                      <a:pt x="1083" y="289"/>
                    </a:lnTo>
                    <a:lnTo>
                      <a:pt x="1074" y="287"/>
                    </a:lnTo>
                    <a:lnTo>
                      <a:pt x="1067" y="282"/>
                    </a:lnTo>
                    <a:lnTo>
                      <a:pt x="1059" y="278"/>
                    </a:lnTo>
                    <a:lnTo>
                      <a:pt x="1050" y="274"/>
                    </a:lnTo>
                    <a:lnTo>
                      <a:pt x="1043" y="270"/>
                    </a:lnTo>
                    <a:lnTo>
                      <a:pt x="1035" y="265"/>
                    </a:lnTo>
                    <a:lnTo>
                      <a:pt x="1028" y="262"/>
                    </a:lnTo>
                    <a:lnTo>
                      <a:pt x="1020" y="257"/>
                    </a:lnTo>
                    <a:lnTo>
                      <a:pt x="1012" y="253"/>
                    </a:lnTo>
                    <a:lnTo>
                      <a:pt x="1003" y="248"/>
                    </a:lnTo>
                    <a:lnTo>
                      <a:pt x="995" y="243"/>
                    </a:lnTo>
                    <a:lnTo>
                      <a:pt x="986" y="238"/>
                    </a:lnTo>
                    <a:lnTo>
                      <a:pt x="978" y="234"/>
                    </a:lnTo>
                    <a:lnTo>
                      <a:pt x="969" y="229"/>
                    </a:lnTo>
                    <a:lnTo>
                      <a:pt x="961" y="225"/>
                    </a:lnTo>
                    <a:lnTo>
                      <a:pt x="951" y="221"/>
                    </a:lnTo>
                    <a:lnTo>
                      <a:pt x="943" y="216"/>
                    </a:lnTo>
                    <a:lnTo>
                      <a:pt x="934" y="213"/>
                    </a:lnTo>
                    <a:lnTo>
                      <a:pt x="925" y="209"/>
                    </a:lnTo>
                    <a:lnTo>
                      <a:pt x="916" y="204"/>
                    </a:lnTo>
                    <a:lnTo>
                      <a:pt x="907" y="200"/>
                    </a:lnTo>
                    <a:lnTo>
                      <a:pt x="899" y="195"/>
                    </a:lnTo>
                    <a:lnTo>
                      <a:pt x="890" y="192"/>
                    </a:lnTo>
                    <a:lnTo>
                      <a:pt x="880" y="187"/>
                    </a:lnTo>
                    <a:lnTo>
                      <a:pt x="871" y="184"/>
                    </a:lnTo>
                    <a:lnTo>
                      <a:pt x="861" y="179"/>
                    </a:lnTo>
                    <a:lnTo>
                      <a:pt x="852" y="175"/>
                    </a:lnTo>
                    <a:lnTo>
                      <a:pt x="842" y="171"/>
                    </a:lnTo>
                    <a:lnTo>
                      <a:pt x="833" y="167"/>
                    </a:lnTo>
                    <a:lnTo>
                      <a:pt x="823" y="164"/>
                    </a:lnTo>
                    <a:lnTo>
                      <a:pt x="814" y="161"/>
                    </a:lnTo>
                    <a:lnTo>
                      <a:pt x="804" y="156"/>
                    </a:lnTo>
                    <a:lnTo>
                      <a:pt x="796" y="153"/>
                    </a:lnTo>
                    <a:lnTo>
                      <a:pt x="787" y="150"/>
                    </a:lnTo>
                    <a:lnTo>
                      <a:pt x="777" y="146"/>
                    </a:lnTo>
                    <a:lnTo>
                      <a:pt x="768" y="142"/>
                    </a:lnTo>
                    <a:lnTo>
                      <a:pt x="759" y="140"/>
                    </a:lnTo>
                    <a:lnTo>
                      <a:pt x="749" y="136"/>
                    </a:lnTo>
                    <a:lnTo>
                      <a:pt x="742" y="133"/>
                    </a:lnTo>
                    <a:lnTo>
                      <a:pt x="732" y="131"/>
                    </a:lnTo>
                    <a:lnTo>
                      <a:pt x="722" y="127"/>
                    </a:lnTo>
                    <a:lnTo>
                      <a:pt x="713" y="123"/>
                    </a:lnTo>
                    <a:lnTo>
                      <a:pt x="704" y="122"/>
                    </a:lnTo>
                    <a:lnTo>
                      <a:pt x="695" y="118"/>
                    </a:lnTo>
                    <a:lnTo>
                      <a:pt x="686" y="116"/>
                    </a:lnTo>
                    <a:lnTo>
                      <a:pt x="678" y="113"/>
                    </a:lnTo>
                    <a:lnTo>
                      <a:pt x="669" y="111"/>
                    </a:lnTo>
                    <a:lnTo>
                      <a:pt x="660" y="108"/>
                    </a:lnTo>
                    <a:lnTo>
                      <a:pt x="653" y="106"/>
                    </a:lnTo>
                    <a:lnTo>
                      <a:pt x="644" y="104"/>
                    </a:lnTo>
                    <a:lnTo>
                      <a:pt x="635" y="102"/>
                    </a:lnTo>
                    <a:lnTo>
                      <a:pt x="626" y="99"/>
                    </a:lnTo>
                    <a:lnTo>
                      <a:pt x="617" y="98"/>
                    </a:lnTo>
                    <a:lnTo>
                      <a:pt x="610" y="97"/>
                    </a:lnTo>
                    <a:lnTo>
                      <a:pt x="604" y="96"/>
                    </a:lnTo>
                    <a:lnTo>
                      <a:pt x="595" y="93"/>
                    </a:lnTo>
                    <a:lnTo>
                      <a:pt x="587" y="92"/>
                    </a:lnTo>
                    <a:lnTo>
                      <a:pt x="580" y="91"/>
                    </a:lnTo>
                    <a:lnTo>
                      <a:pt x="572" y="89"/>
                    </a:lnTo>
                    <a:lnTo>
                      <a:pt x="565" y="88"/>
                    </a:lnTo>
                    <a:lnTo>
                      <a:pt x="557" y="87"/>
                    </a:lnTo>
                    <a:lnTo>
                      <a:pt x="551" y="86"/>
                    </a:lnTo>
                    <a:lnTo>
                      <a:pt x="545" y="86"/>
                    </a:lnTo>
                    <a:lnTo>
                      <a:pt x="537" y="86"/>
                    </a:lnTo>
                    <a:lnTo>
                      <a:pt x="531" y="84"/>
                    </a:lnTo>
                    <a:lnTo>
                      <a:pt x="525" y="84"/>
                    </a:lnTo>
                    <a:lnTo>
                      <a:pt x="520" y="84"/>
                    </a:lnTo>
                    <a:lnTo>
                      <a:pt x="513" y="84"/>
                    </a:lnTo>
                    <a:lnTo>
                      <a:pt x="507" y="84"/>
                    </a:lnTo>
                    <a:lnTo>
                      <a:pt x="502" y="84"/>
                    </a:lnTo>
                    <a:lnTo>
                      <a:pt x="497" y="86"/>
                    </a:lnTo>
                    <a:lnTo>
                      <a:pt x="492" y="86"/>
                    </a:lnTo>
                    <a:lnTo>
                      <a:pt x="487" y="86"/>
                    </a:lnTo>
                    <a:lnTo>
                      <a:pt x="481" y="86"/>
                    </a:lnTo>
                    <a:lnTo>
                      <a:pt x="476" y="87"/>
                    </a:lnTo>
                    <a:lnTo>
                      <a:pt x="471" y="87"/>
                    </a:lnTo>
                    <a:lnTo>
                      <a:pt x="466" y="88"/>
                    </a:lnTo>
                    <a:lnTo>
                      <a:pt x="461" y="88"/>
                    </a:lnTo>
                    <a:lnTo>
                      <a:pt x="457" y="89"/>
                    </a:lnTo>
                    <a:lnTo>
                      <a:pt x="450" y="89"/>
                    </a:lnTo>
                    <a:lnTo>
                      <a:pt x="445" y="91"/>
                    </a:lnTo>
                    <a:lnTo>
                      <a:pt x="440" y="92"/>
                    </a:lnTo>
                    <a:lnTo>
                      <a:pt x="437" y="93"/>
                    </a:lnTo>
                    <a:lnTo>
                      <a:pt x="432" y="94"/>
                    </a:lnTo>
                    <a:lnTo>
                      <a:pt x="427" y="96"/>
                    </a:lnTo>
                    <a:lnTo>
                      <a:pt x="423" y="96"/>
                    </a:lnTo>
                    <a:lnTo>
                      <a:pt x="418" y="98"/>
                    </a:lnTo>
                    <a:lnTo>
                      <a:pt x="413" y="98"/>
                    </a:lnTo>
                    <a:lnTo>
                      <a:pt x="408" y="99"/>
                    </a:lnTo>
                    <a:lnTo>
                      <a:pt x="403" y="99"/>
                    </a:lnTo>
                    <a:lnTo>
                      <a:pt x="399" y="101"/>
                    </a:lnTo>
                    <a:lnTo>
                      <a:pt x="395" y="102"/>
                    </a:lnTo>
                    <a:lnTo>
                      <a:pt x="390" y="103"/>
                    </a:lnTo>
                    <a:lnTo>
                      <a:pt x="386" y="104"/>
                    </a:lnTo>
                    <a:lnTo>
                      <a:pt x="381" y="106"/>
                    </a:lnTo>
                    <a:lnTo>
                      <a:pt x="376" y="107"/>
                    </a:lnTo>
                    <a:lnTo>
                      <a:pt x="373" y="108"/>
                    </a:lnTo>
                    <a:lnTo>
                      <a:pt x="369" y="109"/>
                    </a:lnTo>
                    <a:lnTo>
                      <a:pt x="364" y="112"/>
                    </a:lnTo>
                    <a:lnTo>
                      <a:pt x="360" y="113"/>
                    </a:lnTo>
                    <a:lnTo>
                      <a:pt x="356" y="115"/>
                    </a:lnTo>
                    <a:lnTo>
                      <a:pt x="351" y="116"/>
                    </a:lnTo>
                    <a:lnTo>
                      <a:pt x="348" y="118"/>
                    </a:lnTo>
                    <a:lnTo>
                      <a:pt x="344" y="120"/>
                    </a:lnTo>
                    <a:lnTo>
                      <a:pt x="340" y="121"/>
                    </a:lnTo>
                    <a:lnTo>
                      <a:pt x="335" y="122"/>
                    </a:lnTo>
                    <a:lnTo>
                      <a:pt x="331" y="125"/>
                    </a:lnTo>
                    <a:lnTo>
                      <a:pt x="324" y="127"/>
                    </a:lnTo>
                    <a:lnTo>
                      <a:pt x="316" y="132"/>
                    </a:lnTo>
                    <a:lnTo>
                      <a:pt x="312" y="133"/>
                    </a:lnTo>
                    <a:lnTo>
                      <a:pt x="307" y="135"/>
                    </a:lnTo>
                    <a:lnTo>
                      <a:pt x="304" y="137"/>
                    </a:lnTo>
                    <a:lnTo>
                      <a:pt x="301" y="138"/>
                    </a:lnTo>
                    <a:lnTo>
                      <a:pt x="292" y="143"/>
                    </a:lnTo>
                    <a:lnTo>
                      <a:pt x="286" y="147"/>
                    </a:lnTo>
                    <a:lnTo>
                      <a:pt x="280" y="151"/>
                    </a:lnTo>
                    <a:lnTo>
                      <a:pt x="272" y="155"/>
                    </a:lnTo>
                    <a:lnTo>
                      <a:pt x="265" y="160"/>
                    </a:lnTo>
                    <a:lnTo>
                      <a:pt x="258" y="165"/>
                    </a:lnTo>
                    <a:lnTo>
                      <a:pt x="252" y="169"/>
                    </a:lnTo>
                    <a:lnTo>
                      <a:pt x="246" y="172"/>
                    </a:lnTo>
                    <a:lnTo>
                      <a:pt x="240" y="177"/>
                    </a:lnTo>
                    <a:lnTo>
                      <a:pt x="235" y="184"/>
                    </a:lnTo>
                    <a:lnTo>
                      <a:pt x="227" y="187"/>
                    </a:lnTo>
                    <a:lnTo>
                      <a:pt x="220" y="194"/>
                    </a:lnTo>
                    <a:lnTo>
                      <a:pt x="213" y="199"/>
                    </a:lnTo>
                    <a:lnTo>
                      <a:pt x="206" y="205"/>
                    </a:lnTo>
                    <a:lnTo>
                      <a:pt x="202" y="206"/>
                    </a:lnTo>
                    <a:lnTo>
                      <a:pt x="197" y="210"/>
                    </a:lnTo>
                    <a:lnTo>
                      <a:pt x="193" y="213"/>
                    </a:lnTo>
                    <a:lnTo>
                      <a:pt x="189" y="216"/>
                    </a:lnTo>
                    <a:lnTo>
                      <a:pt x="186" y="220"/>
                    </a:lnTo>
                    <a:lnTo>
                      <a:pt x="181" y="223"/>
                    </a:lnTo>
                    <a:lnTo>
                      <a:pt x="177" y="226"/>
                    </a:lnTo>
                    <a:lnTo>
                      <a:pt x="173" y="230"/>
                    </a:lnTo>
                    <a:lnTo>
                      <a:pt x="169" y="233"/>
                    </a:lnTo>
                    <a:lnTo>
                      <a:pt x="164" y="236"/>
                    </a:lnTo>
                    <a:lnTo>
                      <a:pt x="161" y="239"/>
                    </a:lnTo>
                    <a:lnTo>
                      <a:pt x="157" y="243"/>
                    </a:lnTo>
                    <a:lnTo>
                      <a:pt x="152" y="245"/>
                    </a:lnTo>
                    <a:lnTo>
                      <a:pt x="148" y="249"/>
                    </a:lnTo>
                    <a:lnTo>
                      <a:pt x="143" y="253"/>
                    </a:lnTo>
                    <a:lnTo>
                      <a:pt x="139" y="257"/>
                    </a:lnTo>
                    <a:lnTo>
                      <a:pt x="135" y="259"/>
                    </a:lnTo>
                    <a:lnTo>
                      <a:pt x="130" y="263"/>
                    </a:lnTo>
                    <a:lnTo>
                      <a:pt x="127" y="265"/>
                    </a:lnTo>
                    <a:lnTo>
                      <a:pt x="123" y="269"/>
                    </a:lnTo>
                    <a:lnTo>
                      <a:pt x="118" y="272"/>
                    </a:lnTo>
                    <a:lnTo>
                      <a:pt x="114" y="275"/>
                    </a:lnTo>
                    <a:lnTo>
                      <a:pt x="109" y="279"/>
                    </a:lnTo>
                    <a:lnTo>
                      <a:pt x="107" y="283"/>
                    </a:lnTo>
                    <a:lnTo>
                      <a:pt x="102" y="284"/>
                    </a:lnTo>
                    <a:lnTo>
                      <a:pt x="98" y="288"/>
                    </a:lnTo>
                    <a:lnTo>
                      <a:pt x="94" y="291"/>
                    </a:lnTo>
                    <a:lnTo>
                      <a:pt x="90" y="294"/>
                    </a:lnTo>
                    <a:lnTo>
                      <a:pt x="81" y="299"/>
                    </a:lnTo>
                    <a:lnTo>
                      <a:pt x="75" y="306"/>
                    </a:lnTo>
                    <a:lnTo>
                      <a:pt x="68" y="311"/>
                    </a:lnTo>
                    <a:lnTo>
                      <a:pt x="61" y="316"/>
                    </a:lnTo>
                    <a:lnTo>
                      <a:pt x="56" y="319"/>
                    </a:lnTo>
                    <a:lnTo>
                      <a:pt x="51" y="324"/>
                    </a:lnTo>
                    <a:lnTo>
                      <a:pt x="45" y="327"/>
                    </a:lnTo>
                    <a:lnTo>
                      <a:pt x="41" y="331"/>
                    </a:lnTo>
                    <a:lnTo>
                      <a:pt x="36" y="333"/>
                    </a:lnTo>
                    <a:lnTo>
                      <a:pt x="34" y="337"/>
                    </a:lnTo>
                    <a:lnTo>
                      <a:pt x="30" y="341"/>
                    </a:lnTo>
                    <a:lnTo>
                      <a:pt x="29" y="342"/>
                    </a:lnTo>
                    <a:close/>
                  </a:path>
                </a:pathLst>
              </a:custGeom>
              <a:solidFill>
                <a:srgbClr val="7D4D1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406" name="Freeform 89"/>
              <p:cNvSpPr>
                <a:spLocks/>
              </p:cNvSpPr>
              <p:nvPr/>
            </p:nvSpPr>
            <p:spPr bwMode="auto">
              <a:xfrm>
                <a:off x="3203" y="3038"/>
                <a:ext cx="32" cy="22"/>
              </a:xfrm>
              <a:custGeom>
                <a:avLst/>
                <a:gdLst>
                  <a:gd name="T0" fmla="*/ 0 w 95"/>
                  <a:gd name="T1" fmla="*/ 56 h 68"/>
                  <a:gd name="T2" fmla="*/ 31 w 95"/>
                  <a:gd name="T3" fmla="*/ 35 h 68"/>
                  <a:gd name="T4" fmla="*/ 91 w 95"/>
                  <a:gd name="T5" fmla="*/ 0 h 68"/>
                  <a:gd name="T6" fmla="*/ 95 w 95"/>
                  <a:gd name="T7" fmla="*/ 17 h 68"/>
                  <a:gd name="T8" fmla="*/ 0 w 95"/>
                  <a:gd name="T9" fmla="*/ 68 h 68"/>
                  <a:gd name="T10" fmla="*/ 0 w 95"/>
                  <a:gd name="T11" fmla="*/ 56 h 68"/>
                  <a:gd name="T12" fmla="*/ 0 w 95"/>
                  <a:gd name="T13" fmla="*/ 56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5"/>
                  <a:gd name="T22" fmla="*/ 0 h 68"/>
                  <a:gd name="T23" fmla="*/ 95 w 95"/>
                  <a:gd name="T24" fmla="*/ 68 h 6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5" h="68">
                    <a:moveTo>
                      <a:pt x="0" y="56"/>
                    </a:moveTo>
                    <a:lnTo>
                      <a:pt x="31" y="35"/>
                    </a:lnTo>
                    <a:lnTo>
                      <a:pt x="91" y="0"/>
                    </a:lnTo>
                    <a:lnTo>
                      <a:pt x="95" y="17"/>
                    </a:lnTo>
                    <a:lnTo>
                      <a:pt x="0" y="68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91A16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407" name="Freeform 90"/>
              <p:cNvSpPr>
                <a:spLocks/>
              </p:cNvSpPr>
              <p:nvPr/>
            </p:nvSpPr>
            <p:spPr bwMode="auto">
              <a:xfrm>
                <a:off x="3213" y="3055"/>
                <a:ext cx="32" cy="39"/>
              </a:xfrm>
              <a:custGeom>
                <a:avLst/>
                <a:gdLst>
                  <a:gd name="T0" fmla="*/ 79 w 95"/>
                  <a:gd name="T1" fmla="*/ 0 h 118"/>
                  <a:gd name="T2" fmla="*/ 95 w 95"/>
                  <a:gd name="T3" fmla="*/ 15 h 118"/>
                  <a:gd name="T4" fmla="*/ 7 w 95"/>
                  <a:gd name="T5" fmla="*/ 118 h 118"/>
                  <a:gd name="T6" fmla="*/ 0 w 95"/>
                  <a:gd name="T7" fmla="*/ 113 h 118"/>
                  <a:gd name="T8" fmla="*/ 74 w 95"/>
                  <a:gd name="T9" fmla="*/ 8 h 118"/>
                  <a:gd name="T10" fmla="*/ 79 w 95"/>
                  <a:gd name="T11" fmla="*/ 0 h 118"/>
                  <a:gd name="T12" fmla="*/ 79 w 95"/>
                  <a:gd name="T13" fmla="*/ 0 h 1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5"/>
                  <a:gd name="T22" fmla="*/ 0 h 118"/>
                  <a:gd name="T23" fmla="*/ 95 w 95"/>
                  <a:gd name="T24" fmla="*/ 118 h 1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5" h="118">
                    <a:moveTo>
                      <a:pt x="79" y="0"/>
                    </a:moveTo>
                    <a:lnTo>
                      <a:pt x="95" y="15"/>
                    </a:lnTo>
                    <a:lnTo>
                      <a:pt x="7" y="118"/>
                    </a:lnTo>
                    <a:lnTo>
                      <a:pt x="0" y="113"/>
                    </a:lnTo>
                    <a:lnTo>
                      <a:pt x="74" y="8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91A16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408" name="Freeform 91"/>
              <p:cNvSpPr>
                <a:spLocks/>
              </p:cNvSpPr>
              <p:nvPr/>
            </p:nvSpPr>
            <p:spPr bwMode="auto">
              <a:xfrm>
                <a:off x="3234" y="3066"/>
                <a:ext cx="24" cy="45"/>
              </a:xfrm>
              <a:custGeom>
                <a:avLst/>
                <a:gdLst>
                  <a:gd name="T0" fmla="*/ 55 w 74"/>
                  <a:gd name="T1" fmla="*/ 0 h 137"/>
                  <a:gd name="T2" fmla="*/ 74 w 74"/>
                  <a:gd name="T3" fmla="*/ 8 h 137"/>
                  <a:gd name="T4" fmla="*/ 6 w 74"/>
                  <a:gd name="T5" fmla="*/ 137 h 137"/>
                  <a:gd name="T6" fmla="*/ 0 w 74"/>
                  <a:gd name="T7" fmla="*/ 130 h 137"/>
                  <a:gd name="T8" fmla="*/ 52 w 74"/>
                  <a:gd name="T9" fmla="*/ 12 h 137"/>
                  <a:gd name="T10" fmla="*/ 55 w 74"/>
                  <a:gd name="T11" fmla="*/ 0 h 137"/>
                  <a:gd name="T12" fmla="*/ 55 w 74"/>
                  <a:gd name="T13" fmla="*/ 0 h 1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"/>
                  <a:gd name="T22" fmla="*/ 0 h 137"/>
                  <a:gd name="T23" fmla="*/ 74 w 74"/>
                  <a:gd name="T24" fmla="*/ 137 h 1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" h="137">
                    <a:moveTo>
                      <a:pt x="55" y="0"/>
                    </a:moveTo>
                    <a:lnTo>
                      <a:pt x="74" y="8"/>
                    </a:lnTo>
                    <a:lnTo>
                      <a:pt x="6" y="137"/>
                    </a:lnTo>
                    <a:lnTo>
                      <a:pt x="0" y="130"/>
                    </a:lnTo>
                    <a:lnTo>
                      <a:pt x="52" y="1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91A16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409" name="Freeform 92"/>
              <p:cNvSpPr>
                <a:spLocks/>
              </p:cNvSpPr>
              <p:nvPr/>
            </p:nvSpPr>
            <p:spPr bwMode="auto">
              <a:xfrm>
                <a:off x="3314" y="3057"/>
                <a:ext cx="30" cy="33"/>
              </a:xfrm>
              <a:custGeom>
                <a:avLst/>
                <a:gdLst>
                  <a:gd name="T0" fmla="*/ 20 w 91"/>
                  <a:gd name="T1" fmla="*/ 0 h 99"/>
                  <a:gd name="T2" fmla="*/ 39 w 91"/>
                  <a:gd name="T3" fmla="*/ 21 h 99"/>
                  <a:gd name="T4" fmla="*/ 91 w 91"/>
                  <a:gd name="T5" fmla="*/ 80 h 99"/>
                  <a:gd name="T6" fmla="*/ 86 w 91"/>
                  <a:gd name="T7" fmla="*/ 99 h 99"/>
                  <a:gd name="T8" fmla="*/ 0 w 91"/>
                  <a:gd name="T9" fmla="*/ 14 h 99"/>
                  <a:gd name="T10" fmla="*/ 20 w 91"/>
                  <a:gd name="T11" fmla="*/ 0 h 99"/>
                  <a:gd name="T12" fmla="*/ 20 w 91"/>
                  <a:gd name="T13" fmla="*/ 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1"/>
                  <a:gd name="T22" fmla="*/ 0 h 99"/>
                  <a:gd name="T23" fmla="*/ 91 w 91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1" h="99">
                    <a:moveTo>
                      <a:pt x="20" y="0"/>
                    </a:moveTo>
                    <a:lnTo>
                      <a:pt x="39" y="21"/>
                    </a:lnTo>
                    <a:lnTo>
                      <a:pt x="91" y="80"/>
                    </a:lnTo>
                    <a:lnTo>
                      <a:pt x="86" y="99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91A16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410" name="Freeform 93"/>
              <p:cNvSpPr>
                <a:spLocks/>
              </p:cNvSpPr>
              <p:nvPr/>
            </p:nvSpPr>
            <p:spPr bwMode="auto">
              <a:xfrm>
                <a:off x="3327" y="3043"/>
                <a:ext cx="23" cy="22"/>
              </a:xfrm>
              <a:custGeom>
                <a:avLst/>
                <a:gdLst>
                  <a:gd name="T0" fmla="*/ 9 w 70"/>
                  <a:gd name="T1" fmla="*/ 0 h 68"/>
                  <a:gd name="T2" fmla="*/ 30 w 70"/>
                  <a:gd name="T3" fmla="*/ 18 h 68"/>
                  <a:gd name="T4" fmla="*/ 70 w 70"/>
                  <a:gd name="T5" fmla="*/ 49 h 68"/>
                  <a:gd name="T6" fmla="*/ 70 w 70"/>
                  <a:gd name="T7" fmla="*/ 68 h 68"/>
                  <a:gd name="T8" fmla="*/ 0 w 70"/>
                  <a:gd name="T9" fmla="*/ 19 h 68"/>
                  <a:gd name="T10" fmla="*/ 9 w 70"/>
                  <a:gd name="T11" fmla="*/ 0 h 68"/>
                  <a:gd name="T12" fmla="*/ 9 w 70"/>
                  <a:gd name="T13" fmla="*/ 0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0"/>
                  <a:gd name="T22" fmla="*/ 0 h 68"/>
                  <a:gd name="T23" fmla="*/ 70 w 70"/>
                  <a:gd name="T24" fmla="*/ 68 h 6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0" h="68">
                    <a:moveTo>
                      <a:pt x="9" y="0"/>
                    </a:moveTo>
                    <a:lnTo>
                      <a:pt x="30" y="18"/>
                    </a:lnTo>
                    <a:lnTo>
                      <a:pt x="70" y="49"/>
                    </a:lnTo>
                    <a:lnTo>
                      <a:pt x="70" y="68"/>
                    </a:lnTo>
                    <a:lnTo>
                      <a:pt x="0" y="19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1A16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411" name="Freeform 94"/>
              <p:cNvSpPr>
                <a:spLocks/>
              </p:cNvSpPr>
              <p:nvPr/>
            </p:nvSpPr>
            <p:spPr bwMode="auto">
              <a:xfrm>
                <a:off x="3282" y="3074"/>
                <a:ext cx="7" cy="47"/>
              </a:xfrm>
              <a:custGeom>
                <a:avLst/>
                <a:gdLst>
                  <a:gd name="T0" fmla="*/ 0 w 21"/>
                  <a:gd name="T1" fmla="*/ 7 h 141"/>
                  <a:gd name="T2" fmla="*/ 20 w 21"/>
                  <a:gd name="T3" fmla="*/ 0 h 141"/>
                  <a:gd name="T4" fmla="*/ 21 w 21"/>
                  <a:gd name="T5" fmla="*/ 135 h 141"/>
                  <a:gd name="T6" fmla="*/ 16 w 21"/>
                  <a:gd name="T7" fmla="*/ 141 h 141"/>
                  <a:gd name="T8" fmla="*/ 4 w 21"/>
                  <a:gd name="T9" fmla="*/ 19 h 141"/>
                  <a:gd name="T10" fmla="*/ 0 w 21"/>
                  <a:gd name="T11" fmla="*/ 7 h 141"/>
                  <a:gd name="T12" fmla="*/ 0 w 21"/>
                  <a:gd name="T13" fmla="*/ 7 h 1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"/>
                  <a:gd name="T22" fmla="*/ 0 h 141"/>
                  <a:gd name="T23" fmla="*/ 21 w 21"/>
                  <a:gd name="T24" fmla="*/ 141 h 14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" h="141">
                    <a:moveTo>
                      <a:pt x="0" y="7"/>
                    </a:moveTo>
                    <a:lnTo>
                      <a:pt x="20" y="0"/>
                    </a:lnTo>
                    <a:lnTo>
                      <a:pt x="21" y="135"/>
                    </a:lnTo>
                    <a:lnTo>
                      <a:pt x="16" y="141"/>
                    </a:lnTo>
                    <a:lnTo>
                      <a:pt x="4" y="1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91A16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412" name="Freeform 95"/>
              <p:cNvSpPr>
                <a:spLocks/>
              </p:cNvSpPr>
              <p:nvPr/>
            </p:nvSpPr>
            <p:spPr bwMode="auto">
              <a:xfrm>
                <a:off x="3225" y="3002"/>
                <a:ext cx="100" cy="66"/>
              </a:xfrm>
              <a:custGeom>
                <a:avLst/>
                <a:gdLst>
                  <a:gd name="T0" fmla="*/ 14 w 299"/>
                  <a:gd name="T1" fmla="*/ 9 h 199"/>
                  <a:gd name="T2" fmla="*/ 26 w 299"/>
                  <a:gd name="T3" fmla="*/ 7 h 199"/>
                  <a:gd name="T4" fmla="*/ 40 w 299"/>
                  <a:gd name="T5" fmla="*/ 5 h 199"/>
                  <a:gd name="T6" fmla="*/ 54 w 299"/>
                  <a:gd name="T7" fmla="*/ 3 h 199"/>
                  <a:gd name="T8" fmla="*/ 70 w 299"/>
                  <a:gd name="T9" fmla="*/ 2 h 199"/>
                  <a:gd name="T10" fmla="*/ 87 w 299"/>
                  <a:gd name="T11" fmla="*/ 0 h 199"/>
                  <a:gd name="T12" fmla="*/ 104 w 299"/>
                  <a:gd name="T13" fmla="*/ 0 h 199"/>
                  <a:gd name="T14" fmla="*/ 119 w 299"/>
                  <a:gd name="T15" fmla="*/ 0 h 199"/>
                  <a:gd name="T16" fmla="*/ 136 w 299"/>
                  <a:gd name="T17" fmla="*/ 3 h 199"/>
                  <a:gd name="T18" fmla="*/ 131 w 299"/>
                  <a:gd name="T19" fmla="*/ 83 h 199"/>
                  <a:gd name="T20" fmla="*/ 196 w 299"/>
                  <a:gd name="T21" fmla="*/ 15 h 199"/>
                  <a:gd name="T22" fmla="*/ 208 w 299"/>
                  <a:gd name="T23" fmla="*/ 17 h 199"/>
                  <a:gd name="T24" fmla="*/ 222 w 299"/>
                  <a:gd name="T25" fmla="*/ 20 h 199"/>
                  <a:gd name="T26" fmla="*/ 235 w 299"/>
                  <a:gd name="T27" fmla="*/ 23 h 199"/>
                  <a:gd name="T28" fmla="*/ 247 w 299"/>
                  <a:gd name="T29" fmla="*/ 27 h 199"/>
                  <a:gd name="T30" fmla="*/ 261 w 299"/>
                  <a:gd name="T31" fmla="*/ 32 h 199"/>
                  <a:gd name="T32" fmla="*/ 274 w 299"/>
                  <a:gd name="T33" fmla="*/ 37 h 199"/>
                  <a:gd name="T34" fmla="*/ 286 w 299"/>
                  <a:gd name="T35" fmla="*/ 44 h 199"/>
                  <a:gd name="T36" fmla="*/ 299 w 299"/>
                  <a:gd name="T37" fmla="*/ 52 h 199"/>
                  <a:gd name="T38" fmla="*/ 293 w 299"/>
                  <a:gd name="T39" fmla="*/ 63 h 199"/>
                  <a:gd name="T40" fmla="*/ 286 w 299"/>
                  <a:gd name="T41" fmla="*/ 80 h 199"/>
                  <a:gd name="T42" fmla="*/ 275 w 299"/>
                  <a:gd name="T43" fmla="*/ 98 h 199"/>
                  <a:gd name="T44" fmla="*/ 261 w 299"/>
                  <a:gd name="T45" fmla="*/ 121 h 199"/>
                  <a:gd name="T46" fmla="*/ 254 w 299"/>
                  <a:gd name="T47" fmla="*/ 134 h 199"/>
                  <a:gd name="T48" fmla="*/ 237 w 299"/>
                  <a:gd name="T49" fmla="*/ 151 h 199"/>
                  <a:gd name="T50" fmla="*/ 220 w 299"/>
                  <a:gd name="T51" fmla="*/ 169 h 199"/>
                  <a:gd name="T52" fmla="*/ 206 w 299"/>
                  <a:gd name="T53" fmla="*/ 178 h 199"/>
                  <a:gd name="T54" fmla="*/ 193 w 299"/>
                  <a:gd name="T55" fmla="*/ 185 h 199"/>
                  <a:gd name="T56" fmla="*/ 180 w 299"/>
                  <a:gd name="T57" fmla="*/ 191 h 199"/>
                  <a:gd name="T58" fmla="*/ 164 w 299"/>
                  <a:gd name="T59" fmla="*/ 195 h 199"/>
                  <a:gd name="T60" fmla="*/ 148 w 299"/>
                  <a:gd name="T61" fmla="*/ 199 h 199"/>
                  <a:gd name="T62" fmla="*/ 131 w 299"/>
                  <a:gd name="T63" fmla="*/ 199 h 199"/>
                  <a:gd name="T64" fmla="*/ 113 w 299"/>
                  <a:gd name="T65" fmla="*/ 196 h 199"/>
                  <a:gd name="T66" fmla="*/ 93 w 299"/>
                  <a:gd name="T67" fmla="*/ 191 h 199"/>
                  <a:gd name="T68" fmla="*/ 75 w 299"/>
                  <a:gd name="T69" fmla="*/ 185 h 199"/>
                  <a:gd name="T70" fmla="*/ 60 w 299"/>
                  <a:gd name="T71" fmla="*/ 178 h 199"/>
                  <a:gd name="T72" fmla="*/ 47 w 299"/>
                  <a:gd name="T73" fmla="*/ 169 h 199"/>
                  <a:gd name="T74" fmla="*/ 31 w 299"/>
                  <a:gd name="T75" fmla="*/ 156 h 199"/>
                  <a:gd name="T76" fmla="*/ 20 w 299"/>
                  <a:gd name="T77" fmla="*/ 141 h 199"/>
                  <a:gd name="T78" fmla="*/ 11 w 299"/>
                  <a:gd name="T79" fmla="*/ 126 h 199"/>
                  <a:gd name="T80" fmla="*/ 6 w 299"/>
                  <a:gd name="T81" fmla="*/ 111 h 199"/>
                  <a:gd name="T82" fmla="*/ 3 w 299"/>
                  <a:gd name="T83" fmla="*/ 96 h 199"/>
                  <a:gd name="T84" fmla="*/ 1 w 299"/>
                  <a:gd name="T85" fmla="*/ 80 h 199"/>
                  <a:gd name="T86" fmla="*/ 0 w 299"/>
                  <a:gd name="T87" fmla="*/ 64 h 199"/>
                  <a:gd name="T88" fmla="*/ 1 w 299"/>
                  <a:gd name="T89" fmla="*/ 44 h 199"/>
                  <a:gd name="T90" fmla="*/ 4 w 299"/>
                  <a:gd name="T91" fmla="*/ 28 h 199"/>
                  <a:gd name="T92" fmla="*/ 8 w 299"/>
                  <a:gd name="T93" fmla="*/ 17 h 199"/>
                  <a:gd name="T94" fmla="*/ 10 w 299"/>
                  <a:gd name="T95" fmla="*/ 10 h 19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99"/>
                  <a:gd name="T145" fmla="*/ 0 h 199"/>
                  <a:gd name="T146" fmla="*/ 299 w 299"/>
                  <a:gd name="T147" fmla="*/ 199 h 19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99" h="199">
                    <a:moveTo>
                      <a:pt x="10" y="10"/>
                    </a:moveTo>
                    <a:lnTo>
                      <a:pt x="11" y="9"/>
                    </a:lnTo>
                    <a:lnTo>
                      <a:pt x="14" y="9"/>
                    </a:lnTo>
                    <a:lnTo>
                      <a:pt x="18" y="8"/>
                    </a:lnTo>
                    <a:lnTo>
                      <a:pt x="24" y="8"/>
                    </a:lnTo>
                    <a:lnTo>
                      <a:pt x="26" y="7"/>
                    </a:lnTo>
                    <a:lnTo>
                      <a:pt x="31" y="7"/>
                    </a:lnTo>
                    <a:lnTo>
                      <a:pt x="35" y="5"/>
                    </a:lnTo>
                    <a:lnTo>
                      <a:pt x="40" y="5"/>
                    </a:lnTo>
                    <a:lnTo>
                      <a:pt x="44" y="4"/>
                    </a:lnTo>
                    <a:lnTo>
                      <a:pt x="49" y="4"/>
                    </a:lnTo>
                    <a:lnTo>
                      <a:pt x="54" y="3"/>
                    </a:lnTo>
                    <a:lnTo>
                      <a:pt x="60" y="3"/>
                    </a:lnTo>
                    <a:lnTo>
                      <a:pt x="65" y="3"/>
                    </a:lnTo>
                    <a:lnTo>
                      <a:pt x="70" y="2"/>
                    </a:lnTo>
                    <a:lnTo>
                      <a:pt x="75" y="2"/>
                    </a:lnTo>
                    <a:lnTo>
                      <a:pt x="82" y="2"/>
                    </a:lnTo>
                    <a:lnTo>
                      <a:pt x="87" y="0"/>
                    </a:lnTo>
                    <a:lnTo>
                      <a:pt x="93" y="0"/>
                    </a:lnTo>
                    <a:lnTo>
                      <a:pt x="98" y="0"/>
                    </a:lnTo>
                    <a:lnTo>
                      <a:pt x="104" y="0"/>
                    </a:lnTo>
                    <a:lnTo>
                      <a:pt x="109" y="0"/>
                    </a:lnTo>
                    <a:lnTo>
                      <a:pt x="114" y="0"/>
                    </a:lnTo>
                    <a:lnTo>
                      <a:pt x="119" y="0"/>
                    </a:lnTo>
                    <a:lnTo>
                      <a:pt x="126" y="2"/>
                    </a:lnTo>
                    <a:lnTo>
                      <a:pt x="131" y="2"/>
                    </a:lnTo>
                    <a:lnTo>
                      <a:pt x="136" y="3"/>
                    </a:lnTo>
                    <a:lnTo>
                      <a:pt x="139" y="3"/>
                    </a:lnTo>
                    <a:lnTo>
                      <a:pt x="144" y="5"/>
                    </a:lnTo>
                    <a:lnTo>
                      <a:pt x="131" y="83"/>
                    </a:lnTo>
                    <a:lnTo>
                      <a:pt x="173" y="91"/>
                    </a:lnTo>
                    <a:lnTo>
                      <a:pt x="192" y="15"/>
                    </a:lnTo>
                    <a:lnTo>
                      <a:pt x="196" y="15"/>
                    </a:lnTo>
                    <a:lnTo>
                      <a:pt x="198" y="15"/>
                    </a:lnTo>
                    <a:lnTo>
                      <a:pt x="203" y="17"/>
                    </a:lnTo>
                    <a:lnTo>
                      <a:pt x="208" y="17"/>
                    </a:lnTo>
                    <a:lnTo>
                      <a:pt x="215" y="18"/>
                    </a:lnTo>
                    <a:lnTo>
                      <a:pt x="218" y="19"/>
                    </a:lnTo>
                    <a:lnTo>
                      <a:pt x="222" y="20"/>
                    </a:lnTo>
                    <a:lnTo>
                      <a:pt x="227" y="20"/>
                    </a:lnTo>
                    <a:lnTo>
                      <a:pt x="231" y="23"/>
                    </a:lnTo>
                    <a:lnTo>
                      <a:pt x="235" y="23"/>
                    </a:lnTo>
                    <a:lnTo>
                      <a:pt x="239" y="24"/>
                    </a:lnTo>
                    <a:lnTo>
                      <a:pt x="244" y="26"/>
                    </a:lnTo>
                    <a:lnTo>
                      <a:pt x="247" y="27"/>
                    </a:lnTo>
                    <a:lnTo>
                      <a:pt x="252" y="28"/>
                    </a:lnTo>
                    <a:lnTo>
                      <a:pt x="257" y="29"/>
                    </a:lnTo>
                    <a:lnTo>
                      <a:pt x="261" y="32"/>
                    </a:lnTo>
                    <a:lnTo>
                      <a:pt x="266" y="34"/>
                    </a:lnTo>
                    <a:lnTo>
                      <a:pt x="270" y="36"/>
                    </a:lnTo>
                    <a:lnTo>
                      <a:pt x="274" y="37"/>
                    </a:lnTo>
                    <a:lnTo>
                      <a:pt x="277" y="39"/>
                    </a:lnTo>
                    <a:lnTo>
                      <a:pt x="282" y="42"/>
                    </a:lnTo>
                    <a:lnTo>
                      <a:pt x="286" y="44"/>
                    </a:lnTo>
                    <a:lnTo>
                      <a:pt x="290" y="46"/>
                    </a:lnTo>
                    <a:lnTo>
                      <a:pt x="294" y="48"/>
                    </a:lnTo>
                    <a:lnTo>
                      <a:pt x="299" y="52"/>
                    </a:lnTo>
                    <a:lnTo>
                      <a:pt x="298" y="53"/>
                    </a:lnTo>
                    <a:lnTo>
                      <a:pt x="295" y="59"/>
                    </a:lnTo>
                    <a:lnTo>
                      <a:pt x="293" y="63"/>
                    </a:lnTo>
                    <a:lnTo>
                      <a:pt x="291" y="68"/>
                    </a:lnTo>
                    <a:lnTo>
                      <a:pt x="289" y="73"/>
                    </a:lnTo>
                    <a:lnTo>
                      <a:pt x="286" y="80"/>
                    </a:lnTo>
                    <a:lnTo>
                      <a:pt x="282" y="85"/>
                    </a:lnTo>
                    <a:lnTo>
                      <a:pt x="280" y="91"/>
                    </a:lnTo>
                    <a:lnTo>
                      <a:pt x="275" y="98"/>
                    </a:lnTo>
                    <a:lnTo>
                      <a:pt x="271" y="106"/>
                    </a:lnTo>
                    <a:lnTo>
                      <a:pt x="266" y="114"/>
                    </a:lnTo>
                    <a:lnTo>
                      <a:pt x="261" y="121"/>
                    </a:lnTo>
                    <a:lnTo>
                      <a:pt x="259" y="125"/>
                    </a:lnTo>
                    <a:lnTo>
                      <a:pt x="256" y="129"/>
                    </a:lnTo>
                    <a:lnTo>
                      <a:pt x="254" y="134"/>
                    </a:lnTo>
                    <a:lnTo>
                      <a:pt x="251" y="137"/>
                    </a:lnTo>
                    <a:lnTo>
                      <a:pt x="244" y="145"/>
                    </a:lnTo>
                    <a:lnTo>
                      <a:pt x="237" y="151"/>
                    </a:lnTo>
                    <a:lnTo>
                      <a:pt x="231" y="159"/>
                    </a:lnTo>
                    <a:lnTo>
                      <a:pt x="223" y="166"/>
                    </a:lnTo>
                    <a:lnTo>
                      <a:pt x="220" y="169"/>
                    </a:lnTo>
                    <a:lnTo>
                      <a:pt x="215" y="171"/>
                    </a:lnTo>
                    <a:lnTo>
                      <a:pt x="211" y="174"/>
                    </a:lnTo>
                    <a:lnTo>
                      <a:pt x="206" y="178"/>
                    </a:lnTo>
                    <a:lnTo>
                      <a:pt x="202" y="180"/>
                    </a:lnTo>
                    <a:lnTo>
                      <a:pt x="198" y="183"/>
                    </a:lnTo>
                    <a:lnTo>
                      <a:pt x="193" y="185"/>
                    </a:lnTo>
                    <a:lnTo>
                      <a:pt x="190" y="189"/>
                    </a:lnTo>
                    <a:lnTo>
                      <a:pt x="185" y="190"/>
                    </a:lnTo>
                    <a:lnTo>
                      <a:pt x="180" y="191"/>
                    </a:lnTo>
                    <a:lnTo>
                      <a:pt x="175" y="194"/>
                    </a:lnTo>
                    <a:lnTo>
                      <a:pt x="170" y="195"/>
                    </a:lnTo>
                    <a:lnTo>
                      <a:pt x="164" y="195"/>
                    </a:lnTo>
                    <a:lnTo>
                      <a:pt x="159" y="196"/>
                    </a:lnTo>
                    <a:lnTo>
                      <a:pt x="153" y="198"/>
                    </a:lnTo>
                    <a:lnTo>
                      <a:pt x="148" y="199"/>
                    </a:lnTo>
                    <a:lnTo>
                      <a:pt x="142" y="199"/>
                    </a:lnTo>
                    <a:lnTo>
                      <a:pt x="137" y="199"/>
                    </a:lnTo>
                    <a:lnTo>
                      <a:pt x="131" y="199"/>
                    </a:lnTo>
                    <a:lnTo>
                      <a:pt x="126" y="199"/>
                    </a:lnTo>
                    <a:lnTo>
                      <a:pt x="119" y="198"/>
                    </a:lnTo>
                    <a:lnTo>
                      <a:pt x="113" y="196"/>
                    </a:lnTo>
                    <a:lnTo>
                      <a:pt x="107" y="195"/>
                    </a:lnTo>
                    <a:lnTo>
                      <a:pt x="100" y="195"/>
                    </a:lnTo>
                    <a:lnTo>
                      <a:pt x="93" y="191"/>
                    </a:lnTo>
                    <a:lnTo>
                      <a:pt x="87" y="190"/>
                    </a:lnTo>
                    <a:lnTo>
                      <a:pt x="82" y="188"/>
                    </a:lnTo>
                    <a:lnTo>
                      <a:pt x="75" y="185"/>
                    </a:lnTo>
                    <a:lnTo>
                      <a:pt x="70" y="183"/>
                    </a:lnTo>
                    <a:lnTo>
                      <a:pt x="65" y="180"/>
                    </a:lnTo>
                    <a:lnTo>
                      <a:pt x="60" y="178"/>
                    </a:lnTo>
                    <a:lnTo>
                      <a:pt x="57" y="175"/>
                    </a:lnTo>
                    <a:lnTo>
                      <a:pt x="52" y="171"/>
                    </a:lnTo>
                    <a:lnTo>
                      <a:pt x="47" y="169"/>
                    </a:lnTo>
                    <a:lnTo>
                      <a:pt x="43" y="166"/>
                    </a:lnTo>
                    <a:lnTo>
                      <a:pt x="39" y="163"/>
                    </a:lnTo>
                    <a:lnTo>
                      <a:pt x="31" y="156"/>
                    </a:lnTo>
                    <a:lnTo>
                      <a:pt x="26" y="150"/>
                    </a:lnTo>
                    <a:lnTo>
                      <a:pt x="23" y="145"/>
                    </a:lnTo>
                    <a:lnTo>
                      <a:pt x="20" y="141"/>
                    </a:lnTo>
                    <a:lnTo>
                      <a:pt x="18" y="137"/>
                    </a:lnTo>
                    <a:lnTo>
                      <a:pt x="15" y="134"/>
                    </a:lnTo>
                    <a:lnTo>
                      <a:pt x="11" y="126"/>
                    </a:lnTo>
                    <a:lnTo>
                      <a:pt x="9" y="119"/>
                    </a:lnTo>
                    <a:lnTo>
                      <a:pt x="8" y="115"/>
                    </a:lnTo>
                    <a:lnTo>
                      <a:pt x="6" y="111"/>
                    </a:lnTo>
                    <a:lnTo>
                      <a:pt x="4" y="107"/>
                    </a:lnTo>
                    <a:lnTo>
                      <a:pt x="4" y="103"/>
                    </a:lnTo>
                    <a:lnTo>
                      <a:pt x="3" y="96"/>
                    </a:lnTo>
                    <a:lnTo>
                      <a:pt x="3" y="88"/>
                    </a:lnTo>
                    <a:lnTo>
                      <a:pt x="1" y="85"/>
                    </a:lnTo>
                    <a:lnTo>
                      <a:pt x="1" y="80"/>
                    </a:lnTo>
                    <a:lnTo>
                      <a:pt x="0" y="76"/>
                    </a:lnTo>
                    <a:lnTo>
                      <a:pt x="0" y="72"/>
                    </a:lnTo>
                    <a:lnTo>
                      <a:pt x="0" y="64"/>
                    </a:lnTo>
                    <a:lnTo>
                      <a:pt x="1" y="58"/>
                    </a:lnTo>
                    <a:lnTo>
                      <a:pt x="1" y="51"/>
                    </a:lnTo>
                    <a:lnTo>
                      <a:pt x="1" y="44"/>
                    </a:lnTo>
                    <a:lnTo>
                      <a:pt x="3" y="38"/>
                    </a:lnTo>
                    <a:lnTo>
                      <a:pt x="4" y="33"/>
                    </a:lnTo>
                    <a:lnTo>
                      <a:pt x="4" y="28"/>
                    </a:lnTo>
                    <a:lnTo>
                      <a:pt x="6" y="23"/>
                    </a:lnTo>
                    <a:lnTo>
                      <a:pt x="6" y="19"/>
                    </a:lnTo>
                    <a:lnTo>
                      <a:pt x="8" y="17"/>
                    </a:lnTo>
                    <a:lnTo>
                      <a:pt x="9" y="12"/>
                    </a:lnTo>
                    <a:lnTo>
                      <a:pt x="10" y="10"/>
                    </a:lnTo>
                    <a:close/>
                  </a:path>
                </a:pathLst>
              </a:custGeom>
              <a:solidFill>
                <a:srgbClr val="4D665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413" name="Freeform 96"/>
              <p:cNvSpPr>
                <a:spLocks/>
              </p:cNvSpPr>
              <p:nvPr/>
            </p:nvSpPr>
            <p:spPr bwMode="auto">
              <a:xfrm>
                <a:off x="3060" y="3097"/>
                <a:ext cx="57" cy="35"/>
              </a:xfrm>
              <a:custGeom>
                <a:avLst/>
                <a:gdLst>
                  <a:gd name="T0" fmla="*/ 157 w 172"/>
                  <a:gd name="T1" fmla="*/ 0 h 105"/>
                  <a:gd name="T2" fmla="*/ 172 w 172"/>
                  <a:gd name="T3" fmla="*/ 64 h 105"/>
                  <a:gd name="T4" fmla="*/ 170 w 172"/>
                  <a:gd name="T5" fmla="*/ 64 h 105"/>
                  <a:gd name="T6" fmla="*/ 166 w 172"/>
                  <a:gd name="T7" fmla="*/ 65 h 105"/>
                  <a:gd name="T8" fmla="*/ 162 w 172"/>
                  <a:gd name="T9" fmla="*/ 66 h 105"/>
                  <a:gd name="T10" fmla="*/ 160 w 172"/>
                  <a:gd name="T11" fmla="*/ 68 h 105"/>
                  <a:gd name="T12" fmla="*/ 156 w 172"/>
                  <a:gd name="T13" fmla="*/ 70 h 105"/>
                  <a:gd name="T14" fmla="*/ 152 w 172"/>
                  <a:gd name="T15" fmla="*/ 71 h 105"/>
                  <a:gd name="T16" fmla="*/ 146 w 172"/>
                  <a:gd name="T17" fmla="*/ 74 h 105"/>
                  <a:gd name="T18" fmla="*/ 141 w 172"/>
                  <a:gd name="T19" fmla="*/ 75 h 105"/>
                  <a:gd name="T20" fmla="*/ 136 w 172"/>
                  <a:gd name="T21" fmla="*/ 78 h 105"/>
                  <a:gd name="T22" fmla="*/ 130 w 172"/>
                  <a:gd name="T23" fmla="*/ 80 h 105"/>
                  <a:gd name="T24" fmla="*/ 123 w 172"/>
                  <a:gd name="T25" fmla="*/ 81 h 105"/>
                  <a:gd name="T26" fmla="*/ 116 w 172"/>
                  <a:gd name="T27" fmla="*/ 84 h 105"/>
                  <a:gd name="T28" fmla="*/ 109 w 172"/>
                  <a:gd name="T29" fmla="*/ 86 h 105"/>
                  <a:gd name="T30" fmla="*/ 103 w 172"/>
                  <a:gd name="T31" fmla="*/ 89 h 105"/>
                  <a:gd name="T32" fmla="*/ 96 w 172"/>
                  <a:gd name="T33" fmla="*/ 90 h 105"/>
                  <a:gd name="T34" fmla="*/ 89 w 172"/>
                  <a:gd name="T35" fmla="*/ 93 h 105"/>
                  <a:gd name="T36" fmla="*/ 82 w 172"/>
                  <a:gd name="T37" fmla="*/ 94 h 105"/>
                  <a:gd name="T38" fmla="*/ 76 w 172"/>
                  <a:gd name="T39" fmla="*/ 97 h 105"/>
                  <a:gd name="T40" fmla="*/ 68 w 172"/>
                  <a:gd name="T41" fmla="*/ 98 h 105"/>
                  <a:gd name="T42" fmla="*/ 62 w 172"/>
                  <a:gd name="T43" fmla="*/ 100 h 105"/>
                  <a:gd name="T44" fmla="*/ 56 w 172"/>
                  <a:gd name="T45" fmla="*/ 102 h 105"/>
                  <a:gd name="T46" fmla="*/ 49 w 172"/>
                  <a:gd name="T47" fmla="*/ 103 h 105"/>
                  <a:gd name="T48" fmla="*/ 43 w 172"/>
                  <a:gd name="T49" fmla="*/ 104 h 105"/>
                  <a:gd name="T50" fmla="*/ 37 w 172"/>
                  <a:gd name="T51" fmla="*/ 104 h 105"/>
                  <a:gd name="T52" fmla="*/ 30 w 172"/>
                  <a:gd name="T53" fmla="*/ 105 h 105"/>
                  <a:gd name="T54" fmla="*/ 25 w 172"/>
                  <a:gd name="T55" fmla="*/ 105 h 105"/>
                  <a:gd name="T56" fmla="*/ 20 w 172"/>
                  <a:gd name="T57" fmla="*/ 105 h 105"/>
                  <a:gd name="T58" fmla="*/ 17 w 172"/>
                  <a:gd name="T59" fmla="*/ 105 h 105"/>
                  <a:gd name="T60" fmla="*/ 12 w 172"/>
                  <a:gd name="T61" fmla="*/ 104 h 105"/>
                  <a:gd name="T62" fmla="*/ 9 w 172"/>
                  <a:gd name="T63" fmla="*/ 104 h 105"/>
                  <a:gd name="T64" fmla="*/ 3 w 172"/>
                  <a:gd name="T65" fmla="*/ 99 h 105"/>
                  <a:gd name="T66" fmla="*/ 0 w 172"/>
                  <a:gd name="T67" fmla="*/ 97 h 105"/>
                  <a:gd name="T68" fmla="*/ 0 w 172"/>
                  <a:gd name="T69" fmla="*/ 90 h 105"/>
                  <a:gd name="T70" fmla="*/ 3 w 172"/>
                  <a:gd name="T71" fmla="*/ 85 h 105"/>
                  <a:gd name="T72" fmla="*/ 7 w 172"/>
                  <a:gd name="T73" fmla="*/ 79 h 105"/>
                  <a:gd name="T74" fmla="*/ 13 w 172"/>
                  <a:gd name="T75" fmla="*/ 73 h 105"/>
                  <a:gd name="T76" fmla="*/ 19 w 172"/>
                  <a:gd name="T77" fmla="*/ 66 h 105"/>
                  <a:gd name="T78" fmla="*/ 27 w 172"/>
                  <a:gd name="T79" fmla="*/ 60 h 105"/>
                  <a:gd name="T80" fmla="*/ 34 w 172"/>
                  <a:gd name="T81" fmla="*/ 54 h 105"/>
                  <a:gd name="T82" fmla="*/ 42 w 172"/>
                  <a:gd name="T83" fmla="*/ 47 h 105"/>
                  <a:gd name="T84" fmla="*/ 45 w 172"/>
                  <a:gd name="T85" fmla="*/ 45 h 105"/>
                  <a:gd name="T86" fmla="*/ 49 w 172"/>
                  <a:gd name="T87" fmla="*/ 42 h 105"/>
                  <a:gd name="T88" fmla="*/ 53 w 172"/>
                  <a:gd name="T89" fmla="*/ 40 h 105"/>
                  <a:gd name="T90" fmla="*/ 57 w 172"/>
                  <a:gd name="T91" fmla="*/ 37 h 105"/>
                  <a:gd name="T92" fmla="*/ 63 w 172"/>
                  <a:gd name="T93" fmla="*/ 32 h 105"/>
                  <a:gd name="T94" fmla="*/ 68 w 172"/>
                  <a:gd name="T95" fmla="*/ 30 h 105"/>
                  <a:gd name="T96" fmla="*/ 71 w 172"/>
                  <a:gd name="T97" fmla="*/ 27 h 105"/>
                  <a:gd name="T98" fmla="*/ 73 w 172"/>
                  <a:gd name="T99" fmla="*/ 27 h 105"/>
                  <a:gd name="T100" fmla="*/ 118 w 172"/>
                  <a:gd name="T101" fmla="*/ 7 h 105"/>
                  <a:gd name="T102" fmla="*/ 157 w 172"/>
                  <a:gd name="T103" fmla="*/ 0 h 105"/>
                  <a:gd name="T104" fmla="*/ 157 w 172"/>
                  <a:gd name="T105" fmla="*/ 0 h 105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72"/>
                  <a:gd name="T160" fmla="*/ 0 h 105"/>
                  <a:gd name="T161" fmla="*/ 172 w 172"/>
                  <a:gd name="T162" fmla="*/ 105 h 105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72" h="105">
                    <a:moveTo>
                      <a:pt x="157" y="0"/>
                    </a:moveTo>
                    <a:lnTo>
                      <a:pt x="172" y="64"/>
                    </a:lnTo>
                    <a:lnTo>
                      <a:pt x="170" y="64"/>
                    </a:lnTo>
                    <a:lnTo>
                      <a:pt x="166" y="65"/>
                    </a:lnTo>
                    <a:lnTo>
                      <a:pt x="162" y="66"/>
                    </a:lnTo>
                    <a:lnTo>
                      <a:pt x="160" y="68"/>
                    </a:lnTo>
                    <a:lnTo>
                      <a:pt x="156" y="70"/>
                    </a:lnTo>
                    <a:lnTo>
                      <a:pt x="152" y="71"/>
                    </a:lnTo>
                    <a:lnTo>
                      <a:pt x="146" y="74"/>
                    </a:lnTo>
                    <a:lnTo>
                      <a:pt x="141" y="75"/>
                    </a:lnTo>
                    <a:lnTo>
                      <a:pt x="136" y="78"/>
                    </a:lnTo>
                    <a:lnTo>
                      <a:pt x="130" y="80"/>
                    </a:lnTo>
                    <a:lnTo>
                      <a:pt x="123" y="81"/>
                    </a:lnTo>
                    <a:lnTo>
                      <a:pt x="116" y="84"/>
                    </a:lnTo>
                    <a:lnTo>
                      <a:pt x="109" y="86"/>
                    </a:lnTo>
                    <a:lnTo>
                      <a:pt x="103" y="89"/>
                    </a:lnTo>
                    <a:lnTo>
                      <a:pt x="96" y="90"/>
                    </a:lnTo>
                    <a:lnTo>
                      <a:pt x="89" y="93"/>
                    </a:lnTo>
                    <a:lnTo>
                      <a:pt x="82" y="94"/>
                    </a:lnTo>
                    <a:lnTo>
                      <a:pt x="76" y="97"/>
                    </a:lnTo>
                    <a:lnTo>
                      <a:pt x="68" y="98"/>
                    </a:lnTo>
                    <a:lnTo>
                      <a:pt x="62" y="100"/>
                    </a:lnTo>
                    <a:lnTo>
                      <a:pt x="56" y="102"/>
                    </a:lnTo>
                    <a:lnTo>
                      <a:pt x="49" y="103"/>
                    </a:lnTo>
                    <a:lnTo>
                      <a:pt x="43" y="104"/>
                    </a:lnTo>
                    <a:lnTo>
                      <a:pt x="37" y="104"/>
                    </a:lnTo>
                    <a:lnTo>
                      <a:pt x="30" y="105"/>
                    </a:lnTo>
                    <a:lnTo>
                      <a:pt x="25" y="105"/>
                    </a:lnTo>
                    <a:lnTo>
                      <a:pt x="20" y="105"/>
                    </a:lnTo>
                    <a:lnTo>
                      <a:pt x="17" y="105"/>
                    </a:lnTo>
                    <a:lnTo>
                      <a:pt x="12" y="104"/>
                    </a:lnTo>
                    <a:lnTo>
                      <a:pt x="9" y="104"/>
                    </a:lnTo>
                    <a:lnTo>
                      <a:pt x="3" y="99"/>
                    </a:lnTo>
                    <a:lnTo>
                      <a:pt x="0" y="97"/>
                    </a:lnTo>
                    <a:lnTo>
                      <a:pt x="0" y="90"/>
                    </a:lnTo>
                    <a:lnTo>
                      <a:pt x="3" y="85"/>
                    </a:lnTo>
                    <a:lnTo>
                      <a:pt x="7" y="79"/>
                    </a:lnTo>
                    <a:lnTo>
                      <a:pt x="13" y="73"/>
                    </a:lnTo>
                    <a:lnTo>
                      <a:pt x="19" y="66"/>
                    </a:lnTo>
                    <a:lnTo>
                      <a:pt x="27" y="60"/>
                    </a:lnTo>
                    <a:lnTo>
                      <a:pt x="34" y="54"/>
                    </a:lnTo>
                    <a:lnTo>
                      <a:pt x="42" y="47"/>
                    </a:lnTo>
                    <a:lnTo>
                      <a:pt x="45" y="45"/>
                    </a:lnTo>
                    <a:lnTo>
                      <a:pt x="49" y="42"/>
                    </a:lnTo>
                    <a:lnTo>
                      <a:pt x="53" y="40"/>
                    </a:lnTo>
                    <a:lnTo>
                      <a:pt x="57" y="37"/>
                    </a:lnTo>
                    <a:lnTo>
                      <a:pt x="63" y="32"/>
                    </a:lnTo>
                    <a:lnTo>
                      <a:pt x="68" y="30"/>
                    </a:lnTo>
                    <a:lnTo>
                      <a:pt x="71" y="27"/>
                    </a:lnTo>
                    <a:lnTo>
                      <a:pt x="73" y="27"/>
                    </a:lnTo>
                    <a:lnTo>
                      <a:pt x="118" y="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693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414" name="Freeform 97"/>
              <p:cNvSpPr>
                <a:spLocks/>
              </p:cNvSpPr>
              <p:nvPr/>
            </p:nvSpPr>
            <p:spPr bwMode="auto">
              <a:xfrm>
                <a:off x="3501" y="3136"/>
                <a:ext cx="60" cy="30"/>
              </a:xfrm>
              <a:custGeom>
                <a:avLst/>
                <a:gdLst>
                  <a:gd name="T0" fmla="*/ 0 w 180"/>
                  <a:gd name="T1" fmla="*/ 77 h 91"/>
                  <a:gd name="T2" fmla="*/ 59 w 180"/>
                  <a:gd name="T3" fmla="*/ 47 h 91"/>
                  <a:gd name="T4" fmla="*/ 143 w 180"/>
                  <a:gd name="T5" fmla="*/ 0 h 91"/>
                  <a:gd name="T6" fmla="*/ 180 w 180"/>
                  <a:gd name="T7" fmla="*/ 26 h 91"/>
                  <a:gd name="T8" fmla="*/ 58 w 180"/>
                  <a:gd name="T9" fmla="*/ 91 h 91"/>
                  <a:gd name="T10" fmla="*/ 0 w 180"/>
                  <a:gd name="T11" fmla="*/ 77 h 91"/>
                  <a:gd name="T12" fmla="*/ 0 w 180"/>
                  <a:gd name="T13" fmla="*/ 77 h 9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0"/>
                  <a:gd name="T22" fmla="*/ 0 h 91"/>
                  <a:gd name="T23" fmla="*/ 180 w 180"/>
                  <a:gd name="T24" fmla="*/ 91 h 9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0" h="91">
                    <a:moveTo>
                      <a:pt x="0" y="77"/>
                    </a:moveTo>
                    <a:lnTo>
                      <a:pt x="59" y="47"/>
                    </a:lnTo>
                    <a:lnTo>
                      <a:pt x="143" y="0"/>
                    </a:lnTo>
                    <a:lnTo>
                      <a:pt x="180" y="26"/>
                    </a:lnTo>
                    <a:lnTo>
                      <a:pt x="58" y="91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A67A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</p:grpSp>
        <p:cxnSp>
          <p:nvCxnSpPr>
            <p:cNvPr id="65" name="Straight Arrow Connector 64"/>
            <p:cNvCxnSpPr/>
            <p:nvPr/>
          </p:nvCxnSpPr>
          <p:spPr bwMode="auto">
            <a:xfrm flipH="1">
              <a:off x="5455125" y="1549401"/>
              <a:ext cx="1620853" cy="71315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384" name="TextBox 65"/>
            <p:cNvSpPr txBox="1">
              <a:spLocks noChangeArrowheads="1"/>
            </p:cNvSpPr>
            <p:nvPr/>
          </p:nvSpPr>
          <p:spPr bwMode="auto">
            <a:xfrm>
              <a:off x="5242560" y="2369820"/>
              <a:ext cx="402161" cy="517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5385" name="TextBox 66"/>
            <p:cNvSpPr txBox="1">
              <a:spLocks noChangeArrowheads="1"/>
            </p:cNvSpPr>
            <p:nvPr/>
          </p:nvSpPr>
          <p:spPr bwMode="auto">
            <a:xfrm>
              <a:off x="4754880" y="2073735"/>
              <a:ext cx="402161" cy="517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5386" name="TextBox 67"/>
            <p:cNvSpPr txBox="1">
              <a:spLocks noChangeArrowheads="1"/>
            </p:cNvSpPr>
            <p:nvPr/>
          </p:nvSpPr>
          <p:spPr bwMode="auto">
            <a:xfrm>
              <a:off x="4520359" y="2689860"/>
              <a:ext cx="384208" cy="517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5387" name="TextBox 68"/>
            <p:cNvSpPr txBox="1">
              <a:spLocks noChangeArrowheads="1"/>
            </p:cNvSpPr>
            <p:nvPr/>
          </p:nvSpPr>
          <p:spPr bwMode="auto">
            <a:xfrm>
              <a:off x="5593080" y="914400"/>
              <a:ext cx="916086" cy="643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Times New Roman" pitchFamily="18" charset="0"/>
                </a:rPr>
                <a:t>lookat</a:t>
              </a:r>
              <a:br>
                <a:rPr lang="en-US" sz="1400">
                  <a:latin typeface="Times New Roman" pitchFamily="18" charset="0"/>
                </a:rPr>
              </a:br>
              <a:r>
                <a:rPr lang="en-US" sz="1400">
                  <a:latin typeface="Times New Roman" pitchFamily="18" charset="0"/>
                </a:rPr>
                <a:t>point</a:t>
              </a:r>
            </a:p>
          </p:txBody>
        </p:sp>
        <p:cxnSp>
          <p:nvCxnSpPr>
            <p:cNvPr id="15388" name="Straight Arrow Connector 69"/>
            <p:cNvCxnSpPr>
              <a:cxnSpLocks noChangeShapeType="1"/>
              <a:stCxn id="15387" idx="2"/>
            </p:cNvCxnSpPr>
            <p:nvPr/>
          </p:nvCxnSpPr>
          <p:spPr bwMode="auto">
            <a:xfrm rot="5400000">
              <a:off x="5496383" y="1578862"/>
              <a:ext cx="575239" cy="53424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5389" name="Straight Arrow Connector 70"/>
            <p:cNvCxnSpPr>
              <a:cxnSpLocks noChangeShapeType="1"/>
            </p:cNvCxnSpPr>
            <p:nvPr/>
          </p:nvCxnSpPr>
          <p:spPr bwMode="auto">
            <a:xfrm rot="16200000" flipH="1">
              <a:off x="6741873" y="1010272"/>
              <a:ext cx="496669" cy="7632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5390" name="TextBox 71"/>
            <p:cNvSpPr txBox="1">
              <a:spLocks noChangeArrowheads="1"/>
            </p:cNvSpPr>
            <p:nvPr/>
          </p:nvSpPr>
          <p:spPr bwMode="auto">
            <a:xfrm>
              <a:off x="6659880" y="152400"/>
              <a:ext cx="800186" cy="643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Times New Roman" pitchFamily="18" charset="0"/>
                </a:rPr>
                <a:t>eye</a:t>
              </a:r>
              <a:br>
                <a:rPr lang="en-US" sz="1400">
                  <a:latin typeface="Times New Roman" pitchFamily="18" charset="0"/>
                </a:rPr>
              </a:br>
              <a:r>
                <a:rPr lang="en-US" sz="1400">
                  <a:latin typeface="Times New Roman" pitchFamily="18" charset="0"/>
                </a:rPr>
                <a:t>point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 rot="5400000" flipH="1" flipV="1">
              <a:off x="4678373" y="1448778"/>
              <a:ext cx="152595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392" name="TextBox 73"/>
            <p:cNvSpPr txBox="1">
              <a:spLocks noChangeArrowheads="1"/>
            </p:cNvSpPr>
            <p:nvPr/>
          </p:nvSpPr>
          <p:spPr bwMode="auto">
            <a:xfrm>
              <a:off x="4524343" y="1143001"/>
              <a:ext cx="916086" cy="643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>
                  <a:latin typeface="Times New Roman" pitchFamily="18" charset="0"/>
                </a:rPr>
                <a:t>up</a:t>
              </a:r>
              <a:br>
                <a:rPr lang="en-US" sz="1400">
                  <a:latin typeface="Times New Roman" pitchFamily="18" charset="0"/>
                </a:rPr>
              </a:br>
              <a:r>
                <a:rPr lang="en-US" sz="1400">
                  <a:latin typeface="Times New Roman" pitchFamily="18" charset="0"/>
                </a:rPr>
                <a:t>vector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-94987" y="3656536"/>
                <a:ext cx="5729517" cy="1745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sz="2000" b="1" i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𝑒𝑦𝑒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/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𝑒𝑦𝑒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𝑒𝑦𝑒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4987" y="3656536"/>
                <a:ext cx="5729517" cy="174573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6553200" cy="990600"/>
          </a:xfrm>
        </p:spPr>
        <p:txBody>
          <a:bodyPr/>
          <a:lstStyle/>
          <a:p>
            <a:r>
              <a:rPr lang="en-US" smtClean="0"/>
              <a:t>Viewing Transformation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239838" y="5181600"/>
          <a:ext cx="823912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4" imgW="825480" imgH="1117440" progId="Equation.DSMT4">
                  <p:embed/>
                </p:oleObj>
              </mc:Choice>
              <mc:Fallback>
                <p:oleObj name="Equation" r:id="rId4" imgW="825480" imgH="11174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5181600"/>
                        <a:ext cx="823912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6902450" y="5183188"/>
          <a:ext cx="9255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6" imgW="927000" imgH="1117440" progId="Equation.DSMT4">
                  <p:embed/>
                </p:oleObj>
              </mc:Choice>
              <mc:Fallback>
                <p:oleObj name="Equation" r:id="rId6" imgW="927000" imgH="11174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450" y="5183188"/>
                        <a:ext cx="925513" cy="1116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5048250" y="5183188"/>
          <a:ext cx="8366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8" imgW="838080" imgH="1117440" progId="Equation.DSMT4">
                  <p:embed/>
                </p:oleObj>
              </mc:Choice>
              <mc:Fallback>
                <p:oleObj name="Equation" r:id="rId8" imgW="838080" imgH="11174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5183188"/>
                        <a:ext cx="836613" cy="1116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3081338" y="5183188"/>
          <a:ext cx="836612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10" imgW="838080" imgH="1117440" progId="Equation.DSMT4">
                  <p:embed/>
                </p:oleObj>
              </mc:Choice>
              <mc:Fallback>
                <p:oleObj name="Equation" r:id="rId10" imgW="838080" imgH="11174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5183188"/>
                        <a:ext cx="836612" cy="1116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7912100" y="5416550"/>
            <a:ext cx="850900" cy="647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Model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Coords</a:t>
            </a:r>
            <a:endParaRPr lang="en-US" dirty="0">
              <a:latin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69000" y="5416550"/>
            <a:ext cx="850900" cy="647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World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Coords</a:t>
            </a:r>
            <a:endParaRPr lang="en-US" dirty="0"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00500" y="5416550"/>
            <a:ext cx="965200" cy="647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Viewing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Coords</a:t>
            </a:r>
            <a:endParaRPr lang="en-US" dirty="0">
              <a:latin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46300" y="5416550"/>
            <a:ext cx="850900" cy="647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Clip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Coords</a:t>
            </a:r>
            <a:endParaRPr lang="en-US" dirty="0">
              <a:latin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4800" y="5416550"/>
            <a:ext cx="850900" cy="647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Screen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Coords</a:t>
            </a:r>
            <a:endParaRPr lang="en-US" dirty="0">
              <a:latin typeface="+mn-lt"/>
            </a:endParaRPr>
          </a:p>
        </p:txBody>
      </p:sp>
      <p:cxnSp>
        <p:nvCxnSpPr>
          <p:cNvPr id="16396" name="Straight Arrow Connector 4"/>
          <p:cNvCxnSpPr>
            <a:cxnSpLocks noChangeShapeType="1"/>
          </p:cNvCxnSpPr>
          <p:nvPr/>
        </p:nvCxnSpPr>
        <p:spPr bwMode="auto">
          <a:xfrm rot="5400000">
            <a:off x="4798219" y="3444081"/>
            <a:ext cx="319088" cy="320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397" name="Straight Arrow Connector 5"/>
          <p:cNvCxnSpPr>
            <a:cxnSpLocks noChangeShapeType="1"/>
          </p:cNvCxnSpPr>
          <p:nvPr/>
        </p:nvCxnSpPr>
        <p:spPr bwMode="auto">
          <a:xfrm rot="16200000" flipV="1">
            <a:off x="4852194" y="3177381"/>
            <a:ext cx="533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398" name="Straight Arrow Connector 6"/>
          <p:cNvCxnSpPr>
            <a:cxnSpLocks noChangeShapeType="1"/>
          </p:cNvCxnSpPr>
          <p:nvPr/>
        </p:nvCxnSpPr>
        <p:spPr bwMode="auto">
          <a:xfrm>
            <a:off x="5118100" y="3444875"/>
            <a:ext cx="533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16399" name="Group 75"/>
          <p:cNvGrpSpPr>
            <a:grpSpLocks/>
          </p:cNvGrpSpPr>
          <p:nvPr/>
        </p:nvGrpSpPr>
        <p:grpSpPr bwMode="auto">
          <a:xfrm>
            <a:off x="6718300" y="2057400"/>
            <a:ext cx="960438" cy="477838"/>
            <a:chOff x="2976" y="2897"/>
            <a:chExt cx="702" cy="359"/>
          </a:xfrm>
        </p:grpSpPr>
        <p:sp>
          <p:nvSpPr>
            <p:cNvPr id="16420" name="Freeform 76"/>
            <p:cNvSpPr>
              <a:spLocks/>
            </p:cNvSpPr>
            <p:nvPr/>
          </p:nvSpPr>
          <p:spPr bwMode="auto">
            <a:xfrm>
              <a:off x="2982" y="2922"/>
              <a:ext cx="623" cy="334"/>
            </a:xfrm>
            <a:custGeom>
              <a:avLst/>
              <a:gdLst>
                <a:gd name="T0" fmla="*/ 264 w 1868"/>
                <a:gd name="T1" fmla="*/ 773 h 1001"/>
                <a:gd name="T2" fmla="*/ 0 w 1868"/>
                <a:gd name="T3" fmla="*/ 661 h 1001"/>
                <a:gd name="T4" fmla="*/ 0 w 1868"/>
                <a:gd name="T5" fmla="*/ 658 h 1001"/>
                <a:gd name="T6" fmla="*/ 3 w 1868"/>
                <a:gd name="T7" fmla="*/ 651 h 1001"/>
                <a:gd name="T8" fmla="*/ 8 w 1868"/>
                <a:gd name="T9" fmla="*/ 641 h 1001"/>
                <a:gd name="T10" fmla="*/ 13 w 1868"/>
                <a:gd name="T11" fmla="*/ 629 h 1001"/>
                <a:gd name="T12" fmla="*/ 16 w 1868"/>
                <a:gd name="T13" fmla="*/ 620 h 1001"/>
                <a:gd name="T14" fmla="*/ 18 w 1868"/>
                <a:gd name="T15" fmla="*/ 612 h 1001"/>
                <a:gd name="T16" fmla="*/ 21 w 1868"/>
                <a:gd name="T17" fmla="*/ 604 h 1001"/>
                <a:gd name="T18" fmla="*/ 23 w 1868"/>
                <a:gd name="T19" fmla="*/ 596 h 1001"/>
                <a:gd name="T20" fmla="*/ 25 w 1868"/>
                <a:gd name="T21" fmla="*/ 589 h 1001"/>
                <a:gd name="T22" fmla="*/ 27 w 1868"/>
                <a:gd name="T23" fmla="*/ 580 h 1001"/>
                <a:gd name="T24" fmla="*/ 27 w 1868"/>
                <a:gd name="T25" fmla="*/ 572 h 1001"/>
                <a:gd name="T26" fmla="*/ 28 w 1868"/>
                <a:gd name="T27" fmla="*/ 563 h 1001"/>
                <a:gd name="T28" fmla="*/ 30 w 1868"/>
                <a:gd name="T29" fmla="*/ 553 h 1001"/>
                <a:gd name="T30" fmla="*/ 38 w 1868"/>
                <a:gd name="T31" fmla="*/ 542 h 1001"/>
                <a:gd name="T32" fmla="*/ 51 w 1868"/>
                <a:gd name="T33" fmla="*/ 527 h 1001"/>
                <a:gd name="T34" fmla="*/ 59 w 1868"/>
                <a:gd name="T35" fmla="*/ 519 h 1001"/>
                <a:gd name="T36" fmla="*/ 69 w 1868"/>
                <a:gd name="T37" fmla="*/ 512 h 1001"/>
                <a:gd name="T38" fmla="*/ 77 w 1868"/>
                <a:gd name="T39" fmla="*/ 502 h 1001"/>
                <a:gd name="T40" fmla="*/ 89 w 1868"/>
                <a:gd name="T41" fmla="*/ 493 h 1001"/>
                <a:gd name="T42" fmla="*/ 99 w 1868"/>
                <a:gd name="T43" fmla="*/ 484 h 1001"/>
                <a:gd name="T44" fmla="*/ 111 w 1868"/>
                <a:gd name="T45" fmla="*/ 475 h 1001"/>
                <a:gd name="T46" fmla="*/ 123 w 1868"/>
                <a:gd name="T47" fmla="*/ 467 h 1001"/>
                <a:gd name="T48" fmla="*/ 135 w 1868"/>
                <a:gd name="T49" fmla="*/ 458 h 1001"/>
                <a:gd name="T50" fmla="*/ 148 w 1868"/>
                <a:gd name="T51" fmla="*/ 448 h 1001"/>
                <a:gd name="T52" fmla="*/ 161 w 1868"/>
                <a:gd name="T53" fmla="*/ 440 h 1001"/>
                <a:gd name="T54" fmla="*/ 173 w 1868"/>
                <a:gd name="T55" fmla="*/ 430 h 1001"/>
                <a:gd name="T56" fmla="*/ 185 w 1868"/>
                <a:gd name="T57" fmla="*/ 420 h 1001"/>
                <a:gd name="T58" fmla="*/ 198 w 1868"/>
                <a:gd name="T59" fmla="*/ 413 h 1001"/>
                <a:gd name="T60" fmla="*/ 210 w 1868"/>
                <a:gd name="T61" fmla="*/ 404 h 1001"/>
                <a:gd name="T62" fmla="*/ 222 w 1868"/>
                <a:gd name="T63" fmla="*/ 396 h 1001"/>
                <a:gd name="T64" fmla="*/ 233 w 1868"/>
                <a:gd name="T65" fmla="*/ 389 h 1001"/>
                <a:gd name="T66" fmla="*/ 243 w 1868"/>
                <a:gd name="T67" fmla="*/ 381 h 1001"/>
                <a:gd name="T68" fmla="*/ 254 w 1868"/>
                <a:gd name="T69" fmla="*/ 375 h 1001"/>
                <a:gd name="T70" fmla="*/ 263 w 1868"/>
                <a:gd name="T71" fmla="*/ 369 h 1001"/>
                <a:gd name="T72" fmla="*/ 271 w 1868"/>
                <a:gd name="T73" fmla="*/ 364 h 1001"/>
                <a:gd name="T74" fmla="*/ 284 w 1868"/>
                <a:gd name="T75" fmla="*/ 355 h 1001"/>
                <a:gd name="T76" fmla="*/ 293 w 1868"/>
                <a:gd name="T77" fmla="*/ 348 h 1001"/>
                <a:gd name="T78" fmla="*/ 297 w 1868"/>
                <a:gd name="T79" fmla="*/ 347 h 1001"/>
                <a:gd name="T80" fmla="*/ 1276 w 1868"/>
                <a:gd name="T81" fmla="*/ 79 h 1001"/>
                <a:gd name="T82" fmla="*/ 1658 w 1868"/>
                <a:gd name="T83" fmla="*/ 654 h 1001"/>
                <a:gd name="T84" fmla="*/ 1147 w 1868"/>
                <a:gd name="T85" fmla="*/ 934 h 1001"/>
                <a:gd name="T86" fmla="*/ 937 w 1868"/>
                <a:gd name="T87" fmla="*/ 1001 h 1001"/>
                <a:gd name="T88" fmla="*/ 485 w 1868"/>
                <a:gd name="T89" fmla="*/ 864 h 100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68"/>
                <a:gd name="T136" fmla="*/ 0 h 1001"/>
                <a:gd name="T137" fmla="*/ 1868 w 1868"/>
                <a:gd name="T138" fmla="*/ 1001 h 100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68" h="1001">
                  <a:moveTo>
                    <a:pt x="485" y="864"/>
                  </a:moveTo>
                  <a:lnTo>
                    <a:pt x="264" y="773"/>
                  </a:lnTo>
                  <a:lnTo>
                    <a:pt x="84" y="649"/>
                  </a:lnTo>
                  <a:lnTo>
                    <a:pt x="0" y="661"/>
                  </a:lnTo>
                  <a:lnTo>
                    <a:pt x="0" y="659"/>
                  </a:lnTo>
                  <a:lnTo>
                    <a:pt x="0" y="658"/>
                  </a:lnTo>
                  <a:lnTo>
                    <a:pt x="1" y="655"/>
                  </a:lnTo>
                  <a:lnTo>
                    <a:pt x="3" y="651"/>
                  </a:lnTo>
                  <a:lnTo>
                    <a:pt x="6" y="646"/>
                  </a:lnTo>
                  <a:lnTo>
                    <a:pt x="8" y="641"/>
                  </a:lnTo>
                  <a:lnTo>
                    <a:pt x="11" y="635"/>
                  </a:lnTo>
                  <a:lnTo>
                    <a:pt x="13" y="629"/>
                  </a:lnTo>
                  <a:lnTo>
                    <a:pt x="15" y="624"/>
                  </a:lnTo>
                  <a:lnTo>
                    <a:pt x="16" y="620"/>
                  </a:lnTo>
                  <a:lnTo>
                    <a:pt x="17" y="616"/>
                  </a:lnTo>
                  <a:lnTo>
                    <a:pt x="18" y="612"/>
                  </a:lnTo>
                  <a:lnTo>
                    <a:pt x="20" y="609"/>
                  </a:lnTo>
                  <a:lnTo>
                    <a:pt x="21" y="604"/>
                  </a:lnTo>
                  <a:lnTo>
                    <a:pt x="22" y="600"/>
                  </a:lnTo>
                  <a:lnTo>
                    <a:pt x="23" y="596"/>
                  </a:lnTo>
                  <a:lnTo>
                    <a:pt x="25" y="592"/>
                  </a:lnTo>
                  <a:lnTo>
                    <a:pt x="25" y="589"/>
                  </a:lnTo>
                  <a:lnTo>
                    <a:pt x="26" y="584"/>
                  </a:lnTo>
                  <a:lnTo>
                    <a:pt x="27" y="580"/>
                  </a:lnTo>
                  <a:lnTo>
                    <a:pt x="27" y="576"/>
                  </a:lnTo>
                  <a:lnTo>
                    <a:pt x="27" y="572"/>
                  </a:lnTo>
                  <a:lnTo>
                    <a:pt x="27" y="567"/>
                  </a:lnTo>
                  <a:lnTo>
                    <a:pt x="28" y="563"/>
                  </a:lnTo>
                  <a:lnTo>
                    <a:pt x="28" y="558"/>
                  </a:lnTo>
                  <a:lnTo>
                    <a:pt x="30" y="553"/>
                  </a:lnTo>
                  <a:lnTo>
                    <a:pt x="33" y="547"/>
                  </a:lnTo>
                  <a:lnTo>
                    <a:pt x="38" y="542"/>
                  </a:lnTo>
                  <a:lnTo>
                    <a:pt x="45" y="535"/>
                  </a:lnTo>
                  <a:lnTo>
                    <a:pt x="51" y="527"/>
                  </a:lnTo>
                  <a:lnTo>
                    <a:pt x="55" y="523"/>
                  </a:lnTo>
                  <a:lnTo>
                    <a:pt x="59" y="519"/>
                  </a:lnTo>
                  <a:lnTo>
                    <a:pt x="64" y="514"/>
                  </a:lnTo>
                  <a:lnTo>
                    <a:pt x="69" y="512"/>
                  </a:lnTo>
                  <a:lnTo>
                    <a:pt x="72" y="507"/>
                  </a:lnTo>
                  <a:lnTo>
                    <a:pt x="77" y="502"/>
                  </a:lnTo>
                  <a:lnTo>
                    <a:pt x="82" y="498"/>
                  </a:lnTo>
                  <a:lnTo>
                    <a:pt x="89" y="493"/>
                  </a:lnTo>
                  <a:lnTo>
                    <a:pt x="92" y="489"/>
                  </a:lnTo>
                  <a:lnTo>
                    <a:pt x="99" y="484"/>
                  </a:lnTo>
                  <a:lnTo>
                    <a:pt x="105" y="480"/>
                  </a:lnTo>
                  <a:lnTo>
                    <a:pt x="111" y="475"/>
                  </a:lnTo>
                  <a:lnTo>
                    <a:pt x="118" y="470"/>
                  </a:lnTo>
                  <a:lnTo>
                    <a:pt x="123" y="467"/>
                  </a:lnTo>
                  <a:lnTo>
                    <a:pt x="129" y="462"/>
                  </a:lnTo>
                  <a:lnTo>
                    <a:pt x="135" y="458"/>
                  </a:lnTo>
                  <a:lnTo>
                    <a:pt x="141" y="453"/>
                  </a:lnTo>
                  <a:lnTo>
                    <a:pt x="148" y="448"/>
                  </a:lnTo>
                  <a:lnTo>
                    <a:pt x="155" y="444"/>
                  </a:lnTo>
                  <a:lnTo>
                    <a:pt x="161" y="440"/>
                  </a:lnTo>
                  <a:lnTo>
                    <a:pt x="167" y="435"/>
                  </a:lnTo>
                  <a:lnTo>
                    <a:pt x="173" y="430"/>
                  </a:lnTo>
                  <a:lnTo>
                    <a:pt x="179" y="425"/>
                  </a:lnTo>
                  <a:lnTo>
                    <a:pt x="185" y="420"/>
                  </a:lnTo>
                  <a:lnTo>
                    <a:pt x="192" y="416"/>
                  </a:lnTo>
                  <a:lnTo>
                    <a:pt x="198" y="413"/>
                  </a:lnTo>
                  <a:lnTo>
                    <a:pt x="204" y="408"/>
                  </a:lnTo>
                  <a:lnTo>
                    <a:pt x="210" y="404"/>
                  </a:lnTo>
                  <a:lnTo>
                    <a:pt x="217" y="400"/>
                  </a:lnTo>
                  <a:lnTo>
                    <a:pt x="222" y="396"/>
                  </a:lnTo>
                  <a:lnTo>
                    <a:pt x="227" y="392"/>
                  </a:lnTo>
                  <a:lnTo>
                    <a:pt x="233" y="389"/>
                  </a:lnTo>
                  <a:lnTo>
                    <a:pt x="238" y="385"/>
                  </a:lnTo>
                  <a:lnTo>
                    <a:pt x="243" y="381"/>
                  </a:lnTo>
                  <a:lnTo>
                    <a:pt x="248" y="379"/>
                  </a:lnTo>
                  <a:lnTo>
                    <a:pt x="254" y="375"/>
                  </a:lnTo>
                  <a:lnTo>
                    <a:pt x="258" y="371"/>
                  </a:lnTo>
                  <a:lnTo>
                    <a:pt x="263" y="369"/>
                  </a:lnTo>
                  <a:lnTo>
                    <a:pt x="267" y="365"/>
                  </a:lnTo>
                  <a:lnTo>
                    <a:pt x="271" y="364"/>
                  </a:lnTo>
                  <a:lnTo>
                    <a:pt x="278" y="359"/>
                  </a:lnTo>
                  <a:lnTo>
                    <a:pt x="284" y="355"/>
                  </a:lnTo>
                  <a:lnTo>
                    <a:pt x="288" y="351"/>
                  </a:lnTo>
                  <a:lnTo>
                    <a:pt x="293" y="348"/>
                  </a:lnTo>
                  <a:lnTo>
                    <a:pt x="296" y="347"/>
                  </a:lnTo>
                  <a:lnTo>
                    <a:pt x="297" y="347"/>
                  </a:lnTo>
                  <a:lnTo>
                    <a:pt x="723" y="0"/>
                  </a:lnTo>
                  <a:lnTo>
                    <a:pt x="1276" y="79"/>
                  </a:lnTo>
                  <a:lnTo>
                    <a:pt x="1868" y="497"/>
                  </a:lnTo>
                  <a:lnTo>
                    <a:pt x="1658" y="654"/>
                  </a:lnTo>
                  <a:lnTo>
                    <a:pt x="1235" y="900"/>
                  </a:lnTo>
                  <a:lnTo>
                    <a:pt x="1147" y="934"/>
                  </a:lnTo>
                  <a:lnTo>
                    <a:pt x="1038" y="969"/>
                  </a:lnTo>
                  <a:lnTo>
                    <a:pt x="937" y="1001"/>
                  </a:lnTo>
                  <a:lnTo>
                    <a:pt x="485" y="8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6421" name="Freeform 77"/>
            <p:cNvSpPr>
              <a:spLocks/>
            </p:cNvSpPr>
            <p:nvPr/>
          </p:nvSpPr>
          <p:spPr bwMode="auto">
            <a:xfrm>
              <a:off x="3107" y="2994"/>
              <a:ext cx="394" cy="165"/>
            </a:xfrm>
            <a:custGeom>
              <a:avLst/>
              <a:gdLst>
                <a:gd name="T0" fmla="*/ 22 w 1182"/>
                <a:gd name="T1" fmla="*/ 274 h 495"/>
                <a:gd name="T2" fmla="*/ 65 w 1182"/>
                <a:gd name="T3" fmla="*/ 245 h 495"/>
                <a:gd name="T4" fmla="*/ 92 w 1182"/>
                <a:gd name="T5" fmla="*/ 225 h 495"/>
                <a:gd name="T6" fmla="*/ 121 w 1182"/>
                <a:gd name="T7" fmla="*/ 202 h 495"/>
                <a:gd name="T8" fmla="*/ 149 w 1182"/>
                <a:gd name="T9" fmla="*/ 177 h 495"/>
                <a:gd name="T10" fmla="*/ 179 w 1182"/>
                <a:gd name="T11" fmla="*/ 142 h 495"/>
                <a:gd name="T12" fmla="*/ 198 w 1182"/>
                <a:gd name="T13" fmla="*/ 113 h 495"/>
                <a:gd name="T14" fmla="*/ 229 w 1182"/>
                <a:gd name="T15" fmla="*/ 70 h 495"/>
                <a:gd name="T16" fmla="*/ 266 w 1182"/>
                <a:gd name="T17" fmla="*/ 33 h 495"/>
                <a:gd name="T18" fmla="*/ 301 w 1182"/>
                <a:gd name="T19" fmla="*/ 8 h 495"/>
                <a:gd name="T20" fmla="*/ 320 w 1182"/>
                <a:gd name="T21" fmla="*/ 7 h 495"/>
                <a:gd name="T22" fmla="*/ 313 w 1182"/>
                <a:gd name="T23" fmla="*/ 43 h 495"/>
                <a:gd name="T24" fmla="*/ 311 w 1182"/>
                <a:gd name="T25" fmla="*/ 75 h 495"/>
                <a:gd name="T26" fmla="*/ 308 w 1182"/>
                <a:gd name="T27" fmla="*/ 109 h 495"/>
                <a:gd name="T28" fmla="*/ 308 w 1182"/>
                <a:gd name="T29" fmla="*/ 147 h 495"/>
                <a:gd name="T30" fmla="*/ 312 w 1182"/>
                <a:gd name="T31" fmla="*/ 184 h 495"/>
                <a:gd name="T32" fmla="*/ 318 w 1182"/>
                <a:gd name="T33" fmla="*/ 219 h 495"/>
                <a:gd name="T34" fmla="*/ 330 w 1182"/>
                <a:gd name="T35" fmla="*/ 251 h 495"/>
                <a:gd name="T36" fmla="*/ 359 w 1182"/>
                <a:gd name="T37" fmla="*/ 297 h 495"/>
                <a:gd name="T38" fmla="*/ 397 w 1182"/>
                <a:gd name="T39" fmla="*/ 333 h 495"/>
                <a:gd name="T40" fmla="*/ 435 w 1182"/>
                <a:gd name="T41" fmla="*/ 356 h 495"/>
                <a:gd name="T42" fmla="*/ 465 w 1182"/>
                <a:gd name="T43" fmla="*/ 369 h 495"/>
                <a:gd name="T44" fmla="*/ 492 w 1182"/>
                <a:gd name="T45" fmla="*/ 375 h 495"/>
                <a:gd name="T46" fmla="*/ 524 w 1182"/>
                <a:gd name="T47" fmla="*/ 379 h 495"/>
                <a:gd name="T48" fmla="*/ 556 w 1182"/>
                <a:gd name="T49" fmla="*/ 380 h 495"/>
                <a:gd name="T50" fmla="*/ 591 w 1182"/>
                <a:gd name="T51" fmla="*/ 377 h 495"/>
                <a:gd name="T52" fmla="*/ 630 w 1182"/>
                <a:gd name="T53" fmla="*/ 369 h 495"/>
                <a:gd name="T54" fmla="*/ 669 w 1182"/>
                <a:gd name="T55" fmla="*/ 356 h 495"/>
                <a:gd name="T56" fmla="*/ 706 w 1182"/>
                <a:gd name="T57" fmla="*/ 335 h 495"/>
                <a:gd name="T58" fmla="*/ 743 w 1182"/>
                <a:gd name="T59" fmla="*/ 305 h 495"/>
                <a:gd name="T60" fmla="*/ 775 w 1182"/>
                <a:gd name="T61" fmla="*/ 270 h 495"/>
                <a:gd name="T62" fmla="*/ 802 w 1182"/>
                <a:gd name="T63" fmla="*/ 235 h 495"/>
                <a:gd name="T64" fmla="*/ 824 w 1182"/>
                <a:gd name="T65" fmla="*/ 197 h 495"/>
                <a:gd name="T66" fmla="*/ 842 w 1182"/>
                <a:gd name="T67" fmla="*/ 162 h 495"/>
                <a:gd name="T68" fmla="*/ 854 w 1182"/>
                <a:gd name="T69" fmla="*/ 129 h 495"/>
                <a:gd name="T70" fmla="*/ 866 w 1182"/>
                <a:gd name="T71" fmla="*/ 98 h 495"/>
                <a:gd name="T72" fmla="*/ 877 w 1182"/>
                <a:gd name="T73" fmla="*/ 66 h 495"/>
                <a:gd name="T74" fmla="*/ 906 w 1182"/>
                <a:gd name="T75" fmla="*/ 31 h 495"/>
                <a:gd name="T76" fmla="*/ 935 w 1182"/>
                <a:gd name="T77" fmla="*/ 45 h 495"/>
                <a:gd name="T78" fmla="*/ 969 w 1182"/>
                <a:gd name="T79" fmla="*/ 62 h 495"/>
                <a:gd name="T80" fmla="*/ 1010 w 1182"/>
                <a:gd name="T81" fmla="*/ 85 h 495"/>
                <a:gd name="T82" fmla="*/ 1053 w 1182"/>
                <a:gd name="T83" fmla="*/ 109 h 495"/>
                <a:gd name="T84" fmla="*/ 1097 w 1182"/>
                <a:gd name="T85" fmla="*/ 135 h 495"/>
                <a:gd name="T86" fmla="*/ 1137 w 1182"/>
                <a:gd name="T87" fmla="*/ 162 h 495"/>
                <a:gd name="T88" fmla="*/ 1173 w 1182"/>
                <a:gd name="T89" fmla="*/ 189 h 495"/>
                <a:gd name="T90" fmla="*/ 1166 w 1182"/>
                <a:gd name="T91" fmla="*/ 209 h 495"/>
                <a:gd name="T92" fmla="*/ 1136 w 1182"/>
                <a:gd name="T93" fmla="*/ 237 h 495"/>
                <a:gd name="T94" fmla="*/ 1089 w 1182"/>
                <a:gd name="T95" fmla="*/ 272 h 495"/>
                <a:gd name="T96" fmla="*/ 1029 w 1182"/>
                <a:gd name="T97" fmla="*/ 315 h 495"/>
                <a:gd name="T98" fmla="*/ 957 w 1182"/>
                <a:gd name="T99" fmla="*/ 359 h 495"/>
                <a:gd name="T100" fmla="*/ 876 w 1182"/>
                <a:gd name="T101" fmla="*/ 403 h 495"/>
                <a:gd name="T102" fmla="*/ 784 w 1182"/>
                <a:gd name="T103" fmla="*/ 441 h 495"/>
                <a:gd name="T104" fmla="*/ 687 w 1182"/>
                <a:gd name="T105" fmla="*/ 472 h 495"/>
                <a:gd name="T106" fmla="*/ 583 w 1182"/>
                <a:gd name="T107" fmla="*/ 490 h 495"/>
                <a:gd name="T108" fmla="*/ 482 w 1182"/>
                <a:gd name="T109" fmla="*/ 495 h 495"/>
                <a:gd name="T110" fmla="*/ 387 w 1182"/>
                <a:gd name="T111" fmla="*/ 488 h 495"/>
                <a:gd name="T112" fmla="*/ 301 w 1182"/>
                <a:gd name="T113" fmla="*/ 473 h 495"/>
                <a:gd name="T114" fmla="*/ 223 w 1182"/>
                <a:gd name="T115" fmla="*/ 452 h 495"/>
                <a:gd name="T116" fmla="*/ 158 w 1182"/>
                <a:gd name="T117" fmla="*/ 429 h 495"/>
                <a:gd name="T118" fmla="*/ 104 w 1182"/>
                <a:gd name="T119" fmla="*/ 407 h 495"/>
                <a:gd name="T120" fmla="*/ 64 w 1182"/>
                <a:gd name="T121" fmla="*/ 387 h 495"/>
                <a:gd name="T122" fmla="*/ 36 w 1182"/>
                <a:gd name="T123" fmla="*/ 372 h 4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82"/>
                <a:gd name="T187" fmla="*/ 0 h 495"/>
                <a:gd name="T188" fmla="*/ 1182 w 1182"/>
                <a:gd name="T189" fmla="*/ 495 h 4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82" h="495">
                  <a:moveTo>
                    <a:pt x="0" y="287"/>
                  </a:moveTo>
                  <a:lnTo>
                    <a:pt x="1" y="286"/>
                  </a:lnTo>
                  <a:lnTo>
                    <a:pt x="6" y="284"/>
                  </a:lnTo>
                  <a:lnTo>
                    <a:pt x="8" y="281"/>
                  </a:lnTo>
                  <a:lnTo>
                    <a:pt x="12" y="279"/>
                  </a:lnTo>
                  <a:lnTo>
                    <a:pt x="17" y="276"/>
                  </a:lnTo>
                  <a:lnTo>
                    <a:pt x="22" y="274"/>
                  </a:lnTo>
                  <a:lnTo>
                    <a:pt x="27" y="270"/>
                  </a:lnTo>
                  <a:lnTo>
                    <a:pt x="33" y="266"/>
                  </a:lnTo>
                  <a:lnTo>
                    <a:pt x="40" y="262"/>
                  </a:lnTo>
                  <a:lnTo>
                    <a:pt x="47" y="257"/>
                  </a:lnTo>
                  <a:lnTo>
                    <a:pt x="54" y="252"/>
                  </a:lnTo>
                  <a:lnTo>
                    <a:pt x="61" y="247"/>
                  </a:lnTo>
                  <a:lnTo>
                    <a:pt x="65" y="245"/>
                  </a:lnTo>
                  <a:lnTo>
                    <a:pt x="69" y="242"/>
                  </a:lnTo>
                  <a:lnTo>
                    <a:pt x="74" y="240"/>
                  </a:lnTo>
                  <a:lnTo>
                    <a:pt x="77" y="238"/>
                  </a:lnTo>
                  <a:lnTo>
                    <a:pt x="81" y="235"/>
                  </a:lnTo>
                  <a:lnTo>
                    <a:pt x="85" y="231"/>
                  </a:lnTo>
                  <a:lnTo>
                    <a:pt x="89" y="228"/>
                  </a:lnTo>
                  <a:lnTo>
                    <a:pt x="92" y="225"/>
                  </a:lnTo>
                  <a:lnTo>
                    <a:pt x="96" y="222"/>
                  </a:lnTo>
                  <a:lnTo>
                    <a:pt x="101" y="218"/>
                  </a:lnTo>
                  <a:lnTo>
                    <a:pt x="105" y="216"/>
                  </a:lnTo>
                  <a:lnTo>
                    <a:pt x="109" y="213"/>
                  </a:lnTo>
                  <a:lnTo>
                    <a:pt x="113" y="208"/>
                  </a:lnTo>
                  <a:lnTo>
                    <a:pt x="118" y="206"/>
                  </a:lnTo>
                  <a:lnTo>
                    <a:pt x="121" y="202"/>
                  </a:lnTo>
                  <a:lnTo>
                    <a:pt x="125" y="198"/>
                  </a:lnTo>
                  <a:lnTo>
                    <a:pt x="129" y="194"/>
                  </a:lnTo>
                  <a:lnTo>
                    <a:pt x="134" y="192"/>
                  </a:lnTo>
                  <a:lnTo>
                    <a:pt x="138" y="187"/>
                  </a:lnTo>
                  <a:lnTo>
                    <a:pt x="141" y="184"/>
                  </a:lnTo>
                  <a:lnTo>
                    <a:pt x="145" y="181"/>
                  </a:lnTo>
                  <a:lnTo>
                    <a:pt x="149" y="177"/>
                  </a:lnTo>
                  <a:lnTo>
                    <a:pt x="153" y="173"/>
                  </a:lnTo>
                  <a:lnTo>
                    <a:pt x="157" y="169"/>
                  </a:lnTo>
                  <a:lnTo>
                    <a:pt x="163" y="162"/>
                  </a:lnTo>
                  <a:lnTo>
                    <a:pt x="170" y="154"/>
                  </a:lnTo>
                  <a:lnTo>
                    <a:pt x="174" y="150"/>
                  </a:lnTo>
                  <a:lnTo>
                    <a:pt x="177" y="145"/>
                  </a:lnTo>
                  <a:lnTo>
                    <a:pt x="179" y="142"/>
                  </a:lnTo>
                  <a:lnTo>
                    <a:pt x="183" y="138"/>
                  </a:lnTo>
                  <a:lnTo>
                    <a:pt x="185" y="134"/>
                  </a:lnTo>
                  <a:lnTo>
                    <a:pt x="189" y="129"/>
                  </a:lnTo>
                  <a:lnTo>
                    <a:pt x="192" y="125"/>
                  </a:lnTo>
                  <a:lnTo>
                    <a:pt x="194" y="121"/>
                  </a:lnTo>
                  <a:lnTo>
                    <a:pt x="197" y="118"/>
                  </a:lnTo>
                  <a:lnTo>
                    <a:pt x="198" y="113"/>
                  </a:lnTo>
                  <a:lnTo>
                    <a:pt x="200" y="109"/>
                  </a:lnTo>
                  <a:lnTo>
                    <a:pt x="203" y="104"/>
                  </a:lnTo>
                  <a:lnTo>
                    <a:pt x="208" y="96"/>
                  </a:lnTo>
                  <a:lnTo>
                    <a:pt x="213" y="90"/>
                  </a:lnTo>
                  <a:lnTo>
                    <a:pt x="218" y="82"/>
                  </a:lnTo>
                  <a:lnTo>
                    <a:pt x="224" y="76"/>
                  </a:lnTo>
                  <a:lnTo>
                    <a:pt x="229" y="70"/>
                  </a:lnTo>
                  <a:lnTo>
                    <a:pt x="234" y="64"/>
                  </a:lnTo>
                  <a:lnTo>
                    <a:pt x="239" y="57"/>
                  </a:lnTo>
                  <a:lnTo>
                    <a:pt x="246" y="52"/>
                  </a:lnTo>
                  <a:lnTo>
                    <a:pt x="251" y="47"/>
                  </a:lnTo>
                  <a:lnTo>
                    <a:pt x="256" y="42"/>
                  </a:lnTo>
                  <a:lnTo>
                    <a:pt x="261" y="37"/>
                  </a:lnTo>
                  <a:lnTo>
                    <a:pt x="266" y="33"/>
                  </a:lnTo>
                  <a:lnTo>
                    <a:pt x="271" y="30"/>
                  </a:lnTo>
                  <a:lnTo>
                    <a:pt x="276" y="26"/>
                  </a:lnTo>
                  <a:lnTo>
                    <a:pt x="281" y="22"/>
                  </a:lnTo>
                  <a:lnTo>
                    <a:pt x="285" y="20"/>
                  </a:lnTo>
                  <a:lnTo>
                    <a:pt x="290" y="16"/>
                  </a:lnTo>
                  <a:lnTo>
                    <a:pt x="293" y="13"/>
                  </a:lnTo>
                  <a:lnTo>
                    <a:pt x="301" y="8"/>
                  </a:lnTo>
                  <a:lnTo>
                    <a:pt x="308" y="6"/>
                  </a:lnTo>
                  <a:lnTo>
                    <a:pt x="313" y="2"/>
                  </a:lnTo>
                  <a:lnTo>
                    <a:pt x="318" y="1"/>
                  </a:lnTo>
                  <a:lnTo>
                    <a:pt x="320" y="0"/>
                  </a:lnTo>
                  <a:lnTo>
                    <a:pt x="321" y="0"/>
                  </a:lnTo>
                  <a:lnTo>
                    <a:pt x="321" y="1"/>
                  </a:lnTo>
                  <a:lnTo>
                    <a:pt x="320" y="7"/>
                  </a:lnTo>
                  <a:lnTo>
                    <a:pt x="318" y="10"/>
                  </a:lnTo>
                  <a:lnTo>
                    <a:pt x="318" y="15"/>
                  </a:lnTo>
                  <a:lnTo>
                    <a:pt x="317" y="21"/>
                  </a:lnTo>
                  <a:lnTo>
                    <a:pt x="317" y="27"/>
                  </a:lnTo>
                  <a:lnTo>
                    <a:pt x="315" y="33"/>
                  </a:lnTo>
                  <a:lnTo>
                    <a:pt x="315" y="41"/>
                  </a:lnTo>
                  <a:lnTo>
                    <a:pt x="313" y="43"/>
                  </a:lnTo>
                  <a:lnTo>
                    <a:pt x="313" y="49"/>
                  </a:lnTo>
                  <a:lnTo>
                    <a:pt x="313" y="52"/>
                  </a:lnTo>
                  <a:lnTo>
                    <a:pt x="313" y="57"/>
                  </a:lnTo>
                  <a:lnTo>
                    <a:pt x="312" y="61"/>
                  </a:lnTo>
                  <a:lnTo>
                    <a:pt x="312" y="65"/>
                  </a:lnTo>
                  <a:lnTo>
                    <a:pt x="311" y="70"/>
                  </a:lnTo>
                  <a:lnTo>
                    <a:pt x="311" y="75"/>
                  </a:lnTo>
                  <a:lnTo>
                    <a:pt x="310" y="80"/>
                  </a:lnTo>
                  <a:lnTo>
                    <a:pt x="310" y="85"/>
                  </a:lnTo>
                  <a:lnTo>
                    <a:pt x="310" y="90"/>
                  </a:lnTo>
                  <a:lnTo>
                    <a:pt x="310" y="95"/>
                  </a:lnTo>
                  <a:lnTo>
                    <a:pt x="310" y="100"/>
                  </a:lnTo>
                  <a:lnTo>
                    <a:pt x="310" y="105"/>
                  </a:lnTo>
                  <a:lnTo>
                    <a:pt x="308" y="109"/>
                  </a:lnTo>
                  <a:lnTo>
                    <a:pt x="308" y="115"/>
                  </a:lnTo>
                  <a:lnTo>
                    <a:pt x="308" y="120"/>
                  </a:lnTo>
                  <a:lnTo>
                    <a:pt x="308" y="125"/>
                  </a:lnTo>
                  <a:lnTo>
                    <a:pt x="308" y="130"/>
                  </a:lnTo>
                  <a:lnTo>
                    <a:pt x="308" y="137"/>
                  </a:lnTo>
                  <a:lnTo>
                    <a:pt x="308" y="142"/>
                  </a:lnTo>
                  <a:lnTo>
                    <a:pt x="308" y="147"/>
                  </a:lnTo>
                  <a:lnTo>
                    <a:pt x="308" y="152"/>
                  </a:lnTo>
                  <a:lnTo>
                    <a:pt x="310" y="158"/>
                  </a:lnTo>
                  <a:lnTo>
                    <a:pt x="310" y="163"/>
                  </a:lnTo>
                  <a:lnTo>
                    <a:pt x="310" y="168"/>
                  </a:lnTo>
                  <a:lnTo>
                    <a:pt x="311" y="174"/>
                  </a:lnTo>
                  <a:lnTo>
                    <a:pt x="312" y="179"/>
                  </a:lnTo>
                  <a:lnTo>
                    <a:pt x="312" y="184"/>
                  </a:lnTo>
                  <a:lnTo>
                    <a:pt x="312" y="189"/>
                  </a:lnTo>
                  <a:lnTo>
                    <a:pt x="313" y="194"/>
                  </a:lnTo>
                  <a:lnTo>
                    <a:pt x="313" y="199"/>
                  </a:lnTo>
                  <a:lnTo>
                    <a:pt x="315" y="204"/>
                  </a:lnTo>
                  <a:lnTo>
                    <a:pt x="316" y="209"/>
                  </a:lnTo>
                  <a:lnTo>
                    <a:pt x="317" y="214"/>
                  </a:lnTo>
                  <a:lnTo>
                    <a:pt x="318" y="219"/>
                  </a:lnTo>
                  <a:lnTo>
                    <a:pt x="318" y="225"/>
                  </a:lnTo>
                  <a:lnTo>
                    <a:pt x="320" y="230"/>
                  </a:lnTo>
                  <a:lnTo>
                    <a:pt x="321" y="233"/>
                  </a:lnTo>
                  <a:lnTo>
                    <a:pt x="323" y="238"/>
                  </a:lnTo>
                  <a:lnTo>
                    <a:pt x="325" y="242"/>
                  </a:lnTo>
                  <a:lnTo>
                    <a:pt x="327" y="247"/>
                  </a:lnTo>
                  <a:lnTo>
                    <a:pt x="330" y="251"/>
                  </a:lnTo>
                  <a:lnTo>
                    <a:pt x="331" y="256"/>
                  </a:lnTo>
                  <a:lnTo>
                    <a:pt x="335" y="263"/>
                  </a:lnTo>
                  <a:lnTo>
                    <a:pt x="339" y="271"/>
                  </a:lnTo>
                  <a:lnTo>
                    <a:pt x="344" y="279"/>
                  </a:lnTo>
                  <a:lnTo>
                    <a:pt x="349" y="285"/>
                  </a:lnTo>
                  <a:lnTo>
                    <a:pt x="354" y="291"/>
                  </a:lnTo>
                  <a:lnTo>
                    <a:pt x="359" y="297"/>
                  </a:lnTo>
                  <a:lnTo>
                    <a:pt x="364" y="302"/>
                  </a:lnTo>
                  <a:lnTo>
                    <a:pt x="370" y="309"/>
                  </a:lnTo>
                  <a:lnTo>
                    <a:pt x="375" y="314"/>
                  </a:lnTo>
                  <a:lnTo>
                    <a:pt x="381" y="319"/>
                  </a:lnTo>
                  <a:lnTo>
                    <a:pt x="386" y="324"/>
                  </a:lnTo>
                  <a:lnTo>
                    <a:pt x="392" y="329"/>
                  </a:lnTo>
                  <a:lnTo>
                    <a:pt x="397" y="333"/>
                  </a:lnTo>
                  <a:lnTo>
                    <a:pt x="404" y="336"/>
                  </a:lnTo>
                  <a:lnTo>
                    <a:pt x="409" y="340"/>
                  </a:lnTo>
                  <a:lnTo>
                    <a:pt x="415" y="345"/>
                  </a:lnTo>
                  <a:lnTo>
                    <a:pt x="420" y="348"/>
                  </a:lnTo>
                  <a:lnTo>
                    <a:pt x="425" y="350"/>
                  </a:lnTo>
                  <a:lnTo>
                    <a:pt x="430" y="353"/>
                  </a:lnTo>
                  <a:lnTo>
                    <a:pt x="435" y="356"/>
                  </a:lnTo>
                  <a:lnTo>
                    <a:pt x="439" y="358"/>
                  </a:lnTo>
                  <a:lnTo>
                    <a:pt x="443" y="360"/>
                  </a:lnTo>
                  <a:lnTo>
                    <a:pt x="448" y="362"/>
                  </a:lnTo>
                  <a:lnTo>
                    <a:pt x="451" y="364"/>
                  </a:lnTo>
                  <a:lnTo>
                    <a:pt x="458" y="367"/>
                  </a:lnTo>
                  <a:lnTo>
                    <a:pt x="463" y="368"/>
                  </a:lnTo>
                  <a:lnTo>
                    <a:pt x="465" y="369"/>
                  </a:lnTo>
                  <a:lnTo>
                    <a:pt x="467" y="370"/>
                  </a:lnTo>
                  <a:lnTo>
                    <a:pt x="469" y="370"/>
                  </a:lnTo>
                  <a:lnTo>
                    <a:pt x="474" y="372"/>
                  </a:lnTo>
                  <a:lnTo>
                    <a:pt x="477" y="372"/>
                  </a:lnTo>
                  <a:lnTo>
                    <a:pt x="482" y="373"/>
                  </a:lnTo>
                  <a:lnTo>
                    <a:pt x="485" y="374"/>
                  </a:lnTo>
                  <a:lnTo>
                    <a:pt x="492" y="375"/>
                  </a:lnTo>
                  <a:lnTo>
                    <a:pt x="498" y="375"/>
                  </a:lnTo>
                  <a:lnTo>
                    <a:pt x="504" y="377"/>
                  </a:lnTo>
                  <a:lnTo>
                    <a:pt x="508" y="377"/>
                  </a:lnTo>
                  <a:lnTo>
                    <a:pt x="512" y="378"/>
                  </a:lnTo>
                  <a:lnTo>
                    <a:pt x="515" y="378"/>
                  </a:lnTo>
                  <a:lnTo>
                    <a:pt x="520" y="379"/>
                  </a:lnTo>
                  <a:lnTo>
                    <a:pt x="524" y="379"/>
                  </a:lnTo>
                  <a:lnTo>
                    <a:pt x="528" y="379"/>
                  </a:lnTo>
                  <a:lnTo>
                    <a:pt x="532" y="379"/>
                  </a:lnTo>
                  <a:lnTo>
                    <a:pt x="537" y="379"/>
                  </a:lnTo>
                  <a:lnTo>
                    <a:pt x="542" y="379"/>
                  </a:lnTo>
                  <a:lnTo>
                    <a:pt x="546" y="379"/>
                  </a:lnTo>
                  <a:lnTo>
                    <a:pt x="551" y="379"/>
                  </a:lnTo>
                  <a:lnTo>
                    <a:pt x="556" y="380"/>
                  </a:lnTo>
                  <a:lnTo>
                    <a:pt x="561" y="379"/>
                  </a:lnTo>
                  <a:lnTo>
                    <a:pt x="566" y="379"/>
                  </a:lnTo>
                  <a:lnTo>
                    <a:pt x="571" y="379"/>
                  </a:lnTo>
                  <a:lnTo>
                    <a:pt x="576" y="379"/>
                  </a:lnTo>
                  <a:lnTo>
                    <a:pt x="581" y="378"/>
                  </a:lnTo>
                  <a:lnTo>
                    <a:pt x="586" y="378"/>
                  </a:lnTo>
                  <a:lnTo>
                    <a:pt x="591" y="377"/>
                  </a:lnTo>
                  <a:lnTo>
                    <a:pt x="597" y="377"/>
                  </a:lnTo>
                  <a:lnTo>
                    <a:pt x="602" y="375"/>
                  </a:lnTo>
                  <a:lnTo>
                    <a:pt x="607" y="374"/>
                  </a:lnTo>
                  <a:lnTo>
                    <a:pt x="613" y="373"/>
                  </a:lnTo>
                  <a:lnTo>
                    <a:pt x="618" y="373"/>
                  </a:lnTo>
                  <a:lnTo>
                    <a:pt x="623" y="372"/>
                  </a:lnTo>
                  <a:lnTo>
                    <a:pt x="630" y="369"/>
                  </a:lnTo>
                  <a:lnTo>
                    <a:pt x="635" y="368"/>
                  </a:lnTo>
                  <a:lnTo>
                    <a:pt x="641" y="368"/>
                  </a:lnTo>
                  <a:lnTo>
                    <a:pt x="646" y="365"/>
                  </a:lnTo>
                  <a:lnTo>
                    <a:pt x="652" y="363"/>
                  </a:lnTo>
                  <a:lnTo>
                    <a:pt x="657" y="362"/>
                  </a:lnTo>
                  <a:lnTo>
                    <a:pt x="664" y="359"/>
                  </a:lnTo>
                  <a:lnTo>
                    <a:pt x="669" y="356"/>
                  </a:lnTo>
                  <a:lnTo>
                    <a:pt x="675" y="354"/>
                  </a:lnTo>
                  <a:lnTo>
                    <a:pt x="679" y="351"/>
                  </a:lnTo>
                  <a:lnTo>
                    <a:pt x="686" y="349"/>
                  </a:lnTo>
                  <a:lnTo>
                    <a:pt x="690" y="345"/>
                  </a:lnTo>
                  <a:lnTo>
                    <a:pt x="696" y="341"/>
                  </a:lnTo>
                  <a:lnTo>
                    <a:pt x="701" y="339"/>
                  </a:lnTo>
                  <a:lnTo>
                    <a:pt x="706" y="335"/>
                  </a:lnTo>
                  <a:lnTo>
                    <a:pt x="711" y="331"/>
                  </a:lnTo>
                  <a:lnTo>
                    <a:pt x="718" y="328"/>
                  </a:lnTo>
                  <a:lnTo>
                    <a:pt x="723" y="324"/>
                  </a:lnTo>
                  <a:lnTo>
                    <a:pt x="729" y="320"/>
                  </a:lnTo>
                  <a:lnTo>
                    <a:pt x="733" y="315"/>
                  </a:lnTo>
                  <a:lnTo>
                    <a:pt x="738" y="310"/>
                  </a:lnTo>
                  <a:lnTo>
                    <a:pt x="743" y="305"/>
                  </a:lnTo>
                  <a:lnTo>
                    <a:pt x="748" y="301"/>
                  </a:lnTo>
                  <a:lnTo>
                    <a:pt x="751" y="295"/>
                  </a:lnTo>
                  <a:lnTo>
                    <a:pt x="756" y="291"/>
                  </a:lnTo>
                  <a:lnTo>
                    <a:pt x="761" y="285"/>
                  </a:lnTo>
                  <a:lnTo>
                    <a:pt x="767" y="281"/>
                  </a:lnTo>
                  <a:lnTo>
                    <a:pt x="770" y="275"/>
                  </a:lnTo>
                  <a:lnTo>
                    <a:pt x="775" y="270"/>
                  </a:lnTo>
                  <a:lnTo>
                    <a:pt x="779" y="265"/>
                  </a:lnTo>
                  <a:lnTo>
                    <a:pt x="783" y="261"/>
                  </a:lnTo>
                  <a:lnTo>
                    <a:pt x="787" y="255"/>
                  </a:lnTo>
                  <a:lnTo>
                    <a:pt x="792" y="250"/>
                  </a:lnTo>
                  <a:lnTo>
                    <a:pt x="794" y="245"/>
                  </a:lnTo>
                  <a:lnTo>
                    <a:pt x="799" y="240"/>
                  </a:lnTo>
                  <a:lnTo>
                    <a:pt x="802" y="235"/>
                  </a:lnTo>
                  <a:lnTo>
                    <a:pt x="805" y="228"/>
                  </a:lnTo>
                  <a:lnTo>
                    <a:pt x="808" y="223"/>
                  </a:lnTo>
                  <a:lnTo>
                    <a:pt x="812" y="218"/>
                  </a:lnTo>
                  <a:lnTo>
                    <a:pt x="814" y="212"/>
                  </a:lnTo>
                  <a:lnTo>
                    <a:pt x="818" y="207"/>
                  </a:lnTo>
                  <a:lnTo>
                    <a:pt x="820" y="202"/>
                  </a:lnTo>
                  <a:lnTo>
                    <a:pt x="824" y="197"/>
                  </a:lnTo>
                  <a:lnTo>
                    <a:pt x="827" y="192"/>
                  </a:lnTo>
                  <a:lnTo>
                    <a:pt x="829" y="187"/>
                  </a:lnTo>
                  <a:lnTo>
                    <a:pt x="832" y="181"/>
                  </a:lnTo>
                  <a:lnTo>
                    <a:pt x="834" y="175"/>
                  </a:lnTo>
                  <a:lnTo>
                    <a:pt x="837" y="170"/>
                  </a:lnTo>
                  <a:lnTo>
                    <a:pt x="839" y="165"/>
                  </a:lnTo>
                  <a:lnTo>
                    <a:pt x="842" y="162"/>
                  </a:lnTo>
                  <a:lnTo>
                    <a:pt x="844" y="157"/>
                  </a:lnTo>
                  <a:lnTo>
                    <a:pt x="846" y="152"/>
                  </a:lnTo>
                  <a:lnTo>
                    <a:pt x="848" y="147"/>
                  </a:lnTo>
                  <a:lnTo>
                    <a:pt x="849" y="142"/>
                  </a:lnTo>
                  <a:lnTo>
                    <a:pt x="852" y="138"/>
                  </a:lnTo>
                  <a:lnTo>
                    <a:pt x="853" y="134"/>
                  </a:lnTo>
                  <a:lnTo>
                    <a:pt x="854" y="129"/>
                  </a:lnTo>
                  <a:lnTo>
                    <a:pt x="856" y="125"/>
                  </a:lnTo>
                  <a:lnTo>
                    <a:pt x="858" y="120"/>
                  </a:lnTo>
                  <a:lnTo>
                    <a:pt x="859" y="116"/>
                  </a:lnTo>
                  <a:lnTo>
                    <a:pt x="861" y="113"/>
                  </a:lnTo>
                  <a:lnTo>
                    <a:pt x="862" y="109"/>
                  </a:lnTo>
                  <a:lnTo>
                    <a:pt x="863" y="105"/>
                  </a:lnTo>
                  <a:lnTo>
                    <a:pt x="866" y="98"/>
                  </a:lnTo>
                  <a:lnTo>
                    <a:pt x="868" y="93"/>
                  </a:lnTo>
                  <a:lnTo>
                    <a:pt x="871" y="86"/>
                  </a:lnTo>
                  <a:lnTo>
                    <a:pt x="872" y="81"/>
                  </a:lnTo>
                  <a:lnTo>
                    <a:pt x="873" y="76"/>
                  </a:lnTo>
                  <a:lnTo>
                    <a:pt x="874" y="72"/>
                  </a:lnTo>
                  <a:lnTo>
                    <a:pt x="876" y="67"/>
                  </a:lnTo>
                  <a:lnTo>
                    <a:pt x="877" y="66"/>
                  </a:lnTo>
                  <a:lnTo>
                    <a:pt x="884" y="21"/>
                  </a:lnTo>
                  <a:lnTo>
                    <a:pt x="887" y="22"/>
                  </a:lnTo>
                  <a:lnTo>
                    <a:pt x="888" y="23"/>
                  </a:lnTo>
                  <a:lnTo>
                    <a:pt x="893" y="25"/>
                  </a:lnTo>
                  <a:lnTo>
                    <a:pt x="897" y="27"/>
                  </a:lnTo>
                  <a:lnTo>
                    <a:pt x="903" y="30"/>
                  </a:lnTo>
                  <a:lnTo>
                    <a:pt x="906" y="31"/>
                  </a:lnTo>
                  <a:lnTo>
                    <a:pt x="910" y="32"/>
                  </a:lnTo>
                  <a:lnTo>
                    <a:pt x="913" y="35"/>
                  </a:lnTo>
                  <a:lnTo>
                    <a:pt x="917" y="37"/>
                  </a:lnTo>
                  <a:lnTo>
                    <a:pt x="921" y="38"/>
                  </a:lnTo>
                  <a:lnTo>
                    <a:pt x="925" y="41"/>
                  </a:lnTo>
                  <a:lnTo>
                    <a:pt x="930" y="42"/>
                  </a:lnTo>
                  <a:lnTo>
                    <a:pt x="935" y="45"/>
                  </a:lnTo>
                  <a:lnTo>
                    <a:pt x="938" y="47"/>
                  </a:lnTo>
                  <a:lnTo>
                    <a:pt x="943" y="49"/>
                  </a:lnTo>
                  <a:lnTo>
                    <a:pt x="949" y="52"/>
                  </a:lnTo>
                  <a:lnTo>
                    <a:pt x="954" y="55"/>
                  </a:lnTo>
                  <a:lnTo>
                    <a:pt x="959" y="57"/>
                  </a:lnTo>
                  <a:lnTo>
                    <a:pt x="965" y="60"/>
                  </a:lnTo>
                  <a:lnTo>
                    <a:pt x="969" y="62"/>
                  </a:lnTo>
                  <a:lnTo>
                    <a:pt x="975" y="66"/>
                  </a:lnTo>
                  <a:lnTo>
                    <a:pt x="980" y="69"/>
                  </a:lnTo>
                  <a:lnTo>
                    <a:pt x="986" y="72"/>
                  </a:lnTo>
                  <a:lnTo>
                    <a:pt x="992" y="75"/>
                  </a:lnTo>
                  <a:lnTo>
                    <a:pt x="999" y="79"/>
                  </a:lnTo>
                  <a:lnTo>
                    <a:pt x="1005" y="81"/>
                  </a:lnTo>
                  <a:lnTo>
                    <a:pt x="1010" y="85"/>
                  </a:lnTo>
                  <a:lnTo>
                    <a:pt x="1016" y="87"/>
                  </a:lnTo>
                  <a:lnTo>
                    <a:pt x="1023" y="91"/>
                  </a:lnTo>
                  <a:lnTo>
                    <a:pt x="1028" y="95"/>
                  </a:lnTo>
                  <a:lnTo>
                    <a:pt x="1034" y="98"/>
                  </a:lnTo>
                  <a:lnTo>
                    <a:pt x="1040" y="101"/>
                  </a:lnTo>
                  <a:lnTo>
                    <a:pt x="1046" y="106"/>
                  </a:lnTo>
                  <a:lnTo>
                    <a:pt x="1053" y="109"/>
                  </a:lnTo>
                  <a:lnTo>
                    <a:pt x="1059" y="113"/>
                  </a:lnTo>
                  <a:lnTo>
                    <a:pt x="1065" y="116"/>
                  </a:lnTo>
                  <a:lnTo>
                    <a:pt x="1072" y="120"/>
                  </a:lnTo>
                  <a:lnTo>
                    <a:pt x="1078" y="124"/>
                  </a:lnTo>
                  <a:lnTo>
                    <a:pt x="1084" y="128"/>
                  </a:lnTo>
                  <a:lnTo>
                    <a:pt x="1090" y="131"/>
                  </a:lnTo>
                  <a:lnTo>
                    <a:pt x="1097" y="135"/>
                  </a:lnTo>
                  <a:lnTo>
                    <a:pt x="1102" y="139"/>
                  </a:lnTo>
                  <a:lnTo>
                    <a:pt x="1108" y="143"/>
                  </a:lnTo>
                  <a:lnTo>
                    <a:pt x="1113" y="147"/>
                  </a:lnTo>
                  <a:lnTo>
                    <a:pt x="1119" y="150"/>
                  </a:lnTo>
                  <a:lnTo>
                    <a:pt x="1125" y="154"/>
                  </a:lnTo>
                  <a:lnTo>
                    <a:pt x="1131" y="158"/>
                  </a:lnTo>
                  <a:lnTo>
                    <a:pt x="1137" y="162"/>
                  </a:lnTo>
                  <a:lnTo>
                    <a:pt x="1143" y="165"/>
                  </a:lnTo>
                  <a:lnTo>
                    <a:pt x="1147" y="169"/>
                  </a:lnTo>
                  <a:lnTo>
                    <a:pt x="1152" y="173"/>
                  </a:lnTo>
                  <a:lnTo>
                    <a:pt x="1157" y="177"/>
                  </a:lnTo>
                  <a:lnTo>
                    <a:pt x="1163" y="181"/>
                  </a:lnTo>
                  <a:lnTo>
                    <a:pt x="1168" y="184"/>
                  </a:lnTo>
                  <a:lnTo>
                    <a:pt x="1173" y="189"/>
                  </a:lnTo>
                  <a:lnTo>
                    <a:pt x="1177" y="193"/>
                  </a:lnTo>
                  <a:lnTo>
                    <a:pt x="1182" y="197"/>
                  </a:lnTo>
                  <a:lnTo>
                    <a:pt x="1181" y="197"/>
                  </a:lnTo>
                  <a:lnTo>
                    <a:pt x="1178" y="199"/>
                  </a:lnTo>
                  <a:lnTo>
                    <a:pt x="1174" y="203"/>
                  </a:lnTo>
                  <a:lnTo>
                    <a:pt x="1169" y="208"/>
                  </a:lnTo>
                  <a:lnTo>
                    <a:pt x="1166" y="209"/>
                  </a:lnTo>
                  <a:lnTo>
                    <a:pt x="1162" y="213"/>
                  </a:lnTo>
                  <a:lnTo>
                    <a:pt x="1158" y="217"/>
                  </a:lnTo>
                  <a:lnTo>
                    <a:pt x="1154" y="219"/>
                  </a:lnTo>
                  <a:lnTo>
                    <a:pt x="1149" y="223"/>
                  </a:lnTo>
                  <a:lnTo>
                    <a:pt x="1146" y="228"/>
                  </a:lnTo>
                  <a:lnTo>
                    <a:pt x="1141" y="232"/>
                  </a:lnTo>
                  <a:lnTo>
                    <a:pt x="1136" y="237"/>
                  </a:lnTo>
                  <a:lnTo>
                    <a:pt x="1129" y="241"/>
                  </a:lnTo>
                  <a:lnTo>
                    <a:pt x="1123" y="246"/>
                  </a:lnTo>
                  <a:lnTo>
                    <a:pt x="1117" y="251"/>
                  </a:lnTo>
                  <a:lnTo>
                    <a:pt x="1110" y="256"/>
                  </a:lnTo>
                  <a:lnTo>
                    <a:pt x="1103" y="261"/>
                  </a:lnTo>
                  <a:lnTo>
                    <a:pt x="1097" y="267"/>
                  </a:lnTo>
                  <a:lnTo>
                    <a:pt x="1089" y="272"/>
                  </a:lnTo>
                  <a:lnTo>
                    <a:pt x="1082" y="279"/>
                  </a:lnTo>
                  <a:lnTo>
                    <a:pt x="1073" y="284"/>
                  </a:lnTo>
                  <a:lnTo>
                    <a:pt x="1065" y="290"/>
                  </a:lnTo>
                  <a:lnTo>
                    <a:pt x="1056" y="296"/>
                  </a:lnTo>
                  <a:lnTo>
                    <a:pt x="1048" y="302"/>
                  </a:lnTo>
                  <a:lnTo>
                    <a:pt x="1039" y="309"/>
                  </a:lnTo>
                  <a:lnTo>
                    <a:pt x="1029" y="315"/>
                  </a:lnTo>
                  <a:lnTo>
                    <a:pt x="1020" y="321"/>
                  </a:lnTo>
                  <a:lnTo>
                    <a:pt x="1011" y="328"/>
                  </a:lnTo>
                  <a:lnTo>
                    <a:pt x="1000" y="334"/>
                  </a:lnTo>
                  <a:lnTo>
                    <a:pt x="990" y="340"/>
                  </a:lnTo>
                  <a:lnTo>
                    <a:pt x="979" y="346"/>
                  </a:lnTo>
                  <a:lnTo>
                    <a:pt x="969" y="353"/>
                  </a:lnTo>
                  <a:lnTo>
                    <a:pt x="957" y="359"/>
                  </a:lnTo>
                  <a:lnTo>
                    <a:pt x="946" y="365"/>
                  </a:lnTo>
                  <a:lnTo>
                    <a:pt x="935" y="372"/>
                  </a:lnTo>
                  <a:lnTo>
                    <a:pt x="923" y="378"/>
                  </a:lnTo>
                  <a:lnTo>
                    <a:pt x="912" y="384"/>
                  </a:lnTo>
                  <a:lnTo>
                    <a:pt x="900" y="390"/>
                  </a:lnTo>
                  <a:lnTo>
                    <a:pt x="888" y="397"/>
                  </a:lnTo>
                  <a:lnTo>
                    <a:pt x="876" y="403"/>
                  </a:lnTo>
                  <a:lnTo>
                    <a:pt x="863" y="408"/>
                  </a:lnTo>
                  <a:lnTo>
                    <a:pt x="851" y="414"/>
                  </a:lnTo>
                  <a:lnTo>
                    <a:pt x="838" y="419"/>
                  </a:lnTo>
                  <a:lnTo>
                    <a:pt x="826" y="427"/>
                  </a:lnTo>
                  <a:lnTo>
                    <a:pt x="812" y="431"/>
                  </a:lnTo>
                  <a:lnTo>
                    <a:pt x="798" y="436"/>
                  </a:lnTo>
                  <a:lnTo>
                    <a:pt x="784" y="441"/>
                  </a:lnTo>
                  <a:lnTo>
                    <a:pt x="772" y="446"/>
                  </a:lnTo>
                  <a:lnTo>
                    <a:pt x="756" y="451"/>
                  </a:lnTo>
                  <a:lnTo>
                    <a:pt x="744" y="456"/>
                  </a:lnTo>
                  <a:lnTo>
                    <a:pt x="730" y="460"/>
                  </a:lnTo>
                  <a:lnTo>
                    <a:pt x="716" y="465"/>
                  </a:lnTo>
                  <a:lnTo>
                    <a:pt x="701" y="468"/>
                  </a:lnTo>
                  <a:lnTo>
                    <a:pt x="687" y="472"/>
                  </a:lnTo>
                  <a:lnTo>
                    <a:pt x="672" y="475"/>
                  </a:lnTo>
                  <a:lnTo>
                    <a:pt x="659" y="478"/>
                  </a:lnTo>
                  <a:lnTo>
                    <a:pt x="644" y="481"/>
                  </a:lnTo>
                  <a:lnTo>
                    <a:pt x="628" y="483"/>
                  </a:lnTo>
                  <a:lnTo>
                    <a:pt x="613" y="486"/>
                  </a:lnTo>
                  <a:lnTo>
                    <a:pt x="600" y="488"/>
                  </a:lnTo>
                  <a:lnTo>
                    <a:pt x="583" y="490"/>
                  </a:lnTo>
                  <a:lnTo>
                    <a:pt x="569" y="491"/>
                  </a:lnTo>
                  <a:lnTo>
                    <a:pt x="554" y="492"/>
                  </a:lnTo>
                  <a:lnTo>
                    <a:pt x="539" y="493"/>
                  </a:lnTo>
                  <a:lnTo>
                    <a:pt x="524" y="493"/>
                  </a:lnTo>
                  <a:lnTo>
                    <a:pt x="509" y="495"/>
                  </a:lnTo>
                  <a:lnTo>
                    <a:pt x="495" y="495"/>
                  </a:lnTo>
                  <a:lnTo>
                    <a:pt x="482" y="495"/>
                  </a:lnTo>
                  <a:lnTo>
                    <a:pt x="467" y="495"/>
                  </a:lnTo>
                  <a:lnTo>
                    <a:pt x="454" y="493"/>
                  </a:lnTo>
                  <a:lnTo>
                    <a:pt x="440" y="493"/>
                  </a:lnTo>
                  <a:lnTo>
                    <a:pt x="426" y="492"/>
                  </a:lnTo>
                  <a:lnTo>
                    <a:pt x="413" y="491"/>
                  </a:lnTo>
                  <a:lnTo>
                    <a:pt x="400" y="490"/>
                  </a:lnTo>
                  <a:lnTo>
                    <a:pt x="387" y="488"/>
                  </a:lnTo>
                  <a:lnTo>
                    <a:pt x="375" y="486"/>
                  </a:lnTo>
                  <a:lnTo>
                    <a:pt x="361" y="485"/>
                  </a:lnTo>
                  <a:lnTo>
                    <a:pt x="349" y="482"/>
                  </a:lnTo>
                  <a:lnTo>
                    <a:pt x="336" y="480"/>
                  </a:lnTo>
                  <a:lnTo>
                    <a:pt x="323" y="478"/>
                  </a:lnTo>
                  <a:lnTo>
                    <a:pt x="312" y="475"/>
                  </a:lnTo>
                  <a:lnTo>
                    <a:pt x="301" y="473"/>
                  </a:lnTo>
                  <a:lnTo>
                    <a:pt x="288" y="471"/>
                  </a:lnTo>
                  <a:lnTo>
                    <a:pt x="277" y="468"/>
                  </a:lnTo>
                  <a:lnTo>
                    <a:pt x="266" y="465"/>
                  </a:lnTo>
                  <a:lnTo>
                    <a:pt x="256" y="462"/>
                  </a:lnTo>
                  <a:lnTo>
                    <a:pt x="244" y="458"/>
                  </a:lnTo>
                  <a:lnTo>
                    <a:pt x="234" y="456"/>
                  </a:lnTo>
                  <a:lnTo>
                    <a:pt x="223" y="452"/>
                  </a:lnTo>
                  <a:lnTo>
                    <a:pt x="213" y="450"/>
                  </a:lnTo>
                  <a:lnTo>
                    <a:pt x="203" y="446"/>
                  </a:lnTo>
                  <a:lnTo>
                    <a:pt x="194" y="443"/>
                  </a:lnTo>
                  <a:lnTo>
                    <a:pt x="184" y="439"/>
                  </a:lnTo>
                  <a:lnTo>
                    <a:pt x="175" y="436"/>
                  </a:lnTo>
                  <a:lnTo>
                    <a:pt x="165" y="432"/>
                  </a:lnTo>
                  <a:lnTo>
                    <a:pt x="158" y="429"/>
                  </a:lnTo>
                  <a:lnTo>
                    <a:pt x="149" y="426"/>
                  </a:lnTo>
                  <a:lnTo>
                    <a:pt x="140" y="423"/>
                  </a:lnTo>
                  <a:lnTo>
                    <a:pt x="133" y="419"/>
                  </a:lnTo>
                  <a:lnTo>
                    <a:pt x="125" y="417"/>
                  </a:lnTo>
                  <a:lnTo>
                    <a:pt x="118" y="413"/>
                  </a:lnTo>
                  <a:lnTo>
                    <a:pt x="110" y="411"/>
                  </a:lnTo>
                  <a:lnTo>
                    <a:pt x="104" y="407"/>
                  </a:lnTo>
                  <a:lnTo>
                    <a:pt x="98" y="403"/>
                  </a:lnTo>
                  <a:lnTo>
                    <a:pt x="91" y="400"/>
                  </a:lnTo>
                  <a:lnTo>
                    <a:pt x="85" y="397"/>
                  </a:lnTo>
                  <a:lnTo>
                    <a:pt x="79" y="394"/>
                  </a:lnTo>
                  <a:lnTo>
                    <a:pt x="74" y="392"/>
                  </a:lnTo>
                  <a:lnTo>
                    <a:pt x="69" y="389"/>
                  </a:lnTo>
                  <a:lnTo>
                    <a:pt x="64" y="387"/>
                  </a:lnTo>
                  <a:lnTo>
                    <a:pt x="59" y="384"/>
                  </a:lnTo>
                  <a:lnTo>
                    <a:pt x="55" y="383"/>
                  </a:lnTo>
                  <a:lnTo>
                    <a:pt x="51" y="379"/>
                  </a:lnTo>
                  <a:lnTo>
                    <a:pt x="47" y="378"/>
                  </a:lnTo>
                  <a:lnTo>
                    <a:pt x="44" y="375"/>
                  </a:lnTo>
                  <a:lnTo>
                    <a:pt x="41" y="374"/>
                  </a:lnTo>
                  <a:lnTo>
                    <a:pt x="36" y="372"/>
                  </a:lnTo>
                  <a:lnTo>
                    <a:pt x="33" y="369"/>
                  </a:lnTo>
                  <a:lnTo>
                    <a:pt x="31" y="368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6422" name="Freeform 78"/>
            <p:cNvSpPr>
              <a:spLocks/>
            </p:cNvSpPr>
            <p:nvPr/>
          </p:nvSpPr>
          <p:spPr bwMode="auto">
            <a:xfrm>
              <a:off x="3188" y="3000"/>
              <a:ext cx="188" cy="119"/>
            </a:xfrm>
            <a:custGeom>
              <a:avLst/>
              <a:gdLst>
                <a:gd name="T0" fmla="*/ 20 w 565"/>
                <a:gd name="T1" fmla="*/ 48 h 355"/>
                <a:gd name="T2" fmla="*/ 43 w 565"/>
                <a:gd name="T3" fmla="*/ 36 h 355"/>
                <a:gd name="T4" fmla="*/ 71 w 565"/>
                <a:gd name="T5" fmla="*/ 23 h 355"/>
                <a:gd name="T6" fmla="*/ 100 w 565"/>
                <a:gd name="T7" fmla="*/ 12 h 355"/>
                <a:gd name="T8" fmla="*/ 127 w 565"/>
                <a:gd name="T9" fmla="*/ 3 h 355"/>
                <a:gd name="T10" fmla="*/ 142 w 565"/>
                <a:gd name="T11" fmla="*/ 2 h 355"/>
                <a:gd name="T12" fmla="*/ 137 w 565"/>
                <a:gd name="T13" fmla="*/ 22 h 355"/>
                <a:gd name="T14" fmla="*/ 133 w 565"/>
                <a:gd name="T15" fmla="*/ 49 h 355"/>
                <a:gd name="T16" fmla="*/ 136 w 565"/>
                <a:gd name="T17" fmla="*/ 83 h 355"/>
                <a:gd name="T18" fmla="*/ 147 w 565"/>
                <a:gd name="T19" fmla="*/ 119 h 355"/>
                <a:gd name="T20" fmla="*/ 175 w 565"/>
                <a:gd name="T21" fmla="*/ 150 h 355"/>
                <a:gd name="T22" fmla="*/ 195 w 565"/>
                <a:gd name="T23" fmla="*/ 163 h 355"/>
                <a:gd name="T24" fmla="*/ 221 w 565"/>
                <a:gd name="T25" fmla="*/ 171 h 355"/>
                <a:gd name="T26" fmla="*/ 246 w 565"/>
                <a:gd name="T27" fmla="*/ 174 h 355"/>
                <a:gd name="T28" fmla="*/ 270 w 565"/>
                <a:gd name="T29" fmla="*/ 171 h 355"/>
                <a:gd name="T30" fmla="*/ 292 w 565"/>
                <a:gd name="T31" fmla="*/ 163 h 355"/>
                <a:gd name="T32" fmla="*/ 312 w 565"/>
                <a:gd name="T33" fmla="*/ 150 h 355"/>
                <a:gd name="T34" fmla="*/ 342 w 565"/>
                <a:gd name="T35" fmla="*/ 126 h 355"/>
                <a:gd name="T36" fmla="*/ 371 w 565"/>
                <a:gd name="T37" fmla="*/ 92 h 355"/>
                <a:gd name="T38" fmla="*/ 391 w 565"/>
                <a:gd name="T39" fmla="*/ 62 h 355"/>
                <a:gd name="T40" fmla="*/ 402 w 565"/>
                <a:gd name="T41" fmla="*/ 43 h 355"/>
                <a:gd name="T42" fmla="*/ 431 w 565"/>
                <a:gd name="T43" fmla="*/ 12 h 355"/>
                <a:gd name="T44" fmla="*/ 455 w 565"/>
                <a:gd name="T45" fmla="*/ 19 h 355"/>
                <a:gd name="T46" fmla="*/ 487 w 565"/>
                <a:gd name="T47" fmla="*/ 32 h 355"/>
                <a:gd name="T48" fmla="*/ 517 w 565"/>
                <a:gd name="T49" fmla="*/ 43 h 355"/>
                <a:gd name="T50" fmla="*/ 546 w 565"/>
                <a:gd name="T51" fmla="*/ 56 h 355"/>
                <a:gd name="T52" fmla="*/ 565 w 565"/>
                <a:gd name="T53" fmla="*/ 67 h 355"/>
                <a:gd name="T54" fmla="*/ 558 w 565"/>
                <a:gd name="T55" fmla="*/ 85 h 355"/>
                <a:gd name="T56" fmla="*/ 551 w 565"/>
                <a:gd name="T57" fmla="*/ 106 h 355"/>
                <a:gd name="T58" fmla="*/ 540 w 565"/>
                <a:gd name="T59" fmla="*/ 132 h 355"/>
                <a:gd name="T60" fmla="*/ 526 w 565"/>
                <a:gd name="T61" fmla="*/ 163 h 355"/>
                <a:gd name="T62" fmla="*/ 509 w 565"/>
                <a:gd name="T63" fmla="*/ 195 h 355"/>
                <a:gd name="T64" fmla="*/ 487 w 565"/>
                <a:gd name="T65" fmla="*/ 228 h 355"/>
                <a:gd name="T66" fmla="*/ 462 w 565"/>
                <a:gd name="T67" fmla="*/ 261 h 355"/>
                <a:gd name="T68" fmla="*/ 433 w 565"/>
                <a:gd name="T69" fmla="*/ 289 h 355"/>
                <a:gd name="T70" fmla="*/ 400 w 565"/>
                <a:gd name="T71" fmla="*/ 316 h 355"/>
                <a:gd name="T72" fmla="*/ 362 w 565"/>
                <a:gd name="T73" fmla="*/ 337 h 355"/>
                <a:gd name="T74" fmla="*/ 320 w 565"/>
                <a:gd name="T75" fmla="*/ 350 h 355"/>
                <a:gd name="T76" fmla="*/ 274 w 565"/>
                <a:gd name="T77" fmla="*/ 355 h 355"/>
                <a:gd name="T78" fmla="*/ 230 w 565"/>
                <a:gd name="T79" fmla="*/ 354 h 355"/>
                <a:gd name="T80" fmla="*/ 191 w 565"/>
                <a:gd name="T81" fmla="*/ 350 h 355"/>
                <a:gd name="T82" fmla="*/ 160 w 565"/>
                <a:gd name="T83" fmla="*/ 345 h 355"/>
                <a:gd name="T84" fmla="*/ 132 w 565"/>
                <a:gd name="T85" fmla="*/ 335 h 355"/>
                <a:gd name="T86" fmla="*/ 110 w 565"/>
                <a:gd name="T87" fmla="*/ 326 h 355"/>
                <a:gd name="T88" fmla="*/ 83 w 565"/>
                <a:gd name="T89" fmla="*/ 311 h 355"/>
                <a:gd name="T90" fmla="*/ 62 w 565"/>
                <a:gd name="T91" fmla="*/ 289 h 355"/>
                <a:gd name="T92" fmla="*/ 49 w 565"/>
                <a:gd name="T93" fmla="*/ 271 h 355"/>
                <a:gd name="T94" fmla="*/ 41 w 565"/>
                <a:gd name="T95" fmla="*/ 257 h 355"/>
                <a:gd name="T96" fmla="*/ 29 w 565"/>
                <a:gd name="T97" fmla="*/ 235 h 355"/>
                <a:gd name="T98" fmla="*/ 18 w 565"/>
                <a:gd name="T99" fmla="*/ 208 h 355"/>
                <a:gd name="T100" fmla="*/ 8 w 565"/>
                <a:gd name="T101" fmla="*/ 174 h 355"/>
                <a:gd name="T102" fmla="*/ 4 w 565"/>
                <a:gd name="T103" fmla="*/ 152 h 355"/>
                <a:gd name="T104" fmla="*/ 2 w 565"/>
                <a:gd name="T105" fmla="*/ 130 h 355"/>
                <a:gd name="T106" fmla="*/ 0 w 565"/>
                <a:gd name="T107" fmla="*/ 105 h 355"/>
                <a:gd name="T108" fmla="*/ 4 w 565"/>
                <a:gd name="T109" fmla="*/ 57 h 3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5"/>
                <a:gd name="T166" fmla="*/ 0 h 355"/>
                <a:gd name="T167" fmla="*/ 565 w 565"/>
                <a:gd name="T168" fmla="*/ 355 h 3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5" h="355">
                  <a:moveTo>
                    <a:pt x="4" y="57"/>
                  </a:moveTo>
                  <a:lnTo>
                    <a:pt x="5" y="56"/>
                  </a:lnTo>
                  <a:lnTo>
                    <a:pt x="9" y="54"/>
                  </a:lnTo>
                  <a:lnTo>
                    <a:pt x="14" y="52"/>
                  </a:lnTo>
                  <a:lnTo>
                    <a:pt x="20" y="48"/>
                  </a:lnTo>
                  <a:lnTo>
                    <a:pt x="24" y="46"/>
                  </a:lnTo>
                  <a:lnTo>
                    <a:pt x="29" y="43"/>
                  </a:lnTo>
                  <a:lnTo>
                    <a:pt x="33" y="41"/>
                  </a:lnTo>
                  <a:lnTo>
                    <a:pt x="38" y="39"/>
                  </a:lnTo>
                  <a:lnTo>
                    <a:pt x="43" y="36"/>
                  </a:lnTo>
                  <a:lnTo>
                    <a:pt x="48" y="34"/>
                  </a:lnTo>
                  <a:lnTo>
                    <a:pt x="54" y="31"/>
                  </a:lnTo>
                  <a:lnTo>
                    <a:pt x="61" y="29"/>
                  </a:lnTo>
                  <a:lnTo>
                    <a:pt x="66" y="25"/>
                  </a:lnTo>
                  <a:lnTo>
                    <a:pt x="71" y="23"/>
                  </a:lnTo>
                  <a:lnTo>
                    <a:pt x="77" y="20"/>
                  </a:lnTo>
                  <a:lnTo>
                    <a:pt x="83" y="18"/>
                  </a:lnTo>
                  <a:lnTo>
                    <a:pt x="88" y="15"/>
                  </a:lnTo>
                  <a:lnTo>
                    <a:pt x="95" y="13"/>
                  </a:lnTo>
                  <a:lnTo>
                    <a:pt x="100" y="12"/>
                  </a:lnTo>
                  <a:lnTo>
                    <a:pt x="107" y="9"/>
                  </a:lnTo>
                  <a:lnTo>
                    <a:pt x="111" y="7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7" y="3"/>
                  </a:lnTo>
                  <a:lnTo>
                    <a:pt x="131" y="2"/>
                  </a:lnTo>
                  <a:lnTo>
                    <a:pt x="136" y="0"/>
                  </a:lnTo>
                  <a:lnTo>
                    <a:pt x="140" y="0"/>
                  </a:lnTo>
                  <a:lnTo>
                    <a:pt x="143" y="0"/>
                  </a:lnTo>
                  <a:lnTo>
                    <a:pt x="142" y="2"/>
                  </a:lnTo>
                  <a:lnTo>
                    <a:pt x="142" y="5"/>
                  </a:lnTo>
                  <a:lnTo>
                    <a:pt x="141" y="8"/>
                  </a:lnTo>
                  <a:lnTo>
                    <a:pt x="140" y="12"/>
                  </a:lnTo>
                  <a:lnTo>
                    <a:pt x="138" y="17"/>
                  </a:lnTo>
                  <a:lnTo>
                    <a:pt x="137" y="22"/>
                  </a:lnTo>
                  <a:lnTo>
                    <a:pt x="136" y="25"/>
                  </a:lnTo>
                  <a:lnTo>
                    <a:pt x="136" y="31"/>
                  </a:lnTo>
                  <a:lnTo>
                    <a:pt x="135" y="37"/>
                  </a:lnTo>
                  <a:lnTo>
                    <a:pt x="135" y="43"/>
                  </a:lnTo>
                  <a:lnTo>
                    <a:pt x="133" y="49"/>
                  </a:lnTo>
                  <a:lnTo>
                    <a:pt x="133" y="56"/>
                  </a:lnTo>
                  <a:lnTo>
                    <a:pt x="133" y="63"/>
                  </a:lnTo>
                  <a:lnTo>
                    <a:pt x="135" y="69"/>
                  </a:lnTo>
                  <a:lnTo>
                    <a:pt x="135" y="77"/>
                  </a:lnTo>
                  <a:lnTo>
                    <a:pt x="136" y="83"/>
                  </a:lnTo>
                  <a:lnTo>
                    <a:pt x="137" y="91"/>
                  </a:lnTo>
                  <a:lnTo>
                    <a:pt x="138" y="98"/>
                  </a:lnTo>
                  <a:lnTo>
                    <a:pt x="141" y="105"/>
                  </a:lnTo>
                  <a:lnTo>
                    <a:pt x="143" y="112"/>
                  </a:lnTo>
                  <a:lnTo>
                    <a:pt x="147" y="119"/>
                  </a:lnTo>
                  <a:lnTo>
                    <a:pt x="152" y="126"/>
                  </a:lnTo>
                  <a:lnTo>
                    <a:pt x="156" y="132"/>
                  </a:lnTo>
                  <a:lnTo>
                    <a:pt x="161" y="139"/>
                  </a:lnTo>
                  <a:lnTo>
                    <a:pt x="167" y="144"/>
                  </a:lnTo>
                  <a:lnTo>
                    <a:pt x="175" y="150"/>
                  </a:lnTo>
                  <a:lnTo>
                    <a:pt x="177" y="152"/>
                  </a:lnTo>
                  <a:lnTo>
                    <a:pt x="182" y="155"/>
                  </a:lnTo>
                  <a:lnTo>
                    <a:pt x="186" y="157"/>
                  </a:lnTo>
                  <a:lnTo>
                    <a:pt x="191" y="161"/>
                  </a:lnTo>
                  <a:lnTo>
                    <a:pt x="195" y="163"/>
                  </a:lnTo>
                  <a:lnTo>
                    <a:pt x="200" y="165"/>
                  </a:lnTo>
                  <a:lnTo>
                    <a:pt x="205" y="168"/>
                  </a:lnTo>
                  <a:lnTo>
                    <a:pt x="211" y="169"/>
                  </a:lnTo>
                  <a:lnTo>
                    <a:pt x="216" y="170"/>
                  </a:lnTo>
                  <a:lnTo>
                    <a:pt x="221" y="171"/>
                  </a:lnTo>
                  <a:lnTo>
                    <a:pt x="226" y="173"/>
                  </a:lnTo>
                  <a:lnTo>
                    <a:pt x="231" y="174"/>
                  </a:lnTo>
                  <a:lnTo>
                    <a:pt x="236" y="174"/>
                  </a:lnTo>
                  <a:lnTo>
                    <a:pt x="241" y="174"/>
                  </a:lnTo>
                  <a:lnTo>
                    <a:pt x="246" y="174"/>
                  </a:lnTo>
                  <a:lnTo>
                    <a:pt x="251" y="174"/>
                  </a:lnTo>
                  <a:lnTo>
                    <a:pt x="255" y="173"/>
                  </a:lnTo>
                  <a:lnTo>
                    <a:pt x="260" y="173"/>
                  </a:lnTo>
                  <a:lnTo>
                    <a:pt x="265" y="171"/>
                  </a:lnTo>
                  <a:lnTo>
                    <a:pt x="270" y="171"/>
                  </a:lnTo>
                  <a:lnTo>
                    <a:pt x="274" y="169"/>
                  </a:lnTo>
                  <a:lnTo>
                    <a:pt x="279" y="168"/>
                  </a:lnTo>
                  <a:lnTo>
                    <a:pt x="283" y="166"/>
                  </a:lnTo>
                  <a:lnTo>
                    <a:pt x="288" y="165"/>
                  </a:lnTo>
                  <a:lnTo>
                    <a:pt x="292" y="163"/>
                  </a:lnTo>
                  <a:lnTo>
                    <a:pt x="297" y="160"/>
                  </a:lnTo>
                  <a:lnTo>
                    <a:pt x="300" y="157"/>
                  </a:lnTo>
                  <a:lnTo>
                    <a:pt x="304" y="156"/>
                  </a:lnTo>
                  <a:lnTo>
                    <a:pt x="308" y="152"/>
                  </a:lnTo>
                  <a:lnTo>
                    <a:pt x="312" y="150"/>
                  </a:lnTo>
                  <a:lnTo>
                    <a:pt x="317" y="147"/>
                  </a:lnTo>
                  <a:lnTo>
                    <a:pt x="320" y="145"/>
                  </a:lnTo>
                  <a:lnTo>
                    <a:pt x="328" y="139"/>
                  </a:lnTo>
                  <a:lnTo>
                    <a:pt x="334" y="132"/>
                  </a:lnTo>
                  <a:lnTo>
                    <a:pt x="342" y="126"/>
                  </a:lnTo>
                  <a:lnTo>
                    <a:pt x="349" y="120"/>
                  </a:lnTo>
                  <a:lnTo>
                    <a:pt x="354" y="112"/>
                  </a:lnTo>
                  <a:lnTo>
                    <a:pt x="361" y="106"/>
                  </a:lnTo>
                  <a:lnTo>
                    <a:pt x="366" y="98"/>
                  </a:lnTo>
                  <a:lnTo>
                    <a:pt x="371" y="92"/>
                  </a:lnTo>
                  <a:lnTo>
                    <a:pt x="376" y="85"/>
                  </a:lnTo>
                  <a:lnTo>
                    <a:pt x="379" y="78"/>
                  </a:lnTo>
                  <a:lnTo>
                    <a:pt x="383" y="72"/>
                  </a:lnTo>
                  <a:lnTo>
                    <a:pt x="388" y="67"/>
                  </a:lnTo>
                  <a:lnTo>
                    <a:pt x="391" y="62"/>
                  </a:lnTo>
                  <a:lnTo>
                    <a:pt x="393" y="57"/>
                  </a:lnTo>
                  <a:lnTo>
                    <a:pt x="396" y="52"/>
                  </a:lnTo>
                  <a:lnTo>
                    <a:pt x="398" y="49"/>
                  </a:lnTo>
                  <a:lnTo>
                    <a:pt x="401" y="44"/>
                  </a:lnTo>
                  <a:lnTo>
                    <a:pt x="402" y="43"/>
                  </a:lnTo>
                  <a:lnTo>
                    <a:pt x="420" y="8"/>
                  </a:lnTo>
                  <a:lnTo>
                    <a:pt x="425" y="9"/>
                  </a:lnTo>
                  <a:lnTo>
                    <a:pt x="426" y="9"/>
                  </a:lnTo>
                  <a:lnTo>
                    <a:pt x="431" y="12"/>
                  </a:lnTo>
                  <a:lnTo>
                    <a:pt x="435" y="13"/>
                  </a:lnTo>
                  <a:lnTo>
                    <a:pt x="440" y="14"/>
                  </a:lnTo>
                  <a:lnTo>
                    <a:pt x="443" y="17"/>
                  </a:lnTo>
                  <a:lnTo>
                    <a:pt x="450" y="18"/>
                  </a:lnTo>
                  <a:lnTo>
                    <a:pt x="455" y="19"/>
                  </a:lnTo>
                  <a:lnTo>
                    <a:pt x="461" y="22"/>
                  </a:lnTo>
                  <a:lnTo>
                    <a:pt x="467" y="24"/>
                  </a:lnTo>
                  <a:lnTo>
                    <a:pt x="474" y="27"/>
                  </a:lnTo>
                  <a:lnTo>
                    <a:pt x="480" y="29"/>
                  </a:lnTo>
                  <a:lnTo>
                    <a:pt x="487" y="32"/>
                  </a:lnTo>
                  <a:lnTo>
                    <a:pt x="494" y="34"/>
                  </a:lnTo>
                  <a:lnTo>
                    <a:pt x="500" y="36"/>
                  </a:lnTo>
                  <a:lnTo>
                    <a:pt x="506" y="38"/>
                  </a:lnTo>
                  <a:lnTo>
                    <a:pt x="512" y="41"/>
                  </a:lnTo>
                  <a:lnTo>
                    <a:pt x="517" y="43"/>
                  </a:lnTo>
                  <a:lnTo>
                    <a:pt x="524" y="46"/>
                  </a:lnTo>
                  <a:lnTo>
                    <a:pt x="530" y="48"/>
                  </a:lnTo>
                  <a:lnTo>
                    <a:pt x="536" y="51"/>
                  </a:lnTo>
                  <a:lnTo>
                    <a:pt x="541" y="53"/>
                  </a:lnTo>
                  <a:lnTo>
                    <a:pt x="546" y="56"/>
                  </a:lnTo>
                  <a:lnTo>
                    <a:pt x="550" y="57"/>
                  </a:lnTo>
                  <a:lnTo>
                    <a:pt x="555" y="59"/>
                  </a:lnTo>
                  <a:lnTo>
                    <a:pt x="561" y="63"/>
                  </a:lnTo>
                  <a:lnTo>
                    <a:pt x="565" y="67"/>
                  </a:lnTo>
                  <a:lnTo>
                    <a:pt x="564" y="69"/>
                  </a:lnTo>
                  <a:lnTo>
                    <a:pt x="563" y="73"/>
                  </a:lnTo>
                  <a:lnTo>
                    <a:pt x="561" y="78"/>
                  </a:lnTo>
                  <a:lnTo>
                    <a:pt x="560" y="81"/>
                  </a:lnTo>
                  <a:lnTo>
                    <a:pt x="558" y="85"/>
                  </a:lnTo>
                  <a:lnTo>
                    <a:pt x="556" y="88"/>
                  </a:lnTo>
                  <a:lnTo>
                    <a:pt x="556" y="93"/>
                  </a:lnTo>
                  <a:lnTo>
                    <a:pt x="554" y="96"/>
                  </a:lnTo>
                  <a:lnTo>
                    <a:pt x="553" y="101"/>
                  </a:lnTo>
                  <a:lnTo>
                    <a:pt x="551" y="106"/>
                  </a:lnTo>
                  <a:lnTo>
                    <a:pt x="550" y="111"/>
                  </a:lnTo>
                  <a:lnTo>
                    <a:pt x="548" y="116"/>
                  </a:lnTo>
                  <a:lnTo>
                    <a:pt x="545" y="121"/>
                  </a:lnTo>
                  <a:lnTo>
                    <a:pt x="543" y="126"/>
                  </a:lnTo>
                  <a:lnTo>
                    <a:pt x="540" y="132"/>
                  </a:lnTo>
                  <a:lnTo>
                    <a:pt x="538" y="137"/>
                  </a:lnTo>
                  <a:lnTo>
                    <a:pt x="535" y="144"/>
                  </a:lnTo>
                  <a:lnTo>
                    <a:pt x="533" y="150"/>
                  </a:lnTo>
                  <a:lnTo>
                    <a:pt x="530" y="156"/>
                  </a:lnTo>
                  <a:lnTo>
                    <a:pt x="526" y="163"/>
                  </a:lnTo>
                  <a:lnTo>
                    <a:pt x="523" y="169"/>
                  </a:lnTo>
                  <a:lnTo>
                    <a:pt x="520" y="175"/>
                  </a:lnTo>
                  <a:lnTo>
                    <a:pt x="516" y="181"/>
                  </a:lnTo>
                  <a:lnTo>
                    <a:pt x="512" y="188"/>
                  </a:lnTo>
                  <a:lnTo>
                    <a:pt x="509" y="195"/>
                  </a:lnTo>
                  <a:lnTo>
                    <a:pt x="505" y="201"/>
                  </a:lnTo>
                  <a:lnTo>
                    <a:pt x="501" y="208"/>
                  </a:lnTo>
                  <a:lnTo>
                    <a:pt x="496" y="215"/>
                  </a:lnTo>
                  <a:lnTo>
                    <a:pt x="492" y="222"/>
                  </a:lnTo>
                  <a:lnTo>
                    <a:pt x="487" y="228"/>
                  </a:lnTo>
                  <a:lnTo>
                    <a:pt x="484" y="234"/>
                  </a:lnTo>
                  <a:lnTo>
                    <a:pt x="477" y="240"/>
                  </a:lnTo>
                  <a:lnTo>
                    <a:pt x="472" y="247"/>
                  </a:lnTo>
                  <a:lnTo>
                    <a:pt x="467" y="254"/>
                  </a:lnTo>
                  <a:lnTo>
                    <a:pt x="462" y="261"/>
                  </a:lnTo>
                  <a:lnTo>
                    <a:pt x="457" y="266"/>
                  </a:lnTo>
                  <a:lnTo>
                    <a:pt x="451" y="272"/>
                  </a:lnTo>
                  <a:lnTo>
                    <a:pt x="445" y="278"/>
                  </a:lnTo>
                  <a:lnTo>
                    <a:pt x="440" y="284"/>
                  </a:lnTo>
                  <a:lnTo>
                    <a:pt x="433" y="289"/>
                  </a:lnTo>
                  <a:lnTo>
                    <a:pt x="427" y="296"/>
                  </a:lnTo>
                  <a:lnTo>
                    <a:pt x="421" y="301"/>
                  </a:lnTo>
                  <a:lnTo>
                    <a:pt x="415" y="307"/>
                  </a:lnTo>
                  <a:lnTo>
                    <a:pt x="407" y="311"/>
                  </a:lnTo>
                  <a:lnTo>
                    <a:pt x="400" y="316"/>
                  </a:lnTo>
                  <a:lnTo>
                    <a:pt x="393" y="321"/>
                  </a:lnTo>
                  <a:lnTo>
                    <a:pt x="386" y="326"/>
                  </a:lnTo>
                  <a:lnTo>
                    <a:pt x="378" y="328"/>
                  </a:lnTo>
                  <a:lnTo>
                    <a:pt x="371" y="333"/>
                  </a:lnTo>
                  <a:lnTo>
                    <a:pt x="362" y="337"/>
                  </a:lnTo>
                  <a:lnTo>
                    <a:pt x="354" y="340"/>
                  </a:lnTo>
                  <a:lnTo>
                    <a:pt x="347" y="342"/>
                  </a:lnTo>
                  <a:lnTo>
                    <a:pt x="338" y="345"/>
                  </a:lnTo>
                  <a:lnTo>
                    <a:pt x="329" y="347"/>
                  </a:lnTo>
                  <a:lnTo>
                    <a:pt x="320" y="350"/>
                  </a:lnTo>
                  <a:lnTo>
                    <a:pt x="312" y="351"/>
                  </a:lnTo>
                  <a:lnTo>
                    <a:pt x="303" y="354"/>
                  </a:lnTo>
                  <a:lnTo>
                    <a:pt x="294" y="354"/>
                  </a:lnTo>
                  <a:lnTo>
                    <a:pt x="284" y="355"/>
                  </a:lnTo>
                  <a:lnTo>
                    <a:pt x="274" y="355"/>
                  </a:lnTo>
                  <a:lnTo>
                    <a:pt x="265" y="355"/>
                  </a:lnTo>
                  <a:lnTo>
                    <a:pt x="255" y="355"/>
                  </a:lnTo>
                  <a:lnTo>
                    <a:pt x="248" y="355"/>
                  </a:lnTo>
                  <a:lnTo>
                    <a:pt x="239" y="355"/>
                  </a:lnTo>
                  <a:lnTo>
                    <a:pt x="230" y="354"/>
                  </a:lnTo>
                  <a:lnTo>
                    <a:pt x="221" y="354"/>
                  </a:lnTo>
                  <a:lnTo>
                    <a:pt x="215" y="354"/>
                  </a:lnTo>
                  <a:lnTo>
                    <a:pt x="206" y="351"/>
                  </a:lnTo>
                  <a:lnTo>
                    <a:pt x="199" y="351"/>
                  </a:lnTo>
                  <a:lnTo>
                    <a:pt x="191" y="350"/>
                  </a:lnTo>
                  <a:lnTo>
                    <a:pt x="185" y="349"/>
                  </a:lnTo>
                  <a:lnTo>
                    <a:pt x="179" y="347"/>
                  </a:lnTo>
                  <a:lnTo>
                    <a:pt x="172" y="346"/>
                  </a:lnTo>
                  <a:lnTo>
                    <a:pt x="166" y="345"/>
                  </a:lnTo>
                  <a:lnTo>
                    <a:pt x="160" y="345"/>
                  </a:lnTo>
                  <a:lnTo>
                    <a:pt x="153" y="342"/>
                  </a:lnTo>
                  <a:lnTo>
                    <a:pt x="148" y="341"/>
                  </a:lnTo>
                  <a:lnTo>
                    <a:pt x="142" y="338"/>
                  </a:lnTo>
                  <a:lnTo>
                    <a:pt x="137" y="337"/>
                  </a:lnTo>
                  <a:lnTo>
                    <a:pt x="132" y="335"/>
                  </a:lnTo>
                  <a:lnTo>
                    <a:pt x="127" y="333"/>
                  </a:lnTo>
                  <a:lnTo>
                    <a:pt x="123" y="332"/>
                  </a:lnTo>
                  <a:lnTo>
                    <a:pt x="118" y="330"/>
                  </a:lnTo>
                  <a:lnTo>
                    <a:pt x="115" y="328"/>
                  </a:lnTo>
                  <a:lnTo>
                    <a:pt x="110" y="326"/>
                  </a:lnTo>
                  <a:lnTo>
                    <a:pt x="106" y="323"/>
                  </a:lnTo>
                  <a:lnTo>
                    <a:pt x="102" y="322"/>
                  </a:lnTo>
                  <a:lnTo>
                    <a:pt x="95" y="318"/>
                  </a:lnTo>
                  <a:lnTo>
                    <a:pt x="89" y="315"/>
                  </a:lnTo>
                  <a:lnTo>
                    <a:pt x="83" y="311"/>
                  </a:lnTo>
                  <a:lnTo>
                    <a:pt x="77" y="306"/>
                  </a:lnTo>
                  <a:lnTo>
                    <a:pt x="73" y="302"/>
                  </a:lnTo>
                  <a:lnTo>
                    <a:pt x="69" y="298"/>
                  </a:lnTo>
                  <a:lnTo>
                    <a:pt x="64" y="293"/>
                  </a:lnTo>
                  <a:lnTo>
                    <a:pt x="62" y="289"/>
                  </a:lnTo>
                  <a:lnTo>
                    <a:pt x="59" y="286"/>
                  </a:lnTo>
                  <a:lnTo>
                    <a:pt x="57" y="283"/>
                  </a:lnTo>
                  <a:lnTo>
                    <a:pt x="53" y="277"/>
                  </a:lnTo>
                  <a:lnTo>
                    <a:pt x="52" y="273"/>
                  </a:lnTo>
                  <a:lnTo>
                    <a:pt x="49" y="271"/>
                  </a:lnTo>
                  <a:lnTo>
                    <a:pt x="49" y="269"/>
                  </a:lnTo>
                  <a:lnTo>
                    <a:pt x="48" y="268"/>
                  </a:lnTo>
                  <a:lnTo>
                    <a:pt x="47" y="266"/>
                  </a:lnTo>
                  <a:lnTo>
                    <a:pt x="44" y="262"/>
                  </a:lnTo>
                  <a:lnTo>
                    <a:pt x="41" y="257"/>
                  </a:lnTo>
                  <a:lnTo>
                    <a:pt x="38" y="252"/>
                  </a:lnTo>
                  <a:lnTo>
                    <a:pt x="37" y="249"/>
                  </a:lnTo>
                  <a:lnTo>
                    <a:pt x="34" y="244"/>
                  </a:lnTo>
                  <a:lnTo>
                    <a:pt x="32" y="240"/>
                  </a:lnTo>
                  <a:lnTo>
                    <a:pt x="29" y="235"/>
                  </a:lnTo>
                  <a:lnTo>
                    <a:pt x="27" y="232"/>
                  </a:lnTo>
                  <a:lnTo>
                    <a:pt x="25" y="225"/>
                  </a:lnTo>
                  <a:lnTo>
                    <a:pt x="23" y="220"/>
                  </a:lnTo>
                  <a:lnTo>
                    <a:pt x="20" y="214"/>
                  </a:lnTo>
                  <a:lnTo>
                    <a:pt x="18" y="208"/>
                  </a:lnTo>
                  <a:lnTo>
                    <a:pt x="15" y="200"/>
                  </a:lnTo>
                  <a:lnTo>
                    <a:pt x="13" y="194"/>
                  </a:lnTo>
                  <a:lnTo>
                    <a:pt x="12" y="185"/>
                  </a:lnTo>
                  <a:lnTo>
                    <a:pt x="9" y="179"/>
                  </a:lnTo>
                  <a:lnTo>
                    <a:pt x="8" y="174"/>
                  </a:lnTo>
                  <a:lnTo>
                    <a:pt x="8" y="170"/>
                  </a:lnTo>
                  <a:lnTo>
                    <a:pt x="7" y="166"/>
                  </a:lnTo>
                  <a:lnTo>
                    <a:pt x="7" y="163"/>
                  </a:lnTo>
                  <a:lnTo>
                    <a:pt x="4" y="157"/>
                  </a:lnTo>
                  <a:lnTo>
                    <a:pt x="4" y="152"/>
                  </a:lnTo>
                  <a:lnTo>
                    <a:pt x="3" y="147"/>
                  </a:lnTo>
                  <a:lnTo>
                    <a:pt x="3" y="144"/>
                  </a:lnTo>
                  <a:lnTo>
                    <a:pt x="2" y="139"/>
                  </a:lnTo>
                  <a:lnTo>
                    <a:pt x="2" y="135"/>
                  </a:lnTo>
                  <a:lnTo>
                    <a:pt x="2" y="130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5"/>
                  </a:lnTo>
                  <a:lnTo>
                    <a:pt x="0" y="110"/>
                  </a:lnTo>
                  <a:lnTo>
                    <a:pt x="0" y="105"/>
                  </a:lnTo>
                  <a:lnTo>
                    <a:pt x="0" y="100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2" y="85"/>
                  </a:lnTo>
                  <a:lnTo>
                    <a:pt x="4" y="57"/>
                  </a:lnTo>
                  <a:close/>
                </a:path>
              </a:pathLst>
            </a:custGeom>
            <a:solidFill>
              <a:srgbClr val="BFE6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6423" name="Freeform 79"/>
            <p:cNvSpPr>
              <a:spLocks/>
            </p:cNvSpPr>
            <p:nvPr/>
          </p:nvSpPr>
          <p:spPr bwMode="auto">
            <a:xfrm>
              <a:off x="3194" y="2979"/>
              <a:ext cx="188" cy="63"/>
            </a:xfrm>
            <a:custGeom>
              <a:avLst/>
              <a:gdLst>
                <a:gd name="T0" fmla="*/ 4 w 564"/>
                <a:gd name="T1" fmla="*/ 67 h 190"/>
                <a:gd name="T2" fmla="*/ 13 w 564"/>
                <a:gd name="T3" fmla="*/ 59 h 190"/>
                <a:gd name="T4" fmla="*/ 28 w 564"/>
                <a:gd name="T5" fmla="*/ 50 h 190"/>
                <a:gd name="T6" fmla="*/ 47 w 564"/>
                <a:gd name="T7" fmla="*/ 39 h 190"/>
                <a:gd name="T8" fmla="*/ 63 w 564"/>
                <a:gd name="T9" fmla="*/ 33 h 190"/>
                <a:gd name="T10" fmla="*/ 76 w 564"/>
                <a:gd name="T11" fmla="*/ 26 h 190"/>
                <a:gd name="T12" fmla="*/ 89 w 564"/>
                <a:gd name="T13" fmla="*/ 21 h 190"/>
                <a:gd name="T14" fmla="*/ 104 w 564"/>
                <a:gd name="T15" fmla="*/ 16 h 190"/>
                <a:gd name="T16" fmla="*/ 119 w 564"/>
                <a:gd name="T17" fmla="*/ 11 h 190"/>
                <a:gd name="T18" fmla="*/ 136 w 564"/>
                <a:gd name="T19" fmla="*/ 8 h 190"/>
                <a:gd name="T20" fmla="*/ 155 w 564"/>
                <a:gd name="T21" fmla="*/ 5 h 190"/>
                <a:gd name="T22" fmla="*/ 172 w 564"/>
                <a:gd name="T23" fmla="*/ 1 h 190"/>
                <a:gd name="T24" fmla="*/ 191 w 564"/>
                <a:gd name="T25" fmla="*/ 0 h 190"/>
                <a:gd name="T26" fmla="*/ 212 w 564"/>
                <a:gd name="T27" fmla="*/ 0 h 190"/>
                <a:gd name="T28" fmla="*/ 234 w 564"/>
                <a:gd name="T29" fmla="*/ 1 h 190"/>
                <a:gd name="T30" fmla="*/ 255 w 564"/>
                <a:gd name="T31" fmla="*/ 4 h 190"/>
                <a:gd name="T32" fmla="*/ 278 w 564"/>
                <a:gd name="T33" fmla="*/ 6 h 190"/>
                <a:gd name="T34" fmla="*/ 299 w 564"/>
                <a:gd name="T35" fmla="*/ 9 h 190"/>
                <a:gd name="T36" fmla="*/ 320 w 564"/>
                <a:gd name="T37" fmla="*/ 14 h 190"/>
                <a:gd name="T38" fmla="*/ 342 w 564"/>
                <a:gd name="T39" fmla="*/ 18 h 190"/>
                <a:gd name="T40" fmla="*/ 362 w 564"/>
                <a:gd name="T41" fmla="*/ 23 h 190"/>
                <a:gd name="T42" fmla="*/ 382 w 564"/>
                <a:gd name="T43" fmla="*/ 28 h 190"/>
                <a:gd name="T44" fmla="*/ 402 w 564"/>
                <a:gd name="T45" fmla="*/ 33 h 190"/>
                <a:gd name="T46" fmla="*/ 421 w 564"/>
                <a:gd name="T47" fmla="*/ 38 h 190"/>
                <a:gd name="T48" fmla="*/ 438 w 564"/>
                <a:gd name="T49" fmla="*/ 43 h 190"/>
                <a:gd name="T50" fmla="*/ 455 w 564"/>
                <a:gd name="T51" fmla="*/ 48 h 190"/>
                <a:gd name="T52" fmla="*/ 472 w 564"/>
                <a:gd name="T53" fmla="*/ 54 h 190"/>
                <a:gd name="T54" fmla="*/ 486 w 564"/>
                <a:gd name="T55" fmla="*/ 59 h 190"/>
                <a:gd name="T56" fmla="*/ 500 w 564"/>
                <a:gd name="T57" fmla="*/ 64 h 190"/>
                <a:gd name="T58" fmla="*/ 512 w 564"/>
                <a:gd name="T59" fmla="*/ 68 h 190"/>
                <a:gd name="T60" fmla="*/ 525 w 564"/>
                <a:gd name="T61" fmla="*/ 73 h 190"/>
                <a:gd name="T62" fmla="*/ 542 w 564"/>
                <a:gd name="T63" fmla="*/ 80 h 190"/>
                <a:gd name="T64" fmla="*/ 556 w 564"/>
                <a:gd name="T65" fmla="*/ 87 h 190"/>
                <a:gd name="T66" fmla="*/ 551 w 564"/>
                <a:gd name="T67" fmla="*/ 190 h 190"/>
                <a:gd name="T68" fmla="*/ 542 w 564"/>
                <a:gd name="T69" fmla="*/ 184 h 190"/>
                <a:gd name="T70" fmla="*/ 529 w 564"/>
                <a:gd name="T71" fmla="*/ 176 h 190"/>
                <a:gd name="T72" fmla="*/ 515 w 564"/>
                <a:gd name="T73" fmla="*/ 168 h 190"/>
                <a:gd name="T74" fmla="*/ 498 w 564"/>
                <a:gd name="T75" fmla="*/ 160 h 190"/>
                <a:gd name="T76" fmla="*/ 477 w 564"/>
                <a:gd name="T77" fmla="*/ 150 h 190"/>
                <a:gd name="T78" fmla="*/ 455 w 564"/>
                <a:gd name="T79" fmla="*/ 140 h 190"/>
                <a:gd name="T80" fmla="*/ 429 w 564"/>
                <a:gd name="T81" fmla="*/ 129 h 190"/>
                <a:gd name="T82" fmla="*/ 403 w 564"/>
                <a:gd name="T83" fmla="*/ 121 h 190"/>
                <a:gd name="T84" fmla="*/ 374 w 564"/>
                <a:gd name="T85" fmla="*/ 111 h 190"/>
                <a:gd name="T86" fmla="*/ 344 w 564"/>
                <a:gd name="T87" fmla="*/ 103 h 190"/>
                <a:gd name="T88" fmla="*/ 311 w 564"/>
                <a:gd name="T89" fmla="*/ 96 h 190"/>
                <a:gd name="T90" fmla="*/ 279 w 564"/>
                <a:gd name="T91" fmla="*/ 90 h 190"/>
                <a:gd name="T92" fmla="*/ 245 w 564"/>
                <a:gd name="T93" fmla="*/ 87 h 190"/>
                <a:gd name="T94" fmla="*/ 210 w 564"/>
                <a:gd name="T95" fmla="*/ 85 h 190"/>
                <a:gd name="T96" fmla="*/ 175 w 564"/>
                <a:gd name="T97" fmla="*/ 87 h 190"/>
                <a:gd name="T98" fmla="*/ 140 w 564"/>
                <a:gd name="T99" fmla="*/ 92 h 190"/>
                <a:gd name="T100" fmla="*/ 104 w 564"/>
                <a:gd name="T101" fmla="*/ 99 h 190"/>
                <a:gd name="T102" fmla="*/ 69 w 564"/>
                <a:gd name="T103" fmla="*/ 112 h 190"/>
                <a:gd name="T104" fmla="*/ 34 w 564"/>
                <a:gd name="T105" fmla="*/ 128 h 190"/>
                <a:gd name="T106" fmla="*/ 1 w 564"/>
                <a:gd name="T107" fmla="*/ 150 h 1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4"/>
                <a:gd name="T163" fmla="*/ 0 h 190"/>
                <a:gd name="T164" fmla="*/ 564 w 564"/>
                <a:gd name="T165" fmla="*/ 190 h 1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4" h="190">
                  <a:moveTo>
                    <a:pt x="0" y="70"/>
                  </a:moveTo>
                  <a:lnTo>
                    <a:pt x="0" y="69"/>
                  </a:lnTo>
                  <a:lnTo>
                    <a:pt x="4" y="67"/>
                  </a:lnTo>
                  <a:lnTo>
                    <a:pt x="6" y="64"/>
                  </a:lnTo>
                  <a:lnTo>
                    <a:pt x="10" y="62"/>
                  </a:lnTo>
                  <a:lnTo>
                    <a:pt x="13" y="59"/>
                  </a:lnTo>
                  <a:lnTo>
                    <a:pt x="18" y="57"/>
                  </a:lnTo>
                  <a:lnTo>
                    <a:pt x="23" y="54"/>
                  </a:lnTo>
                  <a:lnTo>
                    <a:pt x="28" y="50"/>
                  </a:lnTo>
                  <a:lnTo>
                    <a:pt x="34" y="47"/>
                  </a:lnTo>
                  <a:lnTo>
                    <a:pt x="40" y="43"/>
                  </a:lnTo>
                  <a:lnTo>
                    <a:pt x="47" y="39"/>
                  </a:lnTo>
                  <a:lnTo>
                    <a:pt x="55" y="36"/>
                  </a:lnTo>
                  <a:lnTo>
                    <a:pt x="58" y="34"/>
                  </a:lnTo>
                  <a:lnTo>
                    <a:pt x="63" y="33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6" y="26"/>
                  </a:lnTo>
                  <a:lnTo>
                    <a:pt x="81" y="25"/>
                  </a:lnTo>
                  <a:lnTo>
                    <a:pt x="84" y="23"/>
                  </a:lnTo>
                  <a:lnTo>
                    <a:pt x="89" y="21"/>
                  </a:lnTo>
                  <a:lnTo>
                    <a:pt x="94" y="19"/>
                  </a:lnTo>
                  <a:lnTo>
                    <a:pt x="99" y="18"/>
                  </a:lnTo>
                  <a:lnTo>
                    <a:pt x="104" y="16"/>
                  </a:lnTo>
                  <a:lnTo>
                    <a:pt x="109" y="15"/>
                  </a:lnTo>
                  <a:lnTo>
                    <a:pt x="114" y="13"/>
                  </a:lnTo>
                  <a:lnTo>
                    <a:pt x="119" y="11"/>
                  </a:lnTo>
                  <a:lnTo>
                    <a:pt x="124" y="10"/>
                  </a:lnTo>
                  <a:lnTo>
                    <a:pt x="131" y="9"/>
                  </a:lnTo>
                  <a:lnTo>
                    <a:pt x="136" y="8"/>
                  </a:lnTo>
                  <a:lnTo>
                    <a:pt x="142" y="6"/>
                  </a:lnTo>
                  <a:lnTo>
                    <a:pt x="148" y="5"/>
                  </a:lnTo>
                  <a:lnTo>
                    <a:pt x="155" y="5"/>
                  </a:lnTo>
                  <a:lnTo>
                    <a:pt x="161" y="4"/>
                  </a:lnTo>
                  <a:lnTo>
                    <a:pt x="166" y="3"/>
                  </a:lnTo>
                  <a:lnTo>
                    <a:pt x="172" y="1"/>
                  </a:lnTo>
                  <a:lnTo>
                    <a:pt x="178" y="1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9" y="0"/>
                  </a:lnTo>
                  <a:lnTo>
                    <a:pt x="206" y="0"/>
                  </a:lnTo>
                  <a:lnTo>
                    <a:pt x="212" y="0"/>
                  </a:lnTo>
                  <a:lnTo>
                    <a:pt x="219" y="0"/>
                  </a:lnTo>
                  <a:lnTo>
                    <a:pt x="226" y="0"/>
                  </a:lnTo>
                  <a:lnTo>
                    <a:pt x="234" y="1"/>
                  </a:lnTo>
                  <a:lnTo>
                    <a:pt x="240" y="1"/>
                  </a:lnTo>
                  <a:lnTo>
                    <a:pt x="247" y="3"/>
                  </a:lnTo>
                  <a:lnTo>
                    <a:pt x="255" y="4"/>
                  </a:lnTo>
                  <a:lnTo>
                    <a:pt x="263" y="5"/>
                  </a:lnTo>
                  <a:lnTo>
                    <a:pt x="270" y="5"/>
                  </a:lnTo>
                  <a:lnTo>
                    <a:pt x="278" y="6"/>
                  </a:lnTo>
                  <a:lnTo>
                    <a:pt x="284" y="6"/>
                  </a:lnTo>
                  <a:lnTo>
                    <a:pt x="291" y="9"/>
                  </a:lnTo>
                  <a:lnTo>
                    <a:pt x="299" y="9"/>
                  </a:lnTo>
                  <a:lnTo>
                    <a:pt x="306" y="11"/>
                  </a:lnTo>
                  <a:lnTo>
                    <a:pt x="313" y="11"/>
                  </a:lnTo>
                  <a:lnTo>
                    <a:pt x="320" y="14"/>
                  </a:lnTo>
                  <a:lnTo>
                    <a:pt x="328" y="15"/>
                  </a:lnTo>
                  <a:lnTo>
                    <a:pt x="334" y="16"/>
                  </a:lnTo>
                  <a:lnTo>
                    <a:pt x="342" y="18"/>
                  </a:lnTo>
                  <a:lnTo>
                    <a:pt x="348" y="20"/>
                  </a:lnTo>
                  <a:lnTo>
                    <a:pt x="354" y="21"/>
                  </a:lnTo>
                  <a:lnTo>
                    <a:pt x="362" y="23"/>
                  </a:lnTo>
                  <a:lnTo>
                    <a:pt x="369" y="24"/>
                  </a:lnTo>
                  <a:lnTo>
                    <a:pt x="375" y="26"/>
                  </a:lnTo>
                  <a:lnTo>
                    <a:pt x="382" y="28"/>
                  </a:lnTo>
                  <a:lnTo>
                    <a:pt x="389" y="29"/>
                  </a:lnTo>
                  <a:lnTo>
                    <a:pt x="396" y="30"/>
                  </a:lnTo>
                  <a:lnTo>
                    <a:pt x="402" y="33"/>
                  </a:lnTo>
                  <a:lnTo>
                    <a:pt x="408" y="34"/>
                  </a:lnTo>
                  <a:lnTo>
                    <a:pt x="414" y="36"/>
                  </a:lnTo>
                  <a:lnTo>
                    <a:pt x="421" y="38"/>
                  </a:lnTo>
                  <a:lnTo>
                    <a:pt x="427" y="40"/>
                  </a:lnTo>
                  <a:lnTo>
                    <a:pt x="432" y="41"/>
                  </a:lnTo>
                  <a:lnTo>
                    <a:pt x="438" y="43"/>
                  </a:lnTo>
                  <a:lnTo>
                    <a:pt x="443" y="44"/>
                  </a:lnTo>
                  <a:lnTo>
                    <a:pt x="451" y="47"/>
                  </a:lnTo>
                  <a:lnTo>
                    <a:pt x="455" y="48"/>
                  </a:lnTo>
                  <a:lnTo>
                    <a:pt x="461" y="50"/>
                  </a:lnTo>
                  <a:lnTo>
                    <a:pt x="467" y="53"/>
                  </a:lnTo>
                  <a:lnTo>
                    <a:pt x="472" y="54"/>
                  </a:lnTo>
                  <a:lnTo>
                    <a:pt x="476" y="55"/>
                  </a:lnTo>
                  <a:lnTo>
                    <a:pt x="481" y="57"/>
                  </a:lnTo>
                  <a:lnTo>
                    <a:pt x="486" y="59"/>
                  </a:lnTo>
                  <a:lnTo>
                    <a:pt x="491" y="60"/>
                  </a:lnTo>
                  <a:lnTo>
                    <a:pt x="496" y="62"/>
                  </a:lnTo>
                  <a:lnTo>
                    <a:pt x="500" y="64"/>
                  </a:lnTo>
                  <a:lnTo>
                    <a:pt x="504" y="65"/>
                  </a:lnTo>
                  <a:lnTo>
                    <a:pt x="509" y="68"/>
                  </a:lnTo>
                  <a:lnTo>
                    <a:pt x="512" y="68"/>
                  </a:lnTo>
                  <a:lnTo>
                    <a:pt x="517" y="70"/>
                  </a:lnTo>
                  <a:lnTo>
                    <a:pt x="520" y="72"/>
                  </a:lnTo>
                  <a:lnTo>
                    <a:pt x="525" y="73"/>
                  </a:lnTo>
                  <a:lnTo>
                    <a:pt x="531" y="77"/>
                  </a:lnTo>
                  <a:lnTo>
                    <a:pt x="537" y="79"/>
                  </a:lnTo>
                  <a:lnTo>
                    <a:pt x="542" y="80"/>
                  </a:lnTo>
                  <a:lnTo>
                    <a:pt x="547" y="83"/>
                  </a:lnTo>
                  <a:lnTo>
                    <a:pt x="552" y="84"/>
                  </a:lnTo>
                  <a:lnTo>
                    <a:pt x="556" y="87"/>
                  </a:lnTo>
                  <a:lnTo>
                    <a:pt x="561" y="88"/>
                  </a:lnTo>
                  <a:lnTo>
                    <a:pt x="564" y="89"/>
                  </a:lnTo>
                  <a:lnTo>
                    <a:pt x="551" y="190"/>
                  </a:lnTo>
                  <a:lnTo>
                    <a:pt x="550" y="189"/>
                  </a:lnTo>
                  <a:lnTo>
                    <a:pt x="547" y="187"/>
                  </a:lnTo>
                  <a:lnTo>
                    <a:pt x="542" y="184"/>
                  </a:lnTo>
                  <a:lnTo>
                    <a:pt x="537" y="181"/>
                  </a:lnTo>
                  <a:lnTo>
                    <a:pt x="532" y="178"/>
                  </a:lnTo>
                  <a:lnTo>
                    <a:pt x="529" y="176"/>
                  </a:lnTo>
                  <a:lnTo>
                    <a:pt x="525" y="173"/>
                  </a:lnTo>
                  <a:lnTo>
                    <a:pt x="520" y="171"/>
                  </a:lnTo>
                  <a:lnTo>
                    <a:pt x="515" y="168"/>
                  </a:lnTo>
                  <a:lnTo>
                    <a:pt x="510" y="166"/>
                  </a:lnTo>
                  <a:lnTo>
                    <a:pt x="504" y="163"/>
                  </a:lnTo>
                  <a:lnTo>
                    <a:pt x="498" y="160"/>
                  </a:lnTo>
                  <a:lnTo>
                    <a:pt x="491" y="156"/>
                  </a:lnTo>
                  <a:lnTo>
                    <a:pt x="485" y="153"/>
                  </a:lnTo>
                  <a:lnTo>
                    <a:pt x="477" y="150"/>
                  </a:lnTo>
                  <a:lnTo>
                    <a:pt x="471" y="147"/>
                  </a:lnTo>
                  <a:lnTo>
                    <a:pt x="463" y="143"/>
                  </a:lnTo>
                  <a:lnTo>
                    <a:pt x="455" y="140"/>
                  </a:lnTo>
                  <a:lnTo>
                    <a:pt x="447" y="137"/>
                  </a:lnTo>
                  <a:lnTo>
                    <a:pt x="438" y="133"/>
                  </a:lnTo>
                  <a:lnTo>
                    <a:pt x="429" y="129"/>
                  </a:lnTo>
                  <a:lnTo>
                    <a:pt x="421" y="127"/>
                  </a:lnTo>
                  <a:lnTo>
                    <a:pt x="412" y="123"/>
                  </a:lnTo>
                  <a:lnTo>
                    <a:pt x="403" y="121"/>
                  </a:lnTo>
                  <a:lnTo>
                    <a:pt x="393" y="117"/>
                  </a:lnTo>
                  <a:lnTo>
                    <a:pt x="384" y="114"/>
                  </a:lnTo>
                  <a:lnTo>
                    <a:pt x="374" y="111"/>
                  </a:lnTo>
                  <a:lnTo>
                    <a:pt x="365" y="109"/>
                  </a:lnTo>
                  <a:lnTo>
                    <a:pt x="354" y="106"/>
                  </a:lnTo>
                  <a:lnTo>
                    <a:pt x="344" y="103"/>
                  </a:lnTo>
                  <a:lnTo>
                    <a:pt x="334" y="101"/>
                  </a:lnTo>
                  <a:lnTo>
                    <a:pt x="323" y="98"/>
                  </a:lnTo>
                  <a:lnTo>
                    <a:pt x="311" y="96"/>
                  </a:lnTo>
                  <a:lnTo>
                    <a:pt x="301" y="93"/>
                  </a:lnTo>
                  <a:lnTo>
                    <a:pt x="290" y="92"/>
                  </a:lnTo>
                  <a:lnTo>
                    <a:pt x="279" y="90"/>
                  </a:lnTo>
                  <a:lnTo>
                    <a:pt x="268" y="88"/>
                  </a:lnTo>
                  <a:lnTo>
                    <a:pt x="256" y="88"/>
                  </a:lnTo>
                  <a:lnTo>
                    <a:pt x="245" y="87"/>
                  </a:lnTo>
                  <a:lnTo>
                    <a:pt x="234" y="87"/>
                  </a:lnTo>
                  <a:lnTo>
                    <a:pt x="221" y="85"/>
                  </a:lnTo>
                  <a:lnTo>
                    <a:pt x="210" y="85"/>
                  </a:lnTo>
                  <a:lnTo>
                    <a:pt x="199" y="85"/>
                  </a:lnTo>
                  <a:lnTo>
                    <a:pt x="187" y="87"/>
                  </a:lnTo>
                  <a:lnTo>
                    <a:pt x="175" y="87"/>
                  </a:lnTo>
                  <a:lnTo>
                    <a:pt x="163" y="88"/>
                  </a:lnTo>
                  <a:lnTo>
                    <a:pt x="151" y="89"/>
                  </a:lnTo>
                  <a:lnTo>
                    <a:pt x="140" y="92"/>
                  </a:lnTo>
                  <a:lnTo>
                    <a:pt x="127" y="94"/>
                  </a:lnTo>
                  <a:lnTo>
                    <a:pt x="116" y="97"/>
                  </a:lnTo>
                  <a:lnTo>
                    <a:pt x="104" y="99"/>
                  </a:lnTo>
                  <a:lnTo>
                    <a:pt x="92" y="104"/>
                  </a:lnTo>
                  <a:lnTo>
                    <a:pt x="81" y="107"/>
                  </a:lnTo>
                  <a:lnTo>
                    <a:pt x="69" y="112"/>
                  </a:lnTo>
                  <a:lnTo>
                    <a:pt x="57" y="117"/>
                  </a:lnTo>
                  <a:lnTo>
                    <a:pt x="45" y="122"/>
                  </a:lnTo>
                  <a:lnTo>
                    <a:pt x="34" y="128"/>
                  </a:lnTo>
                  <a:lnTo>
                    <a:pt x="23" y="134"/>
                  </a:lnTo>
                  <a:lnTo>
                    <a:pt x="13" y="141"/>
                  </a:lnTo>
                  <a:lnTo>
                    <a:pt x="1" y="15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82A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6424" name="Freeform 80"/>
            <p:cNvSpPr>
              <a:spLocks/>
            </p:cNvSpPr>
            <p:nvPr/>
          </p:nvSpPr>
          <p:spPr bwMode="auto">
            <a:xfrm>
              <a:off x="2986" y="2905"/>
              <a:ext cx="692" cy="214"/>
            </a:xfrm>
            <a:custGeom>
              <a:avLst/>
              <a:gdLst>
                <a:gd name="T0" fmla="*/ 3 w 2075"/>
                <a:gd name="T1" fmla="*/ 603 h 644"/>
                <a:gd name="T2" fmla="*/ 0 w 2075"/>
                <a:gd name="T3" fmla="*/ 553 h 644"/>
                <a:gd name="T4" fmla="*/ 0 w 2075"/>
                <a:gd name="T5" fmla="*/ 492 h 644"/>
                <a:gd name="T6" fmla="*/ 10 w 2075"/>
                <a:gd name="T7" fmla="*/ 433 h 644"/>
                <a:gd name="T8" fmla="*/ 35 w 2075"/>
                <a:gd name="T9" fmla="*/ 384 h 644"/>
                <a:gd name="T10" fmla="*/ 99 w 2075"/>
                <a:gd name="T11" fmla="*/ 349 h 644"/>
                <a:gd name="T12" fmla="*/ 141 w 2075"/>
                <a:gd name="T13" fmla="*/ 345 h 644"/>
                <a:gd name="T14" fmla="*/ 201 w 2075"/>
                <a:gd name="T15" fmla="*/ 354 h 644"/>
                <a:gd name="T16" fmla="*/ 242 w 2075"/>
                <a:gd name="T17" fmla="*/ 360 h 644"/>
                <a:gd name="T18" fmla="*/ 289 w 2075"/>
                <a:gd name="T19" fmla="*/ 348 h 644"/>
                <a:gd name="T20" fmla="*/ 343 w 2075"/>
                <a:gd name="T21" fmla="*/ 323 h 644"/>
                <a:gd name="T22" fmla="*/ 404 w 2075"/>
                <a:gd name="T23" fmla="*/ 285 h 644"/>
                <a:gd name="T24" fmla="*/ 467 w 2075"/>
                <a:gd name="T25" fmla="*/ 228 h 644"/>
                <a:gd name="T26" fmla="*/ 527 w 2075"/>
                <a:gd name="T27" fmla="*/ 154 h 644"/>
                <a:gd name="T28" fmla="*/ 603 w 2075"/>
                <a:gd name="T29" fmla="*/ 90 h 644"/>
                <a:gd name="T30" fmla="*/ 692 w 2075"/>
                <a:gd name="T31" fmla="*/ 44 h 644"/>
                <a:gd name="T32" fmla="*/ 787 w 2075"/>
                <a:gd name="T33" fmla="*/ 15 h 644"/>
                <a:gd name="T34" fmla="*/ 881 w 2075"/>
                <a:gd name="T35" fmla="*/ 2 h 644"/>
                <a:gd name="T36" fmla="*/ 962 w 2075"/>
                <a:gd name="T37" fmla="*/ 1 h 644"/>
                <a:gd name="T38" fmla="*/ 1031 w 2075"/>
                <a:gd name="T39" fmla="*/ 15 h 644"/>
                <a:gd name="T40" fmla="*/ 1110 w 2075"/>
                <a:gd name="T41" fmla="*/ 38 h 644"/>
                <a:gd name="T42" fmla="*/ 1193 w 2075"/>
                <a:gd name="T43" fmla="*/ 69 h 644"/>
                <a:gd name="T44" fmla="*/ 1268 w 2075"/>
                <a:gd name="T45" fmla="*/ 98 h 644"/>
                <a:gd name="T46" fmla="*/ 1327 w 2075"/>
                <a:gd name="T47" fmla="*/ 121 h 644"/>
                <a:gd name="T48" fmla="*/ 1366 w 2075"/>
                <a:gd name="T49" fmla="*/ 139 h 644"/>
                <a:gd name="T50" fmla="*/ 1422 w 2075"/>
                <a:gd name="T51" fmla="*/ 169 h 644"/>
                <a:gd name="T52" fmla="*/ 1506 w 2075"/>
                <a:gd name="T53" fmla="*/ 212 h 644"/>
                <a:gd name="T54" fmla="*/ 1607 w 2075"/>
                <a:gd name="T55" fmla="*/ 256 h 644"/>
                <a:gd name="T56" fmla="*/ 1706 w 2075"/>
                <a:gd name="T57" fmla="*/ 292 h 644"/>
                <a:gd name="T58" fmla="*/ 1791 w 2075"/>
                <a:gd name="T59" fmla="*/ 311 h 644"/>
                <a:gd name="T60" fmla="*/ 1926 w 2075"/>
                <a:gd name="T61" fmla="*/ 291 h 644"/>
                <a:gd name="T62" fmla="*/ 1969 w 2075"/>
                <a:gd name="T63" fmla="*/ 318 h 644"/>
                <a:gd name="T64" fmla="*/ 2017 w 2075"/>
                <a:gd name="T65" fmla="*/ 354 h 644"/>
                <a:gd name="T66" fmla="*/ 2065 w 2075"/>
                <a:gd name="T67" fmla="*/ 409 h 644"/>
                <a:gd name="T68" fmla="*/ 2070 w 2075"/>
                <a:gd name="T69" fmla="*/ 460 h 644"/>
                <a:gd name="T70" fmla="*/ 2025 w 2075"/>
                <a:gd name="T71" fmla="*/ 505 h 644"/>
                <a:gd name="T72" fmla="*/ 1947 w 2075"/>
                <a:gd name="T73" fmla="*/ 550 h 644"/>
                <a:gd name="T74" fmla="*/ 1859 w 2075"/>
                <a:gd name="T75" fmla="*/ 592 h 644"/>
                <a:gd name="T76" fmla="*/ 1782 w 2075"/>
                <a:gd name="T77" fmla="*/ 624 h 644"/>
                <a:gd name="T78" fmla="*/ 1730 w 2075"/>
                <a:gd name="T79" fmla="*/ 643 h 644"/>
                <a:gd name="T80" fmla="*/ 1693 w 2075"/>
                <a:gd name="T81" fmla="*/ 598 h 644"/>
                <a:gd name="T82" fmla="*/ 1621 w 2075"/>
                <a:gd name="T83" fmla="*/ 514 h 644"/>
                <a:gd name="T84" fmla="*/ 1511 w 2075"/>
                <a:gd name="T85" fmla="*/ 408 h 644"/>
                <a:gd name="T86" fmla="*/ 1364 w 2075"/>
                <a:gd name="T87" fmla="*/ 297 h 644"/>
                <a:gd name="T88" fmla="*/ 1189 w 2075"/>
                <a:gd name="T89" fmla="*/ 202 h 644"/>
                <a:gd name="T90" fmla="*/ 993 w 2075"/>
                <a:gd name="T91" fmla="*/ 139 h 644"/>
                <a:gd name="T92" fmla="*/ 841 w 2075"/>
                <a:gd name="T93" fmla="*/ 118 h 644"/>
                <a:gd name="T94" fmla="*/ 736 w 2075"/>
                <a:gd name="T95" fmla="*/ 126 h 644"/>
                <a:gd name="T96" fmla="*/ 670 w 2075"/>
                <a:gd name="T97" fmla="*/ 154 h 644"/>
                <a:gd name="T98" fmla="*/ 625 w 2075"/>
                <a:gd name="T99" fmla="*/ 204 h 644"/>
                <a:gd name="T100" fmla="*/ 596 w 2075"/>
                <a:gd name="T101" fmla="*/ 247 h 644"/>
                <a:gd name="T102" fmla="*/ 549 w 2075"/>
                <a:gd name="T103" fmla="*/ 320 h 644"/>
                <a:gd name="T104" fmla="*/ 515 w 2075"/>
                <a:gd name="T105" fmla="*/ 388 h 644"/>
                <a:gd name="T106" fmla="*/ 457 w 2075"/>
                <a:gd name="T107" fmla="*/ 456 h 644"/>
                <a:gd name="T108" fmla="*/ 413 w 2075"/>
                <a:gd name="T109" fmla="*/ 494 h 644"/>
                <a:gd name="T110" fmla="*/ 368 w 2075"/>
                <a:gd name="T111" fmla="*/ 525 h 644"/>
                <a:gd name="T112" fmla="*/ 324 w 2075"/>
                <a:gd name="T113" fmla="*/ 553 h 644"/>
                <a:gd name="T114" fmla="*/ 275 w 2075"/>
                <a:gd name="T115" fmla="*/ 553 h 644"/>
                <a:gd name="T116" fmla="*/ 227 w 2075"/>
                <a:gd name="T117" fmla="*/ 576 h 6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075"/>
                <a:gd name="T178" fmla="*/ 0 h 644"/>
                <a:gd name="T179" fmla="*/ 2075 w 2075"/>
                <a:gd name="T180" fmla="*/ 644 h 6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075" h="644">
                  <a:moveTo>
                    <a:pt x="193" y="602"/>
                  </a:moveTo>
                  <a:lnTo>
                    <a:pt x="8" y="639"/>
                  </a:lnTo>
                  <a:lnTo>
                    <a:pt x="8" y="638"/>
                  </a:lnTo>
                  <a:lnTo>
                    <a:pt x="8" y="637"/>
                  </a:lnTo>
                  <a:lnTo>
                    <a:pt x="6" y="633"/>
                  </a:lnTo>
                  <a:lnTo>
                    <a:pt x="6" y="631"/>
                  </a:lnTo>
                  <a:lnTo>
                    <a:pt x="5" y="625"/>
                  </a:lnTo>
                  <a:lnTo>
                    <a:pt x="5" y="619"/>
                  </a:lnTo>
                  <a:lnTo>
                    <a:pt x="4" y="613"/>
                  </a:lnTo>
                  <a:lnTo>
                    <a:pt x="4" y="607"/>
                  </a:lnTo>
                  <a:lnTo>
                    <a:pt x="3" y="603"/>
                  </a:lnTo>
                  <a:lnTo>
                    <a:pt x="3" y="598"/>
                  </a:lnTo>
                  <a:lnTo>
                    <a:pt x="1" y="594"/>
                  </a:lnTo>
                  <a:lnTo>
                    <a:pt x="1" y="590"/>
                  </a:lnTo>
                  <a:lnTo>
                    <a:pt x="1" y="585"/>
                  </a:lnTo>
                  <a:lnTo>
                    <a:pt x="1" y="581"/>
                  </a:lnTo>
                  <a:lnTo>
                    <a:pt x="0" y="576"/>
                  </a:lnTo>
                  <a:lnTo>
                    <a:pt x="0" y="571"/>
                  </a:lnTo>
                  <a:lnTo>
                    <a:pt x="0" y="566"/>
                  </a:lnTo>
                  <a:lnTo>
                    <a:pt x="0" y="561"/>
                  </a:lnTo>
                  <a:lnTo>
                    <a:pt x="0" y="556"/>
                  </a:lnTo>
                  <a:lnTo>
                    <a:pt x="0" y="553"/>
                  </a:lnTo>
                  <a:lnTo>
                    <a:pt x="0" y="546"/>
                  </a:lnTo>
                  <a:lnTo>
                    <a:pt x="0" y="541"/>
                  </a:lnTo>
                  <a:lnTo>
                    <a:pt x="0" y="536"/>
                  </a:lnTo>
                  <a:lnTo>
                    <a:pt x="0" y="531"/>
                  </a:lnTo>
                  <a:lnTo>
                    <a:pt x="0" y="525"/>
                  </a:lnTo>
                  <a:lnTo>
                    <a:pt x="0" y="520"/>
                  </a:lnTo>
                  <a:lnTo>
                    <a:pt x="0" y="514"/>
                  </a:lnTo>
                  <a:lnTo>
                    <a:pt x="0" y="509"/>
                  </a:lnTo>
                  <a:lnTo>
                    <a:pt x="0" y="504"/>
                  </a:lnTo>
                  <a:lnTo>
                    <a:pt x="0" y="497"/>
                  </a:lnTo>
                  <a:lnTo>
                    <a:pt x="0" y="492"/>
                  </a:lnTo>
                  <a:lnTo>
                    <a:pt x="1" y="487"/>
                  </a:lnTo>
                  <a:lnTo>
                    <a:pt x="1" y="481"/>
                  </a:lnTo>
                  <a:lnTo>
                    <a:pt x="1" y="476"/>
                  </a:lnTo>
                  <a:lnTo>
                    <a:pt x="3" y="470"/>
                  </a:lnTo>
                  <a:lnTo>
                    <a:pt x="3" y="465"/>
                  </a:lnTo>
                  <a:lnTo>
                    <a:pt x="4" y="460"/>
                  </a:lnTo>
                  <a:lnTo>
                    <a:pt x="5" y="455"/>
                  </a:lnTo>
                  <a:lnTo>
                    <a:pt x="6" y="448"/>
                  </a:lnTo>
                  <a:lnTo>
                    <a:pt x="8" y="444"/>
                  </a:lnTo>
                  <a:lnTo>
                    <a:pt x="9" y="438"/>
                  </a:lnTo>
                  <a:lnTo>
                    <a:pt x="10" y="433"/>
                  </a:lnTo>
                  <a:lnTo>
                    <a:pt x="11" y="428"/>
                  </a:lnTo>
                  <a:lnTo>
                    <a:pt x="13" y="424"/>
                  </a:lnTo>
                  <a:lnTo>
                    <a:pt x="15" y="419"/>
                  </a:lnTo>
                  <a:lnTo>
                    <a:pt x="16" y="416"/>
                  </a:lnTo>
                  <a:lnTo>
                    <a:pt x="19" y="411"/>
                  </a:lnTo>
                  <a:lnTo>
                    <a:pt x="21" y="407"/>
                  </a:lnTo>
                  <a:lnTo>
                    <a:pt x="23" y="403"/>
                  </a:lnTo>
                  <a:lnTo>
                    <a:pt x="25" y="398"/>
                  </a:lnTo>
                  <a:lnTo>
                    <a:pt x="28" y="394"/>
                  </a:lnTo>
                  <a:lnTo>
                    <a:pt x="30" y="390"/>
                  </a:lnTo>
                  <a:lnTo>
                    <a:pt x="35" y="384"/>
                  </a:lnTo>
                  <a:lnTo>
                    <a:pt x="42" y="378"/>
                  </a:lnTo>
                  <a:lnTo>
                    <a:pt x="48" y="372"/>
                  </a:lnTo>
                  <a:lnTo>
                    <a:pt x="54" y="367"/>
                  </a:lnTo>
                  <a:lnTo>
                    <a:pt x="62" y="362"/>
                  </a:lnTo>
                  <a:lnTo>
                    <a:pt x="68" y="359"/>
                  </a:lnTo>
                  <a:lnTo>
                    <a:pt x="75" y="355"/>
                  </a:lnTo>
                  <a:lnTo>
                    <a:pt x="83" y="353"/>
                  </a:lnTo>
                  <a:lnTo>
                    <a:pt x="87" y="350"/>
                  </a:lnTo>
                  <a:lnTo>
                    <a:pt x="90" y="350"/>
                  </a:lnTo>
                  <a:lnTo>
                    <a:pt x="94" y="349"/>
                  </a:lnTo>
                  <a:lnTo>
                    <a:pt x="99" y="349"/>
                  </a:lnTo>
                  <a:lnTo>
                    <a:pt x="102" y="348"/>
                  </a:lnTo>
                  <a:lnTo>
                    <a:pt x="107" y="346"/>
                  </a:lnTo>
                  <a:lnTo>
                    <a:pt x="111" y="345"/>
                  </a:lnTo>
                  <a:lnTo>
                    <a:pt x="114" y="345"/>
                  </a:lnTo>
                  <a:lnTo>
                    <a:pt x="118" y="345"/>
                  </a:lnTo>
                  <a:lnTo>
                    <a:pt x="122" y="345"/>
                  </a:lnTo>
                  <a:lnTo>
                    <a:pt x="126" y="345"/>
                  </a:lnTo>
                  <a:lnTo>
                    <a:pt x="129" y="345"/>
                  </a:lnTo>
                  <a:lnTo>
                    <a:pt x="133" y="345"/>
                  </a:lnTo>
                  <a:lnTo>
                    <a:pt x="138" y="345"/>
                  </a:lnTo>
                  <a:lnTo>
                    <a:pt x="141" y="345"/>
                  </a:lnTo>
                  <a:lnTo>
                    <a:pt x="146" y="345"/>
                  </a:lnTo>
                  <a:lnTo>
                    <a:pt x="149" y="345"/>
                  </a:lnTo>
                  <a:lnTo>
                    <a:pt x="153" y="345"/>
                  </a:lnTo>
                  <a:lnTo>
                    <a:pt x="157" y="346"/>
                  </a:lnTo>
                  <a:lnTo>
                    <a:pt x="161" y="348"/>
                  </a:lnTo>
                  <a:lnTo>
                    <a:pt x="168" y="348"/>
                  </a:lnTo>
                  <a:lnTo>
                    <a:pt x="175" y="349"/>
                  </a:lnTo>
                  <a:lnTo>
                    <a:pt x="181" y="349"/>
                  </a:lnTo>
                  <a:lnTo>
                    <a:pt x="188" y="350"/>
                  </a:lnTo>
                  <a:lnTo>
                    <a:pt x="195" y="351"/>
                  </a:lnTo>
                  <a:lnTo>
                    <a:pt x="201" y="354"/>
                  </a:lnTo>
                  <a:lnTo>
                    <a:pt x="206" y="354"/>
                  </a:lnTo>
                  <a:lnTo>
                    <a:pt x="211" y="356"/>
                  </a:lnTo>
                  <a:lnTo>
                    <a:pt x="215" y="356"/>
                  </a:lnTo>
                  <a:lnTo>
                    <a:pt x="220" y="359"/>
                  </a:lnTo>
                  <a:lnTo>
                    <a:pt x="222" y="359"/>
                  </a:lnTo>
                  <a:lnTo>
                    <a:pt x="226" y="360"/>
                  </a:lnTo>
                  <a:lnTo>
                    <a:pt x="230" y="362"/>
                  </a:lnTo>
                  <a:lnTo>
                    <a:pt x="231" y="364"/>
                  </a:lnTo>
                  <a:lnTo>
                    <a:pt x="234" y="363"/>
                  </a:lnTo>
                  <a:lnTo>
                    <a:pt x="239" y="362"/>
                  </a:lnTo>
                  <a:lnTo>
                    <a:pt x="242" y="360"/>
                  </a:lnTo>
                  <a:lnTo>
                    <a:pt x="246" y="359"/>
                  </a:lnTo>
                  <a:lnTo>
                    <a:pt x="252" y="358"/>
                  </a:lnTo>
                  <a:lnTo>
                    <a:pt x="259" y="356"/>
                  </a:lnTo>
                  <a:lnTo>
                    <a:pt x="261" y="355"/>
                  </a:lnTo>
                  <a:lnTo>
                    <a:pt x="265" y="354"/>
                  </a:lnTo>
                  <a:lnTo>
                    <a:pt x="269" y="353"/>
                  </a:lnTo>
                  <a:lnTo>
                    <a:pt x="272" y="353"/>
                  </a:lnTo>
                  <a:lnTo>
                    <a:pt x="276" y="350"/>
                  </a:lnTo>
                  <a:lnTo>
                    <a:pt x="280" y="349"/>
                  </a:lnTo>
                  <a:lnTo>
                    <a:pt x="285" y="348"/>
                  </a:lnTo>
                  <a:lnTo>
                    <a:pt x="289" y="348"/>
                  </a:lnTo>
                  <a:lnTo>
                    <a:pt x="293" y="345"/>
                  </a:lnTo>
                  <a:lnTo>
                    <a:pt x="298" y="344"/>
                  </a:lnTo>
                  <a:lnTo>
                    <a:pt x="303" y="341"/>
                  </a:lnTo>
                  <a:lnTo>
                    <a:pt x="308" y="340"/>
                  </a:lnTo>
                  <a:lnTo>
                    <a:pt x="311" y="338"/>
                  </a:lnTo>
                  <a:lnTo>
                    <a:pt x="318" y="336"/>
                  </a:lnTo>
                  <a:lnTo>
                    <a:pt x="323" y="334"/>
                  </a:lnTo>
                  <a:lnTo>
                    <a:pt x="328" y="331"/>
                  </a:lnTo>
                  <a:lnTo>
                    <a:pt x="331" y="329"/>
                  </a:lnTo>
                  <a:lnTo>
                    <a:pt x="338" y="326"/>
                  </a:lnTo>
                  <a:lnTo>
                    <a:pt x="343" y="323"/>
                  </a:lnTo>
                  <a:lnTo>
                    <a:pt x="348" y="321"/>
                  </a:lnTo>
                  <a:lnTo>
                    <a:pt x="353" y="318"/>
                  </a:lnTo>
                  <a:lnTo>
                    <a:pt x="359" y="315"/>
                  </a:lnTo>
                  <a:lnTo>
                    <a:pt x="364" y="311"/>
                  </a:lnTo>
                  <a:lnTo>
                    <a:pt x="370" y="309"/>
                  </a:lnTo>
                  <a:lnTo>
                    <a:pt x="375" y="304"/>
                  </a:lnTo>
                  <a:lnTo>
                    <a:pt x="382" y="300"/>
                  </a:lnTo>
                  <a:lnTo>
                    <a:pt x="387" y="296"/>
                  </a:lnTo>
                  <a:lnTo>
                    <a:pt x="393" y="294"/>
                  </a:lnTo>
                  <a:lnTo>
                    <a:pt x="399" y="289"/>
                  </a:lnTo>
                  <a:lnTo>
                    <a:pt x="404" y="285"/>
                  </a:lnTo>
                  <a:lnTo>
                    <a:pt x="411" y="281"/>
                  </a:lnTo>
                  <a:lnTo>
                    <a:pt x="417" y="276"/>
                  </a:lnTo>
                  <a:lnTo>
                    <a:pt x="422" y="271"/>
                  </a:lnTo>
                  <a:lnTo>
                    <a:pt x="428" y="266"/>
                  </a:lnTo>
                  <a:lnTo>
                    <a:pt x="433" y="261"/>
                  </a:lnTo>
                  <a:lnTo>
                    <a:pt x="439" y="256"/>
                  </a:lnTo>
                  <a:lnTo>
                    <a:pt x="444" y="251"/>
                  </a:lnTo>
                  <a:lnTo>
                    <a:pt x="451" y="245"/>
                  </a:lnTo>
                  <a:lnTo>
                    <a:pt x="456" y="240"/>
                  </a:lnTo>
                  <a:lnTo>
                    <a:pt x="462" y="235"/>
                  </a:lnTo>
                  <a:lnTo>
                    <a:pt x="467" y="228"/>
                  </a:lnTo>
                  <a:lnTo>
                    <a:pt x="473" y="222"/>
                  </a:lnTo>
                  <a:lnTo>
                    <a:pt x="478" y="216"/>
                  </a:lnTo>
                  <a:lnTo>
                    <a:pt x="485" y="209"/>
                  </a:lnTo>
                  <a:lnTo>
                    <a:pt x="490" y="202"/>
                  </a:lnTo>
                  <a:lnTo>
                    <a:pt x="495" y="196"/>
                  </a:lnTo>
                  <a:lnTo>
                    <a:pt x="501" y="189"/>
                  </a:lnTo>
                  <a:lnTo>
                    <a:pt x="506" y="183"/>
                  </a:lnTo>
                  <a:lnTo>
                    <a:pt x="510" y="174"/>
                  </a:lnTo>
                  <a:lnTo>
                    <a:pt x="516" y="168"/>
                  </a:lnTo>
                  <a:lnTo>
                    <a:pt x="521" y="160"/>
                  </a:lnTo>
                  <a:lnTo>
                    <a:pt x="527" y="154"/>
                  </a:lnTo>
                  <a:lnTo>
                    <a:pt x="532" y="148"/>
                  </a:lnTo>
                  <a:lnTo>
                    <a:pt x="540" y="140"/>
                  </a:lnTo>
                  <a:lnTo>
                    <a:pt x="546" y="134"/>
                  </a:lnTo>
                  <a:lnTo>
                    <a:pt x="552" y="129"/>
                  </a:lnTo>
                  <a:lnTo>
                    <a:pt x="559" y="123"/>
                  </a:lnTo>
                  <a:lnTo>
                    <a:pt x="565" y="116"/>
                  </a:lnTo>
                  <a:lnTo>
                    <a:pt x="572" y="110"/>
                  </a:lnTo>
                  <a:lnTo>
                    <a:pt x="580" y="105"/>
                  </a:lnTo>
                  <a:lnTo>
                    <a:pt x="588" y="100"/>
                  </a:lnTo>
                  <a:lnTo>
                    <a:pt x="595" y="95"/>
                  </a:lnTo>
                  <a:lnTo>
                    <a:pt x="603" y="90"/>
                  </a:lnTo>
                  <a:lnTo>
                    <a:pt x="610" y="85"/>
                  </a:lnTo>
                  <a:lnTo>
                    <a:pt x="618" y="80"/>
                  </a:lnTo>
                  <a:lnTo>
                    <a:pt x="625" y="76"/>
                  </a:lnTo>
                  <a:lnTo>
                    <a:pt x="633" y="71"/>
                  </a:lnTo>
                  <a:lnTo>
                    <a:pt x="642" y="67"/>
                  </a:lnTo>
                  <a:lnTo>
                    <a:pt x="649" y="62"/>
                  </a:lnTo>
                  <a:lnTo>
                    <a:pt x="658" y="59"/>
                  </a:lnTo>
                  <a:lnTo>
                    <a:pt x="667" y="55"/>
                  </a:lnTo>
                  <a:lnTo>
                    <a:pt x="675" y="51"/>
                  </a:lnTo>
                  <a:lnTo>
                    <a:pt x="683" y="47"/>
                  </a:lnTo>
                  <a:lnTo>
                    <a:pt x="692" y="44"/>
                  </a:lnTo>
                  <a:lnTo>
                    <a:pt x="701" y="40"/>
                  </a:lnTo>
                  <a:lnTo>
                    <a:pt x="709" y="37"/>
                  </a:lnTo>
                  <a:lnTo>
                    <a:pt x="717" y="33"/>
                  </a:lnTo>
                  <a:lnTo>
                    <a:pt x="727" y="31"/>
                  </a:lnTo>
                  <a:lnTo>
                    <a:pt x="736" y="28"/>
                  </a:lnTo>
                  <a:lnTo>
                    <a:pt x="744" y="27"/>
                  </a:lnTo>
                  <a:lnTo>
                    <a:pt x="753" y="23"/>
                  </a:lnTo>
                  <a:lnTo>
                    <a:pt x="761" y="21"/>
                  </a:lnTo>
                  <a:lnTo>
                    <a:pt x="770" y="18"/>
                  </a:lnTo>
                  <a:lnTo>
                    <a:pt x="778" y="17"/>
                  </a:lnTo>
                  <a:lnTo>
                    <a:pt x="787" y="15"/>
                  </a:lnTo>
                  <a:lnTo>
                    <a:pt x="796" y="12"/>
                  </a:lnTo>
                  <a:lnTo>
                    <a:pt x="805" y="11"/>
                  </a:lnTo>
                  <a:lnTo>
                    <a:pt x="813" y="10"/>
                  </a:lnTo>
                  <a:lnTo>
                    <a:pt x="821" y="7"/>
                  </a:lnTo>
                  <a:lnTo>
                    <a:pt x="830" y="7"/>
                  </a:lnTo>
                  <a:lnTo>
                    <a:pt x="839" y="6"/>
                  </a:lnTo>
                  <a:lnTo>
                    <a:pt x="847" y="5"/>
                  </a:lnTo>
                  <a:lnTo>
                    <a:pt x="855" y="3"/>
                  </a:lnTo>
                  <a:lnTo>
                    <a:pt x="864" y="2"/>
                  </a:lnTo>
                  <a:lnTo>
                    <a:pt x="872" y="2"/>
                  </a:lnTo>
                  <a:lnTo>
                    <a:pt x="881" y="2"/>
                  </a:lnTo>
                  <a:lnTo>
                    <a:pt x="888" y="1"/>
                  </a:lnTo>
                  <a:lnTo>
                    <a:pt x="896" y="1"/>
                  </a:lnTo>
                  <a:lnTo>
                    <a:pt x="904" y="0"/>
                  </a:lnTo>
                  <a:lnTo>
                    <a:pt x="911" y="0"/>
                  </a:lnTo>
                  <a:lnTo>
                    <a:pt x="919" y="0"/>
                  </a:lnTo>
                  <a:lnTo>
                    <a:pt x="926" y="0"/>
                  </a:lnTo>
                  <a:lnTo>
                    <a:pt x="934" y="0"/>
                  </a:lnTo>
                  <a:lnTo>
                    <a:pt x="941" y="1"/>
                  </a:lnTo>
                  <a:lnTo>
                    <a:pt x="949" y="1"/>
                  </a:lnTo>
                  <a:lnTo>
                    <a:pt x="955" y="1"/>
                  </a:lnTo>
                  <a:lnTo>
                    <a:pt x="962" y="1"/>
                  </a:lnTo>
                  <a:lnTo>
                    <a:pt x="969" y="2"/>
                  </a:lnTo>
                  <a:lnTo>
                    <a:pt x="975" y="2"/>
                  </a:lnTo>
                  <a:lnTo>
                    <a:pt x="982" y="5"/>
                  </a:lnTo>
                  <a:lnTo>
                    <a:pt x="988" y="5"/>
                  </a:lnTo>
                  <a:lnTo>
                    <a:pt x="994" y="7"/>
                  </a:lnTo>
                  <a:lnTo>
                    <a:pt x="999" y="7"/>
                  </a:lnTo>
                  <a:lnTo>
                    <a:pt x="1006" y="10"/>
                  </a:lnTo>
                  <a:lnTo>
                    <a:pt x="1012" y="10"/>
                  </a:lnTo>
                  <a:lnTo>
                    <a:pt x="1018" y="12"/>
                  </a:lnTo>
                  <a:lnTo>
                    <a:pt x="1024" y="13"/>
                  </a:lnTo>
                  <a:lnTo>
                    <a:pt x="1031" y="15"/>
                  </a:lnTo>
                  <a:lnTo>
                    <a:pt x="1038" y="17"/>
                  </a:lnTo>
                  <a:lnTo>
                    <a:pt x="1044" y="18"/>
                  </a:lnTo>
                  <a:lnTo>
                    <a:pt x="1051" y="21"/>
                  </a:lnTo>
                  <a:lnTo>
                    <a:pt x="1058" y="22"/>
                  </a:lnTo>
                  <a:lnTo>
                    <a:pt x="1066" y="25"/>
                  </a:lnTo>
                  <a:lnTo>
                    <a:pt x="1073" y="27"/>
                  </a:lnTo>
                  <a:lnTo>
                    <a:pt x="1080" y="28"/>
                  </a:lnTo>
                  <a:lnTo>
                    <a:pt x="1088" y="32"/>
                  </a:lnTo>
                  <a:lnTo>
                    <a:pt x="1095" y="33"/>
                  </a:lnTo>
                  <a:lnTo>
                    <a:pt x="1102" y="37"/>
                  </a:lnTo>
                  <a:lnTo>
                    <a:pt x="1110" y="38"/>
                  </a:lnTo>
                  <a:lnTo>
                    <a:pt x="1117" y="41"/>
                  </a:lnTo>
                  <a:lnTo>
                    <a:pt x="1125" y="44"/>
                  </a:lnTo>
                  <a:lnTo>
                    <a:pt x="1132" y="46"/>
                  </a:lnTo>
                  <a:lnTo>
                    <a:pt x="1140" y="49"/>
                  </a:lnTo>
                  <a:lnTo>
                    <a:pt x="1147" y="51"/>
                  </a:lnTo>
                  <a:lnTo>
                    <a:pt x="1155" y="55"/>
                  </a:lnTo>
                  <a:lnTo>
                    <a:pt x="1162" y="57"/>
                  </a:lnTo>
                  <a:lnTo>
                    <a:pt x="1170" y="60"/>
                  </a:lnTo>
                  <a:lnTo>
                    <a:pt x="1177" y="62"/>
                  </a:lnTo>
                  <a:lnTo>
                    <a:pt x="1185" y="65"/>
                  </a:lnTo>
                  <a:lnTo>
                    <a:pt x="1193" y="69"/>
                  </a:lnTo>
                  <a:lnTo>
                    <a:pt x="1200" y="71"/>
                  </a:lnTo>
                  <a:lnTo>
                    <a:pt x="1208" y="74"/>
                  </a:lnTo>
                  <a:lnTo>
                    <a:pt x="1214" y="76"/>
                  </a:lnTo>
                  <a:lnTo>
                    <a:pt x="1223" y="80"/>
                  </a:lnTo>
                  <a:lnTo>
                    <a:pt x="1229" y="82"/>
                  </a:lnTo>
                  <a:lnTo>
                    <a:pt x="1235" y="85"/>
                  </a:lnTo>
                  <a:lnTo>
                    <a:pt x="1241" y="87"/>
                  </a:lnTo>
                  <a:lnTo>
                    <a:pt x="1249" y="90"/>
                  </a:lnTo>
                  <a:lnTo>
                    <a:pt x="1255" y="93"/>
                  </a:lnTo>
                  <a:lnTo>
                    <a:pt x="1262" y="95"/>
                  </a:lnTo>
                  <a:lnTo>
                    <a:pt x="1268" y="98"/>
                  </a:lnTo>
                  <a:lnTo>
                    <a:pt x="1274" y="100"/>
                  </a:lnTo>
                  <a:lnTo>
                    <a:pt x="1280" y="103"/>
                  </a:lnTo>
                  <a:lnTo>
                    <a:pt x="1285" y="105"/>
                  </a:lnTo>
                  <a:lnTo>
                    <a:pt x="1292" y="106"/>
                  </a:lnTo>
                  <a:lnTo>
                    <a:pt x="1297" y="110"/>
                  </a:lnTo>
                  <a:lnTo>
                    <a:pt x="1302" y="111"/>
                  </a:lnTo>
                  <a:lnTo>
                    <a:pt x="1308" y="114"/>
                  </a:lnTo>
                  <a:lnTo>
                    <a:pt x="1313" y="116"/>
                  </a:lnTo>
                  <a:lnTo>
                    <a:pt x="1318" y="119"/>
                  </a:lnTo>
                  <a:lnTo>
                    <a:pt x="1322" y="120"/>
                  </a:lnTo>
                  <a:lnTo>
                    <a:pt x="1327" y="121"/>
                  </a:lnTo>
                  <a:lnTo>
                    <a:pt x="1331" y="123"/>
                  </a:lnTo>
                  <a:lnTo>
                    <a:pt x="1334" y="125"/>
                  </a:lnTo>
                  <a:lnTo>
                    <a:pt x="1341" y="128"/>
                  </a:lnTo>
                  <a:lnTo>
                    <a:pt x="1347" y="131"/>
                  </a:lnTo>
                  <a:lnTo>
                    <a:pt x="1352" y="133"/>
                  </a:lnTo>
                  <a:lnTo>
                    <a:pt x="1356" y="134"/>
                  </a:lnTo>
                  <a:lnTo>
                    <a:pt x="1357" y="135"/>
                  </a:lnTo>
                  <a:lnTo>
                    <a:pt x="1358" y="137"/>
                  </a:lnTo>
                  <a:lnTo>
                    <a:pt x="1359" y="137"/>
                  </a:lnTo>
                  <a:lnTo>
                    <a:pt x="1362" y="138"/>
                  </a:lnTo>
                  <a:lnTo>
                    <a:pt x="1366" y="139"/>
                  </a:lnTo>
                  <a:lnTo>
                    <a:pt x="1372" y="143"/>
                  </a:lnTo>
                  <a:lnTo>
                    <a:pt x="1375" y="144"/>
                  </a:lnTo>
                  <a:lnTo>
                    <a:pt x="1380" y="147"/>
                  </a:lnTo>
                  <a:lnTo>
                    <a:pt x="1383" y="149"/>
                  </a:lnTo>
                  <a:lnTo>
                    <a:pt x="1388" y="152"/>
                  </a:lnTo>
                  <a:lnTo>
                    <a:pt x="1392" y="154"/>
                  </a:lnTo>
                  <a:lnTo>
                    <a:pt x="1398" y="157"/>
                  </a:lnTo>
                  <a:lnTo>
                    <a:pt x="1403" y="160"/>
                  </a:lnTo>
                  <a:lnTo>
                    <a:pt x="1410" y="163"/>
                  </a:lnTo>
                  <a:lnTo>
                    <a:pt x="1415" y="165"/>
                  </a:lnTo>
                  <a:lnTo>
                    <a:pt x="1422" y="169"/>
                  </a:lnTo>
                  <a:lnTo>
                    <a:pt x="1428" y="172"/>
                  </a:lnTo>
                  <a:lnTo>
                    <a:pt x="1435" y="177"/>
                  </a:lnTo>
                  <a:lnTo>
                    <a:pt x="1441" y="179"/>
                  </a:lnTo>
                  <a:lnTo>
                    <a:pt x="1450" y="183"/>
                  </a:lnTo>
                  <a:lnTo>
                    <a:pt x="1456" y="188"/>
                  </a:lnTo>
                  <a:lnTo>
                    <a:pt x="1465" y="192"/>
                  </a:lnTo>
                  <a:lnTo>
                    <a:pt x="1472" y="196"/>
                  </a:lnTo>
                  <a:lnTo>
                    <a:pt x="1480" y="199"/>
                  </a:lnTo>
                  <a:lnTo>
                    <a:pt x="1489" y="203"/>
                  </a:lnTo>
                  <a:lnTo>
                    <a:pt x="1498" y="207"/>
                  </a:lnTo>
                  <a:lnTo>
                    <a:pt x="1506" y="212"/>
                  </a:lnTo>
                  <a:lnTo>
                    <a:pt x="1515" y="216"/>
                  </a:lnTo>
                  <a:lnTo>
                    <a:pt x="1524" y="221"/>
                  </a:lnTo>
                  <a:lnTo>
                    <a:pt x="1534" y="225"/>
                  </a:lnTo>
                  <a:lnTo>
                    <a:pt x="1541" y="228"/>
                  </a:lnTo>
                  <a:lnTo>
                    <a:pt x="1550" y="232"/>
                  </a:lnTo>
                  <a:lnTo>
                    <a:pt x="1559" y="236"/>
                  </a:lnTo>
                  <a:lnTo>
                    <a:pt x="1569" y="240"/>
                  </a:lnTo>
                  <a:lnTo>
                    <a:pt x="1578" y="243"/>
                  </a:lnTo>
                  <a:lnTo>
                    <a:pt x="1587" y="248"/>
                  </a:lnTo>
                  <a:lnTo>
                    <a:pt x="1597" y="252"/>
                  </a:lnTo>
                  <a:lnTo>
                    <a:pt x="1607" y="256"/>
                  </a:lnTo>
                  <a:lnTo>
                    <a:pt x="1614" y="260"/>
                  </a:lnTo>
                  <a:lnTo>
                    <a:pt x="1624" y="263"/>
                  </a:lnTo>
                  <a:lnTo>
                    <a:pt x="1633" y="267"/>
                  </a:lnTo>
                  <a:lnTo>
                    <a:pt x="1643" y="271"/>
                  </a:lnTo>
                  <a:lnTo>
                    <a:pt x="1652" y="275"/>
                  </a:lnTo>
                  <a:lnTo>
                    <a:pt x="1662" y="277"/>
                  </a:lnTo>
                  <a:lnTo>
                    <a:pt x="1671" y="281"/>
                  </a:lnTo>
                  <a:lnTo>
                    <a:pt x="1681" y="285"/>
                  </a:lnTo>
                  <a:lnTo>
                    <a:pt x="1688" y="287"/>
                  </a:lnTo>
                  <a:lnTo>
                    <a:pt x="1697" y="290"/>
                  </a:lnTo>
                  <a:lnTo>
                    <a:pt x="1706" y="292"/>
                  </a:lnTo>
                  <a:lnTo>
                    <a:pt x="1715" y="295"/>
                  </a:lnTo>
                  <a:lnTo>
                    <a:pt x="1723" y="297"/>
                  </a:lnTo>
                  <a:lnTo>
                    <a:pt x="1731" y="300"/>
                  </a:lnTo>
                  <a:lnTo>
                    <a:pt x="1740" y="301"/>
                  </a:lnTo>
                  <a:lnTo>
                    <a:pt x="1749" y="305"/>
                  </a:lnTo>
                  <a:lnTo>
                    <a:pt x="1755" y="306"/>
                  </a:lnTo>
                  <a:lnTo>
                    <a:pt x="1764" y="307"/>
                  </a:lnTo>
                  <a:lnTo>
                    <a:pt x="1770" y="309"/>
                  </a:lnTo>
                  <a:lnTo>
                    <a:pt x="1777" y="310"/>
                  </a:lnTo>
                  <a:lnTo>
                    <a:pt x="1785" y="310"/>
                  </a:lnTo>
                  <a:lnTo>
                    <a:pt x="1791" y="311"/>
                  </a:lnTo>
                  <a:lnTo>
                    <a:pt x="1798" y="311"/>
                  </a:lnTo>
                  <a:lnTo>
                    <a:pt x="1805" y="311"/>
                  </a:lnTo>
                  <a:lnTo>
                    <a:pt x="1889" y="274"/>
                  </a:lnTo>
                  <a:lnTo>
                    <a:pt x="1892" y="275"/>
                  </a:lnTo>
                  <a:lnTo>
                    <a:pt x="1898" y="277"/>
                  </a:lnTo>
                  <a:lnTo>
                    <a:pt x="1902" y="279"/>
                  </a:lnTo>
                  <a:lnTo>
                    <a:pt x="1905" y="281"/>
                  </a:lnTo>
                  <a:lnTo>
                    <a:pt x="1912" y="284"/>
                  </a:lnTo>
                  <a:lnTo>
                    <a:pt x="1919" y="289"/>
                  </a:lnTo>
                  <a:lnTo>
                    <a:pt x="1922" y="290"/>
                  </a:lnTo>
                  <a:lnTo>
                    <a:pt x="1926" y="291"/>
                  </a:lnTo>
                  <a:lnTo>
                    <a:pt x="1928" y="294"/>
                  </a:lnTo>
                  <a:lnTo>
                    <a:pt x="1933" y="295"/>
                  </a:lnTo>
                  <a:lnTo>
                    <a:pt x="1937" y="297"/>
                  </a:lnTo>
                  <a:lnTo>
                    <a:pt x="1941" y="300"/>
                  </a:lnTo>
                  <a:lnTo>
                    <a:pt x="1944" y="302"/>
                  </a:lnTo>
                  <a:lnTo>
                    <a:pt x="1949" y="305"/>
                  </a:lnTo>
                  <a:lnTo>
                    <a:pt x="1953" y="307"/>
                  </a:lnTo>
                  <a:lnTo>
                    <a:pt x="1957" y="310"/>
                  </a:lnTo>
                  <a:lnTo>
                    <a:pt x="1961" y="312"/>
                  </a:lnTo>
                  <a:lnTo>
                    <a:pt x="1966" y="315"/>
                  </a:lnTo>
                  <a:lnTo>
                    <a:pt x="1969" y="318"/>
                  </a:lnTo>
                  <a:lnTo>
                    <a:pt x="1974" y="321"/>
                  </a:lnTo>
                  <a:lnTo>
                    <a:pt x="1980" y="325"/>
                  </a:lnTo>
                  <a:lnTo>
                    <a:pt x="1983" y="328"/>
                  </a:lnTo>
                  <a:lnTo>
                    <a:pt x="1988" y="330"/>
                  </a:lnTo>
                  <a:lnTo>
                    <a:pt x="1992" y="334"/>
                  </a:lnTo>
                  <a:lnTo>
                    <a:pt x="1997" y="336"/>
                  </a:lnTo>
                  <a:lnTo>
                    <a:pt x="2001" y="340"/>
                  </a:lnTo>
                  <a:lnTo>
                    <a:pt x="2005" y="343"/>
                  </a:lnTo>
                  <a:lnTo>
                    <a:pt x="2010" y="346"/>
                  </a:lnTo>
                  <a:lnTo>
                    <a:pt x="2013" y="349"/>
                  </a:lnTo>
                  <a:lnTo>
                    <a:pt x="2017" y="354"/>
                  </a:lnTo>
                  <a:lnTo>
                    <a:pt x="2021" y="356"/>
                  </a:lnTo>
                  <a:lnTo>
                    <a:pt x="2026" y="360"/>
                  </a:lnTo>
                  <a:lnTo>
                    <a:pt x="2028" y="364"/>
                  </a:lnTo>
                  <a:lnTo>
                    <a:pt x="2033" y="368"/>
                  </a:lnTo>
                  <a:lnTo>
                    <a:pt x="2040" y="375"/>
                  </a:lnTo>
                  <a:lnTo>
                    <a:pt x="2047" y="383"/>
                  </a:lnTo>
                  <a:lnTo>
                    <a:pt x="2054" y="389"/>
                  </a:lnTo>
                  <a:lnTo>
                    <a:pt x="2059" y="398"/>
                  </a:lnTo>
                  <a:lnTo>
                    <a:pt x="2061" y="400"/>
                  </a:lnTo>
                  <a:lnTo>
                    <a:pt x="2062" y="406"/>
                  </a:lnTo>
                  <a:lnTo>
                    <a:pt x="2065" y="409"/>
                  </a:lnTo>
                  <a:lnTo>
                    <a:pt x="2067" y="413"/>
                  </a:lnTo>
                  <a:lnTo>
                    <a:pt x="2070" y="417"/>
                  </a:lnTo>
                  <a:lnTo>
                    <a:pt x="2071" y="421"/>
                  </a:lnTo>
                  <a:lnTo>
                    <a:pt x="2071" y="424"/>
                  </a:lnTo>
                  <a:lnTo>
                    <a:pt x="2072" y="428"/>
                  </a:lnTo>
                  <a:lnTo>
                    <a:pt x="2074" y="432"/>
                  </a:lnTo>
                  <a:lnTo>
                    <a:pt x="2075" y="436"/>
                  </a:lnTo>
                  <a:lnTo>
                    <a:pt x="2075" y="439"/>
                  </a:lnTo>
                  <a:lnTo>
                    <a:pt x="2075" y="444"/>
                  </a:lnTo>
                  <a:lnTo>
                    <a:pt x="2072" y="451"/>
                  </a:lnTo>
                  <a:lnTo>
                    <a:pt x="2070" y="460"/>
                  </a:lnTo>
                  <a:lnTo>
                    <a:pt x="2066" y="463"/>
                  </a:lnTo>
                  <a:lnTo>
                    <a:pt x="2065" y="467"/>
                  </a:lnTo>
                  <a:lnTo>
                    <a:pt x="2061" y="471"/>
                  </a:lnTo>
                  <a:lnTo>
                    <a:pt x="2059" y="476"/>
                  </a:lnTo>
                  <a:lnTo>
                    <a:pt x="2054" y="478"/>
                  </a:lnTo>
                  <a:lnTo>
                    <a:pt x="2050" y="483"/>
                  </a:lnTo>
                  <a:lnTo>
                    <a:pt x="2045" y="487"/>
                  </a:lnTo>
                  <a:lnTo>
                    <a:pt x="2040" y="492"/>
                  </a:lnTo>
                  <a:lnTo>
                    <a:pt x="2035" y="496"/>
                  </a:lnTo>
                  <a:lnTo>
                    <a:pt x="2030" y="500"/>
                  </a:lnTo>
                  <a:lnTo>
                    <a:pt x="2025" y="505"/>
                  </a:lnTo>
                  <a:lnTo>
                    <a:pt x="2018" y="509"/>
                  </a:lnTo>
                  <a:lnTo>
                    <a:pt x="2011" y="512"/>
                  </a:lnTo>
                  <a:lnTo>
                    <a:pt x="2005" y="516"/>
                  </a:lnTo>
                  <a:lnTo>
                    <a:pt x="1998" y="521"/>
                  </a:lnTo>
                  <a:lnTo>
                    <a:pt x="1992" y="525"/>
                  </a:lnTo>
                  <a:lnTo>
                    <a:pt x="1983" y="530"/>
                  </a:lnTo>
                  <a:lnTo>
                    <a:pt x="1977" y="534"/>
                  </a:lnTo>
                  <a:lnTo>
                    <a:pt x="1969" y="537"/>
                  </a:lnTo>
                  <a:lnTo>
                    <a:pt x="1963" y="543"/>
                  </a:lnTo>
                  <a:lnTo>
                    <a:pt x="1954" y="545"/>
                  </a:lnTo>
                  <a:lnTo>
                    <a:pt x="1947" y="550"/>
                  </a:lnTo>
                  <a:lnTo>
                    <a:pt x="1939" y="554"/>
                  </a:lnTo>
                  <a:lnTo>
                    <a:pt x="1932" y="559"/>
                  </a:lnTo>
                  <a:lnTo>
                    <a:pt x="1923" y="561"/>
                  </a:lnTo>
                  <a:lnTo>
                    <a:pt x="1915" y="566"/>
                  </a:lnTo>
                  <a:lnTo>
                    <a:pt x="1908" y="570"/>
                  </a:lnTo>
                  <a:lnTo>
                    <a:pt x="1899" y="574"/>
                  </a:lnTo>
                  <a:lnTo>
                    <a:pt x="1892" y="576"/>
                  </a:lnTo>
                  <a:lnTo>
                    <a:pt x="1883" y="581"/>
                  </a:lnTo>
                  <a:lnTo>
                    <a:pt x="1875" y="584"/>
                  </a:lnTo>
                  <a:lnTo>
                    <a:pt x="1867" y="588"/>
                  </a:lnTo>
                  <a:lnTo>
                    <a:pt x="1859" y="592"/>
                  </a:lnTo>
                  <a:lnTo>
                    <a:pt x="1851" y="594"/>
                  </a:lnTo>
                  <a:lnTo>
                    <a:pt x="1844" y="598"/>
                  </a:lnTo>
                  <a:lnTo>
                    <a:pt x="1836" y="602"/>
                  </a:lnTo>
                  <a:lnTo>
                    <a:pt x="1828" y="604"/>
                  </a:lnTo>
                  <a:lnTo>
                    <a:pt x="1821" y="608"/>
                  </a:lnTo>
                  <a:lnTo>
                    <a:pt x="1814" y="610"/>
                  </a:lnTo>
                  <a:lnTo>
                    <a:pt x="1808" y="613"/>
                  </a:lnTo>
                  <a:lnTo>
                    <a:pt x="1801" y="615"/>
                  </a:lnTo>
                  <a:lnTo>
                    <a:pt x="1794" y="618"/>
                  </a:lnTo>
                  <a:lnTo>
                    <a:pt x="1787" y="620"/>
                  </a:lnTo>
                  <a:lnTo>
                    <a:pt x="1782" y="624"/>
                  </a:lnTo>
                  <a:lnTo>
                    <a:pt x="1776" y="625"/>
                  </a:lnTo>
                  <a:lnTo>
                    <a:pt x="1770" y="628"/>
                  </a:lnTo>
                  <a:lnTo>
                    <a:pt x="1765" y="631"/>
                  </a:lnTo>
                  <a:lnTo>
                    <a:pt x="1760" y="632"/>
                  </a:lnTo>
                  <a:lnTo>
                    <a:pt x="1755" y="633"/>
                  </a:lnTo>
                  <a:lnTo>
                    <a:pt x="1750" y="636"/>
                  </a:lnTo>
                  <a:lnTo>
                    <a:pt x="1746" y="637"/>
                  </a:lnTo>
                  <a:lnTo>
                    <a:pt x="1744" y="638"/>
                  </a:lnTo>
                  <a:lnTo>
                    <a:pt x="1737" y="641"/>
                  </a:lnTo>
                  <a:lnTo>
                    <a:pt x="1732" y="642"/>
                  </a:lnTo>
                  <a:lnTo>
                    <a:pt x="1730" y="643"/>
                  </a:lnTo>
                  <a:lnTo>
                    <a:pt x="1730" y="644"/>
                  </a:lnTo>
                  <a:lnTo>
                    <a:pt x="1728" y="643"/>
                  </a:lnTo>
                  <a:lnTo>
                    <a:pt x="1726" y="641"/>
                  </a:lnTo>
                  <a:lnTo>
                    <a:pt x="1721" y="634"/>
                  </a:lnTo>
                  <a:lnTo>
                    <a:pt x="1717" y="628"/>
                  </a:lnTo>
                  <a:lnTo>
                    <a:pt x="1713" y="624"/>
                  </a:lnTo>
                  <a:lnTo>
                    <a:pt x="1711" y="619"/>
                  </a:lnTo>
                  <a:lnTo>
                    <a:pt x="1707" y="614"/>
                  </a:lnTo>
                  <a:lnTo>
                    <a:pt x="1703" y="609"/>
                  </a:lnTo>
                  <a:lnTo>
                    <a:pt x="1698" y="603"/>
                  </a:lnTo>
                  <a:lnTo>
                    <a:pt x="1693" y="598"/>
                  </a:lnTo>
                  <a:lnTo>
                    <a:pt x="1688" y="592"/>
                  </a:lnTo>
                  <a:lnTo>
                    <a:pt x="1685" y="585"/>
                  </a:lnTo>
                  <a:lnTo>
                    <a:pt x="1678" y="578"/>
                  </a:lnTo>
                  <a:lnTo>
                    <a:pt x="1671" y="570"/>
                  </a:lnTo>
                  <a:lnTo>
                    <a:pt x="1664" y="564"/>
                  </a:lnTo>
                  <a:lnTo>
                    <a:pt x="1658" y="556"/>
                  </a:lnTo>
                  <a:lnTo>
                    <a:pt x="1651" y="548"/>
                  </a:lnTo>
                  <a:lnTo>
                    <a:pt x="1643" y="539"/>
                  </a:lnTo>
                  <a:lnTo>
                    <a:pt x="1636" y="531"/>
                  </a:lnTo>
                  <a:lnTo>
                    <a:pt x="1629" y="522"/>
                  </a:lnTo>
                  <a:lnTo>
                    <a:pt x="1621" y="514"/>
                  </a:lnTo>
                  <a:lnTo>
                    <a:pt x="1612" y="505"/>
                  </a:lnTo>
                  <a:lnTo>
                    <a:pt x="1603" y="495"/>
                  </a:lnTo>
                  <a:lnTo>
                    <a:pt x="1594" y="487"/>
                  </a:lnTo>
                  <a:lnTo>
                    <a:pt x="1584" y="477"/>
                  </a:lnTo>
                  <a:lnTo>
                    <a:pt x="1575" y="467"/>
                  </a:lnTo>
                  <a:lnTo>
                    <a:pt x="1565" y="458"/>
                  </a:lnTo>
                  <a:lnTo>
                    <a:pt x="1555" y="448"/>
                  </a:lnTo>
                  <a:lnTo>
                    <a:pt x="1544" y="438"/>
                  </a:lnTo>
                  <a:lnTo>
                    <a:pt x="1534" y="428"/>
                  </a:lnTo>
                  <a:lnTo>
                    <a:pt x="1523" y="417"/>
                  </a:lnTo>
                  <a:lnTo>
                    <a:pt x="1511" y="408"/>
                  </a:lnTo>
                  <a:lnTo>
                    <a:pt x="1499" y="397"/>
                  </a:lnTo>
                  <a:lnTo>
                    <a:pt x="1486" y="387"/>
                  </a:lnTo>
                  <a:lnTo>
                    <a:pt x="1474" y="377"/>
                  </a:lnTo>
                  <a:lnTo>
                    <a:pt x="1462" y="367"/>
                  </a:lnTo>
                  <a:lnTo>
                    <a:pt x="1449" y="356"/>
                  </a:lnTo>
                  <a:lnTo>
                    <a:pt x="1435" y="346"/>
                  </a:lnTo>
                  <a:lnTo>
                    <a:pt x="1422" y="336"/>
                  </a:lnTo>
                  <a:lnTo>
                    <a:pt x="1408" y="326"/>
                  </a:lnTo>
                  <a:lnTo>
                    <a:pt x="1395" y="316"/>
                  </a:lnTo>
                  <a:lnTo>
                    <a:pt x="1380" y="307"/>
                  </a:lnTo>
                  <a:lnTo>
                    <a:pt x="1364" y="297"/>
                  </a:lnTo>
                  <a:lnTo>
                    <a:pt x="1351" y="289"/>
                  </a:lnTo>
                  <a:lnTo>
                    <a:pt x="1336" y="279"/>
                  </a:lnTo>
                  <a:lnTo>
                    <a:pt x="1321" y="270"/>
                  </a:lnTo>
                  <a:lnTo>
                    <a:pt x="1305" y="260"/>
                  </a:lnTo>
                  <a:lnTo>
                    <a:pt x="1289" y="251"/>
                  </a:lnTo>
                  <a:lnTo>
                    <a:pt x="1273" y="242"/>
                  </a:lnTo>
                  <a:lnTo>
                    <a:pt x="1257" y="233"/>
                  </a:lnTo>
                  <a:lnTo>
                    <a:pt x="1240" y="226"/>
                  </a:lnTo>
                  <a:lnTo>
                    <a:pt x="1224" y="217"/>
                  </a:lnTo>
                  <a:lnTo>
                    <a:pt x="1206" y="209"/>
                  </a:lnTo>
                  <a:lnTo>
                    <a:pt x="1189" y="202"/>
                  </a:lnTo>
                  <a:lnTo>
                    <a:pt x="1171" y="194"/>
                  </a:lnTo>
                  <a:lnTo>
                    <a:pt x="1154" y="188"/>
                  </a:lnTo>
                  <a:lnTo>
                    <a:pt x="1135" y="181"/>
                  </a:lnTo>
                  <a:lnTo>
                    <a:pt x="1117" y="174"/>
                  </a:lnTo>
                  <a:lnTo>
                    <a:pt x="1100" y="168"/>
                  </a:lnTo>
                  <a:lnTo>
                    <a:pt x="1082" y="163"/>
                  </a:lnTo>
                  <a:lnTo>
                    <a:pt x="1062" y="157"/>
                  </a:lnTo>
                  <a:lnTo>
                    <a:pt x="1044" y="152"/>
                  </a:lnTo>
                  <a:lnTo>
                    <a:pt x="1027" y="147"/>
                  </a:lnTo>
                  <a:lnTo>
                    <a:pt x="1009" y="143"/>
                  </a:lnTo>
                  <a:lnTo>
                    <a:pt x="993" y="139"/>
                  </a:lnTo>
                  <a:lnTo>
                    <a:pt x="977" y="135"/>
                  </a:lnTo>
                  <a:lnTo>
                    <a:pt x="962" y="131"/>
                  </a:lnTo>
                  <a:lnTo>
                    <a:pt x="947" y="129"/>
                  </a:lnTo>
                  <a:lnTo>
                    <a:pt x="931" y="126"/>
                  </a:lnTo>
                  <a:lnTo>
                    <a:pt x="916" y="124"/>
                  </a:lnTo>
                  <a:lnTo>
                    <a:pt x="903" y="121"/>
                  </a:lnTo>
                  <a:lnTo>
                    <a:pt x="890" y="120"/>
                  </a:lnTo>
                  <a:lnTo>
                    <a:pt x="876" y="119"/>
                  </a:lnTo>
                  <a:lnTo>
                    <a:pt x="865" y="118"/>
                  </a:lnTo>
                  <a:lnTo>
                    <a:pt x="852" y="118"/>
                  </a:lnTo>
                  <a:lnTo>
                    <a:pt x="841" y="118"/>
                  </a:lnTo>
                  <a:lnTo>
                    <a:pt x="829" y="116"/>
                  </a:lnTo>
                  <a:lnTo>
                    <a:pt x="817" y="116"/>
                  </a:lnTo>
                  <a:lnTo>
                    <a:pt x="807" y="116"/>
                  </a:lnTo>
                  <a:lnTo>
                    <a:pt x="797" y="118"/>
                  </a:lnTo>
                  <a:lnTo>
                    <a:pt x="787" y="118"/>
                  </a:lnTo>
                  <a:lnTo>
                    <a:pt x="777" y="120"/>
                  </a:lnTo>
                  <a:lnTo>
                    <a:pt x="768" y="120"/>
                  </a:lnTo>
                  <a:lnTo>
                    <a:pt x="759" y="123"/>
                  </a:lnTo>
                  <a:lnTo>
                    <a:pt x="751" y="123"/>
                  </a:lnTo>
                  <a:lnTo>
                    <a:pt x="743" y="124"/>
                  </a:lnTo>
                  <a:lnTo>
                    <a:pt x="736" y="126"/>
                  </a:lnTo>
                  <a:lnTo>
                    <a:pt x="728" y="129"/>
                  </a:lnTo>
                  <a:lnTo>
                    <a:pt x="721" y="131"/>
                  </a:lnTo>
                  <a:lnTo>
                    <a:pt x="714" y="133"/>
                  </a:lnTo>
                  <a:lnTo>
                    <a:pt x="708" y="137"/>
                  </a:lnTo>
                  <a:lnTo>
                    <a:pt x="703" y="139"/>
                  </a:lnTo>
                  <a:lnTo>
                    <a:pt x="697" y="140"/>
                  </a:lnTo>
                  <a:lnTo>
                    <a:pt x="690" y="143"/>
                  </a:lnTo>
                  <a:lnTo>
                    <a:pt x="685" y="145"/>
                  </a:lnTo>
                  <a:lnTo>
                    <a:pt x="680" y="149"/>
                  </a:lnTo>
                  <a:lnTo>
                    <a:pt x="675" y="150"/>
                  </a:lnTo>
                  <a:lnTo>
                    <a:pt x="670" y="154"/>
                  </a:lnTo>
                  <a:lnTo>
                    <a:pt x="667" y="157"/>
                  </a:lnTo>
                  <a:lnTo>
                    <a:pt x="663" y="160"/>
                  </a:lnTo>
                  <a:lnTo>
                    <a:pt x="655" y="165"/>
                  </a:lnTo>
                  <a:lnTo>
                    <a:pt x="649" y="170"/>
                  </a:lnTo>
                  <a:lnTo>
                    <a:pt x="644" y="177"/>
                  </a:lnTo>
                  <a:lnTo>
                    <a:pt x="639" y="182"/>
                  </a:lnTo>
                  <a:lnTo>
                    <a:pt x="635" y="187"/>
                  </a:lnTo>
                  <a:lnTo>
                    <a:pt x="631" y="191"/>
                  </a:lnTo>
                  <a:lnTo>
                    <a:pt x="629" y="196"/>
                  </a:lnTo>
                  <a:lnTo>
                    <a:pt x="628" y="199"/>
                  </a:lnTo>
                  <a:lnTo>
                    <a:pt x="625" y="204"/>
                  </a:lnTo>
                  <a:lnTo>
                    <a:pt x="625" y="207"/>
                  </a:lnTo>
                  <a:lnTo>
                    <a:pt x="624" y="207"/>
                  </a:lnTo>
                  <a:lnTo>
                    <a:pt x="620" y="212"/>
                  </a:lnTo>
                  <a:lnTo>
                    <a:pt x="619" y="214"/>
                  </a:lnTo>
                  <a:lnTo>
                    <a:pt x="616" y="217"/>
                  </a:lnTo>
                  <a:lnTo>
                    <a:pt x="614" y="221"/>
                  </a:lnTo>
                  <a:lnTo>
                    <a:pt x="610" y="226"/>
                  </a:lnTo>
                  <a:lnTo>
                    <a:pt x="608" y="231"/>
                  </a:lnTo>
                  <a:lnTo>
                    <a:pt x="604" y="235"/>
                  </a:lnTo>
                  <a:lnTo>
                    <a:pt x="599" y="240"/>
                  </a:lnTo>
                  <a:lnTo>
                    <a:pt x="596" y="247"/>
                  </a:lnTo>
                  <a:lnTo>
                    <a:pt x="591" y="253"/>
                  </a:lnTo>
                  <a:lnTo>
                    <a:pt x="588" y="260"/>
                  </a:lnTo>
                  <a:lnTo>
                    <a:pt x="583" y="266"/>
                  </a:lnTo>
                  <a:lnTo>
                    <a:pt x="579" y="274"/>
                  </a:lnTo>
                  <a:lnTo>
                    <a:pt x="574" y="280"/>
                  </a:lnTo>
                  <a:lnTo>
                    <a:pt x="569" y="287"/>
                  </a:lnTo>
                  <a:lnTo>
                    <a:pt x="564" y="294"/>
                  </a:lnTo>
                  <a:lnTo>
                    <a:pt x="560" y="301"/>
                  </a:lnTo>
                  <a:lnTo>
                    <a:pt x="555" y="309"/>
                  </a:lnTo>
                  <a:lnTo>
                    <a:pt x="551" y="316"/>
                  </a:lnTo>
                  <a:lnTo>
                    <a:pt x="549" y="320"/>
                  </a:lnTo>
                  <a:lnTo>
                    <a:pt x="546" y="325"/>
                  </a:lnTo>
                  <a:lnTo>
                    <a:pt x="544" y="328"/>
                  </a:lnTo>
                  <a:lnTo>
                    <a:pt x="542" y="333"/>
                  </a:lnTo>
                  <a:lnTo>
                    <a:pt x="537" y="339"/>
                  </a:lnTo>
                  <a:lnTo>
                    <a:pt x="534" y="346"/>
                  </a:lnTo>
                  <a:lnTo>
                    <a:pt x="530" y="354"/>
                  </a:lnTo>
                  <a:lnTo>
                    <a:pt x="526" y="362"/>
                  </a:lnTo>
                  <a:lnTo>
                    <a:pt x="522" y="368"/>
                  </a:lnTo>
                  <a:lnTo>
                    <a:pt x="520" y="375"/>
                  </a:lnTo>
                  <a:lnTo>
                    <a:pt x="517" y="382"/>
                  </a:lnTo>
                  <a:lnTo>
                    <a:pt x="515" y="388"/>
                  </a:lnTo>
                  <a:lnTo>
                    <a:pt x="512" y="393"/>
                  </a:lnTo>
                  <a:lnTo>
                    <a:pt x="508" y="399"/>
                  </a:lnTo>
                  <a:lnTo>
                    <a:pt x="505" y="406"/>
                  </a:lnTo>
                  <a:lnTo>
                    <a:pt x="501" y="412"/>
                  </a:lnTo>
                  <a:lnTo>
                    <a:pt x="493" y="418"/>
                  </a:lnTo>
                  <a:lnTo>
                    <a:pt x="488" y="426"/>
                  </a:lnTo>
                  <a:lnTo>
                    <a:pt x="482" y="432"/>
                  </a:lnTo>
                  <a:lnTo>
                    <a:pt x="476" y="439"/>
                  </a:lnTo>
                  <a:lnTo>
                    <a:pt x="468" y="446"/>
                  </a:lnTo>
                  <a:lnTo>
                    <a:pt x="461" y="453"/>
                  </a:lnTo>
                  <a:lnTo>
                    <a:pt x="457" y="456"/>
                  </a:lnTo>
                  <a:lnTo>
                    <a:pt x="453" y="460"/>
                  </a:lnTo>
                  <a:lnTo>
                    <a:pt x="448" y="463"/>
                  </a:lnTo>
                  <a:lnTo>
                    <a:pt x="446" y="467"/>
                  </a:lnTo>
                  <a:lnTo>
                    <a:pt x="441" y="470"/>
                  </a:lnTo>
                  <a:lnTo>
                    <a:pt x="437" y="473"/>
                  </a:lnTo>
                  <a:lnTo>
                    <a:pt x="432" y="477"/>
                  </a:lnTo>
                  <a:lnTo>
                    <a:pt x="429" y="481"/>
                  </a:lnTo>
                  <a:lnTo>
                    <a:pt x="424" y="483"/>
                  </a:lnTo>
                  <a:lnTo>
                    <a:pt x="421" y="487"/>
                  </a:lnTo>
                  <a:lnTo>
                    <a:pt x="416" y="491"/>
                  </a:lnTo>
                  <a:lnTo>
                    <a:pt x="413" y="494"/>
                  </a:lnTo>
                  <a:lnTo>
                    <a:pt x="408" y="497"/>
                  </a:lnTo>
                  <a:lnTo>
                    <a:pt x="404" y="500"/>
                  </a:lnTo>
                  <a:lnTo>
                    <a:pt x="399" y="502"/>
                  </a:lnTo>
                  <a:lnTo>
                    <a:pt x="395" y="506"/>
                  </a:lnTo>
                  <a:lnTo>
                    <a:pt x="392" y="509"/>
                  </a:lnTo>
                  <a:lnTo>
                    <a:pt x="387" y="511"/>
                  </a:lnTo>
                  <a:lnTo>
                    <a:pt x="384" y="514"/>
                  </a:lnTo>
                  <a:lnTo>
                    <a:pt x="380" y="517"/>
                  </a:lnTo>
                  <a:lnTo>
                    <a:pt x="375" y="520"/>
                  </a:lnTo>
                  <a:lnTo>
                    <a:pt x="372" y="522"/>
                  </a:lnTo>
                  <a:lnTo>
                    <a:pt x="368" y="525"/>
                  </a:lnTo>
                  <a:lnTo>
                    <a:pt x="365" y="527"/>
                  </a:lnTo>
                  <a:lnTo>
                    <a:pt x="358" y="531"/>
                  </a:lnTo>
                  <a:lnTo>
                    <a:pt x="353" y="536"/>
                  </a:lnTo>
                  <a:lnTo>
                    <a:pt x="347" y="539"/>
                  </a:lnTo>
                  <a:lnTo>
                    <a:pt x="342" y="543"/>
                  </a:lnTo>
                  <a:lnTo>
                    <a:pt x="337" y="545"/>
                  </a:lnTo>
                  <a:lnTo>
                    <a:pt x="334" y="549"/>
                  </a:lnTo>
                  <a:lnTo>
                    <a:pt x="329" y="553"/>
                  </a:lnTo>
                  <a:lnTo>
                    <a:pt x="328" y="554"/>
                  </a:lnTo>
                  <a:lnTo>
                    <a:pt x="325" y="554"/>
                  </a:lnTo>
                  <a:lnTo>
                    <a:pt x="324" y="553"/>
                  </a:lnTo>
                  <a:lnTo>
                    <a:pt x="321" y="553"/>
                  </a:lnTo>
                  <a:lnTo>
                    <a:pt x="318" y="553"/>
                  </a:lnTo>
                  <a:lnTo>
                    <a:pt x="313" y="551"/>
                  </a:lnTo>
                  <a:lnTo>
                    <a:pt x="308" y="550"/>
                  </a:lnTo>
                  <a:lnTo>
                    <a:pt x="301" y="550"/>
                  </a:lnTo>
                  <a:lnTo>
                    <a:pt x="295" y="551"/>
                  </a:lnTo>
                  <a:lnTo>
                    <a:pt x="290" y="551"/>
                  </a:lnTo>
                  <a:lnTo>
                    <a:pt x="286" y="551"/>
                  </a:lnTo>
                  <a:lnTo>
                    <a:pt x="283" y="551"/>
                  </a:lnTo>
                  <a:lnTo>
                    <a:pt x="279" y="553"/>
                  </a:lnTo>
                  <a:lnTo>
                    <a:pt x="275" y="553"/>
                  </a:lnTo>
                  <a:lnTo>
                    <a:pt x="270" y="554"/>
                  </a:lnTo>
                  <a:lnTo>
                    <a:pt x="266" y="555"/>
                  </a:lnTo>
                  <a:lnTo>
                    <a:pt x="262" y="558"/>
                  </a:lnTo>
                  <a:lnTo>
                    <a:pt x="257" y="558"/>
                  </a:lnTo>
                  <a:lnTo>
                    <a:pt x="252" y="560"/>
                  </a:lnTo>
                  <a:lnTo>
                    <a:pt x="249" y="561"/>
                  </a:lnTo>
                  <a:lnTo>
                    <a:pt x="245" y="564"/>
                  </a:lnTo>
                  <a:lnTo>
                    <a:pt x="240" y="566"/>
                  </a:lnTo>
                  <a:lnTo>
                    <a:pt x="236" y="570"/>
                  </a:lnTo>
                  <a:lnTo>
                    <a:pt x="231" y="573"/>
                  </a:lnTo>
                  <a:lnTo>
                    <a:pt x="227" y="576"/>
                  </a:lnTo>
                  <a:lnTo>
                    <a:pt x="193" y="602"/>
                  </a:lnTo>
                  <a:close/>
                </a:path>
              </a:pathLst>
            </a:custGeom>
            <a:solidFill>
              <a:srgbClr val="DEAD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6425" name="Freeform 81"/>
            <p:cNvSpPr>
              <a:spLocks/>
            </p:cNvSpPr>
            <p:nvPr/>
          </p:nvSpPr>
          <p:spPr bwMode="auto">
            <a:xfrm>
              <a:off x="2976" y="3094"/>
              <a:ext cx="580" cy="149"/>
            </a:xfrm>
            <a:custGeom>
              <a:avLst/>
              <a:gdLst>
                <a:gd name="T0" fmla="*/ 318 w 1740"/>
                <a:gd name="T1" fmla="*/ 350 h 446"/>
                <a:gd name="T2" fmla="*/ 344 w 1740"/>
                <a:gd name="T3" fmla="*/ 367 h 446"/>
                <a:gd name="T4" fmla="*/ 727 w 1740"/>
                <a:gd name="T5" fmla="*/ 446 h 446"/>
                <a:gd name="T6" fmla="*/ 754 w 1740"/>
                <a:gd name="T7" fmla="*/ 446 h 446"/>
                <a:gd name="T8" fmla="*/ 806 w 1740"/>
                <a:gd name="T9" fmla="*/ 445 h 446"/>
                <a:gd name="T10" fmla="*/ 875 w 1740"/>
                <a:gd name="T11" fmla="*/ 440 h 446"/>
                <a:gd name="T12" fmla="*/ 961 w 1740"/>
                <a:gd name="T13" fmla="*/ 430 h 446"/>
                <a:gd name="T14" fmla="*/ 1062 w 1740"/>
                <a:gd name="T15" fmla="*/ 413 h 446"/>
                <a:gd name="T16" fmla="*/ 1175 w 1740"/>
                <a:gd name="T17" fmla="*/ 388 h 446"/>
                <a:gd name="T18" fmla="*/ 1297 w 1740"/>
                <a:gd name="T19" fmla="*/ 352 h 446"/>
                <a:gd name="T20" fmla="*/ 1423 w 1740"/>
                <a:gd name="T21" fmla="*/ 305 h 446"/>
                <a:gd name="T22" fmla="*/ 1555 w 1740"/>
                <a:gd name="T23" fmla="*/ 242 h 446"/>
                <a:gd name="T24" fmla="*/ 1688 w 1740"/>
                <a:gd name="T25" fmla="*/ 167 h 446"/>
                <a:gd name="T26" fmla="*/ 1560 w 1740"/>
                <a:gd name="T27" fmla="*/ 3 h 446"/>
                <a:gd name="T28" fmla="*/ 1535 w 1740"/>
                <a:gd name="T29" fmla="*/ 19 h 446"/>
                <a:gd name="T30" fmla="*/ 1491 w 1740"/>
                <a:gd name="T31" fmla="*/ 45 h 446"/>
                <a:gd name="T32" fmla="*/ 1433 w 1740"/>
                <a:gd name="T33" fmla="*/ 75 h 446"/>
                <a:gd name="T34" fmla="*/ 1367 w 1740"/>
                <a:gd name="T35" fmla="*/ 109 h 446"/>
                <a:gd name="T36" fmla="*/ 1290 w 1740"/>
                <a:gd name="T37" fmla="*/ 145 h 446"/>
                <a:gd name="T38" fmla="*/ 1209 w 1740"/>
                <a:gd name="T39" fmla="*/ 179 h 446"/>
                <a:gd name="T40" fmla="*/ 1125 w 1740"/>
                <a:gd name="T41" fmla="*/ 210 h 446"/>
                <a:gd name="T42" fmla="*/ 1041 w 1740"/>
                <a:gd name="T43" fmla="*/ 233 h 446"/>
                <a:gd name="T44" fmla="*/ 959 w 1740"/>
                <a:gd name="T45" fmla="*/ 247 h 446"/>
                <a:gd name="T46" fmla="*/ 884 w 1740"/>
                <a:gd name="T47" fmla="*/ 251 h 446"/>
                <a:gd name="T48" fmla="*/ 812 w 1740"/>
                <a:gd name="T49" fmla="*/ 247 h 446"/>
                <a:gd name="T50" fmla="*/ 746 w 1740"/>
                <a:gd name="T51" fmla="*/ 244 h 446"/>
                <a:gd name="T52" fmla="*/ 683 w 1740"/>
                <a:gd name="T53" fmla="*/ 238 h 446"/>
                <a:gd name="T54" fmla="*/ 624 w 1740"/>
                <a:gd name="T55" fmla="*/ 233 h 446"/>
                <a:gd name="T56" fmla="*/ 571 w 1740"/>
                <a:gd name="T57" fmla="*/ 226 h 446"/>
                <a:gd name="T58" fmla="*/ 521 w 1740"/>
                <a:gd name="T59" fmla="*/ 216 h 446"/>
                <a:gd name="T60" fmla="*/ 474 w 1740"/>
                <a:gd name="T61" fmla="*/ 206 h 446"/>
                <a:gd name="T62" fmla="*/ 434 w 1740"/>
                <a:gd name="T63" fmla="*/ 193 h 446"/>
                <a:gd name="T64" fmla="*/ 398 w 1740"/>
                <a:gd name="T65" fmla="*/ 178 h 446"/>
                <a:gd name="T66" fmla="*/ 365 w 1740"/>
                <a:gd name="T67" fmla="*/ 161 h 446"/>
                <a:gd name="T68" fmla="*/ 343 w 1740"/>
                <a:gd name="T69" fmla="*/ 153 h 446"/>
                <a:gd name="T70" fmla="*/ 316 w 1740"/>
                <a:gd name="T71" fmla="*/ 159 h 446"/>
                <a:gd name="T72" fmla="*/ 281 w 1740"/>
                <a:gd name="T73" fmla="*/ 167 h 446"/>
                <a:gd name="T74" fmla="*/ 241 w 1740"/>
                <a:gd name="T75" fmla="*/ 169 h 446"/>
                <a:gd name="T76" fmla="*/ 207 w 1740"/>
                <a:gd name="T77" fmla="*/ 163 h 446"/>
                <a:gd name="T78" fmla="*/ 177 w 1740"/>
                <a:gd name="T79" fmla="*/ 137 h 446"/>
                <a:gd name="T80" fmla="*/ 147 w 1740"/>
                <a:gd name="T81" fmla="*/ 107 h 446"/>
                <a:gd name="T82" fmla="*/ 114 w 1740"/>
                <a:gd name="T83" fmla="*/ 104 h 446"/>
                <a:gd name="T84" fmla="*/ 85 w 1740"/>
                <a:gd name="T85" fmla="*/ 109 h 446"/>
                <a:gd name="T86" fmla="*/ 54 w 1740"/>
                <a:gd name="T87" fmla="*/ 119 h 446"/>
                <a:gd name="T88" fmla="*/ 23 w 1740"/>
                <a:gd name="T89" fmla="*/ 133 h 446"/>
                <a:gd name="T90" fmla="*/ 1 w 1740"/>
                <a:gd name="T91" fmla="*/ 154 h 446"/>
                <a:gd name="T92" fmla="*/ 5 w 1740"/>
                <a:gd name="T93" fmla="*/ 177 h 446"/>
                <a:gd name="T94" fmla="*/ 28 w 1740"/>
                <a:gd name="T95" fmla="*/ 194 h 446"/>
                <a:gd name="T96" fmla="*/ 49 w 1740"/>
                <a:gd name="T97" fmla="*/ 198 h 446"/>
                <a:gd name="T98" fmla="*/ 80 w 1740"/>
                <a:gd name="T99" fmla="*/ 206 h 446"/>
                <a:gd name="T100" fmla="*/ 105 w 1740"/>
                <a:gd name="T101" fmla="*/ 213 h 446"/>
                <a:gd name="T102" fmla="*/ 133 w 1740"/>
                <a:gd name="T103" fmla="*/ 222 h 446"/>
                <a:gd name="T104" fmla="*/ 162 w 1740"/>
                <a:gd name="T105" fmla="*/ 233 h 446"/>
                <a:gd name="T106" fmla="*/ 190 w 1740"/>
                <a:gd name="T107" fmla="*/ 246 h 446"/>
                <a:gd name="T108" fmla="*/ 215 w 1740"/>
                <a:gd name="T109" fmla="*/ 259 h 446"/>
                <a:gd name="T110" fmla="*/ 246 w 1740"/>
                <a:gd name="T111" fmla="*/ 284 h 446"/>
                <a:gd name="T112" fmla="*/ 276 w 1740"/>
                <a:gd name="T113" fmla="*/ 315 h 4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740"/>
                <a:gd name="T172" fmla="*/ 0 h 446"/>
                <a:gd name="T173" fmla="*/ 1740 w 1740"/>
                <a:gd name="T174" fmla="*/ 446 h 44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740" h="446">
                  <a:moveTo>
                    <a:pt x="289" y="328"/>
                  </a:moveTo>
                  <a:lnTo>
                    <a:pt x="295" y="333"/>
                  </a:lnTo>
                  <a:lnTo>
                    <a:pt x="301" y="339"/>
                  </a:lnTo>
                  <a:lnTo>
                    <a:pt x="306" y="343"/>
                  </a:lnTo>
                  <a:lnTo>
                    <a:pt x="314" y="347"/>
                  </a:lnTo>
                  <a:lnTo>
                    <a:pt x="318" y="350"/>
                  </a:lnTo>
                  <a:lnTo>
                    <a:pt x="324" y="354"/>
                  </a:lnTo>
                  <a:lnTo>
                    <a:pt x="329" y="357"/>
                  </a:lnTo>
                  <a:lnTo>
                    <a:pt x="334" y="360"/>
                  </a:lnTo>
                  <a:lnTo>
                    <a:pt x="338" y="363"/>
                  </a:lnTo>
                  <a:lnTo>
                    <a:pt x="341" y="364"/>
                  </a:lnTo>
                  <a:lnTo>
                    <a:pt x="344" y="367"/>
                  </a:lnTo>
                  <a:lnTo>
                    <a:pt x="348" y="368"/>
                  </a:lnTo>
                  <a:lnTo>
                    <a:pt x="350" y="369"/>
                  </a:lnTo>
                  <a:lnTo>
                    <a:pt x="353" y="370"/>
                  </a:lnTo>
                  <a:lnTo>
                    <a:pt x="720" y="446"/>
                  </a:lnTo>
                  <a:lnTo>
                    <a:pt x="722" y="446"/>
                  </a:lnTo>
                  <a:lnTo>
                    <a:pt x="727" y="446"/>
                  </a:lnTo>
                  <a:lnTo>
                    <a:pt x="728" y="446"/>
                  </a:lnTo>
                  <a:lnTo>
                    <a:pt x="733" y="446"/>
                  </a:lnTo>
                  <a:lnTo>
                    <a:pt x="737" y="446"/>
                  </a:lnTo>
                  <a:lnTo>
                    <a:pt x="743" y="446"/>
                  </a:lnTo>
                  <a:lnTo>
                    <a:pt x="747" y="446"/>
                  </a:lnTo>
                  <a:lnTo>
                    <a:pt x="754" y="446"/>
                  </a:lnTo>
                  <a:lnTo>
                    <a:pt x="761" y="446"/>
                  </a:lnTo>
                  <a:lnTo>
                    <a:pt x="769" y="446"/>
                  </a:lnTo>
                  <a:lnTo>
                    <a:pt x="777" y="445"/>
                  </a:lnTo>
                  <a:lnTo>
                    <a:pt x="786" y="445"/>
                  </a:lnTo>
                  <a:lnTo>
                    <a:pt x="795" y="445"/>
                  </a:lnTo>
                  <a:lnTo>
                    <a:pt x="806" y="445"/>
                  </a:lnTo>
                  <a:lnTo>
                    <a:pt x="816" y="443"/>
                  </a:lnTo>
                  <a:lnTo>
                    <a:pt x="826" y="443"/>
                  </a:lnTo>
                  <a:lnTo>
                    <a:pt x="837" y="442"/>
                  </a:lnTo>
                  <a:lnTo>
                    <a:pt x="850" y="441"/>
                  </a:lnTo>
                  <a:lnTo>
                    <a:pt x="861" y="440"/>
                  </a:lnTo>
                  <a:lnTo>
                    <a:pt x="875" y="440"/>
                  </a:lnTo>
                  <a:lnTo>
                    <a:pt x="887" y="438"/>
                  </a:lnTo>
                  <a:lnTo>
                    <a:pt x="902" y="437"/>
                  </a:lnTo>
                  <a:lnTo>
                    <a:pt x="916" y="435"/>
                  </a:lnTo>
                  <a:lnTo>
                    <a:pt x="930" y="433"/>
                  </a:lnTo>
                  <a:lnTo>
                    <a:pt x="945" y="431"/>
                  </a:lnTo>
                  <a:lnTo>
                    <a:pt x="961" y="430"/>
                  </a:lnTo>
                  <a:lnTo>
                    <a:pt x="978" y="427"/>
                  </a:lnTo>
                  <a:lnTo>
                    <a:pt x="994" y="425"/>
                  </a:lnTo>
                  <a:lnTo>
                    <a:pt x="1010" y="422"/>
                  </a:lnTo>
                  <a:lnTo>
                    <a:pt x="1028" y="419"/>
                  </a:lnTo>
                  <a:lnTo>
                    <a:pt x="1046" y="417"/>
                  </a:lnTo>
                  <a:lnTo>
                    <a:pt x="1062" y="413"/>
                  </a:lnTo>
                  <a:lnTo>
                    <a:pt x="1079" y="408"/>
                  </a:lnTo>
                  <a:lnTo>
                    <a:pt x="1098" y="406"/>
                  </a:lnTo>
                  <a:lnTo>
                    <a:pt x="1117" y="401"/>
                  </a:lnTo>
                  <a:lnTo>
                    <a:pt x="1136" y="397"/>
                  </a:lnTo>
                  <a:lnTo>
                    <a:pt x="1155" y="392"/>
                  </a:lnTo>
                  <a:lnTo>
                    <a:pt x="1175" y="388"/>
                  </a:lnTo>
                  <a:lnTo>
                    <a:pt x="1194" y="382"/>
                  </a:lnTo>
                  <a:lnTo>
                    <a:pt x="1214" y="376"/>
                  </a:lnTo>
                  <a:lnTo>
                    <a:pt x="1234" y="370"/>
                  </a:lnTo>
                  <a:lnTo>
                    <a:pt x="1254" y="364"/>
                  </a:lnTo>
                  <a:lnTo>
                    <a:pt x="1275" y="358"/>
                  </a:lnTo>
                  <a:lnTo>
                    <a:pt x="1297" y="352"/>
                  </a:lnTo>
                  <a:lnTo>
                    <a:pt x="1317" y="344"/>
                  </a:lnTo>
                  <a:lnTo>
                    <a:pt x="1338" y="338"/>
                  </a:lnTo>
                  <a:lnTo>
                    <a:pt x="1359" y="329"/>
                  </a:lnTo>
                  <a:lnTo>
                    <a:pt x="1381" y="321"/>
                  </a:lnTo>
                  <a:lnTo>
                    <a:pt x="1402" y="313"/>
                  </a:lnTo>
                  <a:lnTo>
                    <a:pt x="1423" y="305"/>
                  </a:lnTo>
                  <a:lnTo>
                    <a:pt x="1445" y="295"/>
                  </a:lnTo>
                  <a:lnTo>
                    <a:pt x="1466" y="285"/>
                  </a:lnTo>
                  <a:lnTo>
                    <a:pt x="1489" y="275"/>
                  </a:lnTo>
                  <a:lnTo>
                    <a:pt x="1511" y="265"/>
                  </a:lnTo>
                  <a:lnTo>
                    <a:pt x="1533" y="254"/>
                  </a:lnTo>
                  <a:lnTo>
                    <a:pt x="1555" y="242"/>
                  </a:lnTo>
                  <a:lnTo>
                    <a:pt x="1576" y="231"/>
                  </a:lnTo>
                  <a:lnTo>
                    <a:pt x="1599" y="220"/>
                  </a:lnTo>
                  <a:lnTo>
                    <a:pt x="1620" y="207"/>
                  </a:lnTo>
                  <a:lnTo>
                    <a:pt x="1643" y="194"/>
                  </a:lnTo>
                  <a:lnTo>
                    <a:pt x="1666" y="181"/>
                  </a:lnTo>
                  <a:lnTo>
                    <a:pt x="1688" y="167"/>
                  </a:lnTo>
                  <a:lnTo>
                    <a:pt x="1740" y="138"/>
                  </a:lnTo>
                  <a:lnTo>
                    <a:pt x="1603" y="19"/>
                  </a:lnTo>
                  <a:lnTo>
                    <a:pt x="1569" y="0"/>
                  </a:lnTo>
                  <a:lnTo>
                    <a:pt x="1568" y="0"/>
                  </a:lnTo>
                  <a:lnTo>
                    <a:pt x="1564" y="2"/>
                  </a:lnTo>
                  <a:lnTo>
                    <a:pt x="1560" y="3"/>
                  </a:lnTo>
                  <a:lnTo>
                    <a:pt x="1558" y="5"/>
                  </a:lnTo>
                  <a:lnTo>
                    <a:pt x="1554" y="7"/>
                  </a:lnTo>
                  <a:lnTo>
                    <a:pt x="1550" y="10"/>
                  </a:lnTo>
                  <a:lnTo>
                    <a:pt x="1545" y="12"/>
                  </a:lnTo>
                  <a:lnTo>
                    <a:pt x="1540" y="16"/>
                  </a:lnTo>
                  <a:lnTo>
                    <a:pt x="1535" y="19"/>
                  </a:lnTo>
                  <a:lnTo>
                    <a:pt x="1529" y="24"/>
                  </a:lnTo>
                  <a:lnTo>
                    <a:pt x="1521" y="26"/>
                  </a:lnTo>
                  <a:lnTo>
                    <a:pt x="1515" y="31"/>
                  </a:lnTo>
                  <a:lnTo>
                    <a:pt x="1507" y="35"/>
                  </a:lnTo>
                  <a:lnTo>
                    <a:pt x="1500" y="40"/>
                  </a:lnTo>
                  <a:lnTo>
                    <a:pt x="1491" y="45"/>
                  </a:lnTo>
                  <a:lnTo>
                    <a:pt x="1482" y="49"/>
                  </a:lnTo>
                  <a:lnTo>
                    <a:pt x="1474" y="54"/>
                  </a:lnTo>
                  <a:lnTo>
                    <a:pt x="1465" y="59"/>
                  </a:lnTo>
                  <a:lnTo>
                    <a:pt x="1455" y="64"/>
                  </a:lnTo>
                  <a:lnTo>
                    <a:pt x="1445" y="70"/>
                  </a:lnTo>
                  <a:lnTo>
                    <a:pt x="1433" y="75"/>
                  </a:lnTo>
                  <a:lnTo>
                    <a:pt x="1425" y="81"/>
                  </a:lnTo>
                  <a:lnTo>
                    <a:pt x="1413" y="86"/>
                  </a:lnTo>
                  <a:lnTo>
                    <a:pt x="1402" y="91"/>
                  </a:lnTo>
                  <a:lnTo>
                    <a:pt x="1391" y="98"/>
                  </a:lnTo>
                  <a:lnTo>
                    <a:pt x="1379" y="104"/>
                  </a:lnTo>
                  <a:lnTo>
                    <a:pt x="1367" y="109"/>
                  </a:lnTo>
                  <a:lnTo>
                    <a:pt x="1354" y="115"/>
                  </a:lnTo>
                  <a:lnTo>
                    <a:pt x="1342" y="123"/>
                  </a:lnTo>
                  <a:lnTo>
                    <a:pt x="1330" y="129"/>
                  </a:lnTo>
                  <a:lnTo>
                    <a:pt x="1317" y="134"/>
                  </a:lnTo>
                  <a:lnTo>
                    <a:pt x="1304" y="140"/>
                  </a:lnTo>
                  <a:lnTo>
                    <a:pt x="1290" y="145"/>
                  </a:lnTo>
                  <a:lnTo>
                    <a:pt x="1276" y="152"/>
                  </a:lnTo>
                  <a:lnTo>
                    <a:pt x="1263" y="157"/>
                  </a:lnTo>
                  <a:lnTo>
                    <a:pt x="1249" y="163"/>
                  </a:lnTo>
                  <a:lnTo>
                    <a:pt x="1236" y="168"/>
                  </a:lnTo>
                  <a:lnTo>
                    <a:pt x="1223" y="174"/>
                  </a:lnTo>
                  <a:lnTo>
                    <a:pt x="1209" y="179"/>
                  </a:lnTo>
                  <a:lnTo>
                    <a:pt x="1194" y="186"/>
                  </a:lnTo>
                  <a:lnTo>
                    <a:pt x="1180" y="191"/>
                  </a:lnTo>
                  <a:lnTo>
                    <a:pt x="1167" y="196"/>
                  </a:lnTo>
                  <a:lnTo>
                    <a:pt x="1152" y="201"/>
                  </a:lnTo>
                  <a:lnTo>
                    <a:pt x="1138" y="206"/>
                  </a:lnTo>
                  <a:lnTo>
                    <a:pt x="1125" y="210"/>
                  </a:lnTo>
                  <a:lnTo>
                    <a:pt x="1111" y="215"/>
                  </a:lnTo>
                  <a:lnTo>
                    <a:pt x="1096" y="218"/>
                  </a:lnTo>
                  <a:lnTo>
                    <a:pt x="1082" y="223"/>
                  </a:lnTo>
                  <a:lnTo>
                    <a:pt x="1068" y="226"/>
                  </a:lnTo>
                  <a:lnTo>
                    <a:pt x="1054" y="231"/>
                  </a:lnTo>
                  <a:lnTo>
                    <a:pt x="1041" y="233"/>
                  </a:lnTo>
                  <a:lnTo>
                    <a:pt x="1027" y="236"/>
                  </a:lnTo>
                  <a:lnTo>
                    <a:pt x="1013" y="240"/>
                  </a:lnTo>
                  <a:lnTo>
                    <a:pt x="1000" y="242"/>
                  </a:lnTo>
                  <a:lnTo>
                    <a:pt x="985" y="245"/>
                  </a:lnTo>
                  <a:lnTo>
                    <a:pt x="973" y="246"/>
                  </a:lnTo>
                  <a:lnTo>
                    <a:pt x="959" y="247"/>
                  </a:lnTo>
                  <a:lnTo>
                    <a:pt x="946" y="250"/>
                  </a:lnTo>
                  <a:lnTo>
                    <a:pt x="934" y="250"/>
                  </a:lnTo>
                  <a:lnTo>
                    <a:pt x="920" y="251"/>
                  </a:lnTo>
                  <a:lnTo>
                    <a:pt x="909" y="251"/>
                  </a:lnTo>
                  <a:lnTo>
                    <a:pt x="896" y="251"/>
                  </a:lnTo>
                  <a:lnTo>
                    <a:pt x="884" y="251"/>
                  </a:lnTo>
                  <a:lnTo>
                    <a:pt x="871" y="250"/>
                  </a:lnTo>
                  <a:lnTo>
                    <a:pt x="859" y="250"/>
                  </a:lnTo>
                  <a:lnTo>
                    <a:pt x="847" y="250"/>
                  </a:lnTo>
                  <a:lnTo>
                    <a:pt x="835" y="249"/>
                  </a:lnTo>
                  <a:lnTo>
                    <a:pt x="823" y="247"/>
                  </a:lnTo>
                  <a:lnTo>
                    <a:pt x="812" y="247"/>
                  </a:lnTo>
                  <a:lnTo>
                    <a:pt x="801" y="247"/>
                  </a:lnTo>
                  <a:lnTo>
                    <a:pt x="789" y="246"/>
                  </a:lnTo>
                  <a:lnTo>
                    <a:pt x="778" y="246"/>
                  </a:lnTo>
                  <a:lnTo>
                    <a:pt x="767" y="245"/>
                  </a:lnTo>
                  <a:lnTo>
                    <a:pt x="757" y="245"/>
                  </a:lnTo>
                  <a:lnTo>
                    <a:pt x="746" y="244"/>
                  </a:lnTo>
                  <a:lnTo>
                    <a:pt x="736" y="242"/>
                  </a:lnTo>
                  <a:lnTo>
                    <a:pt x="724" y="242"/>
                  </a:lnTo>
                  <a:lnTo>
                    <a:pt x="715" y="242"/>
                  </a:lnTo>
                  <a:lnTo>
                    <a:pt x="704" y="241"/>
                  </a:lnTo>
                  <a:lnTo>
                    <a:pt x="694" y="240"/>
                  </a:lnTo>
                  <a:lnTo>
                    <a:pt x="683" y="238"/>
                  </a:lnTo>
                  <a:lnTo>
                    <a:pt x="673" y="237"/>
                  </a:lnTo>
                  <a:lnTo>
                    <a:pt x="663" y="236"/>
                  </a:lnTo>
                  <a:lnTo>
                    <a:pt x="654" y="236"/>
                  </a:lnTo>
                  <a:lnTo>
                    <a:pt x="644" y="235"/>
                  </a:lnTo>
                  <a:lnTo>
                    <a:pt x="634" y="235"/>
                  </a:lnTo>
                  <a:lnTo>
                    <a:pt x="624" y="233"/>
                  </a:lnTo>
                  <a:lnTo>
                    <a:pt x="615" y="231"/>
                  </a:lnTo>
                  <a:lnTo>
                    <a:pt x="606" y="230"/>
                  </a:lnTo>
                  <a:lnTo>
                    <a:pt x="597" y="230"/>
                  </a:lnTo>
                  <a:lnTo>
                    <a:pt x="589" y="228"/>
                  </a:lnTo>
                  <a:lnTo>
                    <a:pt x="580" y="227"/>
                  </a:lnTo>
                  <a:lnTo>
                    <a:pt x="571" y="226"/>
                  </a:lnTo>
                  <a:lnTo>
                    <a:pt x="562" y="225"/>
                  </a:lnTo>
                  <a:lnTo>
                    <a:pt x="554" y="223"/>
                  </a:lnTo>
                  <a:lnTo>
                    <a:pt x="545" y="221"/>
                  </a:lnTo>
                  <a:lnTo>
                    <a:pt x="537" y="220"/>
                  </a:lnTo>
                  <a:lnTo>
                    <a:pt x="528" y="218"/>
                  </a:lnTo>
                  <a:lnTo>
                    <a:pt x="521" y="216"/>
                  </a:lnTo>
                  <a:lnTo>
                    <a:pt x="512" y="215"/>
                  </a:lnTo>
                  <a:lnTo>
                    <a:pt x="505" y="213"/>
                  </a:lnTo>
                  <a:lnTo>
                    <a:pt x="498" y="212"/>
                  </a:lnTo>
                  <a:lnTo>
                    <a:pt x="490" y="210"/>
                  </a:lnTo>
                  <a:lnTo>
                    <a:pt x="482" y="207"/>
                  </a:lnTo>
                  <a:lnTo>
                    <a:pt x="474" y="206"/>
                  </a:lnTo>
                  <a:lnTo>
                    <a:pt x="468" y="203"/>
                  </a:lnTo>
                  <a:lnTo>
                    <a:pt x="461" y="202"/>
                  </a:lnTo>
                  <a:lnTo>
                    <a:pt x="454" y="200"/>
                  </a:lnTo>
                  <a:lnTo>
                    <a:pt x="448" y="197"/>
                  </a:lnTo>
                  <a:lnTo>
                    <a:pt x="442" y="196"/>
                  </a:lnTo>
                  <a:lnTo>
                    <a:pt x="434" y="193"/>
                  </a:lnTo>
                  <a:lnTo>
                    <a:pt x="428" y="191"/>
                  </a:lnTo>
                  <a:lnTo>
                    <a:pt x="422" y="188"/>
                  </a:lnTo>
                  <a:lnTo>
                    <a:pt x="415" y="186"/>
                  </a:lnTo>
                  <a:lnTo>
                    <a:pt x="409" y="183"/>
                  </a:lnTo>
                  <a:lnTo>
                    <a:pt x="403" y="181"/>
                  </a:lnTo>
                  <a:lnTo>
                    <a:pt x="398" y="178"/>
                  </a:lnTo>
                  <a:lnTo>
                    <a:pt x="393" y="176"/>
                  </a:lnTo>
                  <a:lnTo>
                    <a:pt x="387" y="173"/>
                  </a:lnTo>
                  <a:lnTo>
                    <a:pt x="382" y="169"/>
                  </a:lnTo>
                  <a:lnTo>
                    <a:pt x="375" y="167"/>
                  </a:lnTo>
                  <a:lnTo>
                    <a:pt x="372" y="164"/>
                  </a:lnTo>
                  <a:lnTo>
                    <a:pt x="365" y="161"/>
                  </a:lnTo>
                  <a:lnTo>
                    <a:pt x="360" y="158"/>
                  </a:lnTo>
                  <a:lnTo>
                    <a:pt x="356" y="156"/>
                  </a:lnTo>
                  <a:lnTo>
                    <a:pt x="353" y="152"/>
                  </a:lnTo>
                  <a:lnTo>
                    <a:pt x="350" y="152"/>
                  </a:lnTo>
                  <a:lnTo>
                    <a:pt x="346" y="153"/>
                  </a:lnTo>
                  <a:lnTo>
                    <a:pt x="343" y="153"/>
                  </a:lnTo>
                  <a:lnTo>
                    <a:pt x="340" y="156"/>
                  </a:lnTo>
                  <a:lnTo>
                    <a:pt x="336" y="156"/>
                  </a:lnTo>
                  <a:lnTo>
                    <a:pt x="333" y="157"/>
                  </a:lnTo>
                  <a:lnTo>
                    <a:pt x="328" y="158"/>
                  </a:lnTo>
                  <a:lnTo>
                    <a:pt x="323" y="159"/>
                  </a:lnTo>
                  <a:lnTo>
                    <a:pt x="316" y="159"/>
                  </a:lnTo>
                  <a:lnTo>
                    <a:pt x="311" y="162"/>
                  </a:lnTo>
                  <a:lnTo>
                    <a:pt x="305" y="162"/>
                  </a:lnTo>
                  <a:lnTo>
                    <a:pt x="300" y="163"/>
                  </a:lnTo>
                  <a:lnTo>
                    <a:pt x="294" y="164"/>
                  </a:lnTo>
                  <a:lnTo>
                    <a:pt x="287" y="167"/>
                  </a:lnTo>
                  <a:lnTo>
                    <a:pt x="281" y="167"/>
                  </a:lnTo>
                  <a:lnTo>
                    <a:pt x="274" y="168"/>
                  </a:lnTo>
                  <a:lnTo>
                    <a:pt x="267" y="168"/>
                  </a:lnTo>
                  <a:lnTo>
                    <a:pt x="261" y="169"/>
                  </a:lnTo>
                  <a:lnTo>
                    <a:pt x="254" y="169"/>
                  </a:lnTo>
                  <a:lnTo>
                    <a:pt x="247" y="169"/>
                  </a:lnTo>
                  <a:lnTo>
                    <a:pt x="241" y="169"/>
                  </a:lnTo>
                  <a:lnTo>
                    <a:pt x="235" y="169"/>
                  </a:lnTo>
                  <a:lnTo>
                    <a:pt x="228" y="168"/>
                  </a:lnTo>
                  <a:lnTo>
                    <a:pt x="222" y="168"/>
                  </a:lnTo>
                  <a:lnTo>
                    <a:pt x="216" y="167"/>
                  </a:lnTo>
                  <a:lnTo>
                    <a:pt x="211" y="166"/>
                  </a:lnTo>
                  <a:lnTo>
                    <a:pt x="207" y="163"/>
                  </a:lnTo>
                  <a:lnTo>
                    <a:pt x="202" y="162"/>
                  </a:lnTo>
                  <a:lnTo>
                    <a:pt x="197" y="159"/>
                  </a:lnTo>
                  <a:lnTo>
                    <a:pt x="195" y="157"/>
                  </a:lnTo>
                  <a:lnTo>
                    <a:pt x="187" y="151"/>
                  </a:lnTo>
                  <a:lnTo>
                    <a:pt x="182" y="143"/>
                  </a:lnTo>
                  <a:lnTo>
                    <a:pt x="177" y="137"/>
                  </a:lnTo>
                  <a:lnTo>
                    <a:pt x="173" y="130"/>
                  </a:lnTo>
                  <a:lnTo>
                    <a:pt x="168" y="124"/>
                  </a:lnTo>
                  <a:lnTo>
                    <a:pt x="163" y="118"/>
                  </a:lnTo>
                  <a:lnTo>
                    <a:pt x="157" y="113"/>
                  </a:lnTo>
                  <a:lnTo>
                    <a:pt x="151" y="109"/>
                  </a:lnTo>
                  <a:lnTo>
                    <a:pt x="147" y="107"/>
                  </a:lnTo>
                  <a:lnTo>
                    <a:pt x="142" y="105"/>
                  </a:lnTo>
                  <a:lnTo>
                    <a:pt x="137" y="104"/>
                  </a:lnTo>
                  <a:lnTo>
                    <a:pt x="132" y="104"/>
                  </a:lnTo>
                  <a:lnTo>
                    <a:pt x="127" y="103"/>
                  </a:lnTo>
                  <a:lnTo>
                    <a:pt x="120" y="103"/>
                  </a:lnTo>
                  <a:lnTo>
                    <a:pt x="114" y="104"/>
                  </a:lnTo>
                  <a:lnTo>
                    <a:pt x="108" y="105"/>
                  </a:lnTo>
                  <a:lnTo>
                    <a:pt x="103" y="105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0" y="108"/>
                  </a:lnTo>
                  <a:lnTo>
                    <a:pt x="85" y="109"/>
                  </a:lnTo>
                  <a:lnTo>
                    <a:pt x="82" y="110"/>
                  </a:lnTo>
                  <a:lnTo>
                    <a:pt x="77" y="113"/>
                  </a:lnTo>
                  <a:lnTo>
                    <a:pt x="72" y="114"/>
                  </a:lnTo>
                  <a:lnTo>
                    <a:pt x="65" y="115"/>
                  </a:lnTo>
                  <a:lnTo>
                    <a:pt x="60" y="118"/>
                  </a:lnTo>
                  <a:lnTo>
                    <a:pt x="54" y="119"/>
                  </a:lnTo>
                  <a:lnTo>
                    <a:pt x="49" y="123"/>
                  </a:lnTo>
                  <a:lnTo>
                    <a:pt x="43" y="124"/>
                  </a:lnTo>
                  <a:lnTo>
                    <a:pt x="36" y="127"/>
                  </a:lnTo>
                  <a:lnTo>
                    <a:pt x="30" y="129"/>
                  </a:lnTo>
                  <a:lnTo>
                    <a:pt x="24" y="133"/>
                  </a:lnTo>
                  <a:lnTo>
                    <a:pt x="23" y="133"/>
                  </a:lnTo>
                  <a:lnTo>
                    <a:pt x="19" y="134"/>
                  </a:lnTo>
                  <a:lnTo>
                    <a:pt x="15" y="137"/>
                  </a:lnTo>
                  <a:lnTo>
                    <a:pt x="10" y="140"/>
                  </a:lnTo>
                  <a:lnTo>
                    <a:pt x="6" y="145"/>
                  </a:lnTo>
                  <a:lnTo>
                    <a:pt x="3" y="152"/>
                  </a:lnTo>
                  <a:lnTo>
                    <a:pt x="1" y="154"/>
                  </a:lnTo>
                  <a:lnTo>
                    <a:pt x="1" y="158"/>
                  </a:lnTo>
                  <a:lnTo>
                    <a:pt x="0" y="162"/>
                  </a:lnTo>
                  <a:lnTo>
                    <a:pt x="1" y="167"/>
                  </a:lnTo>
                  <a:lnTo>
                    <a:pt x="1" y="171"/>
                  </a:lnTo>
                  <a:lnTo>
                    <a:pt x="3" y="174"/>
                  </a:lnTo>
                  <a:lnTo>
                    <a:pt x="5" y="177"/>
                  </a:lnTo>
                  <a:lnTo>
                    <a:pt x="8" y="181"/>
                  </a:lnTo>
                  <a:lnTo>
                    <a:pt x="11" y="184"/>
                  </a:lnTo>
                  <a:lnTo>
                    <a:pt x="16" y="189"/>
                  </a:lnTo>
                  <a:lnTo>
                    <a:pt x="20" y="191"/>
                  </a:lnTo>
                  <a:lnTo>
                    <a:pt x="25" y="193"/>
                  </a:lnTo>
                  <a:lnTo>
                    <a:pt x="28" y="194"/>
                  </a:lnTo>
                  <a:lnTo>
                    <a:pt x="29" y="194"/>
                  </a:lnTo>
                  <a:lnTo>
                    <a:pt x="30" y="194"/>
                  </a:lnTo>
                  <a:lnTo>
                    <a:pt x="36" y="196"/>
                  </a:lnTo>
                  <a:lnTo>
                    <a:pt x="40" y="196"/>
                  </a:lnTo>
                  <a:lnTo>
                    <a:pt x="45" y="197"/>
                  </a:lnTo>
                  <a:lnTo>
                    <a:pt x="49" y="198"/>
                  </a:lnTo>
                  <a:lnTo>
                    <a:pt x="56" y="201"/>
                  </a:lnTo>
                  <a:lnTo>
                    <a:pt x="63" y="202"/>
                  </a:lnTo>
                  <a:lnTo>
                    <a:pt x="69" y="203"/>
                  </a:lnTo>
                  <a:lnTo>
                    <a:pt x="73" y="203"/>
                  </a:lnTo>
                  <a:lnTo>
                    <a:pt x="77" y="206"/>
                  </a:lnTo>
                  <a:lnTo>
                    <a:pt x="80" y="206"/>
                  </a:lnTo>
                  <a:lnTo>
                    <a:pt x="85" y="207"/>
                  </a:lnTo>
                  <a:lnTo>
                    <a:pt x="88" y="208"/>
                  </a:lnTo>
                  <a:lnTo>
                    <a:pt x="93" y="210"/>
                  </a:lnTo>
                  <a:lnTo>
                    <a:pt x="97" y="211"/>
                  </a:lnTo>
                  <a:lnTo>
                    <a:pt x="102" y="212"/>
                  </a:lnTo>
                  <a:lnTo>
                    <a:pt x="105" y="213"/>
                  </a:lnTo>
                  <a:lnTo>
                    <a:pt x="110" y="215"/>
                  </a:lnTo>
                  <a:lnTo>
                    <a:pt x="115" y="217"/>
                  </a:lnTo>
                  <a:lnTo>
                    <a:pt x="120" y="218"/>
                  </a:lnTo>
                  <a:lnTo>
                    <a:pt x="124" y="220"/>
                  </a:lnTo>
                  <a:lnTo>
                    <a:pt x="129" y="221"/>
                  </a:lnTo>
                  <a:lnTo>
                    <a:pt x="133" y="222"/>
                  </a:lnTo>
                  <a:lnTo>
                    <a:pt x="138" y="225"/>
                  </a:lnTo>
                  <a:lnTo>
                    <a:pt x="143" y="226"/>
                  </a:lnTo>
                  <a:lnTo>
                    <a:pt x="148" y="227"/>
                  </a:lnTo>
                  <a:lnTo>
                    <a:pt x="153" y="230"/>
                  </a:lnTo>
                  <a:lnTo>
                    <a:pt x="158" y="231"/>
                  </a:lnTo>
                  <a:lnTo>
                    <a:pt x="162" y="233"/>
                  </a:lnTo>
                  <a:lnTo>
                    <a:pt x="167" y="235"/>
                  </a:lnTo>
                  <a:lnTo>
                    <a:pt x="171" y="237"/>
                  </a:lnTo>
                  <a:lnTo>
                    <a:pt x="176" y="240"/>
                  </a:lnTo>
                  <a:lnTo>
                    <a:pt x="181" y="241"/>
                  </a:lnTo>
                  <a:lnTo>
                    <a:pt x="186" y="244"/>
                  </a:lnTo>
                  <a:lnTo>
                    <a:pt x="190" y="246"/>
                  </a:lnTo>
                  <a:lnTo>
                    <a:pt x="195" y="249"/>
                  </a:lnTo>
                  <a:lnTo>
                    <a:pt x="198" y="251"/>
                  </a:lnTo>
                  <a:lnTo>
                    <a:pt x="202" y="252"/>
                  </a:lnTo>
                  <a:lnTo>
                    <a:pt x="207" y="255"/>
                  </a:lnTo>
                  <a:lnTo>
                    <a:pt x="211" y="257"/>
                  </a:lnTo>
                  <a:lnTo>
                    <a:pt x="215" y="259"/>
                  </a:lnTo>
                  <a:lnTo>
                    <a:pt x="218" y="262"/>
                  </a:lnTo>
                  <a:lnTo>
                    <a:pt x="222" y="264"/>
                  </a:lnTo>
                  <a:lnTo>
                    <a:pt x="227" y="267"/>
                  </a:lnTo>
                  <a:lnTo>
                    <a:pt x="233" y="272"/>
                  </a:lnTo>
                  <a:lnTo>
                    <a:pt x="241" y="277"/>
                  </a:lnTo>
                  <a:lnTo>
                    <a:pt x="246" y="284"/>
                  </a:lnTo>
                  <a:lnTo>
                    <a:pt x="252" y="290"/>
                  </a:lnTo>
                  <a:lnTo>
                    <a:pt x="256" y="295"/>
                  </a:lnTo>
                  <a:lnTo>
                    <a:pt x="261" y="300"/>
                  </a:lnTo>
                  <a:lnTo>
                    <a:pt x="266" y="305"/>
                  </a:lnTo>
                  <a:lnTo>
                    <a:pt x="271" y="311"/>
                  </a:lnTo>
                  <a:lnTo>
                    <a:pt x="276" y="315"/>
                  </a:lnTo>
                  <a:lnTo>
                    <a:pt x="280" y="319"/>
                  </a:lnTo>
                  <a:lnTo>
                    <a:pt x="285" y="324"/>
                  </a:lnTo>
                  <a:lnTo>
                    <a:pt x="289" y="328"/>
                  </a:lnTo>
                  <a:close/>
                </a:path>
              </a:pathLst>
            </a:custGeom>
            <a:solidFill>
              <a:srgbClr val="FFDE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6426" name="Freeform 82"/>
            <p:cNvSpPr>
              <a:spLocks/>
            </p:cNvSpPr>
            <p:nvPr/>
          </p:nvSpPr>
          <p:spPr bwMode="auto">
            <a:xfrm>
              <a:off x="3227" y="3174"/>
              <a:ext cx="279" cy="73"/>
            </a:xfrm>
            <a:custGeom>
              <a:avLst/>
              <a:gdLst>
                <a:gd name="T0" fmla="*/ 88 w 836"/>
                <a:gd name="T1" fmla="*/ 159 h 218"/>
                <a:gd name="T2" fmla="*/ 95 w 836"/>
                <a:gd name="T3" fmla="*/ 158 h 218"/>
                <a:gd name="T4" fmla="*/ 106 w 836"/>
                <a:gd name="T5" fmla="*/ 157 h 218"/>
                <a:gd name="T6" fmla="*/ 114 w 836"/>
                <a:gd name="T7" fmla="*/ 156 h 218"/>
                <a:gd name="T8" fmla="*/ 126 w 836"/>
                <a:gd name="T9" fmla="*/ 154 h 218"/>
                <a:gd name="T10" fmla="*/ 138 w 836"/>
                <a:gd name="T11" fmla="*/ 153 h 218"/>
                <a:gd name="T12" fmla="*/ 153 w 836"/>
                <a:gd name="T13" fmla="*/ 152 h 218"/>
                <a:gd name="T14" fmla="*/ 168 w 836"/>
                <a:gd name="T15" fmla="*/ 149 h 218"/>
                <a:gd name="T16" fmla="*/ 186 w 836"/>
                <a:gd name="T17" fmla="*/ 148 h 218"/>
                <a:gd name="T18" fmla="*/ 203 w 836"/>
                <a:gd name="T19" fmla="*/ 144 h 218"/>
                <a:gd name="T20" fmla="*/ 222 w 836"/>
                <a:gd name="T21" fmla="*/ 142 h 218"/>
                <a:gd name="T22" fmla="*/ 244 w 836"/>
                <a:gd name="T23" fmla="*/ 139 h 218"/>
                <a:gd name="T24" fmla="*/ 265 w 836"/>
                <a:gd name="T25" fmla="*/ 136 h 218"/>
                <a:gd name="T26" fmla="*/ 288 w 836"/>
                <a:gd name="T27" fmla="*/ 133 h 218"/>
                <a:gd name="T28" fmla="*/ 310 w 836"/>
                <a:gd name="T29" fmla="*/ 128 h 218"/>
                <a:gd name="T30" fmla="*/ 334 w 836"/>
                <a:gd name="T31" fmla="*/ 123 h 218"/>
                <a:gd name="T32" fmla="*/ 359 w 836"/>
                <a:gd name="T33" fmla="*/ 118 h 218"/>
                <a:gd name="T34" fmla="*/ 385 w 836"/>
                <a:gd name="T35" fmla="*/ 113 h 218"/>
                <a:gd name="T36" fmla="*/ 412 w 836"/>
                <a:gd name="T37" fmla="*/ 108 h 218"/>
                <a:gd name="T38" fmla="*/ 438 w 836"/>
                <a:gd name="T39" fmla="*/ 102 h 218"/>
                <a:gd name="T40" fmla="*/ 466 w 836"/>
                <a:gd name="T41" fmla="*/ 95 h 218"/>
                <a:gd name="T42" fmla="*/ 493 w 836"/>
                <a:gd name="T43" fmla="*/ 88 h 218"/>
                <a:gd name="T44" fmla="*/ 522 w 836"/>
                <a:gd name="T45" fmla="*/ 81 h 218"/>
                <a:gd name="T46" fmla="*/ 550 w 836"/>
                <a:gd name="T47" fmla="*/ 73 h 218"/>
                <a:gd name="T48" fmla="*/ 579 w 836"/>
                <a:gd name="T49" fmla="*/ 63 h 218"/>
                <a:gd name="T50" fmla="*/ 608 w 836"/>
                <a:gd name="T51" fmla="*/ 55 h 218"/>
                <a:gd name="T52" fmla="*/ 636 w 836"/>
                <a:gd name="T53" fmla="*/ 45 h 218"/>
                <a:gd name="T54" fmla="*/ 665 w 836"/>
                <a:gd name="T55" fmla="*/ 35 h 218"/>
                <a:gd name="T56" fmla="*/ 694 w 836"/>
                <a:gd name="T57" fmla="*/ 24 h 218"/>
                <a:gd name="T58" fmla="*/ 722 w 836"/>
                <a:gd name="T59" fmla="*/ 12 h 218"/>
                <a:gd name="T60" fmla="*/ 836 w 836"/>
                <a:gd name="T61" fmla="*/ 0 h 218"/>
                <a:gd name="T62" fmla="*/ 812 w 836"/>
                <a:gd name="T63" fmla="*/ 11 h 218"/>
                <a:gd name="T64" fmla="*/ 802 w 836"/>
                <a:gd name="T65" fmla="*/ 17 h 218"/>
                <a:gd name="T66" fmla="*/ 790 w 836"/>
                <a:gd name="T67" fmla="*/ 22 h 218"/>
                <a:gd name="T68" fmla="*/ 777 w 836"/>
                <a:gd name="T69" fmla="*/ 30 h 218"/>
                <a:gd name="T70" fmla="*/ 762 w 836"/>
                <a:gd name="T71" fmla="*/ 36 h 218"/>
                <a:gd name="T72" fmla="*/ 747 w 836"/>
                <a:gd name="T73" fmla="*/ 44 h 218"/>
                <a:gd name="T74" fmla="*/ 729 w 836"/>
                <a:gd name="T75" fmla="*/ 53 h 218"/>
                <a:gd name="T76" fmla="*/ 712 w 836"/>
                <a:gd name="T77" fmla="*/ 61 h 218"/>
                <a:gd name="T78" fmla="*/ 692 w 836"/>
                <a:gd name="T79" fmla="*/ 70 h 218"/>
                <a:gd name="T80" fmla="*/ 673 w 836"/>
                <a:gd name="T81" fmla="*/ 79 h 218"/>
                <a:gd name="T82" fmla="*/ 653 w 836"/>
                <a:gd name="T83" fmla="*/ 89 h 218"/>
                <a:gd name="T84" fmla="*/ 633 w 836"/>
                <a:gd name="T85" fmla="*/ 99 h 218"/>
                <a:gd name="T86" fmla="*/ 610 w 836"/>
                <a:gd name="T87" fmla="*/ 108 h 218"/>
                <a:gd name="T88" fmla="*/ 588 w 836"/>
                <a:gd name="T89" fmla="*/ 118 h 218"/>
                <a:gd name="T90" fmla="*/ 565 w 836"/>
                <a:gd name="T91" fmla="*/ 127 h 218"/>
                <a:gd name="T92" fmla="*/ 542 w 836"/>
                <a:gd name="T93" fmla="*/ 137 h 218"/>
                <a:gd name="T94" fmla="*/ 518 w 836"/>
                <a:gd name="T95" fmla="*/ 146 h 218"/>
                <a:gd name="T96" fmla="*/ 496 w 836"/>
                <a:gd name="T97" fmla="*/ 156 h 218"/>
                <a:gd name="T98" fmla="*/ 472 w 836"/>
                <a:gd name="T99" fmla="*/ 163 h 218"/>
                <a:gd name="T100" fmla="*/ 449 w 836"/>
                <a:gd name="T101" fmla="*/ 172 h 218"/>
                <a:gd name="T102" fmla="*/ 426 w 836"/>
                <a:gd name="T103" fmla="*/ 179 h 218"/>
                <a:gd name="T104" fmla="*/ 403 w 836"/>
                <a:gd name="T105" fmla="*/ 187 h 218"/>
                <a:gd name="T106" fmla="*/ 379 w 836"/>
                <a:gd name="T107" fmla="*/ 193 h 218"/>
                <a:gd name="T108" fmla="*/ 358 w 836"/>
                <a:gd name="T109" fmla="*/ 201 h 218"/>
                <a:gd name="T110" fmla="*/ 336 w 836"/>
                <a:gd name="T111" fmla="*/ 206 h 218"/>
                <a:gd name="T112" fmla="*/ 315 w 836"/>
                <a:gd name="T113" fmla="*/ 211 h 218"/>
                <a:gd name="T114" fmla="*/ 295 w 836"/>
                <a:gd name="T115" fmla="*/ 215 h 218"/>
                <a:gd name="T116" fmla="*/ 276 w 836"/>
                <a:gd name="T117" fmla="*/ 218 h 218"/>
                <a:gd name="T118" fmla="*/ 88 w 836"/>
                <a:gd name="T119" fmla="*/ 159 h 2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6"/>
                <a:gd name="T181" fmla="*/ 0 h 218"/>
                <a:gd name="T182" fmla="*/ 836 w 836"/>
                <a:gd name="T183" fmla="*/ 218 h 2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6" h="218">
                  <a:moveTo>
                    <a:pt x="88" y="159"/>
                  </a:moveTo>
                  <a:lnTo>
                    <a:pt x="88" y="159"/>
                  </a:lnTo>
                  <a:lnTo>
                    <a:pt x="92" y="159"/>
                  </a:lnTo>
                  <a:lnTo>
                    <a:pt x="95" y="158"/>
                  </a:lnTo>
                  <a:lnTo>
                    <a:pt x="103" y="157"/>
                  </a:lnTo>
                  <a:lnTo>
                    <a:pt x="106" y="157"/>
                  </a:lnTo>
                  <a:lnTo>
                    <a:pt x="111" y="156"/>
                  </a:lnTo>
                  <a:lnTo>
                    <a:pt x="114" y="156"/>
                  </a:lnTo>
                  <a:lnTo>
                    <a:pt x="121" y="156"/>
                  </a:lnTo>
                  <a:lnTo>
                    <a:pt x="126" y="154"/>
                  </a:lnTo>
                  <a:lnTo>
                    <a:pt x="132" y="154"/>
                  </a:lnTo>
                  <a:lnTo>
                    <a:pt x="138" y="153"/>
                  </a:lnTo>
                  <a:lnTo>
                    <a:pt x="147" y="153"/>
                  </a:lnTo>
                  <a:lnTo>
                    <a:pt x="153" y="152"/>
                  </a:lnTo>
                  <a:lnTo>
                    <a:pt x="161" y="151"/>
                  </a:lnTo>
                  <a:lnTo>
                    <a:pt x="168" y="149"/>
                  </a:lnTo>
                  <a:lnTo>
                    <a:pt x="177" y="149"/>
                  </a:lnTo>
                  <a:lnTo>
                    <a:pt x="186" y="148"/>
                  </a:lnTo>
                  <a:lnTo>
                    <a:pt x="193" y="146"/>
                  </a:lnTo>
                  <a:lnTo>
                    <a:pt x="203" y="144"/>
                  </a:lnTo>
                  <a:lnTo>
                    <a:pt x="213" y="144"/>
                  </a:lnTo>
                  <a:lnTo>
                    <a:pt x="222" y="142"/>
                  </a:lnTo>
                  <a:lnTo>
                    <a:pt x="232" y="141"/>
                  </a:lnTo>
                  <a:lnTo>
                    <a:pt x="244" y="139"/>
                  </a:lnTo>
                  <a:lnTo>
                    <a:pt x="254" y="138"/>
                  </a:lnTo>
                  <a:lnTo>
                    <a:pt x="265" y="136"/>
                  </a:lnTo>
                  <a:lnTo>
                    <a:pt x="276" y="134"/>
                  </a:lnTo>
                  <a:lnTo>
                    <a:pt x="288" y="133"/>
                  </a:lnTo>
                  <a:lnTo>
                    <a:pt x="299" y="132"/>
                  </a:lnTo>
                  <a:lnTo>
                    <a:pt x="310" y="128"/>
                  </a:lnTo>
                  <a:lnTo>
                    <a:pt x="323" y="127"/>
                  </a:lnTo>
                  <a:lnTo>
                    <a:pt x="334" y="123"/>
                  </a:lnTo>
                  <a:lnTo>
                    <a:pt x="348" y="122"/>
                  </a:lnTo>
                  <a:lnTo>
                    <a:pt x="359" y="118"/>
                  </a:lnTo>
                  <a:lnTo>
                    <a:pt x="372" y="117"/>
                  </a:lnTo>
                  <a:lnTo>
                    <a:pt x="385" y="113"/>
                  </a:lnTo>
                  <a:lnTo>
                    <a:pt x="399" y="112"/>
                  </a:lnTo>
                  <a:lnTo>
                    <a:pt x="412" y="108"/>
                  </a:lnTo>
                  <a:lnTo>
                    <a:pt x="426" y="105"/>
                  </a:lnTo>
                  <a:lnTo>
                    <a:pt x="438" y="102"/>
                  </a:lnTo>
                  <a:lnTo>
                    <a:pt x="452" y="99"/>
                  </a:lnTo>
                  <a:lnTo>
                    <a:pt x="466" y="95"/>
                  </a:lnTo>
                  <a:lnTo>
                    <a:pt x="481" y="92"/>
                  </a:lnTo>
                  <a:lnTo>
                    <a:pt x="493" y="88"/>
                  </a:lnTo>
                  <a:lnTo>
                    <a:pt x="508" y="85"/>
                  </a:lnTo>
                  <a:lnTo>
                    <a:pt x="522" y="81"/>
                  </a:lnTo>
                  <a:lnTo>
                    <a:pt x="536" y="76"/>
                  </a:lnTo>
                  <a:lnTo>
                    <a:pt x="550" y="73"/>
                  </a:lnTo>
                  <a:lnTo>
                    <a:pt x="565" y="68"/>
                  </a:lnTo>
                  <a:lnTo>
                    <a:pt x="579" y="63"/>
                  </a:lnTo>
                  <a:lnTo>
                    <a:pt x="594" y="59"/>
                  </a:lnTo>
                  <a:lnTo>
                    <a:pt x="608" y="55"/>
                  </a:lnTo>
                  <a:lnTo>
                    <a:pt x="623" y="50"/>
                  </a:lnTo>
                  <a:lnTo>
                    <a:pt x="636" y="45"/>
                  </a:lnTo>
                  <a:lnTo>
                    <a:pt x="650" y="40"/>
                  </a:lnTo>
                  <a:lnTo>
                    <a:pt x="665" y="35"/>
                  </a:lnTo>
                  <a:lnTo>
                    <a:pt x="679" y="30"/>
                  </a:lnTo>
                  <a:lnTo>
                    <a:pt x="694" y="24"/>
                  </a:lnTo>
                  <a:lnTo>
                    <a:pt x="708" y="19"/>
                  </a:lnTo>
                  <a:lnTo>
                    <a:pt x="722" y="12"/>
                  </a:lnTo>
                  <a:lnTo>
                    <a:pt x="737" y="7"/>
                  </a:lnTo>
                  <a:lnTo>
                    <a:pt x="836" y="0"/>
                  </a:lnTo>
                  <a:lnTo>
                    <a:pt x="816" y="10"/>
                  </a:lnTo>
                  <a:lnTo>
                    <a:pt x="812" y="11"/>
                  </a:lnTo>
                  <a:lnTo>
                    <a:pt x="807" y="14"/>
                  </a:lnTo>
                  <a:lnTo>
                    <a:pt x="802" y="17"/>
                  </a:lnTo>
                  <a:lnTo>
                    <a:pt x="796" y="19"/>
                  </a:lnTo>
                  <a:lnTo>
                    <a:pt x="790" y="22"/>
                  </a:lnTo>
                  <a:lnTo>
                    <a:pt x="783" y="25"/>
                  </a:lnTo>
                  <a:lnTo>
                    <a:pt x="777" y="30"/>
                  </a:lnTo>
                  <a:lnTo>
                    <a:pt x="770" y="32"/>
                  </a:lnTo>
                  <a:lnTo>
                    <a:pt x="762" y="36"/>
                  </a:lnTo>
                  <a:lnTo>
                    <a:pt x="754" y="40"/>
                  </a:lnTo>
                  <a:lnTo>
                    <a:pt x="747" y="44"/>
                  </a:lnTo>
                  <a:lnTo>
                    <a:pt x="738" y="49"/>
                  </a:lnTo>
                  <a:lnTo>
                    <a:pt x="729" y="53"/>
                  </a:lnTo>
                  <a:lnTo>
                    <a:pt x="721" y="56"/>
                  </a:lnTo>
                  <a:lnTo>
                    <a:pt x="712" y="61"/>
                  </a:lnTo>
                  <a:lnTo>
                    <a:pt x="702" y="65"/>
                  </a:lnTo>
                  <a:lnTo>
                    <a:pt x="692" y="70"/>
                  </a:lnTo>
                  <a:lnTo>
                    <a:pt x="683" y="74"/>
                  </a:lnTo>
                  <a:lnTo>
                    <a:pt x="673" y="79"/>
                  </a:lnTo>
                  <a:lnTo>
                    <a:pt x="663" y="84"/>
                  </a:lnTo>
                  <a:lnTo>
                    <a:pt x="653" y="89"/>
                  </a:lnTo>
                  <a:lnTo>
                    <a:pt x="641" y="94"/>
                  </a:lnTo>
                  <a:lnTo>
                    <a:pt x="633" y="99"/>
                  </a:lnTo>
                  <a:lnTo>
                    <a:pt x="621" y="104"/>
                  </a:lnTo>
                  <a:lnTo>
                    <a:pt x="610" y="108"/>
                  </a:lnTo>
                  <a:lnTo>
                    <a:pt x="599" y="113"/>
                  </a:lnTo>
                  <a:lnTo>
                    <a:pt x="588" y="118"/>
                  </a:lnTo>
                  <a:lnTo>
                    <a:pt x="576" y="122"/>
                  </a:lnTo>
                  <a:lnTo>
                    <a:pt x="565" y="127"/>
                  </a:lnTo>
                  <a:lnTo>
                    <a:pt x="552" y="132"/>
                  </a:lnTo>
                  <a:lnTo>
                    <a:pt x="542" y="137"/>
                  </a:lnTo>
                  <a:lnTo>
                    <a:pt x="530" y="141"/>
                  </a:lnTo>
                  <a:lnTo>
                    <a:pt x="518" y="146"/>
                  </a:lnTo>
                  <a:lnTo>
                    <a:pt x="507" y="151"/>
                  </a:lnTo>
                  <a:lnTo>
                    <a:pt x="496" y="156"/>
                  </a:lnTo>
                  <a:lnTo>
                    <a:pt x="483" y="159"/>
                  </a:lnTo>
                  <a:lnTo>
                    <a:pt x="472" y="163"/>
                  </a:lnTo>
                  <a:lnTo>
                    <a:pt x="461" y="168"/>
                  </a:lnTo>
                  <a:lnTo>
                    <a:pt x="449" y="172"/>
                  </a:lnTo>
                  <a:lnTo>
                    <a:pt x="437" y="176"/>
                  </a:lnTo>
                  <a:lnTo>
                    <a:pt x="426" y="179"/>
                  </a:lnTo>
                  <a:lnTo>
                    <a:pt x="414" y="183"/>
                  </a:lnTo>
                  <a:lnTo>
                    <a:pt x="403" y="187"/>
                  </a:lnTo>
                  <a:lnTo>
                    <a:pt x="390" y="190"/>
                  </a:lnTo>
                  <a:lnTo>
                    <a:pt x="379" y="193"/>
                  </a:lnTo>
                  <a:lnTo>
                    <a:pt x="369" y="197"/>
                  </a:lnTo>
                  <a:lnTo>
                    <a:pt x="358" y="201"/>
                  </a:lnTo>
                  <a:lnTo>
                    <a:pt x="347" y="203"/>
                  </a:lnTo>
                  <a:lnTo>
                    <a:pt x="336" y="206"/>
                  </a:lnTo>
                  <a:lnTo>
                    <a:pt x="325" y="207"/>
                  </a:lnTo>
                  <a:lnTo>
                    <a:pt x="315" y="211"/>
                  </a:lnTo>
                  <a:lnTo>
                    <a:pt x="305" y="212"/>
                  </a:lnTo>
                  <a:lnTo>
                    <a:pt x="295" y="215"/>
                  </a:lnTo>
                  <a:lnTo>
                    <a:pt x="285" y="216"/>
                  </a:lnTo>
                  <a:lnTo>
                    <a:pt x="276" y="218"/>
                  </a:lnTo>
                  <a:lnTo>
                    <a:pt x="0" y="163"/>
                  </a:lnTo>
                  <a:lnTo>
                    <a:pt x="88" y="15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6427" name="Freeform 83"/>
            <p:cNvSpPr>
              <a:spLocks/>
            </p:cNvSpPr>
            <p:nvPr/>
          </p:nvSpPr>
          <p:spPr bwMode="auto">
            <a:xfrm>
              <a:off x="3038" y="3095"/>
              <a:ext cx="229" cy="75"/>
            </a:xfrm>
            <a:custGeom>
              <a:avLst/>
              <a:gdLst>
                <a:gd name="T0" fmla="*/ 163 w 689"/>
                <a:gd name="T1" fmla="*/ 127 h 225"/>
                <a:gd name="T2" fmla="*/ 146 w 689"/>
                <a:gd name="T3" fmla="*/ 132 h 225"/>
                <a:gd name="T4" fmla="*/ 124 w 689"/>
                <a:gd name="T5" fmla="*/ 137 h 225"/>
                <a:gd name="T6" fmla="*/ 97 w 689"/>
                <a:gd name="T7" fmla="*/ 142 h 225"/>
                <a:gd name="T8" fmla="*/ 70 w 689"/>
                <a:gd name="T9" fmla="*/ 142 h 225"/>
                <a:gd name="T10" fmla="*/ 42 w 689"/>
                <a:gd name="T11" fmla="*/ 139 h 225"/>
                <a:gd name="T12" fmla="*/ 20 w 689"/>
                <a:gd name="T13" fmla="*/ 129 h 225"/>
                <a:gd name="T14" fmla="*/ 3 w 689"/>
                <a:gd name="T15" fmla="*/ 110 h 225"/>
                <a:gd name="T16" fmla="*/ 0 w 689"/>
                <a:gd name="T17" fmla="*/ 87 h 225"/>
                <a:gd name="T18" fmla="*/ 10 w 689"/>
                <a:gd name="T19" fmla="*/ 66 h 225"/>
                <a:gd name="T20" fmla="*/ 31 w 689"/>
                <a:gd name="T21" fmla="*/ 46 h 225"/>
                <a:gd name="T22" fmla="*/ 57 w 689"/>
                <a:gd name="T23" fmla="*/ 31 h 225"/>
                <a:gd name="T24" fmla="*/ 87 w 689"/>
                <a:gd name="T25" fmla="*/ 16 h 225"/>
                <a:gd name="T26" fmla="*/ 116 w 689"/>
                <a:gd name="T27" fmla="*/ 5 h 225"/>
                <a:gd name="T28" fmla="*/ 141 w 689"/>
                <a:gd name="T29" fmla="*/ 0 h 225"/>
                <a:gd name="T30" fmla="*/ 163 w 689"/>
                <a:gd name="T31" fmla="*/ 2 h 225"/>
                <a:gd name="T32" fmla="*/ 176 w 689"/>
                <a:gd name="T33" fmla="*/ 19 h 225"/>
                <a:gd name="T34" fmla="*/ 183 w 689"/>
                <a:gd name="T35" fmla="*/ 37 h 225"/>
                <a:gd name="T36" fmla="*/ 193 w 689"/>
                <a:gd name="T37" fmla="*/ 56 h 225"/>
                <a:gd name="T38" fmla="*/ 212 w 689"/>
                <a:gd name="T39" fmla="*/ 77 h 225"/>
                <a:gd name="T40" fmla="*/ 228 w 689"/>
                <a:gd name="T41" fmla="*/ 92 h 225"/>
                <a:gd name="T42" fmla="*/ 244 w 689"/>
                <a:gd name="T43" fmla="*/ 104 h 225"/>
                <a:gd name="T44" fmla="*/ 264 w 689"/>
                <a:gd name="T45" fmla="*/ 114 h 225"/>
                <a:gd name="T46" fmla="*/ 289 w 689"/>
                <a:gd name="T47" fmla="*/ 125 h 225"/>
                <a:gd name="T48" fmla="*/ 318 w 689"/>
                <a:gd name="T49" fmla="*/ 136 h 225"/>
                <a:gd name="T50" fmla="*/ 350 w 689"/>
                <a:gd name="T51" fmla="*/ 146 h 225"/>
                <a:gd name="T52" fmla="*/ 382 w 689"/>
                <a:gd name="T53" fmla="*/ 155 h 225"/>
                <a:gd name="T54" fmla="*/ 415 w 689"/>
                <a:gd name="T55" fmla="*/ 163 h 225"/>
                <a:gd name="T56" fmla="*/ 448 w 689"/>
                <a:gd name="T57" fmla="*/ 170 h 225"/>
                <a:gd name="T58" fmla="*/ 478 w 689"/>
                <a:gd name="T59" fmla="*/ 175 h 225"/>
                <a:gd name="T60" fmla="*/ 509 w 689"/>
                <a:gd name="T61" fmla="*/ 181 h 225"/>
                <a:gd name="T62" fmla="*/ 538 w 689"/>
                <a:gd name="T63" fmla="*/ 185 h 225"/>
                <a:gd name="T64" fmla="*/ 566 w 689"/>
                <a:gd name="T65" fmla="*/ 190 h 225"/>
                <a:gd name="T66" fmla="*/ 589 w 689"/>
                <a:gd name="T67" fmla="*/ 193 h 225"/>
                <a:gd name="T68" fmla="*/ 613 w 689"/>
                <a:gd name="T69" fmla="*/ 197 h 225"/>
                <a:gd name="T70" fmla="*/ 633 w 689"/>
                <a:gd name="T71" fmla="*/ 198 h 225"/>
                <a:gd name="T72" fmla="*/ 651 w 689"/>
                <a:gd name="T73" fmla="*/ 200 h 225"/>
                <a:gd name="T74" fmla="*/ 674 w 689"/>
                <a:gd name="T75" fmla="*/ 203 h 225"/>
                <a:gd name="T76" fmla="*/ 687 w 689"/>
                <a:gd name="T77" fmla="*/ 203 h 225"/>
                <a:gd name="T78" fmla="*/ 602 w 689"/>
                <a:gd name="T79" fmla="*/ 224 h 225"/>
                <a:gd name="T80" fmla="*/ 587 w 689"/>
                <a:gd name="T81" fmla="*/ 223 h 225"/>
                <a:gd name="T82" fmla="*/ 571 w 689"/>
                <a:gd name="T83" fmla="*/ 222 h 225"/>
                <a:gd name="T84" fmla="*/ 551 w 689"/>
                <a:gd name="T85" fmla="*/ 220 h 225"/>
                <a:gd name="T86" fmla="*/ 527 w 689"/>
                <a:gd name="T87" fmla="*/ 217 h 225"/>
                <a:gd name="T88" fmla="*/ 499 w 689"/>
                <a:gd name="T89" fmla="*/ 214 h 225"/>
                <a:gd name="T90" fmla="*/ 470 w 689"/>
                <a:gd name="T91" fmla="*/ 209 h 225"/>
                <a:gd name="T92" fmla="*/ 439 w 689"/>
                <a:gd name="T93" fmla="*/ 204 h 225"/>
                <a:gd name="T94" fmla="*/ 405 w 689"/>
                <a:gd name="T95" fmla="*/ 198 h 225"/>
                <a:gd name="T96" fmla="*/ 371 w 689"/>
                <a:gd name="T97" fmla="*/ 191 h 225"/>
                <a:gd name="T98" fmla="*/ 337 w 689"/>
                <a:gd name="T99" fmla="*/ 183 h 225"/>
                <a:gd name="T100" fmla="*/ 302 w 689"/>
                <a:gd name="T101" fmla="*/ 174 h 225"/>
                <a:gd name="T102" fmla="*/ 268 w 689"/>
                <a:gd name="T103" fmla="*/ 164 h 225"/>
                <a:gd name="T104" fmla="*/ 235 w 689"/>
                <a:gd name="T105" fmla="*/ 153 h 225"/>
                <a:gd name="T106" fmla="*/ 205 w 689"/>
                <a:gd name="T107" fmla="*/ 139 h 225"/>
                <a:gd name="T108" fmla="*/ 173 w 689"/>
                <a:gd name="T109" fmla="*/ 125 h 2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89"/>
                <a:gd name="T166" fmla="*/ 0 h 225"/>
                <a:gd name="T167" fmla="*/ 689 w 689"/>
                <a:gd name="T168" fmla="*/ 225 h 22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89" h="225">
                  <a:moveTo>
                    <a:pt x="173" y="125"/>
                  </a:moveTo>
                  <a:lnTo>
                    <a:pt x="170" y="125"/>
                  </a:lnTo>
                  <a:lnTo>
                    <a:pt x="166" y="126"/>
                  </a:lnTo>
                  <a:lnTo>
                    <a:pt x="163" y="127"/>
                  </a:lnTo>
                  <a:lnTo>
                    <a:pt x="160" y="129"/>
                  </a:lnTo>
                  <a:lnTo>
                    <a:pt x="156" y="129"/>
                  </a:lnTo>
                  <a:lnTo>
                    <a:pt x="153" y="131"/>
                  </a:lnTo>
                  <a:lnTo>
                    <a:pt x="146" y="132"/>
                  </a:lnTo>
                  <a:lnTo>
                    <a:pt x="141" y="134"/>
                  </a:lnTo>
                  <a:lnTo>
                    <a:pt x="136" y="135"/>
                  </a:lnTo>
                  <a:lnTo>
                    <a:pt x="130" y="136"/>
                  </a:lnTo>
                  <a:lnTo>
                    <a:pt x="124" y="137"/>
                  </a:lnTo>
                  <a:lnTo>
                    <a:pt x="117" y="139"/>
                  </a:lnTo>
                  <a:lnTo>
                    <a:pt x="111" y="140"/>
                  </a:lnTo>
                  <a:lnTo>
                    <a:pt x="105" y="142"/>
                  </a:lnTo>
                  <a:lnTo>
                    <a:pt x="97" y="142"/>
                  </a:lnTo>
                  <a:lnTo>
                    <a:pt x="91" y="142"/>
                  </a:lnTo>
                  <a:lnTo>
                    <a:pt x="84" y="142"/>
                  </a:lnTo>
                  <a:lnTo>
                    <a:pt x="76" y="144"/>
                  </a:lnTo>
                  <a:lnTo>
                    <a:pt x="70" y="142"/>
                  </a:lnTo>
                  <a:lnTo>
                    <a:pt x="62" y="142"/>
                  </a:lnTo>
                  <a:lnTo>
                    <a:pt x="56" y="142"/>
                  </a:lnTo>
                  <a:lnTo>
                    <a:pt x="50" y="141"/>
                  </a:lnTo>
                  <a:lnTo>
                    <a:pt x="42" y="139"/>
                  </a:lnTo>
                  <a:lnTo>
                    <a:pt x="36" y="137"/>
                  </a:lnTo>
                  <a:lnTo>
                    <a:pt x="31" y="134"/>
                  </a:lnTo>
                  <a:lnTo>
                    <a:pt x="25" y="132"/>
                  </a:lnTo>
                  <a:lnTo>
                    <a:pt x="20" y="129"/>
                  </a:lnTo>
                  <a:lnTo>
                    <a:pt x="15" y="125"/>
                  </a:lnTo>
                  <a:lnTo>
                    <a:pt x="11" y="120"/>
                  </a:lnTo>
                  <a:lnTo>
                    <a:pt x="7" y="116"/>
                  </a:lnTo>
                  <a:lnTo>
                    <a:pt x="3" y="110"/>
                  </a:lnTo>
                  <a:lnTo>
                    <a:pt x="1" y="105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0" y="87"/>
                  </a:lnTo>
                  <a:lnTo>
                    <a:pt x="1" y="82"/>
                  </a:lnTo>
                  <a:lnTo>
                    <a:pt x="3" y="77"/>
                  </a:lnTo>
                  <a:lnTo>
                    <a:pt x="7" y="72"/>
                  </a:lnTo>
                  <a:lnTo>
                    <a:pt x="10" y="66"/>
                  </a:lnTo>
                  <a:lnTo>
                    <a:pt x="15" y="61"/>
                  </a:lnTo>
                  <a:lnTo>
                    <a:pt x="18" y="56"/>
                  </a:lnTo>
                  <a:lnTo>
                    <a:pt x="25" y="51"/>
                  </a:lnTo>
                  <a:lnTo>
                    <a:pt x="31" y="46"/>
                  </a:lnTo>
                  <a:lnTo>
                    <a:pt x="37" y="42"/>
                  </a:lnTo>
                  <a:lnTo>
                    <a:pt x="43" y="38"/>
                  </a:lnTo>
                  <a:lnTo>
                    <a:pt x="51" y="34"/>
                  </a:lnTo>
                  <a:lnTo>
                    <a:pt x="57" y="31"/>
                  </a:lnTo>
                  <a:lnTo>
                    <a:pt x="65" y="26"/>
                  </a:lnTo>
                  <a:lnTo>
                    <a:pt x="72" y="22"/>
                  </a:lnTo>
                  <a:lnTo>
                    <a:pt x="80" y="18"/>
                  </a:lnTo>
                  <a:lnTo>
                    <a:pt x="87" y="16"/>
                  </a:lnTo>
                  <a:lnTo>
                    <a:pt x="95" y="12"/>
                  </a:lnTo>
                  <a:lnTo>
                    <a:pt x="102" y="10"/>
                  </a:lnTo>
                  <a:lnTo>
                    <a:pt x="110" y="8"/>
                  </a:lnTo>
                  <a:lnTo>
                    <a:pt x="116" y="5"/>
                  </a:lnTo>
                  <a:lnTo>
                    <a:pt x="124" y="4"/>
                  </a:lnTo>
                  <a:lnTo>
                    <a:pt x="130" y="2"/>
                  </a:lnTo>
                  <a:lnTo>
                    <a:pt x="136" y="2"/>
                  </a:lnTo>
                  <a:lnTo>
                    <a:pt x="141" y="0"/>
                  </a:lnTo>
                  <a:lnTo>
                    <a:pt x="146" y="0"/>
                  </a:lnTo>
                  <a:lnTo>
                    <a:pt x="151" y="0"/>
                  </a:lnTo>
                  <a:lnTo>
                    <a:pt x="156" y="0"/>
                  </a:lnTo>
                  <a:lnTo>
                    <a:pt x="163" y="2"/>
                  </a:lnTo>
                  <a:lnTo>
                    <a:pt x="168" y="5"/>
                  </a:lnTo>
                  <a:lnTo>
                    <a:pt x="171" y="9"/>
                  </a:lnTo>
                  <a:lnTo>
                    <a:pt x="175" y="17"/>
                  </a:lnTo>
                  <a:lnTo>
                    <a:pt x="176" y="19"/>
                  </a:lnTo>
                  <a:lnTo>
                    <a:pt x="178" y="23"/>
                  </a:lnTo>
                  <a:lnTo>
                    <a:pt x="179" y="28"/>
                  </a:lnTo>
                  <a:lnTo>
                    <a:pt x="182" y="32"/>
                  </a:lnTo>
                  <a:lnTo>
                    <a:pt x="183" y="37"/>
                  </a:lnTo>
                  <a:lnTo>
                    <a:pt x="185" y="41"/>
                  </a:lnTo>
                  <a:lnTo>
                    <a:pt x="188" y="46"/>
                  </a:lnTo>
                  <a:lnTo>
                    <a:pt x="192" y="51"/>
                  </a:lnTo>
                  <a:lnTo>
                    <a:pt x="193" y="56"/>
                  </a:lnTo>
                  <a:lnTo>
                    <a:pt x="198" y="61"/>
                  </a:lnTo>
                  <a:lnTo>
                    <a:pt x="202" y="66"/>
                  </a:lnTo>
                  <a:lnTo>
                    <a:pt x="207" y="72"/>
                  </a:lnTo>
                  <a:lnTo>
                    <a:pt x="212" y="77"/>
                  </a:lnTo>
                  <a:lnTo>
                    <a:pt x="218" y="83"/>
                  </a:lnTo>
                  <a:lnTo>
                    <a:pt x="220" y="86"/>
                  </a:lnTo>
                  <a:lnTo>
                    <a:pt x="224" y="88"/>
                  </a:lnTo>
                  <a:lnTo>
                    <a:pt x="228" y="92"/>
                  </a:lnTo>
                  <a:lnTo>
                    <a:pt x="232" y="95"/>
                  </a:lnTo>
                  <a:lnTo>
                    <a:pt x="235" y="97"/>
                  </a:lnTo>
                  <a:lnTo>
                    <a:pt x="240" y="100"/>
                  </a:lnTo>
                  <a:lnTo>
                    <a:pt x="244" y="104"/>
                  </a:lnTo>
                  <a:lnTo>
                    <a:pt x="249" y="106"/>
                  </a:lnTo>
                  <a:lnTo>
                    <a:pt x="254" y="109"/>
                  </a:lnTo>
                  <a:lnTo>
                    <a:pt x="259" y="111"/>
                  </a:lnTo>
                  <a:lnTo>
                    <a:pt x="264" y="114"/>
                  </a:lnTo>
                  <a:lnTo>
                    <a:pt x="271" y="117"/>
                  </a:lnTo>
                  <a:lnTo>
                    <a:pt x="277" y="120"/>
                  </a:lnTo>
                  <a:lnTo>
                    <a:pt x="283" y="122"/>
                  </a:lnTo>
                  <a:lnTo>
                    <a:pt x="289" y="125"/>
                  </a:lnTo>
                  <a:lnTo>
                    <a:pt x="297" y="129"/>
                  </a:lnTo>
                  <a:lnTo>
                    <a:pt x="303" y="131"/>
                  </a:lnTo>
                  <a:lnTo>
                    <a:pt x="311" y="134"/>
                  </a:lnTo>
                  <a:lnTo>
                    <a:pt x="318" y="136"/>
                  </a:lnTo>
                  <a:lnTo>
                    <a:pt x="327" y="140"/>
                  </a:lnTo>
                  <a:lnTo>
                    <a:pt x="335" y="142"/>
                  </a:lnTo>
                  <a:lnTo>
                    <a:pt x="342" y="144"/>
                  </a:lnTo>
                  <a:lnTo>
                    <a:pt x="350" y="146"/>
                  </a:lnTo>
                  <a:lnTo>
                    <a:pt x="358" y="149"/>
                  </a:lnTo>
                  <a:lnTo>
                    <a:pt x="366" y="151"/>
                  </a:lnTo>
                  <a:lnTo>
                    <a:pt x="375" y="154"/>
                  </a:lnTo>
                  <a:lnTo>
                    <a:pt x="382" y="155"/>
                  </a:lnTo>
                  <a:lnTo>
                    <a:pt x="391" y="158"/>
                  </a:lnTo>
                  <a:lnTo>
                    <a:pt x="399" y="159"/>
                  </a:lnTo>
                  <a:lnTo>
                    <a:pt x="407" y="161"/>
                  </a:lnTo>
                  <a:lnTo>
                    <a:pt x="415" y="163"/>
                  </a:lnTo>
                  <a:lnTo>
                    <a:pt x="422" y="165"/>
                  </a:lnTo>
                  <a:lnTo>
                    <a:pt x="431" y="166"/>
                  </a:lnTo>
                  <a:lnTo>
                    <a:pt x="439" y="169"/>
                  </a:lnTo>
                  <a:lnTo>
                    <a:pt x="448" y="170"/>
                  </a:lnTo>
                  <a:lnTo>
                    <a:pt x="455" y="171"/>
                  </a:lnTo>
                  <a:lnTo>
                    <a:pt x="463" y="173"/>
                  </a:lnTo>
                  <a:lnTo>
                    <a:pt x="470" y="175"/>
                  </a:lnTo>
                  <a:lnTo>
                    <a:pt x="478" y="175"/>
                  </a:lnTo>
                  <a:lnTo>
                    <a:pt x="487" y="178"/>
                  </a:lnTo>
                  <a:lnTo>
                    <a:pt x="493" y="178"/>
                  </a:lnTo>
                  <a:lnTo>
                    <a:pt x="500" y="180"/>
                  </a:lnTo>
                  <a:lnTo>
                    <a:pt x="509" y="181"/>
                  </a:lnTo>
                  <a:lnTo>
                    <a:pt x="517" y="183"/>
                  </a:lnTo>
                  <a:lnTo>
                    <a:pt x="524" y="183"/>
                  </a:lnTo>
                  <a:lnTo>
                    <a:pt x="530" y="184"/>
                  </a:lnTo>
                  <a:lnTo>
                    <a:pt x="538" y="185"/>
                  </a:lnTo>
                  <a:lnTo>
                    <a:pt x="544" y="186"/>
                  </a:lnTo>
                  <a:lnTo>
                    <a:pt x="551" y="188"/>
                  </a:lnTo>
                  <a:lnTo>
                    <a:pt x="558" y="189"/>
                  </a:lnTo>
                  <a:lnTo>
                    <a:pt x="566" y="190"/>
                  </a:lnTo>
                  <a:lnTo>
                    <a:pt x="572" y="191"/>
                  </a:lnTo>
                  <a:lnTo>
                    <a:pt x="578" y="191"/>
                  </a:lnTo>
                  <a:lnTo>
                    <a:pt x="584" y="193"/>
                  </a:lnTo>
                  <a:lnTo>
                    <a:pt x="589" y="193"/>
                  </a:lnTo>
                  <a:lnTo>
                    <a:pt x="596" y="194"/>
                  </a:lnTo>
                  <a:lnTo>
                    <a:pt x="602" y="194"/>
                  </a:lnTo>
                  <a:lnTo>
                    <a:pt x="608" y="195"/>
                  </a:lnTo>
                  <a:lnTo>
                    <a:pt x="613" y="197"/>
                  </a:lnTo>
                  <a:lnTo>
                    <a:pt x="620" y="197"/>
                  </a:lnTo>
                  <a:lnTo>
                    <a:pt x="623" y="197"/>
                  </a:lnTo>
                  <a:lnTo>
                    <a:pt x="628" y="198"/>
                  </a:lnTo>
                  <a:lnTo>
                    <a:pt x="633" y="198"/>
                  </a:lnTo>
                  <a:lnTo>
                    <a:pt x="638" y="199"/>
                  </a:lnTo>
                  <a:lnTo>
                    <a:pt x="642" y="199"/>
                  </a:lnTo>
                  <a:lnTo>
                    <a:pt x="647" y="199"/>
                  </a:lnTo>
                  <a:lnTo>
                    <a:pt x="651" y="200"/>
                  </a:lnTo>
                  <a:lnTo>
                    <a:pt x="656" y="200"/>
                  </a:lnTo>
                  <a:lnTo>
                    <a:pt x="662" y="200"/>
                  </a:lnTo>
                  <a:lnTo>
                    <a:pt x="670" y="202"/>
                  </a:lnTo>
                  <a:lnTo>
                    <a:pt x="674" y="203"/>
                  </a:lnTo>
                  <a:lnTo>
                    <a:pt x="679" y="203"/>
                  </a:lnTo>
                  <a:lnTo>
                    <a:pt x="682" y="203"/>
                  </a:lnTo>
                  <a:lnTo>
                    <a:pt x="686" y="203"/>
                  </a:lnTo>
                  <a:lnTo>
                    <a:pt x="687" y="203"/>
                  </a:lnTo>
                  <a:lnTo>
                    <a:pt x="689" y="204"/>
                  </a:lnTo>
                  <a:lnTo>
                    <a:pt x="606" y="225"/>
                  </a:lnTo>
                  <a:lnTo>
                    <a:pt x="604" y="224"/>
                  </a:lnTo>
                  <a:lnTo>
                    <a:pt x="602" y="224"/>
                  </a:lnTo>
                  <a:lnTo>
                    <a:pt x="598" y="223"/>
                  </a:lnTo>
                  <a:lnTo>
                    <a:pt x="593" y="223"/>
                  </a:lnTo>
                  <a:lnTo>
                    <a:pt x="589" y="223"/>
                  </a:lnTo>
                  <a:lnTo>
                    <a:pt x="587" y="223"/>
                  </a:lnTo>
                  <a:lnTo>
                    <a:pt x="583" y="222"/>
                  </a:lnTo>
                  <a:lnTo>
                    <a:pt x="579" y="222"/>
                  </a:lnTo>
                  <a:lnTo>
                    <a:pt x="576" y="222"/>
                  </a:lnTo>
                  <a:lnTo>
                    <a:pt x="571" y="222"/>
                  </a:lnTo>
                  <a:lnTo>
                    <a:pt x="566" y="222"/>
                  </a:lnTo>
                  <a:lnTo>
                    <a:pt x="562" y="222"/>
                  </a:lnTo>
                  <a:lnTo>
                    <a:pt x="556" y="220"/>
                  </a:lnTo>
                  <a:lnTo>
                    <a:pt x="551" y="220"/>
                  </a:lnTo>
                  <a:lnTo>
                    <a:pt x="544" y="218"/>
                  </a:lnTo>
                  <a:lnTo>
                    <a:pt x="539" y="218"/>
                  </a:lnTo>
                  <a:lnTo>
                    <a:pt x="533" y="217"/>
                  </a:lnTo>
                  <a:lnTo>
                    <a:pt x="527" y="217"/>
                  </a:lnTo>
                  <a:lnTo>
                    <a:pt x="520" y="215"/>
                  </a:lnTo>
                  <a:lnTo>
                    <a:pt x="514" y="215"/>
                  </a:lnTo>
                  <a:lnTo>
                    <a:pt x="507" y="214"/>
                  </a:lnTo>
                  <a:lnTo>
                    <a:pt x="499" y="214"/>
                  </a:lnTo>
                  <a:lnTo>
                    <a:pt x="493" y="212"/>
                  </a:lnTo>
                  <a:lnTo>
                    <a:pt x="485" y="212"/>
                  </a:lnTo>
                  <a:lnTo>
                    <a:pt x="478" y="210"/>
                  </a:lnTo>
                  <a:lnTo>
                    <a:pt x="470" y="209"/>
                  </a:lnTo>
                  <a:lnTo>
                    <a:pt x="463" y="209"/>
                  </a:lnTo>
                  <a:lnTo>
                    <a:pt x="455" y="208"/>
                  </a:lnTo>
                  <a:lnTo>
                    <a:pt x="448" y="205"/>
                  </a:lnTo>
                  <a:lnTo>
                    <a:pt x="439" y="204"/>
                  </a:lnTo>
                  <a:lnTo>
                    <a:pt x="430" y="203"/>
                  </a:lnTo>
                  <a:lnTo>
                    <a:pt x="422" y="202"/>
                  </a:lnTo>
                  <a:lnTo>
                    <a:pt x="414" y="199"/>
                  </a:lnTo>
                  <a:lnTo>
                    <a:pt x="405" y="198"/>
                  </a:lnTo>
                  <a:lnTo>
                    <a:pt x="397" y="197"/>
                  </a:lnTo>
                  <a:lnTo>
                    <a:pt x="389" y="195"/>
                  </a:lnTo>
                  <a:lnTo>
                    <a:pt x="380" y="193"/>
                  </a:lnTo>
                  <a:lnTo>
                    <a:pt x="371" y="191"/>
                  </a:lnTo>
                  <a:lnTo>
                    <a:pt x="364" y="189"/>
                  </a:lnTo>
                  <a:lnTo>
                    <a:pt x="355" y="188"/>
                  </a:lnTo>
                  <a:lnTo>
                    <a:pt x="346" y="185"/>
                  </a:lnTo>
                  <a:lnTo>
                    <a:pt x="337" y="183"/>
                  </a:lnTo>
                  <a:lnTo>
                    <a:pt x="328" y="181"/>
                  </a:lnTo>
                  <a:lnTo>
                    <a:pt x="320" y="180"/>
                  </a:lnTo>
                  <a:lnTo>
                    <a:pt x="311" y="176"/>
                  </a:lnTo>
                  <a:lnTo>
                    <a:pt x="302" y="174"/>
                  </a:lnTo>
                  <a:lnTo>
                    <a:pt x="293" y="171"/>
                  </a:lnTo>
                  <a:lnTo>
                    <a:pt x="286" y="169"/>
                  </a:lnTo>
                  <a:lnTo>
                    <a:pt x="277" y="166"/>
                  </a:lnTo>
                  <a:lnTo>
                    <a:pt x="268" y="164"/>
                  </a:lnTo>
                  <a:lnTo>
                    <a:pt x="259" y="160"/>
                  </a:lnTo>
                  <a:lnTo>
                    <a:pt x="252" y="159"/>
                  </a:lnTo>
                  <a:lnTo>
                    <a:pt x="243" y="155"/>
                  </a:lnTo>
                  <a:lnTo>
                    <a:pt x="235" y="153"/>
                  </a:lnTo>
                  <a:lnTo>
                    <a:pt x="228" y="149"/>
                  </a:lnTo>
                  <a:lnTo>
                    <a:pt x="220" y="145"/>
                  </a:lnTo>
                  <a:lnTo>
                    <a:pt x="213" y="142"/>
                  </a:lnTo>
                  <a:lnTo>
                    <a:pt x="205" y="139"/>
                  </a:lnTo>
                  <a:lnTo>
                    <a:pt x="198" y="136"/>
                  </a:lnTo>
                  <a:lnTo>
                    <a:pt x="192" y="132"/>
                  </a:lnTo>
                  <a:lnTo>
                    <a:pt x="173" y="125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6428" name="Freeform 84"/>
            <p:cNvSpPr>
              <a:spLocks/>
            </p:cNvSpPr>
            <p:nvPr/>
          </p:nvSpPr>
          <p:spPr bwMode="auto">
            <a:xfrm>
              <a:off x="3094" y="2952"/>
              <a:ext cx="443" cy="144"/>
            </a:xfrm>
            <a:custGeom>
              <a:avLst/>
              <a:gdLst>
                <a:gd name="T0" fmla="*/ 17 w 1327"/>
                <a:gd name="T1" fmla="*/ 398 h 432"/>
                <a:gd name="T2" fmla="*/ 49 w 1327"/>
                <a:gd name="T3" fmla="*/ 372 h 432"/>
                <a:gd name="T4" fmla="*/ 91 w 1327"/>
                <a:gd name="T5" fmla="*/ 332 h 432"/>
                <a:gd name="T6" fmla="*/ 116 w 1327"/>
                <a:gd name="T7" fmla="*/ 305 h 432"/>
                <a:gd name="T8" fmla="*/ 137 w 1327"/>
                <a:gd name="T9" fmla="*/ 279 h 432"/>
                <a:gd name="T10" fmla="*/ 155 w 1327"/>
                <a:gd name="T11" fmla="*/ 252 h 432"/>
                <a:gd name="T12" fmla="*/ 170 w 1327"/>
                <a:gd name="T13" fmla="*/ 225 h 432"/>
                <a:gd name="T14" fmla="*/ 183 w 1327"/>
                <a:gd name="T15" fmla="*/ 195 h 432"/>
                <a:gd name="T16" fmla="*/ 201 w 1327"/>
                <a:gd name="T17" fmla="*/ 162 h 432"/>
                <a:gd name="T18" fmla="*/ 226 w 1327"/>
                <a:gd name="T19" fmla="*/ 128 h 432"/>
                <a:gd name="T20" fmla="*/ 254 w 1327"/>
                <a:gd name="T21" fmla="*/ 95 h 432"/>
                <a:gd name="T22" fmla="*/ 289 w 1327"/>
                <a:gd name="T23" fmla="*/ 64 h 432"/>
                <a:gd name="T24" fmla="*/ 330 w 1327"/>
                <a:gd name="T25" fmla="*/ 39 h 432"/>
                <a:gd name="T26" fmla="*/ 379 w 1327"/>
                <a:gd name="T27" fmla="*/ 17 h 432"/>
                <a:gd name="T28" fmla="*/ 433 w 1327"/>
                <a:gd name="T29" fmla="*/ 4 h 432"/>
                <a:gd name="T30" fmla="*/ 496 w 1327"/>
                <a:gd name="T31" fmla="*/ 0 h 432"/>
                <a:gd name="T32" fmla="*/ 568 w 1327"/>
                <a:gd name="T33" fmla="*/ 5 h 432"/>
                <a:gd name="T34" fmla="*/ 645 w 1327"/>
                <a:gd name="T35" fmla="*/ 24 h 432"/>
                <a:gd name="T36" fmla="*/ 723 w 1327"/>
                <a:gd name="T37" fmla="*/ 48 h 432"/>
                <a:gd name="T38" fmla="*/ 793 w 1327"/>
                <a:gd name="T39" fmla="*/ 73 h 432"/>
                <a:gd name="T40" fmla="*/ 860 w 1327"/>
                <a:gd name="T41" fmla="*/ 100 h 432"/>
                <a:gd name="T42" fmla="*/ 923 w 1327"/>
                <a:gd name="T43" fmla="*/ 129 h 432"/>
                <a:gd name="T44" fmla="*/ 982 w 1327"/>
                <a:gd name="T45" fmla="*/ 162 h 432"/>
                <a:gd name="T46" fmla="*/ 1037 w 1327"/>
                <a:gd name="T47" fmla="*/ 196 h 432"/>
                <a:gd name="T48" fmla="*/ 1092 w 1327"/>
                <a:gd name="T49" fmla="*/ 232 h 432"/>
                <a:gd name="T50" fmla="*/ 1146 w 1327"/>
                <a:gd name="T51" fmla="*/ 271 h 432"/>
                <a:gd name="T52" fmla="*/ 1199 w 1327"/>
                <a:gd name="T53" fmla="*/ 312 h 432"/>
                <a:gd name="T54" fmla="*/ 1253 w 1327"/>
                <a:gd name="T55" fmla="*/ 356 h 432"/>
                <a:gd name="T56" fmla="*/ 1263 w 1327"/>
                <a:gd name="T57" fmla="*/ 431 h 432"/>
                <a:gd name="T58" fmla="*/ 1238 w 1327"/>
                <a:gd name="T59" fmla="*/ 410 h 432"/>
                <a:gd name="T60" fmla="*/ 1210 w 1327"/>
                <a:gd name="T61" fmla="*/ 387 h 432"/>
                <a:gd name="T62" fmla="*/ 1179 w 1327"/>
                <a:gd name="T63" fmla="*/ 364 h 432"/>
                <a:gd name="T64" fmla="*/ 1142 w 1327"/>
                <a:gd name="T65" fmla="*/ 337 h 432"/>
                <a:gd name="T66" fmla="*/ 1100 w 1327"/>
                <a:gd name="T67" fmla="*/ 308 h 432"/>
                <a:gd name="T68" fmla="*/ 1056 w 1327"/>
                <a:gd name="T69" fmla="*/ 279 h 432"/>
                <a:gd name="T70" fmla="*/ 1008 w 1327"/>
                <a:gd name="T71" fmla="*/ 250 h 432"/>
                <a:gd name="T72" fmla="*/ 959 w 1327"/>
                <a:gd name="T73" fmla="*/ 225 h 432"/>
                <a:gd name="T74" fmla="*/ 910 w 1327"/>
                <a:gd name="T75" fmla="*/ 202 h 432"/>
                <a:gd name="T76" fmla="*/ 883 w 1327"/>
                <a:gd name="T77" fmla="*/ 190 h 432"/>
                <a:gd name="T78" fmla="*/ 851 w 1327"/>
                <a:gd name="T79" fmla="*/ 175 h 432"/>
                <a:gd name="T80" fmla="*/ 807 w 1327"/>
                <a:gd name="T81" fmla="*/ 157 h 432"/>
                <a:gd name="T82" fmla="*/ 753 w 1327"/>
                <a:gd name="T83" fmla="*/ 139 h 432"/>
                <a:gd name="T84" fmla="*/ 692 w 1327"/>
                <a:gd name="T85" fmla="*/ 123 h 432"/>
                <a:gd name="T86" fmla="*/ 625 w 1327"/>
                <a:gd name="T87" fmla="*/ 109 h 432"/>
                <a:gd name="T88" fmla="*/ 556 w 1327"/>
                <a:gd name="T89" fmla="*/ 102 h 432"/>
                <a:gd name="T90" fmla="*/ 486 w 1327"/>
                <a:gd name="T91" fmla="*/ 102 h 432"/>
                <a:gd name="T92" fmla="*/ 417 w 1327"/>
                <a:gd name="T93" fmla="*/ 113 h 432"/>
                <a:gd name="T94" fmla="*/ 353 w 1327"/>
                <a:gd name="T95" fmla="*/ 138 h 432"/>
                <a:gd name="T96" fmla="*/ 322 w 1327"/>
                <a:gd name="T97" fmla="*/ 157 h 432"/>
                <a:gd name="T98" fmla="*/ 293 w 1327"/>
                <a:gd name="T99" fmla="*/ 181 h 432"/>
                <a:gd name="T100" fmla="*/ 256 w 1327"/>
                <a:gd name="T101" fmla="*/ 213 h 432"/>
                <a:gd name="T102" fmla="*/ 219 w 1327"/>
                <a:gd name="T103" fmla="*/ 254 h 432"/>
                <a:gd name="T104" fmla="*/ 194 w 1327"/>
                <a:gd name="T105" fmla="*/ 288 h 432"/>
                <a:gd name="T106" fmla="*/ 162 w 1327"/>
                <a:gd name="T107" fmla="*/ 328 h 432"/>
                <a:gd name="T108" fmla="*/ 122 w 1327"/>
                <a:gd name="T109" fmla="*/ 366 h 432"/>
                <a:gd name="T110" fmla="*/ 81 w 1327"/>
                <a:gd name="T111" fmla="*/ 396 h 432"/>
                <a:gd name="T112" fmla="*/ 45 w 1327"/>
                <a:gd name="T113" fmla="*/ 417 h 432"/>
                <a:gd name="T114" fmla="*/ 24 w 1327"/>
                <a:gd name="T115" fmla="*/ 430 h 43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27"/>
                <a:gd name="T175" fmla="*/ 0 h 432"/>
                <a:gd name="T176" fmla="*/ 1327 w 1327"/>
                <a:gd name="T177" fmla="*/ 432 h 43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27" h="432">
                  <a:moveTo>
                    <a:pt x="0" y="411"/>
                  </a:moveTo>
                  <a:lnTo>
                    <a:pt x="1" y="410"/>
                  </a:lnTo>
                  <a:lnTo>
                    <a:pt x="5" y="407"/>
                  </a:lnTo>
                  <a:lnTo>
                    <a:pt x="8" y="405"/>
                  </a:lnTo>
                  <a:lnTo>
                    <a:pt x="12" y="402"/>
                  </a:lnTo>
                  <a:lnTo>
                    <a:pt x="17" y="398"/>
                  </a:lnTo>
                  <a:lnTo>
                    <a:pt x="22" y="396"/>
                  </a:lnTo>
                  <a:lnTo>
                    <a:pt x="25" y="391"/>
                  </a:lnTo>
                  <a:lnTo>
                    <a:pt x="32" y="387"/>
                  </a:lnTo>
                  <a:lnTo>
                    <a:pt x="37" y="382"/>
                  </a:lnTo>
                  <a:lnTo>
                    <a:pt x="43" y="377"/>
                  </a:lnTo>
                  <a:lnTo>
                    <a:pt x="49" y="372"/>
                  </a:lnTo>
                  <a:lnTo>
                    <a:pt x="55" y="366"/>
                  </a:lnTo>
                  <a:lnTo>
                    <a:pt x="63" y="359"/>
                  </a:lnTo>
                  <a:lnTo>
                    <a:pt x="70" y="354"/>
                  </a:lnTo>
                  <a:lnTo>
                    <a:pt x="77" y="347"/>
                  </a:lnTo>
                  <a:lnTo>
                    <a:pt x="84" y="339"/>
                  </a:lnTo>
                  <a:lnTo>
                    <a:pt x="91" y="332"/>
                  </a:lnTo>
                  <a:lnTo>
                    <a:pt x="99" y="324"/>
                  </a:lnTo>
                  <a:lnTo>
                    <a:pt x="102" y="320"/>
                  </a:lnTo>
                  <a:lnTo>
                    <a:pt x="106" y="317"/>
                  </a:lnTo>
                  <a:lnTo>
                    <a:pt x="109" y="313"/>
                  </a:lnTo>
                  <a:lnTo>
                    <a:pt x="113" y="309"/>
                  </a:lnTo>
                  <a:lnTo>
                    <a:pt x="116" y="305"/>
                  </a:lnTo>
                  <a:lnTo>
                    <a:pt x="121" y="300"/>
                  </a:lnTo>
                  <a:lnTo>
                    <a:pt x="123" y="296"/>
                  </a:lnTo>
                  <a:lnTo>
                    <a:pt x="127" y="293"/>
                  </a:lnTo>
                  <a:lnTo>
                    <a:pt x="129" y="288"/>
                  </a:lnTo>
                  <a:lnTo>
                    <a:pt x="133" y="284"/>
                  </a:lnTo>
                  <a:lnTo>
                    <a:pt x="137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6" y="266"/>
                  </a:lnTo>
                  <a:lnTo>
                    <a:pt x="150" y="261"/>
                  </a:lnTo>
                  <a:lnTo>
                    <a:pt x="152" y="257"/>
                  </a:lnTo>
                  <a:lnTo>
                    <a:pt x="155" y="252"/>
                  </a:lnTo>
                  <a:lnTo>
                    <a:pt x="157" y="249"/>
                  </a:lnTo>
                  <a:lnTo>
                    <a:pt x="161" y="244"/>
                  </a:lnTo>
                  <a:lnTo>
                    <a:pt x="163" y="239"/>
                  </a:lnTo>
                  <a:lnTo>
                    <a:pt x="166" y="234"/>
                  </a:lnTo>
                  <a:lnTo>
                    <a:pt x="167" y="230"/>
                  </a:lnTo>
                  <a:lnTo>
                    <a:pt x="170" y="225"/>
                  </a:lnTo>
                  <a:lnTo>
                    <a:pt x="172" y="221"/>
                  </a:lnTo>
                  <a:lnTo>
                    <a:pt x="173" y="215"/>
                  </a:lnTo>
                  <a:lnTo>
                    <a:pt x="176" y="210"/>
                  </a:lnTo>
                  <a:lnTo>
                    <a:pt x="178" y="205"/>
                  </a:lnTo>
                  <a:lnTo>
                    <a:pt x="181" y="200"/>
                  </a:lnTo>
                  <a:lnTo>
                    <a:pt x="183" y="195"/>
                  </a:lnTo>
                  <a:lnTo>
                    <a:pt x="186" y="190"/>
                  </a:lnTo>
                  <a:lnTo>
                    <a:pt x="188" y="183"/>
                  </a:lnTo>
                  <a:lnTo>
                    <a:pt x="192" y="178"/>
                  </a:lnTo>
                  <a:lnTo>
                    <a:pt x="195" y="173"/>
                  </a:lnTo>
                  <a:lnTo>
                    <a:pt x="199" y="167"/>
                  </a:lnTo>
                  <a:lnTo>
                    <a:pt x="201" y="162"/>
                  </a:lnTo>
                  <a:lnTo>
                    <a:pt x="205" y="157"/>
                  </a:lnTo>
                  <a:lnTo>
                    <a:pt x="209" y="151"/>
                  </a:lnTo>
                  <a:lnTo>
                    <a:pt x="212" y="146"/>
                  </a:lnTo>
                  <a:lnTo>
                    <a:pt x="217" y="139"/>
                  </a:lnTo>
                  <a:lnTo>
                    <a:pt x="221" y="134"/>
                  </a:lnTo>
                  <a:lnTo>
                    <a:pt x="226" y="128"/>
                  </a:lnTo>
                  <a:lnTo>
                    <a:pt x="230" y="123"/>
                  </a:lnTo>
                  <a:lnTo>
                    <a:pt x="234" y="117"/>
                  </a:lnTo>
                  <a:lnTo>
                    <a:pt x="239" y="112"/>
                  </a:lnTo>
                  <a:lnTo>
                    <a:pt x="244" y="107"/>
                  </a:lnTo>
                  <a:lnTo>
                    <a:pt x="249" y="102"/>
                  </a:lnTo>
                  <a:lnTo>
                    <a:pt x="254" y="95"/>
                  </a:lnTo>
                  <a:lnTo>
                    <a:pt x="260" y="90"/>
                  </a:lnTo>
                  <a:lnTo>
                    <a:pt x="265" y="85"/>
                  </a:lnTo>
                  <a:lnTo>
                    <a:pt x="271" y="80"/>
                  </a:lnTo>
                  <a:lnTo>
                    <a:pt x="276" y="74"/>
                  </a:lnTo>
                  <a:lnTo>
                    <a:pt x="283" y="70"/>
                  </a:lnTo>
                  <a:lnTo>
                    <a:pt x="289" y="64"/>
                  </a:lnTo>
                  <a:lnTo>
                    <a:pt x="295" y="60"/>
                  </a:lnTo>
                  <a:lnTo>
                    <a:pt x="303" y="56"/>
                  </a:lnTo>
                  <a:lnTo>
                    <a:pt x="310" y="51"/>
                  </a:lnTo>
                  <a:lnTo>
                    <a:pt x="317" y="46"/>
                  </a:lnTo>
                  <a:lnTo>
                    <a:pt x="323" y="43"/>
                  </a:lnTo>
                  <a:lnTo>
                    <a:pt x="330" y="39"/>
                  </a:lnTo>
                  <a:lnTo>
                    <a:pt x="338" y="35"/>
                  </a:lnTo>
                  <a:lnTo>
                    <a:pt x="345" y="30"/>
                  </a:lnTo>
                  <a:lnTo>
                    <a:pt x="354" y="27"/>
                  </a:lnTo>
                  <a:lnTo>
                    <a:pt x="362" y="24"/>
                  </a:lnTo>
                  <a:lnTo>
                    <a:pt x="370" y="20"/>
                  </a:lnTo>
                  <a:lnTo>
                    <a:pt x="379" y="17"/>
                  </a:lnTo>
                  <a:lnTo>
                    <a:pt x="388" y="14"/>
                  </a:lnTo>
                  <a:lnTo>
                    <a:pt x="396" y="11"/>
                  </a:lnTo>
                  <a:lnTo>
                    <a:pt x="406" y="10"/>
                  </a:lnTo>
                  <a:lnTo>
                    <a:pt x="414" y="7"/>
                  </a:lnTo>
                  <a:lnTo>
                    <a:pt x="424" y="5"/>
                  </a:lnTo>
                  <a:lnTo>
                    <a:pt x="433" y="4"/>
                  </a:lnTo>
                  <a:lnTo>
                    <a:pt x="445" y="2"/>
                  </a:lnTo>
                  <a:lnTo>
                    <a:pt x="453" y="1"/>
                  </a:lnTo>
                  <a:lnTo>
                    <a:pt x="463" y="0"/>
                  </a:lnTo>
                  <a:lnTo>
                    <a:pt x="475" y="0"/>
                  </a:lnTo>
                  <a:lnTo>
                    <a:pt x="486" y="0"/>
                  </a:lnTo>
                  <a:lnTo>
                    <a:pt x="496" y="0"/>
                  </a:lnTo>
                  <a:lnTo>
                    <a:pt x="507" y="0"/>
                  </a:lnTo>
                  <a:lnTo>
                    <a:pt x="519" y="0"/>
                  </a:lnTo>
                  <a:lnTo>
                    <a:pt x="531" y="1"/>
                  </a:lnTo>
                  <a:lnTo>
                    <a:pt x="542" y="1"/>
                  </a:lnTo>
                  <a:lnTo>
                    <a:pt x="554" y="2"/>
                  </a:lnTo>
                  <a:lnTo>
                    <a:pt x="568" y="5"/>
                  </a:lnTo>
                  <a:lnTo>
                    <a:pt x="580" y="7"/>
                  </a:lnTo>
                  <a:lnTo>
                    <a:pt x="593" y="10"/>
                  </a:lnTo>
                  <a:lnTo>
                    <a:pt x="605" y="12"/>
                  </a:lnTo>
                  <a:lnTo>
                    <a:pt x="619" y="16"/>
                  </a:lnTo>
                  <a:lnTo>
                    <a:pt x="633" y="20"/>
                  </a:lnTo>
                  <a:lnTo>
                    <a:pt x="645" y="24"/>
                  </a:lnTo>
                  <a:lnTo>
                    <a:pt x="659" y="27"/>
                  </a:lnTo>
                  <a:lnTo>
                    <a:pt x="672" y="31"/>
                  </a:lnTo>
                  <a:lnTo>
                    <a:pt x="686" y="35"/>
                  </a:lnTo>
                  <a:lnTo>
                    <a:pt x="697" y="39"/>
                  </a:lnTo>
                  <a:lnTo>
                    <a:pt x="709" y="44"/>
                  </a:lnTo>
                  <a:lnTo>
                    <a:pt x="723" y="48"/>
                  </a:lnTo>
                  <a:lnTo>
                    <a:pt x="736" y="51"/>
                  </a:lnTo>
                  <a:lnTo>
                    <a:pt x="747" y="56"/>
                  </a:lnTo>
                  <a:lnTo>
                    <a:pt x="758" y="60"/>
                  </a:lnTo>
                  <a:lnTo>
                    <a:pt x="771" y="64"/>
                  </a:lnTo>
                  <a:lnTo>
                    <a:pt x="782" y="69"/>
                  </a:lnTo>
                  <a:lnTo>
                    <a:pt x="793" y="73"/>
                  </a:lnTo>
                  <a:lnTo>
                    <a:pt x="805" y="78"/>
                  </a:lnTo>
                  <a:lnTo>
                    <a:pt x="816" y="83"/>
                  </a:lnTo>
                  <a:lnTo>
                    <a:pt x="829" y="88"/>
                  </a:lnTo>
                  <a:lnTo>
                    <a:pt x="839" y="92"/>
                  </a:lnTo>
                  <a:lnTo>
                    <a:pt x="849" y="95"/>
                  </a:lnTo>
                  <a:lnTo>
                    <a:pt x="860" y="100"/>
                  </a:lnTo>
                  <a:lnTo>
                    <a:pt x="871" y="105"/>
                  </a:lnTo>
                  <a:lnTo>
                    <a:pt x="881" y="110"/>
                  </a:lnTo>
                  <a:lnTo>
                    <a:pt x="891" y="115"/>
                  </a:lnTo>
                  <a:lnTo>
                    <a:pt x="903" y="119"/>
                  </a:lnTo>
                  <a:lnTo>
                    <a:pt x="913" y="126"/>
                  </a:lnTo>
                  <a:lnTo>
                    <a:pt x="923" y="129"/>
                  </a:lnTo>
                  <a:lnTo>
                    <a:pt x="933" y="136"/>
                  </a:lnTo>
                  <a:lnTo>
                    <a:pt x="943" y="141"/>
                  </a:lnTo>
                  <a:lnTo>
                    <a:pt x="953" y="146"/>
                  </a:lnTo>
                  <a:lnTo>
                    <a:pt x="962" y="151"/>
                  </a:lnTo>
                  <a:lnTo>
                    <a:pt x="972" y="157"/>
                  </a:lnTo>
                  <a:lnTo>
                    <a:pt x="982" y="162"/>
                  </a:lnTo>
                  <a:lnTo>
                    <a:pt x="992" y="168"/>
                  </a:lnTo>
                  <a:lnTo>
                    <a:pt x="1001" y="173"/>
                  </a:lnTo>
                  <a:lnTo>
                    <a:pt x="1011" y="178"/>
                  </a:lnTo>
                  <a:lnTo>
                    <a:pt x="1019" y="183"/>
                  </a:lnTo>
                  <a:lnTo>
                    <a:pt x="1028" y="190"/>
                  </a:lnTo>
                  <a:lnTo>
                    <a:pt x="1037" y="196"/>
                  </a:lnTo>
                  <a:lnTo>
                    <a:pt x="1047" y="201"/>
                  </a:lnTo>
                  <a:lnTo>
                    <a:pt x="1056" y="207"/>
                  </a:lnTo>
                  <a:lnTo>
                    <a:pt x="1066" y="213"/>
                  </a:lnTo>
                  <a:lnTo>
                    <a:pt x="1073" y="219"/>
                  </a:lnTo>
                  <a:lnTo>
                    <a:pt x="1083" y="226"/>
                  </a:lnTo>
                  <a:lnTo>
                    <a:pt x="1092" y="232"/>
                  </a:lnTo>
                  <a:lnTo>
                    <a:pt x="1102" y="239"/>
                  </a:lnTo>
                  <a:lnTo>
                    <a:pt x="1110" y="245"/>
                  </a:lnTo>
                  <a:lnTo>
                    <a:pt x="1120" y="251"/>
                  </a:lnTo>
                  <a:lnTo>
                    <a:pt x="1129" y="257"/>
                  </a:lnTo>
                  <a:lnTo>
                    <a:pt x="1137" y="265"/>
                  </a:lnTo>
                  <a:lnTo>
                    <a:pt x="1146" y="271"/>
                  </a:lnTo>
                  <a:lnTo>
                    <a:pt x="1155" y="278"/>
                  </a:lnTo>
                  <a:lnTo>
                    <a:pt x="1164" y="284"/>
                  </a:lnTo>
                  <a:lnTo>
                    <a:pt x="1173" y="291"/>
                  </a:lnTo>
                  <a:lnTo>
                    <a:pt x="1181" y="298"/>
                  </a:lnTo>
                  <a:lnTo>
                    <a:pt x="1190" y="305"/>
                  </a:lnTo>
                  <a:lnTo>
                    <a:pt x="1199" y="312"/>
                  </a:lnTo>
                  <a:lnTo>
                    <a:pt x="1209" y="320"/>
                  </a:lnTo>
                  <a:lnTo>
                    <a:pt x="1216" y="327"/>
                  </a:lnTo>
                  <a:lnTo>
                    <a:pt x="1226" y="334"/>
                  </a:lnTo>
                  <a:lnTo>
                    <a:pt x="1235" y="340"/>
                  </a:lnTo>
                  <a:lnTo>
                    <a:pt x="1244" y="349"/>
                  </a:lnTo>
                  <a:lnTo>
                    <a:pt x="1253" y="356"/>
                  </a:lnTo>
                  <a:lnTo>
                    <a:pt x="1262" y="364"/>
                  </a:lnTo>
                  <a:lnTo>
                    <a:pt x="1272" y="372"/>
                  </a:lnTo>
                  <a:lnTo>
                    <a:pt x="1282" y="379"/>
                  </a:lnTo>
                  <a:lnTo>
                    <a:pt x="1327" y="423"/>
                  </a:lnTo>
                  <a:lnTo>
                    <a:pt x="1264" y="432"/>
                  </a:lnTo>
                  <a:lnTo>
                    <a:pt x="1263" y="431"/>
                  </a:lnTo>
                  <a:lnTo>
                    <a:pt x="1262" y="430"/>
                  </a:lnTo>
                  <a:lnTo>
                    <a:pt x="1259" y="427"/>
                  </a:lnTo>
                  <a:lnTo>
                    <a:pt x="1255" y="423"/>
                  </a:lnTo>
                  <a:lnTo>
                    <a:pt x="1250" y="420"/>
                  </a:lnTo>
                  <a:lnTo>
                    <a:pt x="1245" y="416"/>
                  </a:lnTo>
                  <a:lnTo>
                    <a:pt x="1238" y="410"/>
                  </a:lnTo>
                  <a:lnTo>
                    <a:pt x="1232" y="405"/>
                  </a:lnTo>
                  <a:lnTo>
                    <a:pt x="1228" y="401"/>
                  </a:lnTo>
                  <a:lnTo>
                    <a:pt x="1223" y="398"/>
                  </a:lnTo>
                  <a:lnTo>
                    <a:pt x="1219" y="394"/>
                  </a:lnTo>
                  <a:lnTo>
                    <a:pt x="1215" y="391"/>
                  </a:lnTo>
                  <a:lnTo>
                    <a:pt x="1210" y="387"/>
                  </a:lnTo>
                  <a:lnTo>
                    <a:pt x="1205" y="383"/>
                  </a:lnTo>
                  <a:lnTo>
                    <a:pt x="1200" y="379"/>
                  </a:lnTo>
                  <a:lnTo>
                    <a:pt x="1195" y="377"/>
                  </a:lnTo>
                  <a:lnTo>
                    <a:pt x="1190" y="372"/>
                  </a:lnTo>
                  <a:lnTo>
                    <a:pt x="1184" y="368"/>
                  </a:lnTo>
                  <a:lnTo>
                    <a:pt x="1179" y="364"/>
                  </a:lnTo>
                  <a:lnTo>
                    <a:pt x="1173" y="359"/>
                  </a:lnTo>
                  <a:lnTo>
                    <a:pt x="1166" y="354"/>
                  </a:lnTo>
                  <a:lnTo>
                    <a:pt x="1161" y="351"/>
                  </a:lnTo>
                  <a:lnTo>
                    <a:pt x="1155" y="345"/>
                  </a:lnTo>
                  <a:lnTo>
                    <a:pt x="1149" y="342"/>
                  </a:lnTo>
                  <a:lnTo>
                    <a:pt x="1142" y="337"/>
                  </a:lnTo>
                  <a:lnTo>
                    <a:pt x="1135" y="332"/>
                  </a:lnTo>
                  <a:lnTo>
                    <a:pt x="1127" y="327"/>
                  </a:lnTo>
                  <a:lnTo>
                    <a:pt x="1121" y="323"/>
                  </a:lnTo>
                  <a:lnTo>
                    <a:pt x="1115" y="318"/>
                  </a:lnTo>
                  <a:lnTo>
                    <a:pt x="1107" y="313"/>
                  </a:lnTo>
                  <a:lnTo>
                    <a:pt x="1100" y="308"/>
                  </a:lnTo>
                  <a:lnTo>
                    <a:pt x="1093" y="304"/>
                  </a:lnTo>
                  <a:lnTo>
                    <a:pt x="1086" y="298"/>
                  </a:lnTo>
                  <a:lnTo>
                    <a:pt x="1078" y="293"/>
                  </a:lnTo>
                  <a:lnTo>
                    <a:pt x="1071" y="288"/>
                  </a:lnTo>
                  <a:lnTo>
                    <a:pt x="1063" y="284"/>
                  </a:lnTo>
                  <a:lnTo>
                    <a:pt x="1056" y="279"/>
                  </a:lnTo>
                  <a:lnTo>
                    <a:pt x="1048" y="274"/>
                  </a:lnTo>
                  <a:lnTo>
                    <a:pt x="1039" y="269"/>
                  </a:lnTo>
                  <a:lnTo>
                    <a:pt x="1033" y="265"/>
                  </a:lnTo>
                  <a:lnTo>
                    <a:pt x="1024" y="260"/>
                  </a:lnTo>
                  <a:lnTo>
                    <a:pt x="1017" y="255"/>
                  </a:lnTo>
                  <a:lnTo>
                    <a:pt x="1008" y="250"/>
                  </a:lnTo>
                  <a:lnTo>
                    <a:pt x="1001" y="246"/>
                  </a:lnTo>
                  <a:lnTo>
                    <a:pt x="992" y="242"/>
                  </a:lnTo>
                  <a:lnTo>
                    <a:pt x="984" y="237"/>
                  </a:lnTo>
                  <a:lnTo>
                    <a:pt x="975" y="234"/>
                  </a:lnTo>
                  <a:lnTo>
                    <a:pt x="968" y="229"/>
                  </a:lnTo>
                  <a:lnTo>
                    <a:pt x="959" y="225"/>
                  </a:lnTo>
                  <a:lnTo>
                    <a:pt x="952" y="221"/>
                  </a:lnTo>
                  <a:lnTo>
                    <a:pt x="943" y="216"/>
                  </a:lnTo>
                  <a:lnTo>
                    <a:pt x="935" y="212"/>
                  </a:lnTo>
                  <a:lnTo>
                    <a:pt x="927" y="208"/>
                  </a:lnTo>
                  <a:lnTo>
                    <a:pt x="919" y="206"/>
                  </a:lnTo>
                  <a:lnTo>
                    <a:pt x="910" y="202"/>
                  </a:lnTo>
                  <a:lnTo>
                    <a:pt x="903" y="200"/>
                  </a:lnTo>
                  <a:lnTo>
                    <a:pt x="901" y="198"/>
                  </a:lnTo>
                  <a:lnTo>
                    <a:pt x="899" y="197"/>
                  </a:lnTo>
                  <a:lnTo>
                    <a:pt x="894" y="195"/>
                  </a:lnTo>
                  <a:lnTo>
                    <a:pt x="888" y="191"/>
                  </a:lnTo>
                  <a:lnTo>
                    <a:pt x="883" y="190"/>
                  </a:lnTo>
                  <a:lnTo>
                    <a:pt x="879" y="187"/>
                  </a:lnTo>
                  <a:lnTo>
                    <a:pt x="874" y="185"/>
                  </a:lnTo>
                  <a:lnTo>
                    <a:pt x="869" y="183"/>
                  </a:lnTo>
                  <a:lnTo>
                    <a:pt x="864" y="180"/>
                  </a:lnTo>
                  <a:lnTo>
                    <a:pt x="857" y="178"/>
                  </a:lnTo>
                  <a:lnTo>
                    <a:pt x="851" y="175"/>
                  </a:lnTo>
                  <a:lnTo>
                    <a:pt x="846" y="173"/>
                  </a:lnTo>
                  <a:lnTo>
                    <a:pt x="837" y="169"/>
                  </a:lnTo>
                  <a:lnTo>
                    <a:pt x="831" y="167"/>
                  </a:lnTo>
                  <a:lnTo>
                    <a:pt x="824" y="163"/>
                  </a:lnTo>
                  <a:lnTo>
                    <a:pt x="816" y="161"/>
                  </a:lnTo>
                  <a:lnTo>
                    <a:pt x="807" y="157"/>
                  </a:lnTo>
                  <a:lnTo>
                    <a:pt x="798" y="156"/>
                  </a:lnTo>
                  <a:lnTo>
                    <a:pt x="791" y="152"/>
                  </a:lnTo>
                  <a:lnTo>
                    <a:pt x="782" y="149"/>
                  </a:lnTo>
                  <a:lnTo>
                    <a:pt x="772" y="146"/>
                  </a:lnTo>
                  <a:lnTo>
                    <a:pt x="763" y="143"/>
                  </a:lnTo>
                  <a:lnTo>
                    <a:pt x="753" y="139"/>
                  </a:lnTo>
                  <a:lnTo>
                    <a:pt x="743" y="137"/>
                  </a:lnTo>
                  <a:lnTo>
                    <a:pt x="734" y="134"/>
                  </a:lnTo>
                  <a:lnTo>
                    <a:pt x="724" y="132"/>
                  </a:lnTo>
                  <a:lnTo>
                    <a:pt x="713" y="128"/>
                  </a:lnTo>
                  <a:lnTo>
                    <a:pt x="703" y="127"/>
                  </a:lnTo>
                  <a:lnTo>
                    <a:pt x="692" y="123"/>
                  </a:lnTo>
                  <a:lnTo>
                    <a:pt x="682" y="119"/>
                  </a:lnTo>
                  <a:lnTo>
                    <a:pt x="670" y="118"/>
                  </a:lnTo>
                  <a:lnTo>
                    <a:pt x="659" y="115"/>
                  </a:lnTo>
                  <a:lnTo>
                    <a:pt x="648" y="113"/>
                  </a:lnTo>
                  <a:lnTo>
                    <a:pt x="637" y="110"/>
                  </a:lnTo>
                  <a:lnTo>
                    <a:pt x="625" y="109"/>
                  </a:lnTo>
                  <a:lnTo>
                    <a:pt x="614" y="108"/>
                  </a:lnTo>
                  <a:lnTo>
                    <a:pt x="603" y="105"/>
                  </a:lnTo>
                  <a:lnTo>
                    <a:pt x="591" y="104"/>
                  </a:lnTo>
                  <a:lnTo>
                    <a:pt x="579" y="103"/>
                  </a:lnTo>
                  <a:lnTo>
                    <a:pt x="568" y="102"/>
                  </a:lnTo>
                  <a:lnTo>
                    <a:pt x="556" y="102"/>
                  </a:lnTo>
                  <a:lnTo>
                    <a:pt x="545" y="100"/>
                  </a:lnTo>
                  <a:lnTo>
                    <a:pt x="532" y="100"/>
                  </a:lnTo>
                  <a:lnTo>
                    <a:pt x="521" y="102"/>
                  </a:lnTo>
                  <a:lnTo>
                    <a:pt x="509" y="102"/>
                  </a:lnTo>
                  <a:lnTo>
                    <a:pt x="497" y="102"/>
                  </a:lnTo>
                  <a:lnTo>
                    <a:pt x="486" y="102"/>
                  </a:lnTo>
                  <a:lnTo>
                    <a:pt x="475" y="104"/>
                  </a:lnTo>
                  <a:lnTo>
                    <a:pt x="462" y="105"/>
                  </a:lnTo>
                  <a:lnTo>
                    <a:pt x="451" y="107"/>
                  </a:lnTo>
                  <a:lnTo>
                    <a:pt x="440" y="108"/>
                  </a:lnTo>
                  <a:lnTo>
                    <a:pt x="428" y="112"/>
                  </a:lnTo>
                  <a:lnTo>
                    <a:pt x="417" y="113"/>
                  </a:lnTo>
                  <a:lnTo>
                    <a:pt x="406" y="117"/>
                  </a:lnTo>
                  <a:lnTo>
                    <a:pt x="396" y="120"/>
                  </a:lnTo>
                  <a:lnTo>
                    <a:pt x="384" y="124"/>
                  </a:lnTo>
                  <a:lnTo>
                    <a:pt x="373" y="128"/>
                  </a:lnTo>
                  <a:lnTo>
                    <a:pt x="363" y="133"/>
                  </a:lnTo>
                  <a:lnTo>
                    <a:pt x="353" y="138"/>
                  </a:lnTo>
                  <a:lnTo>
                    <a:pt x="343" y="144"/>
                  </a:lnTo>
                  <a:lnTo>
                    <a:pt x="342" y="144"/>
                  </a:lnTo>
                  <a:lnTo>
                    <a:pt x="338" y="147"/>
                  </a:lnTo>
                  <a:lnTo>
                    <a:pt x="333" y="151"/>
                  </a:lnTo>
                  <a:lnTo>
                    <a:pt x="327" y="156"/>
                  </a:lnTo>
                  <a:lnTo>
                    <a:pt x="322" y="157"/>
                  </a:lnTo>
                  <a:lnTo>
                    <a:pt x="318" y="161"/>
                  </a:lnTo>
                  <a:lnTo>
                    <a:pt x="313" y="163"/>
                  </a:lnTo>
                  <a:lnTo>
                    <a:pt x="308" y="168"/>
                  </a:lnTo>
                  <a:lnTo>
                    <a:pt x="303" y="172"/>
                  </a:lnTo>
                  <a:lnTo>
                    <a:pt x="298" y="177"/>
                  </a:lnTo>
                  <a:lnTo>
                    <a:pt x="293" y="181"/>
                  </a:lnTo>
                  <a:lnTo>
                    <a:pt x="288" y="186"/>
                  </a:lnTo>
                  <a:lnTo>
                    <a:pt x="280" y="191"/>
                  </a:lnTo>
                  <a:lnTo>
                    <a:pt x="274" y="196"/>
                  </a:lnTo>
                  <a:lnTo>
                    <a:pt x="268" y="201"/>
                  </a:lnTo>
                  <a:lnTo>
                    <a:pt x="263" y="207"/>
                  </a:lnTo>
                  <a:lnTo>
                    <a:pt x="256" y="213"/>
                  </a:lnTo>
                  <a:lnTo>
                    <a:pt x="250" y="220"/>
                  </a:lnTo>
                  <a:lnTo>
                    <a:pt x="244" y="226"/>
                  </a:lnTo>
                  <a:lnTo>
                    <a:pt x="237" y="234"/>
                  </a:lnTo>
                  <a:lnTo>
                    <a:pt x="231" y="240"/>
                  </a:lnTo>
                  <a:lnTo>
                    <a:pt x="224" y="246"/>
                  </a:lnTo>
                  <a:lnTo>
                    <a:pt x="219" y="254"/>
                  </a:lnTo>
                  <a:lnTo>
                    <a:pt x="212" y="261"/>
                  </a:lnTo>
                  <a:lnTo>
                    <a:pt x="206" y="268"/>
                  </a:lnTo>
                  <a:lnTo>
                    <a:pt x="201" y="276"/>
                  </a:lnTo>
                  <a:lnTo>
                    <a:pt x="199" y="279"/>
                  </a:lnTo>
                  <a:lnTo>
                    <a:pt x="196" y="284"/>
                  </a:lnTo>
                  <a:lnTo>
                    <a:pt x="194" y="288"/>
                  </a:lnTo>
                  <a:lnTo>
                    <a:pt x="191" y="291"/>
                  </a:lnTo>
                  <a:lnTo>
                    <a:pt x="186" y="299"/>
                  </a:lnTo>
                  <a:lnTo>
                    <a:pt x="180" y="307"/>
                  </a:lnTo>
                  <a:lnTo>
                    <a:pt x="175" y="313"/>
                  </a:lnTo>
                  <a:lnTo>
                    <a:pt x="168" y="322"/>
                  </a:lnTo>
                  <a:lnTo>
                    <a:pt x="162" y="328"/>
                  </a:lnTo>
                  <a:lnTo>
                    <a:pt x="156" y="334"/>
                  </a:lnTo>
                  <a:lnTo>
                    <a:pt x="150" y="340"/>
                  </a:lnTo>
                  <a:lnTo>
                    <a:pt x="143" y="348"/>
                  </a:lnTo>
                  <a:lnTo>
                    <a:pt x="136" y="354"/>
                  </a:lnTo>
                  <a:lnTo>
                    <a:pt x="128" y="361"/>
                  </a:lnTo>
                  <a:lnTo>
                    <a:pt x="122" y="366"/>
                  </a:lnTo>
                  <a:lnTo>
                    <a:pt x="116" y="372"/>
                  </a:lnTo>
                  <a:lnTo>
                    <a:pt x="107" y="377"/>
                  </a:lnTo>
                  <a:lnTo>
                    <a:pt x="101" y="382"/>
                  </a:lnTo>
                  <a:lnTo>
                    <a:pt x="94" y="387"/>
                  </a:lnTo>
                  <a:lnTo>
                    <a:pt x="88" y="393"/>
                  </a:lnTo>
                  <a:lnTo>
                    <a:pt x="81" y="396"/>
                  </a:lnTo>
                  <a:lnTo>
                    <a:pt x="74" y="401"/>
                  </a:lnTo>
                  <a:lnTo>
                    <a:pt x="68" y="405"/>
                  </a:lnTo>
                  <a:lnTo>
                    <a:pt x="62" y="410"/>
                  </a:lnTo>
                  <a:lnTo>
                    <a:pt x="55" y="412"/>
                  </a:lnTo>
                  <a:lnTo>
                    <a:pt x="50" y="415"/>
                  </a:lnTo>
                  <a:lnTo>
                    <a:pt x="45" y="417"/>
                  </a:lnTo>
                  <a:lnTo>
                    <a:pt x="42" y="421"/>
                  </a:lnTo>
                  <a:lnTo>
                    <a:pt x="38" y="423"/>
                  </a:lnTo>
                  <a:lnTo>
                    <a:pt x="34" y="426"/>
                  </a:lnTo>
                  <a:lnTo>
                    <a:pt x="30" y="427"/>
                  </a:lnTo>
                  <a:lnTo>
                    <a:pt x="28" y="428"/>
                  </a:lnTo>
                  <a:lnTo>
                    <a:pt x="24" y="430"/>
                  </a:lnTo>
                  <a:lnTo>
                    <a:pt x="23" y="432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6429" name="Freeform 85"/>
            <p:cNvSpPr>
              <a:spLocks/>
            </p:cNvSpPr>
            <p:nvPr/>
          </p:nvSpPr>
          <p:spPr bwMode="auto">
            <a:xfrm>
              <a:off x="3032" y="3017"/>
              <a:ext cx="80" cy="30"/>
            </a:xfrm>
            <a:custGeom>
              <a:avLst/>
              <a:gdLst>
                <a:gd name="T0" fmla="*/ 1 w 241"/>
                <a:gd name="T1" fmla="*/ 40 h 89"/>
                <a:gd name="T2" fmla="*/ 10 w 241"/>
                <a:gd name="T3" fmla="*/ 39 h 89"/>
                <a:gd name="T4" fmla="*/ 19 w 241"/>
                <a:gd name="T5" fmla="*/ 37 h 89"/>
                <a:gd name="T6" fmla="*/ 32 w 241"/>
                <a:gd name="T7" fmla="*/ 35 h 89"/>
                <a:gd name="T8" fmla="*/ 42 w 241"/>
                <a:gd name="T9" fmla="*/ 34 h 89"/>
                <a:gd name="T10" fmla="*/ 49 w 241"/>
                <a:gd name="T11" fmla="*/ 34 h 89"/>
                <a:gd name="T12" fmla="*/ 57 w 241"/>
                <a:gd name="T13" fmla="*/ 32 h 89"/>
                <a:gd name="T14" fmla="*/ 64 w 241"/>
                <a:gd name="T15" fmla="*/ 31 h 89"/>
                <a:gd name="T16" fmla="*/ 73 w 241"/>
                <a:gd name="T17" fmla="*/ 31 h 89"/>
                <a:gd name="T18" fmla="*/ 82 w 241"/>
                <a:gd name="T19" fmla="*/ 29 h 89"/>
                <a:gd name="T20" fmla="*/ 91 w 241"/>
                <a:gd name="T21" fmla="*/ 27 h 89"/>
                <a:gd name="T22" fmla="*/ 99 w 241"/>
                <a:gd name="T23" fmla="*/ 26 h 89"/>
                <a:gd name="T24" fmla="*/ 108 w 241"/>
                <a:gd name="T25" fmla="*/ 24 h 89"/>
                <a:gd name="T26" fmla="*/ 117 w 241"/>
                <a:gd name="T27" fmla="*/ 22 h 89"/>
                <a:gd name="T28" fmla="*/ 126 w 241"/>
                <a:gd name="T29" fmla="*/ 21 h 89"/>
                <a:gd name="T30" fmla="*/ 134 w 241"/>
                <a:gd name="T31" fmla="*/ 20 h 89"/>
                <a:gd name="T32" fmla="*/ 142 w 241"/>
                <a:gd name="T33" fmla="*/ 17 h 89"/>
                <a:gd name="T34" fmla="*/ 151 w 241"/>
                <a:gd name="T35" fmla="*/ 16 h 89"/>
                <a:gd name="T36" fmla="*/ 163 w 241"/>
                <a:gd name="T37" fmla="*/ 15 h 89"/>
                <a:gd name="T38" fmla="*/ 178 w 241"/>
                <a:gd name="T39" fmla="*/ 10 h 89"/>
                <a:gd name="T40" fmla="*/ 191 w 241"/>
                <a:gd name="T41" fmla="*/ 6 h 89"/>
                <a:gd name="T42" fmla="*/ 202 w 241"/>
                <a:gd name="T43" fmla="*/ 1 h 89"/>
                <a:gd name="T44" fmla="*/ 241 w 241"/>
                <a:gd name="T45" fmla="*/ 6 h 89"/>
                <a:gd name="T46" fmla="*/ 237 w 241"/>
                <a:gd name="T47" fmla="*/ 10 h 89"/>
                <a:gd name="T48" fmla="*/ 225 w 241"/>
                <a:gd name="T49" fmla="*/ 20 h 89"/>
                <a:gd name="T50" fmla="*/ 216 w 241"/>
                <a:gd name="T51" fmla="*/ 26 h 89"/>
                <a:gd name="T52" fmla="*/ 206 w 241"/>
                <a:gd name="T53" fmla="*/ 34 h 89"/>
                <a:gd name="T54" fmla="*/ 193 w 241"/>
                <a:gd name="T55" fmla="*/ 42 h 89"/>
                <a:gd name="T56" fmla="*/ 181 w 241"/>
                <a:gd name="T57" fmla="*/ 51 h 89"/>
                <a:gd name="T58" fmla="*/ 166 w 241"/>
                <a:gd name="T59" fmla="*/ 59 h 89"/>
                <a:gd name="T60" fmla="*/ 158 w 241"/>
                <a:gd name="T61" fmla="*/ 62 h 89"/>
                <a:gd name="T62" fmla="*/ 150 w 241"/>
                <a:gd name="T63" fmla="*/ 66 h 89"/>
                <a:gd name="T64" fmla="*/ 142 w 241"/>
                <a:gd name="T65" fmla="*/ 70 h 89"/>
                <a:gd name="T66" fmla="*/ 133 w 241"/>
                <a:gd name="T67" fmla="*/ 73 h 89"/>
                <a:gd name="T68" fmla="*/ 124 w 241"/>
                <a:gd name="T69" fmla="*/ 76 h 89"/>
                <a:gd name="T70" fmla="*/ 116 w 241"/>
                <a:gd name="T71" fmla="*/ 80 h 89"/>
                <a:gd name="T72" fmla="*/ 106 w 241"/>
                <a:gd name="T73" fmla="*/ 83 h 89"/>
                <a:gd name="T74" fmla="*/ 96 w 241"/>
                <a:gd name="T75" fmla="*/ 84 h 89"/>
                <a:gd name="T76" fmla="*/ 86 w 241"/>
                <a:gd name="T77" fmla="*/ 85 h 89"/>
                <a:gd name="T78" fmla="*/ 77 w 241"/>
                <a:gd name="T79" fmla="*/ 88 h 89"/>
                <a:gd name="T80" fmla="*/ 67 w 241"/>
                <a:gd name="T81" fmla="*/ 89 h 89"/>
                <a:gd name="T82" fmla="*/ 55 w 241"/>
                <a:gd name="T83" fmla="*/ 89 h 89"/>
                <a:gd name="T84" fmla="*/ 45 w 241"/>
                <a:gd name="T85" fmla="*/ 89 h 89"/>
                <a:gd name="T86" fmla="*/ 35 w 241"/>
                <a:gd name="T87" fmla="*/ 89 h 89"/>
                <a:gd name="T88" fmla="*/ 0 w 241"/>
                <a:gd name="T89" fmla="*/ 40 h 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41"/>
                <a:gd name="T136" fmla="*/ 0 h 89"/>
                <a:gd name="T137" fmla="*/ 241 w 241"/>
                <a:gd name="T138" fmla="*/ 89 h 8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41" h="89">
                  <a:moveTo>
                    <a:pt x="0" y="40"/>
                  </a:moveTo>
                  <a:lnTo>
                    <a:pt x="1" y="40"/>
                  </a:lnTo>
                  <a:lnTo>
                    <a:pt x="6" y="39"/>
                  </a:lnTo>
                  <a:lnTo>
                    <a:pt x="10" y="39"/>
                  </a:lnTo>
                  <a:lnTo>
                    <a:pt x="15" y="37"/>
                  </a:lnTo>
                  <a:lnTo>
                    <a:pt x="19" y="37"/>
                  </a:lnTo>
                  <a:lnTo>
                    <a:pt x="25" y="37"/>
                  </a:lnTo>
                  <a:lnTo>
                    <a:pt x="32" y="35"/>
                  </a:lnTo>
                  <a:lnTo>
                    <a:pt x="39" y="35"/>
                  </a:lnTo>
                  <a:lnTo>
                    <a:pt x="42" y="34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3" y="34"/>
                  </a:lnTo>
                  <a:lnTo>
                    <a:pt x="57" y="32"/>
                  </a:lnTo>
                  <a:lnTo>
                    <a:pt x="60" y="32"/>
                  </a:lnTo>
                  <a:lnTo>
                    <a:pt x="64" y="31"/>
                  </a:lnTo>
                  <a:lnTo>
                    <a:pt x="69" y="31"/>
                  </a:lnTo>
                  <a:lnTo>
                    <a:pt x="73" y="31"/>
                  </a:lnTo>
                  <a:lnTo>
                    <a:pt x="77" y="30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91" y="27"/>
                  </a:lnTo>
                  <a:lnTo>
                    <a:pt x="96" y="27"/>
                  </a:lnTo>
                  <a:lnTo>
                    <a:pt x="99" y="26"/>
                  </a:lnTo>
                  <a:lnTo>
                    <a:pt x="103" y="26"/>
                  </a:lnTo>
                  <a:lnTo>
                    <a:pt x="108" y="24"/>
                  </a:lnTo>
                  <a:lnTo>
                    <a:pt x="112" y="24"/>
                  </a:lnTo>
                  <a:lnTo>
                    <a:pt x="117" y="22"/>
                  </a:lnTo>
                  <a:lnTo>
                    <a:pt x="121" y="22"/>
                  </a:lnTo>
                  <a:lnTo>
                    <a:pt x="126" y="21"/>
                  </a:lnTo>
                  <a:lnTo>
                    <a:pt x="129" y="21"/>
                  </a:lnTo>
                  <a:lnTo>
                    <a:pt x="134" y="20"/>
                  </a:lnTo>
                  <a:lnTo>
                    <a:pt x="138" y="18"/>
                  </a:lnTo>
                  <a:lnTo>
                    <a:pt x="142" y="17"/>
                  </a:lnTo>
                  <a:lnTo>
                    <a:pt x="147" y="17"/>
                  </a:lnTo>
                  <a:lnTo>
                    <a:pt x="151" y="16"/>
                  </a:lnTo>
                  <a:lnTo>
                    <a:pt x="156" y="16"/>
                  </a:lnTo>
                  <a:lnTo>
                    <a:pt x="163" y="15"/>
                  </a:lnTo>
                  <a:lnTo>
                    <a:pt x="171" y="12"/>
                  </a:lnTo>
                  <a:lnTo>
                    <a:pt x="178" y="10"/>
                  </a:lnTo>
                  <a:lnTo>
                    <a:pt x="185" y="7"/>
                  </a:lnTo>
                  <a:lnTo>
                    <a:pt x="191" y="6"/>
                  </a:lnTo>
                  <a:lnTo>
                    <a:pt x="197" y="3"/>
                  </a:lnTo>
                  <a:lnTo>
                    <a:pt x="202" y="1"/>
                  </a:lnTo>
                  <a:lnTo>
                    <a:pt x="209" y="0"/>
                  </a:lnTo>
                  <a:lnTo>
                    <a:pt x="241" y="6"/>
                  </a:lnTo>
                  <a:lnTo>
                    <a:pt x="240" y="7"/>
                  </a:lnTo>
                  <a:lnTo>
                    <a:pt x="237" y="10"/>
                  </a:lnTo>
                  <a:lnTo>
                    <a:pt x="231" y="13"/>
                  </a:lnTo>
                  <a:lnTo>
                    <a:pt x="225" y="20"/>
                  </a:lnTo>
                  <a:lnTo>
                    <a:pt x="220" y="22"/>
                  </a:lnTo>
                  <a:lnTo>
                    <a:pt x="216" y="26"/>
                  </a:lnTo>
                  <a:lnTo>
                    <a:pt x="211" y="30"/>
                  </a:lnTo>
                  <a:lnTo>
                    <a:pt x="206" y="34"/>
                  </a:lnTo>
                  <a:lnTo>
                    <a:pt x="200" y="39"/>
                  </a:lnTo>
                  <a:lnTo>
                    <a:pt x="193" y="42"/>
                  </a:lnTo>
                  <a:lnTo>
                    <a:pt x="187" y="47"/>
                  </a:lnTo>
                  <a:lnTo>
                    <a:pt x="181" y="51"/>
                  </a:lnTo>
                  <a:lnTo>
                    <a:pt x="173" y="55"/>
                  </a:lnTo>
                  <a:lnTo>
                    <a:pt x="166" y="59"/>
                  </a:lnTo>
                  <a:lnTo>
                    <a:pt x="162" y="60"/>
                  </a:lnTo>
                  <a:lnTo>
                    <a:pt x="158" y="62"/>
                  </a:lnTo>
                  <a:lnTo>
                    <a:pt x="153" y="65"/>
                  </a:lnTo>
                  <a:lnTo>
                    <a:pt x="150" y="66"/>
                  </a:lnTo>
                  <a:lnTo>
                    <a:pt x="146" y="68"/>
                  </a:lnTo>
                  <a:lnTo>
                    <a:pt x="142" y="70"/>
                  </a:lnTo>
                  <a:lnTo>
                    <a:pt x="137" y="71"/>
                  </a:lnTo>
                  <a:lnTo>
                    <a:pt x="133" y="73"/>
                  </a:lnTo>
                  <a:lnTo>
                    <a:pt x="128" y="74"/>
                  </a:lnTo>
                  <a:lnTo>
                    <a:pt x="124" y="76"/>
                  </a:lnTo>
                  <a:lnTo>
                    <a:pt x="119" y="78"/>
                  </a:lnTo>
                  <a:lnTo>
                    <a:pt x="116" y="80"/>
                  </a:lnTo>
                  <a:lnTo>
                    <a:pt x="111" y="81"/>
                  </a:lnTo>
                  <a:lnTo>
                    <a:pt x="106" y="83"/>
                  </a:lnTo>
                  <a:lnTo>
                    <a:pt x="101" y="83"/>
                  </a:lnTo>
                  <a:lnTo>
                    <a:pt x="96" y="84"/>
                  </a:lnTo>
                  <a:lnTo>
                    <a:pt x="91" y="85"/>
                  </a:lnTo>
                  <a:lnTo>
                    <a:pt x="86" y="85"/>
                  </a:lnTo>
                  <a:lnTo>
                    <a:pt x="81" y="86"/>
                  </a:lnTo>
                  <a:lnTo>
                    <a:pt x="77" y="88"/>
                  </a:lnTo>
                  <a:lnTo>
                    <a:pt x="70" y="88"/>
                  </a:lnTo>
                  <a:lnTo>
                    <a:pt x="67" y="89"/>
                  </a:lnTo>
                  <a:lnTo>
                    <a:pt x="60" y="89"/>
                  </a:lnTo>
                  <a:lnTo>
                    <a:pt x="55" y="89"/>
                  </a:lnTo>
                  <a:lnTo>
                    <a:pt x="50" y="89"/>
                  </a:lnTo>
                  <a:lnTo>
                    <a:pt x="45" y="89"/>
                  </a:lnTo>
                  <a:lnTo>
                    <a:pt x="40" y="89"/>
                  </a:lnTo>
                  <a:lnTo>
                    <a:pt x="35" y="89"/>
                  </a:lnTo>
                  <a:lnTo>
                    <a:pt x="14" y="6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6430" name="Freeform 86"/>
            <p:cNvSpPr>
              <a:spLocks/>
            </p:cNvSpPr>
            <p:nvPr/>
          </p:nvSpPr>
          <p:spPr bwMode="auto">
            <a:xfrm>
              <a:off x="3275" y="3073"/>
              <a:ext cx="226" cy="99"/>
            </a:xfrm>
            <a:custGeom>
              <a:avLst/>
              <a:gdLst>
                <a:gd name="T0" fmla="*/ 10 w 678"/>
                <a:gd name="T1" fmla="*/ 268 h 295"/>
                <a:gd name="T2" fmla="*/ 17 w 678"/>
                <a:gd name="T3" fmla="*/ 268 h 295"/>
                <a:gd name="T4" fmla="*/ 27 w 678"/>
                <a:gd name="T5" fmla="*/ 267 h 295"/>
                <a:gd name="T6" fmla="*/ 34 w 678"/>
                <a:gd name="T7" fmla="*/ 265 h 295"/>
                <a:gd name="T8" fmla="*/ 44 w 678"/>
                <a:gd name="T9" fmla="*/ 264 h 295"/>
                <a:gd name="T10" fmla="*/ 56 w 678"/>
                <a:gd name="T11" fmla="*/ 263 h 295"/>
                <a:gd name="T12" fmla="*/ 67 w 678"/>
                <a:gd name="T13" fmla="*/ 260 h 295"/>
                <a:gd name="T14" fmla="*/ 81 w 678"/>
                <a:gd name="T15" fmla="*/ 258 h 295"/>
                <a:gd name="T16" fmla="*/ 96 w 678"/>
                <a:gd name="T17" fmla="*/ 254 h 295"/>
                <a:gd name="T18" fmla="*/ 112 w 678"/>
                <a:gd name="T19" fmla="*/ 250 h 295"/>
                <a:gd name="T20" fmla="*/ 130 w 678"/>
                <a:gd name="T21" fmla="*/ 246 h 295"/>
                <a:gd name="T22" fmla="*/ 147 w 678"/>
                <a:gd name="T23" fmla="*/ 241 h 295"/>
                <a:gd name="T24" fmla="*/ 166 w 678"/>
                <a:gd name="T25" fmla="*/ 236 h 295"/>
                <a:gd name="T26" fmla="*/ 187 w 678"/>
                <a:gd name="T27" fmla="*/ 230 h 295"/>
                <a:gd name="T28" fmla="*/ 208 w 678"/>
                <a:gd name="T29" fmla="*/ 224 h 295"/>
                <a:gd name="T30" fmla="*/ 229 w 678"/>
                <a:gd name="T31" fmla="*/ 215 h 295"/>
                <a:gd name="T32" fmla="*/ 250 w 678"/>
                <a:gd name="T33" fmla="*/ 207 h 295"/>
                <a:gd name="T34" fmla="*/ 274 w 678"/>
                <a:gd name="T35" fmla="*/ 197 h 295"/>
                <a:gd name="T36" fmla="*/ 297 w 678"/>
                <a:gd name="T37" fmla="*/ 187 h 295"/>
                <a:gd name="T38" fmla="*/ 322 w 678"/>
                <a:gd name="T39" fmla="*/ 177 h 295"/>
                <a:gd name="T40" fmla="*/ 346 w 678"/>
                <a:gd name="T41" fmla="*/ 166 h 295"/>
                <a:gd name="T42" fmla="*/ 372 w 678"/>
                <a:gd name="T43" fmla="*/ 153 h 295"/>
                <a:gd name="T44" fmla="*/ 396 w 678"/>
                <a:gd name="T45" fmla="*/ 138 h 295"/>
                <a:gd name="T46" fmla="*/ 422 w 678"/>
                <a:gd name="T47" fmla="*/ 125 h 295"/>
                <a:gd name="T48" fmla="*/ 447 w 678"/>
                <a:gd name="T49" fmla="*/ 108 h 295"/>
                <a:gd name="T50" fmla="*/ 474 w 678"/>
                <a:gd name="T51" fmla="*/ 92 h 295"/>
                <a:gd name="T52" fmla="*/ 500 w 678"/>
                <a:gd name="T53" fmla="*/ 73 h 295"/>
                <a:gd name="T54" fmla="*/ 525 w 678"/>
                <a:gd name="T55" fmla="*/ 53 h 295"/>
                <a:gd name="T56" fmla="*/ 551 w 678"/>
                <a:gd name="T57" fmla="*/ 33 h 295"/>
                <a:gd name="T58" fmla="*/ 578 w 678"/>
                <a:gd name="T59" fmla="*/ 10 h 295"/>
                <a:gd name="T60" fmla="*/ 678 w 678"/>
                <a:gd name="T61" fmla="*/ 55 h 295"/>
                <a:gd name="T62" fmla="*/ 674 w 678"/>
                <a:gd name="T63" fmla="*/ 58 h 295"/>
                <a:gd name="T64" fmla="*/ 664 w 678"/>
                <a:gd name="T65" fmla="*/ 65 h 295"/>
                <a:gd name="T66" fmla="*/ 656 w 678"/>
                <a:gd name="T67" fmla="*/ 70 h 295"/>
                <a:gd name="T68" fmla="*/ 647 w 678"/>
                <a:gd name="T69" fmla="*/ 77 h 295"/>
                <a:gd name="T70" fmla="*/ 636 w 678"/>
                <a:gd name="T71" fmla="*/ 84 h 295"/>
                <a:gd name="T72" fmla="*/ 624 w 678"/>
                <a:gd name="T73" fmla="*/ 93 h 295"/>
                <a:gd name="T74" fmla="*/ 609 w 678"/>
                <a:gd name="T75" fmla="*/ 102 h 295"/>
                <a:gd name="T76" fmla="*/ 595 w 678"/>
                <a:gd name="T77" fmla="*/ 111 h 295"/>
                <a:gd name="T78" fmla="*/ 579 w 678"/>
                <a:gd name="T79" fmla="*/ 121 h 295"/>
                <a:gd name="T80" fmla="*/ 561 w 678"/>
                <a:gd name="T81" fmla="*/ 131 h 295"/>
                <a:gd name="T82" fmla="*/ 543 w 678"/>
                <a:gd name="T83" fmla="*/ 142 h 295"/>
                <a:gd name="T84" fmla="*/ 523 w 678"/>
                <a:gd name="T85" fmla="*/ 152 h 295"/>
                <a:gd name="T86" fmla="*/ 501 w 678"/>
                <a:gd name="T87" fmla="*/ 163 h 295"/>
                <a:gd name="T88" fmla="*/ 480 w 678"/>
                <a:gd name="T89" fmla="*/ 176 h 295"/>
                <a:gd name="T90" fmla="*/ 456 w 678"/>
                <a:gd name="T91" fmla="*/ 186 h 295"/>
                <a:gd name="T92" fmla="*/ 431 w 678"/>
                <a:gd name="T93" fmla="*/ 197 h 295"/>
                <a:gd name="T94" fmla="*/ 405 w 678"/>
                <a:gd name="T95" fmla="*/ 209 h 295"/>
                <a:gd name="T96" fmla="*/ 378 w 678"/>
                <a:gd name="T97" fmla="*/ 220 h 295"/>
                <a:gd name="T98" fmla="*/ 351 w 678"/>
                <a:gd name="T99" fmla="*/ 230 h 295"/>
                <a:gd name="T100" fmla="*/ 323 w 678"/>
                <a:gd name="T101" fmla="*/ 240 h 295"/>
                <a:gd name="T102" fmla="*/ 293 w 678"/>
                <a:gd name="T103" fmla="*/ 249 h 295"/>
                <a:gd name="T104" fmla="*/ 264 w 678"/>
                <a:gd name="T105" fmla="*/ 258 h 295"/>
                <a:gd name="T106" fmla="*/ 233 w 678"/>
                <a:gd name="T107" fmla="*/ 265 h 295"/>
                <a:gd name="T108" fmla="*/ 201 w 678"/>
                <a:gd name="T109" fmla="*/ 273 h 295"/>
                <a:gd name="T110" fmla="*/ 169 w 678"/>
                <a:gd name="T111" fmla="*/ 279 h 295"/>
                <a:gd name="T112" fmla="*/ 136 w 678"/>
                <a:gd name="T113" fmla="*/ 285 h 295"/>
                <a:gd name="T114" fmla="*/ 102 w 678"/>
                <a:gd name="T115" fmla="*/ 288 h 295"/>
                <a:gd name="T116" fmla="*/ 69 w 678"/>
                <a:gd name="T117" fmla="*/ 292 h 295"/>
                <a:gd name="T118" fmla="*/ 34 w 678"/>
                <a:gd name="T119" fmla="*/ 293 h 295"/>
                <a:gd name="T120" fmla="*/ 0 w 678"/>
                <a:gd name="T121" fmla="*/ 295 h 295"/>
                <a:gd name="T122" fmla="*/ 10 w 678"/>
                <a:gd name="T123" fmla="*/ 269 h 2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78"/>
                <a:gd name="T187" fmla="*/ 0 h 295"/>
                <a:gd name="T188" fmla="*/ 678 w 678"/>
                <a:gd name="T189" fmla="*/ 295 h 2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78" h="295">
                  <a:moveTo>
                    <a:pt x="10" y="269"/>
                  </a:moveTo>
                  <a:lnTo>
                    <a:pt x="10" y="268"/>
                  </a:lnTo>
                  <a:lnTo>
                    <a:pt x="13" y="268"/>
                  </a:lnTo>
                  <a:lnTo>
                    <a:pt x="17" y="268"/>
                  </a:lnTo>
                  <a:lnTo>
                    <a:pt x="23" y="268"/>
                  </a:lnTo>
                  <a:lnTo>
                    <a:pt x="27" y="267"/>
                  </a:lnTo>
                  <a:lnTo>
                    <a:pt x="31" y="265"/>
                  </a:lnTo>
                  <a:lnTo>
                    <a:pt x="34" y="265"/>
                  </a:lnTo>
                  <a:lnTo>
                    <a:pt x="39" y="264"/>
                  </a:lnTo>
                  <a:lnTo>
                    <a:pt x="44" y="264"/>
                  </a:lnTo>
                  <a:lnTo>
                    <a:pt x="49" y="263"/>
                  </a:lnTo>
                  <a:lnTo>
                    <a:pt x="56" y="263"/>
                  </a:lnTo>
                  <a:lnTo>
                    <a:pt x="62" y="262"/>
                  </a:lnTo>
                  <a:lnTo>
                    <a:pt x="67" y="260"/>
                  </a:lnTo>
                  <a:lnTo>
                    <a:pt x="73" y="259"/>
                  </a:lnTo>
                  <a:lnTo>
                    <a:pt x="81" y="258"/>
                  </a:lnTo>
                  <a:lnTo>
                    <a:pt x="88" y="256"/>
                  </a:lnTo>
                  <a:lnTo>
                    <a:pt x="96" y="254"/>
                  </a:lnTo>
                  <a:lnTo>
                    <a:pt x="103" y="253"/>
                  </a:lnTo>
                  <a:lnTo>
                    <a:pt x="112" y="250"/>
                  </a:lnTo>
                  <a:lnTo>
                    <a:pt x="121" y="249"/>
                  </a:lnTo>
                  <a:lnTo>
                    <a:pt x="130" y="246"/>
                  </a:lnTo>
                  <a:lnTo>
                    <a:pt x="139" y="244"/>
                  </a:lnTo>
                  <a:lnTo>
                    <a:pt x="147" y="241"/>
                  </a:lnTo>
                  <a:lnTo>
                    <a:pt x="157" y="239"/>
                  </a:lnTo>
                  <a:lnTo>
                    <a:pt x="166" y="236"/>
                  </a:lnTo>
                  <a:lnTo>
                    <a:pt x="176" y="234"/>
                  </a:lnTo>
                  <a:lnTo>
                    <a:pt x="187" y="230"/>
                  </a:lnTo>
                  <a:lnTo>
                    <a:pt x="197" y="228"/>
                  </a:lnTo>
                  <a:lnTo>
                    <a:pt x="208" y="224"/>
                  </a:lnTo>
                  <a:lnTo>
                    <a:pt x="218" y="220"/>
                  </a:lnTo>
                  <a:lnTo>
                    <a:pt x="229" y="215"/>
                  </a:lnTo>
                  <a:lnTo>
                    <a:pt x="240" y="213"/>
                  </a:lnTo>
                  <a:lnTo>
                    <a:pt x="250" y="207"/>
                  </a:lnTo>
                  <a:lnTo>
                    <a:pt x="263" y="202"/>
                  </a:lnTo>
                  <a:lnTo>
                    <a:pt x="274" y="197"/>
                  </a:lnTo>
                  <a:lnTo>
                    <a:pt x="287" y="194"/>
                  </a:lnTo>
                  <a:lnTo>
                    <a:pt x="297" y="187"/>
                  </a:lnTo>
                  <a:lnTo>
                    <a:pt x="309" y="182"/>
                  </a:lnTo>
                  <a:lnTo>
                    <a:pt x="322" y="177"/>
                  </a:lnTo>
                  <a:lnTo>
                    <a:pt x="334" y="172"/>
                  </a:lnTo>
                  <a:lnTo>
                    <a:pt x="346" y="166"/>
                  </a:lnTo>
                  <a:lnTo>
                    <a:pt x="358" y="160"/>
                  </a:lnTo>
                  <a:lnTo>
                    <a:pt x="372" y="153"/>
                  </a:lnTo>
                  <a:lnTo>
                    <a:pt x="385" y="147"/>
                  </a:lnTo>
                  <a:lnTo>
                    <a:pt x="396" y="138"/>
                  </a:lnTo>
                  <a:lnTo>
                    <a:pt x="408" y="132"/>
                  </a:lnTo>
                  <a:lnTo>
                    <a:pt x="422" y="125"/>
                  </a:lnTo>
                  <a:lnTo>
                    <a:pt x="435" y="117"/>
                  </a:lnTo>
                  <a:lnTo>
                    <a:pt x="447" y="108"/>
                  </a:lnTo>
                  <a:lnTo>
                    <a:pt x="461" y="99"/>
                  </a:lnTo>
                  <a:lnTo>
                    <a:pt x="474" y="92"/>
                  </a:lnTo>
                  <a:lnTo>
                    <a:pt x="486" y="83"/>
                  </a:lnTo>
                  <a:lnTo>
                    <a:pt x="500" y="73"/>
                  </a:lnTo>
                  <a:lnTo>
                    <a:pt x="513" y="63"/>
                  </a:lnTo>
                  <a:lnTo>
                    <a:pt x="525" y="53"/>
                  </a:lnTo>
                  <a:lnTo>
                    <a:pt x="539" y="43"/>
                  </a:lnTo>
                  <a:lnTo>
                    <a:pt x="551" y="33"/>
                  </a:lnTo>
                  <a:lnTo>
                    <a:pt x="564" y="21"/>
                  </a:lnTo>
                  <a:lnTo>
                    <a:pt x="578" y="10"/>
                  </a:lnTo>
                  <a:lnTo>
                    <a:pt x="590" y="0"/>
                  </a:lnTo>
                  <a:lnTo>
                    <a:pt x="678" y="55"/>
                  </a:lnTo>
                  <a:lnTo>
                    <a:pt x="677" y="55"/>
                  </a:lnTo>
                  <a:lnTo>
                    <a:pt x="674" y="58"/>
                  </a:lnTo>
                  <a:lnTo>
                    <a:pt x="669" y="60"/>
                  </a:lnTo>
                  <a:lnTo>
                    <a:pt x="664" y="65"/>
                  </a:lnTo>
                  <a:lnTo>
                    <a:pt x="659" y="67"/>
                  </a:lnTo>
                  <a:lnTo>
                    <a:pt x="656" y="70"/>
                  </a:lnTo>
                  <a:lnTo>
                    <a:pt x="652" y="73"/>
                  </a:lnTo>
                  <a:lnTo>
                    <a:pt x="647" y="77"/>
                  </a:lnTo>
                  <a:lnTo>
                    <a:pt x="642" y="81"/>
                  </a:lnTo>
                  <a:lnTo>
                    <a:pt x="636" y="84"/>
                  </a:lnTo>
                  <a:lnTo>
                    <a:pt x="631" y="88"/>
                  </a:lnTo>
                  <a:lnTo>
                    <a:pt x="624" y="93"/>
                  </a:lnTo>
                  <a:lnTo>
                    <a:pt x="617" y="97"/>
                  </a:lnTo>
                  <a:lnTo>
                    <a:pt x="609" y="102"/>
                  </a:lnTo>
                  <a:lnTo>
                    <a:pt x="602" y="106"/>
                  </a:lnTo>
                  <a:lnTo>
                    <a:pt x="595" y="111"/>
                  </a:lnTo>
                  <a:lnTo>
                    <a:pt x="587" y="114"/>
                  </a:lnTo>
                  <a:lnTo>
                    <a:pt x="579" y="121"/>
                  </a:lnTo>
                  <a:lnTo>
                    <a:pt x="570" y="126"/>
                  </a:lnTo>
                  <a:lnTo>
                    <a:pt x="561" y="131"/>
                  </a:lnTo>
                  <a:lnTo>
                    <a:pt x="551" y="136"/>
                  </a:lnTo>
                  <a:lnTo>
                    <a:pt x="543" y="142"/>
                  </a:lnTo>
                  <a:lnTo>
                    <a:pt x="533" y="147"/>
                  </a:lnTo>
                  <a:lnTo>
                    <a:pt x="523" y="152"/>
                  </a:lnTo>
                  <a:lnTo>
                    <a:pt x="513" y="158"/>
                  </a:lnTo>
                  <a:lnTo>
                    <a:pt x="501" y="163"/>
                  </a:lnTo>
                  <a:lnTo>
                    <a:pt x="490" y="170"/>
                  </a:lnTo>
                  <a:lnTo>
                    <a:pt x="480" y="176"/>
                  </a:lnTo>
                  <a:lnTo>
                    <a:pt x="467" y="181"/>
                  </a:lnTo>
                  <a:lnTo>
                    <a:pt x="456" y="186"/>
                  </a:lnTo>
                  <a:lnTo>
                    <a:pt x="444" y="192"/>
                  </a:lnTo>
                  <a:lnTo>
                    <a:pt x="431" y="197"/>
                  </a:lnTo>
                  <a:lnTo>
                    <a:pt x="417" y="202"/>
                  </a:lnTo>
                  <a:lnTo>
                    <a:pt x="405" y="209"/>
                  </a:lnTo>
                  <a:lnTo>
                    <a:pt x="391" y="214"/>
                  </a:lnTo>
                  <a:lnTo>
                    <a:pt x="378" y="220"/>
                  </a:lnTo>
                  <a:lnTo>
                    <a:pt x="364" y="225"/>
                  </a:lnTo>
                  <a:lnTo>
                    <a:pt x="351" y="230"/>
                  </a:lnTo>
                  <a:lnTo>
                    <a:pt x="337" y="235"/>
                  </a:lnTo>
                  <a:lnTo>
                    <a:pt x="323" y="240"/>
                  </a:lnTo>
                  <a:lnTo>
                    <a:pt x="308" y="244"/>
                  </a:lnTo>
                  <a:lnTo>
                    <a:pt x="293" y="249"/>
                  </a:lnTo>
                  <a:lnTo>
                    <a:pt x="278" y="253"/>
                  </a:lnTo>
                  <a:lnTo>
                    <a:pt x="264" y="258"/>
                  </a:lnTo>
                  <a:lnTo>
                    <a:pt x="248" y="262"/>
                  </a:lnTo>
                  <a:lnTo>
                    <a:pt x="233" y="265"/>
                  </a:lnTo>
                  <a:lnTo>
                    <a:pt x="216" y="269"/>
                  </a:lnTo>
                  <a:lnTo>
                    <a:pt x="201" y="273"/>
                  </a:lnTo>
                  <a:lnTo>
                    <a:pt x="185" y="275"/>
                  </a:lnTo>
                  <a:lnTo>
                    <a:pt x="169" y="279"/>
                  </a:lnTo>
                  <a:lnTo>
                    <a:pt x="152" y="282"/>
                  </a:lnTo>
                  <a:lnTo>
                    <a:pt x="136" y="285"/>
                  </a:lnTo>
                  <a:lnTo>
                    <a:pt x="118" y="287"/>
                  </a:lnTo>
                  <a:lnTo>
                    <a:pt x="102" y="288"/>
                  </a:lnTo>
                  <a:lnTo>
                    <a:pt x="86" y="290"/>
                  </a:lnTo>
                  <a:lnTo>
                    <a:pt x="69" y="292"/>
                  </a:lnTo>
                  <a:lnTo>
                    <a:pt x="51" y="293"/>
                  </a:lnTo>
                  <a:lnTo>
                    <a:pt x="34" y="293"/>
                  </a:lnTo>
                  <a:lnTo>
                    <a:pt x="17" y="294"/>
                  </a:lnTo>
                  <a:lnTo>
                    <a:pt x="0" y="295"/>
                  </a:lnTo>
                  <a:lnTo>
                    <a:pt x="5" y="280"/>
                  </a:lnTo>
                  <a:lnTo>
                    <a:pt x="10" y="26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6431" name="Freeform 87"/>
            <p:cNvSpPr>
              <a:spLocks/>
            </p:cNvSpPr>
            <p:nvPr/>
          </p:nvSpPr>
          <p:spPr bwMode="auto">
            <a:xfrm>
              <a:off x="3190" y="3013"/>
              <a:ext cx="199" cy="119"/>
            </a:xfrm>
            <a:custGeom>
              <a:avLst/>
              <a:gdLst>
                <a:gd name="T0" fmla="*/ 32 w 596"/>
                <a:gd name="T1" fmla="*/ 14 h 358"/>
                <a:gd name="T2" fmla="*/ 29 w 596"/>
                <a:gd name="T3" fmla="*/ 35 h 358"/>
                <a:gd name="T4" fmla="*/ 25 w 596"/>
                <a:gd name="T5" fmla="*/ 62 h 358"/>
                <a:gd name="T6" fmla="*/ 25 w 596"/>
                <a:gd name="T7" fmla="*/ 94 h 358"/>
                <a:gd name="T8" fmla="*/ 25 w 596"/>
                <a:gd name="T9" fmla="*/ 128 h 358"/>
                <a:gd name="T10" fmla="*/ 31 w 596"/>
                <a:gd name="T11" fmla="*/ 166 h 358"/>
                <a:gd name="T12" fmla="*/ 42 w 596"/>
                <a:gd name="T13" fmla="*/ 201 h 358"/>
                <a:gd name="T14" fmla="*/ 61 w 596"/>
                <a:gd name="T15" fmla="*/ 236 h 358"/>
                <a:gd name="T16" fmla="*/ 86 w 596"/>
                <a:gd name="T17" fmla="*/ 268 h 358"/>
                <a:gd name="T18" fmla="*/ 121 w 596"/>
                <a:gd name="T19" fmla="*/ 295 h 358"/>
                <a:gd name="T20" fmla="*/ 168 w 596"/>
                <a:gd name="T21" fmla="*/ 317 h 358"/>
                <a:gd name="T22" fmla="*/ 226 w 596"/>
                <a:gd name="T23" fmla="*/ 331 h 358"/>
                <a:gd name="T24" fmla="*/ 285 w 596"/>
                <a:gd name="T25" fmla="*/ 331 h 358"/>
                <a:gd name="T26" fmla="*/ 339 w 596"/>
                <a:gd name="T27" fmla="*/ 322 h 358"/>
                <a:gd name="T28" fmla="*/ 385 w 596"/>
                <a:gd name="T29" fmla="*/ 303 h 358"/>
                <a:gd name="T30" fmla="*/ 426 w 596"/>
                <a:gd name="T31" fmla="*/ 277 h 358"/>
                <a:gd name="T32" fmla="*/ 460 w 596"/>
                <a:gd name="T33" fmla="*/ 243 h 358"/>
                <a:gd name="T34" fmla="*/ 489 w 596"/>
                <a:gd name="T35" fmla="*/ 206 h 358"/>
                <a:gd name="T36" fmla="*/ 513 w 596"/>
                <a:gd name="T37" fmla="*/ 169 h 358"/>
                <a:gd name="T38" fmla="*/ 533 w 596"/>
                <a:gd name="T39" fmla="*/ 132 h 358"/>
                <a:gd name="T40" fmla="*/ 548 w 596"/>
                <a:gd name="T41" fmla="*/ 97 h 358"/>
                <a:gd name="T42" fmla="*/ 559 w 596"/>
                <a:gd name="T43" fmla="*/ 67 h 358"/>
                <a:gd name="T44" fmla="*/ 566 w 596"/>
                <a:gd name="T45" fmla="*/ 44 h 358"/>
                <a:gd name="T46" fmla="*/ 572 w 596"/>
                <a:gd name="T47" fmla="*/ 26 h 358"/>
                <a:gd name="T48" fmla="*/ 592 w 596"/>
                <a:gd name="T49" fmla="*/ 47 h 358"/>
                <a:gd name="T50" fmla="*/ 586 w 596"/>
                <a:gd name="T51" fmla="*/ 65 h 358"/>
                <a:gd name="T52" fmla="*/ 578 w 596"/>
                <a:gd name="T53" fmla="*/ 91 h 358"/>
                <a:gd name="T54" fmla="*/ 566 w 596"/>
                <a:gd name="T55" fmla="*/ 122 h 358"/>
                <a:gd name="T56" fmla="*/ 551 w 596"/>
                <a:gd name="T57" fmla="*/ 156 h 358"/>
                <a:gd name="T58" fmla="*/ 532 w 596"/>
                <a:gd name="T59" fmla="*/ 191 h 358"/>
                <a:gd name="T60" fmla="*/ 508 w 596"/>
                <a:gd name="T61" fmla="*/ 228 h 358"/>
                <a:gd name="T62" fmla="*/ 479 w 596"/>
                <a:gd name="T63" fmla="*/ 262 h 358"/>
                <a:gd name="T64" fmla="*/ 446 w 596"/>
                <a:gd name="T65" fmla="*/ 294 h 358"/>
                <a:gd name="T66" fmla="*/ 405 w 596"/>
                <a:gd name="T67" fmla="*/ 321 h 358"/>
                <a:gd name="T68" fmla="*/ 361 w 596"/>
                <a:gd name="T69" fmla="*/ 342 h 358"/>
                <a:gd name="T70" fmla="*/ 310 w 596"/>
                <a:gd name="T71" fmla="*/ 355 h 358"/>
                <a:gd name="T72" fmla="*/ 257 w 596"/>
                <a:gd name="T73" fmla="*/ 358 h 358"/>
                <a:gd name="T74" fmla="*/ 209 w 596"/>
                <a:gd name="T75" fmla="*/ 355 h 358"/>
                <a:gd name="T76" fmla="*/ 168 w 596"/>
                <a:gd name="T77" fmla="*/ 344 h 358"/>
                <a:gd name="T78" fmla="*/ 130 w 596"/>
                <a:gd name="T79" fmla="*/ 331 h 358"/>
                <a:gd name="T80" fmla="*/ 101 w 596"/>
                <a:gd name="T81" fmla="*/ 313 h 358"/>
                <a:gd name="T82" fmla="*/ 74 w 596"/>
                <a:gd name="T83" fmla="*/ 290 h 358"/>
                <a:gd name="T84" fmla="*/ 54 w 596"/>
                <a:gd name="T85" fmla="*/ 268 h 358"/>
                <a:gd name="T86" fmla="*/ 35 w 596"/>
                <a:gd name="T87" fmla="*/ 244 h 358"/>
                <a:gd name="T88" fmla="*/ 22 w 596"/>
                <a:gd name="T89" fmla="*/ 220 h 358"/>
                <a:gd name="T90" fmla="*/ 12 w 596"/>
                <a:gd name="T91" fmla="*/ 197 h 358"/>
                <a:gd name="T92" fmla="*/ 6 w 596"/>
                <a:gd name="T93" fmla="*/ 177 h 358"/>
                <a:gd name="T94" fmla="*/ 1 w 596"/>
                <a:gd name="T95" fmla="*/ 153 h 358"/>
                <a:gd name="T96" fmla="*/ 0 w 596"/>
                <a:gd name="T97" fmla="*/ 133 h 358"/>
                <a:gd name="T98" fmla="*/ 0 w 596"/>
                <a:gd name="T99" fmla="*/ 107 h 358"/>
                <a:gd name="T100" fmla="*/ 0 w 596"/>
                <a:gd name="T101" fmla="*/ 81 h 358"/>
                <a:gd name="T102" fmla="*/ 0 w 596"/>
                <a:gd name="T103" fmla="*/ 55 h 358"/>
                <a:gd name="T104" fmla="*/ 1 w 596"/>
                <a:gd name="T105" fmla="*/ 37 h 358"/>
                <a:gd name="T106" fmla="*/ 1 w 596"/>
                <a:gd name="T107" fmla="*/ 23 h 35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96"/>
                <a:gd name="T163" fmla="*/ 0 h 358"/>
                <a:gd name="T164" fmla="*/ 596 w 596"/>
                <a:gd name="T165" fmla="*/ 358 h 35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96" h="358">
                  <a:moveTo>
                    <a:pt x="1" y="23"/>
                  </a:moveTo>
                  <a:lnTo>
                    <a:pt x="36" y="0"/>
                  </a:lnTo>
                  <a:lnTo>
                    <a:pt x="35" y="6"/>
                  </a:lnTo>
                  <a:lnTo>
                    <a:pt x="34" y="13"/>
                  </a:lnTo>
                  <a:lnTo>
                    <a:pt x="32" y="14"/>
                  </a:lnTo>
                  <a:lnTo>
                    <a:pt x="31" y="18"/>
                  </a:lnTo>
                  <a:lnTo>
                    <a:pt x="31" y="23"/>
                  </a:lnTo>
                  <a:lnTo>
                    <a:pt x="30" y="26"/>
                  </a:lnTo>
                  <a:lnTo>
                    <a:pt x="30" y="30"/>
                  </a:lnTo>
                  <a:lnTo>
                    <a:pt x="29" y="35"/>
                  </a:lnTo>
                  <a:lnTo>
                    <a:pt x="29" y="40"/>
                  </a:lnTo>
                  <a:lnTo>
                    <a:pt x="29" y="47"/>
                  </a:lnTo>
                  <a:lnTo>
                    <a:pt x="26" y="50"/>
                  </a:lnTo>
                  <a:lnTo>
                    <a:pt x="26" y="57"/>
                  </a:lnTo>
                  <a:lnTo>
                    <a:pt x="25" y="62"/>
                  </a:lnTo>
                  <a:lnTo>
                    <a:pt x="25" y="68"/>
                  </a:lnTo>
                  <a:lnTo>
                    <a:pt x="25" y="74"/>
                  </a:lnTo>
                  <a:lnTo>
                    <a:pt x="25" y="81"/>
                  </a:lnTo>
                  <a:lnTo>
                    <a:pt x="25" y="87"/>
                  </a:lnTo>
                  <a:lnTo>
                    <a:pt x="25" y="94"/>
                  </a:lnTo>
                  <a:lnTo>
                    <a:pt x="25" y="101"/>
                  </a:lnTo>
                  <a:lnTo>
                    <a:pt x="25" y="107"/>
                  </a:lnTo>
                  <a:lnTo>
                    <a:pt x="25" y="114"/>
                  </a:lnTo>
                  <a:lnTo>
                    <a:pt x="25" y="122"/>
                  </a:lnTo>
                  <a:lnTo>
                    <a:pt x="25" y="128"/>
                  </a:lnTo>
                  <a:lnTo>
                    <a:pt x="26" y="136"/>
                  </a:lnTo>
                  <a:lnTo>
                    <a:pt x="27" y="143"/>
                  </a:lnTo>
                  <a:lnTo>
                    <a:pt x="30" y="151"/>
                  </a:lnTo>
                  <a:lnTo>
                    <a:pt x="30" y="157"/>
                  </a:lnTo>
                  <a:lnTo>
                    <a:pt x="31" y="166"/>
                  </a:lnTo>
                  <a:lnTo>
                    <a:pt x="34" y="172"/>
                  </a:lnTo>
                  <a:lnTo>
                    <a:pt x="35" y="180"/>
                  </a:lnTo>
                  <a:lnTo>
                    <a:pt x="37" y="186"/>
                  </a:lnTo>
                  <a:lnTo>
                    <a:pt x="40" y="194"/>
                  </a:lnTo>
                  <a:lnTo>
                    <a:pt x="42" y="201"/>
                  </a:lnTo>
                  <a:lnTo>
                    <a:pt x="46" y="209"/>
                  </a:lnTo>
                  <a:lnTo>
                    <a:pt x="49" y="215"/>
                  </a:lnTo>
                  <a:lnTo>
                    <a:pt x="52" y="223"/>
                  </a:lnTo>
                  <a:lnTo>
                    <a:pt x="56" y="229"/>
                  </a:lnTo>
                  <a:lnTo>
                    <a:pt x="61" y="236"/>
                  </a:lnTo>
                  <a:lnTo>
                    <a:pt x="65" y="243"/>
                  </a:lnTo>
                  <a:lnTo>
                    <a:pt x="70" y="249"/>
                  </a:lnTo>
                  <a:lnTo>
                    <a:pt x="75" y="255"/>
                  </a:lnTo>
                  <a:lnTo>
                    <a:pt x="81" y="263"/>
                  </a:lnTo>
                  <a:lnTo>
                    <a:pt x="86" y="268"/>
                  </a:lnTo>
                  <a:lnTo>
                    <a:pt x="93" y="274"/>
                  </a:lnTo>
                  <a:lnTo>
                    <a:pt x="99" y="279"/>
                  </a:lnTo>
                  <a:lnTo>
                    <a:pt x="106" y="285"/>
                  </a:lnTo>
                  <a:lnTo>
                    <a:pt x="113" y="290"/>
                  </a:lnTo>
                  <a:lnTo>
                    <a:pt x="121" y="295"/>
                  </a:lnTo>
                  <a:lnTo>
                    <a:pt x="130" y="300"/>
                  </a:lnTo>
                  <a:lnTo>
                    <a:pt x="139" y="306"/>
                  </a:lnTo>
                  <a:lnTo>
                    <a:pt x="148" y="308"/>
                  </a:lnTo>
                  <a:lnTo>
                    <a:pt x="158" y="313"/>
                  </a:lnTo>
                  <a:lnTo>
                    <a:pt x="168" y="317"/>
                  </a:lnTo>
                  <a:lnTo>
                    <a:pt x="178" y="319"/>
                  </a:lnTo>
                  <a:lnTo>
                    <a:pt x="189" y="323"/>
                  </a:lnTo>
                  <a:lnTo>
                    <a:pt x="200" y="326"/>
                  </a:lnTo>
                  <a:lnTo>
                    <a:pt x="213" y="328"/>
                  </a:lnTo>
                  <a:lnTo>
                    <a:pt x="226" y="331"/>
                  </a:lnTo>
                  <a:lnTo>
                    <a:pt x="237" y="331"/>
                  </a:lnTo>
                  <a:lnTo>
                    <a:pt x="249" y="333"/>
                  </a:lnTo>
                  <a:lnTo>
                    <a:pt x="262" y="333"/>
                  </a:lnTo>
                  <a:lnTo>
                    <a:pt x="273" y="333"/>
                  </a:lnTo>
                  <a:lnTo>
                    <a:pt x="285" y="331"/>
                  </a:lnTo>
                  <a:lnTo>
                    <a:pt x="296" y="331"/>
                  </a:lnTo>
                  <a:lnTo>
                    <a:pt x="307" y="329"/>
                  </a:lnTo>
                  <a:lnTo>
                    <a:pt x="318" y="328"/>
                  </a:lnTo>
                  <a:lnTo>
                    <a:pt x="327" y="324"/>
                  </a:lnTo>
                  <a:lnTo>
                    <a:pt x="339" y="322"/>
                  </a:lnTo>
                  <a:lnTo>
                    <a:pt x="349" y="318"/>
                  </a:lnTo>
                  <a:lnTo>
                    <a:pt x="359" y="316"/>
                  </a:lnTo>
                  <a:lnTo>
                    <a:pt x="367" y="312"/>
                  </a:lnTo>
                  <a:lnTo>
                    <a:pt x="376" y="307"/>
                  </a:lnTo>
                  <a:lnTo>
                    <a:pt x="385" y="303"/>
                  </a:lnTo>
                  <a:lnTo>
                    <a:pt x="394" y="299"/>
                  </a:lnTo>
                  <a:lnTo>
                    <a:pt x="403" y="293"/>
                  </a:lnTo>
                  <a:lnTo>
                    <a:pt x="410" y="288"/>
                  </a:lnTo>
                  <a:lnTo>
                    <a:pt x="419" y="282"/>
                  </a:lnTo>
                  <a:lnTo>
                    <a:pt x="426" y="277"/>
                  </a:lnTo>
                  <a:lnTo>
                    <a:pt x="433" y="269"/>
                  </a:lnTo>
                  <a:lnTo>
                    <a:pt x="440" y="263"/>
                  </a:lnTo>
                  <a:lnTo>
                    <a:pt x="448" y="256"/>
                  </a:lnTo>
                  <a:lnTo>
                    <a:pt x="454" y="250"/>
                  </a:lnTo>
                  <a:lnTo>
                    <a:pt x="460" y="243"/>
                  </a:lnTo>
                  <a:lnTo>
                    <a:pt x="467" y="235"/>
                  </a:lnTo>
                  <a:lnTo>
                    <a:pt x="472" y="229"/>
                  </a:lnTo>
                  <a:lnTo>
                    <a:pt x="479" y="221"/>
                  </a:lnTo>
                  <a:lnTo>
                    <a:pt x="483" y="214"/>
                  </a:lnTo>
                  <a:lnTo>
                    <a:pt x="489" y="206"/>
                  </a:lnTo>
                  <a:lnTo>
                    <a:pt x="494" y="200"/>
                  </a:lnTo>
                  <a:lnTo>
                    <a:pt x="500" y="192"/>
                  </a:lnTo>
                  <a:lnTo>
                    <a:pt x="504" y="184"/>
                  </a:lnTo>
                  <a:lnTo>
                    <a:pt x="509" y="177"/>
                  </a:lnTo>
                  <a:lnTo>
                    <a:pt x="513" y="169"/>
                  </a:lnTo>
                  <a:lnTo>
                    <a:pt x="518" y="161"/>
                  </a:lnTo>
                  <a:lnTo>
                    <a:pt x="522" y="153"/>
                  </a:lnTo>
                  <a:lnTo>
                    <a:pt x="526" y="146"/>
                  </a:lnTo>
                  <a:lnTo>
                    <a:pt x="529" y="138"/>
                  </a:lnTo>
                  <a:lnTo>
                    <a:pt x="533" y="132"/>
                  </a:lnTo>
                  <a:lnTo>
                    <a:pt x="536" y="125"/>
                  </a:lnTo>
                  <a:lnTo>
                    <a:pt x="538" y="117"/>
                  </a:lnTo>
                  <a:lnTo>
                    <a:pt x="542" y="109"/>
                  </a:lnTo>
                  <a:lnTo>
                    <a:pt x="544" y="103"/>
                  </a:lnTo>
                  <a:lnTo>
                    <a:pt x="548" y="97"/>
                  </a:lnTo>
                  <a:lnTo>
                    <a:pt x="551" y="91"/>
                  </a:lnTo>
                  <a:lnTo>
                    <a:pt x="553" y="84"/>
                  </a:lnTo>
                  <a:lnTo>
                    <a:pt x="556" y="79"/>
                  </a:lnTo>
                  <a:lnTo>
                    <a:pt x="557" y="73"/>
                  </a:lnTo>
                  <a:lnTo>
                    <a:pt x="559" y="67"/>
                  </a:lnTo>
                  <a:lnTo>
                    <a:pt x="561" y="62"/>
                  </a:lnTo>
                  <a:lnTo>
                    <a:pt x="562" y="57"/>
                  </a:lnTo>
                  <a:lnTo>
                    <a:pt x="563" y="52"/>
                  </a:lnTo>
                  <a:lnTo>
                    <a:pt x="564" y="48"/>
                  </a:lnTo>
                  <a:lnTo>
                    <a:pt x="566" y="44"/>
                  </a:lnTo>
                  <a:lnTo>
                    <a:pt x="567" y="40"/>
                  </a:lnTo>
                  <a:lnTo>
                    <a:pt x="569" y="34"/>
                  </a:lnTo>
                  <a:lnTo>
                    <a:pt x="571" y="30"/>
                  </a:lnTo>
                  <a:lnTo>
                    <a:pt x="571" y="28"/>
                  </a:lnTo>
                  <a:lnTo>
                    <a:pt x="572" y="26"/>
                  </a:lnTo>
                  <a:lnTo>
                    <a:pt x="596" y="34"/>
                  </a:lnTo>
                  <a:lnTo>
                    <a:pt x="595" y="34"/>
                  </a:lnTo>
                  <a:lnTo>
                    <a:pt x="595" y="37"/>
                  </a:lnTo>
                  <a:lnTo>
                    <a:pt x="593" y="40"/>
                  </a:lnTo>
                  <a:lnTo>
                    <a:pt x="592" y="47"/>
                  </a:lnTo>
                  <a:lnTo>
                    <a:pt x="591" y="49"/>
                  </a:lnTo>
                  <a:lnTo>
                    <a:pt x="591" y="53"/>
                  </a:lnTo>
                  <a:lnTo>
                    <a:pt x="588" y="57"/>
                  </a:lnTo>
                  <a:lnTo>
                    <a:pt x="588" y="62"/>
                  </a:lnTo>
                  <a:lnTo>
                    <a:pt x="586" y="65"/>
                  </a:lnTo>
                  <a:lnTo>
                    <a:pt x="586" y="69"/>
                  </a:lnTo>
                  <a:lnTo>
                    <a:pt x="583" y="74"/>
                  </a:lnTo>
                  <a:lnTo>
                    <a:pt x="582" y="81"/>
                  </a:lnTo>
                  <a:lnTo>
                    <a:pt x="581" y="86"/>
                  </a:lnTo>
                  <a:lnTo>
                    <a:pt x="578" y="91"/>
                  </a:lnTo>
                  <a:lnTo>
                    <a:pt x="576" y="97"/>
                  </a:lnTo>
                  <a:lnTo>
                    <a:pt x="575" y="103"/>
                  </a:lnTo>
                  <a:lnTo>
                    <a:pt x="571" y="108"/>
                  </a:lnTo>
                  <a:lnTo>
                    <a:pt x="569" y="114"/>
                  </a:lnTo>
                  <a:lnTo>
                    <a:pt x="566" y="122"/>
                  </a:lnTo>
                  <a:lnTo>
                    <a:pt x="564" y="128"/>
                  </a:lnTo>
                  <a:lnTo>
                    <a:pt x="561" y="135"/>
                  </a:lnTo>
                  <a:lnTo>
                    <a:pt x="558" y="141"/>
                  </a:lnTo>
                  <a:lnTo>
                    <a:pt x="554" y="148"/>
                  </a:lnTo>
                  <a:lnTo>
                    <a:pt x="551" y="156"/>
                  </a:lnTo>
                  <a:lnTo>
                    <a:pt x="547" y="162"/>
                  </a:lnTo>
                  <a:lnTo>
                    <a:pt x="543" y="170"/>
                  </a:lnTo>
                  <a:lnTo>
                    <a:pt x="541" y="177"/>
                  </a:lnTo>
                  <a:lnTo>
                    <a:pt x="537" y="185"/>
                  </a:lnTo>
                  <a:lnTo>
                    <a:pt x="532" y="191"/>
                  </a:lnTo>
                  <a:lnTo>
                    <a:pt x="527" y="200"/>
                  </a:lnTo>
                  <a:lnTo>
                    <a:pt x="522" y="206"/>
                  </a:lnTo>
                  <a:lnTo>
                    <a:pt x="518" y="214"/>
                  </a:lnTo>
                  <a:lnTo>
                    <a:pt x="513" y="220"/>
                  </a:lnTo>
                  <a:lnTo>
                    <a:pt x="508" y="228"/>
                  </a:lnTo>
                  <a:lnTo>
                    <a:pt x="503" y="234"/>
                  </a:lnTo>
                  <a:lnTo>
                    <a:pt x="498" y="241"/>
                  </a:lnTo>
                  <a:lnTo>
                    <a:pt x="492" y="248"/>
                  </a:lnTo>
                  <a:lnTo>
                    <a:pt x="485" y="255"/>
                  </a:lnTo>
                  <a:lnTo>
                    <a:pt x="479" y="262"/>
                  </a:lnTo>
                  <a:lnTo>
                    <a:pt x="473" y="269"/>
                  </a:lnTo>
                  <a:lnTo>
                    <a:pt x="465" y="275"/>
                  </a:lnTo>
                  <a:lnTo>
                    <a:pt x="459" y="282"/>
                  </a:lnTo>
                  <a:lnTo>
                    <a:pt x="453" y="288"/>
                  </a:lnTo>
                  <a:lnTo>
                    <a:pt x="446" y="294"/>
                  </a:lnTo>
                  <a:lnTo>
                    <a:pt x="438" y="299"/>
                  </a:lnTo>
                  <a:lnTo>
                    <a:pt x="430" y="306"/>
                  </a:lnTo>
                  <a:lnTo>
                    <a:pt x="421" y="311"/>
                  </a:lnTo>
                  <a:lnTo>
                    <a:pt x="414" y="317"/>
                  </a:lnTo>
                  <a:lnTo>
                    <a:pt x="405" y="321"/>
                  </a:lnTo>
                  <a:lnTo>
                    <a:pt x="398" y="326"/>
                  </a:lnTo>
                  <a:lnTo>
                    <a:pt x="389" y="329"/>
                  </a:lnTo>
                  <a:lnTo>
                    <a:pt x="380" y="334"/>
                  </a:lnTo>
                  <a:lnTo>
                    <a:pt x="370" y="338"/>
                  </a:lnTo>
                  <a:lnTo>
                    <a:pt x="361" y="342"/>
                  </a:lnTo>
                  <a:lnTo>
                    <a:pt x="351" y="344"/>
                  </a:lnTo>
                  <a:lnTo>
                    <a:pt x="342" y="348"/>
                  </a:lnTo>
                  <a:lnTo>
                    <a:pt x="331" y="351"/>
                  </a:lnTo>
                  <a:lnTo>
                    <a:pt x="321" y="352"/>
                  </a:lnTo>
                  <a:lnTo>
                    <a:pt x="310" y="355"/>
                  </a:lnTo>
                  <a:lnTo>
                    <a:pt x="301" y="357"/>
                  </a:lnTo>
                  <a:lnTo>
                    <a:pt x="288" y="357"/>
                  </a:lnTo>
                  <a:lnTo>
                    <a:pt x="277" y="358"/>
                  </a:lnTo>
                  <a:lnTo>
                    <a:pt x="267" y="358"/>
                  </a:lnTo>
                  <a:lnTo>
                    <a:pt x="257" y="358"/>
                  </a:lnTo>
                  <a:lnTo>
                    <a:pt x="247" y="357"/>
                  </a:lnTo>
                  <a:lnTo>
                    <a:pt x="237" y="357"/>
                  </a:lnTo>
                  <a:lnTo>
                    <a:pt x="227" y="357"/>
                  </a:lnTo>
                  <a:lnTo>
                    <a:pt x="218" y="356"/>
                  </a:lnTo>
                  <a:lnTo>
                    <a:pt x="209" y="355"/>
                  </a:lnTo>
                  <a:lnTo>
                    <a:pt x="199" y="353"/>
                  </a:lnTo>
                  <a:lnTo>
                    <a:pt x="192" y="351"/>
                  </a:lnTo>
                  <a:lnTo>
                    <a:pt x="184" y="350"/>
                  </a:lnTo>
                  <a:lnTo>
                    <a:pt x="175" y="347"/>
                  </a:lnTo>
                  <a:lnTo>
                    <a:pt x="168" y="344"/>
                  </a:lnTo>
                  <a:lnTo>
                    <a:pt x="159" y="342"/>
                  </a:lnTo>
                  <a:lnTo>
                    <a:pt x="153" y="341"/>
                  </a:lnTo>
                  <a:lnTo>
                    <a:pt x="145" y="337"/>
                  </a:lnTo>
                  <a:lnTo>
                    <a:pt x="138" y="334"/>
                  </a:lnTo>
                  <a:lnTo>
                    <a:pt x="130" y="331"/>
                  </a:lnTo>
                  <a:lnTo>
                    <a:pt x="124" y="328"/>
                  </a:lnTo>
                  <a:lnTo>
                    <a:pt x="118" y="323"/>
                  </a:lnTo>
                  <a:lnTo>
                    <a:pt x="111" y="319"/>
                  </a:lnTo>
                  <a:lnTo>
                    <a:pt x="106" y="317"/>
                  </a:lnTo>
                  <a:lnTo>
                    <a:pt x="101" y="313"/>
                  </a:lnTo>
                  <a:lnTo>
                    <a:pt x="95" y="308"/>
                  </a:lnTo>
                  <a:lnTo>
                    <a:pt x="90" y="304"/>
                  </a:lnTo>
                  <a:lnTo>
                    <a:pt x="84" y="300"/>
                  </a:lnTo>
                  <a:lnTo>
                    <a:pt x="79" y="295"/>
                  </a:lnTo>
                  <a:lnTo>
                    <a:pt x="74" y="290"/>
                  </a:lnTo>
                  <a:lnTo>
                    <a:pt x="70" y="287"/>
                  </a:lnTo>
                  <a:lnTo>
                    <a:pt x="66" y="283"/>
                  </a:lnTo>
                  <a:lnTo>
                    <a:pt x="62" y="278"/>
                  </a:lnTo>
                  <a:lnTo>
                    <a:pt x="57" y="273"/>
                  </a:lnTo>
                  <a:lnTo>
                    <a:pt x="54" y="268"/>
                  </a:lnTo>
                  <a:lnTo>
                    <a:pt x="50" y="263"/>
                  </a:lnTo>
                  <a:lnTo>
                    <a:pt x="46" y="259"/>
                  </a:lnTo>
                  <a:lnTo>
                    <a:pt x="41" y="254"/>
                  </a:lnTo>
                  <a:lnTo>
                    <a:pt x="39" y="249"/>
                  </a:lnTo>
                  <a:lnTo>
                    <a:pt x="35" y="244"/>
                  </a:lnTo>
                  <a:lnTo>
                    <a:pt x="34" y="240"/>
                  </a:lnTo>
                  <a:lnTo>
                    <a:pt x="30" y="235"/>
                  </a:lnTo>
                  <a:lnTo>
                    <a:pt x="26" y="230"/>
                  </a:lnTo>
                  <a:lnTo>
                    <a:pt x="25" y="225"/>
                  </a:lnTo>
                  <a:lnTo>
                    <a:pt x="22" y="220"/>
                  </a:lnTo>
                  <a:lnTo>
                    <a:pt x="20" y="216"/>
                  </a:lnTo>
                  <a:lnTo>
                    <a:pt x="18" y="211"/>
                  </a:lnTo>
                  <a:lnTo>
                    <a:pt x="16" y="207"/>
                  </a:lnTo>
                  <a:lnTo>
                    <a:pt x="15" y="202"/>
                  </a:lnTo>
                  <a:lnTo>
                    <a:pt x="12" y="197"/>
                  </a:lnTo>
                  <a:lnTo>
                    <a:pt x="11" y="194"/>
                  </a:lnTo>
                  <a:lnTo>
                    <a:pt x="8" y="190"/>
                  </a:lnTo>
                  <a:lnTo>
                    <a:pt x="8" y="186"/>
                  </a:lnTo>
                  <a:lnTo>
                    <a:pt x="6" y="182"/>
                  </a:lnTo>
                  <a:lnTo>
                    <a:pt x="6" y="177"/>
                  </a:lnTo>
                  <a:lnTo>
                    <a:pt x="5" y="174"/>
                  </a:lnTo>
                  <a:lnTo>
                    <a:pt x="5" y="171"/>
                  </a:lnTo>
                  <a:lnTo>
                    <a:pt x="2" y="165"/>
                  </a:lnTo>
                  <a:lnTo>
                    <a:pt x="1" y="158"/>
                  </a:lnTo>
                  <a:lnTo>
                    <a:pt x="1" y="153"/>
                  </a:lnTo>
                  <a:lnTo>
                    <a:pt x="1" y="151"/>
                  </a:lnTo>
                  <a:lnTo>
                    <a:pt x="1" y="146"/>
                  </a:lnTo>
                  <a:lnTo>
                    <a:pt x="1" y="141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0" y="128"/>
                  </a:lnTo>
                  <a:lnTo>
                    <a:pt x="0" y="123"/>
                  </a:lnTo>
                  <a:lnTo>
                    <a:pt x="0" y="118"/>
                  </a:lnTo>
                  <a:lnTo>
                    <a:pt x="0" y="113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5"/>
                  </a:lnTo>
                  <a:lnTo>
                    <a:pt x="0" y="72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637A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6432" name="Freeform 88"/>
            <p:cNvSpPr>
              <a:spLocks/>
            </p:cNvSpPr>
            <p:nvPr/>
          </p:nvSpPr>
          <p:spPr bwMode="auto">
            <a:xfrm>
              <a:off x="3109" y="2897"/>
              <a:ext cx="505" cy="130"/>
            </a:xfrm>
            <a:custGeom>
              <a:avLst/>
              <a:gdLst>
                <a:gd name="T0" fmla="*/ 11 w 1516"/>
                <a:gd name="T1" fmla="*/ 328 h 389"/>
                <a:gd name="T2" fmla="*/ 36 w 1516"/>
                <a:gd name="T3" fmla="*/ 299 h 389"/>
                <a:gd name="T4" fmla="*/ 69 w 1516"/>
                <a:gd name="T5" fmla="*/ 257 h 389"/>
                <a:gd name="T6" fmla="*/ 113 w 1516"/>
                <a:gd name="T7" fmla="*/ 210 h 389"/>
                <a:gd name="T8" fmla="*/ 159 w 1516"/>
                <a:gd name="T9" fmla="*/ 160 h 389"/>
                <a:gd name="T10" fmla="*/ 209 w 1516"/>
                <a:gd name="T11" fmla="*/ 112 h 389"/>
                <a:gd name="T12" fmla="*/ 258 w 1516"/>
                <a:gd name="T13" fmla="*/ 68 h 389"/>
                <a:gd name="T14" fmla="*/ 306 w 1516"/>
                <a:gd name="T15" fmla="*/ 37 h 389"/>
                <a:gd name="T16" fmla="*/ 348 w 1516"/>
                <a:gd name="T17" fmla="*/ 20 h 389"/>
                <a:gd name="T18" fmla="*/ 393 w 1516"/>
                <a:gd name="T19" fmla="*/ 10 h 389"/>
                <a:gd name="T20" fmla="*/ 444 w 1516"/>
                <a:gd name="T21" fmla="*/ 4 h 389"/>
                <a:gd name="T22" fmla="*/ 501 w 1516"/>
                <a:gd name="T23" fmla="*/ 1 h 389"/>
                <a:gd name="T24" fmla="*/ 556 w 1516"/>
                <a:gd name="T25" fmla="*/ 0 h 389"/>
                <a:gd name="T26" fmla="*/ 610 w 1516"/>
                <a:gd name="T27" fmla="*/ 1 h 389"/>
                <a:gd name="T28" fmla="*/ 656 w 1516"/>
                <a:gd name="T29" fmla="*/ 1 h 389"/>
                <a:gd name="T30" fmla="*/ 694 w 1516"/>
                <a:gd name="T31" fmla="*/ 4 h 389"/>
                <a:gd name="T32" fmla="*/ 722 w 1516"/>
                <a:gd name="T33" fmla="*/ 6 h 389"/>
                <a:gd name="T34" fmla="*/ 739 w 1516"/>
                <a:gd name="T35" fmla="*/ 10 h 389"/>
                <a:gd name="T36" fmla="*/ 777 w 1516"/>
                <a:gd name="T37" fmla="*/ 22 h 389"/>
                <a:gd name="T38" fmla="*/ 838 w 1516"/>
                <a:gd name="T39" fmla="*/ 40 h 389"/>
                <a:gd name="T40" fmla="*/ 919 w 1516"/>
                <a:gd name="T41" fmla="*/ 68 h 389"/>
                <a:gd name="T42" fmla="*/ 1017 w 1516"/>
                <a:gd name="T43" fmla="*/ 102 h 389"/>
                <a:gd name="T44" fmla="*/ 1125 w 1516"/>
                <a:gd name="T45" fmla="*/ 145 h 389"/>
                <a:gd name="T46" fmla="*/ 1241 w 1516"/>
                <a:gd name="T47" fmla="*/ 194 h 389"/>
                <a:gd name="T48" fmla="*/ 1362 w 1516"/>
                <a:gd name="T49" fmla="*/ 249 h 389"/>
                <a:gd name="T50" fmla="*/ 1481 w 1516"/>
                <a:gd name="T51" fmla="*/ 311 h 389"/>
                <a:gd name="T52" fmla="*/ 1500 w 1516"/>
                <a:gd name="T53" fmla="*/ 341 h 389"/>
                <a:gd name="T54" fmla="*/ 1468 w 1516"/>
                <a:gd name="T55" fmla="*/ 361 h 389"/>
                <a:gd name="T56" fmla="*/ 1431 w 1516"/>
                <a:gd name="T57" fmla="*/ 377 h 389"/>
                <a:gd name="T58" fmla="*/ 1384 w 1516"/>
                <a:gd name="T59" fmla="*/ 389 h 389"/>
                <a:gd name="T60" fmla="*/ 1358 w 1516"/>
                <a:gd name="T61" fmla="*/ 382 h 389"/>
                <a:gd name="T62" fmla="*/ 1324 w 1516"/>
                <a:gd name="T63" fmla="*/ 376 h 389"/>
                <a:gd name="T64" fmla="*/ 1286 w 1516"/>
                <a:gd name="T65" fmla="*/ 366 h 389"/>
                <a:gd name="T66" fmla="*/ 1241 w 1516"/>
                <a:gd name="T67" fmla="*/ 353 h 389"/>
                <a:gd name="T68" fmla="*/ 1191 w 1516"/>
                <a:gd name="T69" fmla="*/ 334 h 389"/>
                <a:gd name="T70" fmla="*/ 1138 w 1516"/>
                <a:gd name="T71" fmla="*/ 314 h 389"/>
                <a:gd name="T72" fmla="*/ 1083 w 1516"/>
                <a:gd name="T73" fmla="*/ 289 h 389"/>
                <a:gd name="T74" fmla="*/ 1028 w 1516"/>
                <a:gd name="T75" fmla="*/ 262 h 389"/>
                <a:gd name="T76" fmla="*/ 969 w 1516"/>
                <a:gd name="T77" fmla="*/ 229 h 389"/>
                <a:gd name="T78" fmla="*/ 907 w 1516"/>
                <a:gd name="T79" fmla="*/ 200 h 389"/>
                <a:gd name="T80" fmla="*/ 842 w 1516"/>
                <a:gd name="T81" fmla="*/ 171 h 389"/>
                <a:gd name="T82" fmla="*/ 777 w 1516"/>
                <a:gd name="T83" fmla="*/ 146 h 389"/>
                <a:gd name="T84" fmla="*/ 713 w 1516"/>
                <a:gd name="T85" fmla="*/ 123 h 389"/>
                <a:gd name="T86" fmla="*/ 653 w 1516"/>
                <a:gd name="T87" fmla="*/ 106 h 389"/>
                <a:gd name="T88" fmla="*/ 595 w 1516"/>
                <a:gd name="T89" fmla="*/ 93 h 389"/>
                <a:gd name="T90" fmla="*/ 545 w 1516"/>
                <a:gd name="T91" fmla="*/ 86 h 389"/>
                <a:gd name="T92" fmla="*/ 502 w 1516"/>
                <a:gd name="T93" fmla="*/ 84 h 389"/>
                <a:gd name="T94" fmla="*/ 466 w 1516"/>
                <a:gd name="T95" fmla="*/ 88 h 389"/>
                <a:gd name="T96" fmla="*/ 432 w 1516"/>
                <a:gd name="T97" fmla="*/ 94 h 389"/>
                <a:gd name="T98" fmla="*/ 399 w 1516"/>
                <a:gd name="T99" fmla="*/ 101 h 389"/>
                <a:gd name="T100" fmla="*/ 369 w 1516"/>
                <a:gd name="T101" fmla="*/ 109 h 389"/>
                <a:gd name="T102" fmla="*/ 340 w 1516"/>
                <a:gd name="T103" fmla="*/ 121 h 389"/>
                <a:gd name="T104" fmla="*/ 304 w 1516"/>
                <a:gd name="T105" fmla="*/ 137 h 389"/>
                <a:gd name="T106" fmla="*/ 258 w 1516"/>
                <a:gd name="T107" fmla="*/ 165 h 389"/>
                <a:gd name="T108" fmla="*/ 213 w 1516"/>
                <a:gd name="T109" fmla="*/ 199 h 389"/>
                <a:gd name="T110" fmla="*/ 181 w 1516"/>
                <a:gd name="T111" fmla="*/ 223 h 389"/>
                <a:gd name="T112" fmla="*/ 152 w 1516"/>
                <a:gd name="T113" fmla="*/ 245 h 389"/>
                <a:gd name="T114" fmla="*/ 123 w 1516"/>
                <a:gd name="T115" fmla="*/ 269 h 389"/>
                <a:gd name="T116" fmla="*/ 94 w 1516"/>
                <a:gd name="T117" fmla="*/ 291 h 389"/>
                <a:gd name="T118" fmla="*/ 51 w 1516"/>
                <a:gd name="T119" fmla="*/ 324 h 389"/>
                <a:gd name="T120" fmla="*/ 29 w 1516"/>
                <a:gd name="T121" fmla="*/ 342 h 38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16"/>
                <a:gd name="T184" fmla="*/ 0 h 389"/>
                <a:gd name="T185" fmla="*/ 1516 w 1516"/>
                <a:gd name="T186" fmla="*/ 389 h 38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16" h="389">
                  <a:moveTo>
                    <a:pt x="29" y="342"/>
                  </a:moveTo>
                  <a:lnTo>
                    <a:pt x="0" y="345"/>
                  </a:lnTo>
                  <a:lnTo>
                    <a:pt x="0" y="343"/>
                  </a:lnTo>
                  <a:lnTo>
                    <a:pt x="1" y="342"/>
                  </a:lnTo>
                  <a:lnTo>
                    <a:pt x="4" y="337"/>
                  </a:lnTo>
                  <a:lnTo>
                    <a:pt x="9" y="332"/>
                  </a:lnTo>
                  <a:lnTo>
                    <a:pt x="11" y="328"/>
                  </a:lnTo>
                  <a:lnTo>
                    <a:pt x="14" y="326"/>
                  </a:lnTo>
                  <a:lnTo>
                    <a:pt x="16" y="321"/>
                  </a:lnTo>
                  <a:lnTo>
                    <a:pt x="20" y="317"/>
                  </a:lnTo>
                  <a:lnTo>
                    <a:pt x="24" y="312"/>
                  </a:lnTo>
                  <a:lnTo>
                    <a:pt x="27" y="308"/>
                  </a:lnTo>
                  <a:lnTo>
                    <a:pt x="31" y="303"/>
                  </a:lnTo>
                  <a:lnTo>
                    <a:pt x="36" y="299"/>
                  </a:lnTo>
                  <a:lnTo>
                    <a:pt x="40" y="293"/>
                  </a:lnTo>
                  <a:lnTo>
                    <a:pt x="45" y="288"/>
                  </a:lnTo>
                  <a:lnTo>
                    <a:pt x="49" y="282"/>
                  </a:lnTo>
                  <a:lnTo>
                    <a:pt x="55" y="277"/>
                  </a:lnTo>
                  <a:lnTo>
                    <a:pt x="59" y="270"/>
                  </a:lnTo>
                  <a:lnTo>
                    <a:pt x="64" y="264"/>
                  </a:lnTo>
                  <a:lnTo>
                    <a:pt x="69" y="257"/>
                  </a:lnTo>
                  <a:lnTo>
                    <a:pt x="75" y="252"/>
                  </a:lnTo>
                  <a:lnTo>
                    <a:pt x="81" y="244"/>
                  </a:lnTo>
                  <a:lnTo>
                    <a:pt x="86" y="238"/>
                  </a:lnTo>
                  <a:lnTo>
                    <a:pt x="94" y="230"/>
                  </a:lnTo>
                  <a:lnTo>
                    <a:pt x="100" y="224"/>
                  </a:lnTo>
                  <a:lnTo>
                    <a:pt x="107" y="216"/>
                  </a:lnTo>
                  <a:lnTo>
                    <a:pt x="113" y="210"/>
                  </a:lnTo>
                  <a:lnTo>
                    <a:pt x="119" y="204"/>
                  </a:lnTo>
                  <a:lnTo>
                    <a:pt x="127" y="196"/>
                  </a:lnTo>
                  <a:lnTo>
                    <a:pt x="133" y="189"/>
                  </a:lnTo>
                  <a:lnTo>
                    <a:pt x="139" y="182"/>
                  </a:lnTo>
                  <a:lnTo>
                    <a:pt x="147" y="175"/>
                  </a:lnTo>
                  <a:lnTo>
                    <a:pt x="153" y="167"/>
                  </a:lnTo>
                  <a:lnTo>
                    <a:pt x="159" y="160"/>
                  </a:lnTo>
                  <a:lnTo>
                    <a:pt x="167" y="153"/>
                  </a:lnTo>
                  <a:lnTo>
                    <a:pt x="174" y="146"/>
                  </a:lnTo>
                  <a:lnTo>
                    <a:pt x="182" y="140"/>
                  </a:lnTo>
                  <a:lnTo>
                    <a:pt x="188" y="132"/>
                  </a:lnTo>
                  <a:lnTo>
                    <a:pt x="196" y="125"/>
                  </a:lnTo>
                  <a:lnTo>
                    <a:pt x="202" y="118"/>
                  </a:lnTo>
                  <a:lnTo>
                    <a:pt x="209" y="112"/>
                  </a:lnTo>
                  <a:lnTo>
                    <a:pt x="217" y="104"/>
                  </a:lnTo>
                  <a:lnTo>
                    <a:pt x="225" y="98"/>
                  </a:lnTo>
                  <a:lnTo>
                    <a:pt x="231" y="93"/>
                  </a:lnTo>
                  <a:lnTo>
                    <a:pt x="240" y="87"/>
                  </a:lnTo>
                  <a:lnTo>
                    <a:pt x="246" y="81"/>
                  </a:lnTo>
                  <a:lnTo>
                    <a:pt x="252" y="74"/>
                  </a:lnTo>
                  <a:lnTo>
                    <a:pt x="258" y="68"/>
                  </a:lnTo>
                  <a:lnTo>
                    <a:pt x="266" y="63"/>
                  </a:lnTo>
                  <a:lnTo>
                    <a:pt x="272" y="59"/>
                  </a:lnTo>
                  <a:lnTo>
                    <a:pt x="280" y="54"/>
                  </a:lnTo>
                  <a:lnTo>
                    <a:pt x="286" y="49"/>
                  </a:lnTo>
                  <a:lnTo>
                    <a:pt x="294" y="45"/>
                  </a:lnTo>
                  <a:lnTo>
                    <a:pt x="300" y="40"/>
                  </a:lnTo>
                  <a:lnTo>
                    <a:pt x="306" y="37"/>
                  </a:lnTo>
                  <a:lnTo>
                    <a:pt x="312" y="33"/>
                  </a:lnTo>
                  <a:lnTo>
                    <a:pt x="319" y="30"/>
                  </a:lnTo>
                  <a:lnTo>
                    <a:pt x="325" y="28"/>
                  </a:lnTo>
                  <a:lnTo>
                    <a:pt x="331" y="25"/>
                  </a:lnTo>
                  <a:lnTo>
                    <a:pt x="336" y="23"/>
                  </a:lnTo>
                  <a:lnTo>
                    <a:pt x="343" y="22"/>
                  </a:lnTo>
                  <a:lnTo>
                    <a:pt x="348" y="20"/>
                  </a:lnTo>
                  <a:lnTo>
                    <a:pt x="354" y="18"/>
                  </a:lnTo>
                  <a:lnTo>
                    <a:pt x="360" y="16"/>
                  </a:lnTo>
                  <a:lnTo>
                    <a:pt x="366" y="15"/>
                  </a:lnTo>
                  <a:lnTo>
                    <a:pt x="373" y="13"/>
                  </a:lnTo>
                  <a:lnTo>
                    <a:pt x="379" y="13"/>
                  </a:lnTo>
                  <a:lnTo>
                    <a:pt x="386" y="11"/>
                  </a:lnTo>
                  <a:lnTo>
                    <a:pt x="393" y="10"/>
                  </a:lnTo>
                  <a:lnTo>
                    <a:pt x="399" y="9"/>
                  </a:lnTo>
                  <a:lnTo>
                    <a:pt x="408" y="8"/>
                  </a:lnTo>
                  <a:lnTo>
                    <a:pt x="414" y="6"/>
                  </a:lnTo>
                  <a:lnTo>
                    <a:pt x="423" y="6"/>
                  </a:lnTo>
                  <a:lnTo>
                    <a:pt x="429" y="5"/>
                  </a:lnTo>
                  <a:lnTo>
                    <a:pt x="437" y="5"/>
                  </a:lnTo>
                  <a:lnTo>
                    <a:pt x="444" y="4"/>
                  </a:lnTo>
                  <a:lnTo>
                    <a:pt x="453" y="4"/>
                  </a:lnTo>
                  <a:lnTo>
                    <a:pt x="461" y="4"/>
                  </a:lnTo>
                  <a:lnTo>
                    <a:pt x="468" y="3"/>
                  </a:lnTo>
                  <a:lnTo>
                    <a:pt x="476" y="1"/>
                  </a:lnTo>
                  <a:lnTo>
                    <a:pt x="484" y="1"/>
                  </a:lnTo>
                  <a:lnTo>
                    <a:pt x="492" y="1"/>
                  </a:lnTo>
                  <a:lnTo>
                    <a:pt x="501" y="1"/>
                  </a:lnTo>
                  <a:lnTo>
                    <a:pt x="508" y="1"/>
                  </a:lnTo>
                  <a:lnTo>
                    <a:pt x="517" y="1"/>
                  </a:lnTo>
                  <a:lnTo>
                    <a:pt x="525" y="0"/>
                  </a:lnTo>
                  <a:lnTo>
                    <a:pt x="532" y="0"/>
                  </a:lnTo>
                  <a:lnTo>
                    <a:pt x="541" y="0"/>
                  </a:lnTo>
                  <a:lnTo>
                    <a:pt x="548" y="0"/>
                  </a:lnTo>
                  <a:lnTo>
                    <a:pt x="556" y="0"/>
                  </a:lnTo>
                  <a:lnTo>
                    <a:pt x="565" y="0"/>
                  </a:lnTo>
                  <a:lnTo>
                    <a:pt x="572" y="0"/>
                  </a:lnTo>
                  <a:lnTo>
                    <a:pt x="581" y="1"/>
                  </a:lnTo>
                  <a:lnTo>
                    <a:pt x="587" y="1"/>
                  </a:lnTo>
                  <a:lnTo>
                    <a:pt x="595" y="1"/>
                  </a:lnTo>
                  <a:lnTo>
                    <a:pt x="602" y="1"/>
                  </a:lnTo>
                  <a:lnTo>
                    <a:pt x="610" y="1"/>
                  </a:lnTo>
                  <a:lnTo>
                    <a:pt x="616" y="1"/>
                  </a:lnTo>
                  <a:lnTo>
                    <a:pt x="624" y="1"/>
                  </a:lnTo>
                  <a:lnTo>
                    <a:pt x="631" y="1"/>
                  </a:lnTo>
                  <a:lnTo>
                    <a:pt x="638" y="1"/>
                  </a:lnTo>
                  <a:lnTo>
                    <a:pt x="644" y="1"/>
                  </a:lnTo>
                  <a:lnTo>
                    <a:pt x="650" y="1"/>
                  </a:lnTo>
                  <a:lnTo>
                    <a:pt x="656" y="1"/>
                  </a:lnTo>
                  <a:lnTo>
                    <a:pt x="663" y="3"/>
                  </a:lnTo>
                  <a:lnTo>
                    <a:pt x="669" y="3"/>
                  </a:lnTo>
                  <a:lnTo>
                    <a:pt x="674" y="4"/>
                  </a:lnTo>
                  <a:lnTo>
                    <a:pt x="680" y="4"/>
                  </a:lnTo>
                  <a:lnTo>
                    <a:pt x="685" y="4"/>
                  </a:lnTo>
                  <a:lnTo>
                    <a:pt x="689" y="4"/>
                  </a:lnTo>
                  <a:lnTo>
                    <a:pt x="694" y="4"/>
                  </a:lnTo>
                  <a:lnTo>
                    <a:pt x="699" y="4"/>
                  </a:lnTo>
                  <a:lnTo>
                    <a:pt x="703" y="5"/>
                  </a:lnTo>
                  <a:lnTo>
                    <a:pt x="707" y="5"/>
                  </a:lnTo>
                  <a:lnTo>
                    <a:pt x="710" y="5"/>
                  </a:lnTo>
                  <a:lnTo>
                    <a:pt x="714" y="5"/>
                  </a:lnTo>
                  <a:lnTo>
                    <a:pt x="717" y="6"/>
                  </a:lnTo>
                  <a:lnTo>
                    <a:pt x="722" y="6"/>
                  </a:lnTo>
                  <a:lnTo>
                    <a:pt x="725" y="6"/>
                  </a:lnTo>
                  <a:lnTo>
                    <a:pt x="728" y="6"/>
                  </a:lnTo>
                  <a:lnTo>
                    <a:pt x="729" y="8"/>
                  </a:lnTo>
                  <a:lnTo>
                    <a:pt x="730" y="8"/>
                  </a:lnTo>
                  <a:lnTo>
                    <a:pt x="733" y="8"/>
                  </a:lnTo>
                  <a:lnTo>
                    <a:pt x="735" y="8"/>
                  </a:lnTo>
                  <a:lnTo>
                    <a:pt x="739" y="10"/>
                  </a:lnTo>
                  <a:lnTo>
                    <a:pt x="743" y="10"/>
                  </a:lnTo>
                  <a:lnTo>
                    <a:pt x="748" y="13"/>
                  </a:lnTo>
                  <a:lnTo>
                    <a:pt x="752" y="13"/>
                  </a:lnTo>
                  <a:lnTo>
                    <a:pt x="758" y="15"/>
                  </a:lnTo>
                  <a:lnTo>
                    <a:pt x="763" y="16"/>
                  </a:lnTo>
                  <a:lnTo>
                    <a:pt x="771" y="19"/>
                  </a:lnTo>
                  <a:lnTo>
                    <a:pt x="777" y="22"/>
                  </a:lnTo>
                  <a:lnTo>
                    <a:pt x="784" y="23"/>
                  </a:lnTo>
                  <a:lnTo>
                    <a:pt x="792" y="27"/>
                  </a:lnTo>
                  <a:lnTo>
                    <a:pt x="801" y="29"/>
                  </a:lnTo>
                  <a:lnTo>
                    <a:pt x="809" y="32"/>
                  </a:lnTo>
                  <a:lnTo>
                    <a:pt x="820" y="34"/>
                  </a:lnTo>
                  <a:lnTo>
                    <a:pt x="828" y="37"/>
                  </a:lnTo>
                  <a:lnTo>
                    <a:pt x="838" y="40"/>
                  </a:lnTo>
                  <a:lnTo>
                    <a:pt x="848" y="44"/>
                  </a:lnTo>
                  <a:lnTo>
                    <a:pt x="860" y="48"/>
                  </a:lnTo>
                  <a:lnTo>
                    <a:pt x="871" y="52"/>
                  </a:lnTo>
                  <a:lnTo>
                    <a:pt x="882" y="55"/>
                  </a:lnTo>
                  <a:lnTo>
                    <a:pt x="894" y="59"/>
                  </a:lnTo>
                  <a:lnTo>
                    <a:pt x="906" y="63"/>
                  </a:lnTo>
                  <a:lnTo>
                    <a:pt x="919" y="68"/>
                  </a:lnTo>
                  <a:lnTo>
                    <a:pt x="932" y="73"/>
                  </a:lnTo>
                  <a:lnTo>
                    <a:pt x="945" y="77"/>
                  </a:lnTo>
                  <a:lnTo>
                    <a:pt x="960" y="82"/>
                  </a:lnTo>
                  <a:lnTo>
                    <a:pt x="973" y="87"/>
                  </a:lnTo>
                  <a:lnTo>
                    <a:pt x="988" y="93"/>
                  </a:lnTo>
                  <a:lnTo>
                    <a:pt x="1001" y="97"/>
                  </a:lnTo>
                  <a:lnTo>
                    <a:pt x="1017" y="102"/>
                  </a:lnTo>
                  <a:lnTo>
                    <a:pt x="1030" y="107"/>
                  </a:lnTo>
                  <a:lnTo>
                    <a:pt x="1045" y="115"/>
                  </a:lnTo>
                  <a:lnTo>
                    <a:pt x="1060" y="120"/>
                  </a:lnTo>
                  <a:lnTo>
                    <a:pt x="1077" y="126"/>
                  </a:lnTo>
                  <a:lnTo>
                    <a:pt x="1093" y="132"/>
                  </a:lnTo>
                  <a:lnTo>
                    <a:pt x="1108" y="138"/>
                  </a:lnTo>
                  <a:lnTo>
                    <a:pt x="1125" y="145"/>
                  </a:lnTo>
                  <a:lnTo>
                    <a:pt x="1141" y="151"/>
                  </a:lnTo>
                  <a:lnTo>
                    <a:pt x="1157" y="159"/>
                  </a:lnTo>
                  <a:lnTo>
                    <a:pt x="1173" y="165"/>
                  </a:lnTo>
                  <a:lnTo>
                    <a:pt x="1190" y="171"/>
                  </a:lnTo>
                  <a:lnTo>
                    <a:pt x="1207" y="179"/>
                  </a:lnTo>
                  <a:lnTo>
                    <a:pt x="1224" y="186"/>
                  </a:lnTo>
                  <a:lnTo>
                    <a:pt x="1241" y="194"/>
                  </a:lnTo>
                  <a:lnTo>
                    <a:pt x="1258" y="201"/>
                  </a:lnTo>
                  <a:lnTo>
                    <a:pt x="1275" y="209"/>
                  </a:lnTo>
                  <a:lnTo>
                    <a:pt x="1291" y="216"/>
                  </a:lnTo>
                  <a:lnTo>
                    <a:pt x="1310" y="224"/>
                  </a:lnTo>
                  <a:lnTo>
                    <a:pt x="1327" y="233"/>
                  </a:lnTo>
                  <a:lnTo>
                    <a:pt x="1344" y="240"/>
                  </a:lnTo>
                  <a:lnTo>
                    <a:pt x="1362" y="249"/>
                  </a:lnTo>
                  <a:lnTo>
                    <a:pt x="1379" y="257"/>
                  </a:lnTo>
                  <a:lnTo>
                    <a:pt x="1396" y="265"/>
                  </a:lnTo>
                  <a:lnTo>
                    <a:pt x="1413" y="274"/>
                  </a:lnTo>
                  <a:lnTo>
                    <a:pt x="1430" y="283"/>
                  </a:lnTo>
                  <a:lnTo>
                    <a:pt x="1447" y="292"/>
                  </a:lnTo>
                  <a:lnTo>
                    <a:pt x="1465" y="301"/>
                  </a:lnTo>
                  <a:lnTo>
                    <a:pt x="1481" y="311"/>
                  </a:lnTo>
                  <a:lnTo>
                    <a:pt x="1499" y="319"/>
                  </a:lnTo>
                  <a:lnTo>
                    <a:pt x="1516" y="329"/>
                  </a:lnTo>
                  <a:lnTo>
                    <a:pt x="1515" y="329"/>
                  </a:lnTo>
                  <a:lnTo>
                    <a:pt x="1514" y="331"/>
                  </a:lnTo>
                  <a:lnTo>
                    <a:pt x="1510" y="333"/>
                  </a:lnTo>
                  <a:lnTo>
                    <a:pt x="1505" y="337"/>
                  </a:lnTo>
                  <a:lnTo>
                    <a:pt x="1500" y="341"/>
                  </a:lnTo>
                  <a:lnTo>
                    <a:pt x="1494" y="345"/>
                  </a:lnTo>
                  <a:lnTo>
                    <a:pt x="1490" y="347"/>
                  </a:lnTo>
                  <a:lnTo>
                    <a:pt x="1486" y="350"/>
                  </a:lnTo>
                  <a:lnTo>
                    <a:pt x="1482" y="353"/>
                  </a:lnTo>
                  <a:lnTo>
                    <a:pt x="1478" y="356"/>
                  </a:lnTo>
                  <a:lnTo>
                    <a:pt x="1473" y="358"/>
                  </a:lnTo>
                  <a:lnTo>
                    <a:pt x="1468" y="361"/>
                  </a:lnTo>
                  <a:lnTo>
                    <a:pt x="1463" y="362"/>
                  </a:lnTo>
                  <a:lnTo>
                    <a:pt x="1458" y="366"/>
                  </a:lnTo>
                  <a:lnTo>
                    <a:pt x="1453" y="367"/>
                  </a:lnTo>
                  <a:lnTo>
                    <a:pt x="1447" y="371"/>
                  </a:lnTo>
                  <a:lnTo>
                    <a:pt x="1442" y="372"/>
                  </a:lnTo>
                  <a:lnTo>
                    <a:pt x="1437" y="376"/>
                  </a:lnTo>
                  <a:lnTo>
                    <a:pt x="1431" y="377"/>
                  </a:lnTo>
                  <a:lnTo>
                    <a:pt x="1424" y="378"/>
                  </a:lnTo>
                  <a:lnTo>
                    <a:pt x="1418" y="381"/>
                  </a:lnTo>
                  <a:lnTo>
                    <a:pt x="1412" y="384"/>
                  </a:lnTo>
                  <a:lnTo>
                    <a:pt x="1404" y="384"/>
                  </a:lnTo>
                  <a:lnTo>
                    <a:pt x="1397" y="386"/>
                  </a:lnTo>
                  <a:lnTo>
                    <a:pt x="1391" y="387"/>
                  </a:lnTo>
                  <a:lnTo>
                    <a:pt x="1384" y="389"/>
                  </a:lnTo>
                  <a:lnTo>
                    <a:pt x="1382" y="387"/>
                  </a:lnTo>
                  <a:lnTo>
                    <a:pt x="1381" y="387"/>
                  </a:lnTo>
                  <a:lnTo>
                    <a:pt x="1378" y="387"/>
                  </a:lnTo>
                  <a:lnTo>
                    <a:pt x="1374" y="386"/>
                  </a:lnTo>
                  <a:lnTo>
                    <a:pt x="1369" y="385"/>
                  </a:lnTo>
                  <a:lnTo>
                    <a:pt x="1364" y="384"/>
                  </a:lnTo>
                  <a:lnTo>
                    <a:pt x="1358" y="382"/>
                  </a:lnTo>
                  <a:lnTo>
                    <a:pt x="1352" y="382"/>
                  </a:lnTo>
                  <a:lnTo>
                    <a:pt x="1347" y="381"/>
                  </a:lnTo>
                  <a:lnTo>
                    <a:pt x="1342" y="380"/>
                  </a:lnTo>
                  <a:lnTo>
                    <a:pt x="1338" y="378"/>
                  </a:lnTo>
                  <a:lnTo>
                    <a:pt x="1334" y="377"/>
                  </a:lnTo>
                  <a:lnTo>
                    <a:pt x="1329" y="376"/>
                  </a:lnTo>
                  <a:lnTo>
                    <a:pt x="1324" y="376"/>
                  </a:lnTo>
                  <a:lnTo>
                    <a:pt x="1319" y="375"/>
                  </a:lnTo>
                  <a:lnTo>
                    <a:pt x="1314" y="373"/>
                  </a:lnTo>
                  <a:lnTo>
                    <a:pt x="1309" y="371"/>
                  </a:lnTo>
                  <a:lnTo>
                    <a:pt x="1303" y="370"/>
                  </a:lnTo>
                  <a:lnTo>
                    <a:pt x="1298" y="368"/>
                  </a:lnTo>
                  <a:lnTo>
                    <a:pt x="1293" y="367"/>
                  </a:lnTo>
                  <a:lnTo>
                    <a:pt x="1286" y="366"/>
                  </a:lnTo>
                  <a:lnTo>
                    <a:pt x="1280" y="365"/>
                  </a:lnTo>
                  <a:lnTo>
                    <a:pt x="1274" y="362"/>
                  </a:lnTo>
                  <a:lnTo>
                    <a:pt x="1269" y="361"/>
                  </a:lnTo>
                  <a:lnTo>
                    <a:pt x="1261" y="360"/>
                  </a:lnTo>
                  <a:lnTo>
                    <a:pt x="1255" y="357"/>
                  </a:lnTo>
                  <a:lnTo>
                    <a:pt x="1249" y="355"/>
                  </a:lnTo>
                  <a:lnTo>
                    <a:pt x="1241" y="353"/>
                  </a:lnTo>
                  <a:lnTo>
                    <a:pt x="1235" y="350"/>
                  </a:lnTo>
                  <a:lnTo>
                    <a:pt x="1227" y="348"/>
                  </a:lnTo>
                  <a:lnTo>
                    <a:pt x="1220" y="346"/>
                  </a:lnTo>
                  <a:lnTo>
                    <a:pt x="1214" y="343"/>
                  </a:lnTo>
                  <a:lnTo>
                    <a:pt x="1206" y="341"/>
                  </a:lnTo>
                  <a:lnTo>
                    <a:pt x="1199" y="338"/>
                  </a:lnTo>
                  <a:lnTo>
                    <a:pt x="1191" y="334"/>
                  </a:lnTo>
                  <a:lnTo>
                    <a:pt x="1183" y="333"/>
                  </a:lnTo>
                  <a:lnTo>
                    <a:pt x="1176" y="331"/>
                  </a:lnTo>
                  <a:lnTo>
                    <a:pt x="1168" y="327"/>
                  </a:lnTo>
                  <a:lnTo>
                    <a:pt x="1161" y="324"/>
                  </a:lnTo>
                  <a:lnTo>
                    <a:pt x="1155" y="322"/>
                  </a:lnTo>
                  <a:lnTo>
                    <a:pt x="1146" y="318"/>
                  </a:lnTo>
                  <a:lnTo>
                    <a:pt x="1138" y="314"/>
                  </a:lnTo>
                  <a:lnTo>
                    <a:pt x="1130" y="311"/>
                  </a:lnTo>
                  <a:lnTo>
                    <a:pt x="1122" y="308"/>
                  </a:lnTo>
                  <a:lnTo>
                    <a:pt x="1114" y="304"/>
                  </a:lnTo>
                  <a:lnTo>
                    <a:pt x="1107" y="301"/>
                  </a:lnTo>
                  <a:lnTo>
                    <a:pt x="1099" y="297"/>
                  </a:lnTo>
                  <a:lnTo>
                    <a:pt x="1091" y="294"/>
                  </a:lnTo>
                  <a:lnTo>
                    <a:pt x="1083" y="289"/>
                  </a:lnTo>
                  <a:lnTo>
                    <a:pt x="1074" y="287"/>
                  </a:lnTo>
                  <a:lnTo>
                    <a:pt x="1067" y="282"/>
                  </a:lnTo>
                  <a:lnTo>
                    <a:pt x="1059" y="278"/>
                  </a:lnTo>
                  <a:lnTo>
                    <a:pt x="1050" y="274"/>
                  </a:lnTo>
                  <a:lnTo>
                    <a:pt x="1043" y="270"/>
                  </a:lnTo>
                  <a:lnTo>
                    <a:pt x="1035" y="265"/>
                  </a:lnTo>
                  <a:lnTo>
                    <a:pt x="1028" y="262"/>
                  </a:lnTo>
                  <a:lnTo>
                    <a:pt x="1020" y="257"/>
                  </a:lnTo>
                  <a:lnTo>
                    <a:pt x="1012" y="253"/>
                  </a:lnTo>
                  <a:lnTo>
                    <a:pt x="1003" y="248"/>
                  </a:lnTo>
                  <a:lnTo>
                    <a:pt x="995" y="243"/>
                  </a:lnTo>
                  <a:lnTo>
                    <a:pt x="986" y="238"/>
                  </a:lnTo>
                  <a:lnTo>
                    <a:pt x="978" y="234"/>
                  </a:lnTo>
                  <a:lnTo>
                    <a:pt x="969" y="229"/>
                  </a:lnTo>
                  <a:lnTo>
                    <a:pt x="961" y="225"/>
                  </a:lnTo>
                  <a:lnTo>
                    <a:pt x="951" y="221"/>
                  </a:lnTo>
                  <a:lnTo>
                    <a:pt x="943" y="216"/>
                  </a:lnTo>
                  <a:lnTo>
                    <a:pt x="934" y="213"/>
                  </a:lnTo>
                  <a:lnTo>
                    <a:pt x="925" y="209"/>
                  </a:lnTo>
                  <a:lnTo>
                    <a:pt x="916" y="204"/>
                  </a:lnTo>
                  <a:lnTo>
                    <a:pt x="907" y="200"/>
                  </a:lnTo>
                  <a:lnTo>
                    <a:pt x="899" y="195"/>
                  </a:lnTo>
                  <a:lnTo>
                    <a:pt x="890" y="192"/>
                  </a:lnTo>
                  <a:lnTo>
                    <a:pt x="880" y="187"/>
                  </a:lnTo>
                  <a:lnTo>
                    <a:pt x="871" y="184"/>
                  </a:lnTo>
                  <a:lnTo>
                    <a:pt x="861" y="179"/>
                  </a:lnTo>
                  <a:lnTo>
                    <a:pt x="852" y="175"/>
                  </a:lnTo>
                  <a:lnTo>
                    <a:pt x="842" y="171"/>
                  </a:lnTo>
                  <a:lnTo>
                    <a:pt x="833" y="167"/>
                  </a:lnTo>
                  <a:lnTo>
                    <a:pt x="823" y="164"/>
                  </a:lnTo>
                  <a:lnTo>
                    <a:pt x="814" y="161"/>
                  </a:lnTo>
                  <a:lnTo>
                    <a:pt x="804" y="156"/>
                  </a:lnTo>
                  <a:lnTo>
                    <a:pt x="796" y="153"/>
                  </a:lnTo>
                  <a:lnTo>
                    <a:pt x="787" y="150"/>
                  </a:lnTo>
                  <a:lnTo>
                    <a:pt x="777" y="146"/>
                  </a:lnTo>
                  <a:lnTo>
                    <a:pt x="768" y="142"/>
                  </a:lnTo>
                  <a:lnTo>
                    <a:pt x="759" y="140"/>
                  </a:lnTo>
                  <a:lnTo>
                    <a:pt x="749" y="136"/>
                  </a:lnTo>
                  <a:lnTo>
                    <a:pt x="742" y="133"/>
                  </a:lnTo>
                  <a:lnTo>
                    <a:pt x="732" y="131"/>
                  </a:lnTo>
                  <a:lnTo>
                    <a:pt x="722" y="127"/>
                  </a:lnTo>
                  <a:lnTo>
                    <a:pt x="713" y="123"/>
                  </a:lnTo>
                  <a:lnTo>
                    <a:pt x="704" y="122"/>
                  </a:lnTo>
                  <a:lnTo>
                    <a:pt x="695" y="118"/>
                  </a:lnTo>
                  <a:lnTo>
                    <a:pt x="686" y="116"/>
                  </a:lnTo>
                  <a:lnTo>
                    <a:pt x="678" y="113"/>
                  </a:lnTo>
                  <a:lnTo>
                    <a:pt x="669" y="111"/>
                  </a:lnTo>
                  <a:lnTo>
                    <a:pt x="660" y="108"/>
                  </a:lnTo>
                  <a:lnTo>
                    <a:pt x="653" y="106"/>
                  </a:lnTo>
                  <a:lnTo>
                    <a:pt x="644" y="104"/>
                  </a:lnTo>
                  <a:lnTo>
                    <a:pt x="635" y="102"/>
                  </a:lnTo>
                  <a:lnTo>
                    <a:pt x="626" y="99"/>
                  </a:lnTo>
                  <a:lnTo>
                    <a:pt x="617" y="98"/>
                  </a:lnTo>
                  <a:lnTo>
                    <a:pt x="610" y="97"/>
                  </a:lnTo>
                  <a:lnTo>
                    <a:pt x="604" y="96"/>
                  </a:lnTo>
                  <a:lnTo>
                    <a:pt x="595" y="93"/>
                  </a:lnTo>
                  <a:lnTo>
                    <a:pt x="587" y="92"/>
                  </a:lnTo>
                  <a:lnTo>
                    <a:pt x="580" y="91"/>
                  </a:lnTo>
                  <a:lnTo>
                    <a:pt x="572" y="89"/>
                  </a:lnTo>
                  <a:lnTo>
                    <a:pt x="565" y="88"/>
                  </a:lnTo>
                  <a:lnTo>
                    <a:pt x="557" y="87"/>
                  </a:lnTo>
                  <a:lnTo>
                    <a:pt x="551" y="86"/>
                  </a:lnTo>
                  <a:lnTo>
                    <a:pt x="545" y="86"/>
                  </a:lnTo>
                  <a:lnTo>
                    <a:pt x="537" y="86"/>
                  </a:lnTo>
                  <a:lnTo>
                    <a:pt x="531" y="84"/>
                  </a:lnTo>
                  <a:lnTo>
                    <a:pt x="525" y="84"/>
                  </a:lnTo>
                  <a:lnTo>
                    <a:pt x="520" y="84"/>
                  </a:lnTo>
                  <a:lnTo>
                    <a:pt x="513" y="84"/>
                  </a:lnTo>
                  <a:lnTo>
                    <a:pt x="507" y="84"/>
                  </a:lnTo>
                  <a:lnTo>
                    <a:pt x="502" y="84"/>
                  </a:lnTo>
                  <a:lnTo>
                    <a:pt x="497" y="86"/>
                  </a:lnTo>
                  <a:lnTo>
                    <a:pt x="492" y="86"/>
                  </a:lnTo>
                  <a:lnTo>
                    <a:pt x="487" y="86"/>
                  </a:lnTo>
                  <a:lnTo>
                    <a:pt x="481" y="86"/>
                  </a:lnTo>
                  <a:lnTo>
                    <a:pt x="476" y="87"/>
                  </a:lnTo>
                  <a:lnTo>
                    <a:pt x="471" y="87"/>
                  </a:lnTo>
                  <a:lnTo>
                    <a:pt x="466" y="88"/>
                  </a:lnTo>
                  <a:lnTo>
                    <a:pt x="461" y="88"/>
                  </a:lnTo>
                  <a:lnTo>
                    <a:pt x="457" y="89"/>
                  </a:lnTo>
                  <a:lnTo>
                    <a:pt x="450" y="89"/>
                  </a:lnTo>
                  <a:lnTo>
                    <a:pt x="445" y="91"/>
                  </a:lnTo>
                  <a:lnTo>
                    <a:pt x="440" y="92"/>
                  </a:lnTo>
                  <a:lnTo>
                    <a:pt x="437" y="93"/>
                  </a:lnTo>
                  <a:lnTo>
                    <a:pt x="432" y="94"/>
                  </a:lnTo>
                  <a:lnTo>
                    <a:pt x="427" y="96"/>
                  </a:lnTo>
                  <a:lnTo>
                    <a:pt x="423" y="96"/>
                  </a:lnTo>
                  <a:lnTo>
                    <a:pt x="418" y="98"/>
                  </a:lnTo>
                  <a:lnTo>
                    <a:pt x="413" y="98"/>
                  </a:lnTo>
                  <a:lnTo>
                    <a:pt x="408" y="99"/>
                  </a:lnTo>
                  <a:lnTo>
                    <a:pt x="403" y="99"/>
                  </a:lnTo>
                  <a:lnTo>
                    <a:pt x="399" y="101"/>
                  </a:lnTo>
                  <a:lnTo>
                    <a:pt x="395" y="102"/>
                  </a:lnTo>
                  <a:lnTo>
                    <a:pt x="390" y="103"/>
                  </a:lnTo>
                  <a:lnTo>
                    <a:pt x="386" y="104"/>
                  </a:lnTo>
                  <a:lnTo>
                    <a:pt x="381" y="106"/>
                  </a:lnTo>
                  <a:lnTo>
                    <a:pt x="376" y="107"/>
                  </a:lnTo>
                  <a:lnTo>
                    <a:pt x="373" y="108"/>
                  </a:lnTo>
                  <a:lnTo>
                    <a:pt x="369" y="109"/>
                  </a:lnTo>
                  <a:lnTo>
                    <a:pt x="364" y="112"/>
                  </a:lnTo>
                  <a:lnTo>
                    <a:pt x="360" y="113"/>
                  </a:lnTo>
                  <a:lnTo>
                    <a:pt x="356" y="115"/>
                  </a:lnTo>
                  <a:lnTo>
                    <a:pt x="351" y="116"/>
                  </a:lnTo>
                  <a:lnTo>
                    <a:pt x="348" y="118"/>
                  </a:lnTo>
                  <a:lnTo>
                    <a:pt x="344" y="120"/>
                  </a:lnTo>
                  <a:lnTo>
                    <a:pt x="340" y="121"/>
                  </a:lnTo>
                  <a:lnTo>
                    <a:pt x="335" y="122"/>
                  </a:lnTo>
                  <a:lnTo>
                    <a:pt x="331" y="125"/>
                  </a:lnTo>
                  <a:lnTo>
                    <a:pt x="324" y="127"/>
                  </a:lnTo>
                  <a:lnTo>
                    <a:pt x="316" y="132"/>
                  </a:lnTo>
                  <a:lnTo>
                    <a:pt x="312" y="133"/>
                  </a:lnTo>
                  <a:lnTo>
                    <a:pt x="307" y="135"/>
                  </a:lnTo>
                  <a:lnTo>
                    <a:pt x="304" y="137"/>
                  </a:lnTo>
                  <a:lnTo>
                    <a:pt x="301" y="138"/>
                  </a:lnTo>
                  <a:lnTo>
                    <a:pt x="292" y="143"/>
                  </a:lnTo>
                  <a:lnTo>
                    <a:pt x="286" y="147"/>
                  </a:lnTo>
                  <a:lnTo>
                    <a:pt x="280" y="151"/>
                  </a:lnTo>
                  <a:lnTo>
                    <a:pt x="272" y="155"/>
                  </a:lnTo>
                  <a:lnTo>
                    <a:pt x="265" y="160"/>
                  </a:lnTo>
                  <a:lnTo>
                    <a:pt x="258" y="165"/>
                  </a:lnTo>
                  <a:lnTo>
                    <a:pt x="252" y="169"/>
                  </a:lnTo>
                  <a:lnTo>
                    <a:pt x="246" y="172"/>
                  </a:lnTo>
                  <a:lnTo>
                    <a:pt x="240" y="177"/>
                  </a:lnTo>
                  <a:lnTo>
                    <a:pt x="235" y="184"/>
                  </a:lnTo>
                  <a:lnTo>
                    <a:pt x="227" y="187"/>
                  </a:lnTo>
                  <a:lnTo>
                    <a:pt x="220" y="194"/>
                  </a:lnTo>
                  <a:lnTo>
                    <a:pt x="213" y="199"/>
                  </a:lnTo>
                  <a:lnTo>
                    <a:pt x="206" y="205"/>
                  </a:lnTo>
                  <a:lnTo>
                    <a:pt x="202" y="206"/>
                  </a:lnTo>
                  <a:lnTo>
                    <a:pt x="197" y="210"/>
                  </a:lnTo>
                  <a:lnTo>
                    <a:pt x="193" y="213"/>
                  </a:lnTo>
                  <a:lnTo>
                    <a:pt x="189" y="216"/>
                  </a:lnTo>
                  <a:lnTo>
                    <a:pt x="186" y="220"/>
                  </a:lnTo>
                  <a:lnTo>
                    <a:pt x="181" y="223"/>
                  </a:lnTo>
                  <a:lnTo>
                    <a:pt x="177" y="226"/>
                  </a:lnTo>
                  <a:lnTo>
                    <a:pt x="173" y="230"/>
                  </a:lnTo>
                  <a:lnTo>
                    <a:pt x="169" y="233"/>
                  </a:lnTo>
                  <a:lnTo>
                    <a:pt x="164" y="236"/>
                  </a:lnTo>
                  <a:lnTo>
                    <a:pt x="161" y="239"/>
                  </a:lnTo>
                  <a:lnTo>
                    <a:pt x="157" y="243"/>
                  </a:lnTo>
                  <a:lnTo>
                    <a:pt x="152" y="245"/>
                  </a:lnTo>
                  <a:lnTo>
                    <a:pt x="148" y="249"/>
                  </a:lnTo>
                  <a:lnTo>
                    <a:pt x="143" y="253"/>
                  </a:lnTo>
                  <a:lnTo>
                    <a:pt x="139" y="257"/>
                  </a:lnTo>
                  <a:lnTo>
                    <a:pt x="135" y="259"/>
                  </a:lnTo>
                  <a:lnTo>
                    <a:pt x="130" y="263"/>
                  </a:lnTo>
                  <a:lnTo>
                    <a:pt x="127" y="265"/>
                  </a:lnTo>
                  <a:lnTo>
                    <a:pt x="123" y="269"/>
                  </a:lnTo>
                  <a:lnTo>
                    <a:pt x="118" y="272"/>
                  </a:lnTo>
                  <a:lnTo>
                    <a:pt x="114" y="275"/>
                  </a:lnTo>
                  <a:lnTo>
                    <a:pt x="109" y="279"/>
                  </a:lnTo>
                  <a:lnTo>
                    <a:pt x="107" y="283"/>
                  </a:lnTo>
                  <a:lnTo>
                    <a:pt x="102" y="284"/>
                  </a:lnTo>
                  <a:lnTo>
                    <a:pt x="98" y="288"/>
                  </a:lnTo>
                  <a:lnTo>
                    <a:pt x="94" y="291"/>
                  </a:lnTo>
                  <a:lnTo>
                    <a:pt x="90" y="294"/>
                  </a:lnTo>
                  <a:lnTo>
                    <a:pt x="81" y="299"/>
                  </a:lnTo>
                  <a:lnTo>
                    <a:pt x="75" y="306"/>
                  </a:lnTo>
                  <a:lnTo>
                    <a:pt x="68" y="311"/>
                  </a:lnTo>
                  <a:lnTo>
                    <a:pt x="61" y="316"/>
                  </a:lnTo>
                  <a:lnTo>
                    <a:pt x="56" y="319"/>
                  </a:lnTo>
                  <a:lnTo>
                    <a:pt x="51" y="324"/>
                  </a:lnTo>
                  <a:lnTo>
                    <a:pt x="45" y="327"/>
                  </a:lnTo>
                  <a:lnTo>
                    <a:pt x="41" y="331"/>
                  </a:lnTo>
                  <a:lnTo>
                    <a:pt x="36" y="333"/>
                  </a:lnTo>
                  <a:lnTo>
                    <a:pt x="34" y="337"/>
                  </a:lnTo>
                  <a:lnTo>
                    <a:pt x="30" y="341"/>
                  </a:lnTo>
                  <a:lnTo>
                    <a:pt x="29" y="342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6433" name="Freeform 89"/>
            <p:cNvSpPr>
              <a:spLocks/>
            </p:cNvSpPr>
            <p:nvPr/>
          </p:nvSpPr>
          <p:spPr bwMode="auto">
            <a:xfrm>
              <a:off x="3203" y="3038"/>
              <a:ext cx="32" cy="22"/>
            </a:xfrm>
            <a:custGeom>
              <a:avLst/>
              <a:gdLst>
                <a:gd name="T0" fmla="*/ 0 w 95"/>
                <a:gd name="T1" fmla="*/ 56 h 68"/>
                <a:gd name="T2" fmla="*/ 31 w 95"/>
                <a:gd name="T3" fmla="*/ 35 h 68"/>
                <a:gd name="T4" fmla="*/ 91 w 95"/>
                <a:gd name="T5" fmla="*/ 0 h 68"/>
                <a:gd name="T6" fmla="*/ 95 w 95"/>
                <a:gd name="T7" fmla="*/ 17 h 68"/>
                <a:gd name="T8" fmla="*/ 0 w 95"/>
                <a:gd name="T9" fmla="*/ 68 h 68"/>
                <a:gd name="T10" fmla="*/ 0 w 95"/>
                <a:gd name="T11" fmla="*/ 56 h 68"/>
                <a:gd name="T12" fmla="*/ 0 w 95"/>
                <a:gd name="T13" fmla="*/ 56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68"/>
                <a:gd name="T23" fmla="*/ 95 w 95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68">
                  <a:moveTo>
                    <a:pt x="0" y="56"/>
                  </a:moveTo>
                  <a:lnTo>
                    <a:pt x="31" y="35"/>
                  </a:lnTo>
                  <a:lnTo>
                    <a:pt x="91" y="0"/>
                  </a:lnTo>
                  <a:lnTo>
                    <a:pt x="95" y="17"/>
                  </a:lnTo>
                  <a:lnTo>
                    <a:pt x="0" y="6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6434" name="Freeform 90"/>
            <p:cNvSpPr>
              <a:spLocks/>
            </p:cNvSpPr>
            <p:nvPr/>
          </p:nvSpPr>
          <p:spPr bwMode="auto">
            <a:xfrm>
              <a:off x="3213" y="3055"/>
              <a:ext cx="32" cy="39"/>
            </a:xfrm>
            <a:custGeom>
              <a:avLst/>
              <a:gdLst>
                <a:gd name="T0" fmla="*/ 79 w 95"/>
                <a:gd name="T1" fmla="*/ 0 h 118"/>
                <a:gd name="T2" fmla="*/ 95 w 95"/>
                <a:gd name="T3" fmla="*/ 15 h 118"/>
                <a:gd name="T4" fmla="*/ 7 w 95"/>
                <a:gd name="T5" fmla="*/ 118 h 118"/>
                <a:gd name="T6" fmla="*/ 0 w 95"/>
                <a:gd name="T7" fmla="*/ 113 h 118"/>
                <a:gd name="T8" fmla="*/ 74 w 95"/>
                <a:gd name="T9" fmla="*/ 8 h 118"/>
                <a:gd name="T10" fmla="*/ 79 w 95"/>
                <a:gd name="T11" fmla="*/ 0 h 118"/>
                <a:gd name="T12" fmla="*/ 79 w 95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118"/>
                <a:gd name="T23" fmla="*/ 95 w 95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118">
                  <a:moveTo>
                    <a:pt x="79" y="0"/>
                  </a:moveTo>
                  <a:lnTo>
                    <a:pt x="95" y="15"/>
                  </a:lnTo>
                  <a:lnTo>
                    <a:pt x="7" y="118"/>
                  </a:lnTo>
                  <a:lnTo>
                    <a:pt x="0" y="113"/>
                  </a:lnTo>
                  <a:lnTo>
                    <a:pt x="74" y="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6435" name="Freeform 91"/>
            <p:cNvSpPr>
              <a:spLocks/>
            </p:cNvSpPr>
            <p:nvPr/>
          </p:nvSpPr>
          <p:spPr bwMode="auto">
            <a:xfrm>
              <a:off x="3234" y="3066"/>
              <a:ext cx="24" cy="45"/>
            </a:xfrm>
            <a:custGeom>
              <a:avLst/>
              <a:gdLst>
                <a:gd name="T0" fmla="*/ 55 w 74"/>
                <a:gd name="T1" fmla="*/ 0 h 137"/>
                <a:gd name="T2" fmla="*/ 74 w 74"/>
                <a:gd name="T3" fmla="*/ 8 h 137"/>
                <a:gd name="T4" fmla="*/ 6 w 74"/>
                <a:gd name="T5" fmla="*/ 137 h 137"/>
                <a:gd name="T6" fmla="*/ 0 w 74"/>
                <a:gd name="T7" fmla="*/ 130 h 137"/>
                <a:gd name="T8" fmla="*/ 52 w 74"/>
                <a:gd name="T9" fmla="*/ 12 h 137"/>
                <a:gd name="T10" fmla="*/ 55 w 74"/>
                <a:gd name="T11" fmla="*/ 0 h 137"/>
                <a:gd name="T12" fmla="*/ 55 w 74"/>
                <a:gd name="T13" fmla="*/ 0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37"/>
                <a:gd name="T23" fmla="*/ 74 w 74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37">
                  <a:moveTo>
                    <a:pt x="55" y="0"/>
                  </a:moveTo>
                  <a:lnTo>
                    <a:pt x="74" y="8"/>
                  </a:lnTo>
                  <a:lnTo>
                    <a:pt x="6" y="137"/>
                  </a:lnTo>
                  <a:lnTo>
                    <a:pt x="0" y="130"/>
                  </a:lnTo>
                  <a:lnTo>
                    <a:pt x="52" y="1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6436" name="Freeform 92"/>
            <p:cNvSpPr>
              <a:spLocks/>
            </p:cNvSpPr>
            <p:nvPr/>
          </p:nvSpPr>
          <p:spPr bwMode="auto">
            <a:xfrm>
              <a:off x="3314" y="3057"/>
              <a:ext cx="30" cy="33"/>
            </a:xfrm>
            <a:custGeom>
              <a:avLst/>
              <a:gdLst>
                <a:gd name="T0" fmla="*/ 20 w 91"/>
                <a:gd name="T1" fmla="*/ 0 h 99"/>
                <a:gd name="T2" fmla="*/ 39 w 91"/>
                <a:gd name="T3" fmla="*/ 21 h 99"/>
                <a:gd name="T4" fmla="*/ 91 w 91"/>
                <a:gd name="T5" fmla="*/ 80 h 99"/>
                <a:gd name="T6" fmla="*/ 86 w 91"/>
                <a:gd name="T7" fmla="*/ 99 h 99"/>
                <a:gd name="T8" fmla="*/ 0 w 91"/>
                <a:gd name="T9" fmla="*/ 14 h 99"/>
                <a:gd name="T10" fmla="*/ 20 w 91"/>
                <a:gd name="T11" fmla="*/ 0 h 99"/>
                <a:gd name="T12" fmla="*/ 20 w 91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"/>
                <a:gd name="T22" fmla="*/ 0 h 99"/>
                <a:gd name="T23" fmla="*/ 91 w 91"/>
                <a:gd name="T24" fmla="*/ 99 h 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" h="99">
                  <a:moveTo>
                    <a:pt x="20" y="0"/>
                  </a:moveTo>
                  <a:lnTo>
                    <a:pt x="39" y="21"/>
                  </a:lnTo>
                  <a:lnTo>
                    <a:pt x="91" y="80"/>
                  </a:lnTo>
                  <a:lnTo>
                    <a:pt x="86" y="99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6437" name="Freeform 93"/>
            <p:cNvSpPr>
              <a:spLocks/>
            </p:cNvSpPr>
            <p:nvPr/>
          </p:nvSpPr>
          <p:spPr bwMode="auto">
            <a:xfrm>
              <a:off x="3327" y="3043"/>
              <a:ext cx="23" cy="22"/>
            </a:xfrm>
            <a:custGeom>
              <a:avLst/>
              <a:gdLst>
                <a:gd name="T0" fmla="*/ 9 w 70"/>
                <a:gd name="T1" fmla="*/ 0 h 68"/>
                <a:gd name="T2" fmla="*/ 30 w 70"/>
                <a:gd name="T3" fmla="*/ 18 h 68"/>
                <a:gd name="T4" fmla="*/ 70 w 70"/>
                <a:gd name="T5" fmla="*/ 49 h 68"/>
                <a:gd name="T6" fmla="*/ 70 w 70"/>
                <a:gd name="T7" fmla="*/ 68 h 68"/>
                <a:gd name="T8" fmla="*/ 0 w 70"/>
                <a:gd name="T9" fmla="*/ 19 h 68"/>
                <a:gd name="T10" fmla="*/ 9 w 70"/>
                <a:gd name="T11" fmla="*/ 0 h 68"/>
                <a:gd name="T12" fmla="*/ 9 w 70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68"/>
                <a:gd name="T23" fmla="*/ 70 w 70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68">
                  <a:moveTo>
                    <a:pt x="9" y="0"/>
                  </a:moveTo>
                  <a:lnTo>
                    <a:pt x="30" y="18"/>
                  </a:lnTo>
                  <a:lnTo>
                    <a:pt x="70" y="49"/>
                  </a:lnTo>
                  <a:lnTo>
                    <a:pt x="70" y="68"/>
                  </a:lnTo>
                  <a:lnTo>
                    <a:pt x="0" y="1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6438" name="Freeform 94"/>
            <p:cNvSpPr>
              <a:spLocks/>
            </p:cNvSpPr>
            <p:nvPr/>
          </p:nvSpPr>
          <p:spPr bwMode="auto">
            <a:xfrm>
              <a:off x="3282" y="3074"/>
              <a:ext cx="7" cy="47"/>
            </a:xfrm>
            <a:custGeom>
              <a:avLst/>
              <a:gdLst>
                <a:gd name="T0" fmla="*/ 0 w 21"/>
                <a:gd name="T1" fmla="*/ 7 h 141"/>
                <a:gd name="T2" fmla="*/ 20 w 21"/>
                <a:gd name="T3" fmla="*/ 0 h 141"/>
                <a:gd name="T4" fmla="*/ 21 w 21"/>
                <a:gd name="T5" fmla="*/ 135 h 141"/>
                <a:gd name="T6" fmla="*/ 16 w 21"/>
                <a:gd name="T7" fmla="*/ 141 h 141"/>
                <a:gd name="T8" fmla="*/ 4 w 21"/>
                <a:gd name="T9" fmla="*/ 19 h 141"/>
                <a:gd name="T10" fmla="*/ 0 w 21"/>
                <a:gd name="T11" fmla="*/ 7 h 141"/>
                <a:gd name="T12" fmla="*/ 0 w 21"/>
                <a:gd name="T13" fmla="*/ 7 h 1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41"/>
                <a:gd name="T23" fmla="*/ 21 w 21"/>
                <a:gd name="T24" fmla="*/ 141 h 1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41">
                  <a:moveTo>
                    <a:pt x="0" y="7"/>
                  </a:moveTo>
                  <a:lnTo>
                    <a:pt x="20" y="0"/>
                  </a:lnTo>
                  <a:lnTo>
                    <a:pt x="21" y="135"/>
                  </a:lnTo>
                  <a:lnTo>
                    <a:pt x="16" y="141"/>
                  </a:lnTo>
                  <a:lnTo>
                    <a:pt x="4" y="1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6439" name="Freeform 95"/>
            <p:cNvSpPr>
              <a:spLocks/>
            </p:cNvSpPr>
            <p:nvPr/>
          </p:nvSpPr>
          <p:spPr bwMode="auto">
            <a:xfrm>
              <a:off x="3225" y="3002"/>
              <a:ext cx="100" cy="66"/>
            </a:xfrm>
            <a:custGeom>
              <a:avLst/>
              <a:gdLst>
                <a:gd name="T0" fmla="*/ 14 w 299"/>
                <a:gd name="T1" fmla="*/ 9 h 199"/>
                <a:gd name="T2" fmla="*/ 26 w 299"/>
                <a:gd name="T3" fmla="*/ 7 h 199"/>
                <a:gd name="T4" fmla="*/ 40 w 299"/>
                <a:gd name="T5" fmla="*/ 5 h 199"/>
                <a:gd name="T6" fmla="*/ 54 w 299"/>
                <a:gd name="T7" fmla="*/ 3 h 199"/>
                <a:gd name="T8" fmla="*/ 70 w 299"/>
                <a:gd name="T9" fmla="*/ 2 h 199"/>
                <a:gd name="T10" fmla="*/ 87 w 299"/>
                <a:gd name="T11" fmla="*/ 0 h 199"/>
                <a:gd name="T12" fmla="*/ 104 w 299"/>
                <a:gd name="T13" fmla="*/ 0 h 199"/>
                <a:gd name="T14" fmla="*/ 119 w 299"/>
                <a:gd name="T15" fmla="*/ 0 h 199"/>
                <a:gd name="T16" fmla="*/ 136 w 299"/>
                <a:gd name="T17" fmla="*/ 3 h 199"/>
                <a:gd name="T18" fmla="*/ 131 w 299"/>
                <a:gd name="T19" fmla="*/ 83 h 199"/>
                <a:gd name="T20" fmla="*/ 196 w 299"/>
                <a:gd name="T21" fmla="*/ 15 h 199"/>
                <a:gd name="T22" fmla="*/ 208 w 299"/>
                <a:gd name="T23" fmla="*/ 17 h 199"/>
                <a:gd name="T24" fmla="*/ 222 w 299"/>
                <a:gd name="T25" fmla="*/ 20 h 199"/>
                <a:gd name="T26" fmla="*/ 235 w 299"/>
                <a:gd name="T27" fmla="*/ 23 h 199"/>
                <a:gd name="T28" fmla="*/ 247 w 299"/>
                <a:gd name="T29" fmla="*/ 27 h 199"/>
                <a:gd name="T30" fmla="*/ 261 w 299"/>
                <a:gd name="T31" fmla="*/ 32 h 199"/>
                <a:gd name="T32" fmla="*/ 274 w 299"/>
                <a:gd name="T33" fmla="*/ 37 h 199"/>
                <a:gd name="T34" fmla="*/ 286 w 299"/>
                <a:gd name="T35" fmla="*/ 44 h 199"/>
                <a:gd name="T36" fmla="*/ 299 w 299"/>
                <a:gd name="T37" fmla="*/ 52 h 199"/>
                <a:gd name="T38" fmla="*/ 293 w 299"/>
                <a:gd name="T39" fmla="*/ 63 h 199"/>
                <a:gd name="T40" fmla="*/ 286 w 299"/>
                <a:gd name="T41" fmla="*/ 80 h 199"/>
                <a:gd name="T42" fmla="*/ 275 w 299"/>
                <a:gd name="T43" fmla="*/ 98 h 199"/>
                <a:gd name="T44" fmla="*/ 261 w 299"/>
                <a:gd name="T45" fmla="*/ 121 h 199"/>
                <a:gd name="T46" fmla="*/ 254 w 299"/>
                <a:gd name="T47" fmla="*/ 134 h 199"/>
                <a:gd name="T48" fmla="*/ 237 w 299"/>
                <a:gd name="T49" fmla="*/ 151 h 199"/>
                <a:gd name="T50" fmla="*/ 220 w 299"/>
                <a:gd name="T51" fmla="*/ 169 h 199"/>
                <a:gd name="T52" fmla="*/ 206 w 299"/>
                <a:gd name="T53" fmla="*/ 178 h 199"/>
                <a:gd name="T54" fmla="*/ 193 w 299"/>
                <a:gd name="T55" fmla="*/ 185 h 199"/>
                <a:gd name="T56" fmla="*/ 180 w 299"/>
                <a:gd name="T57" fmla="*/ 191 h 199"/>
                <a:gd name="T58" fmla="*/ 164 w 299"/>
                <a:gd name="T59" fmla="*/ 195 h 199"/>
                <a:gd name="T60" fmla="*/ 148 w 299"/>
                <a:gd name="T61" fmla="*/ 199 h 199"/>
                <a:gd name="T62" fmla="*/ 131 w 299"/>
                <a:gd name="T63" fmla="*/ 199 h 199"/>
                <a:gd name="T64" fmla="*/ 113 w 299"/>
                <a:gd name="T65" fmla="*/ 196 h 199"/>
                <a:gd name="T66" fmla="*/ 93 w 299"/>
                <a:gd name="T67" fmla="*/ 191 h 199"/>
                <a:gd name="T68" fmla="*/ 75 w 299"/>
                <a:gd name="T69" fmla="*/ 185 h 199"/>
                <a:gd name="T70" fmla="*/ 60 w 299"/>
                <a:gd name="T71" fmla="*/ 178 h 199"/>
                <a:gd name="T72" fmla="*/ 47 w 299"/>
                <a:gd name="T73" fmla="*/ 169 h 199"/>
                <a:gd name="T74" fmla="*/ 31 w 299"/>
                <a:gd name="T75" fmla="*/ 156 h 199"/>
                <a:gd name="T76" fmla="*/ 20 w 299"/>
                <a:gd name="T77" fmla="*/ 141 h 199"/>
                <a:gd name="T78" fmla="*/ 11 w 299"/>
                <a:gd name="T79" fmla="*/ 126 h 199"/>
                <a:gd name="T80" fmla="*/ 6 w 299"/>
                <a:gd name="T81" fmla="*/ 111 h 199"/>
                <a:gd name="T82" fmla="*/ 3 w 299"/>
                <a:gd name="T83" fmla="*/ 96 h 199"/>
                <a:gd name="T84" fmla="*/ 1 w 299"/>
                <a:gd name="T85" fmla="*/ 80 h 199"/>
                <a:gd name="T86" fmla="*/ 0 w 299"/>
                <a:gd name="T87" fmla="*/ 64 h 199"/>
                <a:gd name="T88" fmla="*/ 1 w 299"/>
                <a:gd name="T89" fmla="*/ 44 h 199"/>
                <a:gd name="T90" fmla="*/ 4 w 299"/>
                <a:gd name="T91" fmla="*/ 28 h 199"/>
                <a:gd name="T92" fmla="*/ 8 w 299"/>
                <a:gd name="T93" fmla="*/ 17 h 199"/>
                <a:gd name="T94" fmla="*/ 10 w 299"/>
                <a:gd name="T95" fmla="*/ 10 h 19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99"/>
                <a:gd name="T145" fmla="*/ 0 h 199"/>
                <a:gd name="T146" fmla="*/ 299 w 299"/>
                <a:gd name="T147" fmla="*/ 199 h 19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99" h="199">
                  <a:moveTo>
                    <a:pt x="10" y="10"/>
                  </a:moveTo>
                  <a:lnTo>
                    <a:pt x="11" y="9"/>
                  </a:lnTo>
                  <a:lnTo>
                    <a:pt x="14" y="9"/>
                  </a:lnTo>
                  <a:lnTo>
                    <a:pt x="18" y="8"/>
                  </a:lnTo>
                  <a:lnTo>
                    <a:pt x="24" y="8"/>
                  </a:lnTo>
                  <a:lnTo>
                    <a:pt x="26" y="7"/>
                  </a:lnTo>
                  <a:lnTo>
                    <a:pt x="31" y="7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4" y="4"/>
                  </a:lnTo>
                  <a:lnTo>
                    <a:pt x="49" y="4"/>
                  </a:lnTo>
                  <a:lnTo>
                    <a:pt x="54" y="3"/>
                  </a:lnTo>
                  <a:lnTo>
                    <a:pt x="60" y="3"/>
                  </a:lnTo>
                  <a:lnTo>
                    <a:pt x="65" y="3"/>
                  </a:lnTo>
                  <a:lnTo>
                    <a:pt x="70" y="2"/>
                  </a:lnTo>
                  <a:lnTo>
                    <a:pt x="75" y="2"/>
                  </a:lnTo>
                  <a:lnTo>
                    <a:pt x="82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14" y="0"/>
                  </a:lnTo>
                  <a:lnTo>
                    <a:pt x="119" y="0"/>
                  </a:lnTo>
                  <a:lnTo>
                    <a:pt x="126" y="2"/>
                  </a:lnTo>
                  <a:lnTo>
                    <a:pt x="131" y="2"/>
                  </a:lnTo>
                  <a:lnTo>
                    <a:pt x="136" y="3"/>
                  </a:lnTo>
                  <a:lnTo>
                    <a:pt x="139" y="3"/>
                  </a:lnTo>
                  <a:lnTo>
                    <a:pt x="144" y="5"/>
                  </a:lnTo>
                  <a:lnTo>
                    <a:pt x="131" y="83"/>
                  </a:lnTo>
                  <a:lnTo>
                    <a:pt x="173" y="91"/>
                  </a:lnTo>
                  <a:lnTo>
                    <a:pt x="192" y="15"/>
                  </a:lnTo>
                  <a:lnTo>
                    <a:pt x="196" y="15"/>
                  </a:lnTo>
                  <a:lnTo>
                    <a:pt x="198" y="15"/>
                  </a:lnTo>
                  <a:lnTo>
                    <a:pt x="203" y="17"/>
                  </a:lnTo>
                  <a:lnTo>
                    <a:pt x="208" y="17"/>
                  </a:lnTo>
                  <a:lnTo>
                    <a:pt x="215" y="18"/>
                  </a:lnTo>
                  <a:lnTo>
                    <a:pt x="218" y="19"/>
                  </a:lnTo>
                  <a:lnTo>
                    <a:pt x="222" y="20"/>
                  </a:lnTo>
                  <a:lnTo>
                    <a:pt x="227" y="20"/>
                  </a:lnTo>
                  <a:lnTo>
                    <a:pt x="231" y="23"/>
                  </a:lnTo>
                  <a:lnTo>
                    <a:pt x="235" y="23"/>
                  </a:lnTo>
                  <a:lnTo>
                    <a:pt x="239" y="24"/>
                  </a:lnTo>
                  <a:lnTo>
                    <a:pt x="244" y="26"/>
                  </a:lnTo>
                  <a:lnTo>
                    <a:pt x="247" y="27"/>
                  </a:lnTo>
                  <a:lnTo>
                    <a:pt x="252" y="28"/>
                  </a:lnTo>
                  <a:lnTo>
                    <a:pt x="257" y="29"/>
                  </a:lnTo>
                  <a:lnTo>
                    <a:pt x="261" y="32"/>
                  </a:lnTo>
                  <a:lnTo>
                    <a:pt x="266" y="34"/>
                  </a:lnTo>
                  <a:lnTo>
                    <a:pt x="270" y="36"/>
                  </a:lnTo>
                  <a:lnTo>
                    <a:pt x="274" y="37"/>
                  </a:lnTo>
                  <a:lnTo>
                    <a:pt x="277" y="39"/>
                  </a:lnTo>
                  <a:lnTo>
                    <a:pt x="282" y="42"/>
                  </a:lnTo>
                  <a:lnTo>
                    <a:pt x="286" y="44"/>
                  </a:lnTo>
                  <a:lnTo>
                    <a:pt x="290" y="46"/>
                  </a:lnTo>
                  <a:lnTo>
                    <a:pt x="294" y="48"/>
                  </a:lnTo>
                  <a:lnTo>
                    <a:pt x="299" y="52"/>
                  </a:lnTo>
                  <a:lnTo>
                    <a:pt x="298" y="53"/>
                  </a:lnTo>
                  <a:lnTo>
                    <a:pt x="295" y="59"/>
                  </a:lnTo>
                  <a:lnTo>
                    <a:pt x="293" y="63"/>
                  </a:lnTo>
                  <a:lnTo>
                    <a:pt x="291" y="68"/>
                  </a:lnTo>
                  <a:lnTo>
                    <a:pt x="289" y="73"/>
                  </a:lnTo>
                  <a:lnTo>
                    <a:pt x="286" y="80"/>
                  </a:lnTo>
                  <a:lnTo>
                    <a:pt x="282" y="85"/>
                  </a:lnTo>
                  <a:lnTo>
                    <a:pt x="280" y="91"/>
                  </a:lnTo>
                  <a:lnTo>
                    <a:pt x="275" y="98"/>
                  </a:lnTo>
                  <a:lnTo>
                    <a:pt x="271" y="106"/>
                  </a:lnTo>
                  <a:lnTo>
                    <a:pt x="266" y="114"/>
                  </a:lnTo>
                  <a:lnTo>
                    <a:pt x="261" y="121"/>
                  </a:lnTo>
                  <a:lnTo>
                    <a:pt x="259" y="125"/>
                  </a:lnTo>
                  <a:lnTo>
                    <a:pt x="256" y="129"/>
                  </a:lnTo>
                  <a:lnTo>
                    <a:pt x="254" y="134"/>
                  </a:lnTo>
                  <a:lnTo>
                    <a:pt x="251" y="137"/>
                  </a:lnTo>
                  <a:lnTo>
                    <a:pt x="244" y="145"/>
                  </a:lnTo>
                  <a:lnTo>
                    <a:pt x="237" y="151"/>
                  </a:lnTo>
                  <a:lnTo>
                    <a:pt x="231" y="159"/>
                  </a:lnTo>
                  <a:lnTo>
                    <a:pt x="223" y="166"/>
                  </a:lnTo>
                  <a:lnTo>
                    <a:pt x="220" y="169"/>
                  </a:lnTo>
                  <a:lnTo>
                    <a:pt x="215" y="171"/>
                  </a:lnTo>
                  <a:lnTo>
                    <a:pt x="211" y="174"/>
                  </a:lnTo>
                  <a:lnTo>
                    <a:pt x="206" y="178"/>
                  </a:lnTo>
                  <a:lnTo>
                    <a:pt x="202" y="180"/>
                  </a:lnTo>
                  <a:lnTo>
                    <a:pt x="198" y="183"/>
                  </a:lnTo>
                  <a:lnTo>
                    <a:pt x="193" y="185"/>
                  </a:lnTo>
                  <a:lnTo>
                    <a:pt x="190" y="189"/>
                  </a:lnTo>
                  <a:lnTo>
                    <a:pt x="185" y="190"/>
                  </a:lnTo>
                  <a:lnTo>
                    <a:pt x="180" y="191"/>
                  </a:lnTo>
                  <a:lnTo>
                    <a:pt x="175" y="194"/>
                  </a:lnTo>
                  <a:lnTo>
                    <a:pt x="170" y="195"/>
                  </a:lnTo>
                  <a:lnTo>
                    <a:pt x="164" y="195"/>
                  </a:lnTo>
                  <a:lnTo>
                    <a:pt x="159" y="196"/>
                  </a:lnTo>
                  <a:lnTo>
                    <a:pt x="153" y="198"/>
                  </a:lnTo>
                  <a:lnTo>
                    <a:pt x="148" y="199"/>
                  </a:lnTo>
                  <a:lnTo>
                    <a:pt x="142" y="199"/>
                  </a:lnTo>
                  <a:lnTo>
                    <a:pt x="137" y="199"/>
                  </a:lnTo>
                  <a:lnTo>
                    <a:pt x="131" y="199"/>
                  </a:lnTo>
                  <a:lnTo>
                    <a:pt x="126" y="199"/>
                  </a:lnTo>
                  <a:lnTo>
                    <a:pt x="119" y="198"/>
                  </a:lnTo>
                  <a:lnTo>
                    <a:pt x="113" y="196"/>
                  </a:lnTo>
                  <a:lnTo>
                    <a:pt x="107" y="195"/>
                  </a:lnTo>
                  <a:lnTo>
                    <a:pt x="100" y="195"/>
                  </a:lnTo>
                  <a:lnTo>
                    <a:pt x="93" y="191"/>
                  </a:lnTo>
                  <a:lnTo>
                    <a:pt x="87" y="190"/>
                  </a:lnTo>
                  <a:lnTo>
                    <a:pt x="82" y="188"/>
                  </a:lnTo>
                  <a:lnTo>
                    <a:pt x="75" y="185"/>
                  </a:lnTo>
                  <a:lnTo>
                    <a:pt x="70" y="183"/>
                  </a:lnTo>
                  <a:lnTo>
                    <a:pt x="65" y="180"/>
                  </a:lnTo>
                  <a:lnTo>
                    <a:pt x="60" y="178"/>
                  </a:lnTo>
                  <a:lnTo>
                    <a:pt x="57" y="175"/>
                  </a:lnTo>
                  <a:lnTo>
                    <a:pt x="52" y="171"/>
                  </a:lnTo>
                  <a:lnTo>
                    <a:pt x="47" y="169"/>
                  </a:lnTo>
                  <a:lnTo>
                    <a:pt x="43" y="166"/>
                  </a:lnTo>
                  <a:lnTo>
                    <a:pt x="39" y="163"/>
                  </a:lnTo>
                  <a:lnTo>
                    <a:pt x="31" y="156"/>
                  </a:lnTo>
                  <a:lnTo>
                    <a:pt x="26" y="150"/>
                  </a:lnTo>
                  <a:lnTo>
                    <a:pt x="23" y="145"/>
                  </a:lnTo>
                  <a:lnTo>
                    <a:pt x="20" y="141"/>
                  </a:lnTo>
                  <a:lnTo>
                    <a:pt x="18" y="137"/>
                  </a:lnTo>
                  <a:lnTo>
                    <a:pt x="15" y="134"/>
                  </a:lnTo>
                  <a:lnTo>
                    <a:pt x="11" y="126"/>
                  </a:lnTo>
                  <a:lnTo>
                    <a:pt x="9" y="119"/>
                  </a:lnTo>
                  <a:lnTo>
                    <a:pt x="8" y="115"/>
                  </a:lnTo>
                  <a:lnTo>
                    <a:pt x="6" y="111"/>
                  </a:lnTo>
                  <a:lnTo>
                    <a:pt x="4" y="107"/>
                  </a:lnTo>
                  <a:lnTo>
                    <a:pt x="4" y="103"/>
                  </a:lnTo>
                  <a:lnTo>
                    <a:pt x="3" y="96"/>
                  </a:lnTo>
                  <a:lnTo>
                    <a:pt x="3" y="88"/>
                  </a:lnTo>
                  <a:lnTo>
                    <a:pt x="1" y="85"/>
                  </a:lnTo>
                  <a:lnTo>
                    <a:pt x="1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1" y="51"/>
                  </a:lnTo>
                  <a:lnTo>
                    <a:pt x="1" y="44"/>
                  </a:lnTo>
                  <a:lnTo>
                    <a:pt x="3" y="38"/>
                  </a:lnTo>
                  <a:lnTo>
                    <a:pt x="4" y="33"/>
                  </a:lnTo>
                  <a:lnTo>
                    <a:pt x="4" y="28"/>
                  </a:lnTo>
                  <a:lnTo>
                    <a:pt x="6" y="23"/>
                  </a:lnTo>
                  <a:lnTo>
                    <a:pt x="6" y="19"/>
                  </a:lnTo>
                  <a:lnTo>
                    <a:pt x="8" y="17"/>
                  </a:lnTo>
                  <a:lnTo>
                    <a:pt x="9" y="12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4D665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6440" name="Freeform 96"/>
            <p:cNvSpPr>
              <a:spLocks/>
            </p:cNvSpPr>
            <p:nvPr/>
          </p:nvSpPr>
          <p:spPr bwMode="auto">
            <a:xfrm>
              <a:off x="3060" y="3097"/>
              <a:ext cx="57" cy="35"/>
            </a:xfrm>
            <a:custGeom>
              <a:avLst/>
              <a:gdLst>
                <a:gd name="T0" fmla="*/ 157 w 172"/>
                <a:gd name="T1" fmla="*/ 0 h 105"/>
                <a:gd name="T2" fmla="*/ 172 w 172"/>
                <a:gd name="T3" fmla="*/ 64 h 105"/>
                <a:gd name="T4" fmla="*/ 170 w 172"/>
                <a:gd name="T5" fmla="*/ 64 h 105"/>
                <a:gd name="T6" fmla="*/ 166 w 172"/>
                <a:gd name="T7" fmla="*/ 65 h 105"/>
                <a:gd name="T8" fmla="*/ 162 w 172"/>
                <a:gd name="T9" fmla="*/ 66 h 105"/>
                <a:gd name="T10" fmla="*/ 160 w 172"/>
                <a:gd name="T11" fmla="*/ 68 h 105"/>
                <a:gd name="T12" fmla="*/ 156 w 172"/>
                <a:gd name="T13" fmla="*/ 70 h 105"/>
                <a:gd name="T14" fmla="*/ 152 w 172"/>
                <a:gd name="T15" fmla="*/ 71 h 105"/>
                <a:gd name="T16" fmla="*/ 146 w 172"/>
                <a:gd name="T17" fmla="*/ 74 h 105"/>
                <a:gd name="T18" fmla="*/ 141 w 172"/>
                <a:gd name="T19" fmla="*/ 75 h 105"/>
                <a:gd name="T20" fmla="*/ 136 w 172"/>
                <a:gd name="T21" fmla="*/ 78 h 105"/>
                <a:gd name="T22" fmla="*/ 130 w 172"/>
                <a:gd name="T23" fmla="*/ 80 h 105"/>
                <a:gd name="T24" fmla="*/ 123 w 172"/>
                <a:gd name="T25" fmla="*/ 81 h 105"/>
                <a:gd name="T26" fmla="*/ 116 w 172"/>
                <a:gd name="T27" fmla="*/ 84 h 105"/>
                <a:gd name="T28" fmla="*/ 109 w 172"/>
                <a:gd name="T29" fmla="*/ 86 h 105"/>
                <a:gd name="T30" fmla="*/ 103 w 172"/>
                <a:gd name="T31" fmla="*/ 89 h 105"/>
                <a:gd name="T32" fmla="*/ 96 w 172"/>
                <a:gd name="T33" fmla="*/ 90 h 105"/>
                <a:gd name="T34" fmla="*/ 89 w 172"/>
                <a:gd name="T35" fmla="*/ 93 h 105"/>
                <a:gd name="T36" fmla="*/ 82 w 172"/>
                <a:gd name="T37" fmla="*/ 94 h 105"/>
                <a:gd name="T38" fmla="*/ 76 w 172"/>
                <a:gd name="T39" fmla="*/ 97 h 105"/>
                <a:gd name="T40" fmla="*/ 68 w 172"/>
                <a:gd name="T41" fmla="*/ 98 h 105"/>
                <a:gd name="T42" fmla="*/ 62 w 172"/>
                <a:gd name="T43" fmla="*/ 100 h 105"/>
                <a:gd name="T44" fmla="*/ 56 w 172"/>
                <a:gd name="T45" fmla="*/ 102 h 105"/>
                <a:gd name="T46" fmla="*/ 49 w 172"/>
                <a:gd name="T47" fmla="*/ 103 h 105"/>
                <a:gd name="T48" fmla="*/ 43 w 172"/>
                <a:gd name="T49" fmla="*/ 104 h 105"/>
                <a:gd name="T50" fmla="*/ 37 w 172"/>
                <a:gd name="T51" fmla="*/ 104 h 105"/>
                <a:gd name="T52" fmla="*/ 30 w 172"/>
                <a:gd name="T53" fmla="*/ 105 h 105"/>
                <a:gd name="T54" fmla="*/ 25 w 172"/>
                <a:gd name="T55" fmla="*/ 105 h 105"/>
                <a:gd name="T56" fmla="*/ 20 w 172"/>
                <a:gd name="T57" fmla="*/ 105 h 105"/>
                <a:gd name="T58" fmla="*/ 17 w 172"/>
                <a:gd name="T59" fmla="*/ 105 h 105"/>
                <a:gd name="T60" fmla="*/ 12 w 172"/>
                <a:gd name="T61" fmla="*/ 104 h 105"/>
                <a:gd name="T62" fmla="*/ 9 w 172"/>
                <a:gd name="T63" fmla="*/ 104 h 105"/>
                <a:gd name="T64" fmla="*/ 3 w 172"/>
                <a:gd name="T65" fmla="*/ 99 h 105"/>
                <a:gd name="T66" fmla="*/ 0 w 172"/>
                <a:gd name="T67" fmla="*/ 97 h 105"/>
                <a:gd name="T68" fmla="*/ 0 w 172"/>
                <a:gd name="T69" fmla="*/ 90 h 105"/>
                <a:gd name="T70" fmla="*/ 3 w 172"/>
                <a:gd name="T71" fmla="*/ 85 h 105"/>
                <a:gd name="T72" fmla="*/ 7 w 172"/>
                <a:gd name="T73" fmla="*/ 79 h 105"/>
                <a:gd name="T74" fmla="*/ 13 w 172"/>
                <a:gd name="T75" fmla="*/ 73 h 105"/>
                <a:gd name="T76" fmla="*/ 19 w 172"/>
                <a:gd name="T77" fmla="*/ 66 h 105"/>
                <a:gd name="T78" fmla="*/ 27 w 172"/>
                <a:gd name="T79" fmla="*/ 60 h 105"/>
                <a:gd name="T80" fmla="*/ 34 w 172"/>
                <a:gd name="T81" fmla="*/ 54 h 105"/>
                <a:gd name="T82" fmla="*/ 42 w 172"/>
                <a:gd name="T83" fmla="*/ 47 h 105"/>
                <a:gd name="T84" fmla="*/ 45 w 172"/>
                <a:gd name="T85" fmla="*/ 45 h 105"/>
                <a:gd name="T86" fmla="*/ 49 w 172"/>
                <a:gd name="T87" fmla="*/ 42 h 105"/>
                <a:gd name="T88" fmla="*/ 53 w 172"/>
                <a:gd name="T89" fmla="*/ 40 h 105"/>
                <a:gd name="T90" fmla="*/ 57 w 172"/>
                <a:gd name="T91" fmla="*/ 37 h 105"/>
                <a:gd name="T92" fmla="*/ 63 w 172"/>
                <a:gd name="T93" fmla="*/ 32 h 105"/>
                <a:gd name="T94" fmla="*/ 68 w 172"/>
                <a:gd name="T95" fmla="*/ 30 h 105"/>
                <a:gd name="T96" fmla="*/ 71 w 172"/>
                <a:gd name="T97" fmla="*/ 27 h 105"/>
                <a:gd name="T98" fmla="*/ 73 w 172"/>
                <a:gd name="T99" fmla="*/ 27 h 105"/>
                <a:gd name="T100" fmla="*/ 118 w 172"/>
                <a:gd name="T101" fmla="*/ 7 h 105"/>
                <a:gd name="T102" fmla="*/ 157 w 172"/>
                <a:gd name="T103" fmla="*/ 0 h 105"/>
                <a:gd name="T104" fmla="*/ 157 w 172"/>
                <a:gd name="T105" fmla="*/ 0 h 10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2"/>
                <a:gd name="T160" fmla="*/ 0 h 105"/>
                <a:gd name="T161" fmla="*/ 172 w 172"/>
                <a:gd name="T162" fmla="*/ 105 h 10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2" h="105">
                  <a:moveTo>
                    <a:pt x="157" y="0"/>
                  </a:moveTo>
                  <a:lnTo>
                    <a:pt x="172" y="64"/>
                  </a:lnTo>
                  <a:lnTo>
                    <a:pt x="170" y="64"/>
                  </a:lnTo>
                  <a:lnTo>
                    <a:pt x="166" y="65"/>
                  </a:lnTo>
                  <a:lnTo>
                    <a:pt x="162" y="66"/>
                  </a:lnTo>
                  <a:lnTo>
                    <a:pt x="160" y="68"/>
                  </a:lnTo>
                  <a:lnTo>
                    <a:pt x="156" y="70"/>
                  </a:lnTo>
                  <a:lnTo>
                    <a:pt x="152" y="71"/>
                  </a:lnTo>
                  <a:lnTo>
                    <a:pt x="146" y="74"/>
                  </a:lnTo>
                  <a:lnTo>
                    <a:pt x="141" y="75"/>
                  </a:lnTo>
                  <a:lnTo>
                    <a:pt x="136" y="78"/>
                  </a:lnTo>
                  <a:lnTo>
                    <a:pt x="130" y="80"/>
                  </a:lnTo>
                  <a:lnTo>
                    <a:pt x="123" y="81"/>
                  </a:lnTo>
                  <a:lnTo>
                    <a:pt x="116" y="84"/>
                  </a:lnTo>
                  <a:lnTo>
                    <a:pt x="109" y="86"/>
                  </a:lnTo>
                  <a:lnTo>
                    <a:pt x="103" y="89"/>
                  </a:lnTo>
                  <a:lnTo>
                    <a:pt x="96" y="90"/>
                  </a:lnTo>
                  <a:lnTo>
                    <a:pt x="89" y="93"/>
                  </a:lnTo>
                  <a:lnTo>
                    <a:pt x="82" y="94"/>
                  </a:lnTo>
                  <a:lnTo>
                    <a:pt x="76" y="97"/>
                  </a:lnTo>
                  <a:lnTo>
                    <a:pt x="68" y="98"/>
                  </a:lnTo>
                  <a:lnTo>
                    <a:pt x="62" y="100"/>
                  </a:lnTo>
                  <a:lnTo>
                    <a:pt x="56" y="102"/>
                  </a:lnTo>
                  <a:lnTo>
                    <a:pt x="49" y="103"/>
                  </a:lnTo>
                  <a:lnTo>
                    <a:pt x="43" y="104"/>
                  </a:lnTo>
                  <a:lnTo>
                    <a:pt x="37" y="104"/>
                  </a:lnTo>
                  <a:lnTo>
                    <a:pt x="30" y="105"/>
                  </a:lnTo>
                  <a:lnTo>
                    <a:pt x="25" y="105"/>
                  </a:lnTo>
                  <a:lnTo>
                    <a:pt x="20" y="105"/>
                  </a:lnTo>
                  <a:lnTo>
                    <a:pt x="17" y="105"/>
                  </a:lnTo>
                  <a:lnTo>
                    <a:pt x="12" y="104"/>
                  </a:lnTo>
                  <a:lnTo>
                    <a:pt x="9" y="104"/>
                  </a:lnTo>
                  <a:lnTo>
                    <a:pt x="3" y="99"/>
                  </a:lnTo>
                  <a:lnTo>
                    <a:pt x="0" y="97"/>
                  </a:lnTo>
                  <a:lnTo>
                    <a:pt x="0" y="90"/>
                  </a:lnTo>
                  <a:lnTo>
                    <a:pt x="3" y="85"/>
                  </a:lnTo>
                  <a:lnTo>
                    <a:pt x="7" y="79"/>
                  </a:lnTo>
                  <a:lnTo>
                    <a:pt x="13" y="73"/>
                  </a:lnTo>
                  <a:lnTo>
                    <a:pt x="19" y="66"/>
                  </a:lnTo>
                  <a:lnTo>
                    <a:pt x="27" y="60"/>
                  </a:lnTo>
                  <a:lnTo>
                    <a:pt x="34" y="54"/>
                  </a:lnTo>
                  <a:lnTo>
                    <a:pt x="42" y="47"/>
                  </a:lnTo>
                  <a:lnTo>
                    <a:pt x="45" y="45"/>
                  </a:lnTo>
                  <a:lnTo>
                    <a:pt x="49" y="42"/>
                  </a:lnTo>
                  <a:lnTo>
                    <a:pt x="53" y="40"/>
                  </a:lnTo>
                  <a:lnTo>
                    <a:pt x="57" y="37"/>
                  </a:lnTo>
                  <a:lnTo>
                    <a:pt x="63" y="32"/>
                  </a:lnTo>
                  <a:lnTo>
                    <a:pt x="68" y="30"/>
                  </a:lnTo>
                  <a:lnTo>
                    <a:pt x="71" y="27"/>
                  </a:lnTo>
                  <a:lnTo>
                    <a:pt x="73" y="27"/>
                  </a:lnTo>
                  <a:lnTo>
                    <a:pt x="118" y="7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693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6441" name="Freeform 97"/>
            <p:cNvSpPr>
              <a:spLocks/>
            </p:cNvSpPr>
            <p:nvPr/>
          </p:nvSpPr>
          <p:spPr bwMode="auto">
            <a:xfrm>
              <a:off x="3501" y="3136"/>
              <a:ext cx="60" cy="30"/>
            </a:xfrm>
            <a:custGeom>
              <a:avLst/>
              <a:gdLst>
                <a:gd name="T0" fmla="*/ 0 w 180"/>
                <a:gd name="T1" fmla="*/ 77 h 91"/>
                <a:gd name="T2" fmla="*/ 59 w 180"/>
                <a:gd name="T3" fmla="*/ 47 h 91"/>
                <a:gd name="T4" fmla="*/ 143 w 180"/>
                <a:gd name="T5" fmla="*/ 0 h 91"/>
                <a:gd name="T6" fmla="*/ 180 w 180"/>
                <a:gd name="T7" fmla="*/ 26 h 91"/>
                <a:gd name="T8" fmla="*/ 58 w 180"/>
                <a:gd name="T9" fmla="*/ 91 h 91"/>
                <a:gd name="T10" fmla="*/ 0 w 180"/>
                <a:gd name="T11" fmla="*/ 77 h 91"/>
                <a:gd name="T12" fmla="*/ 0 w 180"/>
                <a:gd name="T13" fmla="*/ 77 h 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1"/>
                <a:gd name="T23" fmla="*/ 180 w 180"/>
                <a:gd name="T24" fmla="*/ 91 h 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1">
                  <a:moveTo>
                    <a:pt x="0" y="77"/>
                  </a:moveTo>
                  <a:lnTo>
                    <a:pt x="59" y="47"/>
                  </a:lnTo>
                  <a:lnTo>
                    <a:pt x="143" y="0"/>
                  </a:lnTo>
                  <a:lnTo>
                    <a:pt x="180" y="26"/>
                  </a:lnTo>
                  <a:lnTo>
                    <a:pt x="58" y="91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pic>
        <p:nvPicPr>
          <p:cNvPr id="16400" name="Picture 4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5336" b="7637"/>
          <a:stretch>
            <a:fillRect/>
          </a:stretch>
        </p:blipFill>
        <p:spPr bwMode="auto">
          <a:xfrm>
            <a:off x="4051300" y="2590800"/>
            <a:ext cx="49403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" name="Straight Arrow Connector 55"/>
          <p:cNvCxnSpPr>
            <a:stCxn id="16439" idx="33"/>
          </p:cNvCxnSpPr>
          <p:nvPr/>
        </p:nvCxnSpPr>
        <p:spPr bwMode="auto">
          <a:xfrm flipH="1">
            <a:off x="5437188" y="2197100"/>
            <a:ext cx="1620837" cy="7143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402" name="TextBox 96"/>
          <p:cNvSpPr txBox="1">
            <a:spLocks noChangeArrowheads="1"/>
          </p:cNvSpPr>
          <p:nvPr/>
        </p:nvSpPr>
        <p:spPr bwMode="auto">
          <a:xfrm>
            <a:off x="5224463" y="3017838"/>
            <a:ext cx="4016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x</a:t>
            </a:r>
          </a:p>
        </p:txBody>
      </p:sp>
      <p:sp>
        <p:nvSpPr>
          <p:cNvPr id="16403" name="TextBox 97"/>
          <p:cNvSpPr txBox="1">
            <a:spLocks noChangeArrowheads="1"/>
          </p:cNvSpPr>
          <p:nvPr/>
        </p:nvSpPr>
        <p:spPr bwMode="auto">
          <a:xfrm>
            <a:off x="4903788" y="2484438"/>
            <a:ext cx="4032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</a:p>
        </p:txBody>
      </p:sp>
      <p:sp>
        <p:nvSpPr>
          <p:cNvPr id="16404" name="TextBox 98"/>
          <p:cNvSpPr txBox="1">
            <a:spLocks noChangeArrowheads="1"/>
          </p:cNvSpPr>
          <p:nvPr/>
        </p:nvSpPr>
        <p:spPr bwMode="auto">
          <a:xfrm>
            <a:off x="4502150" y="3336925"/>
            <a:ext cx="3841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z</a:t>
            </a:r>
          </a:p>
        </p:txBody>
      </p:sp>
      <p:grpSp>
        <p:nvGrpSpPr>
          <p:cNvPr id="16405" name="Group 114"/>
          <p:cNvGrpSpPr>
            <a:grpSpLocks/>
          </p:cNvGrpSpPr>
          <p:nvPr/>
        </p:nvGrpSpPr>
        <p:grpSpPr bwMode="auto">
          <a:xfrm>
            <a:off x="152400" y="1395413"/>
            <a:ext cx="4038600" cy="3786187"/>
            <a:chOff x="152400" y="2181688"/>
            <a:chExt cx="3200400" cy="2999912"/>
          </a:xfrm>
        </p:grpSpPr>
        <p:pic>
          <p:nvPicPr>
            <p:cNvPr id="16413" name="Picture 8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2400" y="2562688"/>
              <a:ext cx="3200400" cy="2618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414" name="Straight Arrow Connector 101"/>
            <p:cNvCxnSpPr>
              <a:cxnSpLocks noChangeShapeType="1"/>
            </p:cNvCxnSpPr>
            <p:nvPr/>
          </p:nvCxnSpPr>
          <p:spPr bwMode="auto">
            <a:xfrm rot="5400000" flipH="1" flipV="1">
              <a:off x="1981994" y="2866694"/>
              <a:ext cx="762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6415" name="Straight Arrow Connector 104"/>
            <p:cNvCxnSpPr>
              <a:cxnSpLocks noChangeShapeType="1"/>
            </p:cNvCxnSpPr>
            <p:nvPr/>
          </p:nvCxnSpPr>
          <p:spPr bwMode="auto">
            <a:xfrm>
              <a:off x="2362200" y="3248488"/>
              <a:ext cx="6096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6416" name="TextBox 105"/>
            <p:cNvSpPr txBox="1">
              <a:spLocks noChangeArrowheads="1"/>
            </p:cNvSpPr>
            <p:nvPr/>
          </p:nvSpPr>
          <p:spPr bwMode="auto">
            <a:xfrm>
              <a:off x="2895600" y="3019888"/>
              <a:ext cx="2872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6417" name="TextBox 106"/>
            <p:cNvSpPr txBox="1">
              <a:spLocks noChangeArrowheads="1"/>
            </p:cNvSpPr>
            <p:nvPr/>
          </p:nvSpPr>
          <p:spPr bwMode="auto">
            <a:xfrm>
              <a:off x="2362200" y="2181688"/>
              <a:ext cx="2872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y</a:t>
              </a:r>
            </a:p>
          </p:txBody>
        </p:sp>
        <p:cxnSp>
          <p:nvCxnSpPr>
            <p:cNvPr id="16418" name="Straight Arrow Connector 108"/>
            <p:cNvCxnSpPr>
              <a:cxnSpLocks noChangeShapeType="1"/>
              <a:endCxn id="16419" idx="1"/>
            </p:cNvCxnSpPr>
            <p:nvPr/>
          </p:nvCxnSpPr>
          <p:spPr bwMode="auto">
            <a:xfrm rot="5400000">
              <a:off x="2246950" y="3317904"/>
              <a:ext cx="184667" cy="4583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6419" name="TextBox 110"/>
            <p:cNvSpPr txBox="1">
              <a:spLocks noChangeArrowheads="1"/>
            </p:cNvSpPr>
            <p:nvPr/>
          </p:nvSpPr>
          <p:spPr bwMode="auto">
            <a:xfrm>
              <a:off x="2316366" y="3248488"/>
              <a:ext cx="2744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z</a:t>
              </a:r>
            </a:p>
          </p:txBody>
        </p:sp>
      </p:grpSp>
      <p:sp>
        <p:nvSpPr>
          <p:cNvPr id="114" name="Oval 113"/>
          <p:cNvSpPr/>
          <p:nvPr/>
        </p:nvSpPr>
        <p:spPr bwMode="auto">
          <a:xfrm>
            <a:off x="5105400" y="5486400"/>
            <a:ext cx="685800" cy="457200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6407" name="TextBox 116"/>
          <p:cNvSpPr txBox="1">
            <a:spLocks noChangeArrowheads="1"/>
          </p:cNvSpPr>
          <p:nvPr/>
        </p:nvSpPr>
        <p:spPr bwMode="auto">
          <a:xfrm>
            <a:off x="5029200" y="1600200"/>
            <a:ext cx="76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lookat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point</a:t>
            </a:r>
          </a:p>
        </p:txBody>
      </p:sp>
      <p:sp>
        <p:nvSpPr>
          <p:cNvPr id="16408" name="TextBox 117"/>
          <p:cNvSpPr txBox="1">
            <a:spLocks noChangeArrowheads="1"/>
          </p:cNvSpPr>
          <p:nvPr/>
        </p:nvSpPr>
        <p:spPr bwMode="auto">
          <a:xfrm>
            <a:off x="6629400" y="762000"/>
            <a:ext cx="658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eye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point</a:t>
            </a:r>
          </a:p>
        </p:txBody>
      </p:sp>
      <p:cxnSp>
        <p:nvCxnSpPr>
          <p:cNvPr id="16409" name="Straight Arrow Connector 119"/>
          <p:cNvCxnSpPr>
            <a:cxnSpLocks noChangeShapeType="1"/>
            <a:stCxn id="16407" idx="2"/>
          </p:cNvCxnSpPr>
          <p:nvPr/>
        </p:nvCxnSpPr>
        <p:spPr bwMode="auto">
          <a:xfrm rot="16200000" flipH="1">
            <a:off x="5199856" y="2456657"/>
            <a:ext cx="496887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10" name="Straight Arrow Connector 120"/>
          <p:cNvCxnSpPr>
            <a:cxnSpLocks noChangeShapeType="1"/>
          </p:cNvCxnSpPr>
          <p:nvPr/>
        </p:nvCxnSpPr>
        <p:spPr bwMode="auto">
          <a:xfrm rot="16200000" flipH="1">
            <a:off x="6723856" y="1658144"/>
            <a:ext cx="496888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11" name="Straight Arrow Connector 128"/>
          <p:cNvCxnSpPr>
            <a:cxnSpLocks noChangeShapeType="1"/>
          </p:cNvCxnSpPr>
          <p:nvPr/>
        </p:nvCxnSpPr>
        <p:spPr bwMode="auto">
          <a:xfrm rot="5400000" flipH="1" flipV="1">
            <a:off x="6057900" y="4838700"/>
            <a:ext cx="762000" cy="76200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12" name="Straight Arrow Connector 129"/>
          <p:cNvCxnSpPr>
            <a:cxnSpLocks noChangeShapeType="1"/>
          </p:cNvCxnSpPr>
          <p:nvPr/>
        </p:nvCxnSpPr>
        <p:spPr bwMode="auto">
          <a:xfrm rot="10800000">
            <a:off x="3124200" y="4495800"/>
            <a:ext cx="1295400" cy="762000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Graphics Pipeline</a:t>
            </a:r>
          </a:p>
        </p:txBody>
      </p:sp>
      <p:grpSp>
        <p:nvGrpSpPr>
          <p:cNvPr id="1028" name="Group 17"/>
          <p:cNvGrpSpPr>
            <a:grpSpLocks/>
          </p:cNvGrpSpPr>
          <p:nvPr/>
        </p:nvGrpSpPr>
        <p:grpSpPr bwMode="auto">
          <a:xfrm>
            <a:off x="304800" y="1600200"/>
            <a:ext cx="4262438" cy="2286000"/>
            <a:chOff x="381000" y="1752600"/>
            <a:chExt cx="8382000" cy="4495800"/>
          </a:xfrm>
        </p:grpSpPr>
        <p:sp>
          <p:nvSpPr>
            <p:cNvPr id="4" name="UTurnArrow"/>
            <p:cNvSpPr>
              <a:spLocks noEditPoints="1" noChangeArrowheads="1"/>
            </p:cNvSpPr>
            <p:nvPr/>
          </p:nvSpPr>
          <p:spPr bwMode="auto">
            <a:xfrm rot="16200000" flipH="1">
              <a:off x="265368" y="3619721"/>
              <a:ext cx="2669380" cy="2438117"/>
            </a:xfrm>
            <a:custGeom>
              <a:avLst/>
              <a:gdLst>
                <a:gd name="G0" fmla="+- 0 0 0"/>
                <a:gd name="G1" fmla="+- 7765 0 0"/>
                <a:gd name="G2" fmla="*/ 7765 1 2"/>
                <a:gd name="G3" fmla="*/ 11416 1 2"/>
                <a:gd name="G4" fmla="+- 10800 G3 G2"/>
                <a:gd name="G5" fmla="+- 10800 G3 0"/>
                <a:gd name="G6" fmla="+- G5 G2 0"/>
                <a:gd name="G7" fmla="*/ G6 1 2"/>
                <a:gd name="G8" fmla="+- 11416 0 0"/>
                <a:gd name="G9" fmla="+- 21600 0 7765"/>
                <a:gd name="G10" fmla="+- 21600 0 11416"/>
                <a:gd name="G11" fmla="min G10 8691"/>
                <a:gd name="G12" fmla="+- 8845 0 0"/>
                <a:gd name="G13" fmla="+- 14883 0 5975"/>
                <a:gd name="G14" fmla="+- 14883 0 0"/>
                <a:gd name="G15" fmla="*/ 7765 5842 6110"/>
                <a:gd name="G16" fmla="+- 8845 1350 0"/>
                <a:gd name="G17" fmla="+- 8310 0 G15"/>
                <a:gd name="G18" fmla="*/ G17 G7 8310"/>
                <a:gd name="G19" fmla="+- 7765 G18 0"/>
                <a:gd name="G20" fmla="+- G4 0 G18"/>
                <a:gd name="T0" fmla="*/ 10196 w 21600"/>
                <a:gd name="T1" fmla="*/ 0 h 21600"/>
                <a:gd name="T2" fmla="*/ 3883 w 21600"/>
                <a:gd name="T3" fmla="*/ 21600 h 21600"/>
                <a:gd name="T4" fmla="*/ 11416 w 21600"/>
                <a:gd name="T5" fmla="*/ 8845 h 21600"/>
                <a:gd name="T6" fmla="*/ 16508 w 21600"/>
                <a:gd name="T7" fmla="*/ 14883 h 21600"/>
                <a:gd name="T8" fmla="*/ 21600 w 21600"/>
                <a:gd name="T9" fmla="*/ 8845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0 h 21600"/>
                <a:gd name="T17" fmla="*/ G1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6508" y="14883"/>
                  </a:moveTo>
                  <a:lnTo>
                    <a:pt x="21600" y="8845"/>
                  </a:lnTo>
                  <a:lnTo>
                    <a:pt x="20391" y="8845"/>
                  </a:lnTo>
                  <a:lnTo>
                    <a:pt x="20391" y="8310"/>
                  </a:lnTo>
                  <a:cubicBezTo>
                    <a:pt x="20391" y="3721"/>
                    <a:pt x="15827" y="0"/>
                    <a:pt x="10196" y="0"/>
                  </a:cubicBezTo>
                  <a:cubicBezTo>
                    <a:pt x="4565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7765" y="21600"/>
                  </a:lnTo>
                  <a:lnTo>
                    <a:pt x="7765" y="8310"/>
                  </a:lnTo>
                  <a:cubicBezTo>
                    <a:pt x="7765" y="7821"/>
                    <a:pt x="8252" y="7424"/>
                    <a:pt x="8852" y="7424"/>
                  </a:cubicBezTo>
                  <a:lnTo>
                    <a:pt x="11538" y="7424"/>
                  </a:lnTo>
                  <a:cubicBezTo>
                    <a:pt x="12138" y="7424"/>
                    <a:pt x="12625" y="7821"/>
                    <a:pt x="12625" y="8310"/>
                  </a:cubicBezTo>
                  <a:lnTo>
                    <a:pt x="12625" y="8845"/>
                  </a:lnTo>
                  <a:lnTo>
                    <a:pt x="11416" y="884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eaVert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</a:rPr>
                <a:t>Homogeneous Divide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1000" y="1752600"/>
              <a:ext cx="1142574" cy="1295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</a:rPr>
                <a:t>Model</a:t>
              </a:r>
              <a:br>
                <a:rPr lang="en-US" sz="900" dirty="0">
                  <a:latin typeface="+mn-lt"/>
                </a:rPr>
              </a:br>
              <a:r>
                <a:rPr lang="en-US" sz="900" dirty="0" err="1">
                  <a:latin typeface="+mn-lt"/>
                </a:rPr>
                <a:t>Coords</a:t>
              </a:r>
              <a:endParaRPr lang="en-US" sz="900" dirty="0">
                <a:latin typeface="+mn-lt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523574" y="1752600"/>
              <a:ext cx="1295543" cy="1295666"/>
            </a:xfrm>
            <a:prstGeom prst="rightArrow">
              <a:avLst>
                <a:gd name="adj1" fmla="val 75324"/>
                <a:gd name="adj2" fmla="val 25000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</a:rPr>
                <a:t>Model</a:t>
              </a:r>
              <a:br>
                <a:rPr lang="en-US" sz="900" dirty="0">
                  <a:latin typeface="+mn-lt"/>
                </a:rPr>
              </a:br>
              <a:r>
                <a:rPr lang="en-US" sz="900" dirty="0" err="1">
                  <a:latin typeface="+mn-lt"/>
                </a:rPr>
                <a:t>Xform</a:t>
              </a:r>
              <a:endParaRPr lang="en-US" sz="900" dirty="0">
                <a:latin typeface="+mn-lt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9117" y="1752600"/>
              <a:ext cx="1142574" cy="1295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900">
                  <a:latin typeface="+mn-lt"/>
                </a:rPr>
                <a:t>World</a:t>
              </a:r>
              <a:br>
                <a:rPr lang="en-US" sz="900">
                  <a:latin typeface="+mn-lt"/>
                </a:rPr>
              </a:br>
              <a:r>
                <a:rPr lang="en-US" sz="900">
                  <a:latin typeface="+mn-lt"/>
                </a:rPr>
                <a:t>Coords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3961691" y="1752600"/>
              <a:ext cx="1448509" cy="1295666"/>
            </a:xfrm>
            <a:prstGeom prst="rightArrow">
              <a:avLst>
                <a:gd name="adj1" fmla="val 75324"/>
                <a:gd name="adj2" fmla="val 2794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900">
                  <a:latin typeface="+mn-lt"/>
                </a:rPr>
                <a:t>Viewing</a:t>
              </a:r>
              <a:br>
                <a:rPr lang="en-US" sz="900">
                  <a:latin typeface="+mn-lt"/>
                </a:rPr>
              </a:br>
              <a:r>
                <a:rPr lang="en-US" sz="900">
                  <a:latin typeface="+mn-lt"/>
                </a:rPr>
                <a:t>Xform</a:t>
              </a: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819117" y="3354230"/>
              <a:ext cx="1676399" cy="129254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900">
                  <a:latin typeface="+mn-lt"/>
                </a:rPr>
                <a:t>Still</a:t>
              </a:r>
              <a:br>
                <a:rPr lang="en-US" sz="900">
                  <a:latin typeface="+mn-lt"/>
                </a:rPr>
              </a:br>
              <a:r>
                <a:rPr lang="en-US" sz="900">
                  <a:latin typeface="+mn-lt"/>
                </a:rPr>
                <a:t>Clip</a:t>
              </a:r>
              <a:br>
                <a:rPr lang="en-US" sz="900">
                  <a:latin typeface="+mn-lt"/>
                </a:rPr>
              </a:br>
              <a:r>
                <a:rPr lang="en-US" sz="900">
                  <a:latin typeface="+mn-lt"/>
                </a:rPr>
                <a:t>Coords.</a:t>
              </a:r>
            </a:p>
          </p:txBody>
        </p:sp>
        <p:sp>
          <p:nvSpPr>
            <p:cNvPr id="14" name="AutoShape 19"/>
            <p:cNvSpPr>
              <a:spLocks noChangeArrowheads="1"/>
            </p:cNvSpPr>
            <p:nvPr/>
          </p:nvSpPr>
          <p:spPr bwMode="auto">
            <a:xfrm flipH="1">
              <a:off x="4495516" y="3354230"/>
              <a:ext cx="1370466" cy="1292543"/>
            </a:xfrm>
            <a:prstGeom prst="rightArrow">
              <a:avLst>
                <a:gd name="adj1" fmla="val 75324"/>
                <a:gd name="adj2" fmla="val 2647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900">
                  <a:latin typeface="+mn-lt"/>
                </a:rPr>
                <a:t>Clipping</a:t>
              </a:r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2057401" y="4952736"/>
              <a:ext cx="1676399" cy="1295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900">
                  <a:latin typeface="+mn-lt"/>
                </a:rPr>
                <a:t>Window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900">
                  <a:latin typeface="+mn-lt"/>
                </a:rPr>
                <a:t>Coordinates</a:t>
              </a:r>
            </a:p>
          </p:txBody>
        </p:sp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3733800" y="4952736"/>
              <a:ext cx="1448509" cy="1295664"/>
            </a:xfrm>
            <a:prstGeom prst="rightArrow">
              <a:avLst>
                <a:gd name="adj1" fmla="val 84065"/>
                <a:gd name="adj2" fmla="val 28919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</a:rPr>
                <a:t>Window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</a:rPr>
                <a:t>to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</a:rPr>
                <a:t>Viewport</a:t>
              </a: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5182309" y="4952736"/>
              <a:ext cx="1676401" cy="1295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</a:rPr>
                <a:t>Viewport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</a:rPr>
                <a:t>Coordinates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5865981" y="3354230"/>
              <a:ext cx="1373586" cy="129254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</a:rPr>
                <a:t>Clip</a:t>
              </a:r>
              <a:br>
                <a:rPr lang="en-US" sz="900" dirty="0">
                  <a:latin typeface="+mn-lt"/>
                </a:rPr>
              </a:br>
              <a:r>
                <a:rPr lang="en-US" sz="900" dirty="0" err="1">
                  <a:latin typeface="+mn-lt"/>
                </a:rPr>
                <a:t>Coords</a:t>
              </a:r>
              <a:r>
                <a:rPr lang="en-US" sz="900" dirty="0">
                  <a:latin typeface="+mn-lt"/>
                </a:rPr>
                <a:t>.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5410200" y="1752600"/>
              <a:ext cx="1142574" cy="12956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900">
                  <a:latin typeface="+mn-lt"/>
                </a:rPr>
                <a:t>Viewing</a:t>
              </a:r>
              <a:br>
                <a:rPr lang="en-US" sz="900">
                  <a:latin typeface="+mn-lt"/>
                </a:rPr>
              </a:br>
              <a:r>
                <a:rPr lang="en-US" sz="900">
                  <a:latin typeface="+mn-lt"/>
                </a:rPr>
                <a:t>Coords</a:t>
              </a:r>
            </a:p>
          </p:txBody>
        </p:sp>
        <p:grpSp>
          <p:nvGrpSpPr>
            <p:cNvPr id="1071" name="Group 17"/>
            <p:cNvGrpSpPr>
              <a:grpSpLocks/>
            </p:cNvGrpSpPr>
            <p:nvPr/>
          </p:nvGrpSpPr>
          <p:grpSpPr bwMode="auto">
            <a:xfrm>
              <a:off x="6553200" y="1905000"/>
              <a:ext cx="2209800" cy="2667000"/>
              <a:chOff x="6324600" y="1905000"/>
              <a:chExt cx="2438400" cy="2667000"/>
            </a:xfrm>
          </p:grpSpPr>
          <p:sp>
            <p:nvSpPr>
              <p:cNvPr id="10" name="UTurnArrow"/>
              <p:cNvSpPr>
                <a:spLocks noEditPoints="1" noChangeArrowheads="1"/>
              </p:cNvSpPr>
              <p:nvPr/>
            </p:nvSpPr>
            <p:spPr bwMode="auto">
              <a:xfrm rot="5400000">
                <a:off x="6210435" y="2019278"/>
                <a:ext cx="2666259" cy="2438869"/>
              </a:xfrm>
              <a:custGeom>
                <a:avLst/>
                <a:gdLst>
                  <a:gd name="G0" fmla="+- 0 0 0"/>
                  <a:gd name="G1" fmla="+- 7765 0 0"/>
                  <a:gd name="G2" fmla="*/ 7765 1 2"/>
                  <a:gd name="G3" fmla="*/ 11416 1 2"/>
                  <a:gd name="G4" fmla="+- 10800 G3 G2"/>
                  <a:gd name="G5" fmla="+- 10800 G3 0"/>
                  <a:gd name="G6" fmla="+- G5 G2 0"/>
                  <a:gd name="G7" fmla="*/ G6 1 2"/>
                  <a:gd name="G8" fmla="+- 11416 0 0"/>
                  <a:gd name="G9" fmla="+- 21600 0 7765"/>
                  <a:gd name="G10" fmla="+- 21600 0 11416"/>
                  <a:gd name="G11" fmla="min G10 8691"/>
                  <a:gd name="G12" fmla="+- 8845 0 0"/>
                  <a:gd name="G13" fmla="+- 14883 0 5975"/>
                  <a:gd name="G14" fmla="+- 14883 0 0"/>
                  <a:gd name="G15" fmla="*/ 7765 5842 6110"/>
                  <a:gd name="G16" fmla="+- 8845 1350 0"/>
                  <a:gd name="G17" fmla="+- 8310 0 G15"/>
                  <a:gd name="G18" fmla="*/ G17 G7 8310"/>
                  <a:gd name="G19" fmla="+- 7765 G18 0"/>
                  <a:gd name="G20" fmla="+- G4 0 G18"/>
                  <a:gd name="T0" fmla="*/ 10196 w 21600"/>
                  <a:gd name="T1" fmla="*/ 0 h 21600"/>
                  <a:gd name="T2" fmla="*/ 3883 w 21600"/>
                  <a:gd name="T3" fmla="*/ 21600 h 21600"/>
                  <a:gd name="T4" fmla="*/ 11416 w 21600"/>
                  <a:gd name="T5" fmla="*/ 8845 h 21600"/>
                  <a:gd name="T6" fmla="*/ 16508 w 21600"/>
                  <a:gd name="T7" fmla="*/ 14883 h 21600"/>
                  <a:gd name="T8" fmla="*/ 21600 w 21600"/>
                  <a:gd name="T9" fmla="*/ 8845 h 21600"/>
                  <a:gd name="T10" fmla="*/ 17694720 60000 65536"/>
                  <a:gd name="T11" fmla="*/ 5898240 60000 65536"/>
                  <a:gd name="T12" fmla="*/ 5898240 60000 65536"/>
                  <a:gd name="T13" fmla="*/ 5898240 60000 65536"/>
                  <a:gd name="T14" fmla="*/ 0 60000 65536"/>
                  <a:gd name="T15" fmla="*/ 0 w 21600"/>
                  <a:gd name="T16" fmla="*/ 8310 h 21600"/>
                  <a:gd name="T17" fmla="*/ G1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16508" y="14883"/>
                    </a:moveTo>
                    <a:lnTo>
                      <a:pt x="21600" y="8845"/>
                    </a:lnTo>
                    <a:lnTo>
                      <a:pt x="20391" y="8845"/>
                    </a:lnTo>
                    <a:lnTo>
                      <a:pt x="20391" y="8310"/>
                    </a:lnTo>
                    <a:cubicBezTo>
                      <a:pt x="20391" y="3721"/>
                      <a:pt x="15827" y="0"/>
                      <a:pt x="10196" y="0"/>
                    </a:cubicBezTo>
                    <a:cubicBezTo>
                      <a:pt x="4565" y="0"/>
                      <a:pt x="0" y="3799"/>
                      <a:pt x="0" y="8485"/>
                    </a:cubicBezTo>
                    <a:lnTo>
                      <a:pt x="0" y="21600"/>
                    </a:lnTo>
                    <a:lnTo>
                      <a:pt x="7765" y="21600"/>
                    </a:lnTo>
                    <a:lnTo>
                      <a:pt x="7765" y="8310"/>
                    </a:lnTo>
                    <a:cubicBezTo>
                      <a:pt x="7765" y="7821"/>
                      <a:pt x="8252" y="7424"/>
                      <a:pt x="8852" y="7424"/>
                    </a:cubicBezTo>
                    <a:lnTo>
                      <a:pt x="11538" y="7424"/>
                    </a:lnTo>
                    <a:cubicBezTo>
                      <a:pt x="12138" y="7424"/>
                      <a:pt x="12625" y="7821"/>
                      <a:pt x="12625" y="8310"/>
                    </a:cubicBezTo>
                    <a:lnTo>
                      <a:pt x="12625" y="8845"/>
                    </a:lnTo>
                    <a:lnTo>
                      <a:pt x="11416" y="884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vert="eaVert" anchor="ctr"/>
              <a:lstStyle/>
              <a:p>
                <a:pPr fontAlgn="auto">
                  <a:spcAft>
                    <a:spcPts val="0"/>
                  </a:spcAft>
                  <a:defRPr/>
                </a:pPr>
                <a:endParaRPr lang="en-US" sz="900">
                  <a:latin typeface="+mn-lt"/>
                </a:endParaRPr>
              </a:p>
            </p:txBody>
          </p:sp>
          <p:sp>
            <p:nvSpPr>
              <p:cNvPr id="1073" name="Text Box 16"/>
              <p:cNvSpPr txBox="1">
                <a:spLocks noChangeArrowheads="1"/>
              </p:cNvSpPr>
              <p:nvPr/>
            </p:nvSpPr>
            <p:spPr bwMode="auto">
              <a:xfrm>
                <a:off x="6492767" y="2096870"/>
                <a:ext cx="1555675" cy="726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>
                    <a:latin typeface="Times New Roman" pitchFamily="18" charset="0"/>
                  </a:rPr>
                  <a:t>Perspective</a:t>
                </a:r>
                <a:br>
                  <a:rPr lang="en-US" sz="900">
                    <a:latin typeface="Times New Roman" pitchFamily="18" charset="0"/>
                  </a:rPr>
                </a:br>
                <a:r>
                  <a:rPr lang="en-US" sz="900">
                    <a:latin typeface="Times New Roman" pitchFamily="18" charset="0"/>
                  </a:rPr>
                  <a:t>Distortion</a:t>
                </a:r>
              </a:p>
            </p:txBody>
          </p:sp>
        </p:grpSp>
      </p:grp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349500" y="4724400"/>
          <a:ext cx="58039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5816520" imgH="1473120" progId="Equation.DSMT4">
                  <p:embed/>
                </p:oleObj>
              </mc:Choice>
              <mc:Fallback>
                <p:oleObj name="Equation" r:id="rId4" imgW="5816520" imgH="14731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4724400"/>
                        <a:ext cx="5803900" cy="147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29" name="Straight Arrow Connector 28"/>
          <p:cNvCxnSpPr>
            <a:cxnSpLocks noChangeShapeType="1"/>
          </p:cNvCxnSpPr>
          <p:nvPr/>
        </p:nvCxnSpPr>
        <p:spPr bwMode="auto">
          <a:xfrm rot="10800000" flipV="1">
            <a:off x="7239000" y="3579813"/>
            <a:ext cx="762000" cy="2301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30" name="Straight Arrow Connector 26"/>
          <p:cNvCxnSpPr>
            <a:cxnSpLocks noChangeShapeType="1"/>
          </p:cNvCxnSpPr>
          <p:nvPr/>
        </p:nvCxnSpPr>
        <p:spPr bwMode="auto">
          <a:xfrm rot="16200000" flipV="1">
            <a:off x="7658894" y="3237706"/>
            <a:ext cx="685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31" name="Straight Arrow Connector 30"/>
          <p:cNvCxnSpPr>
            <a:cxnSpLocks noChangeShapeType="1"/>
          </p:cNvCxnSpPr>
          <p:nvPr/>
        </p:nvCxnSpPr>
        <p:spPr bwMode="auto">
          <a:xfrm>
            <a:off x="8001000" y="3581400"/>
            <a:ext cx="4572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1032" name="Group 50"/>
          <p:cNvGrpSpPr>
            <a:grpSpLocks/>
          </p:cNvGrpSpPr>
          <p:nvPr/>
        </p:nvGrpSpPr>
        <p:grpSpPr bwMode="auto">
          <a:xfrm>
            <a:off x="762000" y="4953000"/>
            <a:ext cx="1219200" cy="1068388"/>
            <a:chOff x="304800" y="4953000"/>
            <a:chExt cx="1143000" cy="1068388"/>
          </a:xfrm>
        </p:grpSpPr>
        <p:cxnSp>
          <p:nvCxnSpPr>
            <p:cNvPr id="1051" name="Straight Connector 32"/>
            <p:cNvCxnSpPr>
              <a:cxnSpLocks noChangeShapeType="1"/>
            </p:cNvCxnSpPr>
            <p:nvPr/>
          </p:nvCxnSpPr>
          <p:spPr bwMode="auto">
            <a:xfrm>
              <a:off x="304800" y="49530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2" name="Straight Connector 33"/>
            <p:cNvCxnSpPr>
              <a:cxnSpLocks noChangeShapeType="1"/>
            </p:cNvCxnSpPr>
            <p:nvPr/>
          </p:nvCxnSpPr>
          <p:spPr bwMode="auto">
            <a:xfrm>
              <a:off x="304800" y="51054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3" name="Straight Connector 34"/>
            <p:cNvCxnSpPr>
              <a:cxnSpLocks noChangeShapeType="1"/>
            </p:cNvCxnSpPr>
            <p:nvPr/>
          </p:nvCxnSpPr>
          <p:spPr bwMode="auto">
            <a:xfrm>
              <a:off x="304800" y="52578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4" name="Straight Connector 35"/>
            <p:cNvCxnSpPr>
              <a:cxnSpLocks noChangeShapeType="1"/>
            </p:cNvCxnSpPr>
            <p:nvPr/>
          </p:nvCxnSpPr>
          <p:spPr bwMode="auto">
            <a:xfrm>
              <a:off x="304800" y="54102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5" name="Straight Connector 36"/>
            <p:cNvCxnSpPr>
              <a:cxnSpLocks noChangeShapeType="1"/>
            </p:cNvCxnSpPr>
            <p:nvPr/>
          </p:nvCxnSpPr>
          <p:spPr bwMode="auto">
            <a:xfrm>
              <a:off x="304800" y="55626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6" name="Straight Connector 37"/>
            <p:cNvCxnSpPr>
              <a:cxnSpLocks noChangeShapeType="1"/>
            </p:cNvCxnSpPr>
            <p:nvPr/>
          </p:nvCxnSpPr>
          <p:spPr bwMode="auto">
            <a:xfrm>
              <a:off x="304800" y="57150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7" name="Straight Connector 38"/>
            <p:cNvCxnSpPr>
              <a:cxnSpLocks noChangeShapeType="1"/>
            </p:cNvCxnSpPr>
            <p:nvPr/>
          </p:nvCxnSpPr>
          <p:spPr bwMode="auto">
            <a:xfrm>
              <a:off x="304800" y="58674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8" name="Straight Connector 39"/>
            <p:cNvCxnSpPr>
              <a:cxnSpLocks noChangeShapeType="1"/>
            </p:cNvCxnSpPr>
            <p:nvPr/>
          </p:nvCxnSpPr>
          <p:spPr bwMode="auto">
            <a:xfrm>
              <a:off x="304800" y="60198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1033" name="Straight Connector 41"/>
          <p:cNvCxnSpPr>
            <a:cxnSpLocks noChangeShapeType="1"/>
          </p:cNvCxnSpPr>
          <p:nvPr/>
        </p:nvCxnSpPr>
        <p:spPr bwMode="auto">
          <a:xfrm rot="5400000">
            <a:off x="2278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4" name="Straight Connector 43"/>
          <p:cNvCxnSpPr>
            <a:cxnSpLocks noChangeShapeType="1"/>
          </p:cNvCxnSpPr>
          <p:nvPr/>
        </p:nvCxnSpPr>
        <p:spPr bwMode="auto">
          <a:xfrm rot="5400000">
            <a:off x="3802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5" name="Straight Connector 44"/>
          <p:cNvCxnSpPr>
            <a:cxnSpLocks noChangeShapeType="1"/>
          </p:cNvCxnSpPr>
          <p:nvPr/>
        </p:nvCxnSpPr>
        <p:spPr bwMode="auto">
          <a:xfrm rot="5400000">
            <a:off x="5326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6" name="Straight Connector 45"/>
          <p:cNvCxnSpPr>
            <a:cxnSpLocks noChangeShapeType="1"/>
          </p:cNvCxnSpPr>
          <p:nvPr/>
        </p:nvCxnSpPr>
        <p:spPr bwMode="auto">
          <a:xfrm rot="5400000">
            <a:off x="6850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7" name="Straight Connector 46"/>
          <p:cNvCxnSpPr>
            <a:cxnSpLocks noChangeShapeType="1"/>
          </p:cNvCxnSpPr>
          <p:nvPr/>
        </p:nvCxnSpPr>
        <p:spPr bwMode="auto">
          <a:xfrm rot="5400000">
            <a:off x="8374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8" name="Straight Connector 47"/>
          <p:cNvCxnSpPr>
            <a:cxnSpLocks noChangeShapeType="1"/>
          </p:cNvCxnSpPr>
          <p:nvPr/>
        </p:nvCxnSpPr>
        <p:spPr bwMode="auto">
          <a:xfrm rot="5400000">
            <a:off x="9898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9" name="Straight Connector 48"/>
          <p:cNvCxnSpPr>
            <a:cxnSpLocks noChangeShapeType="1"/>
          </p:cNvCxnSpPr>
          <p:nvPr/>
        </p:nvCxnSpPr>
        <p:spPr bwMode="auto">
          <a:xfrm rot="5400000">
            <a:off x="11422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40" name="Straight Connector 49"/>
          <p:cNvCxnSpPr>
            <a:cxnSpLocks noChangeShapeType="1"/>
          </p:cNvCxnSpPr>
          <p:nvPr/>
        </p:nvCxnSpPr>
        <p:spPr bwMode="auto">
          <a:xfrm rot="5400000">
            <a:off x="12946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Isosceles Triangle 51"/>
          <p:cNvSpPr/>
          <p:nvPr/>
        </p:nvSpPr>
        <p:spPr bwMode="auto">
          <a:xfrm>
            <a:off x="990600" y="5257800"/>
            <a:ext cx="533400" cy="609600"/>
          </a:xfrm>
          <a:prstGeom prst="triangle">
            <a:avLst>
              <a:gd name="adj" fmla="val 29428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1066800" y="5181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914400" y="57912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1524000" y="57912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9" name="Isosceles Triangle 78"/>
          <p:cNvSpPr/>
          <p:nvPr/>
        </p:nvSpPr>
        <p:spPr bwMode="auto">
          <a:xfrm rot="15110203">
            <a:off x="7075488" y="3422650"/>
            <a:ext cx="1136650" cy="479425"/>
          </a:xfrm>
          <a:prstGeom prst="triangle">
            <a:avLst>
              <a:gd name="adj" fmla="val 28735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620000" y="2982913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391400" y="3881438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924800" y="4038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049" name="Straight Arrow Connector 98"/>
          <p:cNvCxnSpPr>
            <a:cxnSpLocks noChangeShapeType="1"/>
          </p:cNvCxnSpPr>
          <p:nvPr/>
        </p:nvCxnSpPr>
        <p:spPr bwMode="auto">
          <a:xfrm rot="5400000" flipH="1" flipV="1">
            <a:off x="7811294" y="4458494"/>
            <a:ext cx="3810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50" name="Straight Arrow Connector 100"/>
          <p:cNvCxnSpPr>
            <a:cxnSpLocks noChangeShapeType="1"/>
          </p:cNvCxnSpPr>
          <p:nvPr/>
        </p:nvCxnSpPr>
        <p:spPr bwMode="auto">
          <a:xfrm rot="10800000" flipV="1">
            <a:off x="1752600" y="5638800"/>
            <a:ext cx="457200" cy="1524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Graphics Pipeline</a:t>
            </a:r>
          </a:p>
        </p:txBody>
      </p:sp>
      <p:grpSp>
        <p:nvGrpSpPr>
          <p:cNvPr id="2053" name="Group 17"/>
          <p:cNvGrpSpPr>
            <a:grpSpLocks/>
          </p:cNvGrpSpPr>
          <p:nvPr/>
        </p:nvGrpSpPr>
        <p:grpSpPr bwMode="auto">
          <a:xfrm>
            <a:off x="304800" y="1600200"/>
            <a:ext cx="4262438" cy="2286000"/>
            <a:chOff x="381000" y="1752600"/>
            <a:chExt cx="8382000" cy="4495800"/>
          </a:xfrm>
        </p:grpSpPr>
        <p:sp>
          <p:nvSpPr>
            <p:cNvPr id="4" name="UTurnArrow"/>
            <p:cNvSpPr>
              <a:spLocks noEditPoints="1" noChangeArrowheads="1"/>
            </p:cNvSpPr>
            <p:nvPr/>
          </p:nvSpPr>
          <p:spPr bwMode="auto">
            <a:xfrm rot="16200000" flipH="1">
              <a:off x="265368" y="3619721"/>
              <a:ext cx="2669380" cy="2438117"/>
            </a:xfrm>
            <a:custGeom>
              <a:avLst/>
              <a:gdLst>
                <a:gd name="G0" fmla="+- 0 0 0"/>
                <a:gd name="G1" fmla="+- 7765 0 0"/>
                <a:gd name="G2" fmla="*/ 7765 1 2"/>
                <a:gd name="G3" fmla="*/ 11416 1 2"/>
                <a:gd name="G4" fmla="+- 10800 G3 G2"/>
                <a:gd name="G5" fmla="+- 10800 G3 0"/>
                <a:gd name="G6" fmla="+- G5 G2 0"/>
                <a:gd name="G7" fmla="*/ G6 1 2"/>
                <a:gd name="G8" fmla="+- 11416 0 0"/>
                <a:gd name="G9" fmla="+- 21600 0 7765"/>
                <a:gd name="G10" fmla="+- 21600 0 11416"/>
                <a:gd name="G11" fmla="min G10 8691"/>
                <a:gd name="G12" fmla="+- 8845 0 0"/>
                <a:gd name="G13" fmla="+- 14883 0 5975"/>
                <a:gd name="G14" fmla="+- 14883 0 0"/>
                <a:gd name="G15" fmla="*/ 7765 5842 6110"/>
                <a:gd name="G16" fmla="+- 8845 1350 0"/>
                <a:gd name="G17" fmla="+- 8310 0 G15"/>
                <a:gd name="G18" fmla="*/ G17 G7 8310"/>
                <a:gd name="G19" fmla="+- 7765 G18 0"/>
                <a:gd name="G20" fmla="+- G4 0 G18"/>
                <a:gd name="T0" fmla="*/ 10196 w 21600"/>
                <a:gd name="T1" fmla="*/ 0 h 21600"/>
                <a:gd name="T2" fmla="*/ 3883 w 21600"/>
                <a:gd name="T3" fmla="*/ 21600 h 21600"/>
                <a:gd name="T4" fmla="*/ 11416 w 21600"/>
                <a:gd name="T5" fmla="*/ 8845 h 21600"/>
                <a:gd name="T6" fmla="*/ 16508 w 21600"/>
                <a:gd name="T7" fmla="*/ 14883 h 21600"/>
                <a:gd name="T8" fmla="*/ 21600 w 21600"/>
                <a:gd name="T9" fmla="*/ 8845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0 h 21600"/>
                <a:gd name="T17" fmla="*/ G1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6508" y="14883"/>
                  </a:moveTo>
                  <a:lnTo>
                    <a:pt x="21600" y="8845"/>
                  </a:lnTo>
                  <a:lnTo>
                    <a:pt x="20391" y="8845"/>
                  </a:lnTo>
                  <a:lnTo>
                    <a:pt x="20391" y="8310"/>
                  </a:lnTo>
                  <a:cubicBezTo>
                    <a:pt x="20391" y="3721"/>
                    <a:pt x="15827" y="0"/>
                    <a:pt x="10196" y="0"/>
                  </a:cubicBezTo>
                  <a:cubicBezTo>
                    <a:pt x="4565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7765" y="21600"/>
                  </a:lnTo>
                  <a:lnTo>
                    <a:pt x="7765" y="8310"/>
                  </a:lnTo>
                  <a:cubicBezTo>
                    <a:pt x="7765" y="7821"/>
                    <a:pt x="8252" y="7424"/>
                    <a:pt x="8852" y="7424"/>
                  </a:cubicBezTo>
                  <a:lnTo>
                    <a:pt x="11538" y="7424"/>
                  </a:lnTo>
                  <a:cubicBezTo>
                    <a:pt x="12138" y="7424"/>
                    <a:pt x="12625" y="7821"/>
                    <a:pt x="12625" y="8310"/>
                  </a:cubicBezTo>
                  <a:lnTo>
                    <a:pt x="12625" y="8845"/>
                  </a:lnTo>
                  <a:lnTo>
                    <a:pt x="11416" y="884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eaVert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</a:rPr>
                <a:t>Homogeneous Divide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1000" y="1752600"/>
              <a:ext cx="1142574" cy="1295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</a:rPr>
                <a:t>Model</a:t>
              </a:r>
              <a:br>
                <a:rPr lang="en-US" sz="900" dirty="0">
                  <a:latin typeface="+mn-lt"/>
                </a:rPr>
              </a:br>
              <a:r>
                <a:rPr lang="en-US" sz="900" dirty="0" err="1">
                  <a:latin typeface="+mn-lt"/>
                </a:rPr>
                <a:t>Coords</a:t>
              </a:r>
              <a:endParaRPr lang="en-US" sz="900" dirty="0">
                <a:latin typeface="+mn-lt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523574" y="1752600"/>
              <a:ext cx="1295543" cy="1295666"/>
            </a:xfrm>
            <a:prstGeom prst="rightArrow">
              <a:avLst>
                <a:gd name="adj1" fmla="val 75324"/>
                <a:gd name="adj2" fmla="val 25000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</a:rPr>
                <a:t>Model</a:t>
              </a:r>
              <a:br>
                <a:rPr lang="en-US" sz="900" dirty="0">
                  <a:latin typeface="+mn-lt"/>
                </a:rPr>
              </a:br>
              <a:r>
                <a:rPr lang="en-US" sz="900" dirty="0" err="1">
                  <a:latin typeface="+mn-lt"/>
                </a:rPr>
                <a:t>Xform</a:t>
              </a:r>
              <a:endParaRPr lang="en-US" sz="900" dirty="0">
                <a:latin typeface="+mn-lt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9117" y="1752600"/>
              <a:ext cx="1142574" cy="1295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900">
                  <a:latin typeface="+mn-lt"/>
                </a:rPr>
                <a:t>World</a:t>
              </a:r>
              <a:br>
                <a:rPr lang="en-US" sz="900">
                  <a:latin typeface="+mn-lt"/>
                </a:rPr>
              </a:br>
              <a:r>
                <a:rPr lang="en-US" sz="900">
                  <a:latin typeface="+mn-lt"/>
                </a:rPr>
                <a:t>Coords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3961691" y="1752600"/>
              <a:ext cx="1448509" cy="1295666"/>
            </a:xfrm>
            <a:prstGeom prst="rightArrow">
              <a:avLst>
                <a:gd name="adj1" fmla="val 75324"/>
                <a:gd name="adj2" fmla="val 2794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900">
                  <a:latin typeface="+mn-lt"/>
                </a:rPr>
                <a:t>Viewing</a:t>
              </a:r>
              <a:br>
                <a:rPr lang="en-US" sz="900">
                  <a:latin typeface="+mn-lt"/>
                </a:rPr>
              </a:br>
              <a:r>
                <a:rPr lang="en-US" sz="900">
                  <a:latin typeface="+mn-lt"/>
                </a:rPr>
                <a:t>Xform</a:t>
              </a: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819117" y="3354230"/>
              <a:ext cx="1676399" cy="129254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900">
                  <a:latin typeface="+mn-lt"/>
                </a:rPr>
                <a:t>Still</a:t>
              </a:r>
              <a:br>
                <a:rPr lang="en-US" sz="900">
                  <a:latin typeface="+mn-lt"/>
                </a:rPr>
              </a:br>
              <a:r>
                <a:rPr lang="en-US" sz="900">
                  <a:latin typeface="+mn-lt"/>
                </a:rPr>
                <a:t>Clip</a:t>
              </a:r>
              <a:br>
                <a:rPr lang="en-US" sz="900">
                  <a:latin typeface="+mn-lt"/>
                </a:rPr>
              </a:br>
              <a:r>
                <a:rPr lang="en-US" sz="900">
                  <a:latin typeface="+mn-lt"/>
                </a:rPr>
                <a:t>Coords.</a:t>
              </a:r>
            </a:p>
          </p:txBody>
        </p:sp>
        <p:sp>
          <p:nvSpPr>
            <p:cNvPr id="14" name="AutoShape 19"/>
            <p:cNvSpPr>
              <a:spLocks noChangeArrowheads="1"/>
            </p:cNvSpPr>
            <p:nvPr/>
          </p:nvSpPr>
          <p:spPr bwMode="auto">
            <a:xfrm flipH="1">
              <a:off x="4495516" y="3354230"/>
              <a:ext cx="1370466" cy="1292543"/>
            </a:xfrm>
            <a:prstGeom prst="rightArrow">
              <a:avLst>
                <a:gd name="adj1" fmla="val 75324"/>
                <a:gd name="adj2" fmla="val 2647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900">
                  <a:latin typeface="+mn-lt"/>
                </a:rPr>
                <a:t>Clipping</a:t>
              </a:r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2057401" y="4952736"/>
              <a:ext cx="1676399" cy="1295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900">
                  <a:latin typeface="+mn-lt"/>
                </a:rPr>
                <a:t>Window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900">
                  <a:latin typeface="+mn-lt"/>
                </a:rPr>
                <a:t>Coordinates</a:t>
              </a:r>
            </a:p>
          </p:txBody>
        </p:sp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3733800" y="4952736"/>
              <a:ext cx="1448509" cy="1295664"/>
            </a:xfrm>
            <a:prstGeom prst="rightArrow">
              <a:avLst>
                <a:gd name="adj1" fmla="val 84065"/>
                <a:gd name="adj2" fmla="val 28919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</a:rPr>
                <a:t>Window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</a:rPr>
                <a:t>to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</a:rPr>
                <a:t>Viewport</a:t>
              </a: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5182309" y="4952736"/>
              <a:ext cx="1676401" cy="1295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</a:rPr>
                <a:t>Viewport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</a:rPr>
                <a:t>Coordinates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5865981" y="3354230"/>
              <a:ext cx="1373586" cy="129254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</a:rPr>
                <a:t>Clip</a:t>
              </a:r>
              <a:br>
                <a:rPr lang="en-US" sz="900" dirty="0">
                  <a:latin typeface="+mn-lt"/>
                </a:rPr>
              </a:br>
              <a:r>
                <a:rPr lang="en-US" sz="900" dirty="0" err="1">
                  <a:latin typeface="+mn-lt"/>
                </a:rPr>
                <a:t>Coords</a:t>
              </a:r>
              <a:r>
                <a:rPr lang="en-US" sz="900" dirty="0">
                  <a:latin typeface="+mn-lt"/>
                </a:rPr>
                <a:t>.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5410200" y="1752600"/>
              <a:ext cx="1142574" cy="12956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900">
                  <a:latin typeface="+mn-lt"/>
                </a:rPr>
                <a:t>Viewing</a:t>
              </a:r>
              <a:br>
                <a:rPr lang="en-US" sz="900">
                  <a:latin typeface="+mn-lt"/>
                </a:rPr>
              </a:br>
              <a:r>
                <a:rPr lang="en-US" sz="900">
                  <a:latin typeface="+mn-lt"/>
                </a:rPr>
                <a:t>Coords</a:t>
              </a:r>
            </a:p>
          </p:txBody>
        </p:sp>
        <p:grpSp>
          <p:nvGrpSpPr>
            <p:cNvPr id="2097" name="Group 17"/>
            <p:cNvGrpSpPr>
              <a:grpSpLocks/>
            </p:cNvGrpSpPr>
            <p:nvPr/>
          </p:nvGrpSpPr>
          <p:grpSpPr bwMode="auto">
            <a:xfrm>
              <a:off x="6553200" y="1905000"/>
              <a:ext cx="2209800" cy="2667000"/>
              <a:chOff x="6324600" y="1905000"/>
              <a:chExt cx="2438400" cy="2667000"/>
            </a:xfrm>
          </p:grpSpPr>
          <p:sp>
            <p:nvSpPr>
              <p:cNvPr id="10" name="UTurnArrow"/>
              <p:cNvSpPr>
                <a:spLocks noEditPoints="1" noChangeArrowheads="1"/>
              </p:cNvSpPr>
              <p:nvPr/>
            </p:nvSpPr>
            <p:spPr bwMode="auto">
              <a:xfrm rot="5400000">
                <a:off x="6210435" y="2019278"/>
                <a:ext cx="2666259" cy="2438869"/>
              </a:xfrm>
              <a:custGeom>
                <a:avLst/>
                <a:gdLst>
                  <a:gd name="G0" fmla="+- 0 0 0"/>
                  <a:gd name="G1" fmla="+- 7765 0 0"/>
                  <a:gd name="G2" fmla="*/ 7765 1 2"/>
                  <a:gd name="G3" fmla="*/ 11416 1 2"/>
                  <a:gd name="G4" fmla="+- 10800 G3 G2"/>
                  <a:gd name="G5" fmla="+- 10800 G3 0"/>
                  <a:gd name="G6" fmla="+- G5 G2 0"/>
                  <a:gd name="G7" fmla="*/ G6 1 2"/>
                  <a:gd name="G8" fmla="+- 11416 0 0"/>
                  <a:gd name="G9" fmla="+- 21600 0 7765"/>
                  <a:gd name="G10" fmla="+- 21600 0 11416"/>
                  <a:gd name="G11" fmla="min G10 8691"/>
                  <a:gd name="G12" fmla="+- 8845 0 0"/>
                  <a:gd name="G13" fmla="+- 14883 0 5975"/>
                  <a:gd name="G14" fmla="+- 14883 0 0"/>
                  <a:gd name="G15" fmla="*/ 7765 5842 6110"/>
                  <a:gd name="G16" fmla="+- 8845 1350 0"/>
                  <a:gd name="G17" fmla="+- 8310 0 G15"/>
                  <a:gd name="G18" fmla="*/ G17 G7 8310"/>
                  <a:gd name="G19" fmla="+- 7765 G18 0"/>
                  <a:gd name="G20" fmla="+- G4 0 G18"/>
                  <a:gd name="T0" fmla="*/ 10196 w 21600"/>
                  <a:gd name="T1" fmla="*/ 0 h 21600"/>
                  <a:gd name="T2" fmla="*/ 3883 w 21600"/>
                  <a:gd name="T3" fmla="*/ 21600 h 21600"/>
                  <a:gd name="T4" fmla="*/ 11416 w 21600"/>
                  <a:gd name="T5" fmla="*/ 8845 h 21600"/>
                  <a:gd name="T6" fmla="*/ 16508 w 21600"/>
                  <a:gd name="T7" fmla="*/ 14883 h 21600"/>
                  <a:gd name="T8" fmla="*/ 21600 w 21600"/>
                  <a:gd name="T9" fmla="*/ 8845 h 21600"/>
                  <a:gd name="T10" fmla="*/ 17694720 60000 65536"/>
                  <a:gd name="T11" fmla="*/ 5898240 60000 65536"/>
                  <a:gd name="T12" fmla="*/ 5898240 60000 65536"/>
                  <a:gd name="T13" fmla="*/ 5898240 60000 65536"/>
                  <a:gd name="T14" fmla="*/ 0 60000 65536"/>
                  <a:gd name="T15" fmla="*/ 0 w 21600"/>
                  <a:gd name="T16" fmla="*/ 8310 h 21600"/>
                  <a:gd name="T17" fmla="*/ G1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16508" y="14883"/>
                    </a:moveTo>
                    <a:lnTo>
                      <a:pt x="21600" y="8845"/>
                    </a:lnTo>
                    <a:lnTo>
                      <a:pt x="20391" y="8845"/>
                    </a:lnTo>
                    <a:lnTo>
                      <a:pt x="20391" y="8310"/>
                    </a:lnTo>
                    <a:cubicBezTo>
                      <a:pt x="20391" y="3721"/>
                      <a:pt x="15827" y="0"/>
                      <a:pt x="10196" y="0"/>
                    </a:cubicBezTo>
                    <a:cubicBezTo>
                      <a:pt x="4565" y="0"/>
                      <a:pt x="0" y="3799"/>
                      <a:pt x="0" y="8485"/>
                    </a:cubicBezTo>
                    <a:lnTo>
                      <a:pt x="0" y="21600"/>
                    </a:lnTo>
                    <a:lnTo>
                      <a:pt x="7765" y="21600"/>
                    </a:lnTo>
                    <a:lnTo>
                      <a:pt x="7765" y="8310"/>
                    </a:lnTo>
                    <a:cubicBezTo>
                      <a:pt x="7765" y="7821"/>
                      <a:pt x="8252" y="7424"/>
                      <a:pt x="8852" y="7424"/>
                    </a:cubicBezTo>
                    <a:lnTo>
                      <a:pt x="11538" y="7424"/>
                    </a:lnTo>
                    <a:cubicBezTo>
                      <a:pt x="12138" y="7424"/>
                      <a:pt x="12625" y="7821"/>
                      <a:pt x="12625" y="8310"/>
                    </a:cubicBezTo>
                    <a:lnTo>
                      <a:pt x="12625" y="8845"/>
                    </a:lnTo>
                    <a:lnTo>
                      <a:pt x="11416" y="884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vert="eaVert" anchor="ctr"/>
              <a:lstStyle/>
              <a:p>
                <a:pPr fontAlgn="auto">
                  <a:spcAft>
                    <a:spcPts val="0"/>
                  </a:spcAft>
                  <a:defRPr/>
                </a:pPr>
                <a:endParaRPr lang="en-US" sz="900">
                  <a:latin typeface="+mn-lt"/>
                </a:endParaRPr>
              </a:p>
            </p:txBody>
          </p:sp>
          <p:sp>
            <p:nvSpPr>
              <p:cNvPr id="2099" name="Text Box 16"/>
              <p:cNvSpPr txBox="1">
                <a:spLocks noChangeArrowheads="1"/>
              </p:cNvSpPr>
              <p:nvPr/>
            </p:nvSpPr>
            <p:spPr bwMode="auto">
              <a:xfrm>
                <a:off x="6492767" y="2096870"/>
                <a:ext cx="1555675" cy="726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>
                    <a:latin typeface="Times New Roman" pitchFamily="18" charset="0"/>
                  </a:rPr>
                  <a:t>Perspective</a:t>
                </a:r>
                <a:br>
                  <a:rPr lang="en-US" sz="900">
                    <a:latin typeface="Times New Roman" pitchFamily="18" charset="0"/>
                  </a:rPr>
                </a:br>
                <a:r>
                  <a:rPr lang="en-US" sz="900">
                    <a:latin typeface="Times New Roman" pitchFamily="18" charset="0"/>
                  </a:rPr>
                  <a:t>Distortion</a:t>
                </a:r>
              </a:p>
            </p:txBody>
          </p:sp>
        </p:grpSp>
      </p:grp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351088" y="4724400"/>
          <a:ext cx="1001712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4" imgW="1002960" imgH="1473120" progId="Equation.DSMT4">
                  <p:embed/>
                </p:oleObj>
              </mc:Choice>
              <mc:Fallback>
                <p:oleObj name="Equation" r:id="rId4" imgW="1002960" imgH="14731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724400"/>
                        <a:ext cx="1001712" cy="147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4" name="Group 50"/>
          <p:cNvGrpSpPr>
            <a:grpSpLocks/>
          </p:cNvGrpSpPr>
          <p:nvPr/>
        </p:nvGrpSpPr>
        <p:grpSpPr bwMode="auto">
          <a:xfrm>
            <a:off x="762000" y="4953000"/>
            <a:ext cx="1219200" cy="1068388"/>
            <a:chOff x="304800" y="4953000"/>
            <a:chExt cx="1143000" cy="1068388"/>
          </a:xfrm>
        </p:grpSpPr>
        <p:cxnSp>
          <p:nvCxnSpPr>
            <p:cNvPr id="2077" name="Straight Connector 32"/>
            <p:cNvCxnSpPr>
              <a:cxnSpLocks noChangeShapeType="1"/>
            </p:cNvCxnSpPr>
            <p:nvPr/>
          </p:nvCxnSpPr>
          <p:spPr bwMode="auto">
            <a:xfrm>
              <a:off x="304800" y="49530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78" name="Straight Connector 33"/>
            <p:cNvCxnSpPr>
              <a:cxnSpLocks noChangeShapeType="1"/>
            </p:cNvCxnSpPr>
            <p:nvPr/>
          </p:nvCxnSpPr>
          <p:spPr bwMode="auto">
            <a:xfrm>
              <a:off x="304800" y="51054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79" name="Straight Connector 34"/>
            <p:cNvCxnSpPr>
              <a:cxnSpLocks noChangeShapeType="1"/>
            </p:cNvCxnSpPr>
            <p:nvPr/>
          </p:nvCxnSpPr>
          <p:spPr bwMode="auto">
            <a:xfrm>
              <a:off x="304800" y="52578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80" name="Straight Connector 35"/>
            <p:cNvCxnSpPr>
              <a:cxnSpLocks noChangeShapeType="1"/>
            </p:cNvCxnSpPr>
            <p:nvPr/>
          </p:nvCxnSpPr>
          <p:spPr bwMode="auto">
            <a:xfrm>
              <a:off x="304800" y="54102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81" name="Straight Connector 36"/>
            <p:cNvCxnSpPr>
              <a:cxnSpLocks noChangeShapeType="1"/>
            </p:cNvCxnSpPr>
            <p:nvPr/>
          </p:nvCxnSpPr>
          <p:spPr bwMode="auto">
            <a:xfrm>
              <a:off x="304800" y="55626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82" name="Straight Connector 37"/>
            <p:cNvCxnSpPr>
              <a:cxnSpLocks noChangeShapeType="1"/>
            </p:cNvCxnSpPr>
            <p:nvPr/>
          </p:nvCxnSpPr>
          <p:spPr bwMode="auto">
            <a:xfrm>
              <a:off x="304800" y="57150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83" name="Straight Connector 38"/>
            <p:cNvCxnSpPr>
              <a:cxnSpLocks noChangeShapeType="1"/>
            </p:cNvCxnSpPr>
            <p:nvPr/>
          </p:nvCxnSpPr>
          <p:spPr bwMode="auto">
            <a:xfrm>
              <a:off x="304800" y="58674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84" name="Straight Connector 39"/>
            <p:cNvCxnSpPr>
              <a:cxnSpLocks noChangeShapeType="1"/>
            </p:cNvCxnSpPr>
            <p:nvPr/>
          </p:nvCxnSpPr>
          <p:spPr bwMode="auto">
            <a:xfrm>
              <a:off x="304800" y="60198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2055" name="Straight Connector 41"/>
          <p:cNvCxnSpPr>
            <a:cxnSpLocks noChangeShapeType="1"/>
          </p:cNvCxnSpPr>
          <p:nvPr/>
        </p:nvCxnSpPr>
        <p:spPr bwMode="auto">
          <a:xfrm rot="5400000">
            <a:off x="2278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6" name="Straight Connector 43"/>
          <p:cNvCxnSpPr>
            <a:cxnSpLocks noChangeShapeType="1"/>
          </p:cNvCxnSpPr>
          <p:nvPr/>
        </p:nvCxnSpPr>
        <p:spPr bwMode="auto">
          <a:xfrm rot="5400000">
            <a:off x="3802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7" name="Straight Connector 44"/>
          <p:cNvCxnSpPr>
            <a:cxnSpLocks noChangeShapeType="1"/>
          </p:cNvCxnSpPr>
          <p:nvPr/>
        </p:nvCxnSpPr>
        <p:spPr bwMode="auto">
          <a:xfrm rot="5400000">
            <a:off x="5326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8" name="Straight Connector 45"/>
          <p:cNvCxnSpPr>
            <a:cxnSpLocks noChangeShapeType="1"/>
          </p:cNvCxnSpPr>
          <p:nvPr/>
        </p:nvCxnSpPr>
        <p:spPr bwMode="auto">
          <a:xfrm rot="5400000">
            <a:off x="6850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9" name="Straight Connector 46"/>
          <p:cNvCxnSpPr>
            <a:cxnSpLocks noChangeShapeType="1"/>
          </p:cNvCxnSpPr>
          <p:nvPr/>
        </p:nvCxnSpPr>
        <p:spPr bwMode="auto">
          <a:xfrm rot="5400000">
            <a:off x="8374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60" name="Straight Connector 47"/>
          <p:cNvCxnSpPr>
            <a:cxnSpLocks noChangeShapeType="1"/>
          </p:cNvCxnSpPr>
          <p:nvPr/>
        </p:nvCxnSpPr>
        <p:spPr bwMode="auto">
          <a:xfrm rot="5400000">
            <a:off x="9898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61" name="Straight Connector 48"/>
          <p:cNvCxnSpPr>
            <a:cxnSpLocks noChangeShapeType="1"/>
          </p:cNvCxnSpPr>
          <p:nvPr/>
        </p:nvCxnSpPr>
        <p:spPr bwMode="auto">
          <a:xfrm rot="5400000">
            <a:off x="11422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62" name="Straight Connector 49"/>
          <p:cNvCxnSpPr>
            <a:cxnSpLocks noChangeShapeType="1"/>
          </p:cNvCxnSpPr>
          <p:nvPr/>
        </p:nvCxnSpPr>
        <p:spPr bwMode="auto">
          <a:xfrm rot="5400000">
            <a:off x="12946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Isosceles Triangle 51"/>
          <p:cNvSpPr/>
          <p:nvPr/>
        </p:nvSpPr>
        <p:spPr bwMode="auto">
          <a:xfrm>
            <a:off x="990600" y="5257800"/>
            <a:ext cx="533400" cy="609600"/>
          </a:xfrm>
          <a:prstGeom prst="triangle">
            <a:avLst>
              <a:gd name="adj" fmla="val 29428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1066800" y="5181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914400" y="57912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1524000" y="57912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2067" name="Straight Arrow Connector 98"/>
          <p:cNvCxnSpPr>
            <a:cxnSpLocks noChangeShapeType="1"/>
          </p:cNvCxnSpPr>
          <p:nvPr/>
        </p:nvCxnSpPr>
        <p:spPr bwMode="auto">
          <a:xfrm rot="5400000" flipH="1" flipV="1">
            <a:off x="7811294" y="4458494"/>
            <a:ext cx="3810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68" name="Straight Arrow Connector 100"/>
          <p:cNvCxnSpPr>
            <a:cxnSpLocks noChangeShapeType="1"/>
          </p:cNvCxnSpPr>
          <p:nvPr/>
        </p:nvCxnSpPr>
        <p:spPr bwMode="auto">
          <a:xfrm rot="10800000" flipV="1">
            <a:off x="1752600" y="5638800"/>
            <a:ext cx="457200" cy="1524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7315200" y="4724400"/>
          <a:ext cx="836613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6" imgW="838080" imgH="1473120" progId="Equation.DSMT4">
                  <p:embed/>
                </p:oleObj>
              </mc:Choice>
              <mc:Fallback>
                <p:oleObj name="Equation" r:id="rId6" imgW="838080" imgH="14731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724400"/>
                        <a:ext cx="836613" cy="147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9" name="TextBox 80"/>
          <p:cNvSpPr txBox="1">
            <a:spLocks noChangeArrowheads="1"/>
          </p:cNvSpPr>
          <p:nvPr/>
        </p:nvSpPr>
        <p:spPr bwMode="auto">
          <a:xfrm>
            <a:off x="4876800" y="4772025"/>
            <a:ext cx="109696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>
                <a:latin typeface="Times New Roman" pitchFamily="18" charset="0"/>
              </a:rPr>
              <a:t>M</a:t>
            </a:r>
          </a:p>
        </p:txBody>
      </p:sp>
      <p:cxnSp>
        <p:nvCxnSpPr>
          <p:cNvPr id="2070" name="Straight Arrow Connector 91"/>
          <p:cNvCxnSpPr>
            <a:cxnSpLocks noChangeShapeType="1"/>
          </p:cNvCxnSpPr>
          <p:nvPr/>
        </p:nvCxnSpPr>
        <p:spPr bwMode="auto">
          <a:xfrm rot="10800000" flipV="1">
            <a:off x="7239000" y="3579813"/>
            <a:ext cx="762000" cy="2301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71" name="Straight Arrow Connector 92"/>
          <p:cNvCxnSpPr>
            <a:cxnSpLocks noChangeShapeType="1"/>
          </p:cNvCxnSpPr>
          <p:nvPr/>
        </p:nvCxnSpPr>
        <p:spPr bwMode="auto">
          <a:xfrm rot="16200000" flipV="1">
            <a:off x="7658894" y="3237706"/>
            <a:ext cx="685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72" name="Straight Arrow Connector 93"/>
          <p:cNvCxnSpPr>
            <a:cxnSpLocks noChangeShapeType="1"/>
          </p:cNvCxnSpPr>
          <p:nvPr/>
        </p:nvCxnSpPr>
        <p:spPr bwMode="auto">
          <a:xfrm>
            <a:off x="8001000" y="3581400"/>
            <a:ext cx="4572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5" name="Isosceles Triangle 94"/>
          <p:cNvSpPr/>
          <p:nvPr/>
        </p:nvSpPr>
        <p:spPr bwMode="auto">
          <a:xfrm rot="15110203">
            <a:off x="7075488" y="3422650"/>
            <a:ext cx="1136650" cy="479425"/>
          </a:xfrm>
          <a:prstGeom prst="triangle">
            <a:avLst>
              <a:gd name="adj" fmla="val 28735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7620000" y="2982913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7" name="Oval 96"/>
          <p:cNvSpPr/>
          <p:nvPr/>
        </p:nvSpPr>
        <p:spPr bwMode="auto">
          <a:xfrm>
            <a:off x="7391400" y="3881438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7924800" y="4038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5715000" cy="990600"/>
          </a:xfrm>
        </p:spPr>
        <p:txBody>
          <a:bodyPr/>
          <a:lstStyle/>
          <a:p>
            <a:r>
              <a:rPr lang="en-US" smtClean="0"/>
              <a:t>Transformation Order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52400" y="5449888"/>
          <a:ext cx="750888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6" imgW="1002960" imgH="1473120" progId="Equation.DSMT4">
                  <p:embed/>
                </p:oleObj>
              </mc:Choice>
              <mc:Fallback>
                <p:oleObj name="Equation" r:id="rId6" imgW="1002960" imgH="14731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449888"/>
                        <a:ext cx="750888" cy="110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1417638" y="5449888"/>
          <a:ext cx="62865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8" imgW="838080" imgH="1473120" progId="Equation.DSMT4">
                  <p:embed/>
                </p:oleObj>
              </mc:Choice>
              <mc:Fallback>
                <p:oleObj name="Equation" r:id="rId8" imgW="838080" imgH="1473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5449888"/>
                        <a:ext cx="628650" cy="110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Box 86"/>
          <p:cNvSpPr txBox="1">
            <a:spLocks noChangeArrowheads="1"/>
          </p:cNvSpPr>
          <p:nvPr/>
        </p:nvSpPr>
        <p:spPr bwMode="auto">
          <a:xfrm>
            <a:off x="731838" y="5486400"/>
            <a:ext cx="869950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0">
                <a:latin typeface="Times New Roman" pitchFamily="18" charset="0"/>
              </a:rPr>
              <a:t>M</a:t>
            </a:r>
          </a:p>
        </p:txBody>
      </p:sp>
      <p:pic>
        <p:nvPicPr>
          <p:cNvPr id="3082" name="Picture 7"/>
          <p:cNvPicPr>
            <a:picLocks noChangeAspect="1" noChangeArrowheads="1"/>
          </p:cNvPicPr>
          <p:nvPr/>
        </p:nvPicPr>
        <p:blipFill>
          <a:blip r:embed="rId10" cstate="print"/>
          <a:srcRect l="7367" t="35068" r="6113"/>
          <a:stretch>
            <a:fillRect/>
          </a:stretch>
        </p:blipFill>
        <p:spPr bwMode="auto">
          <a:xfrm>
            <a:off x="76200" y="3727450"/>
            <a:ext cx="2163763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83" name="Straight Arrow Connector 92"/>
          <p:cNvCxnSpPr>
            <a:cxnSpLocks noChangeShapeType="1"/>
          </p:cNvCxnSpPr>
          <p:nvPr/>
        </p:nvCxnSpPr>
        <p:spPr bwMode="auto">
          <a:xfrm rot="16200000" flipV="1">
            <a:off x="958056" y="3667920"/>
            <a:ext cx="371475" cy="4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84" name="Straight Arrow Connector 94"/>
          <p:cNvCxnSpPr>
            <a:cxnSpLocks noChangeShapeType="1"/>
          </p:cNvCxnSpPr>
          <p:nvPr/>
        </p:nvCxnSpPr>
        <p:spPr bwMode="auto">
          <a:xfrm>
            <a:off x="1387475" y="4295775"/>
            <a:ext cx="7000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85" name="Straight Arrow Connector 96"/>
          <p:cNvCxnSpPr>
            <a:cxnSpLocks noChangeShapeType="1"/>
          </p:cNvCxnSpPr>
          <p:nvPr/>
        </p:nvCxnSpPr>
        <p:spPr bwMode="auto">
          <a:xfrm rot="16200000" flipH="1">
            <a:off x="1023144" y="4448969"/>
            <a:ext cx="298450" cy="269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86" name="TextBox 104"/>
          <p:cNvSpPr txBox="1">
            <a:spLocks noChangeArrowheads="1"/>
          </p:cNvSpPr>
          <p:nvPr/>
        </p:nvSpPr>
        <p:spPr bwMode="auto">
          <a:xfrm>
            <a:off x="2116138" y="4087813"/>
            <a:ext cx="169862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x</a:t>
            </a:r>
          </a:p>
        </p:txBody>
      </p:sp>
      <p:sp>
        <p:nvSpPr>
          <p:cNvPr id="3087" name="TextBox 105"/>
          <p:cNvSpPr txBox="1">
            <a:spLocks noChangeArrowheads="1"/>
          </p:cNvSpPr>
          <p:nvPr/>
        </p:nvSpPr>
        <p:spPr bwMode="auto">
          <a:xfrm>
            <a:off x="1068388" y="3124200"/>
            <a:ext cx="169862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</a:p>
        </p:txBody>
      </p:sp>
      <p:sp>
        <p:nvSpPr>
          <p:cNvPr id="3088" name="TextBox 106"/>
          <p:cNvSpPr txBox="1">
            <a:spLocks noChangeArrowheads="1"/>
          </p:cNvSpPr>
          <p:nvPr/>
        </p:nvSpPr>
        <p:spPr bwMode="auto">
          <a:xfrm>
            <a:off x="1133475" y="4419600"/>
            <a:ext cx="1619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z</a:t>
            </a:r>
          </a:p>
        </p:txBody>
      </p:sp>
      <p:sp>
        <p:nvSpPr>
          <p:cNvPr id="3089" name="TextBox 107"/>
          <p:cNvSpPr txBox="1">
            <a:spLocks noChangeArrowheads="1"/>
          </p:cNvSpPr>
          <p:nvPr/>
        </p:nvSpPr>
        <p:spPr bwMode="auto">
          <a:xfrm>
            <a:off x="152400" y="1828800"/>
            <a:ext cx="2047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glutSolidTeapot(1);</a:t>
            </a:r>
          </a:p>
        </p:txBody>
      </p:sp>
      <p:sp>
        <p:nvSpPr>
          <p:cNvPr id="3090" name="TextBox 108"/>
          <p:cNvSpPr txBox="1">
            <a:spLocks noChangeArrowheads="1"/>
          </p:cNvSpPr>
          <p:nvPr/>
        </p:nvSpPr>
        <p:spPr bwMode="auto">
          <a:xfrm>
            <a:off x="2819400" y="1828800"/>
            <a:ext cx="22621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glRotate3f(-90, 0,0,1);</a:t>
            </a:r>
          </a:p>
          <a:p>
            <a:r>
              <a:rPr lang="en-US">
                <a:latin typeface="Times New Roman" pitchFamily="18" charset="0"/>
              </a:rPr>
              <a:t>glTranslate3f(0,1,0);</a:t>
            </a:r>
          </a:p>
          <a:p>
            <a:r>
              <a:rPr lang="en-US">
                <a:latin typeface="Times New Roman" pitchFamily="18" charset="0"/>
              </a:rPr>
              <a:t>glutSolidTeapot(1);</a:t>
            </a:r>
          </a:p>
        </p:txBody>
      </p:sp>
      <p:sp>
        <p:nvSpPr>
          <p:cNvPr id="3091" name="TextBox 109"/>
          <p:cNvSpPr txBox="1">
            <a:spLocks noChangeArrowheads="1"/>
          </p:cNvSpPr>
          <p:nvPr/>
        </p:nvSpPr>
        <p:spPr bwMode="auto">
          <a:xfrm>
            <a:off x="6324600" y="1828800"/>
            <a:ext cx="22621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glTranslate3f(0,1,0);</a:t>
            </a:r>
          </a:p>
          <a:p>
            <a:r>
              <a:rPr lang="en-US">
                <a:latin typeface="Times New Roman" pitchFamily="18" charset="0"/>
              </a:rPr>
              <a:t>glRotate3f(-90, 0,0,1);</a:t>
            </a:r>
          </a:p>
          <a:p>
            <a:r>
              <a:rPr lang="en-US">
                <a:latin typeface="Times New Roman" pitchFamily="18" charset="0"/>
              </a:rPr>
              <a:t>glutSolidTeapot(1);</a:t>
            </a:r>
          </a:p>
        </p:txBody>
      </p:sp>
      <p:graphicFrame>
        <p:nvGraphicFramePr>
          <p:cNvPr id="3076" name="Object 3"/>
          <p:cNvGraphicFramePr>
            <a:graphicFrameLocks noChangeAspect="1"/>
          </p:cNvGraphicFramePr>
          <p:nvPr/>
        </p:nvGraphicFramePr>
        <p:xfrm>
          <a:off x="2438400" y="5443538"/>
          <a:ext cx="7493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11" imgW="1002960" imgH="1473120" progId="Equation.DSMT4">
                  <p:embed/>
                </p:oleObj>
              </mc:Choice>
              <mc:Fallback>
                <p:oleObj name="Equation" r:id="rId11" imgW="1002960" imgH="14731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443538"/>
                        <a:ext cx="749300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4"/>
          <p:cNvGraphicFramePr>
            <a:graphicFrameLocks noChangeAspect="1"/>
          </p:cNvGraphicFramePr>
          <p:nvPr/>
        </p:nvGraphicFramePr>
        <p:xfrm>
          <a:off x="3810000" y="5443538"/>
          <a:ext cx="1719263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12" imgW="2286000" imgH="1473120" progId="Equation.DSMT4">
                  <p:embed/>
                </p:oleObj>
              </mc:Choice>
              <mc:Fallback>
                <p:oleObj name="Equation" r:id="rId12" imgW="2286000" imgH="14731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443538"/>
                        <a:ext cx="1719263" cy="110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TextBox 112"/>
          <p:cNvSpPr txBox="1">
            <a:spLocks noChangeArrowheads="1"/>
          </p:cNvSpPr>
          <p:nvPr/>
        </p:nvSpPr>
        <p:spPr bwMode="auto">
          <a:xfrm>
            <a:off x="3048000" y="5491163"/>
            <a:ext cx="8683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0">
                <a:latin typeface="Times New Roman" pitchFamily="18" charset="0"/>
              </a:rPr>
              <a:t>M</a:t>
            </a:r>
          </a:p>
        </p:txBody>
      </p:sp>
      <p:sp>
        <p:nvSpPr>
          <p:cNvPr id="3093" name="TextBox 114"/>
          <p:cNvSpPr txBox="1">
            <a:spLocks noChangeArrowheads="1"/>
          </p:cNvSpPr>
          <p:nvPr/>
        </p:nvSpPr>
        <p:spPr bwMode="auto">
          <a:xfrm>
            <a:off x="4005263" y="5638800"/>
            <a:ext cx="5254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Times New Roman" pitchFamily="18" charset="0"/>
              </a:rPr>
              <a:t>R</a:t>
            </a:r>
          </a:p>
        </p:txBody>
      </p:sp>
      <p:sp>
        <p:nvSpPr>
          <p:cNvPr id="3094" name="TextBox 115"/>
          <p:cNvSpPr txBox="1">
            <a:spLocks noChangeArrowheads="1"/>
          </p:cNvSpPr>
          <p:nvPr/>
        </p:nvSpPr>
        <p:spPr bwMode="auto">
          <a:xfrm>
            <a:off x="4538663" y="5638800"/>
            <a:ext cx="4968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Times New Roman" pitchFamily="18" charset="0"/>
              </a:rPr>
              <a:t>T</a:t>
            </a:r>
          </a:p>
        </p:txBody>
      </p:sp>
      <p:graphicFrame>
        <p:nvGraphicFramePr>
          <p:cNvPr id="3078" name="Object 13"/>
          <p:cNvGraphicFramePr>
            <a:graphicFrameLocks noChangeAspect="1"/>
          </p:cNvGraphicFramePr>
          <p:nvPr/>
        </p:nvGraphicFramePr>
        <p:xfrm>
          <a:off x="5943600" y="5443538"/>
          <a:ext cx="7493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14" imgW="1002960" imgH="1473120" progId="Equation.DSMT4">
                  <p:embed/>
                </p:oleObj>
              </mc:Choice>
              <mc:Fallback>
                <p:oleObj name="Equation" r:id="rId14" imgW="1002960" imgH="14731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443538"/>
                        <a:ext cx="749300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14"/>
          <p:cNvGraphicFramePr>
            <a:graphicFrameLocks noChangeAspect="1"/>
          </p:cNvGraphicFramePr>
          <p:nvPr/>
        </p:nvGraphicFramePr>
        <p:xfrm>
          <a:off x="7315200" y="5443538"/>
          <a:ext cx="1719263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15" imgW="2286000" imgH="1473120" progId="Equation.DSMT4">
                  <p:embed/>
                </p:oleObj>
              </mc:Choice>
              <mc:Fallback>
                <p:oleObj name="Equation" r:id="rId15" imgW="2286000" imgH="14731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443538"/>
                        <a:ext cx="1719263" cy="110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5" name="TextBox 119"/>
          <p:cNvSpPr txBox="1">
            <a:spLocks noChangeArrowheads="1"/>
          </p:cNvSpPr>
          <p:nvPr/>
        </p:nvSpPr>
        <p:spPr bwMode="auto">
          <a:xfrm>
            <a:off x="6553200" y="5491163"/>
            <a:ext cx="8683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0">
                <a:latin typeface="Times New Roman" pitchFamily="18" charset="0"/>
              </a:rPr>
              <a:t>M</a:t>
            </a:r>
          </a:p>
        </p:txBody>
      </p:sp>
      <p:sp>
        <p:nvSpPr>
          <p:cNvPr id="3096" name="TextBox 120"/>
          <p:cNvSpPr txBox="1">
            <a:spLocks noChangeArrowheads="1"/>
          </p:cNvSpPr>
          <p:nvPr/>
        </p:nvSpPr>
        <p:spPr bwMode="auto">
          <a:xfrm>
            <a:off x="7510463" y="5638800"/>
            <a:ext cx="4968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Times New Roman" pitchFamily="18" charset="0"/>
              </a:rPr>
              <a:t>T</a:t>
            </a:r>
          </a:p>
        </p:txBody>
      </p:sp>
      <p:sp>
        <p:nvSpPr>
          <p:cNvPr id="3097" name="TextBox 121"/>
          <p:cNvSpPr txBox="1">
            <a:spLocks noChangeArrowheads="1"/>
          </p:cNvSpPr>
          <p:nvPr/>
        </p:nvSpPr>
        <p:spPr bwMode="auto">
          <a:xfrm>
            <a:off x="8043863" y="5638800"/>
            <a:ext cx="5254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Times New Roman" pitchFamily="18" charset="0"/>
              </a:rPr>
              <a:t>R</a:t>
            </a:r>
          </a:p>
        </p:txBody>
      </p:sp>
      <p:pic>
        <p:nvPicPr>
          <p:cNvPr id="127" name="teapot-move-rot.avi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743200" y="28194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" name="teapot-rot-move.avi">
            <a:hlinkClick r:id="" action="ppaction://media"/>
          </p:cNvPr>
          <p:cNvPicPr>
            <a:picLocks noRot="1" noChangeAspect="1"/>
          </p:cNvPicPr>
          <p:nvPr>
            <a:videoFile r:link="rId3"/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248400" y="28194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8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8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6248400" cy="990600"/>
          </a:xfrm>
        </p:spPr>
        <p:txBody>
          <a:bodyPr/>
          <a:lstStyle/>
          <a:p>
            <a:r>
              <a:rPr lang="en-US" smtClean="0"/>
              <a:t>Viewing Transformation</a:t>
            </a:r>
          </a:p>
        </p:txBody>
      </p:sp>
      <p:grpSp>
        <p:nvGrpSpPr>
          <p:cNvPr id="4100" name="Group 17"/>
          <p:cNvGrpSpPr>
            <a:grpSpLocks/>
          </p:cNvGrpSpPr>
          <p:nvPr/>
        </p:nvGrpSpPr>
        <p:grpSpPr bwMode="auto">
          <a:xfrm>
            <a:off x="304800" y="1600200"/>
            <a:ext cx="4262438" cy="2286000"/>
            <a:chOff x="381000" y="1752600"/>
            <a:chExt cx="8382000" cy="4495800"/>
          </a:xfrm>
        </p:grpSpPr>
        <p:sp>
          <p:nvSpPr>
            <p:cNvPr id="4" name="UTurnArrow"/>
            <p:cNvSpPr>
              <a:spLocks noEditPoints="1" noChangeArrowheads="1"/>
            </p:cNvSpPr>
            <p:nvPr/>
          </p:nvSpPr>
          <p:spPr bwMode="auto">
            <a:xfrm rot="16200000" flipH="1">
              <a:off x="265368" y="3619721"/>
              <a:ext cx="2669380" cy="2438117"/>
            </a:xfrm>
            <a:custGeom>
              <a:avLst/>
              <a:gdLst>
                <a:gd name="G0" fmla="+- 0 0 0"/>
                <a:gd name="G1" fmla="+- 7765 0 0"/>
                <a:gd name="G2" fmla="*/ 7765 1 2"/>
                <a:gd name="G3" fmla="*/ 11416 1 2"/>
                <a:gd name="G4" fmla="+- 10800 G3 G2"/>
                <a:gd name="G5" fmla="+- 10800 G3 0"/>
                <a:gd name="G6" fmla="+- G5 G2 0"/>
                <a:gd name="G7" fmla="*/ G6 1 2"/>
                <a:gd name="G8" fmla="+- 11416 0 0"/>
                <a:gd name="G9" fmla="+- 21600 0 7765"/>
                <a:gd name="G10" fmla="+- 21600 0 11416"/>
                <a:gd name="G11" fmla="min G10 8691"/>
                <a:gd name="G12" fmla="+- 8845 0 0"/>
                <a:gd name="G13" fmla="+- 14883 0 5975"/>
                <a:gd name="G14" fmla="+- 14883 0 0"/>
                <a:gd name="G15" fmla="*/ 7765 5842 6110"/>
                <a:gd name="G16" fmla="+- 8845 1350 0"/>
                <a:gd name="G17" fmla="+- 8310 0 G15"/>
                <a:gd name="G18" fmla="*/ G17 G7 8310"/>
                <a:gd name="G19" fmla="+- 7765 G18 0"/>
                <a:gd name="G20" fmla="+- G4 0 G18"/>
                <a:gd name="T0" fmla="*/ 10196 w 21600"/>
                <a:gd name="T1" fmla="*/ 0 h 21600"/>
                <a:gd name="T2" fmla="*/ 3883 w 21600"/>
                <a:gd name="T3" fmla="*/ 21600 h 21600"/>
                <a:gd name="T4" fmla="*/ 11416 w 21600"/>
                <a:gd name="T5" fmla="*/ 8845 h 21600"/>
                <a:gd name="T6" fmla="*/ 16508 w 21600"/>
                <a:gd name="T7" fmla="*/ 14883 h 21600"/>
                <a:gd name="T8" fmla="*/ 21600 w 21600"/>
                <a:gd name="T9" fmla="*/ 8845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0 h 21600"/>
                <a:gd name="T17" fmla="*/ G1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6508" y="14883"/>
                  </a:moveTo>
                  <a:lnTo>
                    <a:pt x="21600" y="8845"/>
                  </a:lnTo>
                  <a:lnTo>
                    <a:pt x="20391" y="8845"/>
                  </a:lnTo>
                  <a:lnTo>
                    <a:pt x="20391" y="8310"/>
                  </a:lnTo>
                  <a:cubicBezTo>
                    <a:pt x="20391" y="3721"/>
                    <a:pt x="15827" y="0"/>
                    <a:pt x="10196" y="0"/>
                  </a:cubicBezTo>
                  <a:cubicBezTo>
                    <a:pt x="4565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7765" y="21600"/>
                  </a:lnTo>
                  <a:lnTo>
                    <a:pt x="7765" y="8310"/>
                  </a:lnTo>
                  <a:cubicBezTo>
                    <a:pt x="7765" y="7821"/>
                    <a:pt x="8252" y="7424"/>
                    <a:pt x="8852" y="7424"/>
                  </a:cubicBezTo>
                  <a:lnTo>
                    <a:pt x="11538" y="7424"/>
                  </a:lnTo>
                  <a:cubicBezTo>
                    <a:pt x="12138" y="7424"/>
                    <a:pt x="12625" y="7821"/>
                    <a:pt x="12625" y="8310"/>
                  </a:cubicBezTo>
                  <a:lnTo>
                    <a:pt x="12625" y="8845"/>
                  </a:lnTo>
                  <a:lnTo>
                    <a:pt x="11416" y="884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eaVert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</a:rPr>
                <a:t>Homogeneous Divide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1000" y="1752600"/>
              <a:ext cx="1142574" cy="1295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</a:rPr>
                <a:t>Model</a:t>
              </a:r>
              <a:br>
                <a:rPr lang="en-US" sz="900" dirty="0">
                  <a:latin typeface="+mn-lt"/>
                </a:rPr>
              </a:br>
              <a:r>
                <a:rPr lang="en-US" sz="900" dirty="0" err="1">
                  <a:latin typeface="+mn-lt"/>
                </a:rPr>
                <a:t>Coords</a:t>
              </a:r>
              <a:endParaRPr lang="en-US" sz="900" dirty="0">
                <a:latin typeface="+mn-lt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523574" y="1752600"/>
              <a:ext cx="1295543" cy="1295666"/>
            </a:xfrm>
            <a:prstGeom prst="rightArrow">
              <a:avLst>
                <a:gd name="adj1" fmla="val 75324"/>
                <a:gd name="adj2" fmla="val 25000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</a:rPr>
                <a:t>Model</a:t>
              </a:r>
              <a:br>
                <a:rPr lang="en-US" sz="900" dirty="0">
                  <a:latin typeface="+mn-lt"/>
                </a:rPr>
              </a:br>
              <a:r>
                <a:rPr lang="en-US" sz="900" dirty="0" err="1">
                  <a:latin typeface="+mn-lt"/>
                </a:rPr>
                <a:t>Xform</a:t>
              </a:r>
              <a:endParaRPr lang="en-US" sz="900" dirty="0">
                <a:latin typeface="+mn-lt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9117" y="1752600"/>
              <a:ext cx="1142574" cy="1295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900">
                  <a:latin typeface="+mn-lt"/>
                </a:rPr>
                <a:t>World</a:t>
              </a:r>
              <a:br>
                <a:rPr lang="en-US" sz="900">
                  <a:latin typeface="+mn-lt"/>
                </a:rPr>
              </a:br>
              <a:r>
                <a:rPr lang="en-US" sz="900">
                  <a:latin typeface="+mn-lt"/>
                </a:rPr>
                <a:t>Coords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3961691" y="1752600"/>
              <a:ext cx="1448509" cy="1295666"/>
            </a:xfrm>
            <a:prstGeom prst="rightArrow">
              <a:avLst>
                <a:gd name="adj1" fmla="val 75324"/>
                <a:gd name="adj2" fmla="val 2794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900">
                  <a:latin typeface="+mn-lt"/>
                </a:rPr>
                <a:t>Viewing</a:t>
              </a:r>
              <a:br>
                <a:rPr lang="en-US" sz="900">
                  <a:latin typeface="+mn-lt"/>
                </a:rPr>
              </a:br>
              <a:r>
                <a:rPr lang="en-US" sz="900">
                  <a:latin typeface="+mn-lt"/>
                </a:rPr>
                <a:t>Xform</a:t>
              </a: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819117" y="3354230"/>
              <a:ext cx="1676399" cy="129254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900">
                  <a:latin typeface="+mn-lt"/>
                </a:rPr>
                <a:t>Still</a:t>
              </a:r>
              <a:br>
                <a:rPr lang="en-US" sz="900">
                  <a:latin typeface="+mn-lt"/>
                </a:rPr>
              </a:br>
              <a:r>
                <a:rPr lang="en-US" sz="900">
                  <a:latin typeface="+mn-lt"/>
                </a:rPr>
                <a:t>Clip</a:t>
              </a:r>
              <a:br>
                <a:rPr lang="en-US" sz="900">
                  <a:latin typeface="+mn-lt"/>
                </a:rPr>
              </a:br>
              <a:r>
                <a:rPr lang="en-US" sz="900">
                  <a:latin typeface="+mn-lt"/>
                </a:rPr>
                <a:t>Coords.</a:t>
              </a:r>
            </a:p>
          </p:txBody>
        </p:sp>
        <p:sp>
          <p:nvSpPr>
            <p:cNvPr id="14" name="AutoShape 19"/>
            <p:cNvSpPr>
              <a:spLocks noChangeArrowheads="1"/>
            </p:cNvSpPr>
            <p:nvPr/>
          </p:nvSpPr>
          <p:spPr bwMode="auto">
            <a:xfrm flipH="1">
              <a:off x="4495516" y="3354230"/>
              <a:ext cx="1370466" cy="1292543"/>
            </a:xfrm>
            <a:prstGeom prst="rightArrow">
              <a:avLst>
                <a:gd name="adj1" fmla="val 75324"/>
                <a:gd name="adj2" fmla="val 2647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900">
                  <a:latin typeface="+mn-lt"/>
                </a:rPr>
                <a:t>Clipping</a:t>
              </a:r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2057401" y="4952736"/>
              <a:ext cx="1676399" cy="1295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900">
                  <a:latin typeface="+mn-lt"/>
                </a:rPr>
                <a:t>Window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900">
                  <a:latin typeface="+mn-lt"/>
                </a:rPr>
                <a:t>Coordinates</a:t>
              </a:r>
            </a:p>
          </p:txBody>
        </p:sp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3733800" y="4952736"/>
              <a:ext cx="1448509" cy="1295664"/>
            </a:xfrm>
            <a:prstGeom prst="rightArrow">
              <a:avLst>
                <a:gd name="adj1" fmla="val 84065"/>
                <a:gd name="adj2" fmla="val 28919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</a:rPr>
                <a:t>Window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</a:rPr>
                <a:t>to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</a:rPr>
                <a:t>Viewport</a:t>
              </a: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5182309" y="4952736"/>
              <a:ext cx="1676401" cy="1295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</a:rPr>
                <a:t>Viewport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</a:rPr>
                <a:t>Coordinates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5865981" y="3354230"/>
              <a:ext cx="1373586" cy="129254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</a:rPr>
                <a:t>Clip</a:t>
              </a:r>
              <a:br>
                <a:rPr lang="en-US" sz="900" dirty="0">
                  <a:latin typeface="+mn-lt"/>
                </a:rPr>
              </a:br>
              <a:r>
                <a:rPr lang="en-US" sz="900" dirty="0" err="1">
                  <a:latin typeface="+mn-lt"/>
                </a:rPr>
                <a:t>Coords</a:t>
              </a:r>
              <a:r>
                <a:rPr lang="en-US" sz="900" dirty="0">
                  <a:latin typeface="+mn-lt"/>
                </a:rPr>
                <a:t>.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5410200" y="1752600"/>
              <a:ext cx="1142574" cy="12956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900">
                  <a:latin typeface="+mn-lt"/>
                </a:rPr>
                <a:t>Viewing</a:t>
              </a:r>
              <a:br>
                <a:rPr lang="en-US" sz="900">
                  <a:latin typeface="+mn-lt"/>
                </a:rPr>
              </a:br>
              <a:r>
                <a:rPr lang="en-US" sz="900">
                  <a:latin typeface="+mn-lt"/>
                </a:rPr>
                <a:t>Coords</a:t>
              </a:r>
            </a:p>
          </p:txBody>
        </p:sp>
        <p:grpSp>
          <p:nvGrpSpPr>
            <p:cNvPr id="4172" name="Group 17"/>
            <p:cNvGrpSpPr>
              <a:grpSpLocks/>
            </p:cNvGrpSpPr>
            <p:nvPr/>
          </p:nvGrpSpPr>
          <p:grpSpPr bwMode="auto">
            <a:xfrm>
              <a:off x="6553200" y="1905000"/>
              <a:ext cx="2209800" cy="2667000"/>
              <a:chOff x="6324600" y="1905000"/>
              <a:chExt cx="2438400" cy="2667000"/>
            </a:xfrm>
          </p:grpSpPr>
          <p:sp>
            <p:nvSpPr>
              <p:cNvPr id="10" name="UTurnArrow"/>
              <p:cNvSpPr>
                <a:spLocks noEditPoints="1" noChangeArrowheads="1"/>
              </p:cNvSpPr>
              <p:nvPr/>
            </p:nvSpPr>
            <p:spPr bwMode="auto">
              <a:xfrm rot="5400000">
                <a:off x="6210435" y="2019278"/>
                <a:ext cx="2666259" cy="2438869"/>
              </a:xfrm>
              <a:custGeom>
                <a:avLst/>
                <a:gdLst>
                  <a:gd name="G0" fmla="+- 0 0 0"/>
                  <a:gd name="G1" fmla="+- 7765 0 0"/>
                  <a:gd name="G2" fmla="*/ 7765 1 2"/>
                  <a:gd name="G3" fmla="*/ 11416 1 2"/>
                  <a:gd name="G4" fmla="+- 10800 G3 G2"/>
                  <a:gd name="G5" fmla="+- 10800 G3 0"/>
                  <a:gd name="G6" fmla="+- G5 G2 0"/>
                  <a:gd name="G7" fmla="*/ G6 1 2"/>
                  <a:gd name="G8" fmla="+- 11416 0 0"/>
                  <a:gd name="G9" fmla="+- 21600 0 7765"/>
                  <a:gd name="G10" fmla="+- 21600 0 11416"/>
                  <a:gd name="G11" fmla="min G10 8691"/>
                  <a:gd name="G12" fmla="+- 8845 0 0"/>
                  <a:gd name="G13" fmla="+- 14883 0 5975"/>
                  <a:gd name="G14" fmla="+- 14883 0 0"/>
                  <a:gd name="G15" fmla="*/ 7765 5842 6110"/>
                  <a:gd name="G16" fmla="+- 8845 1350 0"/>
                  <a:gd name="G17" fmla="+- 8310 0 G15"/>
                  <a:gd name="G18" fmla="*/ G17 G7 8310"/>
                  <a:gd name="G19" fmla="+- 7765 G18 0"/>
                  <a:gd name="G20" fmla="+- G4 0 G18"/>
                  <a:gd name="T0" fmla="*/ 10196 w 21600"/>
                  <a:gd name="T1" fmla="*/ 0 h 21600"/>
                  <a:gd name="T2" fmla="*/ 3883 w 21600"/>
                  <a:gd name="T3" fmla="*/ 21600 h 21600"/>
                  <a:gd name="T4" fmla="*/ 11416 w 21600"/>
                  <a:gd name="T5" fmla="*/ 8845 h 21600"/>
                  <a:gd name="T6" fmla="*/ 16508 w 21600"/>
                  <a:gd name="T7" fmla="*/ 14883 h 21600"/>
                  <a:gd name="T8" fmla="*/ 21600 w 21600"/>
                  <a:gd name="T9" fmla="*/ 8845 h 21600"/>
                  <a:gd name="T10" fmla="*/ 17694720 60000 65536"/>
                  <a:gd name="T11" fmla="*/ 5898240 60000 65536"/>
                  <a:gd name="T12" fmla="*/ 5898240 60000 65536"/>
                  <a:gd name="T13" fmla="*/ 5898240 60000 65536"/>
                  <a:gd name="T14" fmla="*/ 0 60000 65536"/>
                  <a:gd name="T15" fmla="*/ 0 w 21600"/>
                  <a:gd name="T16" fmla="*/ 8310 h 21600"/>
                  <a:gd name="T17" fmla="*/ G1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16508" y="14883"/>
                    </a:moveTo>
                    <a:lnTo>
                      <a:pt x="21600" y="8845"/>
                    </a:lnTo>
                    <a:lnTo>
                      <a:pt x="20391" y="8845"/>
                    </a:lnTo>
                    <a:lnTo>
                      <a:pt x="20391" y="8310"/>
                    </a:lnTo>
                    <a:cubicBezTo>
                      <a:pt x="20391" y="3721"/>
                      <a:pt x="15827" y="0"/>
                      <a:pt x="10196" y="0"/>
                    </a:cubicBezTo>
                    <a:cubicBezTo>
                      <a:pt x="4565" y="0"/>
                      <a:pt x="0" y="3799"/>
                      <a:pt x="0" y="8485"/>
                    </a:cubicBezTo>
                    <a:lnTo>
                      <a:pt x="0" y="21600"/>
                    </a:lnTo>
                    <a:lnTo>
                      <a:pt x="7765" y="21600"/>
                    </a:lnTo>
                    <a:lnTo>
                      <a:pt x="7765" y="8310"/>
                    </a:lnTo>
                    <a:cubicBezTo>
                      <a:pt x="7765" y="7821"/>
                      <a:pt x="8252" y="7424"/>
                      <a:pt x="8852" y="7424"/>
                    </a:cubicBezTo>
                    <a:lnTo>
                      <a:pt x="11538" y="7424"/>
                    </a:lnTo>
                    <a:cubicBezTo>
                      <a:pt x="12138" y="7424"/>
                      <a:pt x="12625" y="7821"/>
                      <a:pt x="12625" y="8310"/>
                    </a:cubicBezTo>
                    <a:lnTo>
                      <a:pt x="12625" y="8845"/>
                    </a:lnTo>
                    <a:lnTo>
                      <a:pt x="11416" y="884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vert="eaVert" anchor="ctr"/>
              <a:lstStyle/>
              <a:p>
                <a:pPr fontAlgn="auto">
                  <a:spcAft>
                    <a:spcPts val="0"/>
                  </a:spcAft>
                  <a:defRPr/>
                </a:pPr>
                <a:endParaRPr lang="en-US" sz="900">
                  <a:latin typeface="+mn-lt"/>
                </a:endParaRPr>
              </a:p>
            </p:txBody>
          </p:sp>
          <p:sp>
            <p:nvSpPr>
              <p:cNvPr id="4174" name="Text Box 16"/>
              <p:cNvSpPr txBox="1">
                <a:spLocks noChangeArrowheads="1"/>
              </p:cNvSpPr>
              <p:nvPr/>
            </p:nvSpPr>
            <p:spPr bwMode="auto">
              <a:xfrm>
                <a:off x="6492767" y="2096870"/>
                <a:ext cx="1555675" cy="726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>
                    <a:latin typeface="Times New Roman" pitchFamily="18" charset="0"/>
                  </a:rPr>
                  <a:t>Perspective</a:t>
                </a:r>
                <a:br>
                  <a:rPr lang="en-US" sz="900">
                    <a:latin typeface="Times New Roman" pitchFamily="18" charset="0"/>
                  </a:rPr>
                </a:br>
                <a:r>
                  <a:rPr lang="en-US" sz="900">
                    <a:latin typeface="Times New Roman" pitchFamily="18" charset="0"/>
                  </a:rPr>
                  <a:t>Distortion</a:t>
                </a:r>
              </a:p>
            </p:txBody>
          </p:sp>
        </p:grpSp>
      </p:grp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349500" y="4724400"/>
          <a:ext cx="58039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4" imgW="5816520" imgH="1473120" progId="Equation.DSMT4">
                  <p:embed/>
                </p:oleObj>
              </mc:Choice>
              <mc:Fallback>
                <p:oleObj name="Equation" r:id="rId4" imgW="5816520" imgH="14731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4724400"/>
                        <a:ext cx="5803900" cy="147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01" name="Straight Arrow Connector 28"/>
          <p:cNvCxnSpPr>
            <a:cxnSpLocks noChangeShapeType="1"/>
          </p:cNvCxnSpPr>
          <p:nvPr/>
        </p:nvCxnSpPr>
        <p:spPr bwMode="auto">
          <a:xfrm rot="10800000" flipV="1">
            <a:off x="7239000" y="3579813"/>
            <a:ext cx="762000" cy="2301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" name="Straight Arrow Connector 26"/>
          <p:cNvCxnSpPr>
            <a:cxnSpLocks noChangeShapeType="1"/>
          </p:cNvCxnSpPr>
          <p:nvPr/>
        </p:nvCxnSpPr>
        <p:spPr bwMode="auto">
          <a:xfrm rot="16200000" flipV="1">
            <a:off x="7658894" y="3237706"/>
            <a:ext cx="685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3" name="Straight Arrow Connector 30"/>
          <p:cNvCxnSpPr>
            <a:cxnSpLocks noChangeShapeType="1"/>
          </p:cNvCxnSpPr>
          <p:nvPr/>
        </p:nvCxnSpPr>
        <p:spPr bwMode="auto">
          <a:xfrm>
            <a:off x="8001000" y="3581400"/>
            <a:ext cx="4572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4104" name="Group 50"/>
          <p:cNvGrpSpPr>
            <a:grpSpLocks/>
          </p:cNvGrpSpPr>
          <p:nvPr/>
        </p:nvGrpSpPr>
        <p:grpSpPr bwMode="auto">
          <a:xfrm>
            <a:off x="762000" y="4953000"/>
            <a:ext cx="1219200" cy="1068388"/>
            <a:chOff x="304800" y="4953000"/>
            <a:chExt cx="1143000" cy="1068388"/>
          </a:xfrm>
        </p:grpSpPr>
        <p:cxnSp>
          <p:nvCxnSpPr>
            <p:cNvPr id="4152" name="Straight Connector 32"/>
            <p:cNvCxnSpPr>
              <a:cxnSpLocks noChangeShapeType="1"/>
            </p:cNvCxnSpPr>
            <p:nvPr/>
          </p:nvCxnSpPr>
          <p:spPr bwMode="auto">
            <a:xfrm>
              <a:off x="304800" y="49530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53" name="Straight Connector 33"/>
            <p:cNvCxnSpPr>
              <a:cxnSpLocks noChangeShapeType="1"/>
            </p:cNvCxnSpPr>
            <p:nvPr/>
          </p:nvCxnSpPr>
          <p:spPr bwMode="auto">
            <a:xfrm>
              <a:off x="304800" y="51054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54" name="Straight Connector 34"/>
            <p:cNvCxnSpPr>
              <a:cxnSpLocks noChangeShapeType="1"/>
            </p:cNvCxnSpPr>
            <p:nvPr/>
          </p:nvCxnSpPr>
          <p:spPr bwMode="auto">
            <a:xfrm>
              <a:off x="304800" y="52578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55" name="Straight Connector 35"/>
            <p:cNvCxnSpPr>
              <a:cxnSpLocks noChangeShapeType="1"/>
            </p:cNvCxnSpPr>
            <p:nvPr/>
          </p:nvCxnSpPr>
          <p:spPr bwMode="auto">
            <a:xfrm>
              <a:off x="304800" y="54102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56" name="Straight Connector 36"/>
            <p:cNvCxnSpPr>
              <a:cxnSpLocks noChangeShapeType="1"/>
            </p:cNvCxnSpPr>
            <p:nvPr/>
          </p:nvCxnSpPr>
          <p:spPr bwMode="auto">
            <a:xfrm>
              <a:off x="304800" y="55626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57" name="Straight Connector 37"/>
            <p:cNvCxnSpPr>
              <a:cxnSpLocks noChangeShapeType="1"/>
            </p:cNvCxnSpPr>
            <p:nvPr/>
          </p:nvCxnSpPr>
          <p:spPr bwMode="auto">
            <a:xfrm>
              <a:off x="304800" y="57150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58" name="Straight Connector 38"/>
            <p:cNvCxnSpPr>
              <a:cxnSpLocks noChangeShapeType="1"/>
            </p:cNvCxnSpPr>
            <p:nvPr/>
          </p:nvCxnSpPr>
          <p:spPr bwMode="auto">
            <a:xfrm>
              <a:off x="304800" y="58674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59" name="Straight Connector 39"/>
            <p:cNvCxnSpPr>
              <a:cxnSpLocks noChangeShapeType="1"/>
            </p:cNvCxnSpPr>
            <p:nvPr/>
          </p:nvCxnSpPr>
          <p:spPr bwMode="auto">
            <a:xfrm>
              <a:off x="304800" y="60198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4105" name="Straight Connector 41"/>
          <p:cNvCxnSpPr>
            <a:cxnSpLocks noChangeShapeType="1"/>
          </p:cNvCxnSpPr>
          <p:nvPr/>
        </p:nvCxnSpPr>
        <p:spPr bwMode="auto">
          <a:xfrm rot="5400000">
            <a:off x="2278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06" name="Straight Connector 43"/>
          <p:cNvCxnSpPr>
            <a:cxnSpLocks noChangeShapeType="1"/>
          </p:cNvCxnSpPr>
          <p:nvPr/>
        </p:nvCxnSpPr>
        <p:spPr bwMode="auto">
          <a:xfrm rot="5400000">
            <a:off x="3802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07" name="Straight Connector 44"/>
          <p:cNvCxnSpPr>
            <a:cxnSpLocks noChangeShapeType="1"/>
          </p:cNvCxnSpPr>
          <p:nvPr/>
        </p:nvCxnSpPr>
        <p:spPr bwMode="auto">
          <a:xfrm rot="5400000">
            <a:off x="5326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08" name="Straight Connector 45"/>
          <p:cNvCxnSpPr>
            <a:cxnSpLocks noChangeShapeType="1"/>
          </p:cNvCxnSpPr>
          <p:nvPr/>
        </p:nvCxnSpPr>
        <p:spPr bwMode="auto">
          <a:xfrm rot="5400000">
            <a:off x="6850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09" name="Straight Connector 46"/>
          <p:cNvCxnSpPr>
            <a:cxnSpLocks noChangeShapeType="1"/>
          </p:cNvCxnSpPr>
          <p:nvPr/>
        </p:nvCxnSpPr>
        <p:spPr bwMode="auto">
          <a:xfrm rot="5400000">
            <a:off x="8374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10" name="Straight Connector 47"/>
          <p:cNvCxnSpPr>
            <a:cxnSpLocks noChangeShapeType="1"/>
          </p:cNvCxnSpPr>
          <p:nvPr/>
        </p:nvCxnSpPr>
        <p:spPr bwMode="auto">
          <a:xfrm rot="5400000">
            <a:off x="9898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11" name="Straight Connector 48"/>
          <p:cNvCxnSpPr>
            <a:cxnSpLocks noChangeShapeType="1"/>
          </p:cNvCxnSpPr>
          <p:nvPr/>
        </p:nvCxnSpPr>
        <p:spPr bwMode="auto">
          <a:xfrm rot="5400000">
            <a:off x="11422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12" name="Straight Connector 49"/>
          <p:cNvCxnSpPr>
            <a:cxnSpLocks noChangeShapeType="1"/>
          </p:cNvCxnSpPr>
          <p:nvPr/>
        </p:nvCxnSpPr>
        <p:spPr bwMode="auto">
          <a:xfrm rot="5400000">
            <a:off x="12946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Isosceles Triangle 51"/>
          <p:cNvSpPr/>
          <p:nvPr/>
        </p:nvSpPr>
        <p:spPr bwMode="auto">
          <a:xfrm>
            <a:off x="990600" y="5257800"/>
            <a:ext cx="533400" cy="609600"/>
          </a:xfrm>
          <a:prstGeom prst="triangle">
            <a:avLst>
              <a:gd name="adj" fmla="val 29428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1066800" y="5181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914400" y="57912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1524000" y="57912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grpSp>
        <p:nvGrpSpPr>
          <p:cNvPr id="4117" name="Group 75"/>
          <p:cNvGrpSpPr>
            <a:grpSpLocks/>
          </p:cNvGrpSpPr>
          <p:nvPr/>
        </p:nvGrpSpPr>
        <p:grpSpPr bwMode="auto">
          <a:xfrm flipH="1">
            <a:off x="5029200" y="3276600"/>
            <a:ext cx="685800" cy="341313"/>
            <a:chOff x="2976" y="2897"/>
            <a:chExt cx="702" cy="359"/>
          </a:xfrm>
        </p:grpSpPr>
        <p:sp>
          <p:nvSpPr>
            <p:cNvPr id="4130" name="Freeform 76"/>
            <p:cNvSpPr>
              <a:spLocks/>
            </p:cNvSpPr>
            <p:nvPr/>
          </p:nvSpPr>
          <p:spPr bwMode="auto">
            <a:xfrm>
              <a:off x="2982" y="2922"/>
              <a:ext cx="623" cy="334"/>
            </a:xfrm>
            <a:custGeom>
              <a:avLst/>
              <a:gdLst>
                <a:gd name="T0" fmla="*/ 264 w 1868"/>
                <a:gd name="T1" fmla="*/ 773 h 1001"/>
                <a:gd name="T2" fmla="*/ 0 w 1868"/>
                <a:gd name="T3" fmla="*/ 661 h 1001"/>
                <a:gd name="T4" fmla="*/ 0 w 1868"/>
                <a:gd name="T5" fmla="*/ 658 h 1001"/>
                <a:gd name="T6" fmla="*/ 3 w 1868"/>
                <a:gd name="T7" fmla="*/ 651 h 1001"/>
                <a:gd name="T8" fmla="*/ 8 w 1868"/>
                <a:gd name="T9" fmla="*/ 641 h 1001"/>
                <a:gd name="T10" fmla="*/ 13 w 1868"/>
                <a:gd name="T11" fmla="*/ 629 h 1001"/>
                <a:gd name="T12" fmla="*/ 16 w 1868"/>
                <a:gd name="T13" fmla="*/ 620 h 1001"/>
                <a:gd name="T14" fmla="*/ 18 w 1868"/>
                <a:gd name="T15" fmla="*/ 612 h 1001"/>
                <a:gd name="T16" fmla="*/ 21 w 1868"/>
                <a:gd name="T17" fmla="*/ 604 h 1001"/>
                <a:gd name="T18" fmla="*/ 23 w 1868"/>
                <a:gd name="T19" fmla="*/ 596 h 1001"/>
                <a:gd name="T20" fmla="*/ 25 w 1868"/>
                <a:gd name="T21" fmla="*/ 589 h 1001"/>
                <a:gd name="T22" fmla="*/ 27 w 1868"/>
                <a:gd name="T23" fmla="*/ 580 h 1001"/>
                <a:gd name="T24" fmla="*/ 27 w 1868"/>
                <a:gd name="T25" fmla="*/ 572 h 1001"/>
                <a:gd name="T26" fmla="*/ 28 w 1868"/>
                <a:gd name="T27" fmla="*/ 563 h 1001"/>
                <a:gd name="T28" fmla="*/ 30 w 1868"/>
                <a:gd name="T29" fmla="*/ 553 h 1001"/>
                <a:gd name="T30" fmla="*/ 38 w 1868"/>
                <a:gd name="T31" fmla="*/ 542 h 1001"/>
                <a:gd name="T32" fmla="*/ 51 w 1868"/>
                <a:gd name="T33" fmla="*/ 527 h 1001"/>
                <a:gd name="T34" fmla="*/ 59 w 1868"/>
                <a:gd name="T35" fmla="*/ 519 h 1001"/>
                <a:gd name="T36" fmla="*/ 69 w 1868"/>
                <a:gd name="T37" fmla="*/ 512 h 1001"/>
                <a:gd name="T38" fmla="*/ 77 w 1868"/>
                <a:gd name="T39" fmla="*/ 502 h 1001"/>
                <a:gd name="T40" fmla="*/ 89 w 1868"/>
                <a:gd name="T41" fmla="*/ 493 h 1001"/>
                <a:gd name="T42" fmla="*/ 99 w 1868"/>
                <a:gd name="T43" fmla="*/ 484 h 1001"/>
                <a:gd name="T44" fmla="*/ 111 w 1868"/>
                <a:gd name="T45" fmla="*/ 475 h 1001"/>
                <a:gd name="T46" fmla="*/ 123 w 1868"/>
                <a:gd name="T47" fmla="*/ 467 h 1001"/>
                <a:gd name="T48" fmla="*/ 135 w 1868"/>
                <a:gd name="T49" fmla="*/ 458 h 1001"/>
                <a:gd name="T50" fmla="*/ 148 w 1868"/>
                <a:gd name="T51" fmla="*/ 448 h 1001"/>
                <a:gd name="T52" fmla="*/ 161 w 1868"/>
                <a:gd name="T53" fmla="*/ 440 h 1001"/>
                <a:gd name="T54" fmla="*/ 173 w 1868"/>
                <a:gd name="T55" fmla="*/ 430 h 1001"/>
                <a:gd name="T56" fmla="*/ 185 w 1868"/>
                <a:gd name="T57" fmla="*/ 420 h 1001"/>
                <a:gd name="T58" fmla="*/ 198 w 1868"/>
                <a:gd name="T59" fmla="*/ 413 h 1001"/>
                <a:gd name="T60" fmla="*/ 210 w 1868"/>
                <a:gd name="T61" fmla="*/ 404 h 1001"/>
                <a:gd name="T62" fmla="*/ 222 w 1868"/>
                <a:gd name="T63" fmla="*/ 396 h 1001"/>
                <a:gd name="T64" fmla="*/ 233 w 1868"/>
                <a:gd name="T65" fmla="*/ 389 h 1001"/>
                <a:gd name="T66" fmla="*/ 243 w 1868"/>
                <a:gd name="T67" fmla="*/ 381 h 1001"/>
                <a:gd name="T68" fmla="*/ 254 w 1868"/>
                <a:gd name="T69" fmla="*/ 375 h 1001"/>
                <a:gd name="T70" fmla="*/ 263 w 1868"/>
                <a:gd name="T71" fmla="*/ 369 h 1001"/>
                <a:gd name="T72" fmla="*/ 271 w 1868"/>
                <a:gd name="T73" fmla="*/ 364 h 1001"/>
                <a:gd name="T74" fmla="*/ 284 w 1868"/>
                <a:gd name="T75" fmla="*/ 355 h 1001"/>
                <a:gd name="T76" fmla="*/ 293 w 1868"/>
                <a:gd name="T77" fmla="*/ 348 h 1001"/>
                <a:gd name="T78" fmla="*/ 297 w 1868"/>
                <a:gd name="T79" fmla="*/ 347 h 1001"/>
                <a:gd name="T80" fmla="*/ 1276 w 1868"/>
                <a:gd name="T81" fmla="*/ 79 h 1001"/>
                <a:gd name="T82" fmla="*/ 1658 w 1868"/>
                <a:gd name="T83" fmla="*/ 654 h 1001"/>
                <a:gd name="T84" fmla="*/ 1147 w 1868"/>
                <a:gd name="T85" fmla="*/ 934 h 1001"/>
                <a:gd name="T86" fmla="*/ 937 w 1868"/>
                <a:gd name="T87" fmla="*/ 1001 h 1001"/>
                <a:gd name="T88" fmla="*/ 485 w 1868"/>
                <a:gd name="T89" fmla="*/ 864 h 100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68"/>
                <a:gd name="T136" fmla="*/ 0 h 1001"/>
                <a:gd name="T137" fmla="*/ 1868 w 1868"/>
                <a:gd name="T138" fmla="*/ 1001 h 100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68" h="1001">
                  <a:moveTo>
                    <a:pt x="485" y="864"/>
                  </a:moveTo>
                  <a:lnTo>
                    <a:pt x="264" y="773"/>
                  </a:lnTo>
                  <a:lnTo>
                    <a:pt x="84" y="649"/>
                  </a:lnTo>
                  <a:lnTo>
                    <a:pt x="0" y="661"/>
                  </a:lnTo>
                  <a:lnTo>
                    <a:pt x="0" y="659"/>
                  </a:lnTo>
                  <a:lnTo>
                    <a:pt x="0" y="658"/>
                  </a:lnTo>
                  <a:lnTo>
                    <a:pt x="1" y="655"/>
                  </a:lnTo>
                  <a:lnTo>
                    <a:pt x="3" y="651"/>
                  </a:lnTo>
                  <a:lnTo>
                    <a:pt x="6" y="646"/>
                  </a:lnTo>
                  <a:lnTo>
                    <a:pt x="8" y="641"/>
                  </a:lnTo>
                  <a:lnTo>
                    <a:pt x="11" y="635"/>
                  </a:lnTo>
                  <a:lnTo>
                    <a:pt x="13" y="629"/>
                  </a:lnTo>
                  <a:lnTo>
                    <a:pt x="15" y="624"/>
                  </a:lnTo>
                  <a:lnTo>
                    <a:pt x="16" y="620"/>
                  </a:lnTo>
                  <a:lnTo>
                    <a:pt x="17" y="616"/>
                  </a:lnTo>
                  <a:lnTo>
                    <a:pt x="18" y="612"/>
                  </a:lnTo>
                  <a:lnTo>
                    <a:pt x="20" y="609"/>
                  </a:lnTo>
                  <a:lnTo>
                    <a:pt x="21" y="604"/>
                  </a:lnTo>
                  <a:lnTo>
                    <a:pt x="22" y="600"/>
                  </a:lnTo>
                  <a:lnTo>
                    <a:pt x="23" y="596"/>
                  </a:lnTo>
                  <a:lnTo>
                    <a:pt x="25" y="592"/>
                  </a:lnTo>
                  <a:lnTo>
                    <a:pt x="25" y="589"/>
                  </a:lnTo>
                  <a:lnTo>
                    <a:pt x="26" y="584"/>
                  </a:lnTo>
                  <a:lnTo>
                    <a:pt x="27" y="580"/>
                  </a:lnTo>
                  <a:lnTo>
                    <a:pt x="27" y="576"/>
                  </a:lnTo>
                  <a:lnTo>
                    <a:pt x="27" y="572"/>
                  </a:lnTo>
                  <a:lnTo>
                    <a:pt x="27" y="567"/>
                  </a:lnTo>
                  <a:lnTo>
                    <a:pt x="28" y="563"/>
                  </a:lnTo>
                  <a:lnTo>
                    <a:pt x="28" y="558"/>
                  </a:lnTo>
                  <a:lnTo>
                    <a:pt x="30" y="553"/>
                  </a:lnTo>
                  <a:lnTo>
                    <a:pt x="33" y="547"/>
                  </a:lnTo>
                  <a:lnTo>
                    <a:pt x="38" y="542"/>
                  </a:lnTo>
                  <a:lnTo>
                    <a:pt x="45" y="535"/>
                  </a:lnTo>
                  <a:lnTo>
                    <a:pt x="51" y="527"/>
                  </a:lnTo>
                  <a:lnTo>
                    <a:pt x="55" y="523"/>
                  </a:lnTo>
                  <a:lnTo>
                    <a:pt x="59" y="519"/>
                  </a:lnTo>
                  <a:lnTo>
                    <a:pt x="64" y="514"/>
                  </a:lnTo>
                  <a:lnTo>
                    <a:pt x="69" y="512"/>
                  </a:lnTo>
                  <a:lnTo>
                    <a:pt x="72" y="507"/>
                  </a:lnTo>
                  <a:lnTo>
                    <a:pt x="77" y="502"/>
                  </a:lnTo>
                  <a:lnTo>
                    <a:pt x="82" y="498"/>
                  </a:lnTo>
                  <a:lnTo>
                    <a:pt x="89" y="493"/>
                  </a:lnTo>
                  <a:lnTo>
                    <a:pt x="92" y="489"/>
                  </a:lnTo>
                  <a:lnTo>
                    <a:pt x="99" y="484"/>
                  </a:lnTo>
                  <a:lnTo>
                    <a:pt x="105" y="480"/>
                  </a:lnTo>
                  <a:lnTo>
                    <a:pt x="111" y="475"/>
                  </a:lnTo>
                  <a:lnTo>
                    <a:pt x="118" y="470"/>
                  </a:lnTo>
                  <a:lnTo>
                    <a:pt x="123" y="467"/>
                  </a:lnTo>
                  <a:lnTo>
                    <a:pt x="129" y="462"/>
                  </a:lnTo>
                  <a:lnTo>
                    <a:pt x="135" y="458"/>
                  </a:lnTo>
                  <a:lnTo>
                    <a:pt x="141" y="453"/>
                  </a:lnTo>
                  <a:lnTo>
                    <a:pt x="148" y="448"/>
                  </a:lnTo>
                  <a:lnTo>
                    <a:pt x="155" y="444"/>
                  </a:lnTo>
                  <a:lnTo>
                    <a:pt x="161" y="440"/>
                  </a:lnTo>
                  <a:lnTo>
                    <a:pt x="167" y="435"/>
                  </a:lnTo>
                  <a:lnTo>
                    <a:pt x="173" y="430"/>
                  </a:lnTo>
                  <a:lnTo>
                    <a:pt x="179" y="425"/>
                  </a:lnTo>
                  <a:lnTo>
                    <a:pt x="185" y="420"/>
                  </a:lnTo>
                  <a:lnTo>
                    <a:pt x="192" y="416"/>
                  </a:lnTo>
                  <a:lnTo>
                    <a:pt x="198" y="413"/>
                  </a:lnTo>
                  <a:lnTo>
                    <a:pt x="204" y="408"/>
                  </a:lnTo>
                  <a:lnTo>
                    <a:pt x="210" y="404"/>
                  </a:lnTo>
                  <a:lnTo>
                    <a:pt x="217" y="400"/>
                  </a:lnTo>
                  <a:lnTo>
                    <a:pt x="222" y="396"/>
                  </a:lnTo>
                  <a:lnTo>
                    <a:pt x="227" y="392"/>
                  </a:lnTo>
                  <a:lnTo>
                    <a:pt x="233" y="389"/>
                  </a:lnTo>
                  <a:lnTo>
                    <a:pt x="238" y="385"/>
                  </a:lnTo>
                  <a:lnTo>
                    <a:pt x="243" y="381"/>
                  </a:lnTo>
                  <a:lnTo>
                    <a:pt x="248" y="379"/>
                  </a:lnTo>
                  <a:lnTo>
                    <a:pt x="254" y="375"/>
                  </a:lnTo>
                  <a:lnTo>
                    <a:pt x="258" y="371"/>
                  </a:lnTo>
                  <a:lnTo>
                    <a:pt x="263" y="369"/>
                  </a:lnTo>
                  <a:lnTo>
                    <a:pt x="267" y="365"/>
                  </a:lnTo>
                  <a:lnTo>
                    <a:pt x="271" y="364"/>
                  </a:lnTo>
                  <a:lnTo>
                    <a:pt x="278" y="359"/>
                  </a:lnTo>
                  <a:lnTo>
                    <a:pt x="284" y="355"/>
                  </a:lnTo>
                  <a:lnTo>
                    <a:pt x="288" y="351"/>
                  </a:lnTo>
                  <a:lnTo>
                    <a:pt x="293" y="348"/>
                  </a:lnTo>
                  <a:lnTo>
                    <a:pt x="296" y="347"/>
                  </a:lnTo>
                  <a:lnTo>
                    <a:pt x="297" y="347"/>
                  </a:lnTo>
                  <a:lnTo>
                    <a:pt x="723" y="0"/>
                  </a:lnTo>
                  <a:lnTo>
                    <a:pt x="1276" y="79"/>
                  </a:lnTo>
                  <a:lnTo>
                    <a:pt x="1868" y="497"/>
                  </a:lnTo>
                  <a:lnTo>
                    <a:pt x="1658" y="654"/>
                  </a:lnTo>
                  <a:lnTo>
                    <a:pt x="1235" y="900"/>
                  </a:lnTo>
                  <a:lnTo>
                    <a:pt x="1147" y="934"/>
                  </a:lnTo>
                  <a:lnTo>
                    <a:pt x="1038" y="969"/>
                  </a:lnTo>
                  <a:lnTo>
                    <a:pt x="937" y="1001"/>
                  </a:lnTo>
                  <a:lnTo>
                    <a:pt x="485" y="8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31" name="Freeform 77"/>
            <p:cNvSpPr>
              <a:spLocks/>
            </p:cNvSpPr>
            <p:nvPr/>
          </p:nvSpPr>
          <p:spPr bwMode="auto">
            <a:xfrm>
              <a:off x="3107" y="2994"/>
              <a:ext cx="394" cy="165"/>
            </a:xfrm>
            <a:custGeom>
              <a:avLst/>
              <a:gdLst>
                <a:gd name="T0" fmla="*/ 22 w 1182"/>
                <a:gd name="T1" fmla="*/ 274 h 495"/>
                <a:gd name="T2" fmla="*/ 65 w 1182"/>
                <a:gd name="T3" fmla="*/ 245 h 495"/>
                <a:gd name="T4" fmla="*/ 92 w 1182"/>
                <a:gd name="T5" fmla="*/ 225 h 495"/>
                <a:gd name="T6" fmla="*/ 121 w 1182"/>
                <a:gd name="T7" fmla="*/ 202 h 495"/>
                <a:gd name="T8" fmla="*/ 149 w 1182"/>
                <a:gd name="T9" fmla="*/ 177 h 495"/>
                <a:gd name="T10" fmla="*/ 179 w 1182"/>
                <a:gd name="T11" fmla="*/ 142 h 495"/>
                <a:gd name="T12" fmla="*/ 198 w 1182"/>
                <a:gd name="T13" fmla="*/ 113 h 495"/>
                <a:gd name="T14" fmla="*/ 229 w 1182"/>
                <a:gd name="T15" fmla="*/ 70 h 495"/>
                <a:gd name="T16" fmla="*/ 266 w 1182"/>
                <a:gd name="T17" fmla="*/ 33 h 495"/>
                <a:gd name="T18" fmla="*/ 301 w 1182"/>
                <a:gd name="T19" fmla="*/ 8 h 495"/>
                <a:gd name="T20" fmla="*/ 320 w 1182"/>
                <a:gd name="T21" fmla="*/ 7 h 495"/>
                <a:gd name="T22" fmla="*/ 313 w 1182"/>
                <a:gd name="T23" fmla="*/ 43 h 495"/>
                <a:gd name="T24" fmla="*/ 311 w 1182"/>
                <a:gd name="T25" fmla="*/ 75 h 495"/>
                <a:gd name="T26" fmla="*/ 308 w 1182"/>
                <a:gd name="T27" fmla="*/ 109 h 495"/>
                <a:gd name="T28" fmla="*/ 308 w 1182"/>
                <a:gd name="T29" fmla="*/ 147 h 495"/>
                <a:gd name="T30" fmla="*/ 312 w 1182"/>
                <a:gd name="T31" fmla="*/ 184 h 495"/>
                <a:gd name="T32" fmla="*/ 318 w 1182"/>
                <a:gd name="T33" fmla="*/ 219 h 495"/>
                <a:gd name="T34" fmla="*/ 330 w 1182"/>
                <a:gd name="T35" fmla="*/ 251 h 495"/>
                <a:gd name="T36" fmla="*/ 359 w 1182"/>
                <a:gd name="T37" fmla="*/ 297 h 495"/>
                <a:gd name="T38" fmla="*/ 397 w 1182"/>
                <a:gd name="T39" fmla="*/ 333 h 495"/>
                <a:gd name="T40" fmla="*/ 435 w 1182"/>
                <a:gd name="T41" fmla="*/ 356 h 495"/>
                <a:gd name="T42" fmla="*/ 465 w 1182"/>
                <a:gd name="T43" fmla="*/ 369 h 495"/>
                <a:gd name="T44" fmla="*/ 492 w 1182"/>
                <a:gd name="T45" fmla="*/ 375 h 495"/>
                <a:gd name="T46" fmla="*/ 524 w 1182"/>
                <a:gd name="T47" fmla="*/ 379 h 495"/>
                <a:gd name="T48" fmla="*/ 556 w 1182"/>
                <a:gd name="T49" fmla="*/ 380 h 495"/>
                <a:gd name="T50" fmla="*/ 591 w 1182"/>
                <a:gd name="T51" fmla="*/ 377 h 495"/>
                <a:gd name="T52" fmla="*/ 630 w 1182"/>
                <a:gd name="T53" fmla="*/ 369 h 495"/>
                <a:gd name="T54" fmla="*/ 669 w 1182"/>
                <a:gd name="T55" fmla="*/ 356 h 495"/>
                <a:gd name="T56" fmla="*/ 706 w 1182"/>
                <a:gd name="T57" fmla="*/ 335 h 495"/>
                <a:gd name="T58" fmla="*/ 743 w 1182"/>
                <a:gd name="T59" fmla="*/ 305 h 495"/>
                <a:gd name="T60" fmla="*/ 775 w 1182"/>
                <a:gd name="T61" fmla="*/ 270 h 495"/>
                <a:gd name="T62" fmla="*/ 802 w 1182"/>
                <a:gd name="T63" fmla="*/ 235 h 495"/>
                <a:gd name="T64" fmla="*/ 824 w 1182"/>
                <a:gd name="T65" fmla="*/ 197 h 495"/>
                <a:gd name="T66" fmla="*/ 842 w 1182"/>
                <a:gd name="T67" fmla="*/ 162 h 495"/>
                <a:gd name="T68" fmla="*/ 854 w 1182"/>
                <a:gd name="T69" fmla="*/ 129 h 495"/>
                <a:gd name="T70" fmla="*/ 866 w 1182"/>
                <a:gd name="T71" fmla="*/ 98 h 495"/>
                <a:gd name="T72" fmla="*/ 877 w 1182"/>
                <a:gd name="T73" fmla="*/ 66 h 495"/>
                <a:gd name="T74" fmla="*/ 906 w 1182"/>
                <a:gd name="T75" fmla="*/ 31 h 495"/>
                <a:gd name="T76" fmla="*/ 935 w 1182"/>
                <a:gd name="T77" fmla="*/ 45 h 495"/>
                <a:gd name="T78" fmla="*/ 969 w 1182"/>
                <a:gd name="T79" fmla="*/ 62 h 495"/>
                <a:gd name="T80" fmla="*/ 1010 w 1182"/>
                <a:gd name="T81" fmla="*/ 85 h 495"/>
                <a:gd name="T82" fmla="*/ 1053 w 1182"/>
                <a:gd name="T83" fmla="*/ 109 h 495"/>
                <a:gd name="T84" fmla="*/ 1097 w 1182"/>
                <a:gd name="T85" fmla="*/ 135 h 495"/>
                <a:gd name="T86" fmla="*/ 1137 w 1182"/>
                <a:gd name="T87" fmla="*/ 162 h 495"/>
                <a:gd name="T88" fmla="*/ 1173 w 1182"/>
                <a:gd name="T89" fmla="*/ 189 h 495"/>
                <a:gd name="T90" fmla="*/ 1166 w 1182"/>
                <a:gd name="T91" fmla="*/ 209 h 495"/>
                <a:gd name="T92" fmla="*/ 1136 w 1182"/>
                <a:gd name="T93" fmla="*/ 237 h 495"/>
                <a:gd name="T94" fmla="*/ 1089 w 1182"/>
                <a:gd name="T95" fmla="*/ 272 h 495"/>
                <a:gd name="T96" fmla="*/ 1029 w 1182"/>
                <a:gd name="T97" fmla="*/ 315 h 495"/>
                <a:gd name="T98" fmla="*/ 957 w 1182"/>
                <a:gd name="T99" fmla="*/ 359 h 495"/>
                <a:gd name="T100" fmla="*/ 876 w 1182"/>
                <a:gd name="T101" fmla="*/ 403 h 495"/>
                <a:gd name="T102" fmla="*/ 784 w 1182"/>
                <a:gd name="T103" fmla="*/ 441 h 495"/>
                <a:gd name="T104" fmla="*/ 687 w 1182"/>
                <a:gd name="T105" fmla="*/ 472 h 495"/>
                <a:gd name="T106" fmla="*/ 583 w 1182"/>
                <a:gd name="T107" fmla="*/ 490 h 495"/>
                <a:gd name="T108" fmla="*/ 482 w 1182"/>
                <a:gd name="T109" fmla="*/ 495 h 495"/>
                <a:gd name="T110" fmla="*/ 387 w 1182"/>
                <a:gd name="T111" fmla="*/ 488 h 495"/>
                <a:gd name="T112" fmla="*/ 301 w 1182"/>
                <a:gd name="T113" fmla="*/ 473 h 495"/>
                <a:gd name="T114" fmla="*/ 223 w 1182"/>
                <a:gd name="T115" fmla="*/ 452 h 495"/>
                <a:gd name="T116" fmla="*/ 158 w 1182"/>
                <a:gd name="T117" fmla="*/ 429 h 495"/>
                <a:gd name="T118" fmla="*/ 104 w 1182"/>
                <a:gd name="T119" fmla="*/ 407 h 495"/>
                <a:gd name="T120" fmla="*/ 64 w 1182"/>
                <a:gd name="T121" fmla="*/ 387 h 495"/>
                <a:gd name="T122" fmla="*/ 36 w 1182"/>
                <a:gd name="T123" fmla="*/ 372 h 4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82"/>
                <a:gd name="T187" fmla="*/ 0 h 495"/>
                <a:gd name="T188" fmla="*/ 1182 w 1182"/>
                <a:gd name="T189" fmla="*/ 495 h 4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82" h="495">
                  <a:moveTo>
                    <a:pt x="0" y="287"/>
                  </a:moveTo>
                  <a:lnTo>
                    <a:pt x="1" y="286"/>
                  </a:lnTo>
                  <a:lnTo>
                    <a:pt x="6" y="284"/>
                  </a:lnTo>
                  <a:lnTo>
                    <a:pt x="8" y="281"/>
                  </a:lnTo>
                  <a:lnTo>
                    <a:pt x="12" y="279"/>
                  </a:lnTo>
                  <a:lnTo>
                    <a:pt x="17" y="276"/>
                  </a:lnTo>
                  <a:lnTo>
                    <a:pt x="22" y="274"/>
                  </a:lnTo>
                  <a:lnTo>
                    <a:pt x="27" y="270"/>
                  </a:lnTo>
                  <a:lnTo>
                    <a:pt x="33" y="266"/>
                  </a:lnTo>
                  <a:lnTo>
                    <a:pt x="40" y="262"/>
                  </a:lnTo>
                  <a:lnTo>
                    <a:pt x="47" y="257"/>
                  </a:lnTo>
                  <a:lnTo>
                    <a:pt x="54" y="252"/>
                  </a:lnTo>
                  <a:lnTo>
                    <a:pt x="61" y="247"/>
                  </a:lnTo>
                  <a:lnTo>
                    <a:pt x="65" y="245"/>
                  </a:lnTo>
                  <a:lnTo>
                    <a:pt x="69" y="242"/>
                  </a:lnTo>
                  <a:lnTo>
                    <a:pt x="74" y="240"/>
                  </a:lnTo>
                  <a:lnTo>
                    <a:pt x="77" y="238"/>
                  </a:lnTo>
                  <a:lnTo>
                    <a:pt x="81" y="235"/>
                  </a:lnTo>
                  <a:lnTo>
                    <a:pt x="85" y="231"/>
                  </a:lnTo>
                  <a:lnTo>
                    <a:pt x="89" y="228"/>
                  </a:lnTo>
                  <a:lnTo>
                    <a:pt x="92" y="225"/>
                  </a:lnTo>
                  <a:lnTo>
                    <a:pt x="96" y="222"/>
                  </a:lnTo>
                  <a:lnTo>
                    <a:pt x="101" y="218"/>
                  </a:lnTo>
                  <a:lnTo>
                    <a:pt x="105" y="216"/>
                  </a:lnTo>
                  <a:lnTo>
                    <a:pt x="109" y="213"/>
                  </a:lnTo>
                  <a:lnTo>
                    <a:pt x="113" y="208"/>
                  </a:lnTo>
                  <a:lnTo>
                    <a:pt x="118" y="206"/>
                  </a:lnTo>
                  <a:lnTo>
                    <a:pt x="121" y="202"/>
                  </a:lnTo>
                  <a:lnTo>
                    <a:pt x="125" y="198"/>
                  </a:lnTo>
                  <a:lnTo>
                    <a:pt x="129" y="194"/>
                  </a:lnTo>
                  <a:lnTo>
                    <a:pt x="134" y="192"/>
                  </a:lnTo>
                  <a:lnTo>
                    <a:pt x="138" y="187"/>
                  </a:lnTo>
                  <a:lnTo>
                    <a:pt x="141" y="184"/>
                  </a:lnTo>
                  <a:lnTo>
                    <a:pt x="145" y="181"/>
                  </a:lnTo>
                  <a:lnTo>
                    <a:pt x="149" y="177"/>
                  </a:lnTo>
                  <a:lnTo>
                    <a:pt x="153" y="173"/>
                  </a:lnTo>
                  <a:lnTo>
                    <a:pt x="157" y="169"/>
                  </a:lnTo>
                  <a:lnTo>
                    <a:pt x="163" y="162"/>
                  </a:lnTo>
                  <a:lnTo>
                    <a:pt x="170" y="154"/>
                  </a:lnTo>
                  <a:lnTo>
                    <a:pt x="174" y="150"/>
                  </a:lnTo>
                  <a:lnTo>
                    <a:pt x="177" y="145"/>
                  </a:lnTo>
                  <a:lnTo>
                    <a:pt x="179" y="142"/>
                  </a:lnTo>
                  <a:lnTo>
                    <a:pt x="183" y="138"/>
                  </a:lnTo>
                  <a:lnTo>
                    <a:pt x="185" y="134"/>
                  </a:lnTo>
                  <a:lnTo>
                    <a:pt x="189" y="129"/>
                  </a:lnTo>
                  <a:lnTo>
                    <a:pt x="192" y="125"/>
                  </a:lnTo>
                  <a:lnTo>
                    <a:pt x="194" y="121"/>
                  </a:lnTo>
                  <a:lnTo>
                    <a:pt x="197" y="118"/>
                  </a:lnTo>
                  <a:lnTo>
                    <a:pt x="198" y="113"/>
                  </a:lnTo>
                  <a:lnTo>
                    <a:pt x="200" y="109"/>
                  </a:lnTo>
                  <a:lnTo>
                    <a:pt x="203" y="104"/>
                  </a:lnTo>
                  <a:lnTo>
                    <a:pt x="208" y="96"/>
                  </a:lnTo>
                  <a:lnTo>
                    <a:pt x="213" y="90"/>
                  </a:lnTo>
                  <a:lnTo>
                    <a:pt x="218" y="82"/>
                  </a:lnTo>
                  <a:lnTo>
                    <a:pt x="224" y="76"/>
                  </a:lnTo>
                  <a:lnTo>
                    <a:pt x="229" y="70"/>
                  </a:lnTo>
                  <a:lnTo>
                    <a:pt x="234" y="64"/>
                  </a:lnTo>
                  <a:lnTo>
                    <a:pt x="239" y="57"/>
                  </a:lnTo>
                  <a:lnTo>
                    <a:pt x="246" y="52"/>
                  </a:lnTo>
                  <a:lnTo>
                    <a:pt x="251" y="47"/>
                  </a:lnTo>
                  <a:lnTo>
                    <a:pt x="256" y="42"/>
                  </a:lnTo>
                  <a:lnTo>
                    <a:pt x="261" y="37"/>
                  </a:lnTo>
                  <a:lnTo>
                    <a:pt x="266" y="33"/>
                  </a:lnTo>
                  <a:lnTo>
                    <a:pt x="271" y="30"/>
                  </a:lnTo>
                  <a:lnTo>
                    <a:pt x="276" y="26"/>
                  </a:lnTo>
                  <a:lnTo>
                    <a:pt x="281" y="22"/>
                  </a:lnTo>
                  <a:lnTo>
                    <a:pt x="285" y="20"/>
                  </a:lnTo>
                  <a:lnTo>
                    <a:pt x="290" y="16"/>
                  </a:lnTo>
                  <a:lnTo>
                    <a:pt x="293" y="13"/>
                  </a:lnTo>
                  <a:lnTo>
                    <a:pt x="301" y="8"/>
                  </a:lnTo>
                  <a:lnTo>
                    <a:pt x="308" y="6"/>
                  </a:lnTo>
                  <a:lnTo>
                    <a:pt x="313" y="2"/>
                  </a:lnTo>
                  <a:lnTo>
                    <a:pt x="318" y="1"/>
                  </a:lnTo>
                  <a:lnTo>
                    <a:pt x="320" y="0"/>
                  </a:lnTo>
                  <a:lnTo>
                    <a:pt x="321" y="0"/>
                  </a:lnTo>
                  <a:lnTo>
                    <a:pt x="321" y="1"/>
                  </a:lnTo>
                  <a:lnTo>
                    <a:pt x="320" y="7"/>
                  </a:lnTo>
                  <a:lnTo>
                    <a:pt x="318" y="10"/>
                  </a:lnTo>
                  <a:lnTo>
                    <a:pt x="318" y="15"/>
                  </a:lnTo>
                  <a:lnTo>
                    <a:pt x="317" y="21"/>
                  </a:lnTo>
                  <a:lnTo>
                    <a:pt x="317" y="27"/>
                  </a:lnTo>
                  <a:lnTo>
                    <a:pt x="315" y="33"/>
                  </a:lnTo>
                  <a:lnTo>
                    <a:pt x="315" y="41"/>
                  </a:lnTo>
                  <a:lnTo>
                    <a:pt x="313" y="43"/>
                  </a:lnTo>
                  <a:lnTo>
                    <a:pt x="313" y="49"/>
                  </a:lnTo>
                  <a:lnTo>
                    <a:pt x="313" y="52"/>
                  </a:lnTo>
                  <a:lnTo>
                    <a:pt x="313" y="57"/>
                  </a:lnTo>
                  <a:lnTo>
                    <a:pt x="312" y="61"/>
                  </a:lnTo>
                  <a:lnTo>
                    <a:pt x="312" y="65"/>
                  </a:lnTo>
                  <a:lnTo>
                    <a:pt x="311" y="70"/>
                  </a:lnTo>
                  <a:lnTo>
                    <a:pt x="311" y="75"/>
                  </a:lnTo>
                  <a:lnTo>
                    <a:pt x="310" y="80"/>
                  </a:lnTo>
                  <a:lnTo>
                    <a:pt x="310" y="85"/>
                  </a:lnTo>
                  <a:lnTo>
                    <a:pt x="310" y="90"/>
                  </a:lnTo>
                  <a:lnTo>
                    <a:pt x="310" y="95"/>
                  </a:lnTo>
                  <a:lnTo>
                    <a:pt x="310" y="100"/>
                  </a:lnTo>
                  <a:lnTo>
                    <a:pt x="310" y="105"/>
                  </a:lnTo>
                  <a:lnTo>
                    <a:pt x="308" y="109"/>
                  </a:lnTo>
                  <a:lnTo>
                    <a:pt x="308" y="115"/>
                  </a:lnTo>
                  <a:lnTo>
                    <a:pt x="308" y="120"/>
                  </a:lnTo>
                  <a:lnTo>
                    <a:pt x="308" y="125"/>
                  </a:lnTo>
                  <a:lnTo>
                    <a:pt x="308" y="130"/>
                  </a:lnTo>
                  <a:lnTo>
                    <a:pt x="308" y="137"/>
                  </a:lnTo>
                  <a:lnTo>
                    <a:pt x="308" y="142"/>
                  </a:lnTo>
                  <a:lnTo>
                    <a:pt x="308" y="147"/>
                  </a:lnTo>
                  <a:lnTo>
                    <a:pt x="308" y="152"/>
                  </a:lnTo>
                  <a:lnTo>
                    <a:pt x="310" y="158"/>
                  </a:lnTo>
                  <a:lnTo>
                    <a:pt x="310" y="163"/>
                  </a:lnTo>
                  <a:lnTo>
                    <a:pt x="310" y="168"/>
                  </a:lnTo>
                  <a:lnTo>
                    <a:pt x="311" y="174"/>
                  </a:lnTo>
                  <a:lnTo>
                    <a:pt x="312" y="179"/>
                  </a:lnTo>
                  <a:lnTo>
                    <a:pt x="312" y="184"/>
                  </a:lnTo>
                  <a:lnTo>
                    <a:pt x="312" y="189"/>
                  </a:lnTo>
                  <a:lnTo>
                    <a:pt x="313" y="194"/>
                  </a:lnTo>
                  <a:lnTo>
                    <a:pt x="313" y="199"/>
                  </a:lnTo>
                  <a:lnTo>
                    <a:pt x="315" y="204"/>
                  </a:lnTo>
                  <a:lnTo>
                    <a:pt x="316" y="209"/>
                  </a:lnTo>
                  <a:lnTo>
                    <a:pt x="317" y="214"/>
                  </a:lnTo>
                  <a:lnTo>
                    <a:pt x="318" y="219"/>
                  </a:lnTo>
                  <a:lnTo>
                    <a:pt x="318" y="225"/>
                  </a:lnTo>
                  <a:lnTo>
                    <a:pt x="320" y="230"/>
                  </a:lnTo>
                  <a:lnTo>
                    <a:pt x="321" y="233"/>
                  </a:lnTo>
                  <a:lnTo>
                    <a:pt x="323" y="238"/>
                  </a:lnTo>
                  <a:lnTo>
                    <a:pt x="325" y="242"/>
                  </a:lnTo>
                  <a:lnTo>
                    <a:pt x="327" y="247"/>
                  </a:lnTo>
                  <a:lnTo>
                    <a:pt x="330" y="251"/>
                  </a:lnTo>
                  <a:lnTo>
                    <a:pt x="331" y="256"/>
                  </a:lnTo>
                  <a:lnTo>
                    <a:pt x="335" y="263"/>
                  </a:lnTo>
                  <a:lnTo>
                    <a:pt x="339" y="271"/>
                  </a:lnTo>
                  <a:lnTo>
                    <a:pt x="344" y="279"/>
                  </a:lnTo>
                  <a:lnTo>
                    <a:pt x="349" y="285"/>
                  </a:lnTo>
                  <a:lnTo>
                    <a:pt x="354" y="291"/>
                  </a:lnTo>
                  <a:lnTo>
                    <a:pt x="359" y="297"/>
                  </a:lnTo>
                  <a:lnTo>
                    <a:pt x="364" y="302"/>
                  </a:lnTo>
                  <a:lnTo>
                    <a:pt x="370" y="309"/>
                  </a:lnTo>
                  <a:lnTo>
                    <a:pt x="375" y="314"/>
                  </a:lnTo>
                  <a:lnTo>
                    <a:pt x="381" y="319"/>
                  </a:lnTo>
                  <a:lnTo>
                    <a:pt x="386" y="324"/>
                  </a:lnTo>
                  <a:lnTo>
                    <a:pt x="392" y="329"/>
                  </a:lnTo>
                  <a:lnTo>
                    <a:pt x="397" y="333"/>
                  </a:lnTo>
                  <a:lnTo>
                    <a:pt x="404" y="336"/>
                  </a:lnTo>
                  <a:lnTo>
                    <a:pt x="409" y="340"/>
                  </a:lnTo>
                  <a:lnTo>
                    <a:pt x="415" y="345"/>
                  </a:lnTo>
                  <a:lnTo>
                    <a:pt x="420" y="348"/>
                  </a:lnTo>
                  <a:lnTo>
                    <a:pt x="425" y="350"/>
                  </a:lnTo>
                  <a:lnTo>
                    <a:pt x="430" y="353"/>
                  </a:lnTo>
                  <a:lnTo>
                    <a:pt x="435" y="356"/>
                  </a:lnTo>
                  <a:lnTo>
                    <a:pt x="439" y="358"/>
                  </a:lnTo>
                  <a:lnTo>
                    <a:pt x="443" y="360"/>
                  </a:lnTo>
                  <a:lnTo>
                    <a:pt x="448" y="362"/>
                  </a:lnTo>
                  <a:lnTo>
                    <a:pt x="451" y="364"/>
                  </a:lnTo>
                  <a:lnTo>
                    <a:pt x="458" y="367"/>
                  </a:lnTo>
                  <a:lnTo>
                    <a:pt x="463" y="368"/>
                  </a:lnTo>
                  <a:lnTo>
                    <a:pt x="465" y="369"/>
                  </a:lnTo>
                  <a:lnTo>
                    <a:pt x="467" y="370"/>
                  </a:lnTo>
                  <a:lnTo>
                    <a:pt x="469" y="370"/>
                  </a:lnTo>
                  <a:lnTo>
                    <a:pt x="474" y="372"/>
                  </a:lnTo>
                  <a:lnTo>
                    <a:pt x="477" y="372"/>
                  </a:lnTo>
                  <a:lnTo>
                    <a:pt x="482" y="373"/>
                  </a:lnTo>
                  <a:lnTo>
                    <a:pt x="485" y="374"/>
                  </a:lnTo>
                  <a:lnTo>
                    <a:pt x="492" y="375"/>
                  </a:lnTo>
                  <a:lnTo>
                    <a:pt x="498" y="375"/>
                  </a:lnTo>
                  <a:lnTo>
                    <a:pt x="504" y="377"/>
                  </a:lnTo>
                  <a:lnTo>
                    <a:pt x="508" y="377"/>
                  </a:lnTo>
                  <a:lnTo>
                    <a:pt x="512" y="378"/>
                  </a:lnTo>
                  <a:lnTo>
                    <a:pt x="515" y="378"/>
                  </a:lnTo>
                  <a:lnTo>
                    <a:pt x="520" y="379"/>
                  </a:lnTo>
                  <a:lnTo>
                    <a:pt x="524" y="379"/>
                  </a:lnTo>
                  <a:lnTo>
                    <a:pt x="528" y="379"/>
                  </a:lnTo>
                  <a:lnTo>
                    <a:pt x="532" y="379"/>
                  </a:lnTo>
                  <a:lnTo>
                    <a:pt x="537" y="379"/>
                  </a:lnTo>
                  <a:lnTo>
                    <a:pt x="542" y="379"/>
                  </a:lnTo>
                  <a:lnTo>
                    <a:pt x="546" y="379"/>
                  </a:lnTo>
                  <a:lnTo>
                    <a:pt x="551" y="379"/>
                  </a:lnTo>
                  <a:lnTo>
                    <a:pt x="556" y="380"/>
                  </a:lnTo>
                  <a:lnTo>
                    <a:pt x="561" y="379"/>
                  </a:lnTo>
                  <a:lnTo>
                    <a:pt x="566" y="379"/>
                  </a:lnTo>
                  <a:lnTo>
                    <a:pt x="571" y="379"/>
                  </a:lnTo>
                  <a:lnTo>
                    <a:pt x="576" y="379"/>
                  </a:lnTo>
                  <a:lnTo>
                    <a:pt x="581" y="378"/>
                  </a:lnTo>
                  <a:lnTo>
                    <a:pt x="586" y="378"/>
                  </a:lnTo>
                  <a:lnTo>
                    <a:pt x="591" y="377"/>
                  </a:lnTo>
                  <a:lnTo>
                    <a:pt x="597" y="377"/>
                  </a:lnTo>
                  <a:lnTo>
                    <a:pt x="602" y="375"/>
                  </a:lnTo>
                  <a:lnTo>
                    <a:pt x="607" y="374"/>
                  </a:lnTo>
                  <a:lnTo>
                    <a:pt x="613" y="373"/>
                  </a:lnTo>
                  <a:lnTo>
                    <a:pt x="618" y="373"/>
                  </a:lnTo>
                  <a:lnTo>
                    <a:pt x="623" y="372"/>
                  </a:lnTo>
                  <a:lnTo>
                    <a:pt x="630" y="369"/>
                  </a:lnTo>
                  <a:lnTo>
                    <a:pt x="635" y="368"/>
                  </a:lnTo>
                  <a:lnTo>
                    <a:pt x="641" y="368"/>
                  </a:lnTo>
                  <a:lnTo>
                    <a:pt x="646" y="365"/>
                  </a:lnTo>
                  <a:lnTo>
                    <a:pt x="652" y="363"/>
                  </a:lnTo>
                  <a:lnTo>
                    <a:pt x="657" y="362"/>
                  </a:lnTo>
                  <a:lnTo>
                    <a:pt x="664" y="359"/>
                  </a:lnTo>
                  <a:lnTo>
                    <a:pt x="669" y="356"/>
                  </a:lnTo>
                  <a:lnTo>
                    <a:pt x="675" y="354"/>
                  </a:lnTo>
                  <a:lnTo>
                    <a:pt x="679" y="351"/>
                  </a:lnTo>
                  <a:lnTo>
                    <a:pt x="686" y="349"/>
                  </a:lnTo>
                  <a:lnTo>
                    <a:pt x="690" y="345"/>
                  </a:lnTo>
                  <a:lnTo>
                    <a:pt x="696" y="341"/>
                  </a:lnTo>
                  <a:lnTo>
                    <a:pt x="701" y="339"/>
                  </a:lnTo>
                  <a:lnTo>
                    <a:pt x="706" y="335"/>
                  </a:lnTo>
                  <a:lnTo>
                    <a:pt x="711" y="331"/>
                  </a:lnTo>
                  <a:lnTo>
                    <a:pt x="718" y="328"/>
                  </a:lnTo>
                  <a:lnTo>
                    <a:pt x="723" y="324"/>
                  </a:lnTo>
                  <a:lnTo>
                    <a:pt x="729" y="320"/>
                  </a:lnTo>
                  <a:lnTo>
                    <a:pt x="733" y="315"/>
                  </a:lnTo>
                  <a:lnTo>
                    <a:pt x="738" y="310"/>
                  </a:lnTo>
                  <a:lnTo>
                    <a:pt x="743" y="305"/>
                  </a:lnTo>
                  <a:lnTo>
                    <a:pt x="748" y="301"/>
                  </a:lnTo>
                  <a:lnTo>
                    <a:pt x="751" y="295"/>
                  </a:lnTo>
                  <a:lnTo>
                    <a:pt x="756" y="291"/>
                  </a:lnTo>
                  <a:lnTo>
                    <a:pt x="761" y="285"/>
                  </a:lnTo>
                  <a:lnTo>
                    <a:pt x="767" y="281"/>
                  </a:lnTo>
                  <a:lnTo>
                    <a:pt x="770" y="275"/>
                  </a:lnTo>
                  <a:lnTo>
                    <a:pt x="775" y="270"/>
                  </a:lnTo>
                  <a:lnTo>
                    <a:pt x="779" y="265"/>
                  </a:lnTo>
                  <a:lnTo>
                    <a:pt x="783" y="261"/>
                  </a:lnTo>
                  <a:lnTo>
                    <a:pt x="787" y="255"/>
                  </a:lnTo>
                  <a:lnTo>
                    <a:pt x="792" y="250"/>
                  </a:lnTo>
                  <a:lnTo>
                    <a:pt x="794" y="245"/>
                  </a:lnTo>
                  <a:lnTo>
                    <a:pt x="799" y="240"/>
                  </a:lnTo>
                  <a:lnTo>
                    <a:pt x="802" y="235"/>
                  </a:lnTo>
                  <a:lnTo>
                    <a:pt x="805" y="228"/>
                  </a:lnTo>
                  <a:lnTo>
                    <a:pt x="808" y="223"/>
                  </a:lnTo>
                  <a:lnTo>
                    <a:pt x="812" y="218"/>
                  </a:lnTo>
                  <a:lnTo>
                    <a:pt x="814" y="212"/>
                  </a:lnTo>
                  <a:lnTo>
                    <a:pt x="818" y="207"/>
                  </a:lnTo>
                  <a:lnTo>
                    <a:pt x="820" y="202"/>
                  </a:lnTo>
                  <a:lnTo>
                    <a:pt x="824" y="197"/>
                  </a:lnTo>
                  <a:lnTo>
                    <a:pt x="827" y="192"/>
                  </a:lnTo>
                  <a:lnTo>
                    <a:pt x="829" y="187"/>
                  </a:lnTo>
                  <a:lnTo>
                    <a:pt x="832" y="181"/>
                  </a:lnTo>
                  <a:lnTo>
                    <a:pt x="834" y="175"/>
                  </a:lnTo>
                  <a:lnTo>
                    <a:pt x="837" y="170"/>
                  </a:lnTo>
                  <a:lnTo>
                    <a:pt x="839" y="165"/>
                  </a:lnTo>
                  <a:lnTo>
                    <a:pt x="842" y="162"/>
                  </a:lnTo>
                  <a:lnTo>
                    <a:pt x="844" y="157"/>
                  </a:lnTo>
                  <a:lnTo>
                    <a:pt x="846" y="152"/>
                  </a:lnTo>
                  <a:lnTo>
                    <a:pt x="848" y="147"/>
                  </a:lnTo>
                  <a:lnTo>
                    <a:pt x="849" y="142"/>
                  </a:lnTo>
                  <a:lnTo>
                    <a:pt x="852" y="138"/>
                  </a:lnTo>
                  <a:lnTo>
                    <a:pt x="853" y="134"/>
                  </a:lnTo>
                  <a:lnTo>
                    <a:pt x="854" y="129"/>
                  </a:lnTo>
                  <a:lnTo>
                    <a:pt x="856" y="125"/>
                  </a:lnTo>
                  <a:lnTo>
                    <a:pt x="858" y="120"/>
                  </a:lnTo>
                  <a:lnTo>
                    <a:pt x="859" y="116"/>
                  </a:lnTo>
                  <a:lnTo>
                    <a:pt x="861" y="113"/>
                  </a:lnTo>
                  <a:lnTo>
                    <a:pt x="862" y="109"/>
                  </a:lnTo>
                  <a:lnTo>
                    <a:pt x="863" y="105"/>
                  </a:lnTo>
                  <a:lnTo>
                    <a:pt x="866" y="98"/>
                  </a:lnTo>
                  <a:lnTo>
                    <a:pt x="868" y="93"/>
                  </a:lnTo>
                  <a:lnTo>
                    <a:pt x="871" y="86"/>
                  </a:lnTo>
                  <a:lnTo>
                    <a:pt x="872" y="81"/>
                  </a:lnTo>
                  <a:lnTo>
                    <a:pt x="873" y="76"/>
                  </a:lnTo>
                  <a:lnTo>
                    <a:pt x="874" y="72"/>
                  </a:lnTo>
                  <a:lnTo>
                    <a:pt x="876" y="67"/>
                  </a:lnTo>
                  <a:lnTo>
                    <a:pt x="877" y="66"/>
                  </a:lnTo>
                  <a:lnTo>
                    <a:pt x="884" y="21"/>
                  </a:lnTo>
                  <a:lnTo>
                    <a:pt x="887" y="22"/>
                  </a:lnTo>
                  <a:lnTo>
                    <a:pt x="888" y="23"/>
                  </a:lnTo>
                  <a:lnTo>
                    <a:pt x="893" y="25"/>
                  </a:lnTo>
                  <a:lnTo>
                    <a:pt x="897" y="27"/>
                  </a:lnTo>
                  <a:lnTo>
                    <a:pt x="903" y="30"/>
                  </a:lnTo>
                  <a:lnTo>
                    <a:pt x="906" y="31"/>
                  </a:lnTo>
                  <a:lnTo>
                    <a:pt x="910" y="32"/>
                  </a:lnTo>
                  <a:lnTo>
                    <a:pt x="913" y="35"/>
                  </a:lnTo>
                  <a:lnTo>
                    <a:pt x="917" y="37"/>
                  </a:lnTo>
                  <a:lnTo>
                    <a:pt x="921" y="38"/>
                  </a:lnTo>
                  <a:lnTo>
                    <a:pt x="925" y="41"/>
                  </a:lnTo>
                  <a:lnTo>
                    <a:pt x="930" y="42"/>
                  </a:lnTo>
                  <a:lnTo>
                    <a:pt x="935" y="45"/>
                  </a:lnTo>
                  <a:lnTo>
                    <a:pt x="938" y="47"/>
                  </a:lnTo>
                  <a:lnTo>
                    <a:pt x="943" y="49"/>
                  </a:lnTo>
                  <a:lnTo>
                    <a:pt x="949" y="52"/>
                  </a:lnTo>
                  <a:lnTo>
                    <a:pt x="954" y="55"/>
                  </a:lnTo>
                  <a:lnTo>
                    <a:pt x="959" y="57"/>
                  </a:lnTo>
                  <a:lnTo>
                    <a:pt x="965" y="60"/>
                  </a:lnTo>
                  <a:lnTo>
                    <a:pt x="969" y="62"/>
                  </a:lnTo>
                  <a:lnTo>
                    <a:pt x="975" y="66"/>
                  </a:lnTo>
                  <a:lnTo>
                    <a:pt x="980" y="69"/>
                  </a:lnTo>
                  <a:lnTo>
                    <a:pt x="986" y="72"/>
                  </a:lnTo>
                  <a:lnTo>
                    <a:pt x="992" y="75"/>
                  </a:lnTo>
                  <a:lnTo>
                    <a:pt x="999" y="79"/>
                  </a:lnTo>
                  <a:lnTo>
                    <a:pt x="1005" y="81"/>
                  </a:lnTo>
                  <a:lnTo>
                    <a:pt x="1010" y="85"/>
                  </a:lnTo>
                  <a:lnTo>
                    <a:pt x="1016" y="87"/>
                  </a:lnTo>
                  <a:lnTo>
                    <a:pt x="1023" y="91"/>
                  </a:lnTo>
                  <a:lnTo>
                    <a:pt x="1028" y="95"/>
                  </a:lnTo>
                  <a:lnTo>
                    <a:pt x="1034" y="98"/>
                  </a:lnTo>
                  <a:lnTo>
                    <a:pt x="1040" y="101"/>
                  </a:lnTo>
                  <a:lnTo>
                    <a:pt x="1046" y="106"/>
                  </a:lnTo>
                  <a:lnTo>
                    <a:pt x="1053" y="109"/>
                  </a:lnTo>
                  <a:lnTo>
                    <a:pt x="1059" y="113"/>
                  </a:lnTo>
                  <a:lnTo>
                    <a:pt x="1065" y="116"/>
                  </a:lnTo>
                  <a:lnTo>
                    <a:pt x="1072" y="120"/>
                  </a:lnTo>
                  <a:lnTo>
                    <a:pt x="1078" y="124"/>
                  </a:lnTo>
                  <a:lnTo>
                    <a:pt x="1084" y="128"/>
                  </a:lnTo>
                  <a:lnTo>
                    <a:pt x="1090" y="131"/>
                  </a:lnTo>
                  <a:lnTo>
                    <a:pt x="1097" y="135"/>
                  </a:lnTo>
                  <a:lnTo>
                    <a:pt x="1102" y="139"/>
                  </a:lnTo>
                  <a:lnTo>
                    <a:pt x="1108" y="143"/>
                  </a:lnTo>
                  <a:lnTo>
                    <a:pt x="1113" y="147"/>
                  </a:lnTo>
                  <a:lnTo>
                    <a:pt x="1119" y="150"/>
                  </a:lnTo>
                  <a:lnTo>
                    <a:pt x="1125" y="154"/>
                  </a:lnTo>
                  <a:lnTo>
                    <a:pt x="1131" y="158"/>
                  </a:lnTo>
                  <a:lnTo>
                    <a:pt x="1137" y="162"/>
                  </a:lnTo>
                  <a:lnTo>
                    <a:pt x="1143" y="165"/>
                  </a:lnTo>
                  <a:lnTo>
                    <a:pt x="1147" y="169"/>
                  </a:lnTo>
                  <a:lnTo>
                    <a:pt x="1152" y="173"/>
                  </a:lnTo>
                  <a:lnTo>
                    <a:pt x="1157" y="177"/>
                  </a:lnTo>
                  <a:lnTo>
                    <a:pt x="1163" y="181"/>
                  </a:lnTo>
                  <a:lnTo>
                    <a:pt x="1168" y="184"/>
                  </a:lnTo>
                  <a:lnTo>
                    <a:pt x="1173" y="189"/>
                  </a:lnTo>
                  <a:lnTo>
                    <a:pt x="1177" y="193"/>
                  </a:lnTo>
                  <a:lnTo>
                    <a:pt x="1182" y="197"/>
                  </a:lnTo>
                  <a:lnTo>
                    <a:pt x="1181" y="197"/>
                  </a:lnTo>
                  <a:lnTo>
                    <a:pt x="1178" y="199"/>
                  </a:lnTo>
                  <a:lnTo>
                    <a:pt x="1174" y="203"/>
                  </a:lnTo>
                  <a:lnTo>
                    <a:pt x="1169" y="208"/>
                  </a:lnTo>
                  <a:lnTo>
                    <a:pt x="1166" y="209"/>
                  </a:lnTo>
                  <a:lnTo>
                    <a:pt x="1162" y="213"/>
                  </a:lnTo>
                  <a:lnTo>
                    <a:pt x="1158" y="217"/>
                  </a:lnTo>
                  <a:lnTo>
                    <a:pt x="1154" y="219"/>
                  </a:lnTo>
                  <a:lnTo>
                    <a:pt x="1149" y="223"/>
                  </a:lnTo>
                  <a:lnTo>
                    <a:pt x="1146" y="228"/>
                  </a:lnTo>
                  <a:lnTo>
                    <a:pt x="1141" y="232"/>
                  </a:lnTo>
                  <a:lnTo>
                    <a:pt x="1136" y="237"/>
                  </a:lnTo>
                  <a:lnTo>
                    <a:pt x="1129" y="241"/>
                  </a:lnTo>
                  <a:lnTo>
                    <a:pt x="1123" y="246"/>
                  </a:lnTo>
                  <a:lnTo>
                    <a:pt x="1117" y="251"/>
                  </a:lnTo>
                  <a:lnTo>
                    <a:pt x="1110" y="256"/>
                  </a:lnTo>
                  <a:lnTo>
                    <a:pt x="1103" y="261"/>
                  </a:lnTo>
                  <a:lnTo>
                    <a:pt x="1097" y="267"/>
                  </a:lnTo>
                  <a:lnTo>
                    <a:pt x="1089" y="272"/>
                  </a:lnTo>
                  <a:lnTo>
                    <a:pt x="1082" y="279"/>
                  </a:lnTo>
                  <a:lnTo>
                    <a:pt x="1073" y="284"/>
                  </a:lnTo>
                  <a:lnTo>
                    <a:pt x="1065" y="290"/>
                  </a:lnTo>
                  <a:lnTo>
                    <a:pt x="1056" y="296"/>
                  </a:lnTo>
                  <a:lnTo>
                    <a:pt x="1048" y="302"/>
                  </a:lnTo>
                  <a:lnTo>
                    <a:pt x="1039" y="309"/>
                  </a:lnTo>
                  <a:lnTo>
                    <a:pt x="1029" y="315"/>
                  </a:lnTo>
                  <a:lnTo>
                    <a:pt x="1020" y="321"/>
                  </a:lnTo>
                  <a:lnTo>
                    <a:pt x="1011" y="328"/>
                  </a:lnTo>
                  <a:lnTo>
                    <a:pt x="1000" y="334"/>
                  </a:lnTo>
                  <a:lnTo>
                    <a:pt x="990" y="340"/>
                  </a:lnTo>
                  <a:lnTo>
                    <a:pt x="979" y="346"/>
                  </a:lnTo>
                  <a:lnTo>
                    <a:pt x="969" y="353"/>
                  </a:lnTo>
                  <a:lnTo>
                    <a:pt x="957" y="359"/>
                  </a:lnTo>
                  <a:lnTo>
                    <a:pt x="946" y="365"/>
                  </a:lnTo>
                  <a:lnTo>
                    <a:pt x="935" y="372"/>
                  </a:lnTo>
                  <a:lnTo>
                    <a:pt x="923" y="378"/>
                  </a:lnTo>
                  <a:lnTo>
                    <a:pt x="912" y="384"/>
                  </a:lnTo>
                  <a:lnTo>
                    <a:pt x="900" y="390"/>
                  </a:lnTo>
                  <a:lnTo>
                    <a:pt x="888" y="397"/>
                  </a:lnTo>
                  <a:lnTo>
                    <a:pt x="876" y="403"/>
                  </a:lnTo>
                  <a:lnTo>
                    <a:pt x="863" y="408"/>
                  </a:lnTo>
                  <a:lnTo>
                    <a:pt x="851" y="414"/>
                  </a:lnTo>
                  <a:lnTo>
                    <a:pt x="838" y="419"/>
                  </a:lnTo>
                  <a:lnTo>
                    <a:pt x="826" y="427"/>
                  </a:lnTo>
                  <a:lnTo>
                    <a:pt x="812" y="431"/>
                  </a:lnTo>
                  <a:lnTo>
                    <a:pt x="798" y="436"/>
                  </a:lnTo>
                  <a:lnTo>
                    <a:pt x="784" y="441"/>
                  </a:lnTo>
                  <a:lnTo>
                    <a:pt x="772" y="446"/>
                  </a:lnTo>
                  <a:lnTo>
                    <a:pt x="756" y="451"/>
                  </a:lnTo>
                  <a:lnTo>
                    <a:pt x="744" y="456"/>
                  </a:lnTo>
                  <a:lnTo>
                    <a:pt x="730" y="460"/>
                  </a:lnTo>
                  <a:lnTo>
                    <a:pt x="716" y="465"/>
                  </a:lnTo>
                  <a:lnTo>
                    <a:pt x="701" y="468"/>
                  </a:lnTo>
                  <a:lnTo>
                    <a:pt x="687" y="472"/>
                  </a:lnTo>
                  <a:lnTo>
                    <a:pt x="672" y="475"/>
                  </a:lnTo>
                  <a:lnTo>
                    <a:pt x="659" y="478"/>
                  </a:lnTo>
                  <a:lnTo>
                    <a:pt x="644" y="481"/>
                  </a:lnTo>
                  <a:lnTo>
                    <a:pt x="628" y="483"/>
                  </a:lnTo>
                  <a:lnTo>
                    <a:pt x="613" y="486"/>
                  </a:lnTo>
                  <a:lnTo>
                    <a:pt x="600" y="488"/>
                  </a:lnTo>
                  <a:lnTo>
                    <a:pt x="583" y="490"/>
                  </a:lnTo>
                  <a:lnTo>
                    <a:pt x="569" y="491"/>
                  </a:lnTo>
                  <a:lnTo>
                    <a:pt x="554" y="492"/>
                  </a:lnTo>
                  <a:lnTo>
                    <a:pt x="539" y="493"/>
                  </a:lnTo>
                  <a:lnTo>
                    <a:pt x="524" y="493"/>
                  </a:lnTo>
                  <a:lnTo>
                    <a:pt x="509" y="495"/>
                  </a:lnTo>
                  <a:lnTo>
                    <a:pt x="495" y="495"/>
                  </a:lnTo>
                  <a:lnTo>
                    <a:pt x="482" y="495"/>
                  </a:lnTo>
                  <a:lnTo>
                    <a:pt x="467" y="495"/>
                  </a:lnTo>
                  <a:lnTo>
                    <a:pt x="454" y="493"/>
                  </a:lnTo>
                  <a:lnTo>
                    <a:pt x="440" y="493"/>
                  </a:lnTo>
                  <a:lnTo>
                    <a:pt x="426" y="492"/>
                  </a:lnTo>
                  <a:lnTo>
                    <a:pt x="413" y="491"/>
                  </a:lnTo>
                  <a:lnTo>
                    <a:pt x="400" y="490"/>
                  </a:lnTo>
                  <a:lnTo>
                    <a:pt x="387" y="488"/>
                  </a:lnTo>
                  <a:lnTo>
                    <a:pt x="375" y="486"/>
                  </a:lnTo>
                  <a:lnTo>
                    <a:pt x="361" y="485"/>
                  </a:lnTo>
                  <a:lnTo>
                    <a:pt x="349" y="482"/>
                  </a:lnTo>
                  <a:lnTo>
                    <a:pt x="336" y="480"/>
                  </a:lnTo>
                  <a:lnTo>
                    <a:pt x="323" y="478"/>
                  </a:lnTo>
                  <a:lnTo>
                    <a:pt x="312" y="475"/>
                  </a:lnTo>
                  <a:lnTo>
                    <a:pt x="301" y="473"/>
                  </a:lnTo>
                  <a:lnTo>
                    <a:pt x="288" y="471"/>
                  </a:lnTo>
                  <a:lnTo>
                    <a:pt x="277" y="468"/>
                  </a:lnTo>
                  <a:lnTo>
                    <a:pt x="266" y="465"/>
                  </a:lnTo>
                  <a:lnTo>
                    <a:pt x="256" y="462"/>
                  </a:lnTo>
                  <a:lnTo>
                    <a:pt x="244" y="458"/>
                  </a:lnTo>
                  <a:lnTo>
                    <a:pt x="234" y="456"/>
                  </a:lnTo>
                  <a:lnTo>
                    <a:pt x="223" y="452"/>
                  </a:lnTo>
                  <a:lnTo>
                    <a:pt x="213" y="450"/>
                  </a:lnTo>
                  <a:lnTo>
                    <a:pt x="203" y="446"/>
                  </a:lnTo>
                  <a:lnTo>
                    <a:pt x="194" y="443"/>
                  </a:lnTo>
                  <a:lnTo>
                    <a:pt x="184" y="439"/>
                  </a:lnTo>
                  <a:lnTo>
                    <a:pt x="175" y="436"/>
                  </a:lnTo>
                  <a:lnTo>
                    <a:pt x="165" y="432"/>
                  </a:lnTo>
                  <a:lnTo>
                    <a:pt x="158" y="429"/>
                  </a:lnTo>
                  <a:lnTo>
                    <a:pt x="149" y="426"/>
                  </a:lnTo>
                  <a:lnTo>
                    <a:pt x="140" y="423"/>
                  </a:lnTo>
                  <a:lnTo>
                    <a:pt x="133" y="419"/>
                  </a:lnTo>
                  <a:lnTo>
                    <a:pt x="125" y="417"/>
                  </a:lnTo>
                  <a:lnTo>
                    <a:pt x="118" y="413"/>
                  </a:lnTo>
                  <a:lnTo>
                    <a:pt x="110" y="411"/>
                  </a:lnTo>
                  <a:lnTo>
                    <a:pt x="104" y="407"/>
                  </a:lnTo>
                  <a:lnTo>
                    <a:pt x="98" y="403"/>
                  </a:lnTo>
                  <a:lnTo>
                    <a:pt x="91" y="400"/>
                  </a:lnTo>
                  <a:lnTo>
                    <a:pt x="85" y="397"/>
                  </a:lnTo>
                  <a:lnTo>
                    <a:pt x="79" y="394"/>
                  </a:lnTo>
                  <a:lnTo>
                    <a:pt x="74" y="392"/>
                  </a:lnTo>
                  <a:lnTo>
                    <a:pt x="69" y="389"/>
                  </a:lnTo>
                  <a:lnTo>
                    <a:pt x="64" y="387"/>
                  </a:lnTo>
                  <a:lnTo>
                    <a:pt x="59" y="384"/>
                  </a:lnTo>
                  <a:lnTo>
                    <a:pt x="55" y="383"/>
                  </a:lnTo>
                  <a:lnTo>
                    <a:pt x="51" y="379"/>
                  </a:lnTo>
                  <a:lnTo>
                    <a:pt x="47" y="378"/>
                  </a:lnTo>
                  <a:lnTo>
                    <a:pt x="44" y="375"/>
                  </a:lnTo>
                  <a:lnTo>
                    <a:pt x="41" y="374"/>
                  </a:lnTo>
                  <a:lnTo>
                    <a:pt x="36" y="372"/>
                  </a:lnTo>
                  <a:lnTo>
                    <a:pt x="33" y="369"/>
                  </a:lnTo>
                  <a:lnTo>
                    <a:pt x="31" y="368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32" name="Freeform 78"/>
            <p:cNvSpPr>
              <a:spLocks/>
            </p:cNvSpPr>
            <p:nvPr/>
          </p:nvSpPr>
          <p:spPr bwMode="auto">
            <a:xfrm>
              <a:off x="3188" y="3000"/>
              <a:ext cx="188" cy="119"/>
            </a:xfrm>
            <a:custGeom>
              <a:avLst/>
              <a:gdLst>
                <a:gd name="T0" fmla="*/ 20 w 565"/>
                <a:gd name="T1" fmla="*/ 48 h 355"/>
                <a:gd name="T2" fmla="*/ 43 w 565"/>
                <a:gd name="T3" fmla="*/ 36 h 355"/>
                <a:gd name="T4" fmla="*/ 71 w 565"/>
                <a:gd name="T5" fmla="*/ 23 h 355"/>
                <a:gd name="T6" fmla="*/ 100 w 565"/>
                <a:gd name="T7" fmla="*/ 12 h 355"/>
                <a:gd name="T8" fmla="*/ 127 w 565"/>
                <a:gd name="T9" fmla="*/ 3 h 355"/>
                <a:gd name="T10" fmla="*/ 142 w 565"/>
                <a:gd name="T11" fmla="*/ 2 h 355"/>
                <a:gd name="T12" fmla="*/ 137 w 565"/>
                <a:gd name="T13" fmla="*/ 22 h 355"/>
                <a:gd name="T14" fmla="*/ 133 w 565"/>
                <a:gd name="T15" fmla="*/ 49 h 355"/>
                <a:gd name="T16" fmla="*/ 136 w 565"/>
                <a:gd name="T17" fmla="*/ 83 h 355"/>
                <a:gd name="T18" fmla="*/ 147 w 565"/>
                <a:gd name="T19" fmla="*/ 119 h 355"/>
                <a:gd name="T20" fmla="*/ 175 w 565"/>
                <a:gd name="T21" fmla="*/ 150 h 355"/>
                <a:gd name="T22" fmla="*/ 195 w 565"/>
                <a:gd name="T23" fmla="*/ 163 h 355"/>
                <a:gd name="T24" fmla="*/ 221 w 565"/>
                <a:gd name="T25" fmla="*/ 171 h 355"/>
                <a:gd name="T26" fmla="*/ 246 w 565"/>
                <a:gd name="T27" fmla="*/ 174 h 355"/>
                <a:gd name="T28" fmla="*/ 270 w 565"/>
                <a:gd name="T29" fmla="*/ 171 h 355"/>
                <a:gd name="T30" fmla="*/ 292 w 565"/>
                <a:gd name="T31" fmla="*/ 163 h 355"/>
                <a:gd name="T32" fmla="*/ 312 w 565"/>
                <a:gd name="T33" fmla="*/ 150 h 355"/>
                <a:gd name="T34" fmla="*/ 342 w 565"/>
                <a:gd name="T35" fmla="*/ 126 h 355"/>
                <a:gd name="T36" fmla="*/ 371 w 565"/>
                <a:gd name="T37" fmla="*/ 92 h 355"/>
                <a:gd name="T38" fmla="*/ 391 w 565"/>
                <a:gd name="T39" fmla="*/ 62 h 355"/>
                <a:gd name="T40" fmla="*/ 402 w 565"/>
                <a:gd name="T41" fmla="*/ 43 h 355"/>
                <a:gd name="T42" fmla="*/ 431 w 565"/>
                <a:gd name="T43" fmla="*/ 12 h 355"/>
                <a:gd name="T44" fmla="*/ 455 w 565"/>
                <a:gd name="T45" fmla="*/ 19 h 355"/>
                <a:gd name="T46" fmla="*/ 487 w 565"/>
                <a:gd name="T47" fmla="*/ 32 h 355"/>
                <a:gd name="T48" fmla="*/ 517 w 565"/>
                <a:gd name="T49" fmla="*/ 43 h 355"/>
                <a:gd name="T50" fmla="*/ 546 w 565"/>
                <a:gd name="T51" fmla="*/ 56 h 355"/>
                <a:gd name="T52" fmla="*/ 565 w 565"/>
                <a:gd name="T53" fmla="*/ 67 h 355"/>
                <a:gd name="T54" fmla="*/ 558 w 565"/>
                <a:gd name="T55" fmla="*/ 85 h 355"/>
                <a:gd name="T56" fmla="*/ 551 w 565"/>
                <a:gd name="T57" fmla="*/ 106 h 355"/>
                <a:gd name="T58" fmla="*/ 540 w 565"/>
                <a:gd name="T59" fmla="*/ 132 h 355"/>
                <a:gd name="T60" fmla="*/ 526 w 565"/>
                <a:gd name="T61" fmla="*/ 163 h 355"/>
                <a:gd name="T62" fmla="*/ 509 w 565"/>
                <a:gd name="T63" fmla="*/ 195 h 355"/>
                <a:gd name="T64" fmla="*/ 487 w 565"/>
                <a:gd name="T65" fmla="*/ 228 h 355"/>
                <a:gd name="T66" fmla="*/ 462 w 565"/>
                <a:gd name="T67" fmla="*/ 261 h 355"/>
                <a:gd name="T68" fmla="*/ 433 w 565"/>
                <a:gd name="T69" fmla="*/ 289 h 355"/>
                <a:gd name="T70" fmla="*/ 400 w 565"/>
                <a:gd name="T71" fmla="*/ 316 h 355"/>
                <a:gd name="T72" fmla="*/ 362 w 565"/>
                <a:gd name="T73" fmla="*/ 337 h 355"/>
                <a:gd name="T74" fmla="*/ 320 w 565"/>
                <a:gd name="T75" fmla="*/ 350 h 355"/>
                <a:gd name="T76" fmla="*/ 274 w 565"/>
                <a:gd name="T77" fmla="*/ 355 h 355"/>
                <a:gd name="T78" fmla="*/ 230 w 565"/>
                <a:gd name="T79" fmla="*/ 354 h 355"/>
                <a:gd name="T80" fmla="*/ 191 w 565"/>
                <a:gd name="T81" fmla="*/ 350 h 355"/>
                <a:gd name="T82" fmla="*/ 160 w 565"/>
                <a:gd name="T83" fmla="*/ 345 h 355"/>
                <a:gd name="T84" fmla="*/ 132 w 565"/>
                <a:gd name="T85" fmla="*/ 335 h 355"/>
                <a:gd name="T86" fmla="*/ 110 w 565"/>
                <a:gd name="T87" fmla="*/ 326 h 355"/>
                <a:gd name="T88" fmla="*/ 83 w 565"/>
                <a:gd name="T89" fmla="*/ 311 h 355"/>
                <a:gd name="T90" fmla="*/ 62 w 565"/>
                <a:gd name="T91" fmla="*/ 289 h 355"/>
                <a:gd name="T92" fmla="*/ 49 w 565"/>
                <a:gd name="T93" fmla="*/ 271 h 355"/>
                <a:gd name="T94" fmla="*/ 41 w 565"/>
                <a:gd name="T95" fmla="*/ 257 h 355"/>
                <a:gd name="T96" fmla="*/ 29 w 565"/>
                <a:gd name="T97" fmla="*/ 235 h 355"/>
                <a:gd name="T98" fmla="*/ 18 w 565"/>
                <a:gd name="T99" fmla="*/ 208 h 355"/>
                <a:gd name="T100" fmla="*/ 8 w 565"/>
                <a:gd name="T101" fmla="*/ 174 h 355"/>
                <a:gd name="T102" fmla="*/ 4 w 565"/>
                <a:gd name="T103" fmla="*/ 152 h 355"/>
                <a:gd name="T104" fmla="*/ 2 w 565"/>
                <a:gd name="T105" fmla="*/ 130 h 355"/>
                <a:gd name="T106" fmla="*/ 0 w 565"/>
                <a:gd name="T107" fmla="*/ 105 h 355"/>
                <a:gd name="T108" fmla="*/ 4 w 565"/>
                <a:gd name="T109" fmla="*/ 57 h 3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5"/>
                <a:gd name="T166" fmla="*/ 0 h 355"/>
                <a:gd name="T167" fmla="*/ 565 w 565"/>
                <a:gd name="T168" fmla="*/ 355 h 3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5" h="355">
                  <a:moveTo>
                    <a:pt x="4" y="57"/>
                  </a:moveTo>
                  <a:lnTo>
                    <a:pt x="5" y="56"/>
                  </a:lnTo>
                  <a:lnTo>
                    <a:pt x="9" y="54"/>
                  </a:lnTo>
                  <a:lnTo>
                    <a:pt x="14" y="52"/>
                  </a:lnTo>
                  <a:lnTo>
                    <a:pt x="20" y="48"/>
                  </a:lnTo>
                  <a:lnTo>
                    <a:pt x="24" y="46"/>
                  </a:lnTo>
                  <a:lnTo>
                    <a:pt x="29" y="43"/>
                  </a:lnTo>
                  <a:lnTo>
                    <a:pt x="33" y="41"/>
                  </a:lnTo>
                  <a:lnTo>
                    <a:pt x="38" y="39"/>
                  </a:lnTo>
                  <a:lnTo>
                    <a:pt x="43" y="36"/>
                  </a:lnTo>
                  <a:lnTo>
                    <a:pt x="48" y="34"/>
                  </a:lnTo>
                  <a:lnTo>
                    <a:pt x="54" y="31"/>
                  </a:lnTo>
                  <a:lnTo>
                    <a:pt x="61" y="29"/>
                  </a:lnTo>
                  <a:lnTo>
                    <a:pt x="66" y="25"/>
                  </a:lnTo>
                  <a:lnTo>
                    <a:pt x="71" y="23"/>
                  </a:lnTo>
                  <a:lnTo>
                    <a:pt x="77" y="20"/>
                  </a:lnTo>
                  <a:lnTo>
                    <a:pt x="83" y="18"/>
                  </a:lnTo>
                  <a:lnTo>
                    <a:pt x="88" y="15"/>
                  </a:lnTo>
                  <a:lnTo>
                    <a:pt x="95" y="13"/>
                  </a:lnTo>
                  <a:lnTo>
                    <a:pt x="100" y="12"/>
                  </a:lnTo>
                  <a:lnTo>
                    <a:pt x="107" y="9"/>
                  </a:lnTo>
                  <a:lnTo>
                    <a:pt x="111" y="7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7" y="3"/>
                  </a:lnTo>
                  <a:lnTo>
                    <a:pt x="131" y="2"/>
                  </a:lnTo>
                  <a:lnTo>
                    <a:pt x="136" y="0"/>
                  </a:lnTo>
                  <a:lnTo>
                    <a:pt x="140" y="0"/>
                  </a:lnTo>
                  <a:lnTo>
                    <a:pt x="143" y="0"/>
                  </a:lnTo>
                  <a:lnTo>
                    <a:pt x="142" y="2"/>
                  </a:lnTo>
                  <a:lnTo>
                    <a:pt x="142" y="5"/>
                  </a:lnTo>
                  <a:lnTo>
                    <a:pt x="141" y="8"/>
                  </a:lnTo>
                  <a:lnTo>
                    <a:pt x="140" y="12"/>
                  </a:lnTo>
                  <a:lnTo>
                    <a:pt x="138" y="17"/>
                  </a:lnTo>
                  <a:lnTo>
                    <a:pt x="137" y="22"/>
                  </a:lnTo>
                  <a:lnTo>
                    <a:pt x="136" y="25"/>
                  </a:lnTo>
                  <a:lnTo>
                    <a:pt x="136" y="31"/>
                  </a:lnTo>
                  <a:lnTo>
                    <a:pt x="135" y="37"/>
                  </a:lnTo>
                  <a:lnTo>
                    <a:pt x="135" y="43"/>
                  </a:lnTo>
                  <a:lnTo>
                    <a:pt x="133" y="49"/>
                  </a:lnTo>
                  <a:lnTo>
                    <a:pt x="133" y="56"/>
                  </a:lnTo>
                  <a:lnTo>
                    <a:pt x="133" y="63"/>
                  </a:lnTo>
                  <a:lnTo>
                    <a:pt x="135" y="69"/>
                  </a:lnTo>
                  <a:lnTo>
                    <a:pt x="135" y="77"/>
                  </a:lnTo>
                  <a:lnTo>
                    <a:pt x="136" y="83"/>
                  </a:lnTo>
                  <a:lnTo>
                    <a:pt x="137" y="91"/>
                  </a:lnTo>
                  <a:lnTo>
                    <a:pt x="138" y="98"/>
                  </a:lnTo>
                  <a:lnTo>
                    <a:pt x="141" y="105"/>
                  </a:lnTo>
                  <a:lnTo>
                    <a:pt x="143" y="112"/>
                  </a:lnTo>
                  <a:lnTo>
                    <a:pt x="147" y="119"/>
                  </a:lnTo>
                  <a:lnTo>
                    <a:pt x="152" y="126"/>
                  </a:lnTo>
                  <a:lnTo>
                    <a:pt x="156" y="132"/>
                  </a:lnTo>
                  <a:lnTo>
                    <a:pt x="161" y="139"/>
                  </a:lnTo>
                  <a:lnTo>
                    <a:pt x="167" y="144"/>
                  </a:lnTo>
                  <a:lnTo>
                    <a:pt x="175" y="150"/>
                  </a:lnTo>
                  <a:lnTo>
                    <a:pt x="177" y="152"/>
                  </a:lnTo>
                  <a:lnTo>
                    <a:pt x="182" y="155"/>
                  </a:lnTo>
                  <a:lnTo>
                    <a:pt x="186" y="157"/>
                  </a:lnTo>
                  <a:lnTo>
                    <a:pt x="191" y="161"/>
                  </a:lnTo>
                  <a:lnTo>
                    <a:pt x="195" y="163"/>
                  </a:lnTo>
                  <a:lnTo>
                    <a:pt x="200" y="165"/>
                  </a:lnTo>
                  <a:lnTo>
                    <a:pt x="205" y="168"/>
                  </a:lnTo>
                  <a:lnTo>
                    <a:pt x="211" y="169"/>
                  </a:lnTo>
                  <a:lnTo>
                    <a:pt x="216" y="170"/>
                  </a:lnTo>
                  <a:lnTo>
                    <a:pt x="221" y="171"/>
                  </a:lnTo>
                  <a:lnTo>
                    <a:pt x="226" y="173"/>
                  </a:lnTo>
                  <a:lnTo>
                    <a:pt x="231" y="174"/>
                  </a:lnTo>
                  <a:lnTo>
                    <a:pt x="236" y="174"/>
                  </a:lnTo>
                  <a:lnTo>
                    <a:pt x="241" y="174"/>
                  </a:lnTo>
                  <a:lnTo>
                    <a:pt x="246" y="174"/>
                  </a:lnTo>
                  <a:lnTo>
                    <a:pt x="251" y="174"/>
                  </a:lnTo>
                  <a:lnTo>
                    <a:pt x="255" y="173"/>
                  </a:lnTo>
                  <a:lnTo>
                    <a:pt x="260" y="173"/>
                  </a:lnTo>
                  <a:lnTo>
                    <a:pt x="265" y="171"/>
                  </a:lnTo>
                  <a:lnTo>
                    <a:pt x="270" y="171"/>
                  </a:lnTo>
                  <a:lnTo>
                    <a:pt x="274" y="169"/>
                  </a:lnTo>
                  <a:lnTo>
                    <a:pt x="279" y="168"/>
                  </a:lnTo>
                  <a:lnTo>
                    <a:pt x="283" y="166"/>
                  </a:lnTo>
                  <a:lnTo>
                    <a:pt x="288" y="165"/>
                  </a:lnTo>
                  <a:lnTo>
                    <a:pt x="292" y="163"/>
                  </a:lnTo>
                  <a:lnTo>
                    <a:pt x="297" y="160"/>
                  </a:lnTo>
                  <a:lnTo>
                    <a:pt x="300" y="157"/>
                  </a:lnTo>
                  <a:lnTo>
                    <a:pt x="304" y="156"/>
                  </a:lnTo>
                  <a:lnTo>
                    <a:pt x="308" y="152"/>
                  </a:lnTo>
                  <a:lnTo>
                    <a:pt x="312" y="150"/>
                  </a:lnTo>
                  <a:lnTo>
                    <a:pt x="317" y="147"/>
                  </a:lnTo>
                  <a:lnTo>
                    <a:pt x="320" y="145"/>
                  </a:lnTo>
                  <a:lnTo>
                    <a:pt x="328" y="139"/>
                  </a:lnTo>
                  <a:lnTo>
                    <a:pt x="334" y="132"/>
                  </a:lnTo>
                  <a:lnTo>
                    <a:pt x="342" y="126"/>
                  </a:lnTo>
                  <a:lnTo>
                    <a:pt x="349" y="120"/>
                  </a:lnTo>
                  <a:lnTo>
                    <a:pt x="354" y="112"/>
                  </a:lnTo>
                  <a:lnTo>
                    <a:pt x="361" y="106"/>
                  </a:lnTo>
                  <a:lnTo>
                    <a:pt x="366" y="98"/>
                  </a:lnTo>
                  <a:lnTo>
                    <a:pt x="371" y="92"/>
                  </a:lnTo>
                  <a:lnTo>
                    <a:pt x="376" y="85"/>
                  </a:lnTo>
                  <a:lnTo>
                    <a:pt x="379" y="78"/>
                  </a:lnTo>
                  <a:lnTo>
                    <a:pt x="383" y="72"/>
                  </a:lnTo>
                  <a:lnTo>
                    <a:pt x="388" y="67"/>
                  </a:lnTo>
                  <a:lnTo>
                    <a:pt x="391" y="62"/>
                  </a:lnTo>
                  <a:lnTo>
                    <a:pt x="393" y="57"/>
                  </a:lnTo>
                  <a:lnTo>
                    <a:pt x="396" y="52"/>
                  </a:lnTo>
                  <a:lnTo>
                    <a:pt x="398" y="49"/>
                  </a:lnTo>
                  <a:lnTo>
                    <a:pt x="401" y="44"/>
                  </a:lnTo>
                  <a:lnTo>
                    <a:pt x="402" y="43"/>
                  </a:lnTo>
                  <a:lnTo>
                    <a:pt x="420" y="8"/>
                  </a:lnTo>
                  <a:lnTo>
                    <a:pt x="425" y="9"/>
                  </a:lnTo>
                  <a:lnTo>
                    <a:pt x="426" y="9"/>
                  </a:lnTo>
                  <a:lnTo>
                    <a:pt x="431" y="12"/>
                  </a:lnTo>
                  <a:lnTo>
                    <a:pt x="435" y="13"/>
                  </a:lnTo>
                  <a:lnTo>
                    <a:pt x="440" y="14"/>
                  </a:lnTo>
                  <a:lnTo>
                    <a:pt x="443" y="17"/>
                  </a:lnTo>
                  <a:lnTo>
                    <a:pt x="450" y="18"/>
                  </a:lnTo>
                  <a:lnTo>
                    <a:pt x="455" y="19"/>
                  </a:lnTo>
                  <a:lnTo>
                    <a:pt x="461" y="22"/>
                  </a:lnTo>
                  <a:lnTo>
                    <a:pt x="467" y="24"/>
                  </a:lnTo>
                  <a:lnTo>
                    <a:pt x="474" y="27"/>
                  </a:lnTo>
                  <a:lnTo>
                    <a:pt x="480" y="29"/>
                  </a:lnTo>
                  <a:lnTo>
                    <a:pt x="487" y="32"/>
                  </a:lnTo>
                  <a:lnTo>
                    <a:pt x="494" y="34"/>
                  </a:lnTo>
                  <a:lnTo>
                    <a:pt x="500" y="36"/>
                  </a:lnTo>
                  <a:lnTo>
                    <a:pt x="506" y="38"/>
                  </a:lnTo>
                  <a:lnTo>
                    <a:pt x="512" y="41"/>
                  </a:lnTo>
                  <a:lnTo>
                    <a:pt x="517" y="43"/>
                  </a:lnTo>
                  <a:lnTo>
                    <a:pt x="524" y="46"/>
                  </a:lnTo>
                  <a:lnTo>
                    <a:pt x="530" y="48"/>
                  </a:lnTo>
                  <a:lnTo>
                    <a:pt x="536" y="51"/>
                  </a:lnTo>
                  <a:lnTo>
                    <a:pt x="541" y="53"/>
                  </a:lnTo>
                  <a:lnTo>
                    <a:pt x="546" y="56"/>
                  </a:lnTo>
                  <a:lnTo>
                    <a:pt x="550" y="57"/>
                  </a:lnTo>
                  <a:lnTo>
                    <a:pt x="555" y="59"/>
                  </a:lnTo>
                  <a:lnTo>
                    <a:pt x="561" y="63"/>
                  </a:lnTo>
                  <a:lnTo>
                    <a:pt x="565" y="67"/>
                  </a:lnTo>
                  <a:lnTo>
                    <a:pt x="564" y="69"/>
                  </a:lnTo>
                  <a:lnTo>
                    <a:pt x="563" y="73"/>
                  </a:lnTo>
                  <a:lnTo>
                    <a:pt x="561" y="78"/>
                  </a:lnTo>
                  <a:lnTo>
                    <a:pt x="560" y="81"/>
                  </a:lnTo>
                  <a:lnTo>
                    <a:pt x="558" y="85"/>
                  </a:lnTo>
                  <a:lnTo>
                    <a:pt x="556" y="88"/>
                  </a:lnTo>
                  <a:lnTo>
                    <a:pt x="556" y="93"/>
                  </a:lnTo>
                  <a:lnTo>
                    <a:pt x="554" y="96"/>
                  </a:lnTo>
                  <a:lnTo>
                    <a:pt x="553" y="101"/>
                  </a:lnTo>
                  <a:lnTo>
                    <a:pt x="551" y="106"/>
                  </a:lnTo>
                  <a:lnTo>
                    <a:pt x="550" y="111"/>
                  </a:lnTo>
                  <a:lnTo>
                    <a:pt x="548" y="116"/>
                  </a:lnTo>
                  <a:lnTo>
                    <a:pt x="545" y="121"/>
                  </a:lnTo>
                  <a:lnTo>
                    <a:pt x="543" y="126"/>
                  </a:lnTo>
                  <a:lnTo>
                    <a:pt x="540" y="132"/>
                  </a:lnTo>
                  <a:lnTo>
                    <a:pt x="538" y="137"/>
                  </a:lnTo>
                  <a:lnTo>
                    <a:pt x="535" y="144"/>
                  </a:lnTo>
                  <a:lnTo>
                    <a:pt x="533" y="150"/>
                  </a:lnTo>
                  <a:lnTo>
                    <a:pt x="530" y="156"/>
                  </a:lnTo>
                  <a:lnTo>
                    <a:pt x="526" y="163"/>
                  </a:lnTo>
                  <a:lnTo>
                    <a:pt x="523" y="169"/>
                  </a:lnTo>
                  <a:lnTo>
                    <a:pt x="520" y="175"/>
                  </a:lnTo>
                  <a:lnTo>
                    <a:pt x="516" y="181"/>
                  </a:lnTo>
                  <a:lnTo>
                    <a:pt x="512" y="188"/>
                  </a:lnTo>
                  <a:lnTo>
                    <a:pt x="509" y="195"/>
                  </a:lnTo>
                  <a:lnTo>
                    <a:pt x="505" y="201"/>
                  </a:lnTo>
                  <a:lnTo>
                    <a:pt x="501" y="208"/>
                  </a:lnTo>
                  <a:lnTo>
                    <a:pt x="496" y="215"/>
                  </a:lnTo>
                  <a:lnTo>
                    <a:pt x="492" y="222"/>
                  </a:lnTo>
                  <a:lnTo>
                    <a:pt x="487" y="228"/>
                  </a:lnTo>
                  <a:lnTo>
                    <a:pt x="484" y="234"/>
                  </a:lnTo>
                  <a:lnTo>
                    <a:pt x="477" y="240"/>
                  </a:lnTo>
                  <a:lnTo>
                    <a:pt x="472" y="247"/>
                  </a:lnTo>
                  <a:lnTo>
                    <a:pt x="467" y="254"/>
                  </a:lnTo>
                  <a:lnTo>
                    <a:pt x="462" y="261"/>
                  </a:lnTo>
                  <a:lnTo>
                    <a:pt x="457" y="266"/>
                  </a:lnTo>
                  <a:lnTo>
                    <a:pt x="451" y="272"/>
                  </a:lnTo>
                  <a:lnTo>
                    <a:pt x="445" y="278"/>
                  </a:lnTo>
                  <a:lnTo>
                    <a:pt x="440" y="284"/>
                  </a:lnTo>
                  <a:lnTo>
                    <a:pt x="433" y="289"/>
                  </a:lnTo>
                  <a:lnTo>
                    <a:pt x="427" y="296"/>
                  </a:lnTo>
                  <a:lnTo>
                    <a:pt x="421" y="301"/>
                  </a:lnTo>
                  <a:lnTo>
                    <a:pt x="415" y="307"/>
                  </a:lnTo>
                  <a:lnTo>
                    <a:pt x="407" y="311"/>
                  </a:lnTo>
                  <a:lnTo>
                    <a:pt x="400" y="316"/>
                  </a:lnTo>
                  <a:lnTo>
                    <a:pt x="393" y="321"/>
                  </a:lnTo>
                  <a:lnTo>
                    <a:pt x="386" y="326"/>
                  </a:lnTo>
                  <a:lnTo>
                    <a:pt x="378" y="328"/>
                  </a:lnTo>
                  <a:lnTo>
                    <a:pt x="371" y="333"/>
                  </a:lnTo>
                  <a:lnTo>
                    <a:pt x="362" y="337"/>
                  </a:lnTo>
                  <a:lnTo>
                    <a:pt x="354" y="340"/>
                  </a:lnTo>
                  <a:lnTo>
                    <a:pt x="347" y="342"/>
                  </a:lnTo>
                  <a:lnTo>
                    <a:pt x="338" y="345"/>
                  </a:lnTo>
                  <a:lnTo>
                    <a:pt x="329" y="347"/>
                  </a:lnTo>
                  <a:lnTo>
                    <a:pt x="320" y="350"/>
                  </a:lnTo>
                  <a:lnTo>
                    <a:pt x="312" y="351"/>
                  </a:lnTo>
                  <a:lnTo>
                    <a:pt x="303" y="354"/>
                  </a:lnTo>
                  <a:lnTo>
                    <a:pt x="294" y="354"/>
                  </a:lnTo>
                  <a:lnTo>
                    <a:pt x="284" y="355"/>
                  </a:lnTo>
                  <a:lnTo>
                    <a:pt x="274" y="355"/>
                  </a:lnTo>
                  <a:lnTo>
                    <a:pt x="265" y="355"/>
                  </a:lnTo>
                  <a:lnTo>
                    <a:pt x="255" y="355"/>
                  </a:lnTo>
                  <a:lnTo>
                    <a:pt x="248" y="355"/>
                  </a:lnTo>
                  <a:lnTo>
                    <a:pt x="239" y="355"/>
                  </a:lnTo>
                  <a:lnTo>
                    <a:pt x="230" y="354"/>
                  </a:lnTo>
                  <a:lnTo>
                    <a:pt x="221" y="354"/>
                  </a:lnTo>
                  <a:lnTo>
                    <a:pt x="215" y="354"/>
                  </a:lnTo>
                  <a:lnTo>
                    <a:pt x="206" y="351"/>
                  </a:lnTo>
                  <a:lnTo>
                    <a:pt x="199" y="351"/>
                  </a:lnTo>
                  <a:lnTo>
                    <a:pt x="191" y="350"/>
                  </a:lnTo>
                  <a:lnTo>
                    <a:pt x="185" y="349"/>
                  </a:lnTo>
                  <a:lnTo>
                    <a:pt x="179" y="347"/>
                  </a:lnTo>
                  <a:lnTo>
                    <a:pt x="172" y="346"/>
                  </a:lnTo>
                  <a:lnTo>
                    <a:pt x="166" y="345"/>
                  </a:lnTo>
                  <a:lnTo>
                    <a:pt x="160" y="345"/>
                  </a:lnTo>
                  <a:lnTo>
                    <a:pt x="153" y="342"/>
                  </a:lnTo>
                  <a:lnTo>
                    <a:pt x="148" y="341"/>
                  </a:lnTo>
                  <a:lnTo>
                    <a:pt x="142" y="338"/>
                  </a:lnTo>
                  <a:lnTo>
                    <a:pt x="137" y="337"/>
                  </a:lnTo>
                  <a:lnTo>
                    <a:pt x="132" y="335"/>
                  </a:lnTo>
                  <a:lnTo>
                    <a:pt x="127" y="333"/>
                  </a:lnTo>
                  <a:lnTo>
                    <a:pt x="123" y="332"/>
                  </a:lnTo>
                  <a:lnTo>
                    <a:pt x="118" y="330"/>
                  </a:lnTo>
                  <a:lnTo>
                    <a:pt x="115" y="328"/>
                  </a:lnTo>
                  <a:lnTo>
                    <a:pt x="110" y="326"/>
                  </a:lnTo>
                  <a:lnTo>
                    <a:pt x="106" y="323"/>
                  </a:lnTo>
                  <a:lnTo>
                    <a:pt x="102" y="322"/>
                  </a:lnTo>
                  <a:lnTo>
                    <a:pt x="95" y="318"/>
                  </a:lnTo>
                  <a:lnTo>
                    <a:pt x="89" y="315"/>
                  </a:lnTo>
                  <a:lnTo>
                    <a:pt x="83" y="311"/>
                  </a:lnTo>
                  <a:lnTo>
                    <a:pt x="77" y="306"/>
                  </a:lnTo>
                  <a:lnTo>
                    <a:pt x="73" y="302"/>
                  </a:lnTo>
                  <a:lnTo>
                    <a:pt x="69" y="298"/>
                  </a:lnTo>
                  <a:lnTo>
                    <a:pt x="64" y="293"/>
                  </a:lnTo>
                  <a:lnTo>
                    <a:pt x="62" y="289"/>
                  </a:lnTo>
                  <a:lnTo>
                    <a:pt x="59" y="286"/>
                  </a:lnTo>
                  <a:lnTo>
                    <a:pt x="57" y="283"/>
                  </a:lnTo>
                  <a:lnTo>
                    <a:pt x="53" y="277"/>
                  </a:lnTo>
                  <a:lnTo>
                    <a:pt x="52" y="273"/>
                  </a:lnTo>
                  <a:lnTo>
                    <a:pt x="49" y="271"/>
                  </a:lnTo>
                  <a:lnTo>
                    <a:pt x="49" y="269"/>
                  </a:lnTo>
                  <a:lnTo>
                    <a:pt x="48" y="268"/>
                  </a:lnTo>
                  <a:lnTo>
                    <a:pt x="47" y="266"/>
                  </a:lnTo>
                  <a:lnTo>
                    <a:pt x="44" y="262"/>
                  </a:lnTo>
                  <a:lnTo>
                    <a:pt x="41" y="257"/>
                  </a:lnTo>
                  <a:lnTo>
                    <a:pt x="38" y="252"/>
                  </a:lnTo>
                  <a:lnTo>
                    <a:pt x="37" y="249"/>
                  </a:lnTo>
                  <a:lnTo>
                    <a:pt x="34" y="244"/>
                  </a:lnTo>
                  <a:lnTo>
                    <a:pt x="32" y="240"/>
                  </a:lnTo>
                  <a:lnTo>
                    <a:pt x="29" y="235"/>
                  </a:lnTo>
                  <a:lnTo>
                    <a:pt x="27" y="232"/>
                  </a:lnTo>
                  <a:lnTo>
                    <a:pt x="25" y="225"/>
                  </a:lnTo>
                  <a:lnTo>
                    <a:pt x="23" y="220"/>
                  </a:lnTo>
                  <a:lnTo>
                    <a:pt x="20" y="214"/>
                  </a:lnTo>
                  <a:lnTo>
                    <a:pt x="18" y="208"/>
                  </a:lnTo>
                  <a:lnTo>
                    <a:pt x="15" y="200"/>
                  </a:lnTo>
                  <a:lnTo>
                    <a:pt x="13" y="194"/>
                  </a:lnTo>
                  <a:lnTo>
                    <a:pt x="12" y="185"/>
                  </a:lnTo>
                  <a:lnTo>
                    <a:pt x="9" y="179"/>
                  </a:lnTo>
                  <a:lnTo>
                    <a:pt x="8" y="174"/>
                  </a:lnTo>
                  <a:lnTo>
                    <a:pt x="8" y="170"/>
                  </a:lnTo>
                  <a:lnTo>
                    <a:pt x="7" y="166"/>
                  </a:lnTo>
                  <a:lnTo>
                    <a:pt x="7" y="163"/>
                  </a:lnTo>
                  <a:lnTo>
                    <a:pt x="4" y="157"/>
                  </a:lnTo>
                  <a:lnTo>
                    <a:pt x="4" y="152"/>
                  </a:lnTo>
                  <a:lnTo>
                    <a:pt x="3" y="147"/>
                  </a:lnTo>
                  <a:lnTo>
                    <a:pt x="3" y="144"/>
                  </a:lnTo>
                  <a:lnTo>
                    <a:pt x="2" y="139"/>
                  </a:lnTo>
                  <a:lnTo>
                    <a:pt x="2" y="135"/>
                  </a:lnTo>
                  <a:lnTo>
                    <a:pt x="2" y="130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5"/>
                  </a:lnTo>
                  <a:lnTo>
                    <a:pt x="0" y="110"/>
                  </a:lnTo>
                  <a:lnTo>
                    <a:pt x="0" y="105"/>
                  </a:lnTo>
                  <a:lnTo>
                    <a:pt x="0" y="100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2" y="85"/>
                  </a:lnTo>
                  <a:lnTo>
                    <a:pt x="4" y="57"/>
                  </a:lnTo>
                  <a:close/>
                </a:path>
              </a:pathLst>
            </a:custGeom>
            <a:solidFill>
              <a:srgbClr val="BFE6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33" name="Freeform 79"/>
            <p:cNvSpPr>
              <a:spLocks/>
            </p:cNvSpPr>
            <p:nvPr/>
          </p:nvSpPr>
          <p:spPr bwMode="auto">
            <a:xfrm>
              <a:off x="3194" y="2979"/>
              <a:ext cx="188" cy="63"/>
            </a:xfrm>
            <a:custGeom>
              <a:avLst/>
              <a:gdLst>
                <a:gd name="T0" fmla="*/ 4 w 564"/>
                <a:gd name="T1" fmla="*/ 67 h 190"/>
                <a:gd name="T2" fmla="*/ 13 w 564"/>
                <a:gd name="T3" fmla="*/ 59 h 190"/>
                <a:gd name="T4" fmla="*/ 28 w 564"/>
                <a:gd name="T5" fmla="*/ 50 h 190"/>
                <a:gd name="T6" fmla="*/ 47 w 564"/>
                <a:gd name="T7" fmla="*/ 39 h 190"/>
                <a:gd name="T8" fmla="*/ 63 w 564"/>
                <a:gd name="T9" fmla="*/ 33 h 190"/>
                <a:gd name="T10" fmla="*/ 76 w 564"/>
                <a:gd name="T11" fmla="*/ 26 h 190"/>
                <a:gd name="T12" fmla="*/ 89 w 564"/>
                <a:gd name="T13" fmla="*/ 21 h 190"/>
                <a:gd name="T14" fmla="*/ 104 w 564"/>
                <a:gd name="T15" fmla="*/ 16 h 190"/>
                <a:gd name="T16" fmla="*/ 119 w 564"/>
                <a:gd name="T17" fmla="*/ 11 h 190"/>
                <a:gd name="T18" fmla="*/ 136 w 564"/>
                <a:gd name="T19" fmla="*/ 8 h 190"/>
                <a:gd name="T20" fmla="*/ 155 w 564"/>
                <a:gd name="T21" fmla="*/ 5 h 190"/>
                <a:gd name="T22" fmla="*/ 172 w 564"/>
                <a:gd name="T23" fmla="*/ 1 h 190"/>
                <a:gd name="T24" fmla="*/ 191 w 564"/>
                <a:gd name="T25" fmla="*/ 0 h 190"/>
                <a:gd name="T26" fmla="*/ 212 w 564"/>
                <a:gd name="T27" fmla="*/ 0 h 190"/>
                <a:gd name="T28" fmla="*/ 234 w 564"/>
                <a:gd name="T29" fmla="*/ 1 h 190"/>
                <a:gd name="T30" fmla="*/ 255 w 564"/>
                <a:gd name="T31" fmla="*/ 4 h 190"/>
                <a:gd name="T32" fmla="*/ 278 w 564"/>
                <a:gd name="T33" fmla="*/ 6 h 190"/>
                <a:gd name="T34" fmla="*/ 299 w 564"/>
                <a:gd name="T35" fmla="*/ 9 h 190"/>
                <a:gd name="T36" fmla="*/ 320 w 564"/>
                <a:gd name="T37" fmla="*/ 14 h 190"/>
                <a:gd name="T38" fmla="*/ 342 w 564"/>
                <a:gd name="T39" fmla="*/ 18 h 190"/>
                <a:gd name="T40" fmla="*/ 362 w 564"/>
                <a:gd name="T41" fmla="*/ 23 h 190"/>
                <a:gd name="T42" fmla="*/ 382 w 564"/>
                <a:gd name="T43" fmla="*/ 28 h 190"/>
                <a:gd name="T44" fmla="*/ 402 w 564"/>
                <a:gd name="T45" fmla="*/ 33 h 190"/>
                <a:gd name="T46" fmla="*/ 421 w 564"/>
                <a:gd name="T47" fmla="*/ 38 h 190"/>
                <a:gd name="T48" fmla="*/ 438 w 564"/>
                <a:gd name="T49" fmla="*/ 43 h 190"/>
                <a:gd name="T50" fmla="*/ 455 w 564"/>
                <a:gd name="T51" fmla="*/ 48 h 190"/>
                <a:gd name="T52" fmla="*/ 472 w 564"/>
                <a:gd name="T53" fmla="*/ 54 h 190"/>
                <a:gd name="T54" fmla="*/ 486 w 564"/>
                <a:gd name="T55" fmla="*/ 59 h 190"/>
                <a:gd name="T56" fmla="*/ 500 w 564"/>
                <a:gd name="T57" fmla="*/ 64 h 190"/>
                <a:gd name="T58" fmla="*/ 512 w 564"/>
                <a:gd name="T59" fmla="*/ 68 h 190"/>
                <a:gd name="T60" fmla="*/ 525 w 564"/>
                <a:gd name="T61" fmla="*/ 73 h 190"/>
                <a:gd name="T62" fmla="*/ 542 w 564"/>
                <a:gd name="T63" fmla="*/ 80 h 190"/>
                <a:gd name="T64" fmla="*/ 556 w 564"/>
                <a:gd name="T65" fmla="*/ 87 h 190"/>
                <a:gd name="T66" fmla="*/ 551 w 564"/>
                <a:gd name="T67" fmla="*/ 190 h 190"/>
                <a:gd name="T68" fmla="*/ 542 w 564"/>
                <a:gd name="T69" fmla="*/ 184 h 190"/>
                <a:gd name="T70" fmla="*/ 529 w 564"/>
                <a:gd name="T71" fmla="*/ 176 h 190"/>
                <a:gd name="T72" fmla="*/ 515 w 564"/>
                <a:gd name="T73" fmla="*/ 168 h 190"/>
                <a:gd name="T74" fmla="*/ 498 w 564"/>
                <a:gd name="T75" fmla="*/ 160 h 190"/>
                <a:gd name="T76" fmla="*/ 477 w 564"/>
                <a:gd name="T77" fmla="*/ 150 h 190"/>
                <a:gd name="T78" fmla="*/ 455 w 564"/>
                <a:gd name="T79" fmla="*/ 140 h 190"/>
                <a:gd name="T80" fmla="*/ 429 w 564"/>
                <a:gd name="T81" fmla="*/ 129 h 190"/>
                <a:gd name="T82" fmla="*/ 403 w 564"/>
                <a:gd name="T83" fmla="*/ 121 h 190"/>
                <a:gd name="T84" fmla="*/ 374 w 564"/>
                <a:gd name="T85" fmla="*/ 111 h 190"/>
                <a:gd name="T86" fmla="*/ 344 w 564"/>
                <a:gd name="T87" fmla="*/ 103 h 190"/>
                <a:gd name="T88" fmla="*/ 311 w 564"/>
                <a:gd name="T89" fmla="*/ 96 h 190"/>
                <a:gd name="T90" fmla="*/ 279 w 564"/>
                <a:gd name="T91" fmla="*/ 90 h 190"/>
                <a:gd name="T92" fmla="*/ 245 w 564"/>
                <a:gd name="T93" fmla="*/ 87 h 190"/>
                <a:gd name="T94" fmla="*/ 210 w 564"/>
                <a:gd name="T95" fmla="*/ 85 h 190"/>
                <a:gd name="T96" fmla="*/ 175 w 564"/>
                <a:gd name="T97" fmla="*/ 87 h 190"/>
                <a:gd name="T98" fmla="*/ 140 w 564"/>
                <a:gd name="T99" fmla="*/ 92 h 190"/>
                <a:gd name="T100" fmla="*/ 104 w 564"/>
                <a:gd name="T101" fmla="*/ 99 h 190"/>
                <a:gd name="T102" fmla="*/ 69 w 564"/>
                <a:gd name="T103" fmla="*/ 112 h 190"/>
                <a:gd name="T104" fmla="*/ 34 w 564"/>
                <a:gd name="T105" fmla="*/ 128 h 190"/>
                <a:gd name="T106" fmla="*/ 1 w 564"/>
                <a:gd name="T107" fmla="*/ 150 h 1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4"/>
                <a:gd name="T163" fmla="*/ 0 h 190"/>
                <a:gd name="T164" fmla="*/ 564 w 564"/>
                <a:gd name="T165" fmla="*/ 190 h 1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4" h="190">
                  <a:moveTo>
                    <a:pt x="0" y="70"/>
                  </a:moveTo>
                  <a:lnTo>
                    <a:pt x="0" y="69"/>
                  </a:lnTo>
                  <a:lnTo>
                    <a:pt x="4" y="67"/>
                  </a:lnTo>
                  <a:lnTo>
                    <a:pt x="6" y="64"/>
                  </a:lnTo>
                  <a:lnTo>
                    <a:pt x="10" y="62"/>
                  </a:lnTo>
                  <a:lnTo>
                    <a:pt x="13" y="59"/>
                  </a:lnTo>
                  <a:lnTo>
                    <a:pt x="18" y="57"/>
                  </a:lnTo>
                  <a:lnTo>
                    <a:pt x="23" y="54"/>
                  </a:lnTo>
                  <a:lnTo>
                    <a:pt x="28" y="50"/>
                  </a:lnTo>
                  <a:lnTo>
                    <a:pt x="34" y="47"/>
                  </a:lnTo>
                  <a:lnTo>
                    <a:pt x="40" y="43"/>
                  </a:lnTo>
                  <a:lnTo>
                    <a:pt x="47" y="39"/>
                  </a:lnTo>
                  <a:lnTo>
                    <a:pt x="55" y="36"/>
                  </a:lnTo>
                  <a:lnTo>
                    <a:pt x="58" y="34"/>
                  </a:lnTo>
                  <a:lnTo>
                    <a:pt x="63" y="33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6" y="26"/>
                  </a:lnTo>
                  <a:lnTo>
                    <a:pt x="81" y="25"/>
                  </a:lnTo>
                  <a:lnTo>
                    <a:pt x="84" y="23"/>
                  </a:lnTo>
                  <a:lnTo>
                    <a:pt x="89" y="21"/>
                  </a:lnTo>
                  <a:lnTo>
                    <a:pt x="94" y="19"/>
                  </a:lnTo>
                  <a:lnTo>
                    <a:pt x="99" y="18"/>
                  </a:lnTo>
                  <a:lnTo>
                    <a:pt x="104" y="16"/>
                  </a:lnTo>
                  <a:lnTo>
                    <a:pt x="109" y="15"/>
                  </a:lnTo>
                  <a:lnTo>
                    <a:pt x="114" y="13"/>
                  </a:lnTo>
                  <a:lnTo>
                    <a:pt x="119" y="11"/>
                  </a:lnTo>
                  <a:lnTo>
                    <a:pt x="124" y="10"/>
                  </a:lnTo>
                  <a:lnTo>
                    <a:pt x="131" y="9"/>
                  </a:lnTo>
                  <a:lnTo>
                    <a:pt x="136" y="8"/>
                  </a:lnTo>
                  <a:lnTo>
                    <a:pt x="142" y="6"/>
                  </a:lnTo>
                  <a:lnTo>
                    <a:pt x="148" y="5"/>
                  </a:lnTo>
                  <a:lnTo>
                    <a:pt x="155" y="5"/>
                  </a:lnTo>
                  <a:lnTo>
                    <a:pt x="161" y="4"/>
                  </a:lnTo>
                  <a:lnTo>
                    <a:pt x="166" y="3"/>
                  </a:lnTo>
                  <a:lnTo>
                    <a:pt x="172" y="1"/>
                  </a:lnTo>
                  <a:lnTo>
                    <a:pt x="178" y="1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9" y="0"/>
                  </a:lnTo>
                  <a:lnTo>
                    <a:pt x="206" y="0"/>
                  </a:lnTo>
                  <a:lnTo>
                    <a:pt x="212" y="0"/>
                  </a:lnTo>
                  <a:lnTo>
                    <a:pt x="219" y="0"/>
                  </a:lnTo>
                  <a:lnTo>
                    <a:pt x="226" y="0"/>
                  </a:lnTo>
                  <a:lnTo>
                    <a:pt x="234" y="1"/>
                  </a:lnTo>
                  <a:lnTo>
                    <a:pt x="240" y="1"/>
                  </a:lnTo>
                  <a:lnTo>
                    <a:pt x="247" y="3"/>
                  </a:lnTo>
                  <a:lnTo>
                    <a:pt x="255" y="4"/>
                  </a:lnTo>
                  <a:lnTo>
                    <a:pt x="263" y="5"/>
                  </a:lnTo>
                  <a:lnTo>
                    <a:pt x="270" y="5"/>
                  </a:lnTo>
                  <a:lnTo>
                    <a:pt x="278" y="6"/>
                  </a:lnTo>
                  <a:lnTo>
                    <a:pt x="284" y="6"/>
                  </a:lnTo>
                  <a:lnTo>
                    <a:pt x="291" y="9"/>
                  </a:lnTo>
                  <a:lnTo>
                    <a:pt x="299" y="9"/>
                  </a:lnTo>
                  <a:lnTo>
                    <a:pt x="306" y="11"/>
                  </a:lnTo>
                  <a:lnTo>
                    <a:pt x="313" y="11"/>
                  </a:lnTo>
                  <a:lnTo>
                    <a:pt x="320" y="14"/>
                  </a:lnTo>
                  <a:lnTo>
                    <a:pt x="328" y="15"/>
                  </a:lnTo>
                  <a:lnTo>
                    <a:pt x="334" y="16"/>
                  </a:lnTo>
                  <a:lnTo>
                    <a:pt x="342" y="18"/>
                  </a:lnTo>
                  <a:lnTo>
                    <a:pt x="348" y="20"/>
                  </a:lnTo>
                  <a:lnTo>
                    <a:pt x="354" y="21"/>
                  </a:lnTo>
                  <a:lnTo>
                    <a:pt x="362" y="23"/>
                  </a:lnTo>
                  <a:lnTo>
                    <a:pt x="369" y="24"/>
                  </a:lnTo>
                  <a:lnTo>
                    <a:pt x="375" y="26"/>
                  </a:lnTo>
                  <a:lnTo>
                    <a:pt x="382" y="28"/>
                  </a:lnTo>
                  <a:lnTo>
                    <a:pt x="389" y="29"/>
                  </a:lnTo>
                  <a:lnTo>
                    <a:pt x="396" y="30"/>
                  </a:lnTo>
                  <a:lnTo>
                    <a:pt x="402" y="33"/>
                  </a:lnTo>
                  <a:lnTo>
                    <a:pt x="408" y="34"/>
                  </a:lnTo>
                  <a:lnTo>
                    <a:pt x="414" y="36"/>
                  </a:lnTo>
                  <a:lnTo>
                    <a:pt x="421" y="38"/>
                  </a:lnTo>
                  <a:lnTo>
                    <a:pt x="427" y="40"/>
                  </a:lnTo>
                  <a:lnTo>
                    <a:pt x="432" y="41"/>
                  </a:lnTo>
                  <a:lnTo>
                    <a:pt x="438" y="43"/>
                  </a:lnTo>
                  <a:lnTo>
                    <a:pt x="443" y="44"/>
                  </a:lnTo>
                  <a:lnTo>
                    <a:pt x="451" y="47"/>
                  </a:lnTo>
                  <a:lnTo>
                    <a:pt x="455" y="48"/>
                  </a:lnTo>
                  <a:lnTo>
                    <a:pt x="461" y="50"/>
                  </a:lnTo>
                  <a:lnTo>
                    <a:pt x="467" y="53"/>
                  </a:lnTo>
                  <a:lnTo>
                    <a:pt x="472" y="54"/>
                  </a:lnTo>
                  <a:lnTo>
                    <a:pt x="476" y="55"/>
                  </a:lnTo>
                  <a:lnTo>
                    <a:pt x="481" y="57"/>
                  </a:lnTo>
                  <a:lnTo>
                    <a:pt x="486" y="59"/>
                  </a:lnTo>
                  <a:lnTo>
                    <a:pt x="491" y="60"/>
                  </a:lnTo>
                  <a:lnTo>
                    <a:pt x="496" y="62"/>
                  </a:lnTo>
                  <a:lnTo>
                    <a:pt x="500" y="64"/>
                  </a:lnTo>
                  <a:lnTo>
                    <a:pt x="504" y="65"/>
                  </a:lnTo>
                  <a:lnTo>
                    <a:pt x="509" y="68"/>
                  </a:lnTo>
                  <a:lnTo>
                    <a:pt x="512" y="68"/>
                  </a:lnTo>
                  <a:lnTo>
                    <a:pt x="517" y="70"/>
                  </a:lnTo>
                  <a:lnTo>
                    <a:pt x="520" y="72"/>
                  </a:lnTo>
                  <a:lnTo>
                    <a:pt x="525" y="73"/>
                  </a:lnTo>
                  <a:lnTo>
                    <a:pt x="531" y="77"/>
                  </a:lnTo>
                  <a:lnTo>
                    <a:pt x="537" y="79"/>
                  </a:lnTo>
                  <a:lnTo>
                    <a:pt x="542" y="80"/>
                  </a:lnTo>
                  <a:lnTo>
                    <a:pt x="547" y="83"/>
                  </a:lnTo>
                  <a:lnTo>
                    <a:pt x="552" y="84"/>
                  </a:lnTo>
                  <a:lnTo>
                    <a:pt x="556" y="87"/>
                  </a:lnTo>
                  <a:lnTo>
                    <a:pt x="561" y="88"/>
                  </a:lnTo>
                  <a:lnTo>
                    <a:pt x="564" y="89"/>
                  </a:lnTo>
                  <a:lnTo>
                    <a:pt x="551" y="190"/>
                  </a:lnTo>
                  <a:lnTo>
                    <a:pt x="550" y="189"/>
                  </a:lnTo>
                  <a:lnTo>
                    <a:pt x="547" y="187"/>
                  </a:lnTo>
                  <a:lnTo>
                    <a:pt x="542" y="184"/>
                  </a:lnTo>
                  <a:lnTo>
                    <a:pt x="537" y="181"/>
                  </a:lnTo>
                  <a:lnTo>
                    <a:pt x="532" y="178"/>
                  </a:lnTo>
                  <a:lnTo>
                    <a:pt x="529" y="176"/>
                  </a:lnTo>
                  <a:lnTo>
                    <a:pt x="525" y="173"/>
                  </a:lnTo>
                  <a:lnTo>
                    <a:pt x="520" y="171"/>
                  </a:lnTo>
                  <a:lnTo>
                    <a:pt x="515" y="168"/>
                  </a:lnTo>
                  <a:lnTo>
                    <a:pt x="510" y="166"/>
                  </a:lnTo>
                  <a:lnTo>
                    <a:pt x="504" y="163"/>
                  </a:lnTo>
                  <a:lnTo>
                    <a:pt x="498" y="160"/>
                  </a:lnTo>
                  <a:lnTo>
                    <a:pt x="491" y="156"/>
                  </a:lnTo>
                  <a:lnTo>
                    <a:pt x="485" y="153"/>
                  </a:lnTo>
                  <a:lnTo>
                    <a:pt x="477" y="150"/>
                  </a:lnTo>
                  <a:lnTo>
                    <a:pt x="471" y="147"/>
                  </a:lnTo>
                  <a:lnTo>
                    <a:pt x="463" y="143"/>
                  </a:lnTo>
                  <a:lnTo>
                    <a:pt x="455" y="140"/>
                  </a:lnTo>
                  <a:lnTo>
                    <a:pt x="447" y="137"/>
                  </a:lnTo>
                  <a:lnTo>
                    <a:pt x="438" y="133"/>
                  </a:lnTo>
                  <a:lnTo>
                    <a:pt x="429" y="129"/>
                  </a:lnTo>
                  <a:lnTo>
                    <a:pt x="421" y="127"/>
                  </a:lnTo>
                  <a:lnTo>
                    <a:pt x="412" y="123"/>
                  </a:lnTo>
                  <a:lnTo>
                    <a:pt x="403" y="121"/>
                  </a:lnTo>
                  <a:lnTo>
                    <a:pt x="393" y="117"/>
                  </a:lnTo>
                  <a:lnTo>
                    <a:pt x="384" y="114"/>
                  </a:lnTo>
                  <a:lnTo>
                    <a:pt x="374" y="111"/>
                  </a:lnTo>
                  <a:lnTo>
                    <a:pt x="365" y="109"/>
                  </a:lnTo>
                  <a:lnTo>
                    <a:pt x="354" y="106"/>
                  </a:lnTo>
                  <a:lnTo>
                    <a:pt x="344" y="103"/>
                  </a:lnTo>
                  <a:lnTo>
                    <a:pt x="334" y="101"/>
                  </a:lnTo>
                  <a:lnTo>
                    <a:pt x="323" y="98"/>
                  </a:lnTo>
                  <a:lnTo>
                    <a:pt x="311" y="96"/>
                  </a:lnTo>
                  <a:lnTo>
                    <a:pt x="301" y="93"/>
                  </a:lnTo>
                  <a:lnTo>
                    <a:pt x="290" y="92"/>
                  </a:lnTo>
                  <a:lnTo>
                    <a:pt x="279" y="90"/>
                  </a:lnTo>
                  <a:lnTo>
                    <a:pt x="268" y="88"/>
                  </a:lnTo>
                  <a:lnTo>
                    <a:pt x="256" y="88"/>
                  </a:lnTo>
                  <a:lnTo>
                    <a:pt x="245" y="87"/>
                  </a:lnTo>
                  <a:lnTo>
                    <a:pt x="234" y="87"/>
                  </a:lnTo>
                  <a:lnTo>
                    <a:pt x="221" y="85"/>
                  </a:lnTo>
                  <a:lnTo>
                    <a:pt x="210" y="85"/>
                  </a:lnTo>
                  <a:lnTo>
                    <a:pt x="199" y="85"/>
                  </a:lnTo>
                  <a:lnTo>
                    <a:pt x="187" y="87"/>
                  </a:lnTo>
                  <a:lnTo>
                    <a:pt x="175" y="87"/>
                  </a:lnTo>
                  <a:lnTo>
                    <a:pt x="163" y="88"/>
                  </a:lnTo>
                  <a:lnTo>
                    <a:pt x="151" y="89"/>
                  </a:lnTo>
                  <a:lnTo>
                    <a:pt x="140" y="92"/>
                  </a:lnTo>
                  <a:lnTo>
                    <a:pt x="127" y="94"/>
                  </a:lnTo>
                  <a:lnTo>
                    <a:pt x="116" y="97"/>
                  </a:lnTo>
                  <a:lnTo>
                    <a:pt x="104" y="99"/>
                  </a:lnTo>
                  <a:lnTo>
                    <a:pt x="92" y="104"/>
                  </a:lnTo>
                  <a:lnTo>
                    <a:pt x="81" y="107"/>
                  </a:lnTo>
                  <a:lnTo>
                    <a:pt x="69" y="112"/>
                  </a:lnTo>
                  <a:lnTo>
                    <a:pt x="57" y="117"/>
                  </a:lnTo>
                  <a:lnTo>
                    <a:pt x="45" y="122"/>
                  </a:lnTo>
                  <a:lnTo>
                    <a:pt x="34" y="128"/>
                  </a:lnTo>
                  <a:lnTo>
                    <a:pt x="23" y="134"/>
                  </a:lnTo>
                  <a:lnTo>
                    <a:pt x="13" y="141"/>
                  </a:lnTo>
                  <a:lnTo>
                    <a:pt x="1" y="15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82A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34" name="Freeform 80"/>
            <p:cNvSpPr>
              <a:spLocks/>
            </p:cNvSpPr>
            <p:nvPr/>
          </p:nvSpPr>
          <p:spPr bwMode="auto">
            <a:xfrm>
              <a:off x="2986" y="2905"/>
              <a:ext cx="692" cy="214"/>
            </a:xfrm>
            <a:custGeom>
              <a:avLst/>
              <a:gdLst>
                <a:gd name="T0" fmla="*/ 3 w 2075"/>
                <a:gd name="T1" fmla="*/ 603 h 644"/>
                <a:gd name="T2" fmla="*/ 0 w 2075"/>
                <a:gd name="T3" fmla="*/ 553 h 644"/>
                <a:gd name="T4" fmla="*/ 0 w 2075"/>
                <a:gd name="T5" fmla="*/ 492 h 644"/>
                <a:gd name="T6" fmla="*/ 10 w 2075"/>
                <a:gd name="T7" fmla="*/ 433 h 644"/>
                <a:gd name="T8" fmla="*/ 35 w 2075"/>
                <a:gd name="T9" fmla="*/ 384 h 644"/>
                <a:gd name="T10" fmla="*/ 99 w 2075"/>
                <a:gd name="T11" fmla="*/ 349 h 644"/>
                <a:gd name="T12" fmla="*/ 141 w 2075"/>
                <a:gd name="T13" fmla="*/ 345 h 644"/>
                <a:gd name="T14" fmla="*/ 201 w 2075"/>
                <a:gd name="T15" fmla="*/ 354 h 644"/>
                <a:gd name="T16" fmla="*/ 242 w 2075"/>
                <a:gd name="T17" fmla="*/ 360 h 644"/>
                <a:gd name="T18" fmla="*/ 289 w 2075"/>
                <a:gd name="T19" fmla="*/ 348 h 644"/>
                <a:gd name="T20" fmla="*/ 343 w 2075"/>
                <a:gd name="T21" fmla="*/ 323 h 644"/>
                <a:gd name="T22" fmla="*/ 404 w 2075"/>
                <a:gd name="T23" fmla="*/ 285 h 644"/>
                <a:gd name="T24" fmla="*/ 467 w 2075"/>
                <a:gd name="T25" fmla="*/ 228 h 644"/>
                <a:gd name="T26" fmla="*/ 527 w 2075"/>
                <a:gd name="T27" fmla="*/ 154 h 644"/>
                <a:gd name="T28" fmla="*/ 603 w 2075"/>
                <a:gd name="T29" fmla="*/ 90 h 644"/>
                <a:gd name="T30" fmla="*/ 692 w 2075"/>
                <a:gd name="T31" fmla="*/ 44 h 644"/>
                <a:gd name="T32" fmla="*/ 787 w 2075"/>
                <a:gd name="T33" fmla="*/ 15 h 644"/>
                <a:gd name="T34" fmla="*/ 881 w 2075"/>
                <a:gd name="T35" fmla="*/ 2 h 644"/>
                <a:gd name="T36" fmla="*/ 962 w 2075"/>
                <a:gd name="T37" fmla="*/ 1 h 644"/>
                <a:gd name="T38" fmla="*/ 1031 w 2075"/>
                <a:gd name="T39" fmla="*/ 15 h 644"/>
                <a:gd name="T40" fmla="*/ 1110 w 2075"/>
                <a:gd name="T41" fmla="*/ 38 h 644"/>
                <a:gd name="T42" fmla="*/ 1193 w 2075"/>
                <a:gd name="T43" fmla="*/ 69 h 644"/>
                <a:gd name="T44" fmla="*/ 1268 w 2075"/>
                <a:gd name="T45" fmla="*/ 98 h 644"/>
                <a:gd name="T46" fmla="*/ 1327 w 2075"/>
                <a:gd name="T47" fmla="*/ 121 h 644"/>
                <a:gd name="T48" fmla="*/ 1366 w 2075"/>
                <a:gd name="T49" fmla="*/ 139 h 644"/>
                <a:gd name="T50" fmla="*/ 1422 w 2075"/>
                <a:gd name="T51" fmla="*/ 169 h 644"/>
                <a:gd name="T52" fmla="*/ 1506 w 2075"/>
                <a:gd name="T53" fmla="*/ 212 h 644"/>
                <a:gd name="T54" fmla="*/ 1607 w 2075"/>
                <a:gd name="T55" fmla="*/ 256 h 644"/>
                <a:gd name="T56" fmla="*/ 1706 w 2075"/>
                <a:gd name="T57" fmla="*/ 292 h 644"/>
                <a:gd name="T58" fmla="*/ 1791 w 2075"/>
                <a:gd name="T59" fmla="*/ 311 h 644"/>
                <a:gd name="T60" fmla="*/ 1926 w 2075"/>
                <a:gd name="T61" fmla="*/ 291 h 644"/>
                <a:gd name="T62" fmla="*/ 1969 w 2075"/>
                <a:gd name="T63" fmla="*/ 318 h 644"/>
                <a:gd name="T64" fmla="*/ 2017 w 2075"/>
                <a:gd name="T65" fmla="*/ 354 h 644"/>
                <a:gd name="T66" fmla="*/ 2065 w 2075"/>
                <a:gd name="T67" fmla="*/ 409 h 644"/>
                <a:gd name="T68" fmla="*/ 2070 w 2075"/>
                <a:gd name="T69" fmla="*/ 460 h 644"/>
                <a:gd name="T70" fmla="*/ 2025 w 2075"/>
                <a:gd name="T71" fmla="*/ 505 h 644"/>
                <a:gd name="T72" fmla="*/ 1947 w 2075"/>
                <a:gd name="T73" fmla="*/ 550 h 644"/>
                <a:gd name="T74" fmla="*/ 1859 w 2075"/>
                <a:gd name="T75" fmla="*/ 592 h 644"/>
                <a:gd name="T76" fmla="*/ 1782 w 2075"/>
                <a:gd name="T77" fmla="*/ 624 h 644"/>
                <a:gd name="T78" fmla="*/ 1730 w 2075"/>
                <a:gd name="T79" fmla="*/ 643 h 644"/>
                <a:gd name="T80" fmla="*/ 1693 w 2075"/>
                <a:gd name="T81" fmla="*/ 598 h 644"/>
                <a:gd name="T82" fmla="*/ 1621 w 2075"/>
                <a:gd name="T83" fmla="*/ 514 h 644"/>
                <a:gd name="T84" fmla="*/ 1511 w 2075"/>
                <a:gd name="T85" fmla="*/ 408 h 644"/>
                <a:gd name="T86" fmla="*/ 1364 w 2075"/>
                <a:gd name="T87" fmla="*/ 297 h 644"/>
                <a:gd name="T88" fmla="*/ 1189 w 2075"/>
                <a:gd name="T89" fmla="*/ 202 h 644"/>
                <a:gd name="T90" fmla="*/ 993 w 2075"/>
                <a:gd name="T91" fmla="*/ 139 h 644"/>
                <a:gd name="T92" fmla="*/ 841 w 2075"/>
                <a:gd name="T93" fmla="*/ 118 h 644"/>
                <a:gd name="T94" fmla="*/ 736 w 2075"/>
                <a:gd name="T95" fmla="*/ 126 h 644"/>
                <a:gd name="T96" fmla="*/ 670 w 2075"/>
                <a:gd name="T97" fmla="*/ 154 h 644"/>
                <a:gd name="T98" fmla="*/ 625 w 2075"/>
                <a:gd name="T99" fmla="*/ 204 h 644"/>
                <a:gd name="T100" fmla="*/ 596 w 2075"/>
                <a:gd name="T101" fmla="*/ 247 h 644"/>
                <a:gd name="T102" fmla="*/ 549 w 2075"/>
                <a:gd name="T103" fmla="*/ 320 h 644"/>
                <a:gd name="T104" fmla="*/ 515 w 2075"/>
                <a:gd name="T105" fmla="*/ 388 h 644"/>
                <a:gd name="T106" fmla="*/ 457 w 2075"/>
                <a:gd name="T107" fmla="*/ 456 h 644"/>
                <a:gd name="T108" fmla="*/ 413 w 2075"/>
                <a:gd name="T109" fmla="*/ 494 h 644"/>
                <a:gd name="T110" fmla="*/ 368 w 2075"/>
                <a:gd name="T111" fmla="*/ 525 h 644"/>
                <a:gd name="T112" fmla="*/ 324 w 2075"/>
                <a:gd name="T113" fmla="*/ 553 h 644"/>
                <a:gd name="T114" fmla="*/ 275 w 2075"/>
                <a:gd name="T115" fmla="*/ 553 h 644"/>
                <a:gd name="T116" fmla="*/ 227 w 2075"/>
                <a:gd name="T117" fmla="*/ 576 h 6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075"/>
                <a:gd name="T178" fmla="*/ 0 h 644"/>
                <a:gd name="T179" fmla="*/ 2075 w 2075"/>
                <a:gd name="T180" fmla="*/ 644 h 6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075" h="644">
                  <a:moveTo>
                    <a:pt x="193" y="602"/>
                  </a:moveTo>
                  <a:lnTo>
                    <a:pt x="8" y="639"/>
                  </a:lnTo>
                  <a:lnTo>
                    <a:pt x="8" y="638"/>
                  </a:lnTo>
                  <a:lnTo>
                    <a:pt x="8" y="637"/>
                  </a:lnTo>
                  <a:lnTo>
                    <a:pt x="6" y="633"/>
                  </a:lnTo>
                  <a:lnTo>
                    <a:pt x="6" y="631"/>
                  </a:lnTo>
                  <a:lnTo>
                    <a:pt x="5" y="625"/>
                  </a:lnTo>
                  <a:lnTo>
                    <a:pt x="5" y="619"/>
                  </a:lnTo>
                  <a:lnTo>
                    <a:pt x="4" y="613"/>
                  </a:lnTo>
                  <a:lnTo>
                    <a:pt x="4" y="607"/>
                  </a:lnTo>
                  <a:lnTo>
                    <a:pt x="3" y="603"/>
                  </a:lnTo>
                  <a:lnTo>
                    <a:pt x="3" y="598"/>
                  </a:lnTo>
                  <a:lnTo>
                    <a:pt x="1" y="594"/>
                  </a:lnTo>
                  <a:lnTo>
                    <a:pt x="1" y="590"/>
                  </a:lnTo>
                  <a:lnTo>
                    <a:pt x="1" y="585"/>
                  </a:lnTo>
                  <a:lnTo>
                    <a:pt x="1" y="581"/>
                  </a:lnTo>
                  <a:lnTo>
                    <a:pt x="0" y="576"/>
                  </a:lnTo>
                  <a:lnTo>
                    <a:pt x="0" y="571"/>
                  </a:lnTo>
                  <a:lnTo>
                    <a:pt x="0" y="566"/>
                  </a:lnTo>
                  <a:lnTo>
                    <a:pt x="0" y="561"/>
                  </a:lnTo>
                  <a:lnTo>
                    <a:pt x="0" y="556"/>
                  </a:lnTo>
                  <a:lnTo>
                    <a:pt x="0" y="553"/>
                  </a:lnTo>
                  <a:lnTo>
                    <a:pt x="0" y="546"/>
                  </a:lnTo>
                  <a:lnTo>
                    <a:pt x="0" y="541"/>
                  </a:lnTo>
                  <a:lnTo>
                    <a:pt x="0" y="536"/>
                  </a:lnTo>
                  <a:lnTo>
                    <a:pt x="0" y="531"/>
                  </a:lnTo>
                  <a:lnTo>
                    <a:pt x="0" y="525"/>
                  </a:lnTo>
                  <a:lnTo>
                    <a:pt x="0" y="520"/>
                  </a:lnTo>
                  <a:lnTo>
                    <a:pt x="0" y="514"/>
                  </a:lnTo>
                  <a:lnTo>
                    <a:pt x="0" y="509"/>
                  </a:lnTo>
                  <a:lnTo>
                    <a:pt x="0" y="504"/>
                  </a:lnTo>
                  <a:lnTo>
                    <a:pt x="0" y="497"/>
                  </a:lnTo>
                  <a:lnTo>
                    <a:pt x="0" y="492"/>
                  </a:lnTo>
                  <a:lnTo>
                    <a:pt x="1" y="487"/>
                  </a:lnTo>
                  <a:lnTo>
                    <a:pt x="1" y="481"/>
                  </a:lnTo>
                  <a:lnTo>
                    <a:pt x="1" y="476"/>
                  </a:lnTo>
                  <a:lnTo>
                    <a:pt x="3" y="470"/>
                  </a:lnTo>
                  <a:lnTo>
                    <a:pt x="3" y="465"/>
                  </a:lnTo>
                  <a:lnTo>
                    <a:pt x="4" y="460"/>
                  </a:lnTo>
                  <a:lnTo>
                    <a:pt x="5" y="455"/>
                  </a:lnTo>
                  <a:lnTo>
                    <a:pt x="6" y="448"/>
                  </a:lnTo>
                  <a:lnTo>
                    <a:pt x="8" y="444"/>
                  </a:lnTo>
                  <a:lnTo>
                    <a:pt x="9" y="438"/>
                  </a:lnTo>
                  <a:lnTo>
                    <a:pt x="10" y="433"/>
                  </a:lnTo>
                  <a:lnTo>
                    <a:pt x="11" y="428"/>
                  </a:lnTo>
                  <a:lnTo>
                    <a:pt x="13" y="424"/>
                  </a:lnTo>
                  <a:lnTo>
                    <a:pt x="15" y="419"/>
                  </a:lnTo>
                  <a:lnTo>
                    <a:pt x="16" y="416"/>
                  </a:lnTo>
                  <a:lnTo>
                    <a:pt x="19" y="411"/>
                  </a:lnTo>
                  <a:lnTo>
                    <a:pt x="21" y="407"/>
                  </a:lnTo>
                  <a:lnTo>
                    <a:pt x="23" y="403"/>
                  </a:lnTo>
                  <a:lnTo>
                    <a:pt x="25" y="398"/>
                  </a:lnTo>
                  <a:lnTo>
                    <a:pt x="28" y="394"/>
                  </a:lnTo>
                  <a:lnTo>
                    <a:pt x="30" y="390"/>
                  </a:lnTo>
                  <a:lnTo>
                    <a:pt x="35" y="384"/>
                  </a:lnTo>
                  <a:lnTo>
                    <a:pt x="42" y="378"/>
                  </a:lnTo>
                  <a:lnTo>
                    <a:pt x="48" y="372"/>
                  </a:lnTo>
                  <a:lnTo>
                    <a:pt x="54" y="367"/>
                  </a:lnTo>
                  <a:lnTo>
                    <a:pt x="62" y="362"/>
                  </a:lnTo>
                  <a:lnTo>
                    <a:pt x="68" y="359"/>
                  </a:lnTo>
                  <a:lnTo>
                    <a:pt x="75" y="355"/>
                  </a:lnTo>
                  <a:lnTo>
                    <a:pt x="83" y="353"/>
                  </a:lnTo>
                  <a:lnTo>
                    <a:pt x="87" y="350"/>
                  </a:lnTo>
                  <a:lnTo>
                    <a:pt x="90" y="350"/>
                  </a:lnTo>
                  <a:lnTo>
                    <a:pt x="94" y="349"/>
                  </a:lnTo>
                  <a:lnTo>
                    <a:pt x="99" y="349"/>
                  </a:lnTo>
                  <a:lnTo>
                    <a:pt x="102" y="348"/>
                  </a:lnTo>
                  <a:lnTo>
                    <a:pt x="107" y="346"/>
                  </a:lnTo>
                  <a:lnTo>
                    <a:pt x="111" y="345"/>
                  </a:lnTo>
                  <a:lnTo>
                    <a:pt x="114" y="345"/>
                  </a:lnTo>
                  <a:lnTo>
                    <a:pt x="118" y="345"/>
                  </a:lnTo>
                  <a:lnTo>
                    <a:pt x="122" y="345"/>
                  </a:lnTo>
                  <a:lnTo>
                    <a:pt x="126" y="345"/>
                  </a:lnTo>
                  <a:lnTo>
                    <a:pt x="129" y="345"/>
                  </a:lnTo>
                  <a:lnTo>
                    <a:pt x="133" y="345"/>
                  </a:lnTo>
                  <a:lnTo>
                    <a:pt x="138" y="345"/>
                  </a:lnTo>
                  <a:lnTo>
                    <a:pt x="141" y="345"/>
                  </a:lnTo>
                  <a:lnTo>
                    <a:pt x="146" y="345"/>
                  </a:lnTo>
                  <a:lnTo>
                    <a:pt x="149" y="345"/>
                  </a:lnTo>
                  <a:lnTo>
                    <a:pt x="153" y="345"/>
                  </a:lnTo>
                  <a:lnTo>
                    <a:pt x="157" y="346"/>
                  </a:lnTo>
                  <a:lnTo>
                    <a:pt x="161" y="348"/>
                  </a:lnTo>
                  <a:lnTo>
                    <a:pt x="168" y="348"/>
                  </a:lnTo>
                  <a:lnTo>
                    <a:pt x="175" y="349"/>
                  </a:lnTo>
                  <a:lnTo>
                    <a:pt x="181" y="349"/>
                  </a:lnTo>
                  <a:lnTo>
                    <a:pt x="188" y="350"/>
                  </a:lnTo>
                  <a:lnTo>
                    <a:pt x="195" y="351"/>
                  </a:lnTo>
                  <a:lnTo>
                    <a:pt x="201" y="354"/>
                  </a:lnTo>
                  <a:lnTo>
                    <a:pt x="206" y="354"/>
                  </a:lnTo>
                  <a:lnTo>
                    <a:pt x="211" y="356"/>
                  </a:lnTo>
                  <a:lnTo>
                    <a:pt x="215" y="356"/>
                  </a:lnTo>
                  <a:lnTo>
                    <a:pt x="220" y="359"/>
                  </a:lnTo>
                  <a:lnTo>
                    <a:pt x="222" y="359"/>
                  </a:lnTo>
                  <a:lnTo>
                    <a:pt x="226" y="360"/>
                  </a:lnTo>
                  <a:lnTo>
                    <a:pt x="230" y="362"/>
                  </a:lnTo>
                  <a:lnTo>
                    <a:pt x="231" y="364"/>
                  </a:lnTo>
                  <a:lnTo>
                    <a:pt x="234" y="363"/>
                  </a:lnTo>
                  <a:lnTo>
                    <a:pt x="239" y="362"/>
                  </a:lnTo>
                  <a:lnTo>
                    <a:pt x="242" y="360"/>
                  </a:lnTo>
                  <a:lnTo>
                    <a:pt x="246" y="359"/>
                  </a:lnTo>
                  <a:lnTo>
                    <a:pt x="252" y="358"/>
                  </a:lnTo>
                  <a:lnTo>
                    <a:pt x="259" y="356"/>
                  </a:lnTo>
                  <a:lnTo>
                    <a:pt x="261" y="355"/>
                  </a:lnTo>
                  <a:lnTo>
                    <a:pt x="265" y="354"/>
                  </a:lnTo>
                  <a:lnTo>
                    <a:pt x="269" y="353"/>
                  </a:lnTo>
                  <a:lnTo>
                    <a:pt x="272" y="353"/>
                  </a:lnTo>
                  <a:lnTo>
                    <a:pt x="276" y="350"/>
                  </a:lnTo>
                  <a:lnTo>
                    <a:pt x="280" y="349"/>
                  </a:lnTo>
                  <a:lnTo>
                    <a:pt x="285" y="348"/>
                  </a:lnTo>
                  <a:lnTo>
                    <a:pt x="289" y="348"/>
                  </a:lnTo>
                  <a:lnTo>
                    <a:pt x="293" y="345"/>
                  </a:lnTo>
                  <a:lnTo>
                    <a:pt x="298" y="344"/>
                  </a:lnTo>
                  <a:lnTo>
                    <a:pt x="303" y="341"/>
                  </a:lnTo>
                  <a:lnTo>
                    <a:pt x="308" y="340"/>
                  </a:lnTo>
                  <a:lnTo>
                    <a:pt x="311" y="338"/>
                  </a:lnTo>
                  <a:lnTo>
                    <a:pt x="318" y="336"/>
                  </a:lnTo>
                  <a:lnTo>
                    <a:pt x="323" y="334"/>
                  </a:lnTo>
                  <a:lnTo>
                    <a:pt x="328" y="331"/>
                  </a:lnTo>
                  <a:lnTo>
                    <a:pt x="331" y="329"/>
                  </a:lnTo>
                  <a:lnTo>
                    <a:pt x="338" y="326"/>
                  </a:lnTo>
                  <a:lnTo>
                    <a:pt x="343" y="323"/>
                  </a:lnTo>
                  <a:lnTo>
                    <a:pt x="348" y="321"/>
                  </a:lnTo>
                  <a:lnTo>
                    <a:pt x="353" y="318"/>
                  </a:lnTo>
                  <a:lnTo>
                    <a:pt x="359" y="315"/>
                  </a:lnTo>
                  <a:lnTo>
                    <a:pt x="364" y="311"/>
                  </a:lnTo>
                  <a:lnTo>
                    <a:pt x="370" y="309"/>
                  </a:lnTo>
                  <a:lnTo>
                    <a:pt x="375" y="304"/>
                  </a:lnTo>
                  <a:lnTo>
                    <a:pt x="382" y="300"/>
                  </a:lnTo>
                  <a:lnTo>
                    <a:pt x="387" y="296"/>
                  </a:lnTo>
                  <a:lnTo>
                    <a:pt x="393" y="294"/>
                  </a:lnTo>
                  <a:lnTo>
                    <a:pt x="399" y="289"/>
                  </a:lnTo>
                  <a:lnTo>
                    <a:pt x="404" y="285"/>
                  </a:lnTo>
                  <a:lnTo>
                    <a:pt x="411" y="281"/>
                  </a:lnTo>
                  <a:lnTo>
                    <a:pt x="417" y="276"/>
                  </a:lnTo>
                  <a:lnTo>
                    <a:pt x="422" y="271"/>
                  </a:lnTo>
                  <a:lnTo>
                    <a:pt x="428" y="266"/>
                  </a:lnTo>
                  <a:lnTo>
                    <a:pt x="433" y="261"/>
                  </a:lnTo>
                  <a:lnTo>
                    <a:pt x="439" y="256"/>
                  </a:lnTo>
                  <a:lnTo>
                    <a:pt x="444" y="251"/>
                  </a:lnTo>
                  <a:lnTo>
                    <a:pt x="451" y="245"/>
                  </a:lnTo>
                  <a:lnTo>
                    <a:pt x="456" y="240"/>
                  </a:lnTo>
                  <a:lnTo>
                    <a:pt x="462" y="235"/>
                  </a:lnTo>
                  <a:lnTo>
                    <a:pt x="467" y="228"/>
                  </a:lnTo>
                  <a:lnTo>
                    <a:pt x="473" y="222"/>
                  </a:lnTo>
                  <a:lnTo>
                    <a:pt x="478" y="216"/>
                  </a:lnTo>
                  <a:lnTo>
                    <a:pt x="485" y="209"/>
                  </a:lnTo>
                  <a:lnTo>
                    <a:pt x="490" y="202"/>
                  </a:lnTo>
                  <a:lnTo>
                    <a:pt x="495" y="196"/>
                  </a:lnTo>
                  <a:lnTo>
                    <a:pt x="501" y="189"/>
                  </a:lnTo>
                  <a:lnTo>
                    <a:pt x="506" y="183"/>
                  </a:lnTo>
                  <a:lnTo>
                    <a:pt x="510" y="174"/>
                  </a:lnTo>
                  <a:lnTo>
                    <a:pt x="516" y="168"/>
                  </a:lnTo>
                  <a:lnTo>
                    <a:pt x="521" y="160"/>
                  </a:lnTo>
                  <a:lnTo>
                    <a:pt x="527" y="154"/>
                  </a:lnTo>
                  <a:lnTo>
                    <a:pt x="532" y="148"/>
                  </a:lnTo>
                  <a:lnTo>
                    <a:pt x="540" y="140"/>
                  </a:lnTo>
                  <a:lnTo>
                    <a:pt x="546" y="134"/>
                  </a:lnTo>
                  <a:lnTo>
                    <a:pt x="552" y="129"/>
                  </a:lnTo>
                  <a:lnTo>
                    <a:pt x="559" y="123"/>
                  </a:lnTo>
                  <a:lnTo>
                    <a:pt x="565" y="116"/>
                  </a:lnTo>
                  <a:lnTo>
                    <a:pt x="572" y="110"/>
                  </a:lnTo>
                  <a:lnTo>
                    <a:pt x="580" y="105"/>
                  </a:lnTo>
                  <a:lnTo>
                    <a:pt x="588" y="100"/>
                  </a:lnTo>
                  <a:lnTo>
                    <a:pt x="595" y="95"/>
                  </a:lnTo>
                  <a:lnTo>
                    <a:pt x="603" y="90"/>
                  </a:lnTo>
                  <a:lnTo>
                    <a:pt x="610" y="85"/>
                  </a:lnTo>
                  <a:lnTo>
                    <a:pt x="618" y="80"/>
                  </a:lnTo>
                  <a:lnTo>
                    <a:pt x="625" y="76"/>
                  </a:lnTo>
                  <a:lnTo>
                    <a:pt x="633" y="71"/>
                  </a:lnTo>
                  <a:lnTo>
                    <a:pt x="642" y="67"/>
                  </a:lnTo>
                  <a:lnTo>
                    <a:pt x="649" y="62"/>
                  </a:lnTo>
                  <a:lnTo>
                    <a:pt x="658" y="59"/>
                  </a:lnTo>
                  <a:lnTo>
                    <a:pt x="667" y="55"/>
                  </a:lnTo>
                  <a:lnTo>
                    <a:pt x="675" y="51"/>
                  </a:lnTo>
                  <a:lnTo>
                    <a:pt x="683" y="47"/>
                  </a:lnTo>
                  <a:lnTo>
                    <a:pt x="692" y="44"/>
                  </a:lnTo>
                  <a:lnTo>
                    <a:pt x="701" y="40"/>
                  </a:lnTo>
                  <a:lnTo>
                    <a:pt x="709" y="37"/>
                  </a:lnTo>
                  <a:lnTo>
                    <a:pt x="717" y="33"/>
                  </a:lnTo>
                  <a:lnTo>
                    <a:pt x="727" y="31"/>
                  </a:lnTo>
                  <a:lnTo>
                    <a:pt x="736" y="28"/>
                  </a:lnTo>
                  <a:lnTo>
                    <a:pt x="744" y="27"/>
                  </a:lnTo>
                  <a:lnTo>
                    <a:pt x="753" y="23"/>
                  </a:lnTo>
                  <a:lnTo>
                    <a:pt x="761" y="21"/>
                  </a:lnTo>
                  <a:lnTo>
                    <a:pt x="770" y="18"/>
                  </a:lnTo>
                  <a:lnTo>
                    <a:pt x="778" y="17"/>
                  </a:lnTo>
                  <a:lnTo>
                    <a:pt x="787" y="15"/>
                  </a:lnTo>
                  <a:lnTo>
                    <a:pt x="796" y="12"/>
                  </a:lnTo>
                  <a:lnTo>
                    <a:pt x="805" y="11"/>
                  </a:lnTo>
                  <a:lnTo>
                    <a:pt x="813" y="10"/>
                  </a:lnTo>
                  <a:lnTo>
                    <a:pt x="821" y="7"/>
                  </a:lnTo>
                  <a:lnTo>
                    <a:pt x="830" y="7"/>
                  </a:lnTo>
                  <a:lnTo>
                    <a:pt x="839" y="6"/>
                  </a:lnTo>
                  <a:lnTo>
                    <a:pt x="847" y="5"/>
                  </a:lnTo>
                  <a:lnTo>
                    <a:pt x="855" y="3"/>
                  </a:lnTo>
                  <a:lnTo>
                    <a:pt x="864" y="2"/>
                  </a:lnTo>
                  <a:lnTo>
                    <a:pt x="872" y="2"/>
                  </a:lnTo>
                  <a:lnTo>
                    <a:pt x="881" y="2"/>
                  </a:lnTo>
                  <a:lnTo>
                    <a:pt x="888" y="1"/>
                  </a:lnTo>
                  <a:lnTo>
                    <a:pt x="896" y="1"/>
                  </a:lnTo>
                  <a:lnTo>
                    <a:pt x="904" y="0"/>
                  </a:lnTo>
                  <a:lnTo>
                    <a:pt x="911" y="0"/>
                  </a:lnTo>
                  <a:lnTo>
                    <a:pt x="919" y="0"/>
                  </a:lnTo>
                  <a:lnTo>
                    <a:pt x="926" y="0"/>
                  </a:lnTo>
                  <a:lnTo>
                    <a:pt x="934" y="0"/>
                  </a:lnTo>
                  <a:lnTo>
                    <a:pt x="941" y="1"/>
                  </a:lnTo>
                  <a:lnTo>
                    <a:pt x="949" y="1"/>
                  </a:lnTo>
                  <a:lnTo>
                    <a:pt x="955" y="1"/>
                  </a:lnTo>
                  <a:lnTo>
                    <a:pt x="962" y="1"/>
                  </a:lnTo>
                  <a:lnTo>
                    <a:pt x="969" y="2"/>
                  </a:lnTo>
                  <a:lnTo>
                    <a:pt x="975" y="2"/>
                  </a:lnTo>
                  <a:lnTo>
                    <a:pt x="982" y="5"/>
                  </a:lnTo>
                  <a:lnTo>
                    <a:pt x="988" y="5"/>
                  </a:lnTo>
                  <a:lnTo>
                    <a:pt x="994" y="7"/>
                  </a:lnTo>
                  <a:lnTo>
                    <a:pt x="999" y="7"/>
                  </a:lnTo>
                  <a:lnTo>
                    <a:pt x="1006" y="10"/>
                  </a:lnTo>
                  <a:lnTo>
                    <a:pt x="1012" y="10"/>
                  </a:lnTo>
                  <a:lnTo>
                    <a:pt x="1018" y="12"/>
                  </a:lnTo>
                  <a:lnTo>
                    <a:pt x="1024" y="13"/>
                  </a:lnTo>
                  <a:lnTo>
                    <a:pt x="1031" y="15"/>
                  </a:lnTo>
                  <a:lnTo>
                    <a:pt x="1038" y="17"/>
                  </a:lnTo>
                  <a:lnTo>
                    <a:pt x="1044" y="18"/>
                  </a:lnTo>
                  <a:lnTo>
                    <a:pt x="1051" y="21"/>
                  </a:lnTo>
                  <a:lnTo>
                    <a:pt x="1058" y="22"/>
                  </a:lnTo>
                  <a:lnTo>
                    <a:pt x="1066" y="25"/>
                  </a:lnTo>
                  <a:lnTo>
                    <a:pt x="1073" y="27"/>
                  </a:lnTo>
                  <a:lnTo>
                    <a:pt x="1080" y="28"/>
                  </a:lnTo>
                  <a:lnTo>
                    <a:pt x="1088" y="32"/>
                  </a:lnTo>
                  <a:lnTo>
                    <a:pt x="1095" y="33"/>
                  </a:lnTo>
                  <a:lnTo>
                    <a:pt x="1102" y="37"/>
                  </a:lnTo>
                  <a:lnTo>
                    <a:pt x="1110" y="38"/>
                  </a:lnTo>
                  <a:lnTo>
                    <a:pt x="1117" y="41"/>
                  </a:lnTo>
                  <a:lnTo>
                    <a:pt x="1125" y="44"/>
                  </a:lnTo>
                  <a:lnTo>
                    <a:pt x="1132" y="46"/>
                  </a:lnTo>
                  <a:lnTo>
                    <a:pt x="1140" y="49"/>
                  </a:lnTo>
                  <a:lnTo>
                    <a:pt x="1147" y="51"/>
                  </a:lnTo>
                  <a:lnTo>
                    <a:pt x="1155" y="55"/>
                  </a:lnTo>
                  <a:lnTo>
                    <a:pt x="1162" y="57"/>
                  </a:lnTo>
                  <a:lnTo>
                    <a:pt x="1170" y="60"/>
                  </a:lnTo>
                  <a:lnTo>
                    <a:pt x="1177" y="62"/>
                  </a:lnTo>
                  <a:lnTo>
                    <a:pt x="1185" y="65"/>
                  </a:lnTo>
                  <a:lnTo>
                    <a:pt x="1193" y="69"/>
                  </a:lnTo>
                  <a:lnTo>
                    <a:pt x="1200" y="71"/>
                  </a:lnTo>
                  <a:lnTo>
                    <a:pt x="1208" y="74"/>
                  </a:lnTo>
                  <a:lnTo>
                    <a:pt x="1214" y="76"/>
                  </a:lnTo>
                  <a:lnTo>
                    <a:pt x="1223" y="80"/>
                  </a:lnTo>
                  <a:lnTo>
                    <a:pt x="1229" y="82"/>
                  </a:lnTo>
                  <a:lnTo>
                    <a:pt x="1235" y="85"/>
                  </a:lnTo>
                  <a:lnTo>
                    <a:pt x="1241" y="87"/>
                  </a:lnTo>
                  <a:lnTo>
                    <a:pt x="1249" y="90"/>
                  </a:lnTo>
                  <a:lnTo>
                    <a:pt x="1255" y="93"/>
                  </a:lnTo>
                  <a:lnTo>
                    <a:pt x="1262" y="95"/>
                  </a:lnTo>
                  <a:lnTo>
                    <a:pt x="1268" y="98"/>
                  </a:lnTo>
                  <a:lnTo>
                    <a:pt x="1274" y="100"/>
                  </a:lnTo>
                  <a:lnTo>
                    <a:pt x="1280" y="103"/>
                  </a:lnTo>
                  <a:lnTo>
                    <a:pt x="1285" y="105"/>
                  </a:lnTo>
                  <a:lnTo>
                    <a:pt x="1292" y="106"/>
                  </a:lnTo>
                  <a:lnTo>
                    <a:pt x="1297" y="110"/>
                  </a:lnTo>
                  <a:lnTo>
                    <a:pt x="1302" y="111"/>
                  </a:lnTo>
                  <a:lnTo>
                    <a:pt x="1308" y="114"/>
                  </a:lnTo>
                  <a:lnTo>
                    <a:pt x="1313" y="116"/>
                  </a:lnTo>
                  <a:lnTo>
                    <a:pt x="1318" y="119"/>
                  </a:lnTo>
                  <a:lnTo>
                    <a:pt x="1322" y="120"/>
                  </a:lnTo>
                  <a:lnTo>
                    <a:pt x="1327" y="121"/>
                  </a:lnTo>
                  <a:lnTo>
                    <a:pt x="1331" y="123"/>
                  </a:lnTo>
                  <a:lnTo>
                    <a:pt x="1334" y="125"/>
                  </a:lnTo>
                  <a:lnTo>
                    <a:pt x="1341" y="128"/>
                  </a:lnTo>
                  <a:lnTo>
                    <a:pt x="1347" y="131"/>
                  </a:lnTo>
                  <a:lnTo>
                    <a:pt x="1352" y="133"/>
                  </a:lnTo>
                  <a:lnTo>
                    <a:pt x="1356" y="134"/>
                  </a:lnTo>
                  <a:lnTo>
                    <a:pt x="1357" y="135"/>
                  </a:lnTo>
                  <a:lnTo>
                    <a:pt x="1358" y="137"/>
                  </a:lnTo>
                  <a:lnTo>
                    <a:pt x="1359" y="137"/>
                  </a:lnTo>
                  <a:lnTo>
                    <a:pt x="1362" y="138"/>
                  </a:lnTo>
                  <a:lnTo>
                    <a:pt x="1366" y="139"/>
                  </a:lnTo>
                  <a:lnTo>
                    <a:pt x="1372" y="143"/>
                  </a:lnTo>
                  <a:lnTo>
                    <a:pt x="1375" y="144"/>
                  </a:lnTo>
                  <a:lnTo>
                    <a:pt x="1380" y="147"/>
                  </a:lnTo>
                  <a:lnTo>
                    <a:pt x="1383" y="149"/>
                  </a:lnTo>
                  <a:lnTo>
                    <a:pt x="1388" y="152"/>
                  </a:lnTo>
                  <a:lnTo>
                    <a:pt x="1392" y="154"/>
                  </a:lnTo>
                  <a:lnTo>
                    <a:pt x="1398" y="157"/>
                  </a:lnTo>
                  <a:lnTo>
                    <a:pt x="1403" y="160"/>
                  </a:lnTo>
                  <a:lnTo>
                    <a:pt x="1410" y="163"/>
                  </a:lnTo>
                  <a:lnTo>
                    <a:pt x="1415" y="165"/>
                  </a:lnTo>
                  <a:lnTo>
                    <a:pt x="1422" y="169"/>
                  </a:lnTo>
                  <a:lnTo>
                    <a:pt x="1428" y="172"/>
                  </a:lnTo>
                  <a:lnTo>
                    <a:pt x="1435" y="177"/>
                  </a:lnTo>
                  <a:lnTo>
                    <a:pt x="1441" y="179"/>
                  </a:lnTo>
                  <a:lnTo>
                    <a:pt x="1450" y="183"/>
                  </a:lnTo>
                  <a:lnTo>
                    <a:pt x="1456" y="188"/>
                  </a:lnTo>
                  <a:lnTo>
                    <a:pt x="1465" y="192"/>
                  </a:lnTo>
                  <a:lnTo>
                    <a:pt x="1472" y="196"/>
                  </a:lnTo>
                  <a:lnTo>
                    <a:pt x="1480" y="199"/>
                  </a:lnTo>
                  <a:lnTo>
                    <a:pt x="1489" y="203"/>
                  </a:lnTo>
                  <a:lnTo>
                    <a:pt x="1498" y="207"/>
                  </a:lnTo>
                  <a:lnTo>
                    <a:pt x="1506" y="212"/>
                  </a:lnTo>
                  <a:lnTo>
                    <a:pt x="1515" y="216"/>
                  </a:lnTo>
                  <a:lnTo>
                    <a:pt x="1524" y="221"/>
                  </a:lnTo>
                  <a:lnTo>
                    <a:pt x="1534" y="225"/>
                  </a:lnTo>
                  <a:lnTo>
                    <a:pt x="1541" y="228"/>
                  </a:lnTo>
                  <a:lnTo>
                    <a:pt x="1550" y="232"/>
                  </a:lnTo>
                  <a:lnTo>
                    <a:pt x="1559" y="236"/>
                  </a:lnTo>
                  <a:lnTo>
                    <a:pt x="1569" y="240"/>
                  </a:lnTo>
                  <a:lnTo>
                    <a:pt x="1578" y="243"/>
                  </a:lnTo>
                  <a:lnTo>
                    <a:pt x="1587" y="248"/>
                  </a:lnTo>
                  <a:lnTo>
                    <a:pt x="1597" y="252"/>
                  </a:lnTo>
                  <a:lnTo>
                    <a:pt x="1607" y="256"/>
                  </a:lnTo>
                  <a:lnTo>
                    <a:pt x="1614" y="260"/>
                  </a:lnTo>
                  <a:lnTo>
                    <a:pt x="1624" y="263"/>
                  </a:lnTo>
                  <a:lnTo>
                    <a:pt x="1633" y="267"/>
                  </a:lnTo>
                  <a:lnTo>
                    <a:pt x="1643" y="271"/>
                  </a:lnTo>
                  <a:lnTo>
                    <a:pt x="1652" y="275"/>
                  </a:lnTo>
                  <a:lnTo>
                    <a:pt x="1662" y="277"/>
                  </a:lnTo>
                  <a:lnTo>
                    <a:pt x="1671" y="281"/>
                  </a:lnTo>
                  <a:lnTo>
                    <a:pt x="1681" y="285"/>
                  </a:lnTo>
                  <a:lnTo>
                    <a:pt x="1688" y="287"/>
                  </a:lnTo>
                  <a:lnTo>
                    <a:pt x="1697" y="290"/>
                  </a:lnTo>
                  <a:lnTo>
                    <a:pt x="1706" y="292"/>
                  </a:lnTo>
                  <a:lnTo>
                    <a:pt x="1715" y="295"/>
                  </a:lnTo>
                  <a:lnTo>
                    <a:pt x="1723" y="297"/>
                  </a:lnTo>
                  <a:lnTo>
                    <a:pt x="1731" y="300"/>
                  </a:lnTo>
                  <a:lnTo>
                    <a:pt x="1740" y="301"/>
                  </a:lnTo>
                  <a:lnTo>
                    <a:pt x="1749" y="305"/>
                  </a:lnTo>
                  <a:lnTo>
                    <a:pt x="1755" y="306"/>
                  </a:lnTo>
                  <a:lnTo>
                    <a:pt x="1764" y="307"/>
                  </a:lnTo>
                  <a:lnTo>
                    <a:pt x="1770" y="309"/>
                  </a:lnTo>
                  <a:lnTo>
                    <a:pt x="1777" y="310"/>
                  </a:lnTo>
                  <a:lnTo>
                    <a:pt x="1785" y="310"/>
                  </a:lnTo>
                  <a:lnTo>
                    <a:pt x="1791" y="311"/>
                  </a:lnTo>
                  <a:lnTo>
                    <a:pt x="1798" y="311"/>
                  </a:lnTo>
                  <a:lnTo>
                    <a:pt x="1805" y="311"/>
                  </a:lnTo>
                  <a:lnTo>
                    <a:pt x="1889" y="274"/>
                  </a:lnTo>
                  <a:lnTo>
                    <a:pt x="1892" y="275"/>
                  </a:lnTo>
                  <a:lnTo>
                    <a:pt x="1898" y="277"/>
                  </a:lnTo>
                  <a:lnTo>
                    <a:pt x="1902" y="279"/>
                  </a:lnTo>
                  <a:lnTo>
                    <a:pt x="1905" y="281"/>
                  </a:lnTo>
                  <a:lnTo>
                    <a:pt x="1912" y="284"/>
                  </a:lnTo>
                  <a:lnTo>
                    <a:pt x="1919" y="289"/>
                  </a:lnTo>
                  <a:lnTo>
                    <a:pt x="1922" y="290"/>
                  </a:lnTo>
                  <a:lnTo>
                    <a:pt x="1926" y="291"/>
                  </a:lnTo>
                  <a:lnTo>
                    <a:pt x="1928" y="294"/>
                  </a:lnTo>
                  <a:lnTo>
                    <a:pt x="1933" y="295"/>
                  </a:lnTo>
                  <a:lnTo>
                    <a:pt x="1937" y="297"/>
                  </a:lnTo>
                  <a:lnTo>
                    <a:pt x="1941" y="300"/>
                  </a:lnTo>
                  <a:lnTo>
                    <a:pt x="1944" y="302"/>
                  </a:lnTo>
                  <a:lnTo>
                    <a:pt x="1949" y="305"/>
                  </a:lnTo>
                  <a:lnTo>
                    <a:pt x="1953" y="307"/>
                  </a:lnTo>
                  <a:lnTo>
                    <a:pt x="1957" y="310"/>
                  </a:lnTo>
                  <a:lnTo>
                    <a:pt x="1961" y="312"/>
                  </a:lnTo>
                  <a:lnTo>
                    <a:pt x="1966" y="315"/>
                  </a:lnTo>
                  <a:lnTo>
                    <a:pt x="1969" y="318"/>
                  </a:lnTo>
                  <a:lnTo>
                    <a:pt x="1974" y="321"/>
                  </a:lnTo>
                  <a:lnTo>
                    <a:pt x="1980" y="325"/>
                  </a:lnTo>
                  <a:lnTo>
                    <a:pt x="1983" y="328"/>
                  </a:lnTo>
                  <a:lnTo>
                    <a:pt x="1988" y="330"/>
                  </a:lnTo>
                  <a:lnTo>
                    <a:pt x="1992" y="334"/>
                  </a:lnTo>
                  <a:lnTo>
                    <a:pt x="1997" y="336"/>
                  </a:lnTo>
                  <a:lnTo>
                    <a:pt x="2001" y="340"/>
                  </a:lnTo>
                  <a:lnTo>
                    <a:pt x="2005" y="343"/>
                  </a:lnTo>
                  <a:lnTo>
                    <a:pt x="2010" y="346"/>
                  </a:lnTo>
                  <a:lnTo>
                    <a:pt x="2013" y="349"/>
                  </a:lnTo>
                  <a:lnTo>
                    <a:pt x="2017" y="354"/>
                  </a:lnTo>
                  <a:lnTo>
                    <a:pt x="2021" y="356"/>
                  </a:lnTo>
                  <a:lnTo>
                    <a:pt x="2026" y="360"/>
                  </a:lnTo>
                  <a:lnTo>
                    <a:pt x="2028" y="364"/>
                  </a:lnTo>
                  <a:lnTo>
                    <a:pt x="2033" y="368"/>
                  </a:lnTo>
                  <a:lnTo>
                    <a:pt x="2040" y="375"/>
                  </a:lnTo>
                  <a:lnTo>
                    <a:pt x="2047" y="383"/>
                  </a:lnTo>
                  <a:lnTo>
                    <a:pt x="2054" y="389"/>
                  </a:lnTo>
                  <a:lnTo>
                    <a:pt x="2059" y="398"/>
                  </a:lnTo>
                  <a:lnTo>
                    <a:pt x="2061" y="400"/>
                  </a:lnTo>
                  <a:lnTo>
                    <a:pt x="2062" y="406"/>
                  </a:lnTo>
                  <a:lnTo>
                    <a:pt x="2065" y="409"/>
                  </a:lnTo>
                  <a:lnTo>
                    <a:pt x="2067" y="413"/>
                  </a:lnTo>
                  <a:lnTo>
                    <a:pt x="2070" y="417"/>
                  </a:lnTo>
                  <a:lnTo>
                    <a:pt x="2071" y="421"/>
                  </a:lnTo>
                  <a:lnTo>
                    <a:pt x="2071" y="424"/>
                  </a:lnTo>
                  <a:lnTo>
                    <a:pt x="2072" y="428"/>
                  </a:lnTo>
                  <a:lnTo>
                    <a:pt x="2074" y="432"/>
                  </a:lnTo>
                  <a:lnTo>
                    <a:pt x="2075" y="436"/>
                  </a:lnTo>
                  <a:lnTo>
                    <a:pt x="2075" y="439"/>
                  </a:lnTo>
                  <a:lnTo>
                    <a:pt x="2075" y="444"/>
                  </a:lnTo>
                  <a:lnTo>
                    <a:pt x="2072" y="451"/>
                  </a:lnTo>
                  <a:lnTo>
                    <a:pt x="2070" y="460"/>
                  </a:lnTo>
                  <a:lnTo>
                    <a:pt x="2066" y="463"/>
                  </a:lnTo>
                  <a:lnTo>
                    <a:pt x="2065" y="467"/>
                  </a:lnTo>
                  <a:lnTo>
                    <a:pt x="2061" y="471"/>
                  </a:lnTo>
                  <a:lnTo>
                    <a:pt x="2059" y="476"/>
                  </a:lnTo>
                  <a:lnTo>
                    <a:pt x="2054" y="478"/>
                  </a:lnTo>
                  <a:lnTo>
                    <a:pt x="2050" y="483"/>
                  </a:lnTo>
                  <a:lnTo>
                    <a:pt x="2045" y="487"/>
                  </a:lnTo>
                  <a:lnTo>
                    <a:pt x="2040" y="492"/>
                  </a:lnTo>
                  <a:lnTo>
                    <a:pt x="2035" y="496"/>
                  </a:lnTo>
                  <a:lnTo>
                    <a:pt x="2030" y="500"/>
                  </a:lnTo>
                  <a:lnTo>
                    <a:pt x="2025" y="505"/>
                  </a:lnTo>
                  <a:lnTo>
                    <a:pt x="2018" y="509"/>
                  </a:lnTo>
                  <a:lnTo>
                    <a:pt x="2011" y="512"/>
                  </a:lnTo>
                  <a:lnTo>
                    <a:pt x="2005" y="516"/>
                  </a:lnTo>
                  <a:lnTo>
                    <a:pt x="1998" y="521"/>
                  </a:lnTo>
                  <a:lnTo>
                    <a:pt x="1992" y="525"/>
                  </a:lnTo>
                  <a:lnTo>
                    <a:pt x="1983" y="530"/>
                  </a:lnTo>
                  <a:lnTo>
                    <a:pt x="1977" y="534"/>
                  </a:lnTo>
                  <a:lnTo>
                    <a:pt x="1969" y="537"/>
                  </a:lnTo>
                  <a:lnTo>
                    <a:pt x="1963" y="543"/>
                  </a:lnTo>
                  <a:lnTo>
                    <a:pt x="1954" y="545"/>
                  </a:lnTo>
                  <a:lnTo>
                    <a:pt x="1947" y="550"/>
                  </a:lnTo>
                  <a:lnTo>
                    <a:pt x="1939" y="554"/>
                  </a:lnTo>
                  <a:lnTo>
                    <a:pt x="1932" y="559"/>
                  </a:lnTo>
                  <a:lnTo>
                    <a:pt x="1923" y="561"/>
                  </a:lnTo>
                  <a:lnTo>
                    <a:pt x="1915" y="566"/>
                  </a:lnTo>
                  <a:lnTo>
                    <a:pt x="1908" y="570"/>
                  </a:lnTo>
                  <a:lnTo>
                    <a:pt x="1899" y="574"/>
                  </a:lnTo>
                  <a:lnTo>
                    <a:pt x="1892" y="576"/>
                  </a:lnTo>
                  <a:lnTo>
                    <a:pt x="1883" y="581"/>
                  </a:lnTo>
                  <a:lnTo>
                    <a:pt x="1875" y="584"/>
                  </a:lnTo>
                  <a:lnTo>
                    <a:pt x="1867" y="588"/>
                  </a:lnTo>
                  <a:lnTo>
                    <a:pt x="1859" y="592"/>
                  </a:lnTo>
                  <a:lnTo>
                    <a:pt x="1851" y="594"/>
                  </a:lnTo>
                  <a:lnTo>
                    <a:pt x="1844" y="598"/>
                  </a:lnTo>
                  <a:lnTo>
                    <a:pt x="1836" y="602"/>
                  </a:lnTo>
                  <a:lnTo>
                    <a:pt x="1828" y="604"/>
                  </a:lnTo>
                  <a:lnTo>
                    <a:pt x="1821" y="608"/>
                  </a:lnTo>
                  <a:lnTo>
                    <a:pt x="1814" y="610"/>
                  </a:lnTo>
                  <a:lnTo>
                    <a:pt x="1808" y="613"/>
                  </a:lnTo>
                  <a:lnTo>
                    <a:pt x="1801" y="615"/>
                  </a:lnTo>
                  <a:lnTo>
                    <a:pt x="1794" y="618"/>
                  </a:lnTo>
                  <a:lnTo>
                    <a:pt x="1787" y="620"/>
                  </a:lnTo>
                  <a:lnTo>
                    <a:pt x="1782" y="624"/>
                  </a:lnTo>
                  <a:lnTo>
                    <a:pt x="1776" y="625"/>
                  </a:lnTo>
                  <a:lnTo>
                    <a:pt x="1770" y="628"/>
                  </a:lnTo>
                  <a:lnTo>
                    <a:pt x="1765" y="631"/>
                  </a:lnTo>
                  <a:lnTo>
                    <a:pt x="1760" y="632"/>
                  </a:lnTo>
                  <a:lnTo>
                    <a:pt x="1755" y="633"/>
                  </a:lnTo>
                  <a:lnTo>
                    <a:pt x="1750" y="636"/>
                  </a:lnTo>
                  <a:lnTo>
                    <a:pt x="1746" y="637"/>
                  </a:lnTo>
                  <a:lnTo>
                    <a:pt x="1744" y="638"/>
                  </a:lnTo>
                  <a:lnTo>
                    <a:pt x="1737" y="641"/>
                  </a:lnTo>
                  <a:lnTo>
                    <a:pt x="1732" y="642"/>
                  </a:lnTo>
                  <a:lnTo>
                    <a:pt x="1730" y="643"/>
                  </a:lnTo>
                  <a:lnTo>
                    <a:pt x="1730" y="644"/>
                  </a:lnTo>
                  <a:lnTo>
                    <a:pt x="1728" y="643"/>
                  </a:lnTo>
                  <a:lnTo>
                    <a:pt x="1726" y="641"/>
                  </a:lnTo>
                  <a:lnTo>
                    <a:pt x="1721" y="634"/>
                  </a:lnTo>
                  <a:lnTo>
                    <a:pt x="1717" y="628"/>
                  </a:lnTo>
                  <a:lnTo>
                    <a:pt x="1713" y="624"/>
                  </a:lnTo>
                  <a:lnTo>
                    <a:pt x="1711" y="619"/>
                  </a:lnTo>
                  <a:lnTo>
                    <a:pt x="1707" y="614"/>
                  </a:lnTo>
                  <a:lnTo>
                    <a:pt x="1703" y="609"/>
                  </a:lnTo>
                  <a:lnTo>
                    <a:pt x="1698" y="603"/>
                  </a:lnTo>
                  <a:lnTo>
                    <a:pt x="1693" y="598"/>
                  </a:lnTo>
                  <a:lnTo>
                    <a:pt x="1688" y="592"/>
                  </a:lnTo>
                  <a:lnTo>
                    <a:pt x="1685" y="585"/>
                  </a:lnTo>
                  <a:lnTo>
                    <a:pt x="1678" y="578"/>
                  </a:lnTo>
                  <a:lnTo>
                    <a:pt x="1671" y="570"/>
                  </a:lnTo>
                  <a:lnTo>
                    <a:pt x="1664" y="564"/>
                  </a:lnTo>
                  <a:lnTo>
                    <a:pt x="1658" y="556"/>
                  </a:lnTo>
                  <a:lnTo>
                    <a:pt x="1651" y="548"/>
                  </a:lnTo>
                  <a:lnTo>
                    <a:pt x="1643" y="539"/>
                  </a:lnTo>
                  <a:lnTo>
                    <a:pt x="1636" y="531"/>
                  </a:lnTo>
                  <a:lnTo>
                    <a:pt x="1629" y="522"/>
                  </a:lnTo>
                  <a:lnTo>
                    <a:pt x="1621" y="514"/>
                  </a:lnTo>
                  <a:lnTo>
                    <a:pt x="1612" y="505"/>
                  </a:lnTo>
                  <a:lnTo>
                    <a:pt x="1603" y="495"/>
                  </a:lnTo>
                  <a:lnTo>
                    <a:pt x="1594" y="487"/>
                  </a:lnTo>
                  <a:lnTo>
                    <a:pt x="1584" y="477"/>
                  </a:lnTo>
                  <a:lnTo>
                    <a:pt x="1575" y="467"/>
                  </a:lnTo>
                  <a:lnTo>
                    <a:pt x="1565" y="458"/>
                  </a:lnTo>
                  <a:lnTo>
                    <a:pt x="1555" y="448"/>
                  </a:lnTo>
                  <a:lnTo>
                    <a:pt x="1544" y="438"/>
                  </a:lnTo>
                  <a:lnTo>
                    <a:pt x="1534" y="428"/>
                  </a:lnTo>
                  <a:lnTo>
                    <a:pt x="1523" y="417"/>
                  </a:lnTo>
                  <a:lnTo>
                    <a:pt x="1511" y="408"/>
                  </a:lnTo>
                  <a:lnTo>
                    <a:pt x="1499" y="397"/>
                  </a:lnTo>
                  <a:lnTo>
                    <a:pt x="1486" y="387"/>
                  </a:lnTo>
                  <a:lnTo>
                    <a:pt x="1474" y="377"/>
                  </a:lnTo>
                  <a:lnTo>
                    <a:pt x="1462" y="367"/>
                  </a:lnTo>
                  <a:lnTo>
                    <a:pt x="1449" y="356"/>
                  </a:lnTo>
                  <a:lnTo>
                    <a:pt x="1435" y="346"/>
                  </a:lnTo>
                  <a:lnTo>
                    <a:pt x="1422" y="336"/>
                  </a:lnTo>
                  <a:lnTo>
                    <a:pt x="1408" y="326"/>
                  </a:lnTo>
                  <a:lnTo>
                    <a:pt x="1395" y="316"/>
                  </a:lnTo>
                  <a:lnTo>
                    <a:pt x="1380" y="307"/>
                  </a:lnTo>
                  <a:lnTo>
                    <a:pt x="1364" y="297"/>
                  </a:lnTo>
                  <a:lnTo>
                    <a:pt x="1351" y="289"/>
                  </a:lnTo>
                  <a:lnTo>
                    <a:pt x="1336" y="279"/>
                  </a:lnTo>
                  <a:lnTo>
                    <a:pt x="1321" y="270"/>
                  </a:lnTo>
                  <a:lnTo>
                    <a:pt x="1305" y="260"/>
                  </a:lnTo>
                  <a:lnTo>
                    <a:pt x="1289" y="251"/>
                  </a:lnTo>
                  <a:lnTo>
                    <a:pt x="1273" y="242"/>
                  </a:lnTo>
                  <a:lnTo>
                    <a:pt x="1257" y="233"/>
                  </a:lnTo>
                  <a:lnTo>
                    <a:pt x="1240" y="226"/>
                  </a:lnTo>
                  <a:lnTo>
                    <a:pt x="1224" y="217"/>
                  </a:lnTo>
                  <a:lnTo>
                    <a:pt x="1206" y="209"/>
                  </a:lnTo>
                  <a:lnTo>
                    <a:pt x="1189" y="202"/>
                  </a:lnTo>
                  <a:lnTo>
                    <a:pt x="1171" y="194"/>
                  </a:lnTo>
                  <a:lnTo>
                    <a:pt x="1154" y="188"/>
                  </a:lnTo>
                  <a:lnTo>
                    <a:pt x="1135" y="181"/>
                  </a:lnTo>
                  <a:lnTo>
                    <a:pt x="1117" y="174"/>
                  </a:lnTo>
                  <a:lnTo>
                    <a:pt x="1100" y="168"/>
                  </a:lnTo>
                  <a:lnTo>
                    <a:pt x="1082" y="163"/>
                  </a:lnTo>
                  <a:lnTo>
                    <a:pt x="1062" y="157"/>
                  </a:lnTo>
                  <a:lnTo>
                    <a:pt x="1044" y="152"/>
                  </a:lnTo>
                  <a:lnTo>
                    <a:pt x="1027" y="147"/>
                  </a:lnTo>
                  <a:lnTo>
                    <a:pt x="1009" y="143"/>
                  </a:lnTo>
                  <a:lnTo>
                    <a:pt x="993" y="139"/>
                  </a:lnTo>
                  <a:lnTo>
                    <a:pt x="977" y="135"/>
                  </a:lnTo>
                  <a:lnTo>
                    <a:pt x="962" y="131"/>
                  </a:lnTo>
                  <a:lnTo>
                    <a:pt x="947" y="129"/>
                  </a:lnTo>
                  <a:lnTo>
                    <a:pt x="931" y="126"/>
                  </a:lnTo>
                  <a:lnTo>
                    <a:pt x="916" y="124"/>
                  </a:lnTo>
                  <a:lnTo>
                    <a:pt x="903" y="121"/>
                  </a:lnTo>
                  <a:lnTo>
                    <a:pt x="890" y="120"/>
                  </a:lnTo>
                  <a:lnTo>
                    <a:pt x="876" y="119"/>
                  </a:lnTo>
                  <a:lnTo>
                    <a:pt x="865" y="118"/>
                  </a:lnTo>
                  <a:lnTo>
                    <a:pt x="852" y="118"/>
                  </a:lnTo>
                  <a:lnTo>
                    <a:pt x="841" y="118"/>
                  </a:lnTo>
                  <a:lnTo>
                    <a:pt x="829" y="116"/>
                  </a:lnTo>
                  <a:lnTo>
                    <a:pt x="817" y="116"/>
                  </a:lnTo>
                  <a:lnTo>
                    <a:pt x="807" y="116"/>
                  </a:lnTo>
                  <a:lnTo>
                    <a:pt x="797" y="118"/>
                  </a:lnTo>
                  <a:lnTo>
                    <a:pt x="787" y="118"/>
                  </a:lnTo>
                  <a:lnTo>
                    <a:pt x="777" y="120"/>
                  </a:lnTo>
                  <a:lnTo>
                    <a:pt x="768" y="120"/>
                  </a:lnTo>
                  <a:lnTo>
                    <a:pt x="759" y="123"/>
                  </a:lnTo>
                  <a:lnTo>
                    <a:pt x="751" y="123"/>
                  </a:lnTo>
                  <a:lnTo>
                    <a:pt x="743" y="124"/>
                  </a:lnTo>
                  <a:lnTo>
                    <a:pt x="736" y="126"/>
                  </a:lnTo>
                  <a:lnTo>
                    <a:pt x="728" y="129"/>
                  </a:lnTo>
                  <a:lnTo>
                    <a:pt x="721" y="131"/>
                  </a:lnTo>
                  <a:lnTo>
                    <a:pt x="714" y="133"/>
                  </a:lnTo>
                  <a:lnTo>
                    <a:pt x="708" y="137"/>
                  </a:lnTo>
                  <a:lnTo>
                    <a:pt x="703" y="139"/>
                  </a:lnTo>
                  <a:lnTo>
                    <a:pt x="697" y="140"/>
                  </a:lnTo>
                  <a:lnTo>
                    <a:pt x="690" y="143"/>
                  </a:lnTo>
                  <a:lnTo>
                    <a:pt x="685" y="145"/>
                  </a:lnTo>
                  <a:lnTo>
                    <a:pt x="680" y="149"/>
                  </a:lnTo>
                  <a:lnTo>
                    <a:pt x="675" y="150"/>
                  </a:lnTo>
                  <a:lnTo>
                    <a:pt x="670" y="154"/>
                  </a:lnTo>
                  <a:lnTo>
                    <a:pt x="667" y="157"/>
                  </a:lnTo>
                  <a:lnTo>
                    <a:pt x="663" y="160"/>
                  </a:lnTo>
                  <a:lnTo>
                    <a:pt x="655" y="165"/>
                  </a:lnTo>
                  <a:lnTo>
                    <a:pt x="649" y="170"/>
                  </a:lnTo>
                  <a:lnTo>
                    <a:pt x="644" y="177"/>
                  </a:lnTo>
                  <a:lnTo>
                    <a:pt x="639" y="182"/>
                  </a:lnTo>
                  <a:lnTo>
                    <a:pt x="635" y="187"/>
                  </a:lnTo>
                  <a:lnTo>
                    <a:pt x="631" y="191"/>
                  </a:lnTo>
                  <a:lnTo>
                    <a:pt x="629" y="196"/>
                  </a:lnTo>
                  <a:lnTo>
                    <a:pt x="628" y="199"/>
                  </a:lnTo>
                  <a:lnTo>
                    <a:pt x="625" y="204"/>
                  </a:lnTo>
                  <a:lnTo>
                    <a:pt x="625" y="207"/>
                  </a:lnTo>
                  <a:lnTo>
                    <a:pt x="624" y="207"/>
                  </a:lnTo>
                  <a:lnTo>
                    <a:pt x="620" y="212"/>
                  </a:lnTo>
                  <a:lnTo>
                    <a:pt x="619" y="214"/>
                  </a:lnTo>
                  <a:lnTo>
                    <a:pt x="616" y="217"/>
                  </a:lnTo>
                  <a:lnTo>
                    <a:pt x="614" y="221"/>
                  </a:lnTo>
                  <a:lnTo>
                    <a:pt x="610" y="226"/>
                  </a:lnTo>
                  <a:lnTo>
                    <a:pt x="608" y="231"/>
                  </a:lnTo>
                  <a:lnTo>
                    <a:pt x="604" y="235"/>
                  </a:lnTo>
                  <a:lnTo>
                    <a:pt x="599" y="240"/>
                  </a:lnTo>
                  <a:lnTo>
                    <a:pt x="596" y="247"/>
                  </a:lnTo>
                  <a:lnTo>
                    <a:pt x="591" y="253"/>
                  </a:lnTo>
                  <a:lnTo>
                    <a:pt x="588" y="260"/>
                  </a:lnTo>
                  <a:lnTo>
                    <a:pt x="583" y="266"/>
                  </a:lnTo>
                  <a:lnTo>
                    <a:pt x="579" y="274"/>
                  </a:lnTo>
                  <a:lnTo>
                    <a:pt x="574" y="280"/>
                  </a:lnTo>
                  <a:lnTo>
                    <a:pt x="569" y="287"/>
                  </a:lnTo>
                  <a:lnTo>
                    <a:pt x="564" y="294"/>
                  </a:lnTo>
                  <a:lnTo>
                    <a:pt x="560" y="301"/>
                  </a:lnTo>
                  <a:lnTo>
                    <a:pt x="555" y="309"/>
                  </a:lnTo>
                  <a:lnTo>
                    <a:pt x="551" y="316"/>
                  </a:lnTo>
                  <a:lnTo>
                    <a:pt x="549" y="320"/>
                  </a:lnTo>
                  <a:lnTo>
                    <a:pt x="546" y="325"/>
                  </a:lnTo>
                  <a:lnTo>
                    <a:pt x="544" y="328"/>
                  </a:lnTo>
                  <a:lnTo>
                    <a:pt x="542" y="333"/>
                  </a:lnTo>
                  <a:lnTo>
                    <a:pt x="537" y="339"/>
                  </a:lnTo>
                  <a:lnTo>
                    <a:pt x="534" y="346"/>
                  </a:lnTo>
                  <a:lnTo>
                    <a:pt x="530" y="354"/>
                  </a:lnTo>
                  <a:lnTo>
                    <a:pt x="526" y="362"/>
                  </a:lnTo>
                  <a:lnTo>
                    <a:pt x="522" y="368"/>
                  </a:lnTo>
                  <a:lnTo>
                    <a:pt x="520" y="375"/>
                  </a:lnTo>
                  <a:lnTo>
                    <a:pt x="517" y="382"/>
                  </a:lnTo>
                  <a:lnTo>
                    <a:pt x="515" y="388"/>
                  </a:lnTo>
                  <a:lnTo>
                    <a:pt x="512" y="393"/>
                  </a:lnTo>
                  <a:lnTo>
                    <a:pt x="508" y="399"/>
                  </a:lnTo>
                  <a:lnTo>
                    <a:pt x="505" y="406"/>
                  </a:lnTo>
                  <a:lnTo>
                    <a:pt x="501" y="412"/>
                  </a:lnTo>
                  <a:lnTo>
                    <a:pt x="493" y="418"/>
                  </a:lnTo>
                  <a:lnTo>
                    <a:pt x="488" y="426"/>
                  </a:lnTo>
                  <a:lnTo>
                    <a:pt x="482" y="432"/>
                  </a:lnTo>
                  <a:lnTo>
                    <a:pt x="476" y="439"/>
                  </a:lnTo>
                  <a:lnTo>
                    <a:pt x="468" y="446"/>
                  </a:lnTo>
                  <a:lnTo>
                    <a:pt x="461" y="453"/>
                  </a:lnTo>
                  <a:lnTo>
                    <a:pt x="457" y="456"/>
                  </a:lnTo>
                  <a:lnTo>
                    <a:pt x="453" y="460"/>
                  </a:lnTo>
                  <a:lnTo>
                    <a:pt x="448" y="463"/>
                  </a:lnTo>
                  <a:lnTo>
                    <a:pt x="446" y="467"/>
                  </a:lnTo>
                  <a:lnTo>
                    <a:pt x="441" y="470"/>
                  </a:lnTo>
                  <a:lnTo>
                    <a:pt x="437" y="473"/>
                  </a:lnTo>
                  <a:lnTo>
                    <a:pt x="432" y="477"/>
                  </a:lnTo>
                  <a:lnTo>
                    <a:pt x="429" y="481"/>
                  </a:lnTo>
                  <a:lnTo>
                    <a:pt x="424" y="483"/>
                  </a:lnTo>
                  <a:lnTo>
                    <a:pt x="421" y="487"/>
                  </a:lnTo>
                  <a:lnTo>
                    <a:pt x="416" y="491"/>
                  </a:lnTo>
                  <a:lnTo>
                    <a:pt x="413" y="494"/>
                  </a:lnTo>
                  <a:lnTo>
                    <a:pt x="408" y="497"/>
                  </a:lnTo>
                  <a:lnTo>
                    <a:pt x="404" y="500"/>
                  </a:lnTo>
                  <a:lnTo>
                    <a:pt x="399" y="502"/>
                  </a:lnTo>
                  <a:lnTo>
                    <a:pt x="395" y="506"/>
                  </a:lnTo>
                  <a:lnTo>
                    <a:pt x="392" y="509"/>
                  </a:lnTo>
                  <a:lnTo>
                    <a:pt x="387" y="511"/>
                  </a:lnTo>
                  <a:lnTo>
                    <a:pt x="384" y="514"/>
                  </a:lnTo>
                  <a:lnTo>
                    <a:pt x="380" y="517"/>
                  </a:lnTo>
                  <a:lnTo>
                    <a:pt x="375" y="520"/>
                  </a:lnTo>
                  <a:lnTo>
                    <a:pt x="372" y="522"/>
                  </a:lnTo>
                  <a:lnTo>
                    <a:pt x="368" y="525"/>
                  </a:lnTo>
                  <a:lnTo>
                    <a:pt x="365" y="527"/>
                  </a:lnTo>
                  <a:lnTo>
                    <a:pt x="358" y="531"/>
                  </a:lnTo>
                  <a:lnTo>
                    <a:pt x="353" y="536"/>
                  </a:lnTo>
                  <a:lnTo>
                    <a:pt x="347" y="539"/>
                  </a:lnTo>
                  <a:lnTo>
                    <a:pt x="342" y="543"/>
                  </a:lnTo>
                  <a:lnTo>
                    <a:pt x="337" y="545"/>
                  </a:lnTo>
                  <a:lnTo>
                    <a:pt x="334" y="549"/>
                  </a:lnTo>
                  <a:lnTo>
                    <a:pt x="329" y="553"/>
                  </a:lnTo>
                  <a:lnTo>
                    <a:pt x="328" y="554"/>
                  </a:lnTo>
                  <a:lnTo>
                    <a:pt x="325" y="554"/>
                  </a:lnTo>
                  <a:lnTo>
                    <a:pt x="324" y="553"/>
                  </a:lnTo>
                  <a:lnTo>
                    <a:pt x="321" y="553"/>
                  </a:lnTo>
                  <a:lnTo>
                    <a:pt x="318" y="553"/>
                  </a:lnTo>
                  <a:lnTo>
                    <a:pt x="313" y="551"/>
                  </a:lnTo>
                  <a:lnTo>
                    <a:pt x="308" y="550"/>
                  </a:lnTo>
                  <a:lnTo>
                    <a:pt x="301" y="550"/>
                  </a:lnTo>
                  <a:lnTo>
                    <a:pt x="295" y="551"/>
                  </a:lnTo>
                  <a:lnTo>
                    <a:pt x="290" y="551"/>
                  </a:lnTo>
                  <a:lnTo>
                    <a:pt x="286" y="551"/>
                  </a:lnTo>
                  <a:lnTo>
                    <a:pt x="283" y="551"/>
                  </a:lnTo>
                  <a:lnTo>
                    <a:pt x="279" y="553"/>
                  </a:lnTo>
                  <a:lnTo>
                    <a:pt x="275" y="553"/>
                  </a:lnTo>
                  <a:lnTo>
                    <a:pt x="270" y="554"/>
                  </a:lnTo>
                  <a:lnTo>
                    <a:pt x="266" y="555"/>
                  </a:lnTo>
                  <a:lnTo>
                    <a:pt x="262" y="558"/>
                  </a:lnTo>
                  <a:lnTo>
                    <a:pt x="257" y="558"/>
                  </a:lnTo>
                  <a:lnTo>
                    <a:pt x="252" y="560"/>
                  </a:lnTo>
                  <a:lnTo>
                    <a:pt x="249" y="561"/>
                  </a:lnTo>
                  <a:lnTo>
                    <a:pt x="245" y="564"/>
                  </a:lnTo>
                  <a:lnTo>
                    <a:pt x="240" y="566"/>
                  </a:lnTo>
                  <a:lnTo>
                    <a:pt x="236" y="570"/>
                  </a:lnTo>
                  <a:lnTo>
                    <a:pt x="231" y="573"/>
                  </a:lnTo>
                  <a:lnTo>
                    <a:pt x="227" y="576"/>
                  </a:lnTo>
                  <a:lnTo>
                    <a:pt x="193" y="602"/>
                  </a:lnTo>
                  <a:close/>
                </a:path>
              </a:pathLst>
            </a:custGeom>
            <a:solidFill>
              <a:srgbClr val="DEAD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35" name="Freeform 81"/>
            <p:cNvSpPr>
              <a:spLocks/>
            </p:cNvSpPr>
            <p:nvPr/>
          </p:nvSpPr>
          <p:spPr bwMode="auto">
            <a:xfrm>
              <a:off x="2976" y="3094"/>
              <a:ext cx="580" cy="149"/>
            </a:xfrm>
            <a:custGeom>
              <a:avLst/>
              <a:gdLst>
                <a:gd name="T0" fmla="*/ 318 w 1740"/>
                <a:gd name="T1" fmla="*/ 350 h 446"/>
                <a:gd name="T2" fmla="*/ 344 w 1740"/>
                <a:gd name="T3" fmla="*/ 367 h 446"/>
                <a:gd name="T4" fmla="*/ 727 w 1740"/>
                <a:gd name="T5" fmla="*/ 446 h 446"/>
                <a:gd name="T6" fmla="*/ 754 w 1740"/>
                <a:gd name="T7" fmla="*/ 446 h 446"/>
                <a:gd name="T8" fmla="*/ 806 w 1740"/>
                <a:gd name="T9" fmla="*/ 445 h 446"/>
                <a:gd name="T10" fmla="*/ 875 w 1740"/>
                <a:gd name="T11" fmla="*/ 440 h 446"/>
                <a:gd name="T12" fmla="*/ 961 w 1740"/>
                <a:gd name="T13" fmla="*/ 430 h 446"/>
                <a:gd name="T14" fmla="*/ 1062 w 1740"/>
                <a:gd name="T15" fmla="*/ 413 h 446"/>
                <a:gd name="T16" fmla="*/ 1175 w 1740"/>
                <a:gd name="T17" fmla="*/ 388 h 446"/>
                <a:gd name="T18" fmla="*/ 1297 w 1740"/>
                <a:gd name="T19" fmla="*/ 352 h 446"/>
                <a:gd name="T20" fmla="*/ 1423 w 1740"/>
                <a:gd name="T21" fmla="*/ 305 h 446"/>
                <a:gd name="T22" fmla="*/ 1555 w 1740"/>
                <a:gd name="T23" fmla="*/ 242 h 446"/>
                <a:gd name="T24" fmla="*/ 1688 w 1740"/>
                <a:gd name="T25" fmla="*/ 167 h 446"/>
                <a:gd name="T26" fmla="*/ 1560 w 1740"/>
                <a:gd name="T27" fmla="*/ 3 h 446"/>
                <a:gd name="T28" fmla="*/ 1535 w 1740"/>
                <a:gd name="T29" fmla="*/ 19 h 446"/>
                <a:gd name="T30" fmla="*/ 1491 w 1740"/>
                <a:gd name="T31" fmla="*/ 45 h 446"/>
                <a:gd name="T32" fmla="*/ 1433 w 1740"/>
                <a:gd name="T33" fmla="*/ 75 h 446"/>
                <a:gd name="T34" fmla="*/ 1367 w 1740"/>
                <a:gd name="T35" fmla="*/ 109 h 446"/>
                <a:gd name="T36" fmla="*/ 1290 w 1740"/>
                <a:gd name="T37" fmla="*/ 145 h 446"/>
                <a:gd name="T38" fmla="*/ 1209 w 1740"/>
                <a:gd name="T39" fmla="*/ 179 h 446"/>
                <a:gd name="T40" fmla="*/ 1125 w 1740"/>
                <a:gd name="T41" fmla="*/ 210 h 446"/>
                <a:gd name="T42" fmla="*/ 1041 w 1740"/>
                <a:gd name="T43" fmla="*/ 233 h 446"/>
                <a:gd name="T44" fmla="*/ 959 w 1740"/>
                <a:gd name="T45" fmla="*/ 247 h 446"/>
                <a:gd name="T46" fmla="*/ 884 w 1740"/>
                <a:gd name="T47" fmla="*/ 251 h 446"/>
                <a:gd name="T48" fmla="*/ 812 w 1740"/>
                <a:gd name="T49" fmla="*/ 247 h 446"/>
                <a:gd name="T50" fmla="*/ 746 w 1740"/>
                <a:gd name="T51" fmla="*/ 244 h 446"/>
                <a:gd name="T52" fmla="*/ 683 w 1740"/>
                <a:gd name="T53" fmla="*/ 238 h 446"/>
                <a:gd name="T54" fmla="*/ 624 w 1740"/>
                <a:gd name="T55" fmla="*/ 233 h 446"/>
                <a:gd name="T56" fmla="*/ 571 w 1740"/>
                <a:gd name="T57" fmla="*/ 226 h 446"/>
                <a:gd name="T58" fmla="*/ 521 w 1740"/>
                <a:gd name="T59" fmla="*/ 216 h 446"/>
                <a:gd name="T60" fmla="*/ 474 w 1740"/>
                <a:gd name="T61" fmla="*/ 206 h 446"/>
                <a:gd name="T62" fmla="*/ 434 w 1740"/>
                <a:gd name="T63" fmla="*/ 193 h 446"/>
                <a:gd name="T64" fmla="*/ 398 w 1740"/>
                <a:gd name="T65" fmla="*/ 178 h 446"/>
                <a:gd name="T66" fmla="*/ 365 w 1740"/>
                <a:gd name="T67" fmla="*/ 161 h 446"/>
                <a:gd name="T68" fmla="*/ 343 w 1740"/>
                <a:gd name="T69" fmla="*/ 153 h 446"/>
                <a:gd name="T70" fmla="*/ 316 w 1740"/>
                <a:gd name="T71" fmla="*/ 159 h 446"/>
                <a:gd name="T72" fmla="*/ 281 w 1740"/>
                <a:gd name="T73" fmla="*/ 167 h 446"/>
                <a:gd name="T74" fmla="*/ 241 w 1740"/>
                <a:gd name="T75" fmla="*/ 169 h 446"/>
                <a:gd name="T76" fmla="*/ 207 w 1740"/>
                <a:gd name="T77" fmla="*/ 163 h 446"/>
                <a:gd name="T78" fmla="*/ 177 w 1740"/>
                <a:gd name="T79" fmla="*/ 137 h 446"/>
                <a:gd name="T80" fmla="*/ 147 w 1740"/>
                <a:gd name="T81" fmla="*/ 107 h 446"/>
                <a:gd name="T82" fmla="*/ 114 w 1740"/>
                <a:gd name="T83" fmla="*/ 104 h 446"/>
                <a:gd name="T84" fmla="*/ 85 w 1740"/>
                <a:gd name="T85" fmla="*/ 109 h 446"/>
                <a:gd name="T86" fmla="*/ 54 w 1740"/>
                <a:gd name="T87" fmla="*/ 119 h 446"/>
                <a:gd name="T88" fmla="*/ 23 w 1740"/>
                <a:gd name="T89" fmla="*/ 133 h 446"/>
                <a:gd name="T90" fmla="*/ 1 w 1740"/>
                <a:gd name="T91" fmla="*/ 154 h 446"/>
                <a:gd name="T92" fmla="*/ 5 w 1740"/>
                <a:gd name="T93" fmla="*/ 177 h 446"/>
                <a:gd name="T94" fmla="*/ 28 w 1740"/>
                <a:gd name="T95" fmla="*/ 194 h 446"/>
                <a:gd name="T96" fmla="*/ 49 w 1740"/>
                <a:gd name="T97" fmla="*/ 198 h 446"/>
                <a:gd name="T98" fmla="*/ 80 w 1740"/>
                <a:gd name="T99" fmla="*/ 206 h 446"/>
                <a:gd name="T100" fmla="*/ 105 w 1740"/>
                <a:gd name="T101" fmla="*/ 213 h 446"/>
                <a:gd name="T102" fmla="*/ 133 w 1740"/>
                <a:gd name="T103" fmla="*/ 222 h 446"/>
                <a:gd name="T104" fmla="*/ 162 w 1740"/>
                <a:gd name="T105" fmla="*/ 233 h 446"/>
                <a:gd name="T106" fmla="*/ 190 w 1740"/>
                <a:gd name="T107" fmla="*/ 246 h 446"/>
                <a:gd name="T108" fmla="*/ 215 w 1740"/>
                <a:gd name="T109" fmla="*/ 259 h 446"/>
                <a:gd name="T110" fmla="*/ 246 w 1740"/>
                <a:gd name="T111" fmla="*/ 284 h 446"/>
                <a:gd name="T112" fmla="*/ 276 w 1740"/>
                <a:gd name="T113" fmla="*/ 315 h 4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740"/>
                <a:gd name="T172" fmla="*/ 0 h 446"/>
                <a:gd name="T173" fmla="*/ 1740 w 1740"/>
                <a:gd name="T174" fmla="*/ 446 h 44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740" h="446">
                  <a:moveTo>
                    <a:pt x="289" y="328"/>
                  </a:moveTo>
                  <a:lnTo>
                    <a:pt x="295" y="333"/>
                  </a:lnTo>
                  <a:lnTo>
                    <a:pt x="301" y="339"/>
                  </a:lnTo>
                  <a:lnTo>
                    <a:pt x="306" y="343"/>
                  </a:lnTo>
                  <a:lnTo>
                    <a:pt x="314" y="347"/>
                  </a:lnTo>
                  <a:lnTo>
                    <a:pt x="318" y="350"/>
                  </a:lnTo>
                  <a:lnTo>
                    <a:pt x="324" y="354"/>
                  </a:lnTo>
                  <a:lnTo>
                    <a:pt x="329" y="357"/>
                  </a:lnTo>
                  <a:lnTo>
                    <a:pt x="334" y="360"/>
                  </a:lnTo>
                  <a:lnTo>
                    <a:pt x="338" y="363"/>
                  </a:lnTo>
                  <a:lnTo>
                    <a:pt x="341" y="364"/>
                  </a:lnTo>
                  <a:lnTo>
                    <a:pt x="344" y="367"/>
                  </a:lnTo>
                  <a:lnTo>
                    <a:pt x="348" y="368"/>
                  </a:lnTo>
                  <a:lnTo>
                    <a:pt x="350" y="369"/>
                  </a:lnTo>
                  <a:lnTo>
                    <a:pt x="353" y="370"/>
                  </a:lnTo>
                  <a:lnTo>
                    <a:pt x="720" y="446"/>
                  </a:lnTo>
                  <a:lnTo>
                    <a:pt x="722" y="446"/>
                  </a:lnTo>
                  <a:lnTo>
                    <a:pt x="727" y="446"/>
                  </a:lnTo>
                  <a:lnTo>
                    <a:pt x="728" y="446"/>
                  </a:lnTo>
                  <a:lnTo>
                    <a:pt x="733" y="446"/>
                  </a:lnTo>
                  <a:lnTo>
                    <a:pt x="737" y="446"/>
                  </a:lnTo>
                  <a:lnTo>
                    <a:pt x="743" y="446"/>
                  </a:lnTo>
                  <a:lnTo>
                    <a:pt x="747" y="446"/>
                  </a:lnTo>
                  <a:lnTo>
                    <a:pt x="754" y="446"/>
                  </a:lnTo>
                  <a:lnTo>
                    <a:pt x="761" y="446"/>
                  </a:lnTo>
                  <a:lnTo>
                    <a:pt x="769" y="446"/>
                  </a:lnTo>
                  <a:lnTo>
                    <a:pt x="777" y="445"/>
                  </a:lnTo>
                  <a:lnTo>
                    <a:pt x="786" y="445"/>
                  </a:lnTo>
                  <a:lnTo>
                    <a:pt x="795" y="445"/>
                  </a:lnTo>
                  <a:lnTo>
                    <a:pt x="806" y="445"/>
                  </a:lnTo>
                  <a:lnTo>
                    <a:pt x="816" y="443"/>
                  </a:lnTo>
                  <a:lnTo>
                    <a:pt x="826" y="443"/>
                  </a:lnTo>
                  <a:lnTo>
                    <a:pt x="837" y="442"/>
                  </a:lnTo>
                  <a:lnTo>
                    <a:pt x="850" y="441"/>
                  </a:lnTo>
                  <a:lnTo>
                    <a:pt x="861" y="440"/>
                  </a:lnTo>
                  <a:lnTo>
                    <a:pt x="875" y="440"/>
                  </a:lnTo>
                  <a:lnTo>
                    <a:pt x="887" y="438"/>
                  </a:lnTo>
                  <a:lnTo>
                    <a:pt x="902" y="437"/>
                  </a:lnTo>
                  <a:lnTo>
                    <a:pt x="916" y="435"/>
                  </a:lnTo>
                  <a:lnTo>
                    <a:pt x="930" y="433"/>
                  </a:lnTo>
                  <a:lnTo>
                    <a:pt x="945" y="431"/>
                  </a:lnTo>
                  <a:lnTo>
                    <a:pt x="961" y="430"/>
                  </a:lnTo>
                  <a:lnTo>
                    <a:pt x="978" y="427"/>
                  </a:lnTo>
                  <a:lnTo>
                    <a:pt x="994" y="425"/>
                  </a:lnTo>
                  <a:lnTo>
                    <a:pt x="1010" y="422"/>
                  </a:lnTo>
                  <a:lnTo>
                    <a:pt x="1028" y="419"/>
                  </a:lnTo>
                  <a:lnTo>
                    <a:pt x="1046" y="417"/>
                  </a:lnTo>
                  <a:lnTo>
                    <a:pt x="1062" y="413"/>
                  </a:lnTo>
                  <a:lnTo>
                    <a:pt x="1079" y="408"/>
                  </a:lnTo>
                  <a:lnTo>
                    <a:pt x="1098" y="406"/>
                  </a:lnTo>
                  <a:lnTo>
                    <a:pt x="1117" y="401"/>
                  </a:lnTo>
                  <a:lnTo>
                    <a:pt x="1136" y="397"/>
                  </a:lnTo>
                  <a:lnTo>
                    <a:pt x="1155" y="392"/>
                  </a:lnTo>
                  <a:lnTo>
                    <a:pt x="1175" y="388"/>
                  </a:lnTo>
                  <a:lnTo>
                    <a:pt x="1194" y="382"/>
                  </a:lnTo>
                  <a:lnTo>
                    <a:pt x="1214" y="376"/>
                  </a:lnTo>
                  <a:lnTo>
                    <a:pt x="1234" y="370"/>
                  </a:lnTo>
                  <a:lnTo>
                    <a:pt x="1254" y="364"/>
                  </a:lnTo>
                  <a:lnTo>
                    <a:pt x="1275" y="358"/>
                  </a:lnTo>
                  <a:lnTo>
                    <a:pt x="1297" y="352"/>
                  </a:lnTo>
                  <a:lnTo>
                    <a:pt x="1317" y="344"/>
                  </a:lnTo>
                  <a:lnTo>
                    <a:pt x="1338" y="338"/>
                  </a:lnTo>
                  <a:lnTo>
                    <a:pt x="1359" y="329"/>
                  </a:lnTo>
                  <a:lnTo>
                    <a:pt x="1381" y="321"/>
                  </a:lnTo>
                  <a:lnTo>
                    <a:pt x="1402" y="313"/>
                  </a:lnTo>
                  <a:lnTo>
                    <a:pt x="1423" y="305"/>
                  </a:lnTo>
                  <a:lnTo>
                    <a:pt x="1445" y="295"/>
                  </a:lnTo>
                  <a:lnTo>
                    <a:pt x="1466" y="285"/>
                  </a:lnTo>
                  <a:lnTo>
                    <a:pt x="1489" y="275"/>
                  </a:lnTo>
                  <a:lnTo>
                    <a:pt x="1511" y="265"/>
                  </a:lnTo>
                  <a:lnTo>
                    <a:pt x="1533" y="254"/>
                  </a:lnTo>
                  <a:lnTo>
                    <a:pt x="1555" y="242"/>
                  </a:lnTo>
                  <a:lnTo>
                    <a:pt x="1576" y="231"/>
                  </a:lnTo>
                  <a:lnTo>
                    <a:pt x="1599" y="220"/>
                  </a:lnTo>
                  <a:lnTo>
                    <a:pt x="1620" y="207"/>
                  </a:lnTo>
                  <a:lnTo>
                    <a:pt x="1643" y="194"/>
                  </a:lnTo>
                  <a:lnTo>
                    <a:pt x="1666" y="181"/>
                  </a:lnTo>
                  <a:lnTo>
                    <a:pt x="1688" y="167"/>
                  </a:lnTo>
                  <a:lnTo>
                    <a:pt x="1740" y="138"/>
                  </a:lnTo>
                  <a:lnTo>
                    <a:pt x="1603" y="19"/>
                  </a:lnTo>
                  <a:lnTo>
                    <a:pt x="1569" y="0"/>
                  </a:lnTo>
                  <a:lnTo>
                    <a:pt x="1568" y="0"/>
                  </a:lnTo>
                  <a:lnTo>
                    <a:pt x="1564" y="2"/>
                  </a:lnTo>
                  <a:lnTo>
                    <a:pt x="1560" y="3"/>
                  </a:lnTo>
                  <a:lnTo>
                    <a:pt x="1558" y="5"/>
                  </a:lnTo>
                  <a:lnTo>
                    <a:pt x="1554" y="7"/>
                  </a:lnTo>
                  <a:lnTo>
                    <a:pt x="1550" y="10"/>
                  </a:lnTo>
                  <a:lnTo>
                    <a:pt x="1545" y="12"/>
                  </a:lnTo>
                  <a:lnTo>
                    <a:pt x="1540" y="16"/>
                  </a:lnTo>
                  <a:lnTo>
                    <a:pt x="1535" y="19"/>
                  </a:lnTo>
                  <a:lnTo>
                    <a:pt x="1529" y="24"/>
                  </a:lnTo>
                  <a:lnTo>
                    <a:pt x="1521" y="26"/>
                  </a:lnTo>
                  <a:lnTo>
                    <a:pt x="1515" y="31"/>
                  </a:lnTo>
                  <a:lnTo>
                    <a:pt x="1507" y="35"/>
                  </a:lnTo>
                  <a:lnTo>
                    <a:pt x="1500" y="40"/>
                  </a:lnTo>
                  <a:lnTo>
                    <a:pt x="1491" y="45"/>
                  </a:lnTo>
                  <a:lnTo>
                    <a:pt x="1482" y="49"/>
                  </a:lnTo>
                  <a:lnTo>
                    <a:pt x="1474" y="54"/>
                  </a:lnTo>
                  <a:lnTo>
                    <a:pt x="1465" y="59"/>
                  </a:lnTo>
                  <a:lnTo>
                    <a:pt x="1455" y="64"/>
                  </a:lnTo>
                  <a:lnTo>
                    <a:pt x="1445" y="70"/>
                  </a:lnTo>
                  <a:lnTo>
                    <a:pt x="1433" y="75"/>
                  </a:lnTo>
                  <a:lnTo>
                    <a:pt x="1425" y="81"/>
                  </a:lnTo>
                  <a:lnTo>
                    <a:pt x="1413" y="86"/>
                  </a:lnTo>
                  <a:lnTo>
                    <a:pt x="1402" y="91"/>
                  </a:lnTo>
                  <a:lnTo>
                    <a:pt x="1391" y="98"/>
                  </a:lnTo>
                  <a:lnTo>
                    <a:pt x="1379" y="104"/>
                  </a:lnTo>
                  <a:lnTo>
                    <a:pt x="1367" y="109"/>
                  </a:lnTo>
                  <a:lnTo>
                    <a:pt x="1354" y="115"/>
                  </a:lnTo>
                  <a:lnTo>
                    <a:pt x="1342" y="123"/>
                  </a:lnTo>
                  <a:lnTo>
                    <a:pt x="1330" y="129"/>
                  </a:lnTo>
                  <a:lnTo>
                    <a:pt x="1317" y="134"/>
                  </a:lnTo>
                  <a:lnTo>
                    <a:pt x="1304" y="140"/>
                  </a:lnTo>
                  <a:lnTo>
                    <a:pt x="1290" y="145"/>
                  </a:lnTo>
                  <a:lnTo>
                    <a:pt x="1276" y="152"/>
                  </a:lnTo>
                  <a:lnTo>
                    <a:pt x="1263" y="157"/>
                  </a:lnTo>
                  <a:lnTo>
                    <a:pt x="1249" y="163"/>
                  </a:lnTo>
                  <a:lnTo>
                    <a:pt x="1236" y="168"/>
                  </a:lnTo>
                  <a:lnTo>
                    <a:pt x="1223" y="174"/>
                  </a:lnTo>
                  <a:lnTo>
                    <a:pt x="1209" y="179"/>
                  </a:lnTo>
                  <a:lnTo>
                    <a:pt x="1194" y="186"/>
                  </a:lnTo>
                  <a:lnTo>
                    <a:pt x="1180" y="191"/>
                  </a:lnTo>
                  <a:lnTo>
                    <a:pt x="1167" y="196"/>
                  </a:lnTo>
                  <a:lnTo>
                    <a:pt x="1152" y="201"/>
                  </a:lnTo>
                  <a:lnTo>
                    <a:pt x="1138" y="206"/>
                  </a:lnTo>
                  <a:lnTo>
                    <a:pt x="1125" y="210"/>
                  </a:lnTo>
                  <a:lnTo>
                    <a:pt x="1111" y="215"/>
                  </a:lnTo>
                  <a:lnTo>
                    <a:pt x="1096" y="218"/>
                  </a:lnTo>
                  <a:lnTo>
                    <a:pt x="1082" y="223"/>
                  </a:lnTo>
                  <a:lnTo>
                    <a:pt x="1068" y="226"/>
                  </a:lnTo>
                  <a:lnTo>
                    <a:pt x="1054" y="231"/>
                  </a:lnTo>
                  <a:lnTo>
                    <a:pt x="1041" y="233"/>
                  </a:lnTo>
                  <a:lnTo>
                    <a:pt x="1027" y="236"/>
                  </a:lnTo>
                  <a:lnTo>
                    <a:pt x="1013" y="240"/>
                  </a:lnTo>
                  <a:lnTo>
                    <a:pt x="1000" y="242"/>
                  </a:lnTo>
                  <a:lnTo>
                    <a:pt x="985" y="245"/>
                  </a:lnTo>
                  <a:lnTo>
                    <a:pt x="973" y="246"/>
                  </a:lnTo>
                  <a:lnTo>
                    <a:pt x="959" y="247"/>
                  </a:lnTo>
                  <a:lnTo>
                    <a:pt x="946" y="250"/>
                  </a:lnTo>
                  <a:lnTo>
                    <a:pt x="934" y="250"/>
                  </a:lnTo>
                  <a:lnTo>
                    <a:pt x="920" y="251"/>
                  </a:lnTo>
                  <a:lnTo>
                    <a:pt x="909" y="251"/>
                  </a:lnTo>
                  <a:lnTo>
                    <a:pt x="896" y="251"/>
                  </a:lnTo>
                  <a:lnTo>
                    <a:pt x="884" y="251"/>
                  </a:lnTo>
                  <a:lnTo>
                    <a:pt x="871" y="250"/>
                  </a:lnTo>
                  <a:lnTo>
                    <a:pt x="859" y="250"/>
                  </a:lnTo>
                  <a:lnTo>
                    <a:pt x="847" y="250"/>
                  </a:lnTo>
                  <a:lnTo>
                    <a:pt x="835" y="249"/>
                  </a:lnTo>
                  <a:lnTo>
                    <a:pt x="823" y="247"/>
                  </a:lnTo>
                  <a:lnTo>
                    <a:pt x="812" y="247"/>
                  </a:lnTo>
                  <a:lnTo>
                    <a:pt x="801" y="247"/>
                  </a:lnTo>
                  <a:lnTo>
                    <a:pt x="789" y="246"/>
                  </a:lnTo>
                  <a:lnTo>
                    <a:pt x="778" y="246"/>
                  </a:lnTo>
                  <a:lnTo>
                    <a:pt x="767" y="245"/>
                  </a:lnTo>
                  <a:lnTo>
                    <a:pt x="757" y="245"/>
                  </a:lnTo>
                  <a:lnTo>
                    <a:pt x="746" y="244"/>
                  </a:lnTo>
                  <a:lnTo>
                    <a:pt x="736" y="242"/>
                  </a:lnTo>
                  <a:lnTo>
                    <a:pt x="724" y="242"/>
                  </a:lnTo>
                  <a:lnTo>
                    <a:pt x="715" y="242"/>
                  </a:lnTo>
                  <a:lnTo>
                    <a:pt x="704" y="241"/>
                  </a:lnTo>
                  <a:lnTo>
                    <a:pt x="694" y="240"/>
                  </a:lnTo>
                  <a:lnTo>
                    <a:pt x="683" y="238"/>
                  </a:lnTo>
                  <a:lnTo>
                    <a:pt x="673" y="237"/>
                  </a:lnTo>
                  <a:lnTo>
                    <a:pt x="663" y="236"/>
                  </a:lnTo>
                  <a:lnTo>
                    <a:pt x="654" y="236"/>
                  </a:lnTo>
                  <a:lnTo>
                    <a:pt x="644" y="235"/>
                  </a:lnTo>
                  <a:lnTo>
                    <a:pt x="634" y="235"/>
                  </a:lnTo>
                  <a:lnTo>
                    <a:pt x="624" y="233"/>
                  </a:lnTo>
                  <a:lnTo>
                    <a:pt x="615" y="231"/>
                  </a:lnTo>
                  <a:lnTo>
                    <a:pt x="606" y="230"/>
                  </a:lnTo>
                  <a:lnTo>
                    <a:pt x="597" y="230"/>
                  </a:lnTo>
                  <a:lnTo>
                    <a:pt x="589" y="228"/>
                  </a:lnTo>
                  <a:lnTo>
                    <a:pt x="580" y="227"/>
                  </a:lnTo>
                  <a:lnTo>
                    <a:pt x="571" y="226"/>
                  </a:lnTo>
                  <a:lnTo>
                    <a:pt x="562" y="225"/>
                  </a:lnTo>
                  <a:lnTo>
                    <a:pt x="554" y="223"/>
                  </a:lnTo>
                  <a:lnTo>
                    <a:pt x="545" y="221"/>
                  </a:lnTo>
                  <a:lnTo>
                    <a:pt x="537" y="220"/>
                  </a:lnTo>
                  <a:lnTo>
                    <a:pt x="528" y="218"/>
                  </a:lnTo>
                  <a:lnTo>
                    <a:pt x="521" y="216"/>
                  </a:lnTo>
                  <a:lnTo>
                    <a:pt x="512" y="215"/>
                  </a:lnTo>
                  <a:lnTo>
                    <a:pt x="505" y="213"/>
                  </a:lnTo>
                  <a:lnTo>
                    <a:pt x="498" y="212"/>
                  </a:lnTo>
                  <a:lnTo>
                    <a:pt x="490" y="210"/>
                  </a:lnTo>
                  <a:lnTo>
                    <a:pt x="482" y="207"/>
                  </a:lnTo>
                  <a:lnTo>
                    <a:pt x="474" y="206"/>
                  </a:lnTo>
                  <a:lnTo>
                    <a:pt x="468" y="203"/>
                  </a:lnTo>
                  <a:lnTo>
                    <a:pt x="461" y="202"/>
                  </a:lnTo>
                  <a:lnTo>
                    <a:pt x="454" y="200"/>
                  </a:lnTo>
                  <a:lnTo>
                    <a:pt x="448" y="197"/>
                  </a:lnTo>
                  <a:lnTo>
                    <a:pt x="442" y="196"/>
                  </a:lnTo>
                  <a:lnTo>
                    <a:pt x="434" y="193"/>
                  </a:lnTo>
                  <a:lnTo>
                    <a:pt x="428" y="191"/>
                  </a:lnTo>
                  <a:lnTo>
                    <a:pt x="422" y="188"/>
                  </a:lnTo>
                  <a:lnTo>
                    <a:pt x="415" y="186"/>
                  </a:lnTo>
                  <a:lnTo>
                    <a:pt x="409" y="183"/>
                  </a:lnTo>
                  <a:lnTo>
                    <a:pt x="403" y="181"/>
                  </a:lnTo>
                  <a:lnTo>
                    <a:pt x="398" y="178"/>
                  </a:lnTo>
                  <a:lnTo>
                    <a:pt x="393" y="176"/>
                  </a:lnTo>
                  <a:lnTo>
                    <a:pt x="387" y="173"/>
                  </a:lnTo>
                  <a:lnTo>
                    <a:pt x="382" y="169"/>
                  </a:lnTo>
                  <a:lnTo>
                    <a:pt x="375" y="167"/>
                  </a:lnTo>
                  <a:lnTo>
                    <a:pt x="372" y="164"/>
                  </a:lnTo>
                  <a:lnTo>
                    <a:pt x="365" y="161"/>
                  </a:lnTo>
                  <a:lnTo>
                    <a:pt x="360" y="158"/>
                  </a:lnTo>
                  <a:lnTo>
                    <a:pt x="356" y="156"/>
                  </a:lnTo>
                  <a:lnTo>
                    <a:pt x="353" y="152"/>
                  </a:lnTo>
                  <a:lnTo>
                    <a:pt x="350" y="152"/>
                  </a:lnTo>
                  <a:lnTo>
                    <a:pt x="346" y="153"/>
                  </a:lnTo>
                  <a:lnTo>
                    <a:pt x="343" y="153"/>
                  </a:lnTo>
                  <a:lnTo>
                    <a:pt x="340" y="156"/>
                  </a:lnTo>
                  <a:lnTo>
                    <a:pt x="336" y="156"/>
                  </a:lnTo>
                  <a:lnTo>
                    <a:pt x="333" y="157"/>
                  </a:lnTo>
                  <a:lnTo>
                    <a:pt x="328" y="158"/>
                  </a:lnTo>
                  <a:lnTo>
                    <a:pt x="323" y="159"/>
                  </a:lnTo>
                  <a:lnTo>
                    <a:pt x="316" y="159"/>
                  </a:lnTo>
                  <a:lnTo>
                    <a:pt x="311" y="162"/>
                  </a:lnTo>
                  <a:lnTo>
                    <a:pt x="305" y="162"/>
                  </a:lnTo>
                  <a:lnTo>
                    <a:pt x="300" y="163"/>
                  </a:lnTo>
                  <a:lnTo>
                    <a:pt x="294" y="164"/>
                  </a:lnTo>
                  <a:lnTo>
                    <a:pt x="287" y="167"/>
                  </a:lnTo>
                  <a:lnTo>
                    <a:pt x="281" y="167"/>
                  </a:lnTo>
                  <a:lnTo>
                    <a:pt x="274" y="168"/>
                  </a:lnTo>
                  <a:lnTo>
                    <a:pt x="267" y="168"/>
                  </a:lnTo>
                  <a:lnTo>
                    <a:pt x="261" y="169"/>
                  </a:lnTo>
                  <a:lnTo>
                    <a:pt x="254" y="169"/>
                  </a:lnTo>
                  <a:lnTo>
                    <a:pt x="247" y="169"/>
                  </a:lnTo>
                  <a:lnTo>
                    <a:pt x="241" y="169"/>
                  </a:lnTo>
                  <a:lnTo>
                    <a:pt x="235" y="169"/>
                  </a:lnTo>
                  <a:lnTo>
                    <a:pt x="228" y="168"/>
                  </a:lnTo>
                  <a:lnTo>
                    <a:pt x="222" y="168"/>
                  </a:lnTo>
                  <a:lnTo>
                    <a:pt x="216" y="167"/>
                  </a:lnTo>
                  <a:lnTo>
                    <a:pt x="211" y="166"/>
                  </a:lnTo>
                  <a:lnTo>
                    <a:pt x="207" y="163"/>
                  </a:lnTo>
                  <a:lnTo>
                    <a:pt x="202" y="162"/>
                  </a:lnTo>
                  <a:lnTo>
                    <a:pt x="197" y="159"/>
                  </a:lnTo>
                  <a:lnTo>
                    <a:pt x="195" y="157"/>
                  </a:lnTo>
                  <a:lnTo>
                    <a:pt x="187" y="151"/>
                  </a:lnTo>
                  <a:lnTo>
                    <a:pt x="182" y="143"/>
                  </a:lnTo>
                  <a:lnTo>
                    <a:pt x="177" y="137"/>
                  </a:lnTo>
                  <a:lnTo>
                    <a:pt x="173" y="130"/>
                  </a:lnTo>
                  <a:lnTo>
                    <a:pt x="168" y="124"/>
                  </a:lnTo>
                  <a:lnTo>
                    <a:pt x="163" y="118"/>
                  </a:lnTo>
                  <a:lnTo>
                    <a:pt x="157" y="113"/>
                  </a:lnTo>
                  <a:lnTo>
                    <a:pt x="151" y="109"/>
                  </a:lnTo>
                  <a:lnTo>
                    <a:pt x="147" y="107"/>
                  </a:lnTo>
                  <a:lnTo>
                    <a:pt x="142" y="105"/>
                  </a:lnTo>
                  <a:lnTo>
                    <a:pt x="137" y="104"/>
                  </a:lnTo>
                  <a:lnTo>
                    <a:pt x="132" y="104"/>
                  </a:lnTo>
                  <a:lnTo>
                    <a:pt x="127" y="103"/>
                  </a:lnTo>
                  <a:lnTo>
                    <a:pt x="120" y="103"/>
                  </a:lnTo>
                  <a:lnTo>
                    <a:pt x="114" y="104"/>
                  </a:lnTo>
                  <a:lnTo>
                    <a:pt x="108" y="105"/>
                  </a:lnTo>
                  <a:lnTo>
                    <a:pt x="103" y="105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0" y="108"/>
                  </a:lnTo>
                  <a:lnTo>
                    <a:pt x="85" y="109"/>
                  </a:lnTo>
                  <a:lnTo>
                    <a:pt x="82" y="110"/>
                  </a:lnTo>
                  <a:lnTo>
                    <a:pt x="77" y="113"/>
                  </a:lnTo>
                  <a:lnTo>
                    <a:pt x="72" y="114"/>
                  </a:lnTo>
                  <a:lnTo>
                    <a:pt x="65" y="115"/>
                  </a:lnTo>
                  <a:lnTo>
                    <a:pt x="60" y="118"/>
                  </a:lnTo>
                  <a:lnTo>
                    <a:pt x="54" y="119"/>
                  </a:lnTo>
                  <a:lnTo>
                    <a:pt x="49" y="123"/>
                  </a:lnTo>
                  <a:lnTo>
                    <a:pt x="43" y="124"/>
                  </a:lnTo>
                  <a:lnTo>
                    <a:pt x="36" y="127"/>
                  </a:lnTo>
                  <a:lnTo>
                    <a:pt x="30" y="129"/>
                  </a:lnTo>
                  <a:lnTo>
                    <a:pt x="24" y="133"/>
                  </a:lnTo>
                  <a:lnTo>
                    <a:pt x="23" y="133"/>
                  </a:lnTo>
                  <a:lnTo>
                    <a:pt x="19" y="134"/>
                  </a:lnTo>
                  <a:lnTo>
                    <a:pt x="15" y="137"/>
                  </a:lnTo>
                  <a:lnTo>
                    <a:pt x="10" y="140"/>
                  </a:lnTo>
                  <a:lnTo>
                    <a:pt x="6" y="145"/>
                  </a:lnTo>
                  <a:lnTo>
                    <a:pt x="3" y="152"/>
                  </a:lnTo>
                  <a:lnTo>
                    <a:pt x="1" y="154"/>
                  </a:lnTo>
                  <a:lnTo>
                    <a:pt x="1" y="158"/>
                  </a:lnTo>
                  <a:lnTo>
                    <a:pt x="0" y="162"/>
                  </a:lnTo>
                  <a:lnTo>
                    <a:pt x="1" y="167"/>
                  </a:lnTo>
                  <a:lnTo>
                    <a:pt x="1" y="171"/>
                  </a:lnTo>
                  <a:lnTo>
                    <a:pt x="3" y="174"/>
                  </a:lnTo>
                  <a:lnTo>
                    <a:pt x="5" y="177"/>
                  </a:lnTo>
                  <a:lnTo>
                    <a:pt x="8" y="181"/>
                  </a:lnTo>
                  <a:lnTo>
                    <a:pt x="11" y="184"/>
                  </a:lnTo>
                  <a:lnTo>
                    <a:pt x="16" y="189"/>
                  </a:lnTo>
                  <a:lnTo>
                    <a:pt x="20" y="191"/>
                  </a:lnTo>
                  <a:lnTo>
                    <a:pt x="25" y="193"/>
                  </a:lnTo>
                  <a:lnTo>
                    <a:pt x="28" y="194"/>
                  </a:lnTo>
                  <a:lnTo>
                    <a:pt x="29" y="194"/>
                  </a:lnTo>
                  <a:lnTo>
                    <a:pt x="30" y="194"/>
                  </a:lnTo>
                  <a:lnTo>
                    <a:pt x="36" y="196"/>
                  </a:lnTo>
                  <a:lnTo>
                    <a:pt x="40" y="196"/>
                  </a:lnTo>
                  <a:lnTo>
                    <a:pt x="45" y="197"/>
                  </a:lnTo>
                  <a:lnTo>
                    <a:pt x="49" y="198"/>
                  </a:lnTo>
                  <a:lnTo>
                    <a:pt x="56" y="201"/>
                  </a:lnTo>
                  <a:lnTo>
                    <a:pt x="63" y="202"/>
                  </a:lnTo>
                  <a:lnTo>
                    <a:pt x="69" y="203"/>
                  </a:lnTo>
                  <a:lnTo>
                    <a:pt x="73" y="203"/>
                  </a:lnTo>
                  <a:lnTo>
                    <a:pt x="77" y="206"/>
                  </a:lnTo>
                  <a:lnTo>
                    <a:pt x="80" y="206"/>
                  </a:lnTo>
                  <a:lnTo>
                    <a:pt x="85" y="207"/>
                  </a:lnTo>
                  <a:lnTo>
                    <a:pt x="88" y="208"/>
                  </a:lnTo>
                  <a:lnTo>
                    <a:pt x="93" y="210"/>
                  </a:lnTo>
                  <a:lnTo>
                    <a:pt x="97" y="211"/>
                  </a:lnTo>
                  <a:lnTo>
                    <a:pt x="102" y="212"/>
                  </a:lnTo>
                  <a:lnTo>
                    <a:pt x="105" y="213"/>
                  </a:lnTo>
                  <a:lnTo>
                    <a:pt x="110" y="215"/>
                  </a:lnTo>
                  <a:lnTo>
                    <a:pt x="115" y="217"/>
                  </a:lnTo>
                  <a:lnTo>
                    <a:pt x="120" y="218"/>
                  </a:lnTo>
                  <a:lnTo>
                    <a:pt x="124" y="220"/>
                  </a:lnTo>
                  <a:lnTo>
                    <a:pt x="129" y="221"/>
                  </a:lnTo>
                  <a:lnTo>
                    <a:pt x="133" y="222"/>
                  </a:lnTo>
                  <a:lnTo>
                    <a:pt x="138" y="225"/>
                  </a:lnTo>
                  <a:lnTo>
                    <a:pt x="143" y="226"/>
                  </a:lnTo>
                  <a:lnTo>
                    <a:pt x="148" y="227"/>
                  </a:lnTo>
                  <a:lnTo>
                    <a:pt x="153" y="230"/>
                  </a:lnTo>
                  <a:lnTo>
                    <a:pt x="158" y="231"/>
                  </a:lnTo>
                  <a:lnTo>
                    <a:pt x="162" y="233"/>
                  </a:lnTo>
                  <a:lnTo>
                    <a:pt x="167" y="235"/>
                  </a:lnTo>
                  <a:lnTo>
                    <a:pt x="171" y="237"/>
                  </a:lnTo>
                  <a:lnTo>
                    <a:pt x="176" y="240"/>
                  </a:lnTo>
                  <a:lnTo>
                    <a:pt x="181" y="241"/>
                  </a:lnTo>
                  <a:lnTo>
                    <a:pt x="186" y="244"/>
                  </a:lnTo>
                  <a:lnTo>
                    <a:pt x="190" y="246"/>
                  </a:lnTo>
                  <a:lnTo>
                    <a:pt x="195" y="249"/>
                  </a:lnTo>
                  <a:lnTo>
                    <a:pt x="198" y="251"/>
                  </a:lnTo>
                  <a:lnTo>
                    <a:pt x="202" y="252"/>
                  </a:lnTo>
                  <a:lnTo>
                    <a:pt x="207" y="255"/>
                  </a:lnTo>
                  <a:lnTo>
                    <a:pt x="211" y="257"/>
                  </a:lnTo>
                  <a:lnTo>
                    <a:pt x="215" y="259"/>
                  </a:lnTo>
                  <a:lnTo>
                    <a:pt x="218" y="262"/>
                  </a:lnTo>
                  <a:lnTo>
                    <a:pt x="222" y="264"/>
                  </a:lnTo>
                  <a:lnTo>
                    <a:pt x="227" y="267"/>
                  </a:lnTo>
                  <a:lnTo>
                    <a:pt x="233" y="272"/>
                  </a:lnTo>
                  <a:lnTo>
                    <a:pt x="241" y="277"/>
                  </a:lnTo>
                  <a:lnTo>
                    <a:pt x="246" y="284"/>
                  </a:lnTo>
                  <a:lnTo>
                    <a:pt x="252" y="290"/>
                  </a:lnTo>
                  <a:lnTo>
                    <a:pt x="256" y="295"/>
                  </a:lnTo>
                  <a:lnTo>
                    <a:pt x="261" y="300"/>
                  </a:lnTo>
                  <a:lnTo>
                    <a:pt x="266" y="305"/>
                  </a:lnTo>
                  <a:lnTo>
                    <a:pt x="271" y="311"/>
                  </a:lnTo>
                  <a:lnTo>
                    <a:pt x="276" y="315"/>
                  </a:lnTo>
                  <a:lnTo>
                    <a:pt x="280" y="319"/>
                  </a:lnTo>
                  <a:lnTo>
                    <a:pt x="285" y="324"/>
                  </a:lnTo>
                  <a:lnTo>
                    <a:pt x="289" y="328"/>
                  </a:lnTo>
                  <a:close/>
                </a:path>
              </a:pathLst>
            </a:custGeom>
            <a:solidFill>
              <a:srgbClr val="FFDE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36" name="Freeform 82"/>
            <p:cNvSpPr>
              <a:spLocks/>
            </p:cNvSpPr>
            <p:nvPr/>
          </p:nvSpPr>
          <p:spPr bwMode="auto">
            <a:xfrm>
              <a:off x="3227" y="3174"/>
              <a:ext cx="279" cy="73"/>
            </a:xfrm>
            <a:custGeom>
              <a:avLst/>
              <a:gdLst>
                <a:gd name="T0" fmla="*/ 88 w 836"/>
                <a:gd name="T1" fmla="*/ 159 h 218"/>
                <a:gd name="T2" fmla="*/ 95 w 836"/>
                <a:gd name="T3" fmla="*/ 158 h 218"/>
                <a:gd name="T4" fmla="*/ 106 w 836"/>
                <a:gd name="T5" fmla="*/ 157 h 218"/>
                <a:gd name="T6" fmla="*/ 114 w 836"/>
                <a:gd name="T7" fmla="*/ 156 h 218"/>
                <a:gd name="T8" fmla="*/ 126 w 836"/>
                <a:gd name="T9" fmla="*/ 154 h 218"/>
                <a:gd name="T10" fmla="*/ 138 w 836"/>
                <a:gd name="T11" fmla="*/ 153 h 218"/>
                <a:gd name="T12" fmla="*/ 153 w 836"/>
                <a:gd name="T13" fmla="*/ 152 h 218"/>
                <a:gd name="T14" fmla="*/ 168 w 836"/>
                <a:gd name="T15" fmla="*/ 149 h 218"/>
                <a:gd name="T16" fmla="*/ 186 w 836"/>
                <a:gd name="T17" fmla="*/ 148 h 218"/>
                <a:gd name="T18" fmla="*/ 203 w 836"/>
                <a:gd name="T19" fmla="*/ 144 h 218"/>
                <a:gd name="T20" fmla="*/ 222 w 836"/>
                <a:gd name="T21" fmla="*/ 142 h 218"/>
                <a:gd name="T22" fmla="*/ 244 w 836"/>
                <a:gd name="T23" fmla="*/ 139 h 218"/>
                <a:gd name="T24" fmla="*/ 265 w 836"/>
                <a:gd name="T25" fmla="*/ 136 h 218"/>
                <a:gd name="T26" fmla="*/ 288 w 836"/>
                <a:gd name="T27" fmla="*/ 133 h 218"/>
                <a:gd name="T28" fmla="*/ 310 w 836"/>
                <a:gd name="T29" fmla="*/ 128 h 218"/>
                <a:gd name="T30" fmla="*/ 334 w 836"/>
                <a:gd name="T31" fmla="*/ 123 h 218"/>
                <a:gd name="T32" fmla="*/ 359 w 836"/>
                <a:gd name="T33" fmla="*/ 118 h 218"/>
                <a:gd name="T34" fmla="*/ 385 w 836"/>
                <a:gd name="T35" fmla="*/ 113 h 218"/>
                <a:gd name="T36" fmla="*/ 412 w 836"/>
                <a:gd name="T37" fmla="*/ 108 h 218"/>
                <a:gd name="T38" fmla="*/ 438 w 836"/>
                <a:gd name="T39" fmla="*/ 102 h 218"/>
                <a:gd name="T40" fmla="*/ 466 w 836"/>
                <a:gd name="T41" fmla="*/ 95 h 218"/>
                <a:gd name="T42" fmla="*/ 493 w 836"/>
                <a:gd name="T43" fmla="*/ 88 h 218"/>
                <a:gd name="T44" fmla="*/ 522 w 836"/>
                <a:gd name="T45" fmla="*/ 81 h 218"/>
                <a:gd name="T46" fmla="*/ 550 w 836"/>
                <a:gd name="T47" fmla="*/ 73 h 218"/>
                <a:gd name="T48" fmla="*/ 579 w 836"/>
                <a:gd name="T49" fmla="*/ 63 h 218"/>
                <a:gd name="T50" fmla="*/ 608 w 836"/>
                <a:gd name="T51" fmla="*/ 55 h 218"/>
                <a:gd name="T52" fmla="*/ 636 w 836"/>
                <a:gd name="T53" fmla="*/ 45 h 218"/>
                <a:gd name="T54" fmla="*/ 665 w 836"/>
                <a:gd name="T55" fmla="*/ 35 h 218"/>
                <a:gd name="T56" fmla="*/ 694 w 836"/>
                <a:gd name="T57" fmla="*/ 24 h 218"/>
                <a:gd name="T58" fmla="*/ 722 w 836"/>
                <a:gd name="T59" fmla="*/ 12 h 218"/>
                <a:gd name="T60" fmla="*/ 836 w 836"/>
                <a:gd name="T61" fmla="*/ 0 h 218"/>
                <a:gd name="T62" fmla="*/ 812 w 836"/>
                <a:gd name="T63" fmla="*/ 11 h 218"/>
                <a:gd name="T64" fmla="*/ 802 w 836"/>
                <a:gd name="T65" fmla="*/ 17 h 218"/>
                <a:gd name="T66" fmla="*/ 790 w 836"/>
                <a:gd name="T67" fmla="*/ 22 h 218"/>
                <a:gd name="T68" fmla="*/ 777 w 836"/>
                <a:gd name="T69" fmla="*/ 30 h 218"/>
                <a:gd name="T70" fmla="*/ 762 w 836"/>
                <a:gd name="T71" fmla="*/ 36 h 218"/>
                <a:gd name="T72" fmla="*/ 747 w 836"/>
                <a:gd name="T73" fmla="*/ 44 h 218"/>
                <a:gd name="T74" fmla="*/ 729 w 836"/>
                <a:gd name="T75" fmla="*/ 53 h 218"/>
                <a:gd name="T76" fmla="*/ 712 w 836"/>
                <a:gd name="T77" fmla="*/ 61 h 218"/>
                <a:gd name="T78" fmla="*/ 692 w 836"/>
                <a:gd name="T79" fmla="*/ 70 h 218"/>
                <a:gd name="T80" fmla="*/ 673 w 836"/>
                <a:gd name="T81" fmla="*/ 79 h 218"/>
                <a:gd name="T82" fmla="*/ 653 w 836"/>
                <a:gd name="T83" fmla="*/ 89 h 218"/>
                <a:gd name="T84" fmla="*/ 633 w 836"/>
                <a:gd name="T85" fmla="*/ 99 h 218"/>
                <a:gd name="T86" fmla="*/ 610 w 836"/>
                <a:gd name="T87" fmla="*/ 108 h 218"/>
                <a:gd name="T88" fmla="*/ 588 w 836"/>
                <a:gd name="T89" fmla="*/ 118 h 218"/>
                <a:gd name="T90" fmla="*/ 565 w 836"/>
                <a:gd name="T91" fmla="*/ 127 h 218"/>
                <a:gd name="T92" fmla="*/ 542 w 836"/>
                <a:gd name="T93" fmla="*/ 137 h 218"/>
                <a:gd name="T94" fmla="*/ 518 w 836"/>
                <a:gd name="T95" fmla="*/ 146 h 218"/>
                <a:gd name="T96" fmla="*/ 496 w 836"/>
                <a:gd name="T97" fmla="*/ 156 h 218"/>
                <a:gd name="T98" fmla="*/ 472 w 836"/>
                <a:gd name="T99" fmla="*/ 163 h 218"/>
                <a:gd name="T100" fmla="*/ 449 w 836"/>
                <a:gd name="T101" fmla="*/ 172 h 218"/>
                <a:gd name="T102" fmla="*/ 426 w 836"/>
                <a:gd name="T103" fmla="*/ 179 h 218"/>
                <a:gd name="T104" fmla="*/ 403 w 836"/>
                <a:gd name="T105" fmla="*/ 187 h 218"/>
                <a:gd name="T106" fmla="*/ 379 w 836"/>
                <a:gd name="T107" fmla="*/ 193 h 218"/>
                <a:gd name="T108" fmla="*/ 358 w 836"/>
                <a:gd name="T109" fmla="*/ 201 h 218"/>
                <a:gd name="T110" fmla="*/ 336 w 836"/>
                <a:gd name="T111" fmla="*/ 206 h 218"/>
                <a:gd name="T112" fmla="*/ 315 w 836"/>
                <a:gd name="T113" fmla="*/ 211 h 218"/>
                <a:gd name="T114" fmla="*/ 295 w 836"/>
                <a:gd name="T115" fmla="*/ 215 h 218"/>
                <a:gd name="T116" fmla="*/ 276 w 836"/>
                <a:gd name="T117" fmla="*/ 218 h 218"/>
                <a:gd name="T118" fmla="*/ 88 w 836"/>
                <a:gd name="T119" fmla="*/ 159 h 2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6"/>
                <a:gd name="T181" fmla="*/ 0 h 218"/>
                <a:gd name="T182" fmla="*/ 836 w 836"/>
                <a:gd name="T183" fmla="*/ 218 h 2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6" h="218">
                  <a:moveTo>
                    <a:pt x="88" y="159"/>
                  </a:moveTo>
                  <a:lnTo>
                    <a:pt x="88" y="159"/>
                  </a:lnTo>
                  <a:lnTo>
                    <a:pt x="92" y="159"/>
                  </a:lnTo>
                  <a:lnTo>
                    <a:pt x="95" y="158"/>
                  </a:lnTo>
                  <a:lnTo>
                    <a:pt x="103" y="157"/>
                  </a:lnTo>
                  <a:lnTo>
                    <a:pt x="106" y="157"/>
                  </a:lnTo>
                  <a:lnTo>
                    <a:pt x="111" y="156"/>
                  </a:lnTo>
                  <a:lnTo>
                    <a:pt x="114" y="156"/>
                  </a:lnTo>
                  <a:lnTo>
                    <a:pt x="121" y="156"/>
                  </a:lnTo>
                  <a:lnTo>
                    <a:pt x="126" y="154"/>
                  </a:lnTo>
                  <a:lnTo>
                    <a:pt x="132" y="154"/>
                  </a:lnTo>
                  <a:lnTo>
                    <a:pt x="138" y="153"/>
                  </a:lnTo>
                  <a:lnTo>
                    <a:pt x="147" y="153"/>
                  </a:lnTo>
                  <a:lnTo>
                    <a:pt x="153" y="152"/>
                  </a:lnTo>
                  <a:lnTo>
                    <a:pt x="161" y="151"/>
                  </a:lnTo>
                  <a:lnTo>
                    <a:pt x="168" y="149"/>
                  </a:lnTo>
                  <a:lnTo>
                    <a:pt x="177" y="149"/>
                  </a:lnTo>
                  <a:lnTo>
                    <a:pt x="186" y="148"/>
                  </a:lnTo>
                  <a:lnTo>
                    <a:pt x="193" y="146"/>
                  </a:lnTo>
                  <a:lnTo>
                    <a:pt x="203" y="144"/>
                  </a:lnTo>
                  <a:lnTo>
                    <a:pt x="213" y="144"/>
                  </a:lnTo>
                  <a:lnTo>
                    <a:pt x="222" y="142"/>
                  </a:lnTo>
                  <a:lnTo>
                    <a:pt x="232" y="141"/>
                  </a:lnTo>
                  <a:lnTo>
                    <a:pt x="244" y="139"/>
                  </a:lnTo>
                  <a:lnTo>
                    <a:pt x="254" y="138"/>
                  </a:lnTo>
                  <a:lnTo>
                    <a:pt x="265" y="136"/>
                  </a:lnTo>
                  <a:lnTo>
                    <a:pt x="276" y="134"/>
                  </a:lnTo>
                  <a:lnTo>
                    <a:pt x="288" y="133"/>
                  </a:lnTo>
                  <a:lnTo>
                    <a:pt x="299" y="132"/>
                  </a:lnTo>
                  <a:lnTo>
                    <a:pt x="310" y="128"/>
                  </a:lnTo>
                  <a:lnTo>
                    <a:pt x="323" y="127"/>
                  </a:lnTo>
                  <a:lnTo>
                    <a:pt x="334" y="123"/>
                  </a:lnTo>
                  <a:lnTo>
                    <a:pt x="348" y="122"/>
                  </a:lnTo>
                  <a:lnTo>
                    <a:pt x="359" y="118"/>
                  </a:lnTo>
                  <a:lnTo>
                    <a:pt x="372" y="117"/>
                  </a:lnTo>
                  <a:lnTo>
                    <a:pt x="385" y="113"/>
                  </a:lnTo>
                  <a:lnTo>
                    <a:pt x="399" y="112"/>
                  </a:lnTo>
                  <a:lnTo>
                    <a:pt x="412" y="108"/>
                  </a:lnTo>
                  <a:lnTo>
                    <a:pt x="426" y="105"/>
                  </a:lnTo>
                  <a:lnTo>
                    <a:pt x="438" y="102"/>
                  </a:lnTo>
                  <a:lnTo>
                    <a:pt x="452" y="99"/>
                  </a:lnTo>
                  <a:lnTo>
                    <a:pt x="466" y="95"/>
                  </a:lnTo>
                  <a:lnTo>
                    <a:pt x="481" y="92"/>
                  </a:lnTo>
                  <a:lnTo>
                    <a:pt x="493" y="88"/>
                  </a:lnTo>
                  <a:lnTo>
                    <a:pt x="508" y="85"/>
                  </a:lnTo>
                  <a:lnTo>
                    <a:pt x="522" y="81"/>
                  </a:lnTo>
                  <a:lnTo>
                    <a:pt x="536" y="76"/>
                  </a:lnTo>
                  <a:lnTo>
                    <a:pt x="550" y="73"/>
                  </a:lnTo>
                  <a:lnTo>
                    <a:pt x="565" y="68"/>
                  </a:lnTo>
                  <a:lnTo>
                    <a:pt x="579" y="63"/>
                  </a:lnTo>
                  <a:lnTo>
                    <a:pt x="594" y="59"/>
                  </a:lnTo>
                  <a:lnTo>
                    <a:pt x="608" y="55"/>
                  </a:lnTo>
                  <a:lnTo>
                    <a:pt x="623" y="50"/>
                  </a:lnTo>
                  <a:lnTo>
                    <a:pt x="636" y="45"/>
                  </a:lnTo>
                  <a:lnTo>
                    <a:pt x="650" y="40"/>
                  </a:lnTo>
                  <a:lnTo>
                    <a:pt x="665" y="35"/>
                  </a:lnTo>
                  <a:lnTo>
                    <a:pt x="679" y="30"/>
                  </a:lnTo>
                  <a:lnTo>
                    <a:pt x="694" y="24"/>
                  </a:lnTo>
                  <a:lnTo>
                    <a:pt x="708" y="19"/>
                  </a:lnTo>
                  <a:lnTo>
                    <a:pt x="722" y="12"/>
                  </a:lnTo>
                  <a:lnTo>
                    <a:pt x="737" y="7"/>
                  </a:lnTo>
                  <a:lnTo>
                    <a:pt x="836" y="0"/>
                  </a:lnTo>
                  <a:lnTo>
                    <a:pt x="816" y="10"/>
                  </a:lnTo>
                  <a:lnTo>
                    <a:pt x="812" y="11"/>
                  </a:lnTo>
                  <a:lnTo>
                    <a:pt x="807" y="14"/>
                  </a:lnTo>
                  <a:lnTo>
                    <a:pt x="802" y="17"/>
                  </a:lnTo>
                  <a:lnTo>
                    <a:pt x="796" y="19"/>
                  </a:lnTo>
                  <a:lnTo>
                    <a:pt x="790" y="22"/>
                  </a:lnTo>
                  <a:lnTo>
                    <a:pt x="783" y="25"/>
                  </a:lnTo>
                  <a:lnTo>
                    <a:pt x="777" y="30"/>
                  </a:lnTo>
                  <a:lnTo>
                    <a:pt x="770" y="32"/>
                  </a:lnTo>
                  <a:lnTo>
                    <a:pt x="762" y="36"/>
                  </a:lnTo>
                  <a:lnTo>
                    <a:pt x="754" y="40"/>
                  </a:lnTo>
                  <a:lnTo>
                    <a:pt x="747" y="44"/>
                  </a:lnTo>
                  <a:lnTo>
                    <a:pt x="738" y="49"/>
                  </a:lnTo>
                  <a:lnTo>
                    <a:pt x="729" y="53"/>
                  </a:lnTo>
                  <a:lnTo>
                    <a:pt x="721" y="56"/>
                  </a:lnTo>
                  <a:lnTo>
                    <a:pt x="712" y="61"/>
                  </a:lnTo>
                  <a:lnTo>
                    <a:pt x="702" y="65"/>
                  </a:lnTo>
                  <a:lnTo>
                    <a:pt x="692" y="70"/>
                  </a:lnTo>
                  <a:lnTo>
                    <a:pt x="683" y="74"/>
                  </a:lnTo>
                  <a:lnTo>
                    <a:pt x="673" y="79"/>
                  </a:lnTo>
                  <a:lnTo>
                    <a:pt x="663" y="84"/>
                  </a:lnTo>
                  <a:lnTo>
                    <a:pt x="653" y="89"/>
                  </a:lnTo>
                  <a:lnTo>
                    <a:pt x="641" y="94"/>
                  </a:lnTo>
                  <a:lnTo>
                    <a:pt x="633" y="99"/>
                  </a:lnTo>
                  <a:lnTo>
                    <a:pt x="621" y="104"/>
                  </a:lnTo>
                  <a:lnTo>
                    <a:pt x="610" y="108"/>
                  </a:lnTo>
                  <a:lnTo>
                    <a:pt x="599" y="113"/>
                  </a:lnTo>
                  <a:lnTo>
                    <a:pt x="588" y="118"/>
                  </a:lnTo>
                  <a:lnTo>
                    <a:pt x="576" y="122"/>
                  </a:lnTo>
                  <a:lnTo>
                    <a:pt x="565" y="127"/>
                  </a:lnTo>
                  <a:lnTo>
                    <a:pt x="552" y="132"/>
                  </a:lnTo>
                  <a:lnTo>
                    <a:pt x="542" y="137"/>
                  </a:lnTo>
                  <a:lnTo>
                    <a:pt x="530" y="141"/>
                  </a:lnTo>
                  <a:lnTo>
                    <a:pt x="518" y="146"/>
                  </a:lnTo>
                  <a:lnTo>
                    <a:pt x="507" y="151"/>
                  </a:lnTo>
                  <a:lnTo>
                    <a:pt x="496" y="156"/>
                  </a:lnTo>
                  <a:lnTo>
                    <a:pt x="483" y="159"/>
                  </a:lnTo>
                  <a:lnTo>
                    <a:pt x="472" y="163"/>
                  </a:lnTo>
                  <a:lnTo>
                    <a:pt x="461" y="168"/>
                  </a:lnTo>
                  <a:lnTo>
                    <a:pt x="449" y="172"/>
                  </a:lnTo>
                  <a:lnTo>
                    <a:pt x="437" y="176"/>
                  </a:lnTo>
                  <a:lnTo>
                    <a:pt x="426" y="179"/>
                  </a:lnTo>
                  <a:lnTo>
                    <a:pt x="414" y="183"/>
                  </a:lnTo>
                  <a:lnTo>
                    <a:pt x="403" y="187"/>
                  </a:lnTo>
                  <a:lnTo>
                    <a:pt x="390" y="190"/>
                  </a:lnTo>
                  <a:lnTo>
                    <a:pt x="379" y="193"/>
                  </a:lnTo>
                  <a:lnTo>
                    <a:pt x="369" y="197"/>
                  </a:lnTo>
                  <a:lnTo>
                    <a:pt x="358" y="201"/>
                  </a:lnTo>
                  <a:lnTo>
                    <a:pt x="347" y="203"/>
                  </a:lnTo>
                  <a:lnTo>
                    <a:pt x="336" y="206"/>
                  </a:lnTo>
                  <a:lnTo>
                    <a:pt x="325" y="207"/>
                  </a:lnTo>
                  <a:lnTo>
                    <a:pt x="315" y="211"/>
                  </a:lnTo>
                  <a:lnTo>
                    <a:pt x="305" y="212"/>
                  </a:lnTo>
                  <a:lnTo>
                    <a:pt x="295" y="215"/>
                  </a:lnTo>
                  <a:lnTo>
                    <a:pt x="285" y="216"/>
                  </a:lnTo>
                  <a:lnTo>
                    <a:pt x="276" y="218"/>
                  </a:lnTo>
                  <a:lnTo>
                    <a:pt x="0" y="163"/>
                  </a:lnTo>
                  <a:lnTo>
                    <a:pt x="88" y="15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37" name="Freeform 83"/>
            <p:cNvSpPr>
              <a:spLocks/>
            </p:cNvSpPr>
            <p:nvPr/>
          </p:nvSpPr>
          <p:spPr bwMode="auto">
            <a:xfrm>
              <a:off x="3038" y="3095"/>
              <a:ext cx="229" cy="75"/>
            </a:xfrm>
            <a:custGeom>
              <a:avLst/>
              <a:gdLst>
                <a:gd name="T0" fmla="*/ 163 w 689"/>
                <a:gd name="T1" fmla="*/ 127 h 225"/>
                <a:gd name="T2" fmla="*/ 146 w 689"/>
                <a:gd name="T3" fmla="*/ 132 h 225"/>
                <a:gd name="T4" fmla="*/ 124 w 689"/>
                <a:gd name="T5" fmla="*/ 137 h 225"/>
                <a:gd name="T6" fmla="*/ 97 w 689"/>
                <a:gd name="T7" fmla="*/ 142 h 225"/>
                <a:gd name="T8" fmla="*/ 70 w 689"/>
                <a:gd name="T9" fmla="*/ 142 h 225"/>
                <a:gd name="T10" fmla="*/ 42 w 689"/>
                <a:gd name="T11" fmla="*/ 139 h 225"/>
                <a:gd name="T12" fmla="*/ 20 w 689"/>
                <a:gd name="T13" fmla="*/ 129 h 225"/>
                <a:gd name="T14" fmla="*/ 3 w 689"/>
                <a:gd name="T15" fmla="*/ 110 h 225"/>
                <a:gd name="T16" fmla="*/ 0 w 689"/>
                <a:gd name="T17" fmla="*/ 87 h 225"/>
                <a:gd name="T18" fmla="*/ 10 w 689"/>
                <a:gd name="T19" fmla="*/ 66 h 225"/>
                <a:gd name="T20" fmla="*/ 31 w 689"/>
                <a:gd name="T21" fmla="*/ 46 h 225"/>
                <a:gd name="T22" fmla="*/ 57 w 689"/>
                <a:gd name="T23" fmla="*/ 31 h 225"/>
                <a:gd name="T24" fmla="*/ 87 w 689"/>
                <a:gd name="T25" fmla="*/ 16 h 225"/>
                <a:gd name="T26" fmla="*/ 116 w 689"/>
                <a:gd name="T27" fmla="*/ 5 h 225"/>
                <a:gd name="T28" fmla="*/ 141 w 689"/>
                <a:gd name="T29" fmla="*/ 0 h 225"/>
                <a:gd name="T30" fmla="*/ 163 w 689"/>
                <a:gd name="T31" fmla="*/ 2 h 225"/>
                <a:gd name="T32" fmla="*/ 176 w 689"/>
                <a:gd name="T33" fmla="*/ 19 h 225"/>
                <a:gd name="T34" fmla="*/ 183 w 689"/>
                <a:gd name="T35" fmla="*/ 37 h 225"/>
                <a:gd name="T36" fmla="*/ 193 w 689"/>
                <a:gd name="T37" fmla="*/ 56 h 225"/>
                <a:gd name="T38" fmla="*/ 212 w 689"/>
                <a:gd name="T39" fmla="*/ 77 h 225"/>
                <a:gd name="T40" fmla="*/ 228 w 689"/>
                <a:gd name="T41" fmla="*/ 92 h 225"/>
                <a:gd name="T42" fmla="*/ 244 w 689"/>
                <a:gd name="T43" fmla="*/ 104 h 225"/>
                <a:gd name="T44" fmla="*/ 264 w 689"/>
                <a:gd name="T45" fmla="*/ 114 h 225"/>
                <a:gd name="T46" fmla="*/ 289 w 689"/>
                <a:gd name="T47" fmla="*/ 125 h 225"/>
                <a:gd name="T48" fmla="*/ 318 w 689"/>
                <a:gd name="T49" fmla="*/ 136 h 225"/>
                <a:gd name="T50" fmla="*/ 350 w 689"/>
                <a:gd name="T51" fmla="*/ 146 h 225"/>
                <a:gd name="T52" fmla="*/ 382 w 689"/>
                <a:gd name="T53" fmla="*/ 155 h 225"/>
                <a:gd name="T54" fmla="*/ 415 w 689"/>
                <a:gd name="T55" fmla="*/ 163 h 225"/>
                <a:gd name="T56" fmla="*/ 448 w 689"/>
                <a:gd name="T57" fmla="*/ 170 h 225"/>
                <a:gd name="T58" fmla="*/ 478 w 689"/>
                <a:gd name="T59" fmla="*/ 175 h 225"/>
                <a:gd name="T60" fmla="*/ 509 w 689"/>
                <a:gd name="T61" fmla="*/ 181 h 225"/>
                <a:gd name="T62" fmla="*/ 538 w 689"/>
                <a:gd name="T63" fmla="*/ 185 h 225"/>
                <a:gd name="T64" fmla="*/ 566 w 689"/>
                <a:gd name="T65" fmla="*/ 190 h 225"/>
                <a:gd name="T66" fmla="*/ 589 w 689"/>
                <a:gd name="T67" fmla="*/ 193 h 225"/>
                <a:gd name="T68" fmla="*/ 613 w 689"/>
                <a:gd name="T69" fmla="*/ 197 h 225"/>
                <a:gd name="T70" fmla="*/ 633 w 689"/>
                <a:gd name="T71" fmla="*/ 198 h 225"/>
                <a:gd name="T72" fmla="*/ 651 w 689"/>
                <a:gd name="T73" fmla="*/ 200 h 225"/>
                <a:gd name="T74" fmla="*/ 674 w 689"/>
                <a:gd name="T75" fmla="*/ 203 h 225"/>
                <a:gd name="T76" fmla="*/ 687 w 689"/>
                <a:gd name="T77" fmla="*/ 203 h 225"/>
                <a:gd name="T78" fmla="*/ 602 w 689"/>
                <a:gd name="T79" fmla="*/ 224 h 225"/>
                <a:gd name="T80" fmla="*/ 587 w 689"/>
                <a:gd name="T81" fmla="*/ 223 h 225"/>
                <a:gd name="T82" fmla="*/ 571 w 689"/>
                <a:gd name="T83" fmla="*/ 222 h 225"/>
                <a:gd name="T84" fmla="*/ 551 w 689"/>
                <a:gd name="T85" fmla="*/ 220 h 225"/>
                <a:gd name="T86" fmla="*/ 527 w 689"/>
                <a:gd name="T87" fmla="*/ 217 h 225"/>
                <a:gd name="T88" fmla="*/ 499 w 689"/>
                <a:gd name="T89" fmla="*/ 214 h 225"/>
                <a:gd name="T90" fmla="*/ 470 w 689"/>
                <a:gd name="T91" fmla="*/ 209 h 225"/>
                <a:gd name="T92" fmla="*/ 439 w 689"/>
                <a:gd name="T93" fmla="*/ 204 h 225"/>
                <a:gd name="T94" fmla="*/ 405 w 689"/>
                <a:gd name="T95" fmla="*/ 198 h 225"/>
                <a:gd name="T96" fmla="*/ 371 w 689"/>
                <a:gd name="T97" fmla="*/ 191 h 225"/>
                <a:gd name="T98" fmla="*/ 337 w 689"/>
                <a:gd name="T99" fmla="*/ 183 h 225"/>
                <a:gd name="T100" fmla="*/ 302 w 689"/>
                <a:gd name="T101" fmla="*/ 174 h 225"/>
                <a:gd name="T102" fmla="*/ 268 w 689"/>
                <a:gd name="T103" fmla="*/ 164 h 225"/>
                <a:gd name="T104" fmla="*/ 235 w 689"/>
                <a:gd name="T105" fmla="*/ 153 h 225"/>
                <a:gd name="T106" fmla="*/ 205 w 689"/>
                <a:gd name="T107" fmla="*/ 139 h 225"/>
                <a:gd name="T108" fmla="*/ 173 w 689"/>
                <a:gd name="T109" fmla="*/ 125 h 2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89"/>
                <a:gd name="T166" fmla="*/ 0 h 225"/>
                <a:gd name="T167" fmla="*/ 689 w 689"/>
                <a:gd name="T168" fmla="*/ 225 h 22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89" h="225">
                  <a:moveTo>
                    <a:pt x="173" y="125"/>
                  </a:moveTo>
                  <a:lnTo>
                    <a:pt x="170" y="125"/>
                  </a:lnTo>
                  <a:lnTo>
                    <a:pt x="166" y="126"/>
                  </a:lnTo>
                  <a:lnTo>
                    <a:pt x="163" y="127"/>
                  </a:lnTo>
                  <a:lnTo>
                    <a:pt x="160" y="129"/>
                  </a:lnTo>
                  <a:lnTo>
                    <a:pt x="156" y="129"/>
                  </a:lnTo>
                  <a:lnTo>
                    <a:pt x="153" y="131"/>
                  </a:lnTo>
                  <a:lnTo>
                    <a:pt x="146" y="132"/>
                  </a:lnTo>
                  <a:lnTo>
                    <a:pt x="141" y="134"/>
                  </a:lnTo>
                  <a:lnTo>
                    <a:pt x="136" y="135"/>
                  </a:lnTo>
                  <a:lnTo>
                    <a:pt x="130" y="136"/>
                  </a:lnTo>
                  <a:lnTo>
                    <a:pt x="124" y="137"/>
                  </a:lnTo>
                  <a:lnTo>
                    <a:pt x="117" y="139"/>
                  </a:lnTo>
                  <a:lnTo>
                    <a:pt x="111" y="140"/>
                  </a:lnTo>
                  <a:lnTo>
                    <a:pt x="105" y="142"/>
                  </a:lnTo>
                  <a:lnTo>
                    <a:pt x="97" y="142"/>
                  </a:lnTo>
                  <a:lnTo>
                    <a:pt x="91" y="142"/>
                  </a:lnTo>
                  <a:lnTo>
                    <a:pt x="84" y="142"/>
                  </a:lnTo>
                  <a:lnTo>
                    <a:pt x="76" y="144"/>
                  </a:lnTo>
                  <a:lnTo>
                    <a:pt x="70" y="142"/>
                  </a:lnTo>
                  <a:lnTo>
                    <a:pt x="62" y="142"/>
                  </a:lnTo>
                  <a:lnTo>
                    <a:pt x="56" y="142"/>
                  </a:lnTo>
                  <a:lnTo>
                    <a:pt x="50" y="141"/>
                  </a:lnTo>
                  <a:lnTo>
                    <a:pt x="42" y="139"/>
                  </a:lnTo>
                  <a:lnTo>
                    <a:pt x="36" y="137"/>
                  </a:lnTo>
                  <a:lnTo>
                    <a:pt x="31" y="134"/>
                  </a:lnTo>
                  <a:lnTo>
                    <a:pt x="25" y="132"/>
                  </a:lnTo>
                  <a:lnTo>
                    <a:pt x="20" y="129"/>
                  </a:lnTo>
                  <a:lnTo>
                    <a:pt x="15" y="125"/>
                  </a:lnTo>
                  <a:lnTo>
                    <a:pt x="11" y="120"/>
                  </a:lnTo>
                  <a:lnTo>
                    <a:pt x="7" y="116"/>
                  </a:lnTo>
                  <a:lnTo>
                    <a:pt x="3" y="110"/>
                  </a:lnTo>
                  <a:lnTo>
                    <a:pt x="1" y="105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0" y="87"/>
                  </a:lnTo>
                  <a:lnTo>
                    <a:pt x="1" y="82"/>
                  </a:lnTo>
                  <a:lnTo>
                    <a:pt x="3" y="77"/>
                  </a:lnTo>
                  <a:lnTo>
                    <a:pt x="7" y="72"/>
                  </a:lnTo>
                  <a:lnTo>
                    <a:pt x="10" y="66"/>
                  </a:lnTo>
                  <a:lnTo>
                    <a:pt x="15" y="61"/>
                  </a:lnTo>
                  <a:lnTo>
                    <a:pt x="18" y="56"/>
                  </a:lnTo>
                  <a:lnTo>
                    <a:pt x="25" y="51"/>
                  </a:lnTo>
                  <a:lnTo>
                    <a:pt x="31" y="46"/>
                  </a:lnTo>
                  <a:lnTo>
                    <a:pt x="37" y="42"/>
                  </a:lnTo>
                  <a:lnTo>
                    <a:pt x="43" y="38"/>
                  </a:lnTo>
                  <a:lnTo>
                    <a:pt x="51" y="34"/>
                  </a:lnTo>
                  <a:lnTo>
                    <a:pt x="57" y="31"/>
                  </a:lnTo>
                  <a:lnTo>
                    <a:pt x="65" y="26"/>
                  </a:lnTo>
                  <a:lnTo>
                    <a:pt x="72" y="22"/>
                  </a:lnTo>
                  <a:lnTo>
                    <a:pt x="80" y="18"/>
                  </a:lnTo>
                  <a:lnTo>
                    <a:pt x="87" y="16"/>
                  </a:lnTo>
                  <a:lnTo>
                    <a:pt x="95" y="12"/>
                  </a:lnTo>
                  <a:lnTo>
                    <a:pt x="102" y="10"/>
                  </a:lnTo>
                  <a:lnTo>
                    <a:pt x="110" y="8"/>
                  </a:lnTo>
                  <a:lnTo>
                    <a:pt x="116" y="5"/>
                  </a:lnTo>
                  <a:lnTo>
                    <a:pt x="124" y="4"/>
                  </a:lnTo>
                  <a:lnTo>
                    <a:pt x="130" y="2"/>
                  </a:lnTo>
                  <a:lnTo>
                    <a:pt x="136" y="2"/>
                  </a:lnTo>
                  <a:lnTo>
                    <a:pt x="141" y="0"/>
                  </a:lnTo>
                  <a:lnTo>
                    <a:pt x="146" y="0"/>
                  </a:lnTo>
                  <a:lnTo>
                    <a:pt x="151" y="0"/>
                  </a:lnTo>
                  <a:lnTo>
                    <a:pt x="156" y="0"/>
                  </a:lnTo>
                  <a:lnTo>
                    <a:pt x="163" y="2"/>
                  </a:lnTo>
                  <a:lnTo>
                    <a:pt x="168" y="5"/>
                  </a:lnTo>
                  <a:lnTo>
                    <a:pt x="171" y="9"/>
                  </a:lnTo>
                  <a:lnTo>
                    <a:pt x="175" y="17"/>
                  </a:lnTo>
                  <a:lnTo>
                    <a:pt x="176" y="19"/>
                  </a:lnTo>
                  <a:lnTo>
                    <a:pt x="178" y="23"/>
                  </a:lnTo>
                  <a:lnTo>
                    <a:pt x="179" y="28"/>
                  </a:lnTo>
                  <a:lnTo>
                    <a:pt x="182" y="32"/>
                  </a:lnTo>
                  <a:lnTo>
                    <a:pt x="183" y="37"/>
                  </a:lnTo>
                  <a:lnTo>
                    <a:pt x="185" y="41"/>
                  </a:lnTo>
                  <a:lnTo>
                    <a:pt x="188" y="46"/>
                  </a:lnTo>
                  <a:lnTo>
                    <a:pt x="192" y="51"/>
                  </a:lnTo>
                  <a:lnTo>
                    <a:pt x="193" y="56"/>
                  </a:lnTo>
                  <a:lnTo>
                    <a:pt x="198" y="61"/>
                  </a:lnTo>
                  <a:lnTo>
                    <a:pt x="202" y="66"/>
                  </a:lnTo>
                  <a:lnTo>
                    <a:pt x="207" y="72"/>
                  </a:lnTo>
                  <a:lnTo>
                    <a:pt x="212" y="77"/>
                  </a:lnTo>
                  <a:lnTo>
                    <a:pt x="218" y="83"/>
                  </a:lnTo>
                  <a:lnTo>
                    <a:pt x="220" y="86"/>
                  </a:lnTo>
                  <a:lnTo>
                    <a:pt x="224" y="88"/>
                  </a:lnTo>
                  <a:lnTo>
                    <a:pt x="228" y="92"/>
                  </a:lnTo>
                  <a:lnTo>
                    <a:pt x="232" y="95"/>
                  </a:lnTo>
                  <a:lnTo>
                    <a:pt x="235" y="97"/>
                  </a:lnTo>
                  <a:lnTo>
                    <a:pt x="240" y="100"/>
                  </a:lnTo>
                  <a:lnTo>
                    <a:pt x="244" y="104"/>
                  </a:lnTo>
                  <a:lnTo>
                    <a:pt x="249" y="106"/>
                  </a:lnTo>
                  <a:lnTo>
                    <a:pt x="254" y="109"/>
                  </a:lnTo>
                  <a:lnTo>
                    <a:pt x="259" y="111"/>
                  </a:lnTo>
                  <a:lnTo>
                    <a:pt x="264" y="114"/>
                  </a:lnTo>
                  <a:lnTo>
                    <a:pt x="271" y="117"/>
                  </a:lnTo>
                  <a:lnTo>
                    <a:pt x="277" y="120"/>
                  </a:lnTo>
                  <a:lnTo>
                    <a:pt x="283" y="122"/>
                  </a:lnTo>
                  <a:lnTo>
                    <a:pt x="289" y="125"/>
                  </a:lnTo>
                  <a:lnTo>
                    <a:pt x="297" y="129"/>
                  </a:lnTo>
                  <a:lnTo>
                    <a:pt x="303" y="131"/>
                  </a:lnTo>
                  <a:lnTo>
                    <a:pt x="311" y="134"/>
                  </a:lnTo>
                  <a:lnTo>
                    <a:pt x="318" y="136"/>
                  </a:lnTo>
                  <a:lnTo>
                    <a:pt x="327" y="140"/>
                  </a:lnTo>
                  <a:lnTo>
                    <a:pt x="335" y="142"/>
                  </a:lnTo>
                  <a:lnTo>
                    <a:pt x="342" y="144"/>
                  </a:lnTo>
                  <a:lnTo>
                    <a:pt x="350" y="146"/>
                  </a:lnTo>
                  <a:lnTo>
                    <a:pt x="358" y="149"/>
                  </a:lnTo>
                  <a:lnTo>
                    <a:pt x="366" y="151"/>
                  </a:lnTo>
                  <a:lnTo>
                    <a:pt x="375" y="154"/>
                  </a:lnTo>
                  <a:lnTo>
                    <a:pt x="382" y="155"/>
                  </a:lnTo>
                  <a:lnTo>
                    <a:pt x="391" y="158"/>
                  </a:lnTo>
                  <a:lnTo>
                    <a:pt x="399" y="159"/>
                  </a:lnTo>
                  <a:lnTo>
                    <a:pt x="407" y="161"/>
                  </a:lnTo>
                  <a:lnTo>
                    <a:pt x="415" y="163"/>
                  </a:lnTo>
                  <a:lnTo>
                    <a:pt x="422" y="165"/>
                  </a:lnTo>
                  <a:lnTo>
                    <a:pt x="431" y="166"/>
                  </a:lnTo>
                  <a:lnTo>
                    <a:pt x="439" y="169"/>
                  </a:lnTo>
                  <a:lnTo>
                    <a:pt x="448" y="170"/>
                  </a:lnTo>
                  <a:lnTo>
                    <a:pt x="455" y="171"/>
                  </a:lnTo>
                  <a:lnTo>
                    <a:pt x="463" y="173"/>
                  </a:lnTo>
                  <a:lnTo>
                    <a:pt x="470" y="175"/>
                  </a:lnTo>
                  <a:lnTo>
                    <a:pt x="478" y="175"/>
                  </a:lnTo>
                  <a:lnTo>
                    <a:pt x="487" y="178"/>
                  </a:lnTo>
                  <a:lnTo>
                    <a:pt x="493" y="178"/>
                  </a:lnTo>
                  <a:lnTo>
                    <a:pt x="500" y="180"/>
                  </a:lnTo>
                  <a:lnTo>
                    <a:pt x="509" y="181"/>
                  </a:lnTo>
                  <a:lnTo>
                    <a:pt x="517" y="183"/>
                  </a:lnTo>
                  <a:lnTo>
                    <a:pt x="524" y="183"/>
                  </a:lnTo>
                  <a:lnTo>
                    <a:pt x="530" y="184"/>
                  </a:lnTo>
                  <a:lnTo>
                    <a:pt x="538" y="185"/>
                  </a:lnTo>
                  <a:lnTo>
                    <a:pt x="544" y="186"/>
                  </a:lnTo>
                  <a:lnTo>
                    <a:pt x="551" y="188"/>
                  </a:lnTo>
                  <a:lnTo>
                    <a:pt x="558" y="189"/>
                  </a:lnTo>
                  <a:lnTo>
                    <a:pt x="566" y="190"/>
                  </a:lnTo>
                  <a:lnTo>
                    <a:pt x="572" y="191"/>
                  </a:lnTo>
                  <a:lnTo>
                    <a:pt x="578" y="191"/>
                  </a:lnTo>
                  <a:lnTo>
                    <a:pt x="584" y="193"/>
                  </a:lnTo>
                  <a:lnTo>
                    <a:pt x="589" y="193"/>
                  </a:lnTo>
                  <a:lnTo>
                    <a:pt x="596" y="194"/>
                  </a:lnTo>
                  <a:lnTo>
                    <a:pt x="602" y="194"/>
                  </a:lnTo>
                  <a:lnTo>
                    <a:pt x="608" y="195"/>
                  </a:lnTo>
                  <a:lnTo>
                    <a:pt x="613" y="197"/>
                  </a:lnTo>
                  <a:lnTo>
                    <a:pt x="620" y="197"/>
                  </a:lnTo>
                  <a:lnTo>
                    <a:pt x="623" y="197"/>
                  </a:lnTo>
                  <a:lnTo>
                    <a:pt x="628" y="198"/>
                  </a:lnTo>
                  <a:lnTo>
                    <a:pt x="633" y="198"/>
                  </a:lnTo>
                  <a:lnTo>
                    <a:pt x="638" y="199"/>
                  </a:lnTo>
                  <a:lnTo>
                    <a:pt x="642" y="199"/>
                  </a:lnTo>
                  <a:lnTo>
                    <a:pt x="647" y="199"/>
                  </a:lnTo>
                  <a:lnTo>
                    <a:pt x="651" y="200"/>
                  </a:lnTo>
                  <a:lnTo>
                    <a:pt x="656" y="200"/>
                  </a:lnTo>
                  <a:lnTo>
                    <a:pt x="662" y="200"/>
                  </a:lnTo>
                  <a:lnTo>
                    <a:pt x="670" y="202"/>
                  </a:lnTo>
                  <a:lnTo>
                    <a:pt x="674" y="203"/>
                  </a:lnTo>
                  <a:lnTo>
                    <a:pt x="679" y="203"/>
                  </a:lnTo>
                  <a:lnTo>
                    <a:pt x="682" y="203"/>
                  </a:lnTo>
                  <a:lnTo>
                    <a:pt x="686" y="203"/>
                  </a:lnTo>
                  <a:lnTo>
                    <a:pt x="687" y="203"/>
                  </a:lnTo>
                  <a:lnTo>
                    <a:pt x="689" y="204"/>
                  </a:lnTo>
                  <a:lnTo>
                    <a:pt x="606" y="225"/>
                  </a:lnTo>
                  <a:lnTo>
                    <a:pt x="604" y="224"/>
                  </a:lnTo>
                  <a:lnTo>
                    <a:pt x="602" y="224"/>
                  </a:lnTo>
                  <a:lnTo>
                    <a:pt x="598" y="223"/>
                  </a:lnTo>
                  <a:lnTo>
                    <a:pt x="593" y="223"/>
                  </a:lnTo>
                  <a:lnTo>
                    <a:pt x="589" y="223"/>
                  </a:lnTo>
                  <a:lnTo>
                    <a:pt x="587" y="223"/>
                  </a:lnTo>
                  <a:lnTo>
                    <a:pt x="583" y="222"/>
                  </a:lnTo>
                  <a:lnTo>
                    <a:pt x="579" y="222"/>
                  </a:lnTo>
                  <a:lnTo>
                    <a:pt x="576" y="222"/>
                  </a:lnTo>
                  <a:lnTo>
                    <a:pt x="571" y="222"/>
                  </a:lnTo>
                  <a:lnTo>
                    <a:pt x="566" y="222"/>
                  </a:lnTo>
                  <a:lnTo>
                    <a:pt x="562" y="222"/>
                  </a:lnTo>
                  <a:lnTo>
                    <a:pt x="556" y="220"/>
                  </a:lnTo>
                  <a:lnTo>
                    <a:pt x="551" y="220"/>
                  </a:lnTo>
                  <a:lnTo>
                    <a:pt x="544" y="218"/>
                  </a:lnTo>
                  <a:lnTo>
                    <a:pt x="539" y="218"/>
                  </a:lnTo>
                  <a:lnTo>
                    <a:pt x="533" y="217"/>
                  </a:lnTo>
                  <a:lnTo>
                    <a:pt x="527" y="217"/>
                  </a:lnTo>
                  <a:lnTo>
                    <a:pt x="520" y="215"/>
                  </a:lnTo>
                  <a:lnTo>
                    <a:pt x="514" y="215"/>
                  </a:lnTo>
                  <a:lnTo>
                    <a:pt x="507" y="214"/>
                  </a:lnTo>
                  <a:lnTo>
                    <a:pt x="499" y="214"/>
                  </a:lnTo>
                  <a:lnTo>
                    <a:pt x="493" y="212"/>
                  </a:lnTo>
                  <a:lnTo>
                    <a:pt x="485" y="212"/>
                  </a:lnTo>
                  <a:lnTo>
                    <a:pt x="478" y="210"/>
                  </a:lnTo>
                  <a:lnTo>
                    <a:pt x="470" y="209"/>
                  </a:lnTo>
                  <a:lnTo>
                    <a:pt x="463" y="209"/>
                  </a:lnTo>
                  <a:lnTo>
                    <a:pt x="455" y="208"/>
                  </a:lnTo>
                  <a:lnTo>
                    <a:pt x="448" y="205"/>
                  </a:lnTo>
                  <a:lnTo>
                    <a:pt x="439" y="204"/>
                  </a:lnTo>
                  <a:lnTo>
                    <a:pt x="430" y="203"/>
                  </a:lnTo>
                  <a:lnTo>
                    <a:pt x="422" y="202"/>
                  </a:lnTo>
                  <a:lnTo>
                    <a:pt x="414" y="199"/>
                  </a:lnTo>
                  <a:lnTo>
                    <a:pt x="405" y="198"/>
                  </a:lnTo>
                  <a:lnTo>
                    <a:pt x="397" y="197"/>
                  </a:lnTo>
                  <a:lnTo>
                    <a:pt x="389" y="195"/>
                  </a:lnTo>
                  <a:lnTo>
                    <a:pt x="380" y="193"/>
                  </a:lnTo>
                  <a:lnTo>
                    <a:pt x="371" y="191"/>
                  </a:lnTo>
                  <a:lnTo>
                    <a:pt x="364" y="189"/>
                  </a:lnTo>
                  <a:lnTo>
                    <a:pt x="355" y="188"/>
                  </a:lnTo>
                  <a:lnTo>
                    <a:pt x="346" y="185"/>
                  </a:lnTo>
                  <a:lnTo>
                    <a:pt x="337" y="183"/>
                  </a:lnTo>
                  <a:lnTo>
                    <a:pt x="328" y="181"/>
                  </a:lnTo>
                  <a:lnTo>
                    <a:pt x="320" y="180"/>
                  </a:lnTo>
                  <a:lnTo>
                    <a:pt x="311" y="176"/>
                  </a:lnTo>
                  <a:lnTo>
                    <a:pt x="302" y="174"/>
                  </a:lnTo>
                  <a:lnTo>
                    <a:pt x="293" y="171"/>
                  </a:lnTo>
                  <a:lnTo>
                    <a:pt x="286" y="169"/>
                  </a:lnTo>
                  <a:lnTo>
                    <a:pt x="277" y="166"/>
                  </a:lnTo>
                  <a:lnTo>
                    <a:pt x="268" y="164"/>
                  </a:lnTo>
                  <a:lnTo>
                    <a:pt x="259" y="160"/>
                  </a:lnTo>
                  <a:lnTo>
                    <a:pt x="252" y="159"/>
                  </a:lnTo>
                  <a:lnTo>
                    <a:pt x="243" y="155"/>
                  </a:lnTo>
                  <a:lnTo>
                    <a:pt x="235" y="153"/>
                  </a:lnTo>
                  <a:lnTo>
                    <a:pt x="228" y="149"/>
                  </a:lnTo>
                  <a:lnTo>
                    <a:pt x="220" y="145"/>
                  </a:lnTo>
                  <a:lnTo>
                    <a:pt x="213" y="142"/>
                  </a:lnTo>
                  <a:lnTo>
                    <a:pt x="205" y="139"/>
                  </a:lnTo>
                  <a:lnTo>
                    <a:pt x="198" y="136"/>
                  </a:lnTo>
                  <a:lnTo>
                    <a:pt x="192" y="132"/>
                  </a:lnTo>
                  <a:lnTo>
                    <a:pt x="173" y="125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38" name="Freeform 84"/>
            <p:cNvSpPr>
              <a:spLocks/>
            </p:cNvSpPr>
            <p:nvPr/>
          </p:nvSpPr>
          <p:spPr bwMode="auto">
            <a:xfrm>
              <a:off x="3094" y="2952"/>
              <a:ext cx="443" cy="144"/>
            </a:xfrm>
            <a:custGeom>
              <a:avLst/>
              <a:gdLst>
                <a:gd name="T0" fmla="*/ 17 w 1327"/>
                <a:gd name="T1" fmla="*/ 398 h 432"/>
                <a:gd name="T2" fmla="*/ 49 w 1327"/>
                <a:gd name="T3" fmla="*/ 372 h 432"/>
                <a:gd name="T4" fmla="*/ 91 w 1327"/>
                <a:gd name="T5" fmla="*/ 332 h 432"/>
                <a:gd name="T6" fmla="*/ 116 w 1327"/>
                <a:gd name="T7" fmla="*/ 305 h 432"/>
                <a:gd name="T8" fmla="*/ 137 w 1327"/>
                <a:gd name="T9" fmla="*/ 279 h 432"/>
                <a:gd name="T10" fmla="*/ 155 w 1327"/>
                <a:gd name="T11" fmla="*/ 252 h 432"/>
                <a:gd name="T12" fmla="*/ 170 w 1327"/>
                <a:gd name="T13" fmla="*/ 225 h 432"/>
                <a:gd name="T14" fmla="*/ 183 w 1327"/>
                <a:gd name="T15" fmla="*/ 195 h 432"/>
                <a:gd name="T16" fmla="*/ 201 w 1327"/>
                <a:gd name="T17" fmla="*/ 162 h 432"/>
                <a:gd name="T18" fmla="*/ 226 w 1327"/>
                <a:gd name="T19" fmla="*/ 128 h 432"/>
                <a:gd name="T20" fmla="*/ 254 w 1327"/>
                <a:gd name="T21" fmla="*/ 95 h 432"/>
                <a:gd name="T22" fmla="*/ 289 w 1327"/>
                <a:gd name="T23" fmla="*/ 64 h 432"/>
                <a:gd name="T24" fmla="*/ 330 w 1327"/>
                <a:gd name="T25" fmla="*/ 39 h 432"/>
                <a:gd name="T26" fmla="*/ 379 w 1327"/>
                <a:gd name="T27" fmla="*/ 17 h 432"/>
                <a:gd name="T28" fmla="*/ 433 w 1327"/>
                <a:gd name="T29" fmla="*/ 4 h 432"/>
                <a:gd name="T30" fmla="*/ 496 w 1327"/>
                <a:gd name="T31" fmla="*/ 0 h 432"/>
                <a:gd name="T32" fmla="*/ 568 w 1327"/>
                <a:gd name="T33" fmla="*/ 5 h 432"/>
                <a:gd name="T34" fmla="*/ 645 w 1327"/>
                <a:gd name="T35" fmla="*/ 24 h 432"/>
                <a:gd name="T36" fmla="*/ 723 w 1327"/>
                <a:gd name="T37" fmla="*/ 48 h 432"/>
                <a:gd name="T38" fmla="*/ 793 w 1327"/>
                <a:gd name="T39" fmla="*/ 73 h 432"/>
                <a:gd name="T40" fmla="*/ 860 w 1327"/>
                <a:gd name="T41" fmla="*/ 100 h 432"/>
                <a:gd name="T42" fmla="*/ 923 w 1327"/>
                <a:gd name="T43" fmla="*/ 129 h 432"/>
                <a:gd name="T44" fmla="*/ 982 w 1327"/>
                <a:gd name="T45" fmla="*/ 162 h 432"/>
                <a:gd name="T46" fmla="*/ 1037 w 1327"/>
                <a:gd name="T47" fmla="*/ 196 h 432"/>
                <a:gd name="T48" fmla="*/ 1092 w 1327"/>
                <a:gd name="T49" fmla="*/ 232 h 432"/>
                <a:gd name="T50" fmla="*/ 1146 w 1327"/>
                <a:gd name="T51" fmla="*/ 271 h 432"/>
                <a:gd name="T52" fmla="*/ 1199 w 1327"/>
                <a:gd name="T53" fmla="*/ 312 h 432"/>
                <a:gd name="T54" fmla="*/ 1253 w 1327"/>
                <a:gd name="T55" fmla="*/ 356 h 432"/>
                <a:gd name="T56" fmla="*/ 1263 w 1327"/>
                <a:gd name="T57" fmla="*/ 431 h 432"/>
                <a:gd name="T58" fmla="*/ 1238 w 1327"/>
                <a:gd name="T59" fmla="*/ 410 h 432"/>
                <a:gd name="T60" fmla="*/ 1210 w 1327"/>
                <a:gd name="T61" fmla="*/ 387 h 432"/>
                <a:gd name="T62" fmla="*/ 1179 w 1327"/>
                <a:gd name="T63" fmla="*/ 364 h 432"/>
                <a:gd name="T64" fmla="*/ 1142 w 1327"/>
                <a:gd name="T65" fmla="*/ 337 h 432"/>
                <a:gd name="T66" fmla="*/ 1100 w 1327"/>
                <a:gd name="T67" fmla="*/ 308 h 432"/>
                <a:gd name="T68" fmla="*/ 1056 w 1327"/>
                <a:gd name="T69" fmla="*/ 279 h 432"/>
                <a:gd name="T70" fmla="*/ 1008 w 1327"/>
                <a:gd name="T71" fmla="*/ 250 h 432"/>
                <a:gd name="T72" fmla="*/ 959 w 1327"/>
                <a:gd name="T73" fmla="*/ 225 h 432"/>
                <a:gd name="T74" fmla="*/ 910 w 1327"/>
                <a:gd name="T75" fmla="*/ 202 h 432"/>
                <a:gd name="T76" fmla="*/ 883 w 1327"/>
                <a:gd name="T77" fmla="*/ 190 h 432"/>
                <a:gd name="T78" fmla="*/ 851 w 1327"/>
                <a:gd name="T79" fmla="*/ 175 h 432"/>
                <a:gd name="T80" fmla="*/ 807 w 1327"/>
                <a:gd name="T81" fmla="*/ 157 h 432"/>
                <a:gd name="T82" fmla="*/ 753 w 1327"/>
                <a:gd name="T83" fmla="*/ 139 h 432"/>
                <a:gd name="T84" fmla="*/ 692 w 1327"/>
                <a:gd name="T85" fmla="*/ 123 h 432"/>
                <a:gd name="T86" fmla="*/ 625 w 1327"/>
                <a:gd name="T87" fmla="*/ 109 h 432"/>
                <a:gd name="T88" fmla="*/ 556 w 1327"/>
                <a:gd name="T89" fmla="*/ 102 h 432"/>
                <a:gd name="T90" fmla="*/ 486 w 1327"/>
                <a:gd name="T91" fmla="*/ 102 h 432"/>
                <a:gd name="T92" fmla="*/ 417 w 1327"/>
                <a:gd name="T93" fmla="*/ 113 h 432"/>
                <a:gd name="T94" fmla="*/ 353 w 1327"/>
                <a:gd name="T95" fmla="*/ 138 h 432"/>
                <a:gd name="T96" fmla="*/ 322 w 1327"/>
                <a:gd name="T97" fmla="*/ 157 h 432"/>
                <a:gd name="T98" fmla="*/ 293 w 1327"/>
                <a:gd name="T99" fmla="*/ 181 h 432"/>
                <a:gd name="T100" fmla="*/ 256 w 1327"/>
                <a:gd name="T101" fmla="*/ 213 h 432"/>
                <a:gd name="T102" fmla="*/ 219 w 1327"/>
                <a:gd name="T103" fmla="*/ 254 h 432"/>
                <a:gd name="T104" fmla="*/ 194 w 1327"/>
                <a:gd name="T105" fmla="*/ 288 h 432"/>
                <a:gd name="T106" fmla="*/ 162 w 1327"/>
                <a:gd name="T107" fmla="*/ 328 h 432"/>
                <a:gd name="T108" fmla="*/ 122 w 1327"/>
                <a:gd name="T109" fmla="*/ 366 h 432"/>
                <a:gd name="T110" fmla="*/ 81 w 1327"/>
                <a:gd name="T111" fmla="*/ 396 h 432"/>
                <a:gd name="T112" fmla="*/ 45 w 1327"/>
                <a:gd name="T113" fmla="*/ 417 h 432"/>
                <a:gd name="T114" fmla="*/ 24 w 1327"/>
                <a:gd name="T115" fmla="*/ 430 h 43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27"/>
                <a:gd name="T175" fmla="*/ 0 h 432"/>
                <a:gd name="T176" fmla="*/ 1327 w 1327"/>
                <a:gd name="T177" fmla="*/ 432 h 43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27" h="432">
                  <a:moveTo>
                    <a:pt x="0" y="411"/>
                  </a:moveTo>
                  <a:lnTo>
                    <a:pt x="1" y="410"/>
                  </a:lnTo>
                  <a:lnTo>
                    <a:pt x="5" y="407"/>
                  </a:lnTo>
                  <a:lnTo>
                    <a:pt x="8" y="405"/>
                  </a:lnTo>
                  <a:lnTo>
                    <a:pt x="12" y="402"/>
                  </a:lnTo>
                  <a:lnTo>
                    <a:pt x="17" y="398"/>
                  </a:lnTo>
                  <a:lnTo>
                    <a:pt x="22" y="396"/>
                  </a:lnTo>
                  <a:lnTo>
                    <a:pt x="25" y="391"/>
                  </a:lnTo>
                  <a:lnTo>
                    <a:pt x="32" y="387"/>
                  </a:lnTo>
                  <a:lnTo>
                    <a:pt x="37" y="382"/>
                  </a:lnTo>
                  <a:lnTo>
                    <a:pt x="43" y="377"/>
                  </a:lnTo>
                  <a:lnTo>
                    <a:pt x="49" y="372"/>
                  </a:lnTo>
                  <a:lnTo>
                    <a:pt x="55" y="366"/>
                  </a:lnTo>
                  <a:lnTo>
                    <a:pt x="63" y="359"/>
                  </a:lnTo>
                  <a:lnTo>
                    <a:pt x="70" y="354"/>
                  </a:lnTo>
                  <a:lnTo>
                    <a:pt x="77" y="347"/>
                  </a:lnTo>
                  <a:lnTo>
                    <a:pt x="84" y="339"/>
                  </a:lnTo>
                  <a:lnTo>
                    <a:pt x="91" y="332"/>
                  </a:lnTo>
                  <a:lnTo>
                    <a:pt x="99" y="324"/>
                  </a:lnTo>
                  <a:lnTo>
                    <a:pt x="102" y="320"/>
                  </a:lnTo>
                  <a:lnTo>
                    <a:pt x="106" y="317"/>
                  </a:lnTo>
                  <a:lnTo>
                    <a:pt x="109" y="313"/>
                  </a:lnTo>
                  <a:lnTo>
                    <a:pt x="113" y="309"/>
                  </a:lnTo>
                  <a:lnTo>
                    <a:pt x="116" y="305"/>
                  </a:lnTo>
                  <a:lnTo>
                    <a:pt x="121" y="300"/>
                  </a:lnTo>
                  <a:lnTo>
                    <a:pt x="123" y="296"/>
                  </a:lnTo>
                  <a:lnTo>
                    <a:pt x="127" y="293"/>
                  </a:lnTo>
                  <a:lnTo>
                    <a:pt x="129" y="288"/>
                  </a:lnTo>
                  <a:lnTo>
                    <a:pt x="133" y="284"/>
                  </a:lnTo>
                  <a:lnTo>
                    <a:pt x="137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6" y="266"/>
                  </a:lnTo>
                  <a:lnTo>
                    <a:pt x="150" y="261"/>
                  </a:lnTo>
                  <a:lnTo>
                    <a:pt x="152" y="257"/>
                  </a:lnTo>
                  <a:lnTo>
                    <a:pt x="155" y="252"/>
                  </a:lnTo>
                  <a:lnTo>
                    <a:pt x="157" y="249"/>
                  </a:lnTo>
                  <a:lnTo>
                    <a:pt x="161" y="244"/>
                  </a:lnTo>
                  <a:lnTo>
                    <a:pt x="163" y="239"/>
                  </a:lnTo>
                  <a:lnTo>
                    <a:pt x="166" y="234"/>
                  </a:lnTo>
                  <a:lnTo>
                    <a:pt x="167" y="230"/>
                  </a:lnTo>
                  <a:lnTo>
                    <a:pt x="170" y="225"/>
                  </a:lnTo>
                  <a:lnTo>
                    <a:pt x="172" y="221"/>
                  </a:lnTo>
                  <a:lnTo>
                    <a:pt x="173" y="215"/>
                  </a:lnTo>
                  <a:lnTo>
                    <a:pt x="176" y="210"/>
                  </a:lnTo>
                  <a:lnTo>
                    <a:pt x="178" y="205"/>
                  </a:lnTo>
                  <a:lnTo>
                    <a:pt x="181" y="200"/>
                  </a:lnTo>
                  <a:lnTo>
                    <a:pt x="183" y="195"/>
                  </a:lnTo>
                  <a:lnTo>
                    <a:pt x="186" y="190"/>
                  </a:lnTo>
                  <a:lnTo>
                    <a:pt x="188" y="183"/>
                  </a:lnTo>
                  <a:lnTo>
                    <a:pt x="192" y="178"/>
                  </a:lnTo>
                  <a:lnTo>
                    <a:pt x="195" y="173"/>
                  </a:lnTo>
                  <a:lnTo>
                    <a:pt x="199" y="167"/>
                  </a:lnTo>
                  <a:lnTo>
                    <a:pt x="201" y="162"/>
                  </a:lnTo>
                  <a:lnTo>
                    <a:pt x="205" y="157"/>
                  </a:lnTo>
                  <a:lnTo>
                    <a:pt x="209" y="151"/>
                  </a:lnTo>
                  <a:lnTo>
                    <a:pt x="212" y="146"/>
                  </a:lnTo>
                  <a:lnTo>
                    <a:pt x="217" y="139"/>
                  </a:lnTo>
                  <a:lnTo>
                    <a:pt x="221" y="134"/>
                  </a:lnTo>
                  <a:lnTo>
                    <a:pt x="226" y="128"/>
                  </a:lnTo>
                  <a:lnTo>
                    <a:pt x="230" y="123"/>
                  </a:lnTo>
                  <a:lnTo>
                    <a:pt x="234" y="117"/>
                  </a:lnTo>
                  <a:lnTo>
                    <a:pt x="239" y="112"/>
                  </a:lnTo>
                  <a:lnTo>
                    <a:pt x="244" y="107"/>
                  </a:lnTo>
                  <a:lnTo>
                    <a:pt x="249" y="102"/>
                  </a:lnTo>
                  <a:lnTo>
                    <a:pt x="254" y="95"/>
                  </a:lnTo>
                  <a:lnTo>
                    <a:pt x="260" y="90"/>
                  </a:lnTo>
                  <a:lnTo>
                    <a:pt x="265" y="85"/>
                  </a:lnTo>
                  <a:lnTo>
                    <a:pt x="271" y="80"/>
                  </a:lnTo>
                  <a:lnTo>
                    <a:pt x="276" y="74"/>
                  </a:lnTo>
                  <a:lnTo>
                    <a:pt x="283" y="70"/>
                  </a:lnTo>
                  <a:lnTo>
                    <a:pt x="289" y="64"/>
                  </a:lnTo>
                  <a:lnTo>
                    <a:pt x="295" y="60"/>
                  </a:lnTo>
                  <a:lnTo>
                    <a:pt x="303" y="56"/>
                  </a:lnTo>
                  <a:lnTo>
                    <a:pt x="310" y="51"/>
                  </a:lnTo>
                  <a:lnTo>
                    <a:pt x="317" y="46"/>
                  </a:lnTo>
                  <a:lnTo>
                    <a:pt x="323" y="43"/>
                  </a:lnTo>
                  <a:lnTo>
                    <a:pt x="330" y="39"/>
                  </a:lnTo>
                  <a:lnTo>
                    <a:pt x="338" y="35"/>
                  </a:lnTo>
                  <a:lnTo>
                    <a:pt x="345" y="30"/>
                  </a:lnTo>
                  <a:lnTo>
                    <a:pt x="354" y="27"/>
                  </a:lnTo>
                  <a:lnTo>
                    <a:pt x="362" y="24"/>
                  </a:lnTo>
                  <a:lnTo>
                    <a:pt x="370" y="20"/>
                  </a:lnTo>
                  <a:lnTo>
                    <a:pt x="379" y="17"/>
                  </a:lnTo>
                  <a:lnTo>
                    <a:pt x="388" y="14"/>
                  </a:lnTo>
                  <a:lnTo>
                    <a:pt x="396" y="11"/>
                  </a:lnTo>
                  <a:lnTo>
                    <a:pt x="406" y="10"/>
                  </a:lnTo>
                  <a:lnTo>
                    <a:pt x="414" y="7"/>
                  </a:lnTo>
                  <a:lnTo>
                    <a:pt x="424" y="5"/>
                  </a:lnTo>
                  <a:lnTo>
                    <a:pt x="433" y="4"/>
                  </a:lnTo>
                  <a:lnTo>
                    <a:pt x="445" y="2"/>
                  </a:lnTo>
                  <a:lnTo>
                    <a:pt x="453" y="1"/>
                  </a:lnTo>
                  <a:lnTo>
                    <a:pt x="463" y="0"/>
                  </a:lnTo>
                  <a:lnTo>
                    <a:pt x="475" y="0"/>
                  </a:lnTo>
                  <a:lnTo>
                    <a:pt x="486" y="0"/>
                  </a:lnTo>
                  <a:lnTo>
                    <a:pt x="496" y="0"/>
                  </a:lnTo>
                  <a:lnTo>
                    <a:pt x="507" y="0"/>
                  </a:lnTo>
                  <a:lnTo>
                    <a:pt x="519" y="0"/>
                  </a:lnTo>
                  <a:lnTo>
                    <a:pt x="531" y="1"/>
                  </a:lnTo>
                  <a:lnTo>
                    <a:pt x="542" y="1"/>
                  </a:lnTo>
                  <a:lnTo>
                    <a:pt x="554" y="2"/>
                  </a:lnTo>
                  <a:lnTo>
                    <a:pt x="568" y="5"/>
                  </a:lnTo>
                  <a:lnTo>
                    <a:pt x="580" y="7"/>
                  </a:lnTo>
                  <a:lnTo>
                    <a:pt x="593" y="10"/>
                  </a:lnTo>
                  <a:lnTo>
                    <a:pt x="605" y="12"/>
                  </a:lnTo>
                  <a:lnTo>
                    <a:pt x="619" y="16"/>
                  </a:lnTo>
                  <a:lnTo>
                    <a:pt x="633" y="20"/>
                  </a:lnTo>
                  <a:lnTo>
                    <a:pt x="645" y="24"/>
                  </a:lnTo>
                  <a:lnTo>
                    <a:pt x="659" y="27"/>
                  </a:lnTo>
                  <a:lnTo>
                    <a:pt x="672" y="31"/>
                  </a:lnTo>
                  <a:lnTo>
                    <a:pt x="686" y="35"/>
                  </a:lnTo>
                  <a:lnTo>
                    <a:pt x="697" y="39"/>
                  </a:lnTo>
                  <a:lnTo>
                    <a:pt x="709" y="44"/>
                  </a:lnTo>
                  <a:lnTo>
                    <a:pt x="723" y="48"/>
                  </a:lnTo>
                  <a:lnTo>
                    <a:pt x="736" y="51"/>
                  </a:lnTo>
                  <a:lnTo>
                    <a:pt x="747" y="56"/>
                  </a:lnTo>
                  <a:lnTo>
                    <a:pt x="758" y="60"/>
                  </a:lnTo>
                  <a:lnTo>
                    <a:pt x="771" y="64"/>
                  </a:lnTo>
                  <a:lnTo>
                    <a:pt x="782" y="69"/>
                  </a:lnTo>
                  <a:lnTo>
                    <a:pt x="793" y="73"/>
                  </a:lnTo>
                  <a:lnTo>
                    <a:pt x="805" y="78"/>
                  </a:lnTo>
                  <a:lnTo>
                    <a:pt x="816" y="83"/>
                  </a:lnTo>
                  <a:lnTo>
                    <a:pt x="829" y="88"/>
                  </a:lnTo>
                  <a:lnTo>
                    <a:pt x="839" y="92"/>
                  </a:lnTo>
                  <a:lnTo>
                    <a:pt x="849" y="95"/>
                  </a:lnTo>
                  <a:lnTo>
                    <a:pt x="860" y="100"/>
                  </a:lnTo>
                  <a:lnTo>
                    <a:pt x="871" y="105"/>
                  </a:lnTo>
                  <a:lnTo>
                    <a:pt x="881" y="110"/>
                  </a:lnTo>
                  <a:lnTo>
                    <a:pt x="891" y="115"/>
                  </a:lnTo>
                  <a:lnTo>
                    <a:pt x="903" y="119"/>
                  </a:lnTo>
                  <a:lnTo>
                    <a:pt x="913" y="126"/>
                  </a:lnTo>
                  <a:lnTo>
                    <a:pt x="923" y="129"/>
                  </a:lnTo>
                  <a:lnTo>
                    <a:pt x="933" y="136"/>
                  </a:lnTo>
                  <a:lnTo>
                    <a:pt x="943" y="141"/>
                  </a:lnTo>
                  <a:lnTo>
                    <a:pt x="953" y="146"/>
                  </a:lnTo>
                  <a:lnTo>
                    <a:pt x="962" y="151"/>
                  </a:lnTo>
                  <a:lnTo>
                    <a:pt x="972" y="157"/>
                  </a:lnTo>
                  <a:lnTo>
                    <a:pt x="982" y="162"/>
                  </a:lnTo>
                  <a:lnTo>
                    <a:pt x="992" y="168"/>
                  </a:lnTo>
                  <a:lnTo>
                    <a:pt x="1001" y="173"/>
                  </a:lnTo>
                  <a:lnTo>
                    <a:pt x="1011" y="178"/>
                  </a:lnTo>
                  <a:lnTo>
                    <a:pt x="1019" y="183"/>
                  </a:lnTo>
                  <a:lnTo>
                    <a:pt x="1028" y="190"/>
                  </a:lnTo>
                  <a:lnTo>
                    <a:pt x="1037" y="196"/>
                  </a:lnTo>
                  <a:lnTo>
                    <a:pt x="1047" y="201"/>
                  </a:lnTo>
                  <a:lnTo>
                    <a:pt x="1056" y="207"/>
                  </a:lnTo>
                  <a:lnTo>
                    <a:pt x="1066" y="213"/>
                  </a:lnTo>
                  <a:lnTo>
                    <a:pt x="1073" y="219"/>
                  </a:lnTo>
                  <a:lnTo>
                    <a:pt x="1083" y="226"/>
                  </a:lnTo>
                  <a:lnTo>
                    <a:pt x="1092" y="232"/>
                  </a:lnTo>
                  <a:lnTo>
                    <a:pt x="1102" y="239"/>
                  </a:lnTo>
                  <a:lnTo>
                    <a:pt x="1110" y="245"/>
                  </a:lnTo>
                  <a:lnTo>
                    <a:pt x="1120" y="251"/>
                  </a:lnTo>
                  <a:lnTo>
                    <a:pt x="1129" y="257"/>
                  </a:lnTo>
                  <a:lnTo>
                    <a:pt x="1137" y="265"/>
                  </a:lnTo>
                  <a:lnTo>
                    <a:pt x="1146" y="271"/>
                  </a:lnTo>
                  <a:lnTo>
                    <a:pt x="1155" y="278"/>
                  </a:lnTo>
                  <a:lnTo>
                    <a:pt x="1164" y="284"/>
                  </a:lnTo>
                  <a:lnTo>
                    <a:pt x="1173" y="291"/>
                  </a:lnTo>
                  <a:lnTo>
                    <a:pt x="1181" y="298"/>
                  </a:lnTo>
                  <a:lnTo>
                    <a:pt x="1190" y="305"/>
                  </a:lnTo>
                  <a:lnTo>
                    <a:pt x="1199" y="312"/>
                  </a:lnTo>
                  <a:lnTo>
                    <a:pt x="1209" y="320"/>
                  </a:lnTo>
                  <a:lnTo>
                    <a:pt x="1216" y="327"/>
                  </a:lnTo>
                  <a:lnTo>
                    <a:pt x="1226" y="334"/>
                  </a:lnTo>
                  <a:lnTo>
                    <a:pt x="1235" y="340"/>
                  </a:lnTo>
                  <a:lnTo>
                    <a:pt x="1244" y="349"/>
                  </a:lnTo>
                  <a:lnTo>
                    <a:pt x="1253" y="356"/>
                  </a:lnTo>
                  <a:lnTo>
                    <a:pt x="1262" y="364"/>
                  </a:lnTo>
                  <a:lnTo>
                    <a:pt x="1272" y="372"/>
                  </a:lnTo>
                  <a:lnTo>
                    <a:pt x="1282" y="379"/>
                  </a:lnTo>
                  <a:lnTo>
                    <a:pt x="1327" y="423"/>
                  </a:lnTo>
                  <a:lnTo>
                    <a:pt x="1264" y="432"/>
                  </a:lnTo>
                  <a:lnTo>
                    <a:pt x="1263" y="431"/>
                  </a:lnTo>
                  <a:lnTo>
                    <a:pt x="1262" y="430"/>
                  </a:lnTo>
                  <a:lnTo>
                    <a:pt x="1259" y="427"/>
                  </a:lnTo>
                  <a:lnTo>
                    <a:pt x="1255" y="423"/>
                  </a:lnTo>
                  <a:lnTo>
                    <a:pt x="1250" y="420"/>
                  </a:lnTo>
                  <a:lnTo>
                    <a:pt x="1245" y="416"/>
                  </a:lnTo>
                  <a:lnTo>
                    <a:pt x="1238" y="410"/>
                  </a:lnTo>
                  <a:lnTo>
                    <a:pt x="1232" y="405"/>
                  </a:lnTo>
                  <a:lnTo>
                    <a:pt x="1228" y="401"/>
                  </a:lnTo>
                  <a:lnTo>
                    <a:pt x="1223" y="398"/>
                  </a:lnTo>
                  <a:lnTo>
                    <a:pt x="1219" y="394"/>
                  </a:lnTo>
                  <a:lnTo>
                    <a:pt x="1215" y="391"/>
                  </a:lnTo>
                  <a:lnTo>
                    <a:pt x="1210" y="387"/>
                  </a:lnTo>
                  <a:lnTo>
                    <a:pt x="1205" y="383"/>
                  </a:lnTo>
                  <a:lnTo>
                    <a:pt x="1200" y="379"/>
                  </a:lnTo>
                  <a:lnTo>
                    <a:pt x="1195" y="377"/>
                  </a:lnTo>
                  <a:lnTo>
                    <a:pt x="1190" y="372"/>
                  </a:lnTo>
                  <a:lnTo>
                    <a:pt x="1184" y="368"/>
                  </a:lnTo>
                  <a:lnTo>
                    <a:pt x="1179" y="364"/>
                  </a:lnTo>
                  <a:lnTo>
                    <a:pt x="1173" y="359"/>
                  </a:lnTo>
                  <a:lnTo>
                    <a:pt x="1166" y="354"/>
                  </a:lnTo>
                  <a:lnTo>
                    <a:pt x="1161" y="351"/>
                  </a:lnTo>
                  <a:lnTo>
                    <a:pt x="1155" y="345"/>
                  </a:lnTo>
                  <a:lnTo>
                    <a:pt x="1149" y="342"/>
                  </a:lnTo>
                  <a:lnTo>
                    <a:pt x="1142" y="337"/>
                  </a:lnTo>
                  <a:lnTo>
                    <a:pt x="1135" y="332"/>
                  </a:lnTo>
                  <a:lnTo>
                    <a:pt x="1127" y="327"/>
                  </a:lnTo>
                  <a:lnTo>
                    <a:pt x="1121" y="323"/>
                  </a:lnTo>
                  <a:lnTo>
                    <a:pt x="1115" y="318"/>
                  </a:lnTo>
                  <a:lnTo>
                    <a:pt x="1107" y="313"/>
                  </a:lnTo>
                  <a:lnTo>
                    <a:pt x="1100" y="308"/>
                  </a:lnTo>
                  <a:lnTo>
                    <a:pt x="1093" y="304"/>
                  </a:lnTo>
                  <a:lnTo>
                    <a:pt x="1086" y="298"/>
                  </a:lnTo>
                  <a:lnTo>
                    <a:pt x="1078" y="293"/>
                  </a:lnTo>
                  <a:lnTo>
                    <a:pt x="1071" y="288"/>
                  </a:lnTo>
                  <a:lnTo>
                    <a:pt x="1063" y="284"/>
                  </a:lnTo>
                  <a:lnTo>
                    <a:pt x="1056" y="279"/>
                  </a:lnTo>
                  <a:lnTo>
                    <a:pt x="1048" y="274"/>
                  </a:lnTo>
                  <a:lnTo>
                    <a:pt x="1039" y="269"/>
                  </a:lnTo>
                  <a:lnTo>
                    <a:pt x="1033" y="265"/>
                  </a:lnTo>
                  <a:lnTo>
                    <a:pt x="1024" y="260"/>
                  </a:lnTo>
                  <a:lnTo>
                    <a:pt x="1017" y="255"/>
                  </a:lnTo>
                  <a:lnTo>
                    <a:pt x="1008" y="250"/>
                  </a:lnTo>
                  <a:lnTo>
                    <a:pt x="1001" y="246"/>
                  </a:lnTo>
                  <a:lnTo>
                    <a:pt x="992" y="242"/>
                  </a:lnTo>
                  <a:lnTo>
                    <a:pt x="984" y="237"/>
                  </a:lnTo>
                  <a:lnTo>
                    <a:pt x="975" y="234"/>
                  </a:lnTo>
                  <a:lnTo>
                    <a:pt x="968" y="229"/>
                  </a:lnTo>
                  <a:lnTo>
                    <a:pt x="959" y="225"/>
                  </a:lnTo>
                  <a:lnTo>
                    <a:pt x="952" y="221"/>
                  </a:lnTo>
                  <a:lnTo>
                    <a:pt x="943" y="216"/>
                  </a:lnTo>
                  <a:lnTo>
                    <a:pt x="935" y="212"/>
                  </a:lnTo>
                  <a:lnTo>
                    <a:pt x="927" y="208"/>
                  </a:lnTo>
                  <a:lnTo>
                    <a:pt x="919" y="206"/>
                  </a:lnTo>
                  <a:lnTo>
                    <a:pt x="910" y="202"/>
                  </a:lnTo>
                  <a:lnTo>
                    <a:pt x="903" y="200"/>
                  </a:lnTo>
                  <a:lnTo>
                    <a:pt x="901" y="198"/>
                  </a:lnTo>
                  <a:lnTo>
                    <a:pt x="899" y="197"/>
                  </a:lnTo>
                  <a:lnTo>
                    <a:pt x="894" y="195"/>
                  </a:lnTo>
                  <a:lnTo>
                    <a:pt x="888" y="191"/>
                  </a:lnTo>
                  <a:lnTo>
                    <a:pt x="883" y="190"/>
                  </a:lnTo>
                  <a:lnTo>
                    <a:pt x="879" y="187"/>
                  </a:lnTo>
                  <a:lnTo>
                    <a:pt x="874" y="185"/>
                  </a:lnTo>
                  <a:lnTo>
                    <a:pt x="869" y="183"/>
                  </a:lnTo>
                  <a:lnTo>
                    <a:pt x="864" y="180"/>
                  </a:lnTo>
                  <a:lnTo>
                    <a:pt x="857" y="178"/>
                  </a:lnTo>
                  <a:lnTo>
                    <a:pt x="851" y="175"/>
                  </a:lnTo>
                  <a:lnTo>
                    <a:pt x="846" y="173"/>
                  </a:lnTo>
                  <a:lnTo>
                    <a:pt x="837" y="169"/>
                  </a:lnTo>
                  <a:lnTo>
                    <a:pt x="831" y="167"/>
                  </a:lnTo>
                  <a:lnTo>
                    <a:pt x="824" y="163"/>
                  </a:lnTo>
                  <a:lnTo>
                    <a:pt x="816" y="161"/>
                  </a:lnTo>
                  <a:lnTo>
                    <a:pt x="807" y="157"/>
                  </a:lnTo>
                  <a:lnTo>
                    <a:pt x="798" y="156"/>
                  </a:lnTo>
                  <a:lnTo>
                    <a:pt x="791" y="152"/>
                  </a:lnTo>
                  <a:lnTo>
                    <a:pt x="782" y="149"/>
                  </a:lnTo>
                  <a:lnTo>
                    <a:pt x="772" y="146"/>
                  </a:lnTo>
                  <a:lnTo>
                    <a:pt x="763" y="143"/>
                  </a:lnTo>
                  <a:lnTo>
                    <a:pt x="753" y="139"/>
                  </a:lnTo>
                  <a:lnTo>
                    <a:pt x="743" y="137"/>
                  </a:lnTo>
                  <a:lnTo>
                    <a:pt x="734" y="134"/>
                  </a:lnTo>
                  <a:lnTo>
                    <a:pt x="724" y="132"/>
                  </a:lnTo>
                  <a:lnTo>
                    <a:pt x="713" y="128"/>
                  </a:lnTo>
                  <a:lnTo>
                    <a:pt x="703" y="127"/>
                  </a:lnTo>
                  <a:lnTo>
                    <a:pt x="692" y="123"/>
                  </a:lnTo>
                  <a:lnTo>
                    <a:pt x="682" y="119"/>
                  </a:lnTo>
                  <a:lnTo>
                    <a:pt x="670" y="118"/>
                  </a:lnTo>
                  <a:lnTo>
                    <a:pt x="659" y="115"/>
                  </a:lnTo>
                  <a:lnTo>
                    <a:pt x="648" y="113"/>
                  </a:lnTo>
                  <a:lnTo>
                    <a:pt x="637" y="110"/>
                  </a:lnTo>
                  <a:lnTo>
                    <a:pt x="625" y="109"/>
                  </a:lnTo>
                  <a:lnTo>
                    <a:pt x="614" y="108"/>
                  </a:lnTo>
                  <a:lnTo>
                    <a:pt x="603" y="105"/>
                  </a:lnTo>
                  <a:lnTo>
                    <a:pt x="591" y="104"/>
                  </a:lnTo>
                  <a:lnTo>
                    <a:pt x="579" y="103"/>
                  </a:lnTo>
                  <a:lnTo>
                    <a:pt x="568" y="102"/>
                  </a:lnTo>
                  <a:lnTo>
                    <a:pt x="556" y="102"/>
                  </a:lnTo>
                  <a:lnTo>
                    <a:pt x="545" y="100"/>
                  </a:lnTo>
                  <a:lnTo>
                    <a:pt x="532" y="100"/>
                  </a:lnTo>
                  <a:lnTo>
                    <a:pt x="521" y="102"/>
                  </a:lnTo>
                  <a:lnTo>
                    <a:pt x="509" y="102"/>
                  </a:lnTo>
                  <a:lnTo>
                    <a:pt x="497" y="102"/>
                  </a:lnTo>
                  <a:lnTo>
                    <a:pt x="486" y="102"/>
                  </a:lnTo>
                  <a:lnTo>
                    <a:pt x="475" y="104"/>
                  </a:lnTo>
                  <a:lnTo>
                    <a:pt x="462" y="105"/>
                  </a:lnTo>
                  <a:lnTo>
                    <a:pt x="451" y="107"/>
                  </a:lnTo>
                  <a:lnTo>
                    <a:pt x="440" y="108"/>
                  </a:lnTo>
                  <a:lnTo>
                    <a:pt x="428" y="112"/>
                  </a:lnTo>
                  <a:lnTo>
                    <a:pt x="417" y="113"/>
                  </a:lnTo>
                  <a:lnTo>
                    <a:pt x="406" y="117"/>
                  </a:lnTo>
                  <a:lnTo>
                    <a:pt x="396" y="120"/>
                  </a:lnTo>
                  <a:lnTo>
                    <a:pt x="384" y="124"/>
                  </a:lnTo>
                  <a:lnTo>
                    <a:pt x="373" y="128"/>
                  </a:lnTo>
                  <a:lnTo>
                    <a:pt x="363" y="133"/>
                  </a:lnTo>
                  <a:lnTo>
                    <a:pt x="353" y="138"/>
                  </a:lnTo>
                  <a:lnTo>
                    <a:pt x="343" y="144"/>
                  </a:lnTo>
                  <a:lnTo>
                    <a:pt x="342" y="144"/>
                  </a:lnTo>
                  <a:lnTo>
                    <a:pt x="338" y="147"/>
                  </a:lnTo>
                  <a:lnTo>
                    <a:pt x="333" y="151"/>
                  </a:lnTo>
                  <a:lnTo>
                    <a:pt x="327" y="156"/>
                  </a:lnTo>
                  <a:lnTo>
                    <a:pt x="322" y="157"/>
                  </a:lnTo>
                  <a:lnTo>
                    <a:pt x="318" y="161"/>
                  </a:lnTo>
                  <a:lnTo>
                    <a:pt x="313" y="163"/>
                  </a:lnTo>
                  <a:lnTo>
                    <a:pt x="308" y="168"/>
                  </a:lnTo>
                  <a:lnTo>
                    <a:pt x="303" y="172"/>
                  </a:lnTo>
                  <a:lnTo>
                    <a:pt x="298" y="177"/>
                  </a:lnTo>
                  <a:lnTo>
                    <a:pt x="293" y="181"/>
                  </a:lnTo>
                  <a:lnTo>
                    <a:pt x="288" y="186"/>
                  </a:lnTo>
                  <a:lnTo>
                    <a:pt x="280" y="191"/>
                  </a:lnTo>
                  <a:lnTo>
                    <a:pt x="274" y="196"/>
                  </a:lnTo>
                  <a:lnTo>
                    <a:pt x="268" y="201"/>
                  </a:lnTo>
                  <a:lnTo>
                    <a:pt x="263" y="207"/>
                  </a:lnTo>
                  <a:lnTo>
                    <a:pt x="256" y="213"/>
                  </a:lnTo>
                  <a:lnTo>
                    <a:pt x="250" y="220"/>
                  </a:lnTo>
                  <a:lnTo>
                    <a:pt x="244" y="226"/>
                  </a:lnTo>
                  <a:lnTo>
                    <a:pt x="237" y="234"/>
                  </a:lnTo>
                  <a:lnTo>
                    <a:pt x="231" y="240"/>
                  </a:lnTo>
                  <a:lnTo>
                    <a:pt x="224" y="246"/>
                  </a:lnTo>
                  <a:lnTo>
                    <a:pt x="219" y="254"/>
                  </a:lnTo>
                  <a:lnTo>
                    <a:pt x="212" y="261"/>
                  </a:lnTo>
                  <a:lnTo>
                    <a:pt x="206" y="268"/>
                  </a:lnTo>
                  <a:lnTo>
                    <a:pt x="201" y="276"/>
                  </a:lnTo>
                  <a:lnTo>
                    <a:pt x="199" y="279"/>
                  </a:lnTo>
                  <a:lnTo>
                    <a:pt x="196" y="284"/>
                  </a:lnTo>
                  <a:lnTo>
                    <a:pt x="194" y="288"/>
                  </a:lnTo>
                  <a:lnTo>
                    <a:pt x="191" y="291"/>
                  </a:lnTo>
                  <a:lnTo>
                    <a:pt x="186" y="299"/>
                  </a:lnTo>
                  <a:lnTo>
                    <a:pt x="180" y="307"/>
                  </a:lnTo>
                  <a:lnTo>
                    <a:pt x="175" y="313"/>
                  </a:lnTo>
                  <a:lnTo>
                    <a:pt x="168" y="322"/>
                  </a:lnTo>
                  <a:lnTo>
                    <a:pt x="162" y="328"/>
                  </a:lnTo>
                  <a:lnTo>
                    <a:pt x="156" y="334"/>
                  </a:lnTo>
                  <a:lnTo>
                    <a:pt x="150" y="340"/>
                  </a:lnTo>
                  <a:lnTo>
                    <a:pt x="143" y="348"/>
                  </a:lnTo>
                  <a:lnTo>
                    <a:pt x="136" y="354"/>
                  </a:lnTo>
                  <a:lnTo>
                    <a:pt x="128" y="361"/>
                  </a:lnTo>
                  <a:lnTo>
                    <a:pt x="122" y="366"/>
                  </a:lnTo>
                  <a:lnTo>
                    <a:pt x="116" y="372"/>
                  </a:lnTo>
                  <a:lnTo>
                    <a:pt x="107" y="377"/>
                  </a:lnTo>
                  <a:lnTo>
                    <a:pt x="101" y="382"/>
                  </a:lnTo>
                  <a:lnTo>
                    <a:pt x="94" y="387"/>
                  </a:lnTo>
                  <a:lnTo>
                    <a:pt x="88" y="393"/>
                  </a:lnTo>
                  <a:lnTo>
                    <a:pt x="81" y="396"/>
                  </a:lnTo>
                  <a:lnTo>
                    <a:pt x="74" y="401"/>
                  </a:lnTo>
                  <a:lnTo>
                    <a:pt x="68" y="405"/>
                  </a:lnTo>
                  <a:lnTo>
                    <a:pt x="62" y="410"/>
                  </a:lnTo>
                  <a:lnTo>
                    <a:pt x="55" y="412"/>
                  </a:lnTo>
                  <a:lnTo>
                    <a:pt x="50" y="415"/>
                  </a:lnTo>
                  <a:lnTo>
                    <a:pt x="45" y="417"/>
                  </a:lnTo>
                  <a:lnTo>
                    <a:pt x="42" y="421"/>
                  </a:lnTo>
                  <a:lnTo>
                    <a:pt x="38" y="423"/>
                  </a:lnTo>
                  <a:lnTo>
                    <a:pt x="34" y="426"/>
                  </a:lnTo>
                  <a:lnTo>
                    <a:pt x="30" y="427"/>
                  </a:lnTo>
                  <a:lnTo>
                    <a:pt x="28" y="428"/>
                  </a:lnTo>
                  <a:lnTo>
                    <a:pt x="24" y="430"/>
                  </a:lnTo>
                  <a:lnTo>
                    <a:pt x="23" y="432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39" name="Freeform 85"/>
            <p:cNvSpPr>
              <a:spLocks/>
            </p:cNvSpPr>
            <p:nvPr/>
          </p:nvSpPr>
          <p:spPr bwMode="auto">
            <a:xfrm>
              <a:off x="3032" y="3017"/>
              <a:ext cx="80" cy="30"/>
            </a:xfrm>
            <a:custGeom>
              <a:avLst/>
              <a:gdLst>
                <a:gd name="T0" fmla="*/ 1 w 241"/>
                <a:gd name="T1" fmla="*/ 40 h 89"/>
                <a:gd name="T2" fmla="*/ 10 w 241"/>
                <a:gd name="T3" fmla="*/ 39 h 89"/>
                <a:gd name="T4" fmla="*/ 19 w 241"/>
                <a:gd name="T5" fmla="*/ 37 h 89"/>
                <a:gd name="T6" fmla="*/ 32 w 241"/>
                <a:gd name="T7" fmla="*/ 35 h 89"/>
                <a:gd name="T8" fmla="*/ 42 w 241"/>
                <a:gd name="T9" fmla="*/ 34 h 89"/>
                <a:gd name="T10" fmla="*/ 49 w 241"/>
                <a:gd name="T11" fmla="*/ 34 h 89"/>
                <a:gd name="T12" fmla="*/ 57 w 241"/>
                <a:gd name="T13" fmla="*/ 32 h 89"/>
                <a:gd name="T14" fmla="*/ 64 w 241"/>
                <a:gd name="T15" fmla="*/ 31 h 89"/>
                <a:gd name="T16" fmla="*/ 73 w 241"/>
                <a:gd name="T17" fmla="*/ 31 h 89"/>
                <a:gd name="T18" fmla="*/ 82 w 241"/>
                <a:gd name="T19" fmla="*/ 29 h 89"/>
                <a:gd name="T20" fmla="*/ 91 w 241"/>
                <a:gd name="T21" fmla="*/ 27 h 89"/>
                <a:gd name="T22" fmla="*/ 99 w 241"/>
                <a:gd name="T23" fmla="*/ 26 h 89"/>
                <a:gd name="T24" fmla="*/ 108 w 241"/>
                <a:gd name="T25" fmla="*/ 24 h 89"/>
                <a:gd name="T26" fmla="*/ 117 w 241"/>
                <a:gd name="T27" fmla="*/ 22 h 89"/>
                <a:gd name="T28" fmla="*/ 126 w 241"/>
                <a:gd name="T29" fmla="*/ 21 h 89"/>
                <a:gd name="T30" fmla="*/ 134 w 241"/>
                <a:gd name="T31" fmla="*/ 20 h 89"/>
                <a:gd name="T32" fmla="*/ 142 w 241"/>
                <a:gd name="T33" fmla="*/ 17 h 89"/>
                <a:gd name="T34" fmla="*/ 151 w 241"/>
                <a:gd name="T35" fmla="*/ 16 h 89"/>
                <a:gd name="T36" fmla="*/ 163 w 241"/>
                <a:gd name="T37" fmla="*/ 15 h 89"/>
                <a:gd name="T38" fmla="*/ 178 w 241"/>
                <a:gd name="T39" fmla="*/ 10 h 89"/>
                <a:gd name="T40" fmla="*/ 191 w 241"/>
                <a:gd name="T41" fmla="*/ 6 h 89"/>
                <a:gd name="T42" fmla="*/ 202 w 241"/>
                <a:gd name="T43" fmla="*/ 1 h 89"/>
                <a:gd name="T44" fmla="*/ 241 w 241"/>
                <a:gd name="T45" fmla="*/ 6 h 89"/>
                <a:gd name="T46" fmla="*/ 237 w 241"/>
                <a:gd name="T47" fmla="*/ 10 h 89"/>
                <a:gd name="T48" fmla="*/ 225 w 241"/>
                <a:gd name="T49" fmla="*/ 20 h 89"/>
                <a:gd name="T50" fmla="*/ 216 w 241"/>
                <a:gd name="T51" fmla="*/ 26 h 89"/>
                <a:gd name="T52" fmla="*/ 206 w 241"/>
                <a:gd name="T53" fmla="*/ 34 h 89"/>
                <a:gd name="T54" fmla="*/ 193 w 241"/>
                <a:gd name="T55" fmla="*/ 42 h 89"/>
                <a:gd name="T56" fmla="*/ 181 w 241"/>
                <a:gd name="T57" fmla="*/ 51 h 89"/>
                <a:gd name="T58" fmla="*/ 166 w 241"/>
                <a:gd name="T59" fmla="*/ 59 h 89"/>
                <a:gd name="T60" fmla="*/ 158 w 241"/>
                <a:gd name="T61" fmla="*/ 62 h 89"/>
                <a:gd name="T62" fmla="*/ 150 w 241"/>
                <a:gd name="T63" fmla="*/ 66 h 89"/>
                <a:gd name="T64" fmla="*/ 142 w 241"/>
                <a:gd name="T65" fmla="*/ 70 h 89"/>
                <a:gd name="T66" fmla="*/ 133 w 241"/>
                <a:gd name="T67" fmla="*/ 73 h 89"/>
                <a:gd name="T68" fmla="*/ 124 w 241"/>
                <a:gd name="T69" fmla="*/ 76 h 89"/>
                <a:gd name="T70" fmla="*/ 116 w 241"/>
                <a:gd name="T71" fmla="*/ 80 h 89"/>
                <a:gd name="T72" fmla="*/ 106 w 241"/>
                <a:gd name="T73" fmla="*/ 83 h 89"/>
                <a:gd name="T74" fmla="*/ 96 w 241"/>
                <a:gd name="T75" fmla="*/ 84 h 89"/>
                <a:gd name="T76" fmla="*/ 86 w 241"/>
                <a:gd name="T77" fmla="*/ 85 h 89"/>
                <a:gd name="T78" fmla="*/ 77 w 241"/>
                <a:gd name="T79" fmla="*/ 88 h 89"/>
                <a:gd name="T80" fmla="*/ 67 w 241"/>
                <a:gd name="T81" fmla="*/ 89 h 89"/>
                <a:gd name="T82" fmla="*/ 55 w 241"/>
                <a:gd name="T83" fmla="*/ 89 h 89"/>
                <a:gd name="T84" fmla="*/ 45 w 241"/>
                <a:gd name="T85" fmla="*/ 89 h 89"/>
                <a:gd name="T86" fmla="*/ 35 w 241"/>
                <a:gd name="T87" fmla="*/ 89 h 89"/>
                <a:gd name="T88" fmla="*/ 0 w 241"/>
                <a:gd name="T89" fmla="*/ 40 h 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41"/>
                <a:gd name="T136" fmla="*/ 0 h 89"/>
                <a:gd name="T137" fmla="*/ 241 w 241"/>
                <a:gd name="T138" fmla="*/ 89 h 8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41" h="89">
                  <a:moveTo>
                    <a:pt x="0" y="40"/>
                  </a:moveTo>
                  <a:lnTo>
                    <a:pt x="1" y="40"/>
                  </a:lnTo>
                  <a:lnTo>
                    <a:pt x="6" y="39"/>
                  </a:lnTo>
                  <a:lnTo>
                    <a:pt x="10" y="39"/>
                  </a:lnTo>
                  <a:lnTo>
                    <a:pt x="15" y="37"/>
                  </a:lnTo>
                  <a:lnTo>
                    <a:pt x="19" y="37"/>
                  </a:lnTo>
                  <a:lnTo>
                    <a:pt x="25" y="37"/>
                  </a:lnTo>
                  <a:lnTo>
                    <a:pt x="32" y="35"/>
                  </a:lnTo>
                  <a:lnTo>
                    <a:pt x="39" y="35"/>
                  </a:lnTo>
                  <a:lnTo>
                    <a:pt x="42" y="34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3" y="34"/>
                  </a:lnTo>
                  <a:lnTo>
                    <a:pt x="57" y="32"/>
                  </a:lnTo>
                  <a:lnTo>
                    <a:pt x="60" y="32"/>
                  </a:lnTo>
                  <a:lnTo>
                    <a:pt x="64" y="31"/>
                  </a:lnTo>
                  <a:lnTo>
                    <a:pt x="69" y="31"/>
                  </a:lnTo>
                  <a:lnTo>
                    <a:pt x="73" y="31"/>
                  </a:lnTo>
                  <a:lnTo>
                    <a:pt x="77" y="30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91" y="27"/>
                  </a:lnTo>
                  <a:lnTo>
                    <a:pt x="96" y="27"/>
                  </a:lnTo>
                  <a:lnTo>
                    <a:pt x="99" y="26"/>
                  </a:lnTo>
                  <a:lnTo>
                    <a:pt x="103" y="26"/>
                  </a:lnTo>
                  <a:lnTo>
                    <a:pt x="108" y="24"/>
                  </a:lnTo>
                  <a:lnTo>
                    <a:pt x="112" y="24"/>
                  </a:lnTo>
                  <a:lnTo>
                    <a:pt x="117" y="22"/>
                  </a:lnTo>
                  <a:lnTo>
                    <a:pt x="121" y="22"/>
                  </a:lnTo>
                  <a:lnTo>
                    <a:pt x="126" y="21"/>
                  </a:lnTo>
                  <a:lnTo>
                    <a:pt x="129" y="21"/>
                  </a:lnTo>
                  <a:lnTo>
                    <a:pt x="134" y="20"/>
                  </a:lnTo>
                  <a:lnTo>
                    <a:pt x="138" y="18"/>
                  </a:lnTo>
                  <a:lnTo>
                    <a:pt x="142" y="17"/>
                  </a:lnTo>
                  <a:lnTo>
                    <a:pt x="147" y="17"/>
                  </a:lnTo>
                  <a:lnTo>
                    <a:pt x="151" y="16"/>
                  </a:lnTo>
                  <a:lnTo>
                    <a:pt x="156" y="16"/>
                  </a:lnTo>
                  <a:lnTo>
                    <a:pt x="163" y="15"/>
                  </a:lnTo>
                  <a:lnTo>
                    <a:pt x="171" y="12"/>
                  </a:lnTo>
                  <a:lnTo>
                    <a:pt x="178" y="10"/>
                  </a:lnTo>
                  <a:lnTo>
                    <a:pt x="185" y="7"/>
                  </a:lnTo>
                  <a:lnTo>
                    <a:pt x="191" y="6"/>
                  </a:lnTo>
                  <a:lnTo>
                    <a:pt x="197" y="3"/>
                  </a:lnTo>
                  <a:lnTo>
                    <a:pt x="202" y="1"/>
                  </a:lnTo>
                  <a:lnTo>
                    <a:pt x="209" y="0"/>
                  </a:lnTo>
                  <a:lnTo>
                    <a:pt x="241" y="6"/>
                  </a:lnTo>
                  <a:lnTo>
                    <a:pt x="240" y="7"/>
                  </a:lnTo>
                  <a:lnTo>
                    <a:pt x="237" y="10"/>
                  </a:lnTo>
                  <a:lnTo>
                    <a:pt x="231" y="13"/>
                  </a:lnTo>
                  <a:lnTo>
                    <a:pt x="225" y="20"/>
                  </a:lnTo>
                  <a:lnTo>
                    <a:pt x="220" y="22"/>
                  </a:lnTo>
                  <a:lnTo>
                    <a:pt x="216" y="26"/>
                  </a:lnTo>
                  <a:lnTo>
                    <a:pt x="211" y="30"/>
                  </a:lnTo>
                  <a:lnTo>
                    <a:pt x="206" y="34"/>
                  </a:lnTo>
                  <a:lnTo>
                    <a:pt x="200" y="39"/>
                  </a:lnTo>
                  <a:lnTo>
                    <a:pt x="193" y="42"/>
                  </a:lnTo>
                  <a:lnTo>
                    <a:pt x="187" y="47"/>
                  </a:lnTo>
                  <a:lnTo>
                    <a:pt x="181" y="51"/>
                  </a:lnTo>
                  <a:lnTo>
                    <a:pt x="173" y="55"/>
                  </a:lnTo>
                  <a:lnTo>
                    <a:pt x="166" y="59"/>
                  </a:lnTo>
                  <a:lnTo>
                    <a:pt x="162" y="60"/>
                  </a:lnTo>
                  <a:lnTo>
                    <a:pt x="158" y="62"/>
                  </a:lnTo>
                  <a:lnTo>
                    <a:pt x="153" y="65"/>
                  </a:lnTo>
                  <a:lnTo>
                    <a:pt x="150" y="66"/>
                  </a:lnTo>
                  <a:lnTo>
                    <a:pt x="146" y="68"/>
                  </a:lnTo>
                  <a:lnTo>
                    <a:pt x="142" y="70"/>
                  </a:lnTo>
                  <a:lnTo>
                    <a:pt x="137" y="71"/>
                  </a:lnTo>
                  <a:lnTo>
                    <a:pt x="133" y="73"/>
                  </a:lnTo>
                  <a:lnTo>
                    <a:pt x="128" y="74"/>
                  </a:lnTo>
                  <a:lnTo>
                    <a:pt x="124" y="76"/>
                  </a:lnTo>
                  <a:lnTo>
                    <a:pt x="119" y="78"/>
                  </a:lnTo>
                  <a:lnTo>
                    <a:pt x="116" y="80"/>
                  </a:lnTo>
                  <a:lnTo>
                    <a:pt x="111" y="81"/>
                  </a:lnTo>
                  <a:lnTo>
                    <a:pt x="106" y="83"/>
                  </a:lnTo>
                  <a:lnTo>
                    <a:pt x="101" y="83"/>
                  </a:lnTo>
                  <a:lnTo>
                    <a:pt x="96" y="84"/>
                  </a:lnTo>
                  <a:lnTo>
                    <a:pt x="91" y="85"/>
                  </a:lnTo>
                  <a:lnTo>
                    <a:pt x="86" y="85"/>
                  </a:lnTo>
                  <a:lnTo>
                    <a:pt x="81" y="86"/>
                  </a:lnTo>
                  <a:lnTo>
                    <a:pt x="77" y="88"/>
                  </a:lnTo>
                  <a:lnTo>
                    <a:pt x="70" y="88"/>
                  </a:lnTo>
                  <a:lnTo>
                    <a:pt x="67" y="89"/>
                  </a:lnTo>
                  <a:lnTo>
                    <a:pt x="60" y="89"/>
                  </a:lnTo>
                  <a:lnTo>
                    <a:pt x="55" y="89"/>
                  </a:lnTo>
                  <a:lnTo>
                    <a:pt x="50" y="89"/>
                  </a:lnTo>
                  <a:lnTo>
                    <a:pt x="45" y="89"/>
                  </a:lnTo>
                  <a:lnTo>
                    <a:pt x="40" y="89"/>
                  </a:lnTo>
                  <a:lnTo>
                    <a:pt x="35" y="89"/>
                  </a:lnTo>
                  <a:lnTo>
                    <a:pt x="14" y="6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40" name="Freeform 86"/>
            <p:cNvSpPr>
              <a:spLocks/>
            </p:cNvSpPr>
            <p:nvPr/>
          </p:nvSpPr>
          <p:spPr bwMode="auto">
            <a:xfrm>
              <a:off x="3275" y="3073"/>
              <a:ext cx="226" cy="99"/>
            </a:xfrm>
            <a:custGeom>
              <a:avLst/>
              <a:gdLst>
                <a:gd name="T0" fmla="*/ 10 w 678"/>
                <a:gd name="T1" fmla="*/ 268 h 295"/>
                <a:gd name="T2" fmla="*/ 17 w 678"/>
                <a:gd name="T3" fmla="*/ 268 h 295"/>
                <a:gd name="T4" fmla="*/ 27 w 678"/>
                <a:gd name="T5" fmla="*/ 267 h 295"/>
                <a:gd name="T6" fmla="*/ 34 w 678"/>
                <a:gd name="T7" fmla="*/ 265 h 295"/>
                <a:gd name="T8" fmla="*/ 44 w 678"/>
                <a:gd name="T9" fmla="*/ 264 h 295"/>
                <a:gd name="T10" fmla="*/ 56 w 678"/>
                <a:gd name="T11" fmla="*/ 263 h 295"/>
                <a:gd name="T12" fmla="*/ 67 w 678"/>
                <a:gd name="T13" fmla="*/ 260 h 295"/>
                <a:gd name="T14" fmla="*/ 81 w 678"/>
                <a:gd name="T15" fmla="*/ 258 h 295"/>
                <a:gd name="T16" fmla="*/ 96 w 678"/>
                <a:gd name="T17" fmla="*/ 254 h 295"/>
                <a:gd name="T18" fmla="*/ 112 w 678"/>
                <a:gd name="T19" fmla="*/ 250 h 295"/>
                <a:gd name="T20" fmla="*/ 130 w 678"/>
                <a:gd name="T21" fmla="*/ 246 h 295"/>
                <a:gd name="T22" fmla="*/ 147 w 678"/>
                <a:gd name="T23" fmla="*/ 241 h 295"/>
                <a:gd name="T24" fmla="*/ 166 w 678"/>
                <a:gd name="T25" fmla="*/ 236 h 295"/>
                <a:gd name="T26" fmla="*/ 187 w 678"/>
                <a:gd name="T27" fmla="*/ 230 h 295"/>
                <a:gd name="T28" fmla="*/ 208 w 678"/>
                <a:gd name="T29" fmla="*/ 224 h 295"/>
                <a:gd name="T30" fmla="*/ 229 w 678"/>
                <a:gd name="T31" fmla="*/ 215 h 295"/>
                <a:gd name="T32" fmla="*/ 250 w 678"/>
                <a:gd name="T33" fmla="*/ 207 h 295"/>
                <a:gd name="T34" fmla="*/ 274 w 678"/>
                <a:gd name="T35" fmla="*/ 197 h 295"/>
                <a:gd name="T36" fmla="*/ 297 w 678"/>
                <a:gd name="T37" fmla="*/ 187 h 295"/>
                <a:gd name="T38" fmla="*/ 322 w 678"/>
                <a:gd name="T39" fmla="*/ 177 h 295"/>
                <a:gd name="T40" fmla="*/ 346 w 678"/>
                <a:gd name="T41" fmla="*/ 166 h 295"/>
                <a:gd name="T42" fmla="*/ 372 w 678"/>
                <a:gd name="T43" fmla="*/ 153 h 295"/>
                <a:gd name="T44" fmla="*/ 396 w 678"/>
                <a:gd name="T45" fmla="*/ 138 h 295"/>
                <a:gd name="T46" fmla="*/ 422 w 678"/>
                <a:gd name="T47" fmla="*/ 125 h 295"/>
                <a:gd name="T48" fmla="*/ 447 w 678"/>
                <a:gd name="T49" fmla="*/ 108 h 295"/>
                <a:gd name="T50" fmla="*/ 474 w 678"/>
                <a:gd name="T51" fmla="*/ 92 h 295"/>
                <a:gd name="T52" fmla="*/ 500 w 678"/>
                <a:gd name="T53" fmla="*/ 73 h 295"/>
                <a:gd name="T54" fmla="*/ 525 w 678"/>
                <a:gd name="T55" fmla="*/ 53 h 295"/>
                <a:gd name="T56" fmla="*/ 551 w 678"/>
                <a:gd name="T57" fmla="*/ 33 h 295"/>
                <a:gd name="T58" fmla="*/ 578 w 678"/>
                <a:gd name="T59" fmla="*/ 10 h 295"/>
                <a:gd name="T60" fmla="*/ 678 w 678"/>
                <a:gd name="T61" fmla="*/ 55 h 295"/>
                <a:gd name="T62" fmla="*/ 674 w 678"/>
                <a:gd name="T63" fmla="*/ 58 h 295"/>
                <a:gd name="T64" fmla="*/ 664 w 678"/>
                <a:gd name="T65" fmla="*/ 65 h 295"/>
                <a:gd name="T66" fmla="*/ 656 w 678"/>
                <a:gd name="T67" fmla="*/ 70 h 295"/>
                <a:gd name="T68" fmla="*/ 647 w 678"/>
                <a:gd name="T69" fmla="*/ 77 h 295"/>
                <a:gd name="T70" fmla="*/ 636 w 678"/>
                <a:gd name="T71" fmla="*/ 84 h 295"/>
                <a:gd name="T72" fmla="*/ 624 w 678"/>
                <a:gd name="T73" fmla="*/ 93 h 295"/>
                <a:gd name="T74" fmla="*/ 609 w 678"/>
                <a:gd name="T75" fmla="*/ 102 h 295"/>
                <a:gd name="T76" fmla="*/ 595 w 678"/>
                <a:gd name="T77" fmla="*/ 111 h 295"/>
                <a:gd name="T78" fmla="*/ 579 w 678"/>
                <a:gd name="T79" fmla="*/ 121 h 295"/>
                <a:gd name="T80" fmla="*/ 561 w 678"/>
                <a:gd name="T81" fmla="*/ 131 h 295"/>
                <a:gd name="T82" fmla="*/ 543 w 678"/>
                <a:gd name="T83" fmla="*/ 142 h 295"/>
                <a:gd name="T84" fmla="*/ 523 w 678"/>
                <a:gd name="T85" fmla="*/ 152 h 295"/>
                <a:gd name="T86" fmla="*/ 501 w 678"/>
                <a:gd name="T87" fmla="*/ 163 h 295"/>
                <a:gd name="T88" fmla="*/ 480 w 678"/>
                <a:gd name="T89" fmla="*/ 176 h 295"/>
                <a:gd name="T90" fmla="*/ 456 w 678"/>
                <a:gd name="T91" fmla="*/ 186 h 295"/>
                <a:gd name="T92" fmla="*/ 431 w 678"/>
                <a:gd name="T93" fmla="*/ 197 h 295"/>
                <a:gd name="T94" fmla="*/ 405 w 678"/>
                <a:gd name="T95" fmla="*/ 209 h 295"/>
                <a:gd name="T96" fmla="*/ 378 w 678"/>
                <a:gd name="T97" fmla="*/ 220 h 295"/>
                <a:gd name="T98" fmla="*/ 351 w 678"/>
                <a:gd name="T99" fmla="*/ 230 h 295"/>
                <a:gd name="T100" fmla="*/ 323 w 678"/>
                <a:gd name="T101" fmla="*/ 240 h 295"/>
                <a:gd name="T102" fmla="*/ 293 w 678"/>
                <a:gd name="T103" fmla="*/ 249 h 295"/>
                <a:gd name="T104" fmla="*/ 264 w 678"/>
                <a:gd name="T105" fmla="*/ 258 h 295"/>
                <a:gd name="T106" fmla="*/ 233 w 678"/>
                <a:gd name="T107" fmla="*/ 265 h 295"/>
                <a:gd name="T108" fmla="*/ 201 w 678"/>
                <a:gd name="T109" fmla="*/ 273 h 295"/>
                <a:gd name="T110" fmla="*/ 169 w 678"/>
                <a:gd name="T111" fmla="*/ 279 h 295"/>
                <a:gd name="T112" fmla="*/ 136 w 678"/>
                <a:gd name="T113" fmla="*/ 285 h 295"/>
                <a:gd name="T114" fmla="*/ 102 w 678"/>
                <a:gd name="T115" fmla="*/ 288 h 295"/>
                <a:gd name="T116" fmla="*/ 69 w 678"/>
                <a:gd name="T117" fmla="*/ 292 h 295"/>
                <a:gd name="T118" fmla="*/ 34 w 678"/>
                <a:gd name="T119" fmla="*/ 293 h 295"/>
                <a:gd name="T120" fmla="*/ 0 w 678"/>
                <a:gd name="T121" fmla="*/ 295 h 295"/>
                <a:gd name="T122" fmla="*/ 10 w 678"/>
                <a:gd name="T123" fmla="*/ 269 h 2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78"/>
                <a:gd name="T187" fmla="*/ 0 h 295"/>
                <a:gd name="T188" fmla="*/ 678 w 678"/>
                <a:gd name="T189" fmla="*/ 295 h 2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78" h="295">
                  <a:moveTo>
                    <a:pt x="10" y="269"/>
                  </a:moveTo>
                  <a:lnTo>
                    <a:pt x="10" y="268"/>
                  </a:lnTo>
                  <a:lnTo>
                    <a:pt x="13" y="268"/>
                  </a:lnTo>
                  <a:lnTo>
                    <a:pt x="17" y="268"/>
                  </a:lnTo>
                  <a:lnTo>
                    <a:pt x="23" y="268"/>
                  </a:lnTo>
                  <a:lnTo>
                    <a:pt x="27" y="267"/>
                  </a:lnTo>
                  <a:lnTo>
                    <a:pt x="31" y="265"/>
                  </a:lnTo>
                  <a:lnTo>
                    <a:pt x="34" y="265"/>
                  </a:lnTo>
                  <a:lnTo>
                    <a:pt x="39" y="264"/>
                  </a:lnTo>
                  <a:lnTo>
                    <a:pt x="44" y="264"/>
                  </a:lnTo>
                  <a:lnTo>
                    <a:pt x="49" y="263"/>
                  </a:lnTo>
                  <a:lnTo>
                    <a:pt x="56" y="263"/>
                  </a:lnTo>
                  <a:lnTo>
                    <a:pt x="62" y="262"/>
                  </a:lnTo>
                  <a:lnTo>
                    <a:pt x="67" y="260"/>
                  </a:lnTo>
                  <a:lnTo>
                    <a:pt x="73" y="259"/>
                  </a:lnTo>
                  <a:lnTo>
                    <a:pt x="81" y="258"/>
                  </a:lnTo>
                  <a:lnTo>
                    <a:pt x="88" y="256"/>
                  </a:lnTo>
                  <a:lnTo>
                    <a:pt x="96" y="254"/>
                  </a:lnTo>
                  <a:lnTo>
                    <a:pt x="103" y="253"/>
                  </a:lnTo>
                  <a:lnTo>
                    <a:pt x="112" y="250"/>
                  </a:lnTo>
                  <a:lnTo>
                    <a:pt x="121" y="249"/>
                  </a:lnTo>
                  <a:lnTo>
                    <a:pt x="130" y="246"/>
                  </a:lnTo>
                  <a:lnTo>
                    <a:pt x="139" y="244"/>
                  </a:lnTo>
                  <a:lnTo>
                    <a:pt x="147" y="241"/>
                  </a:lnTo>
                  <a:lnTo>
                    <a:pt x="157" y="239"/>
                  </a:lnTo>
                  <a:lnTo>
                    <a:pt x="166" y="236"/>
                  </a:lnTo>
                  <a:lnTo>
                    <a:pt x="176" y="234"/>
                  </a:lnTo>
                  <a:lnTo>
                    <a:pt x="187" y="230"/>
                  </a:lnTo>
                  <a:lnTo>
                    <a:pt x="197" y="228"/>
                  </a:lnTo>
                  <a:lnTo>
                    <a:pt x="208" y="224"/>
                  </a:lnTo>
                  <a:lnTo>
                    <a:pt x="218" y="220"/>
                  </a:lnTo>
                  <a:lnTo>
                    <a:pt x="229" y="215"/>
                  </a:lnTo>
                  <a:lnTo>
                    <a:pt x="240" y="213"/>
                  </a:lnTo>
                  <a:lnTo>
                    <a:pt x="250" y="207"/>
                  </a:lnTo>
                  <a:lnTo>
                    <a:pt x="263" y="202"/>
                  </a:lnTo>
                  <a:lnTo>
                    <a:pt x="274" y="197"/>
                  </a:lnTo>
                  <a:lnTo>
                    <a:pt x="287" y="194"/>
                  </a:lnTo>
                  <a:lnTo>
                    <a:pt x="297" y="187"/>
                  </a:lnTo>
                  <a:lnTo>
                    <a:pt x="309" y="182"/>
                  </a:lnTo>
                  <a:lnTo>
                    <a:pt x="322" y="177"/>
                  </a:lnTo>
                  <a:lnTo>
                    <a:pt x="334" y="172"/>
                  </a:lnTo>
                  <a:lnTo>
                    <a:pt x="346" y="166"/>
                  </a:lnTo>
                  <a:lnTo>
                    <a:pt x="358" y="160"/>
                  </a:lnTo>
                  <a:lnTo>
                    <a:pt x="372" y="153"/>
                  </a:lnTo>
                  <a:lnTo>
                    <a:pt x="385" y="147"/>
                  </a:lnTo>
                  <a:lnTo>
                    <a:pt x="396" y="138"/>
                  </a:lnTo>
                  <a:lnTo>
                    <a:pt x="408" y="132"/>
                  </a:lnTo>
                  <a:lnTo>
                    <a:pt x="422" y="125"/>
                  </a:lnTo>
                  <a:lnTo>
                    <a:pt x="435" y="117"/>
                  </a:lnTo>
                  <a:lnTo>
                    <a:pt x="447" y="108"/>
                  </a:lnTo>
                  <a:lnTo>
                    <a:pt x="461" y="99"/>
                  </a:lnTo>
                  <a:lnTo>
                    <a:pt x="474" y="92"/>
                  </a:lnTo>
                  <a:lnTo>
                    <a:pt x="486" y="83"/>
                  </a:lnTo>
                  <a:lnTo>
                    <a:pt x="500" y="73"/>
                  </a:lnTo>
                  <a:lnTo>
                    <a:pt x="513" y="63"/>
                  </a:lnTo>
                  <a:lnTo>
                    <a:pt x="525" y="53"/>
                  </a:lnTo>
                  <a:lnTo>
                    <a:pt x="539" y="43"/>
                  </a:lnTo>
                  <a:lnTo>
                    <a:pt x="551" y="33"/>
                  </a:lnTo>
                  <a:lnTo>
                    <a:pt x="564" y="21"/>
                  </a:lnTo>
                  <a:lnTo>
                    <a:pt x="578" y="10"/>
                  </a:lnTo>
                  <a:lnTo>
                    <a:pt x="590" y="0"/>
                  </a:lnTo>
                  <a:lnTo>
                    <a:pt x="678" y="55"/>
                  </a:lnTo>
                  <a:lnTo>
                    <a:pt x="677" y="55"/>
                  </a:lnTo>
                  <a:lnTo>
                    <a:pt x="674" y="58"/>
                  </a:lnTo>
                  <a:lnTo>
                    <a:pt x="669" y="60"/>
                  </a:lnTo>
                  <a:lnTo>
                    <a:pt x="664" y="65"/>
                  </a:lnTo>
                  <a:lnTo>
                    <a:pt x="659" y="67"/>
                  </a:lnTo>
                  <a:lnTo>
                    <a:pt x="656" y="70"/>
                  </a:lnTo>
                  <a:lnTo>
                    <a:pt x="652" y="73"/>
                  </a:lnTo>
                  <a:lnTo>
                    <a:pt x="647" y="77"/>
                  </a:lnTo>
                  <a:lnTo>
                    <a:pt x="642" y="81"/>
                  </a:lnTo>
                  <a:lnTo>
                    <a:pt x="636" y="84"/>
                  </a:lnTo>
                  <a:lnTo>
                    <a:pt x="631" y="88"/>
                  </a:lnTo>
                  <a:lnTo>
                    <a:pt x="624" y="93"/>
                  </a:lnTo>
                  <a:lnTo>
                    <a:pt x="617" y="97"/>
                  </a:lnTo>
                  <a:lnTo>
                    <a:pt x="609" y="102"/>
                  </a:lnTo>
                  <a:lnTo>
                    <a:pt x="602" y="106"/>
                  </a:lnTo>
                  <a:lnTo>
                    <a:pt x="595" y="111"/>
                  </a:lnTo>
                  <a:lnTo>
                    <a:pt x="587" y="114"/>
                  </a:lnTo>
                  <a:lnTo>
                    <a:pt x="579" y="121"/>
                  </a:lnTo>
                  <a:lnTo>
                    <a:pt x="570" y="126"/>
                  </a:lnTo>
                  <a:lnTo>
                    <a:pt x="561" y="131"/>
                  </a:lnTo>
                  <a:lnTo>
                    <a:pt x="551" y="136"/>
                  </a:lnTo>
                  <a:lnTo>
                    <a:pt x="543" y="142"/>
                  </a:lnTo>
                  <a:lnTo>
                    <a:pt x="533" y="147"/>
                  </a:lnTo>
                  <a:lnTo>
                    <a:pt x="523" y="152"/>
                  </a:lnTo>
                  <a:lnTo>
                    <a:pt x="513" y="158"/>
                  </a:lnTo>
                  <a:lnTo>
                    <a:pt x="501" y="163"/>
                  </a:lnTo>
                  <a:lnTo>
                    <a:pt x="490" y="170"/>
                  </a:lnTo>
                  <a:lnTo>
                    <a:pt x="480" y="176"/>
                  </a:lnTo>
                  <a:lnTo>
                    <a:pt x="467" y="181"/>
                  </a:lnTo>
                  <a:lnTo>
                    <a:pt x="456" y="186"/>
                  </a:lnTo>
                  <a:lnTo>
                    <a:pt x="444" y="192"/>
                  </a:lnTo>
                  <a:lnTo>
                    <a:pt x="431" y="197"/>
                  </a:lnTo>
                  <a:lnTo>
                    <a:pt x="417" y="202"/>
                  </a:lnTo>
                  <a:lnTo>
                    <a:pt x="405" y="209"/>
                  </a:lnTo>
                  <a:lnTo>
                    <a:pt x="391" y="214"/>
                  </a:lnTo>
                  <a:lnTo>
                    <a:pt x="378" y="220"/>
                  </a:lnTo>
                  <a:lnTo>
                    <a:pt x="364" y="225"/>
                  </a:lnTo>
                  <a:lnTo>
                    <a:pt x="351" y="230"/>
                  </a:lnTo>
                  <a:lnTo>
                    <a:pt x="337" y="235"/>
                  </a:lnTo>
                  <a:lnTo>
                    <a:pt x="323" y="240"/>
                  </a:lnTo>
                  <a:lnTo>
                    <a:pt x="308" y="244"/>
                  </a:lnTo>
                  <a:lnTo>
                    <a:pt x="293" y="249"/>
                  </a:lnTo>
                  <a:lnTo>
                    <a:pt x="278" y="253"/>
                  </a:lnTo>
                  <a:lnTo>
                    <a:pt x="264" y="258"/>
                  </a:lnTo>
                  <a:lnTo>
                    <a:pt x="248" y="262"/>
                  </a:lnTo>
                  <a:lnTo>
                    <a:pt x="233" y="265"/>
                  </a:lnTo>
                  <a:lnTo>
                    <a:pt x="216" y="269"/>
                  </a:lnTo>
                  <a:lnTo>
                    <a:pt x="201" y="273"/>
                  </a:lnTo>
                  <a:lnTo>
                    <a:pt x="185" y="275"/>
                  </a:lnTo>
                  <a:lnTo>
                    <a:pt x="169" y="279"/>
                  </a:lnTo>
                  <a:lnTo>
                    <a:pt x="152" y="282"/>
                  </a:lnTo>
                  <a:lnTo>
                    <a:pt x="136" y="285"/>
                  </a:lnTo>
                  <a:lnTo>
                    <a:pt x="118" y="287"/>
                  </a:lnTo>
                  <a:lnTo>
                    <a:pt x="102" y="288"/>
                  </a:lnTo>
                  <a:lnTo>
                    <a:pt x="86" y="290"/>
                  </a:lnTo>
                  <a:lnTo>
                    <a:pt x="69" y="292"/>
                  </a:lnTo>
                  <a:lnTo>
                    <a:pt x="51" y="293"/>
                  </a:lnTo>
                  <a:lnTo>
                    <a:pt x="34" y="293"/>
                  </a:lnTo>
                  <a:lnTo>
                    <a:pt x="17" y="294"/>
                  </a:lnTo>
                  <a:lnTo>
                    <a:pt x="0" y="295"/>
                  </a:lnTo>
                  <a:lnTo>
                    <a:pt x="5" y="280"/>
                  </a:lnTo>
                  <a:lnTo>
                    <a:pt x="10" y="26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41" name="Freeform 87"/>
            <p:cNvSpPr>
              <a:spLocks/>
            </p:cNvSpPr>
            <p:nvPr/>
          </p:nvSpPr>
          <p:spPr bwMode="auto">
            <a:xfrm>
              <a:off x="3190" y="3013"/>
              <a:ext cx="199" cy="119"/>
            </a:xfrm>
            <a:custGeom>
              <a:avLst/>
              <a:gdLst>
                <a:gd name="T0" fmla="*/ 32 w 596"/>
                <a:gd name="T1" fmla="*/ 14 h 358"/>
                <a:gd name="T2" fmla="*/ 29 w 596"/>
                <a:gd name="T3" fmla="*/ 35 h 358"/>
                <a:gd name="T4" fmla="*/ 25 w 596"/>
                <a:gd name="T5" fmla="*/ 62 h 358"/>
                <a:gd name="T6" fmla="*/ 25 w 596"/>
                <a:gd name="T7" fmla="*/ 94 h 358"/>
                <a:gd name="T8" fmla="*/ 25 w 596"/>
                <a:gd name="T9" fmla="*/ 128 h 358"/>
                <a:gd name="T10" fmla="*/ 31 w 596"/>
                <a:gd name="T11" fmla="*/ 166 h 358"/>
                <a:gd name="T12" fmla="*/ 42 w 596"/>
                <a:gd name="T13" fmla="*/ 201 h 358"/>
                <a:gd name="T14" fmla="*/ 61 w 596"/>
                <a:gd name="T15" fmla="*/ 236 h 358"/>
                <a:gd name="T16" fmla="*/ 86 w 596"/>
                <a:gd name="T17" fmla="*/ 268 h 358"/>
                <a:gd name="T18" fmla="*/ 121 w 596"/>
                <a:gd name="T19" fmla="*/ 295 h 358"/>
                <a:gd name="T20" fmla="*/ 168 w 596"/>
                <a:gd name="T21" fmla="*/ 317 h 358"/>
                <a:gd name="T22" fmla="*/ 226 w 596"/>
                <a:gd name="T23" fmla="*/ 331 h 358"/>
                <a:gd name="T24" fmla="*/ 285 w 596"/>
                <a:gd name="T25" fmla="*/ 331 h 358"/>
                <a:gd name="T26" fmla="*/ 339 w 596"/>
                <a:gd name="T27" fmla="*/ 322 h 358"/>
                <a:gd name="T28" fmla="*/ 385 w 596"/>
                <a:gd name="T29" fmla="*/ 303 h 358"/>
                <a:gd name="T30" fmla="*/ 426 w 596"/>
                <a:gd name="T31" fmla="*/ 277 h 358"/>
                <a:gd name="T32" fmla="*/ 460 w 596"/>
                <a:gd name="T33" fmla="*/ 243 h 358"/>
                <a:gd name="T34" fmla="*/ 489 w 596"/>
                <a:gd name="T35" fmla="*/ 206 h 358"/>
                <a:gd name="T36" fmla="*/ 513 w 596"/>
                <a:gd name="T37" fmla="*/ 169 h 358"/>
                <a:gd name="T38" fmla="*/ 533 w 596"/>
                <a:gd name="T39" fmla="*/ 132 h 358"/>
                <a:gd name="T40" fmla="*/ 548 w 596"/>
                <a:gd name="T41" fmla="*/ 97 h 358"/>
                <a:gd name="T42" fmla="*/ 559 w 596"/>
                <a:gd name="T43" fmla="*/ 67 h 358"/>
                <a:gd name="T44" fmla="*/ 566 w 596"/>
                <a:gd name="T45" fmla="*/ 44 h 358"/>
                <a:gd name="T46" fmla="*/ 572 w 596"/>
                <a:gd name="T47" fmla="*/ 26 h 358"/>
                <a:gd name="T48" fmla="*/ 592 w 596"/>
                <a:gd name="T49" fmla="*/ 47 h 358"/>
                <a:gd name="T50" fmla="*/ 586 w 596"/>
                <a:gd name="T51" fmla="*/ 65 h 358"/>
                <a:gd name="T52" fmla="*/ 578 w 596"/>
                <a:gd name="T53" fmla="*/ 91 h 358"/>
                <a:gd name="T54" fmla="*/ 566 w 596"/>
                <a:gd name="T55" fmla="*/ 122 h 358"/>
                <a:gd name="T56" fmla="*/ 551 w 596"/>
                <a:gd name="T57" fmla="*/ 156 h 358"/>
                <a:gd name="T58" fmla="*/ 532 w 596"/>
                <a:gd name="T59" fmla="*/ 191 h 358"/>
                <a:gd name="T60" fmla="*/ 508 w 596"/>
                <a:gd name="T61" fmla="*/ 228 h 358"/>
                <a:gd name="T62" fmla="*/ 479 w 596"/>
                <a:gd name="T63" fmla="*/ 262 h 358"/>
                <a:gd name="T64" fmla="*/ 446 w 596"/>
                <a:gd name="T65" fmla="*/ 294 h 358"/>
                <a:gd name="T66" fmla="*/ 405 w 596"/>
                <a:gd name="T67" fmla="*/ 321 h 358"/>
                <a:gd name="T68" fmla="*/ 361 w 596"/>
                <a:gd name="T69" fmla="*/ 342 h 358"/>
                <a:gd name="T70" fmla="*/ 310 w 596"/>
                <a:gd name="T71" fmla="*/ 355 h 358"/>
                <a:gd name="T72" fmla="*/ 257 w 596"/>
                <a:gd name="T73" fmla="*/ 358 h 358"/>
                <a:gd name="T74" fmla="*/ 209 w 596"/>
                <a:gd name="T75" fmla="*/ 355 h 358"/>
                <a:gd name="T76" fmla="*/ 168 w 596"/>
                <a:gd name="T77" fmla="*/ 344 h 358"/>
                <a:gd name="T78" fmla="*/ 130 w 596"/>
                <a:gd name="T79" fmla="*/ 331 h 358"/>
                <a:gd name="T80" fmla="*/ 101 w 596"/>
                <a:gd name="T81" fmla="*/ 313 h 358"/>
                <a:gd name="T82" fmla="*/ 74 w 596"/>
                <a:gd name="T83" fmla="*/ 290 h 358"/>
                <a:gd name="T84" fmla="*/ 54 w 596"/>
                <a:gd name="T85" fmla="*/ 268 h 358"/>
                <a:gd name="T86" fmla="*/ 35 w 596"/>
                <a:gd name="T87" fmla="*/ 244 h 358"/>
                <a:gd name="T88" fmla="*/ 22 w 596"/>
                <a:gd name="T89" fmla="*/ 220 h 358"/>
                <a:gd name="T90" fmla="*/ 12 w 596"/>
                <a:gd name="T91" fmla="*/ 197 h 358"/>
                <a:gd name="T92" fmla="*/ 6 w 596"/>
                <a:gd name="T93" fmla="*/ 177 h 358"/>
                <a:gd name="T94" fmla="*/ 1 w 596"/>
                <a:gd name="T95" fmla="*/ 153 h 358"/>
                <a:gd name="T96" fmla="*/ 0 w 596"/>
                <a:gd name="T97" fmla="*/ 133 h 358"/>
                <a:gd name="T98" fmla="*/ 0 w 596"/>
                <a:gd name="T99" fmla="*/ 107 h 358"/>
                <a:gd name="T100" fmla="*/ 0 w 596"/>
                <a:gd name="T101" fmla="*/ 81 h 358"/>
                <a:gd name="T102" fmla="*/ 0 w 596"/>
                <a:gd name="T103" fmla="*/ 55 h 358"/>
                <a:gd name="T104" fmla="*/ 1 w 596"/>
                <a:gd name="T105" fmla="*/ 37 h 358"/>
                <a:gd name="T106" fmla="*/ 1 w 596"/>
                <a:gd name="T107" fmla="*/ 23 h 35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96"/>
                <a:gd name="T163" fmla="*/ 0 h 358"/>
                <a:gd name="T164" fmla="*/ 596 w 596"/>
                <a:gd name="T165" fmla="*/ 358 h 35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96" h="358">
                  <a:moveTo>
                    <a:pt x="1" y="23"/>
                  </a:moveTo>
                  <a:lnTo>
                    <a:pt x="36" y="0"/>
                  </a:lnTo>
                  <a:lnTo>
                    <a:pt x="35" y="6"/>
                  </a:lnTo>
                  <a:lnTo>
                    <a:pt x="34" y="13"/>
                  </a:lnTo>
                  <a:lnTo>
                    <a:pt x="32" y="14"/>
                  </a:lnTo>
                  <a:lnTo>
                    <a:pt x="31" y="18"/>
                  </a:lnTo>
                  <a:lnTo>
                    <a:pt x="31" y="23"/>
                  </a:lnTo>
                  <a:lnTo>
                    <a:pt x="30" y="26"/>
                  </a:lnTo>
                  <a:lnTo>
                    <a:pt x="30" y="30"/>
                  </a:lnTo>
                  <a:lnTo>
                    <a:pt x="29" y="35"/>
                  </a:lnTo>
                  <a:lnTo>
                    <a:pt x="29" y="40"/>
                  </a:lnTo>
                  <a:lnTo>
                    <a:pt x="29" y="47"/>
                  </a:lnTo>
                  <a:lnTo>
                    <a:pt x="26" y="50"/>
                  </a:lnTo>
                  <a:lnTo>
                    <a:pt x="26" y="57"/>
                  </a:lnTo>
                  <a:lnTo>
                    <a:pt x="25" y="62"/>
                  </a:lnTo>
                  <a:lnTo>
                    <a:pt x="25" y="68"/>
                  </a:lnTo>
                  <a:lnTo>
                    <a:pt x="25" y="74"/>
                  </a:lnTo>
                  <a:lnTo>
                    <a:pt x="25" y="81"/>
                  </a:lnTo>
                  <a:lnTo>
                    <a:pt x="25" y="87"/>
                  </a:lnTo>
                  <a:lnTo>
                    <a:pt x="25" y="94"/>
                  </a:lnTo>
                  <a:lnTo>
                    <a:pt x="25" y="101"/>
                  </a:lnTo>
                  <a:lnTo>
                    <a:pt x="25" y="107"/>
                  </a:lnTo>
                  <a:lnTo>
                    <a:pt x="25" y="114"/>
                  </a:lnTo>
                  <a:lnTo>
                    <a:pt x="25" y="122"/>
                  </a:lnTo>
                  <a:lnTo>
                    <a:pt x="25" y="128"/>
                  </a:lnTo>
                  <a:lnTo>
                    <a:pt x="26" y="136"/>
                  </a:lnTo>
                  <a:lnTo>
                    <a:pt x="27" y="143"/>
                  </a:lnTo>
                  <a:lnTo>
                    <a:pt x="30" y="151"/>
                  </a:lnTo>
                  <a:lnTo>
                    <a:pt x="30" y="157"/>
                  </a:lnTo>
                  <a:lnTo>
                    <a:pt x="31" y="166"/>
                  </a:lnTo>
                  <a:lnTo>
                    <a:pt x="34" y="172"/>
                  </a:lnTo>
                  <a:lnTo>
                    <a:pt x="35" y="180"/>
                  </a:lnTo>
                  <a:lnTo>
                    <a:pt x="37" y="186"/>
                  </a:lnTo>
                  <a:lnTo>
                    <a:pt x="40" y="194"/>
                  </a:lnTo>
                  <a:lnTo>
                    <a:pt x="42" y="201"/>
                  </a:lnTo>
                  <a:lnTo>
                    <a:pt x="46" y="209"/>
                  </a:lnTo>
                  <a:lnTo>
                    <a:pt x="49" y="215"/>
                  </a:lnTo>
                  <a:lnTo>
                    <a:pt x="52" y="223"/>
                  </a:lnTo>
                  <a:lnTo>
                    <a:pt x="56" y="229"/>
                  </a:lnTo>
                  <a:lnTo>
                    <a:pt x="61" y="236"/>
                  </a:lnTo>
                  <a:lnTo>
                    <a:pt x="65" y="243"/>
                  </a:lnTo>
                  <a:lnTo>
                    <a:pt x="70" y="249"/>
                  </a:lnTo>
                  <a:lnTo>
                    <a:pt x="75" y="255"/>
                  </a:lnTo>
                  <a:lnTo>
                    <a:pt x="81" y="263"/>
                  </a:lnTo>
                  <a:lnTo>
                    <a:pt x="86" y="268"/>
                  </a:lnTo>
                  <a:lnTo>
                    <a:pt x="93" y="274"/>
                  </a:lnTo>
                  <a:lnTo>
                    <a:pt x="99" y="279"/>
                  </a:lnTo>
                  <a:lnTo>
                    <a:pt x="106" y="285"/>
                  </a:lnTo>
                  <a:lnTo>
                    <a:pt x="113" y="290"/>
                  </a:lnTo>
                  <a:lnTo>
                    <a:pt x="121" y="295"/>
                  </a:lnTo>
                  <a:lnTo>
                    <a:pt x="130" y="300"/>
                  </a:lnTo>
                  <a:lnTo>
                    <a:pt x="139" y="306"/>
                  </a:lnTo>
                  <a:lnTo>
                    <a:pt x="148" y="308"/>
                  </a:lnTo>
                  <a:lnTo>
                    <a:pt x="158" y="313"/>
                  </a:lnTo>
                  <a:lnTo>
                    <a:pt x="168" y="317"/>
                  </a:lnTo>
                  <a:lnTo>
                    <a:pt x="178" y="319"/>
                  </a:lnTo>
                  <a:lnTo>
                    <a:pt x="189" y="323"/>
                  </a:lnTo>
                  <a:lnTo>
                    <a:pt x="200" y="326"/>
                  </a:lnTo>
                  <a:lnTo>
                    <a:pt x="213" y="328"/>
                  </a:lnTo>
                  <a:lnTo>
                    <a:pt x="226" y="331"/>
                  </a:lnTo>
                  <a:lnTo>
                    <a:pt x="237" y="331"/>
                  </a:lnTo>
                  <a:lnTo>
                    <a:pt x="249" y="333"/>
                  </a:lnTo>
                  <a:lnTo>
                    <a:pt x="262" y="333"/>
                  </a:lnTo>
                  <a:lnTo>
                    <a:pt x="273" y="333"/>
                  </a:lnTo>
                  <a:lnTo>
                    <a:pt x="285" y="331"/>
                  </a:lnTo>
                  <a:lnTo>
                    <a:pt x="296" y="331"/>
                  </a:lnTo>
                  <a:lnTo>
                    <a:pt x="307" y="329"/>
                  </a:lnTo>
                  <a:lnTo>
                    <a:pt x="318" y="328"/>
                  </a:lnTo>
                  <a:lnTo>
                    <a:pt x="327" y="324"/>
                  </a:lnTo>
                  <a:lnTo>
                    <a:pt x="339" y="322"/>
                  </a:lnTo>
                  <a:lnTo>
                    <a:pt x="349" y="318"/>
                  </a:lnTo>
                  <a:lnTo>
                    <a:pt x="359" y="316"/>
                  </a:lnTo>
                  <a:lnTo>
                    <a:pt x="367" y="312"/>
                  </a:lnTo>
                  <a:lnTo>
                    <a:pt x="376" y="307"/>
                  </a:lnTo>
                  <a:lnTo>
                    <a:pt x="385" y="303"/>
                  </a:lnTo>
                  <a:lnTo>
                    <a:pt x="394" y="299"/>
                  </a:lnTo>
                  <a:lnTo>
                    <a:pt x="403" y="293"/>
                  </a:lnTo>
                  <a:lnTo>
                    <a:pt x="410" y="288"/>
                  </a:lnTo>
                  <a:lnTo>
                    <a:pt x="419" y="282"/>
                  </a:lnTo>
                  <a:lnTo>
                    <a:pt x="426" y="277"/>
                  </a:lnTo>
                  <a:lnTo>
                    <a:pt x="433" y="269"/>
                  </a:lnTo>
                  <a:lnTo>
                    <a:pt x="440" y="263"/>
                  </a:lnTo>
                  <a:lnTo>
                    <a:pt x="448" y="256"/>
                  </a:lnTo>
                  <a:lnTo>
                    <a:pt x="454" y="250"/>
                  </a:lnTo>
                  <a:lnTo>
                    <a:pt x="460" y="243"/>
                  </a:lnTo>
                  <a:lnTo>
                    <a:pt x="467" y="235"/>
                  </a:lnTo>
                  <a:lnTo>
                    <a:pt x="472" y="229"/>
                  </a:lnTo>
                  <a:lnTo>
                    <a:pt x="479" y="221"/>
                  </a:lnTo>
                  <a:lnTo>
                    <a:pt x="483" y="214"/>
                  </a:lnTo>
                  <a:lnTo>
                    <a:pt x="489" y="206"/>
                  </a:lnTo>
                  <a:lnTo>
                    <a:pt x="494" y="200"/>
                  </a:lnTo>
                  <a:lnTo>
                    <a:pt x="500" y="192"/>
                  </a:lnTo>
                  <a:lnTo>
                    <a:pt x="504" y="184"/>
                  </a:lnTo>
                  <a:lnTo>
                    <a:pt x="509" y="177"/>
                  </a:lnTo>
                  <a:lnTo>
                    <a:pt x="513" y="169"/>
                  </a:lnTo>
                  <a:lnTo>
                    <a:pt x="518" y="161"/>
                  </a:lnTo>
                  <a:lnTo>
                    <a:pt x="522" y="153"/>
                  </a:lnTo>
                  <a:lnTo>
                    <a:pt x="526" y="146"/>
                  </a:lnTo>
                  <a:lnTo>
                    <a:pt x="529" y="138"/>
                  </a:lnTo>
                  <a:lnTo>
                    <a:pt x="533" y="132"/>
                  </a:lnTo>
                  <a:lnTo>
                    <a:pt x="536" y="125"/>
                  </a:lnTo>
                  <a:lnTo>
                    <a:pt x="538" y="117"/>
                  </a:lnTo>
                  <a:lnTo>
                    <a:pt x="542" y="109"/>
                  </a:lnTo>
                  <a:lnTo>
                    <a:pt x="544" y="103"/>
                  </a:lnTo>
                  <a:lnTo>
                    <a:pt x="548" y="97"/>
                  </a:lnTo>
                  <a:lnTo>
                    <a:pt x="551" y="91"/>
                  </a:lnTo>
                  <a:lnTo>
                    <a:pt x="553" y="84"/>
                  </a:lnTo>
                  <a:lnTo>
                    <a:pt x="556" y="79"/>
                  </a:lnTo>
                  <a:lnTo>
                    <a:pt x="557" y="73"/>
                  </a:lnTo>
                  <a:lnTo>
                    <a:pt x="559" y="67"/>
                  </a:lnTo>
                  <a:lnTo>
                    <a:pt x="561" y="62"/>
                  </a:lnTo>
                  <a:lnTo>
                    <a:pt x="562" y="57"/>
                  </a:lnTo>
                  <a:lnTo>
                    <a:pt x="563" y="52"/>
                  </a:lnTo>
                  <a:lnTo>
                    <a:pt x="564" y="48"/>
                  </a:lnTo>
                  <a:lnTo>
                    <a:pt x="566" y="44"/>
                  </a:lnTo>
                  <a:lnTo>
                    <a:pt x="567" y="40"/>
                  </a:lnTo>
                  <a:lnTo>
                    <a:pt x="569" y="34"/>
                  </a:lnTo>
                  <a:lnTo>
                    <a:pt x="571" y="30"/>
                  </a:lnTo>
                  <a:lnTo>
                    <a:pt x="571" y="28"/>
                  </a:lnTo>
                  <a:lnTo>
                    <a:pt x="572" y="26"/>
                  </a:lnTo>
                  <a:lnTo>
                    <a:pt x="596" y="34"/>
                  </a:lnTo>
                  <a:lnTo>
                    <a:pt x="595" y="34"/>
                  </a:lnTo>
                  <a:lnTo>
                    <a:pt x="595" y="37"/>
                  </a:lnTo>
                  <a:lnTo>
                    <a:pt x="593" y="40"/>
                  </a:lnTo>
                  <a:lnTo>
                    <a:pt x="592" y="47"/>
                  </a:lnTo>
                  <a:lnTo>
                    <a:pt x="591" y="49"/>
                  </a:lnTo>
                  <a:lnTo>
                    <a:pt x="591" y="53"/>
                  </a:lnTo>
                  <a:lnTo>
                    <a:pt x="588" y="57"/>
                  </a:lnTo>
                  <a:lnTo>
                    <a:pt x="588" y="62"/>
                  </a:lnTo>
                  <a:lnTo>
                    <a:pt x="586" y="65"/>
                  </a:lnTo>
                  <a:lnTo>
                    <a:pt x="586" y="69"/>
                  </a:lnTo>
                  <a:lnTo>
                    <a:pt x="583" y="74"/>
                  </a:lnTo>
                  <a:lnTo>
                    <a:pt x="582" y="81"/>
                  </a:lnTo>
                  <a:lnTo>
                    <a:pt x="581" y="86"/>
                  </a:lnTo>
                  <a:lnTo>
                    <a:pt x="578" y="91"/>
                  </a:lnTo>
                  <a:lnTo>
                    <a:pt x="576" y="97"/>
                  </a:lnTo>
                  <a:lnTo>
                    <a:pt x="575" y="103"/>
                  </a:lnTo>
                  <a:lnTo>
                    <a:pt x="571" y="108"/>
                  </a:lnTo>
                  <a:lnTo>
                    <a:pt x="569" y="114"/>
                  </a:lnTo>
                  <a:lnTo>
                    <a:pt x="566" y="122"/>
                  </a:lnTo>
                  <a:lnTo>
                    <a:pt x="564" y="128"/>
                  </a:lnTo>
                  <a:lnTo>
                    <a:pt x="561" y="135"/>
                  </a:lnTo>
                  <a:lnTo>
                    <a:pt x="558" y="141"/>
                  </a:lnTo>
                  <a:lnTo>
                    <a:pt x="554" y="148"/>
                  </a:lnTo>
                  <a:lnTo>
                    <a:pt x="551" y="156"/>
                  </a:lnTo>
                  <a:lnTo>
                    <a:pt x="547" y="162"/>
                  </a:lnTo>
                  <a:lnTo>
                    <a:pt x="543" y="170"/>
                  </a:lnTo>
                  <a:lnTo>
                    <a:pt x="541" y="177"/>
                  </a:lnTo>
                  <a:lnTo>
                    <a:pt x="537" y="185"/>
                  </a:lnTo>
                  <a:lnTo>
                    <a:pt x="532" y="191"/>
                  </a:lnTo>
                  <a:lnTo>
                    <a:pt x="527" y="200"/>
                  </a:lnTo>
                  <a:lnTo>
                    <a:pt x="522" y="206"/>
                  </a:lnTo>
                  <a:lnTo>
                    <a:pt x="518" y="214"/>
                  </a:lnTo>
                  <a:lnTo>
                    <a:pt x="513" y="220"/>
                  </a:lnTo>
                  <a:lnTo>
                    <a:pt x="508" y="228"/>
                  </a:lnTo>
                  <a:lnTo>
                    <a:pt x="503" y="234"/>
                  </a:lnTo>
                  <a:lnTo>
                    <a:pt x="498" y="241"/>
                  </a:lnTo>
                  <a:lnTo>
                    <a:pt x="492" y="248"/>
                  </a:lnTo>
                  <a:lnTo>
                    <a:pt x="485" y="255"/>
                  </a:lnTo>
                  <a:lnTo>
                    <a:pt x="479" y="262"/>
                  </a:lnTo>
                  <a:lnTo>
                    <a:pt x="473" y="269"/>
                  </a:lnTo>
                  <a:lnTo>
                    <a:pt x="465" y="275"/>
                  </a:lnTo>
                  <a:lnTo>
                    <a:pt x="459" y="282"/>
                  </a:lnTo>
                  <a:lnTo>
                    <a:pt x="453" y="288"/>
                  </a:lnTo>
                  <a:lnTo>
                    <a:pt x="446" y="294"/>
                  </a:lnTo>
                  <a:lnTo>
                    <a:pt x="438" y="299"/>
                  </a:lnTo>
                  <a:lnTo>
                    <a:pt x="430" y="306"/>
                  </a:lnTo>
                  <a:lnTo>
                    <a:pt x="421" y="311"/>
                  </a:lnTo>
                  <a:lnTo>
                    <a:pt x="414" y="317"/>
                  </a:lnTo>
                  <a:lnTo>
                    <a:pt x="405" y="321"/>
                  </a:lnTo>
                  <a:lnTo>
                    <a:pt x="398" y="326"/>
                  </a:lnTo>
                  <a:lnTo>
                    <a:pt x="389" y="329"/>
                  </a:lnTo>
                  <a:lnTo>
                    <a:pt x="380" y="334"/>
                  </a:lnTo>
                  <a:lnTo>
                    <a:pt x="370" y="338"/>
                  </a:lnTo>
                  <a:lnTo>
                    <a:pt x="361" y="342"/>
                  </a:lnTo>
                  <a:lnTo>
                    <a:pt x="351" y="344"/>
                  </a:lnTo>
                  <a:lnTo>
                    <a:pt x="342" y="348"/>
                  </a:lnTo>
                  <a:lnTo>
                    <a:pt x="331" y="351"/>
                  </a:lnTo>
                  <a:lnTo>
                    <a:pt x="321" y="352"/>
                  </a:lnTo>
                  <a:lnTo>
                    <a:pt x="310" y="355"/>
                  </a:lnTo>
                  <a:lnTo>
                    <a:pt x="301" y="357"/>
                  </a:lnTo>
                  <a:lnTo>
                    <a:pt x="288" y="357"/>
                  </a:lnTo>
                  <a:lnTo>
                    <a:pt x="277" y="358"/>
                  </a:lnTo>
                  <a:lnTo>
                    <a:pt x="267" y="358"/>
                  </a:lnTo>
                  <a:lnTo>
                    <a:pt x="257" y="358"/>
                  </a:lnTo>
                  <a:lnTo>
                    <a:pt x="247" y="357"/>
                  </a:lnTo>
                  <a:lnTo>
                    <a:pt x="237" y="357"/>
                  </a:lnTo>
                  <a:lnTo>
                    <a:pt x="227" y="357"/>
                  </a:lnTo>
                  <a:lnTo>
                    <a:pt x="218" y="356"/>
                  </a:lnTo>
                  <a:lnTo>
                    <a:pt x="209" y="355"/>
                  </a:lnTo>
                  <a:lnTo>
                    <a:pt x="199" y="353"/>
                  </a:lnTo>
                  <a:lnTo>
                    <a:pt x="192" y="351"/>
                  </a:lnTo>
                  <a:lnTo>
                    <a:pt x="184" y="350"/>
                  </a:lnTo>
                  <a:lnTo>
                    <a:pt x="175" y="347"/>
                  </a:lnTo>
                  <a:lnTo>
                    <a:pt x="168" y="344"/>
                  </a:lnTo>
                  <a:lnTo>
                    <a:pt x="159" y="342"/>
                  </a:lnTo>
                  <a:lnTo>
                    <a:pt x="153" y="341"/>
                  </a:lnTo>
                  <a:lnTo>
                    <a:pt x="145" y="337"/>
                  </a:lnTo>
                  <a:lnTo>
                    <a:pt x="138" y="334"/>
                  </a:lnTo>
                  <a:lnTo>
                    <a:pt x="130" y="331"/>
                  </a:lnTo>
                  <a:lnTo>
                    <a:pt x="124" y="328"/>
                  </a:lnTo>
                  <a:lnTo>
                    <a:pt x="118" y="323"/>
                  </a:lnTo>
                  <a:lnTo>
                    <a:pt x="111" y="319"/>
                  </a:lnTo>
                  <a:lnTo>
                    <a:pt x="106" y="317"/>
                  </a:lnTo>
                  <a:lnTo>
                    <a:pt x="101" y="313"/>
                  </a:lnTo>
                  <a:lnTo>
                    <a:pt x="95" y="308"/>
                  </a:lnTo>
                  <a:lnTo>
                    <a:pt x="90" y="304"/>
                  </a:lnTo>
                  <a:lnTo>
                    <a:pt x="84" y="300"/>
                  </a:lnTo>
                  <a:lnTo>
                    <a:pt x="79" y="295"/>
                  </a:lnTo>
                  <a:lnTo>
                    <a:pt x="74" y="290"/>
                  </a:lnTo>
                  <a:lnTo>
                    <a:pt x="70" y="287"/>
                  </a:lnTo>
                  <a:lnTo>
                    <a:pt x="66" y="283"/>
                  </a:lnTo>
                  <a:lnTo>
                    <a:pt x="62" y="278"/>
                  </a:lnTo>
                  <a:lnTo>
                    <a:pt x="57" y="273"/>
                  </a:lnTo>
                  <a:lnTo>
                    <a:pt x="54" y="268"/>
                  </a:lnTo>
                  <a:lnTo>
                    <a:pt x="50" y="263"/>
                  </a:lnTo>
                  <a:lnTo>
                    <a:pt x="46" y="259"/>
                  </a:lnTo>
                  <a:lnTo>
                    <a:pt x="41" y="254"/>
                  </a:lnTo>
                  <a:lnTo>
                    <a:pt x="39" y="249"/>
                  </a:lnTo>
                  <a:lnTo>
                    <a:pt x="35" y="244"/>
                  </a:lnTo>
                  <a:lnTo>
                    <a:pt x="34" y="240"/>
                  </a:lnTo>
                  <a:lnTo>
                    <a:pt x="30" y="235"/>
                  </a:lnTo>
                  <a:lnTo>
                    <a:pt x="26" y="230"/>
                  </a:lnTo>
                  <a:lnTo>
                    <a:pt x="25" y="225"/>
                  </a:lnTo>
                  <a:lnTo>
                    <a:pt x="22" y="220"/>
                  </a:lnTo>
                  <a:lnTo>
                    <a:pt x="20" y="216"/>
                  </a:lnTo>
                  <a:lnTo>
                    <a:pt x="18" y="211"/>
                  </a:lnTo>
                  <a:lnTo>
                    <a:pt x="16" y="207"/>
                  </a:lnTo>
                  <a:lnTo>
                    <a:pt x="15" y="202"/>
                  </a:lnTo>
                  <a:lnTo>
                    <a:pt x="12" y="197"/>
                  </a:lnTo>
                  <a:lnTo>
                    <a:pt x="11" y="194"/>
                  </a:lnTo>
                  <a:lnTo>
                    <a:pt x="8" y="190"/>
                  </a:lnTo>
                  <a:lnTo>
                    <a:pt x="8" y="186"/>
                  </a:lnTo>
                  <a:lnTo>
                    <a:pt x="6" y="182"/>
                  </a:lnTo>
                  <a:lnTo>
                    <a:pt x="6" y="177"/>
                  </a:lnTo>
                  <a:lnTo>
                    <a:pt x="5" y="174"/>
                  </a:lnTo>
                  <a:lnTo>
                    <a:pt x="5" y="171"/>
                  </a:lnTo>
                  <a:lnTo>
                    <a:pt x="2" y="165"/>
                  </a:lnTo>
                  <a:lnTo>
                    <a:pt x="1" y="158"/>
                  </a:lnTo>
                  <a:lnTo>
                    <a:pt x="1" y="153"/>
                  </a:lnTo>
                  <a:lnTo>
                    <a:pt x="1" y="151"/>
                  </a:lnTo>
                  <a:lnTo>
                    <a:pt x="1" y="146"/>
                  </a:lnTo>
                  <a:lnTo>
                    <a:pt x="1" y="141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0" y="128"/>
                  </a:lnTo>
                  <a:lnTo>
                    <a:pt x="0" y="123"/>
                  </a:lnTo>
                  <a:lnTo>
                    <a:pt x="0" y="118"/>
                  </a:lnTo>
                  <a:lnTo>
                    <a:pt x="0" y="113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5"/>
                  </a:lnTo>
                  <a:lnTo>
                    <a:pt x="0" y="72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637A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42" name="Freeform 88"/>
            <p:cNvSpPr>
              <a:spLocks/>
            </p:cNvSpPr>
            <p:nvPr/>
          </p:nvSpPr>
          <p:spPr bwMode="auto">
            <a:xfrm>
              <a:off x="3109" y="2897"/>
              <a:ext cx="505" cy="130"/>
            </a:xfrm>
            <a:custGeom>
              <a:avLst/>
              <a:gdLst>
                <a:gd name="T0" fmla="*/ 11 w 1516"/>
                <a:gd name="T1" fmla="*/ 328 h 389"/>
                <a:gd name="T2" fmla="*/ 36 w 1516"/>
                <a:gd name="T3" fmla="*/ 299 h 389"/>
                <a:gd name="T4" fmla="*/ 69 w 1516"/>
                <a:gd name="T5" fmla="*/ 257 h 389"/>
                <a:gd name="T6" fmla="*/ 113 w 1516"/>
                <a:gd name="T7" fmla="*/ 210 h 389"/>
                <a:gd name="T8" fmla="*/ 159 w 1516"/>
                <a:gd name="T9" fmla="*/ 160 h 389"/>
                <a:gd name="T10" fmla="*/ 209 w 1516"/>
                <a:gd name="T11" fmla="*/ 112 h 389"/>
                <a:gd name="T12" fmla="*/ 258 w 1516"/>
                <a:gd name="T13" fmla="*/ 68 h 389"/>
                <a:gd name="T14" fmla="*/ 306 w 1516"/>
                <a:gd name="T15" fmla="*/ 37 h 389"/>
                <a:gd name="T16" fmla="*/ 348 w 1516"/>
                <a:gd name="T17" fmla="*/ 20 h 389"/>
                <a:gd name="T18" fmla="*/ 393 w 1516"/>
                <a:gd name="T19" fmla="*/ 10 h 389"/>
                <a:gd name="T20" fmla="*/ 444 w 1516"/>
                <a:gd name="T21" fmla="*/ 4 h 389"/>
                <a:gd name="T22" fmla="*/ 501 w 1516"/>
                <a:gd name="T23" fmla="*/ 1 h 389"/>
                <a:gd name="T24" fmla="*/ 556 w 1516"/>
                <a:gd name="T25" fmla="*/ 0 h 389"/>
                <a:gd name="T26" fmla="*/ 610 w 1516"/>
                <a:gd name="T27" fmla="*/ 1 h 389"/>
                <a:gd name="T28" fmla="*/ 656 w 1516"/>
                <a:gd name="T29" fmla="*/ 1 h 389"/>
                <a:gd name="T30" fmla="*/ 694 w 1516"/>
                <a:gd name="T31" fmla="*/ 4 h 389"/>
                <a:gd name="T32" fmla="*/ 722 w 1516"/>
                <a:gd name="T33" fmla="*/ 6 h 389"/>
                <a:gd name="T34" fmla="*/ 739 w 1516"/>
                <a:gd name="T35" fmla="*/ 10 h 389"/>
                <a:gd name="T36" fmla="*/ 777 w 1516"/>
                <a:gd name="T37" fmla="*/ 22 h 389"/>
                <a:gd name="T38" fmla="*/ 838 w 1516"/>
                <a:gd name="T39" fmla="*/ 40 h 389"/>
                <a:gd name="T40" fmla="*/ 919 w 1516"/>
                <a:gd name="T41" fmla="*/ 68 h 389"/>
                <a:gd name="T42" fmla="*/ 1017 w 1516"/>
                <a:gd name="T43" fmla="*/ 102 h 389"/>
                <a:gd name="T44" fmla="*/ 1125 w 1516"/>
                <a:gd name="T45" fmla="*/ 145 h 389"/>
                <a:gd name="T46" fmla="*/ 1241 w 1516"/>
                <a:gd name="T47" fmla="*/ 194 h 389"/>
                <a:gd name="T48" fmla="*/ 1362 w 1516"/>
                <a:gd name="T49" fmla="*/ 249 h 389"/>
                <a:gd name="T50" fmla="*/ 1481 w 1516"/>
                <a:gd name="T51" fmla="*/ 311 h 389"/>
                <a:gd name="T52" fmla="*/ 1500 w 1516"/>
                <a:gd name="T53" fmla="*/ 341 h 389"/>
                <a:gd name="T54" fmla="*/ 1468 w 1516"/>
                <a:gd name="T55" fmla="*/ 361 h 389"/>
                <a:gd name="T56" fmla="*/ 1431 w 1516"/>
                <a:gd name="T57" fmla="*/ 377 h 389"/>
                <a:gd name="T58" fmla="*/ 1384 w 1516"/>
                <a:gd name="T59" fmla="*/ 389 h 389"/>
                <a:gd name="T60" fmla="*/ 1358 w 1516"/>
                <a:gd name="T61" fmla="*/ 382 h 389"/>
                <a:gd name="T62" fmla="*/ 1324 w 1516"/>
                <a:gd name="T63" fmla="*/ 376 h 389"/>
                <a:gd name="T64" fmla="*/ 1286 w 1516"/>
                <a:gd name="T65" fmla="*/ 366 h 389"/>
                <a:gd name="T66" fmla="*/ 1241 w 1516"/>
                <a:gd name="T67" fmla="*/ 353 h 389"/>
                <a:gd name="T68" fmla="*/ 1191 w 1516"/>
                <a:gd name="T69" fmla="*/ 334 h 389"/>
                <a:gd name="T70" fmla="*/ 1138 w 1516"/>
                <a:gd name="T71" fmla="*/ 314 h 389"/>
                <a:gd name="T72" fmla="*/ 1083 w 1516"/>
                <a:gd name="T73" fmla="*/ 289 h 389"/>
                <a:gd name="T74" fmla="*/ 1028 w 1516"/>
                <a:gd name="T75" fmla="*/ 262 h 389"/>
                <a:gd name="T76" fmla="*/ 969 w 1516"/>
                <a:gd name="T77" fmla="*/ 229 h 389"/>
                <a:gd name="T78" fmla="*/ 907 w 1516"/>
                <a:gd name="T79" fmla="*/ 200 h 389"/>
                <a:gd name="T80" fmla="*/ 842 w 1516"/>
                <a:gd name="T81" fmla="*/ 171 h 389"/>
                <a:gd name="T82" fmla="*/ 777 w 1516"/>
                <a:gd name="T83" fmla="*/ 146 h 389"/>
                <a:gd name="T84" fmla="*/ 713 w 1516"/>
                <a:gd name="T85" fmla="*/ 123 h 389"/>
                <a:gd name="T86" fmla="*/ 653 w 1516"/>
                <a:gd name="T87" fmla="*/ 106 h 389"/>
                <a:gd name="T88" fmla="*/ 595 w 1516"/>
                <a:gd name="T89" fmla="*/ 93 h 389"/>
                <a:gd name="T90" fmla="*/ 545 w 1516"/>
                <a:gd name="T91" fmla="*/ 86 h 389"/>
                <a:gd name="T92" fmla="*/ 502 w 1516"/>
                <a:gd name="T93" fmla="*/ 84 h 389"/>
                <a:gd name="T94" fmla="*/ 466 w 1516"/>
                <a:gd name="T95" fmla="*/ 88 h 389"/>
                <a:gd name="T96" fmla="*/ 432 w 1516"/>
                <a:gd name="T97" fmla="*/ 94 h 389"/>
                <a:gd name="T98" fmla="*/ 399 w 1516"/>
                <a:gd name="T99" fmla="*/ 101 h 389"/>
                <a:gd name="T100" fmla="*/ 369 w 1516"/>
                <a:gd name="T101" fmla="*/ 109 h 389"/>
                <a:gd name="T102" fmla="*/ 340 w 1516"/>
                <a:gd name="T103" fmla="*/ 121 h 389"/>
                <a:gd name="T104" fmla="*/ 304 w 1516"/>
                <a:gd name="T105" fmla="*/ 137 h 389"/>
                <a:gd name="T106" fmla="*/ 258 w 1516"/>
                <a:gd name="T107" fmla="*/ 165 h 389"/>
                <a:gd name="T108" fmla="*/ 213 w 1516"/>
                <a:gd name="T109" fmla="*/ 199 h 389"/>
                <a:gd name="T110" fmla="*/ 181 w 1516"/>
                <a:gd name="T111" fmla="*/ 223 h 389"/>
                <a:gd name="T112" fmla="*/ 152 w 1516"/>
                <a:gd name="T113" fmla="*/ 245 h 389"/>
                <a:gd name="T114" fmla="*/ 123 w 1516"/>
                <a:gd name="T115" fmla="*/ 269 h 389"/>
                <a:gd name="T116" fmla="*/ 94 w 1516"/>
                <a:gd name="T117" fmla="*/ 291 h 389"/>
                <a:gd name="T118" fmla="*/ 51 w 1516"/>
                <a:gd name="T119" fmla="*/ 324 h 389"/>
                <a:gd name="T120" fmla="*/ 29 w 1516"/>
                <a:gd name="T121" fmla="*/ 342 h 38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16"/>
                <a:gd name="T184" fmla="*/ 0 h 389"/>
                <a:gd name="T185" fmla="*/ 1516 w 1516"/>
                <a:gd name="T186" fmla="*/ 389 h 38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16" h="389">
                  <a:moveTo>
                    <a:pt x="29" y="342"/>
                  </a:moveTo>
                  <a:lnTo>
                    <a:pt x="0" y="345"/>
                  </a:lnTo>
                  <a:lnTo>
                    <a:pt x="0" y="343"/>
                  </a:lnTo>
                  <a:lnTo>
                    <a:pt x="1" y="342"/>
                  </a:lnTo>
                  <a:lnTo>
                    <a:pt x="4" y="337"/>
                  </a:lnTo>
                  <a:lnTo>
                    <a:pt x="9" y="332"/>
                  </a:lnTo>
                  <a:lnTo>
                    <a:pt x="11" y="328"/>
                  </a:lnTo>
                  <a:lnTo>
                    <a:pt x="14" y="326"/>
                  </a:lnTo>
                  <a:lnTo>
                    <a:pt x="16" y="321"/>
                  </a:lnTo>
                  <a:lnTo>
                    <a:pt x="20" y="317"/>
                  </a:lnTo>
                  <a:lnTo>
                    <a:pt x="24" y="312"/>
                  </a:lnTo>
                  <a:lnTo>
                    <a:pt x="27" y="308"/>
                  </a:lnTo>
                  <a:lnTo>
                    <a:pt x="31" y="303"/>
                  </a:lnTo>
                  <a:lnTo>
                    <a:pt x="36" y="299"/>
                  </a:lnTo>
                  <a:lnTo>
                    <a:pt x="40" y="293"/>
                  </a:lnTo>
                  <a:lnTo>
                    <a:pt x="45" y="288"/>
                  </a:lnTo>
                  <a:lnTo>
                    <a:pt x="49" y="282"/>
                  </a:lnTo>
                  <a:lnTo>
                    <a:pt x="55" y="277"/>
                  </a:lnTo>
                  <a:lnTo>
                    <a:pt x="59" y="270"/>
                  </a:lnTo>
                  <a:lnTo>
                    <a:pt x="64" y="264"/>
                  </a:lnTo>
                  <a:lnTo>
                    <a:pt x="69" y="257"/>
                  </a:lnTo>
                  <a:lnTo>
                    <a:pt x="75" y="252"/>
                  </a:lnTo>
                  <a:lnTo>
                    <a:pt x="81" y="244"/>
                  </a:lnTo>
                  <a:lnTo>
                    <a:pt x="86" y="238"/>
                  </a:lnTo>
                  <a:lnTo>
                    <a:pt x="94" y="230"/>
                  </a:lnTo>
                  <a:lnTo>
                    <a:pt x="100" y="224"/>
                  </a:lnTo>
                  <a:lnTo>
                    <a:pt x="107" y="216"/>
                  </a:lnTo>
                  <a:lnTo>
                    <a:pt x="113" y="210"/>
                  </a:lnTo>
                  <a:lnTo>
                    <a:pt x="119" y="204"/>
                  </a:lnTo>
                  <a:lnTo>
                    <a:pt x="127" y="196"/>
                  </a:lnTo>
                  <a:lnTo>
                    <a:pt x="133" y="189"/>
                  </a:lnTo>
                  <a:lnTo>
                    <a:pt x="139" y="182"/>
                  </a:lnTo>
                  <a:lnTo>
                    <a:pt x="147" y="175"/>
                  </a:lnTo>
                  <a:lnTo>
                    <a:pt x="153" y="167"/>
                  </a:lnTo>
                  <a:lnTo>
                    <a:pt x="159" y="160"/>
                  </a:lnTo>
                  <a:lnTo>
                    <a:pt x="167" y="153"/>
                  </a:lnTo>
                  <a:lnTo>
                    <a:pt x="174" y="146"/>
                  </a:lnTo>
                  <a:lnTo>
                    <a:pt x="182" y="140"/>
                  </a:lnTo>
                  <a:lnTo>
                    <a:pt x="188" y="132"/>
                  </a:lnTo>
                  <a:lnTo>
                    <a:pt x="196" y="125"/>
                  </a:lnTo>
                  <a:lnTo>
                    <a:pt x="202" y="118"/>
                  </a:lnTo>
                  <a:lnTo>
                    <a:pt x="209" y="112"/>
                  </a:lnTo>
                  <a:lnTo>
                    <a:pt x="217" y="104"/>
                  </a:lnTo>
                  <a:lnTo>
                    <a:pt x="225" y="98"/>
                  </a:lnTo>
                  <a:lnTo>
                    <a:pt x="231" y="93"/>
                  </a:lnTo>
                  <a:lnTo>
                    <a:pt x="240" y="87"/>
                  </a:lnTo>
                  <a:lnTo>
                    <a:pt x="246" y="81"/>
                  </a:lnTo>
                  <a:lnTo>
                    <a:pt x="252" y="74"/>
                  </a:lnTo>
                  <a:lnTo>
                    <a:pt x="258" y="68"/>
                  </a:lnTo>
                  <a:lnTo>
                    <a:pt x="266" y="63"/>
                  </a:lnTo>
                  <a:lnTo>
                    <a:pt x="272" y="59"/>
                  </a:lnTo>
                  <a:lnTo>
                    <a:pt x="280" y="54"/>
                  </a:lnTo>
                  <a:lnTo>
                    <a:pt x="286" y="49"/>
                  </a:lnTo>
                  <a:lnTo>
                    <a:pt x="294" y="45"/>
                  </a:lnTo>
                  <a:lnTo>
                    <a:pt x="300" y="40"/>
                  </a:lnTo>
                  <a:lnTo>
                    <a:pt x="306" y="37"/>
                  </a:lnTo>
                  <a:lnTo>
                    <a:pt x="312" y="33"/>
                  </a:lnTo>
                  <a:lnTo>
                    <a:pt x="319" y="30"/>
                  </a:lnTo>
                  <a:lnTo>
                    <a:pt x="325" y="28"/>
                  </a:lnTo>
                  <a:lnTo>
                    <a:pt x="331" y="25"/>
                  </a:lnTo>
                  <a:lnTo>
                    <a:pt x="336" y="23"/>
                  </a:lnTo>
                  <a:lnTo>
                    <a:pt x="343" y="22"/>
                  </a:lnTo>
                  <a:lnTo>
                    <a:pt x="348" y="20"/>
                  </a:lnTo>
                  <a:lnTo>
                    <a:pt x="354" y="18"/>
                  </a:lnTo>
                  <a:lnTo>
                    <a:pt x="360" y="16"/>
                  </a:lnTo>
                  <a:lnTo>
                    <a:pt x="366" y="15"/>
                  </a:lnTo>
                  <a:lnTo>
                    <a:pt x="373" y="13"/>
                  </a:lnTo>
                  <a:lnTo>
                    <a:pt x="379" y="13"/>
                  </a:lnTo>
                  <a:lnTo>
                    <a:pt x="386" y="11"/>
                  </a:lnTo>
                  <a:lnTo>
                    <a:pt x="393" y="10"/>
                  </a:lnTo>
                  <a:lnTo>
                    <a:pt x="399" y="9"/>
                  </a:lnTo>
                  <a:lnTo>
                    <a:pt x="408" y="8"/>
                  </a:lnTo>
                  <a:lnTo>
                    <a:pt x="414" y="6"/>
                  </a:lnTo>
                  <a:lnTo>
                    <a:pt x="423" y="6"/>
                  </a:lnTo>
                  <a:lnTo>
                    <a:pt x="429" y="5"/>
                  </a:lnTo>
                  <a:lnTo>
                    <a:pt x="437" y="5"/>
                  </a:lnTo>
                  <a:lnTo>
                    <a:pt x="444" y="4"/>
                  </a:lnTo>
                  <a:lnTo>
                    <a:pt x="453" y="4"/>
                  </a:lnTo>
                  <a:lnTo>
                    <a:pt x="461" y="4"/>
                  </a:lnTo>
                  <a:lnTo>
                    <a:pt x="468" y="3"/>
                  </a:lnTo>
                  <a:lnTo>
                    <a:pt x="476" y="1"/>
                  </a:lnTo>
                  <a:lnTo>
                    <a:pt x="484" y="1"/>
                  </a:lnTo>
                  <a:lnTo>
                    <a:pt x="492" y="1"/>
                  </a:lnTo>
                  <a:lnTo>
                    <a:pt x="501" y="1"/>
                  </a:lnTo>
                  <a:lnTo>
                    <a:pt x="508" y="1"/>
                  </a:lnTo>
                  <a:lnTo>
                    <a:pt x="517" y="1"/>
                  </a:lnTo>
                  <a:lnTo>
                    <a:pt x="525" y="0"/>
                  </a:lnTo>
                  <a:lnTo>
                    <a:pt x="532" y="0"/>
                  </a:lnTo>
                  <a:lnTo>
                    <a:pt x="541" y="0"/>
                  </a:lnTo>
                  <a:lnTo>
                    <a:pt x="548" y="0"/>
                  </a:lnTo>
                  <a:lnTo>
                    <a:pt x="556" y="0"/>
                  </a:lnTo>
                  <a:lnTo>
                    <a:pt x="565" y="0"/>
                  </a:lnTo>
                  <a:lnTo>
                    <a:pt x="572" y="0"/>
                  </a:lnTo>
                  <a:lnTo>
                    <a:pt x="581" y="1"/>
                  </a:lnTo>
                  <a:lnTo>
                    <a:pt x="587" y="1"/>
                  </a:lnTo>
                  <a:lnTo>
                    <a:pt x="595" y="1"/>
                  </a:lnTo>
                  <a:lnTo>
                    <a:pt x="602" y="1"/>
                  </a:lnTo>
                  <a:lnTo>
                    <a:pt x="610" y="1"/>
                  </a:lnTo>
                  <a:lnTo>
                    <a:pt x="616" y="1"/>
                  </a:lnTo>
                  <a:lnTo>
                    <a:pt x="624" y="1"/>
                  </a:lnTo>
                  <a:lnTo>
                    <a:pt x="631" y="1"/>
                  </a:lnTo>
                  <a:lnTo>
                    <a:pt x="638" y="1"/>
                  </a:lnTo>
                  <a:lnTo>
                    <a:pt x="644" y="1"/>
                  </a:lnTo>
                  <a:lnTo>
                    <a:pt x="650" y="1"/>
                  </a:lnTo>
                  <a:lnTo>
                    <a:pt x="656" y="1"/>
                  </a:lnTo>
                  <a:lnTo>
                    <a:pt x="663" y="3"/>
                  </a:lnTo>
                  <a:lnTo>
                    <a:pt x="669" y="3"/>
                  </a:lnTo>
                  <a:lnTo>
                    <a:pt x="674" y="4"/>
                  </a:lnTo>
                  <a:lnTo>
                    <a:pt x="680" y="4"/>
                  </a:lnTo>
                  <a:lnTo>
                    <a:pt x="685" y="4"/>
                  </a:lnTo>
                  <a:lnTo>
                    <a:pt x="689" y="4"/>
                  </a:lnTo>
                  <a:lnTo>
                    <a:pt x="694" y="4"/>
                  </a:lnTo>
                  <a:lnTo>
                    <a:pt x="699" y="4"/>
                  </a:lnTo>
                  <a:lnTo>
                    <a:pt x="703" y="5"/>
                  </a:lnTo>
                  <a:lnTo>
                    <a:pt x="707" y="5"/>
                  </a:lnTo>
                  <a:lnTo>
                    <a:pt x="710" y="5"/>
                  </a:lnTo>
                  <a:lnTo>
                    <a:pt x="714" y="5"/>
                  </a:lnTo>
                  <a:lnTo>
                    <a:pt x="717" y="6"/>
                  </a:lnTo>
                  <a:lnTo>
                    <a:pt x="722" y="6"/>
                  </a:lnTo>
                  <a:lnTo>
                    <a:pt x="725" y="6"/>
                  </a:lnTo>
                  <a:lnTo>
                    <a:pt x="728" y="6"/>
                  </a:lnTo>
                  <a:lnTo>
                    <a:pt x="729" y="8"/>
                  </a:lnTo>
                  <a:lnTo>
                    <a:pt x="730" y="8"/>
                  </a:lnTo>
                  <a:lnTo>
                    <a:pt x="733" y="8"/>
                  </a:lnTo>
                  <a:lnTo>
                    <a:pt x="735" y="8"/>
                  </a:lnTo>
                  <a:lnTo>
                    <a:pt x="739" y="10"/>
                  </a:lnTo>
                  <a:lnTo>
                    <a:pt x="743" y="10"/>
                  </a:lnTo>
                  <a:lnTo>
                    <a:pt x="748" y="13"/>
                  </a:lnTo>
                  <a:lnTo>
                    <a:pt x="752" y="13"/>
                  </a:lnTo>
                  <a:lnTo>
                    <a:pt x="758" y="15"/>
                  </a:lnTo>
                  <a:lnTo>
                    <a:pt x="763" y="16"/>
                  </a:lnTo>
                  <a:lnTo>
                    <a:pt x="771" y="19"/>
                  </a:lnTo>
                  <a:lnTo>
                    <a:pt x="777" y="22"/>
                  </a:lnTo>
                  <a:lnTo>
                    <a:pt x="784" y="23"/>
                  </a:lnTo>
                  <a:lnTo>
                    <a:pt x="792" y="27"/>
                  </a:lnTo>
                  <a:lnTo>
                    <a:pt x="801" y="29"/>
                  </a:lnTo>
                  <a:lnTo>
                    <a:pt x="809" y="32"/>
                  </a:lnTo>
                  <a:lnTo>
                    <a:pt x="820" y="34"/>
                  </a:lnTo>
                  <a:lnTo>
                    <a:pt x="828" y="37"/>
                  </a:lnTo>
                  <a:lnTo>
                    <a:pt x="838" y="40"/>
                  </a:lnTo>
                  <a:lnTo>
                    <a:pt x="848" y="44"/>
                  </a:lnTo>
                  <a:lnTo>
                    <a:pt x="860" y="48"/>
                  </a:lnTo>
                  <a:lnTo>
                    <a:pt x="871" y="52"/>
                  </a:lnTo>
                  <a:lnTo>
                    <a:pt x="882" y="55"/>
                  </a:lnTo>
                  <a:lnTo>
                    <a:pt x="894" y="59"/>
                  </a:lnTo>
                  <a:lnTo>
                    <a:pt x="906" y="63"/>
                  </a:lnTo>
                  <a:lnTo>
                    <a:pt x="919" y="68"/>
                  </a:lnTo>
                  <a:lnTo>
                    <a:pt x="932" y="73"/>
                  </a:lnTo>
                  <a:lnTo>
                    <a:pt x="945" y="77"/>
                  </a:lnTo>
                  <a:lnTo>
                    <a:pt x="960" y="82"/>
                  </a:lnTo>
                  <a:lnTo>
                    <a:pt x="973" y="87"/>
                  </a:lnTo>
                  <a:lnTo>
                    <a:pt x="988" y="93"/>
                  </a:lnTo>
                  <a:lnTo>
                    <a:pt x="1001" y="97"/>
                  </a:lnTo>
                  <a:lnTo>
                    <a:pt x="1017" y="102"/>
                  </a:lnTo>
                  <a:lnTo>
                    <a:pt x="1030" y="107"/>
                  </a:lnTo>
                  <a:lnTo>
                    <a:pt x="1045" y="115"/>
                  </a:lnTo>
                  <a:lnTo>
                    <a:pt x="1060" y="120"/>
                  </a:lnTo>
                  <a:lnTo>
                    <a:pt x="1077" y="126"/>
                  </a:lnTo>
                  <a:lnTo>
                    <a:pt x="1093" y="132"/>
                  </a:lnTo>
                  <a:lnTo>
                    <a:pt x="1108" y="138"/>
                  </a:lnTo>
                  <a:lnTo>
                    <a:pt x="1125" y="145"/>
                  </a:lnTo>
                  <a:lnTo>
                    <a:pt x="1141" y="151"/>
                  </a:lnTo>
                  <a:lnTo>
                    <a:pt x="1157" y="159"/>
                  </a:lnTo>
                  <a:lnTo>
                    <a:pt x="1173" y="165"/>
                  </a:lnTo>
                  <a:lnTo>
                    <a:pt x="1190" y="171"/>
                  </a:lnTo>
                  <a:lnTo>
                    <a:pt x="1207" y="179"/>
                  </a:lnTo>
                  <a:lnTo>
                    <a:pt x="1224" y="186"/>
                  </a:lnTo>
                  <a:lnTo>
                    <a:pt x="1241" y="194"/>
                  </a:lnTo>
                  <a:lnTo>
                    <a:pt x="1258" y="201"/>
                  </a:lnTo>
                  <a:lnTo>
                    <a:pt x="1275" y="209"/>
                  </a:lnTo>
                  <a:lnTo>
                    <a:pt x="1291" y="216"/>
                  </a:lnTo>
                  <a:lnTo>
                    <a:pt x="1310" y="224"/>
                  </a:lnTo>
                  <a:lnTo>
                    <a:pt x="1327" y="233"/>
                  </a:lnTo>
                  <a:lnTo>
                    <a:pt x="1344" y="240"/>
                  </a:lnTo>
                  <a:lnTo>
                    <a:pt x="1362" y="249"/>
                  </a:lnTo>
                  <a:lnTo>
                    <a:pt x="1379" y="257"/>
                  </a:lnTo>
                  <a:lnTo>
                    <a:pt x="1396" y="265"/>
                  </a:lnTo>
                  <a:lnTo>
                    <a:pt x="1413" y="274"/>
                  </a:lnTo>
                  <a:lnTo>
                    <a:pt x="1430" y="283"/>
                  </a:lnTo>
                  <a:lnTo>
                    <a:pt x="1447" y="292"/>
                  </a:lnTo>
                  <a:lnTo>
                    <a:pt x="1465" y="301"/>
                  </a:lnTo>
                  <a:lnTo>
                    <a:pt x="1481" y="311"/>
                  </a:lnTo>
                  <a:lnTo>
                    <a:pt x="1499" y="319"/>
                  </a:lnTo>
                  <a:lnTo>
                    <a:pt x="1516" y="329"/>
                  </a:lnTo>
                  <a:lnTo>
                    <a:pt x="1515" y="329"/>
                  </a:lnTo>
                  <a:lnTo>
                    <a:pt x="1514" y="331"/>
                  </a:lnTo>
                  <a:lnTo>
                    <a:pt x="1510" y="333"/>
                  </a:lnTo>
                  <a:lnTo>
                    <a:pt x="1505" y="337"/>
                  </a:lnTo>
                  <a:lnTo>
                    <a:pt x="1500" y="341"/>
                  </a:lnTo>
                  <a:lnTo>
                    <a:pt x="1494" y="345"/>
                  </a:lnTo>
                  <a:lnTo>
                    <a:pt x="1490" y="347"/>
                  </a:lnTo>
                  <a:lnTo>
                    <a:pt x="1486" y="350"/>
                  </a:lnTo>
                  <a:lnTo>
                    <a:pt x="1482" y="353"/>
                  </a:lnTo>
                  <a:lnTo>
                    <a:pt x="1478" y="356"/>
                  </a:lnTo>
                  <a:lnTo>
                    <a:pt x="1473" y="358"/>
                  </a:lnTo>
                  <a:lnTo>
                    <a:pt x="1468" y="361"/>
                  </a:lnTo>
                  <a:lnTo>
                    <a:pt x="1463" y="362"/>
                  </a:lnTo>
                  <a:lnTo>
                    <a:pt x="1458" y="366"/>
                  </a:lnTo>
                  <a:lnTo>
                    <a:pt x="1453" y="367"/>
                  </a:lnTo>
                  <a:lnTo>
                    <a:pt x="1447" y="371"/>
                  </a:lnTo>
                  <a:lnTo>
                    <a:pt x="1442" y="372"/>
                  </a:lnTo>
                  <a:lnTo>
                    <a:pt x="1437" y="376"/>
                  </a:lnTo>
                  <a:lnTo>
                    <a:pt x="1431" y="377"/>
                  </a:lnTo>
                  <a:lnTo>
                    <a:pt x="1424" y="378"/>
                  </a:lnTo>
                  <a:lnTo>
                    <a:pt x="1418" y="381"/>
                  </a:lnTo>
                  <a:lnTo>
                    <a:pt x="1412" y="384"/>
                  </a:lnTo>
                  <a:lnTo>
                    <a:pt x="1404" y="384"/>
                  </a:lnTo>
                  <a:lnTo>
                    <a:pt x="1397" y="386"/>
                  </a:lnTo>
                  <a:lnTo>
                    <a:pt x="1391" y="387"/>
                  </a:lnTo>
                  <a:lnTo>
                    <a:pt x="1384" y="389"/>
                  </a:lnTo>
                  <a:lnTo>
                    <a:pt x="1382" y="387"/>
                  </a:lnTo>
                  <a:lnTo>
                    <a:pt x="1381" y="387"/>
                  </a:lnTo>
                  <a:lnTo>
                    <a:pt x="1378" y="387"/>
                  </a:lnTo>
                  <a:lnTo>
                    <a:pt x="1374" y="386"/>
                  </a:lnTo>
                  <a:lnTo>
                    <a:pt x="1369" y="385"/>
                  </a:lnTo>
                  <a:lnTo>
                    <a:pt x="1364" y="384"/>
                  </a:lnTo>
                  <a:lnTo>
                    <a:pt x="1358" y="382"/>
                  </a:lnTo>
                  <a:lnTo>
                    <a:pt x="1352" y="382"/>
                  </a:lnTo>
                  <a:lnTo>
                    <a:pt x="1347" y="381"/>
                  </a:lnTo>
                  <a:lnTo>
                    <a:pt x="1342" y="380"/>
                  </a:lnTo>
                  <a:lnTo>
                    <a:pt x="1338" y="378"/>
                  </a:lnTo>
                  <a:lnTo>
                    <a:pt x="1334" y="377"/>
                  </a:lnTo>
                  <a:lnTo>
                    <a:pt x="1329" y="376"/>
                  </a:lnTo>
                  <a:lnTo>
                    <a:pt x="1324" y="376"/>
                  </a:lnTo>
                  <a:lnTo>
                    <a:pt x="1319" y="375"/>
                  </a:lnTo>
                  <a:lnTo>
                    <a:pt x="1314" y="373"/>
                  </a:lnTo>
                  <a:lnTo>
                    <a:pt x="1309" y="371"/>
                  </a:lnTo>
                  <a:lnTo>
                    <a:pt x="1303" y="370"/>
                  </a:lnTo>
                  <a:lnTo>
                    <a:pt x="1298" y="368"/>
                  </a:lnTo>
                  <a:lnTo>
                    <a:pt x="1293" y="367"/>
                  </a:lnTo>
                  <a:lnTo>
                    <a:pt x="1286" y="366"/>
                  </a:lnTo>
                  <a:lnTo>
                    <a:pt x="1280" y="365"/>
                  </a:lnTo>
                  <a:lnTo>
                    <a:pt x="1274" y="362"/>
                  </a:lnTo>
                  <a:lnTo>
                    <a:pt x="1269" y="361"/>
                  </a:lnTo>
                  <a:lnTo>
                    <a:pt x="1261" y="360"/>
                  </a:lnTo>
                  <a:lnTo>
                    <a:pt x="1255" y="357"/>
                  </a:lnTo>
                  <a:lnTo>
                    <a:pt x="1249" y="355"/>
                  </a:lnTo>
                  <a:lnTo>
                    <a:pt x="1241" y="353"/>
                  </a:lnTo>
                  <a:lnTo>
                    <a:pt x="1235" y="350"/>
                  </a:lnTo>
                  <a:lnTo>
                    <a:pt x="1227" y="348"/>
                  </a:lnTo>
                  <a:lnTo>
                    <a:pt x="1220" y="346"/>
                  </a:lnTo>
                  <a:lnTo>
                    <a:pt x="1214" y="343"/>
                  </a:lnTo>
                  <a:lnTo>
                    <a:pt x="1206" y="341"/>
                  </a:lnTo>
                  <a:lnTo>
                    <a:pt x="1199" y="338"/>
                  </a:lnTo>
                  <a:lnTo>
                    <a:pt x="1191" y="334"/>
                  </a:lnTo>
                  <a:lnTo>
                    <a:pt x="1183" y="333"/>
                  </a:lnTo>
                  <a:lnTo>
                    <a:pt x="1176" y="331"/>
                  </a:lnTo>
                  <a:lnTo>
                    <a:pt x="1168" y="327"/>
                  </a:lnTo>
                  <a:lnTo>
                    <a:pt x="1161" y="324"/>
                  </a:lnTo>
                  <a:lnTo>
                    <a:pt x="1155" y="322"/>
                  </a:lnTo>
                  <a:lnTo>
                    <a:pt x="1146" y="318"/>
                  </a:lnTo>
                  <a:lnTo>
                    <a:pt x="1138" y="314"/>
                  </a:lnTo>
                  <a:lnTo>
                    <a:pt x="1130" y="311"/>
                  </a:lnTo>
                  <a:lnTo>
                    <a:pt x="1122" y="308"/>
                  </a:lnTo>
                  <a:lnTo>
                    <a:pt x="1114" y="304"/>
                  </a:lnTo>
                  <a:lnTo>
                    <a:pt x="1107" y="301"/>
                  </a:lnTo>
                  <a:lnTo>
                    <a:pt x="1099" y="297"/>
                  </a:lnTo>
                  <a:lnTo>
                    <a:pt x="1091" y="294"/>
                  </a:lnTo>
                  <a:lnTo>
                    <a:pt x="1083" y="289"/>
                  </a:lnTo>
                  <a:lnTo>
                    <a:pt x="1074" y="287"/>
                  </a:lnTo>
                  <a:lnTo>
                    <a:pt x="1067" y="282"/>
                  </a:lnTo>
                  <a:lnTo>
                    <a:pt x="1059" y="278"/>
                  </a:lnTo>
                  <a:lnTo>
                    <a:pt x="1050" y="274"/>
                  </a:lnTo>
                  <a:lnTo>
                    <a:pt x="1043" y="270"/>
                  </a:lnTo>
                  <a:lnTo>
                    <a:pt x="1035" y="265"/>
                  </a:lnTo>
                  <a:lnTo>
                    <a:pt x="1028" y="262"/>
                  </a:lnTo>
                  <a:lnTo>
                    <a:pt x="1020" y="257"/>
                  </a:lnTo>
                  <a:lnTo>
                    <a:pt x="1012" y="253"/>
                  </a:lnTo>
                  <a:lnTo>
                    <a:pt x="1003" y="248"/>
                  </a:lnTo>
                  <a:lnTo>
                    <a:pt x="995" y="243"/>
                  </a:lnTo>
                  <a:lnTo>
                    <a:pt x="986" y="238"/>
                  </a:lnTo>
                  <a:lnTo>
                    <a:pt x="978" y="234"/>
                  </a:lnTo>
                  <a:lnTo>
                    <a:pt x="969" y="229"/>
                  </a:lnTo>
                  <a:lnTo>
                    <a:pt x="961" y="225"/>
                  </a:lnTo>
                  <a:lnTo>
                    <a:pt x="951" y="221"/>
                  </a:lnTo>
                  <a:lnTo>
                    <a:pt x="943" y="216"/>
                  </a:lnTo>
                  <a:lnTo>
                    <a:pt x="934" y="213"/>
                  </a:lnTo>
                  <a:lnTo>
                    <a:pt x="925" y="209"/>
                  </a:lnTo>
                  <a:lnTo>
                    <a:pt x="916" y="204"/>
                  </a:lnTo>
                  <a:lnTo>
                    <a:pt x="907" y="200"/>
                  </a:lnTo>
                  <a:lnTo>
                    <a:pt x="899" y="195"/>
                  </a:lnTo>
                  <a:lnTo>
                    <a:pt x="890" y="192"/>
                  </a:lnTo>
                  <a:lnTo>
                    <a:pt x="880" y="187"/>
                  </a:lnTo>
                  <a:lnTo>
                    <a:pt x="871" y="184"/>
                  </a:lnTo>
                  <a:lnTo>
                    <a:pt x="861" y="179"/>
                  </a:lnTo>
                  <a:lnTo>
                    <a:pt x="852" y="175"/>
                  </a:lnTo>
                  <a:lnTo>
                    <a:pt x="842" y="171"/>
                  </a:lnTo>
                  <a:lnTo>
                    <a:pt x="833" y="167"/>
                  </a:lnTo>
                  <a:lnTo>
                    <a:pt x="823" y="164"/>
                  </a:lnTo>
                  <a:lnTo>
                    <a:pt x="814" y="161"/>
                  </a:lnTo>
                  <a:lnTo>
                    <a:pt x="804" y="156"/>
                  </a:lnTo>
                  <a:lnTo>
                    <a:pt x="796" y="153"/>
                  </a:lnTo>
                  <a:lnTo>
                    <a:pt x="787" y="150"/>
                  </a:lnTo>
                  <a:lnTo>
                    <a:pt x="777" y="146"/>
                  </a:lnTo>
                  <a:lnTo>
                    <a:pt x="768" y="142"/>
                  </a:lnTo>
                  <a:lnTo>
                    <a:pt x="759" y="140"/>
                  </a:lnTo>
                  <a:lnTo>
                    <a:pt x="749" y="136"/>
                  </a:lnTo>
                  <a:lnTo>
                    <a:pt x="742" y="133"/>
                  </a:lnTo>
                  <a:lnTo>
                    <a:pt x="732" y="131"/>
                  </a:lnTo>
                  <a:lnTo>
                    <a:pt x="722" y="127"/>
                  </a:lnTo>
                  <a:lnTo>
                    <a:pt x="713" y="123"/>
                  </a:lnTo>
                  <a:lnTo>
                    <a:pt x="704" y="122"/>
                  </a:lnTo>
                  <a:lnTo>
                    <a:pt x="695" y="118"/>
                  </a:lnTo>
                  <a:lnTo>
                    <a:pt x="686" y="116"/>
                  </a:lnTo>
                  <a:lnTo>
                    <a:pt x="678" y="113"/>
                  </a:lnTo>
                  <a:lnTo>
                    <a:pt x="669" y="111"/>
                  </a:lnTo>
                  <a:lnTo>
                    <a:pt x="660" y="108"/>
                  </a:lnTo>
                  <a:lnTo>
                    <a:pt x="653" y="106"/>
                  </a:lnTo>
                  <a:lnTo>
                    <a:pt x="644" y="104"/>
                  </a:lnTo>
                  <a:lnTo>
                    <a:pt x="635" y="102"/>
                  </a:lnTo>
                  <a:lnTo>
                    <a:pt x="626" y="99"/>
                  </a:lnTo>
                  <a:lnTo>
                    <a:pt x="617" y="98"/>
                  </a:lnTo>
                  <a:lnTo>
                    <a:pt x="610" y="97"/>
                  </a:lnTo>
                  <a:lnTo>
                    <a:pt x="604" y="96"/>
                  </a:lnTo>
                  <a:lnTo>
                    <a:pt x="595" y="93"/>
                  </a:lnTo>
                  <a:lnTo>
                    <a:pt x="587" y="92"/>
                  </a:lnTo>
                  <a:lnTo>
                    <a:pt x="580" y="91"/>
                  </a:lnTo>
                  <a:lnTo>
                    <a:pt x="572" y="89"/>
                  </a:lnTo>
                  <a:lnTo>
                    <a:pt x="565" y="88"/>
                  </a:lnTo>
                  <a:lnTo>
                    <a:pt x="557" y="87"/>
                  </a:lnTo>
                  <a:lnTo>
                    <a:pt x="551" y="86"/>
                  </a:lnTo>
                  <a:lnTo>
                    <a:pt x="545" y="86"/>
                  </a:lnTo>
                  <a:lnTo>
                    <a:pt x="537" y="86"/>
                  </a:lnTo>
                  <a:lnTo>
                    <a:pt x="531" y="84"/>
                  </a:lnTo>
                  <a:lnTo>
                    <a:pt x="525" y="84"/>
                  </a:lnTo>
                  <a:lnTo>
                    <a:pt x="520" y="84"/>
                  </a:lnTo>
                  <a:lnTo>
                    <a:pt x="513" y="84"/>
                  </a:lnTo>
                  <a:lnTo>
                    <a:pt x="507" y="84"/>
                  </a:lnTo>
                  <a:lnTo>
                    <a:pt x="502" y="84"/>
                  </a:lnTo>
                  <a:lnTo>
                    <a:pt x="497" y="86"/>
                  </a:lnTo>
                  <a:lnTo>
                    <a:pt x="492" y="86"/>
                  </a:lnTo>
                  <a:lnTo>
                    <a:pt x="487" y="86"/>
                  </a:lnTo>
                  <a:lnTo>
                    <a:pt x="481" y="86"/>
                  </a:lnTo>
                  <a:lnTo>
                    <a:pt x="476" y="87"/>
                  </a:lnTo>
                  <a:lnTo>
                    <a:pt x="471" y="87"/>
                  </a:lnTo>
                  <a:lnTo>
                    <a:pt x="466" y="88"/>
                  </a:lnTo>
                  <a:lnTo>
                    <a:pt x="461" y="88"/>
                  </a:lnTo>
                  <a:lnTo>
                    <a:pt x="457" y="89"/>
                  </a:lnTo>
                  <a:lnTo>
                    <a:pt x="450" y="89"/>
                  </a:lnTo>
                  <a:lnTo>
                    <a:pt x="445" y="91"/>
                  </a:lnTo>
                  <a:lnTo>
                    <a:pt x="440" y="92"/>
                  </a:lnTo>
                  <a:lnTo>
                    <a:pt x="437" y="93"/>
                  </a:lnTo>
                  <a:lnTo>
                    <a:pt x="432" y="94"/>
                  </a:lnTo>
                  <a:lnTo>
                    <a:pt x="427" y="96"/>
                  </a:lnTo>
                  <a:lnTo>
                    <a:pt x="423" y="96"/>
                  </a:lnTo>
                  <a:lnTo>
                    <a:pt x="418" y="98"/>
                  </a:lnTo>
                  <a:lnTo>
                    <a:pt x="413" y="98"/>
                  </a:lnTo>
                  <a:lnTo>
                    <a:pt x="408" y="99"/>
                  </a:lnTo>
                  <a:lnTo>
                    <a:pt x="403" y="99"/>
                  </a:lnTo>
                  <a:lnTo>
                    <a:pt x="399" y="101"/>
                  </a:lnTo>
                  <a:lnTo>
                    <a:pt x="395" y="102"/>
                  </a:lnTo>
                  <a:lnTo>
                    <a:pt x="390" y="103"/>
                  </a:lnTo>
                  <a:lnTo>
                    <a:pt x="386" y="104"/>
                  </a:lnTo>
                  <a:lnTo>
                    <a:pt x="381" y="106"/>
                  </a:lnTo>
                  <a:lnTo>
                    <a:pt x="376" y="107"/>
                  </a:lnTo>
                  <a:lnTo>
                    <a:pt x="373" y="108"/>
                  </a:lnTo>
                  <a:lnTo>
                    <a:pt x="369" y="109"/>
                  </a:lnTo>
                  <a:lnTo>
                    <a:pt x="364" y="112"/>
                  </a:lnTo>
                  <a:lnTo>
                    <a:pt x="360" y="113"/>
                  </a:lnTo>
                  <a:lnTo>
                    <a:pt x="356" y="115"/>
                  </a:lnTo>
                  <a:lnTo>
                    <a:pt x="351" y="116"/>
                  </a:lnTo>
                  <a:lnTo>
                    <a:pt x="348" y="118"/>
                  </a:lnTo>
                  <a:lnTo>
                    <a:pt x="344" y="120"/>
                  </a:lnTo>
                  <a:lnTo>
                    <a:pt x="340" y="121"/>
                  </a:lnTo>
                  <a:lnTo>
                    <a:pt x="335" y="122"/>
                  </a:lnTo>
                  <a:lnTo>
                    <a:pt x="331" y="125"/>
                  </a:lnTo>
                  <a:lnTo>
                    <a:pt x="324" y="127"/>
                  </a:lnTo>
                  <a:lnTo>
                    <a:pt x="316" y="132"/>
                  </a:lnTo>
                  <a:lnTo>
                    <a:pt x="312" y="133"/>
                  </a:lnTo>
                  <a:lnTo>
                    <a:pt x="307" y="135"/>
                  </a:lnTo>
                  <a:lnTo>
                    <a:pt x="304" y="137"/>
                  </a:lnTo>
                  <a:lnTo>
                    <a:pt x="301" y="138"/>
                  </a:lnTo>
                  <a:lnTo>
                    <a:pt x="292" y="143"/>
                  </a:lnTo>
                  <a:lnTo>
                    <a:pt x="286" y="147"/>
                  </a:lnTo>
                  <a:lnTo>
                    <a:pt x="280" y="151"/>
                  </a:lnTo>
                  <a:lnTo>
                    <a:pt x="272" y="155"/>
                  </a:lnTo>
                  <a:lnTo>
                    <a:pt x="265" y="160"/>
                  </a:lnTo>
                  <a:lnTo>
                    <a:pt x="258" y="165"/>
                  </a:lnTo>
                  <a:lnTo>
                    <a:pt x="252" y="169"/>
                  </a:lnTo>
                  <a:lnTo>
                    <a:pt x="246" y="172"/>
                  </a:lnTo>
                  <a:lnTo>
                    <a:pt x="240" y="177"/>
                  </a:lnTo>
                  <a:lnTo>
                    <a:pt x="235" y="184"/>
                  </a:lnTo>
                  <a:lnTo>
                    <a:pt x="227" y="187"/>
                  </a:lnTo>
                  <a:lnTo>
                    <a:pt x="220" y="194"/>
                  </a:lnTo>
                  <a:lnTo>
                    <a:pt x="213" y="199"/>
                  </a:lnTo>
                  <a:lnTo>
                    <a:pt x="206" y="205"/>
                  </a:lnTo>
                  <a:lnTo>
                    <a:pt x="202" y="206"/>
                  </a:lnTo>
                  <a:lnTo>
                    <a:pt x="197" y="210"/>
                  </a:lnTo>
                  <a:lnTo>
                    <a:pt x="193" y="213"/>
                  </a:lnTo>
                  <a:lnTo>
                    <a:pt x="189" y="216"/>
                  </a:lnTo>
                  <a:lnTo>
                    <a:pt x="186" y="220"/>
                  </a:lnTo>
                  <a:lnTo>
                    <a:pt x="181" y="223"/>
                  </a:lnTo>
                  <a:lnTo>
                    <a:pt x="177" y="226"/>
                  </a:lnTo>
                  <a:lnTo>
                    <a:pt x="173" y="230"/>
                  </a:lnTo>
                  <a:lnTo>
                    <a:pt x="169" y="233"/>
                  </a:lnTo>
                  <a:lnTo>
                    <a:pt x="164" y="236"/>
                  </a:lnTo>
                  <a:lnTo>
                    <a:pt x="161" y="239"/>
                  </a:lnTo>
                  <a:lnTo>
                    <a:pt x="157" y="243"/>
                  </a:lnTo>
                  <a:lnTo>
                    <a:pt x="152" y="245"/>
                  </a:lnTo>
                  <a:lnTo>
                    <a:pt x="148" y="249"/>
                  </a:lnTo>
                  <a:lnTo>
                    <a:pt x="143" y="253"/>
                  </a:lnTo>
                  <a:lnTo>
                    <a:pt x="139" y="257"/>
                  </a:lnTo>
                  <a:lnTo>
                    <a:pt x="135" y="259"/>
                  </a:lnTo>
                  <a:lnTo>
                    <a:pt x="130" y="263"/>
                  </a:lnTo>
                  <a:lnTo>
                    <a:pt x="127" y="265"/>
                  </a:lnTo>
                  <a:lnTo>
                    <a:pt x="123" y="269"/>
                  </a:lnTo>
                  <a:lnTo>
                    <a:pt x="118" y="272"/>
                  </a:lnTo>
                  <a:lnTo>
                    <a:pt x="114" y="275"/>
                  </a:lnTo>
                  <a:lnTo>
                    <a:pt x="109" y="279"/>
                  </a:lnTo>
                  <a:lnTo>
                    <a:pt x="107" y="283"/>
                  </a:lnTo>
                  <a:lnTo>
                    <a:pt x="102" y="284"/>
                  </a:lnTo>
                  <a:lnTo>
                    <a:pt x="98" y="288"/>
                  </a:lnTo>
                  <a:lnTo>
                    <a:pt x="94" y="291"/>
                  </a:lnTo>
                  <a:lnTo>
                    <a:pt x="90" y="294"/>
                  </a:lnTo>
                  <a:lnTo>
                    <a:pt x="81" y="299"/>
                  </a:lnTo>
                  <a:lnTo>
                    <a:pt x="75" y="306"/>
                  </a:lnTo>
                  <a:lnTo>
                    <a:pt x="68" y="311"/>
                  </a:lnTo>
                  <a:lnTo>
                    <a:pt x="61" y="316"/>
                  </a:lnTo>
                  <a:lnTo>
                    <a:pt x="56" y="319"/>
                  </a:lnTo>
                  <a:lnTo>
                    <a:pt x="51" y="324"/>
                  </a:lnTo>
                  <a:lnTo>
                    <a:pt x="45" y="327"/>
                  </a:lnTo>
                  <a:lnTo>
                    <a:pt x="41" y="331"/>
                  </a:lnTo>
                  <a:lnTo>
                    <a:pt x="36" y="333"/>
                  </a:lnTo>
                  <a:lnTo>
                    <a:pt x="34" y="337"/>
                  </a:lnTo>
                  <a:lnTo>
                    <a:pt x="30" y="341"/>
                  </a:lnTo>
                  <a:lnTo>
                    <a:pt x="29" y="342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43" name="Freeform 89"/>
            <p:cNvSpPr>
              <a:spLocks/>
            </p:cNvSpPr>
            <p:nvPr/>
          </p:nvSpPr>
          <p:spPr bwMode="auto">
            <a:xfrm>
              <a:off x="3203" y="3038"/>
              <a:ext cx="32" cy="22"/>
            </a:xfrm>
            <a:custGeom>
              <a:avLst/>
              <a:gdLst>
                <a:gd name="T0" fmla="*/ 0 w 95"/>
                <a:gd name="T1" fmla="*/ 56 h 68"/>
                <a:gd name="T2" fmla="*/ 31 w 95"/>
                <a:gd name="T3" fmla="*/ 35 h 68"/>
                <a:gd name="T4" fmla="*/ 91 w 95"/>
                <a:gd name="T5" fmla="*/ 0 h 68"/>
                <a:gd name="T6" fmla="*/ 95 w 95"/>
                <a:gd name="T7" fmla="*/ 17 h 68"/>
                <a:gd name="T8" fmla="*/ 0 w 95"/>
                <a:gd name="T9" fmla="*/ 68 h 68"/>
                <a:gd name="T10" fmla="*/ 0 w 95"/>
                <a:gd name="T11" fmla="*/ 56 h 68"/>
                <a:gd name="T12" fmla="*/ 0 w 95"/>
                <a:gd name="T13" fmla="*/ 56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68"/>
                <a:gd name="T23" fmla="*/ 95 w 95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68">
                  <a:moveTo>
                    <a:pt x="0" y="56"/>
                  </a:moveTo>
                  <a:lnTo>
                    <a:pt x="31" y="35"/>
                  </a:lnTo>
                  <a:lnTo>
                    <a:pt x="91" y="0"/>
                  </a:lnTo>
                  <a:lnTo>
                    <a:pt x="95" y="17"/>
                  </a:lnTo>
                  <a:lnTo>
                    <a:pt x="0" y="6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44" name="Freeform 90"/>
            <p:cNvSpPr>
              <a:spLocks/>
            </p:cNvSpPr>
            <p:nvPr/>
          </p:nvSpPr>
          <p:spPr bwMode="auto">
            <a:xfrm>
              <a:off x="3213" y="3055"/>
              <a:ext cx="32" cy="39"/>
            </a:xfrm>
            <a:custGeom>
              <a:avLst/>
              <a:gdLst>
                <a:gd name="T0" fmla="*/ 79 w 95"/>
                <a:gd name="T1" fmla="*/ 0 h 118"/>
                <a:gd name="T2" fmla="*/ 95 w 95"/>
                <a:gd name="T3" fmla="*/ 15 h 118"/>
                <a:gd name="T4" fmla="*/ 7 w 95"/>
                <a:gd name="T5" fmla="*/ 118 h 118"/>
                <a:gd name="T6" fmla="*/ 0 w 95"/>
                <a:gd name="T7" fmla="*/ 113 h 118"/>
                <a:gd name="T8" fmla="*/ 74 w 95"/>
                <a:gd name="T9" fmla="*/ 8 h 118"/>
                <a:gd name="T10" fmla="*/ 79 w 95"/>
                <a:gd name="T11" fmla="*/ 0 h 118"/>
                <a:gd name="T12" fmla="*/ 79 w 95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118"/>
                <a:gd name="T23" fmla="*/ 95 w 95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118">
                  <a:moveTo>
                    <a:pt x="79" y="0"/>
                  </a:moveTo>
                  <a:lnTo>
                    <a:pt x="95" y="15"/>
                  </a:lnTo>
                  <a:lnTo>
                    <a:pt x="7" y="118"/>
                  </a:lnTo>
                  <a:lnTo>
                    <a:pt x="0" y="113"/>
                  </a:lnTo>
                  <a:lnTo>
                    <a:pt x="74" y="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45" name="Freeform 91"/>
            <p:cNvSpPr>
              <a:spLocks/>
            </p:cNvSpPr>
            <p:nvPr/>
          </p:nvSpPr>
          <p:spPr bwMode="auto">
            <a:xfrm>
              <a:off x="3234" y="3066"/>
              <a:ext cx="24" cy="45"/>
            </a:xfrm>
            <a:custGeom>
              <a:avLst/>
              <a:gdLst>
                <a:gd name="T0" fmla="*/ 55 w 74"/>
                <a:gd name="T1" fmla="*/ 0 h 137"/>
                <a:gd name="T2" fmla="*/ 74 w 74"/>
                <a:gd name="T3" fmla="*/ 8 h 137"/>
                <a:gd name="T4" fmla="*/ 6 w 74"/>
                <a:gd name="T5" fmla="*/ 137 h 137"/>
                <a:gd name="T6" fmla="*/ 0 w 74"/>
                <a:gd name="T7" fmla="*/ 130 h 137"/>
                <a:gd name="T8" fmla="*/ 52 w 74"/>
                <a:gd name="T9" fmla="*/ 12 h 137"/>
                <a:gd name="T10" fmla="*/ 55 w 74"/>
                <a:gd name="T11" fmla="*/ 0 h 137"/>
                <a:gd name="T12" fmla="*/ 55 w 74"/>
                <a:gd name="T13" fmla="*/ 0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37"/>
                <a:gd name="T23" fmla="*/ 74 w 74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37">
                  <a:moveTo>
                    <a:pt x="55" y="0"/>
                  </a:moveTo>
                  <a:lnTo>
                    <a:pt x="74" y="8"/>
                  </a:lnTo>
                  <a:lnTo>
                    <a:pt x="6" y="137"/>
                  </a:lnTo>
                  <a:lnTo>
                    <a:pt x="0" y="130"/>
                  </a:lnTo>
                  <a:lnTo>
                    <a:pt x="52" y="1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46" name="Freeform 92"/>
            <p:cNvSpPr>
              <a:spLocks/>
            </p:cNvSpPr>
            <p:nvPr/>
          </p:nvSpPr>
          <p:spPr bwMode="auto">
            <a:xfrm>
              <a:off x="3314" y="3057"/>
              <a:ext cx="30" cy="33"/>
            </a:xfrm>
            <a:custGeom>
              <a:avLst/>
              <a:gdLst>
                <a:gd name="T0" fmla="*/ 20 w 91"/>
                <a:gd name="T1" fmla="*/ 0 h 99"/>
                <a:gd name="T2" fmla="*/ 39 w 91"/>
                <a:gd name="T3" fmla="*/ 21 h 99"/>
                <a:gd name="T4" fmla="*/ 91 w 91"/>
                <a:gd name="T5" fmla="*/ 80 h 99"/>
                <a:gd name="T6" fmla="*/ 86 w 91"/>
                <a:gd name="T7" fmla="*/ 99 h 99"/>
                <a:gd name="T8" fmla="*/ 0 w 91"/>
                <a:gd name="T9" fmla="*/ 14 h 99"/>
                <a:gd name="T10" fmla="*/ 20 w 91"/>
                <a:gd name="T11" fmla="*/ 0 h 99"/>
                <a:gd name="T12" fmla="*/ 20 w 91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"/>
                <a:gd name="T22" fmla="*/ 0 h 99"/>
                <a:gd name="T23" fmla="*/ 91 w 91"/>
                <a:gd name="T24" fmla="*/ 99 h 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" h="99">
                  <a:moveTo>
                    <a:pt x="20" y="0"/>
                  </a:moveTo>
                  <a:lnTo>
                    <a:pt x="39" y="21"/>
                  </a:lnTo>
                  <a:lnTo>
                    <a:pt x="91" y="80"/>
                  </a:lnTo>
                  <a:lnTo>
                    <a:pt x="86" y="99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47" name="Freeform 93"/>
            <p:cNvSpPr>
              <a:spLocks/>
            </p:cNvSpPr>
            <p:nvPr/>
          </p:nvSpPr>
          <p:spPr bwMode="auto">
            <a:xfrm>
              <a:off x="3327" y="3043"/>
              <a:ext cx="23" cy="22"/>
            </a:xfrm>
            <a:custGeom>
              <a:avLst/>
              <a:gdLst>
                <a:gd name="T0" fmla="*/ 9 w 70"/>
                <a:gd name="T1" fmla="*/ 0 h 68"/>
                <a:gd name="T2" fmla="*/ 30 w 70"/>
                <a:gd name="T3" fmla="*/ 18 h 68"/>
                <a:gd name="T4" fmla="*/ 70 w 70"/>
                <a:gd name="T5" fmla="*/ 49 h 68"/>
                <a:gd name="T6" fmla="*/ 70 w 70"/>
                <a:gd name="T7" fmla="*/ 68 h 68"/>
                <a:gd name="T8" fmla="*/ 0 w 70"/>
                <a:gd name="T9" fmla="*/ 19 h 68"/>
                <a:gd name="T10" fmla="*/ 9 w 70"/>
                <a:gd name="T11" fmla="*/ 0 h 68"/>
                <a:gd name="T12" fmla="*/ 9 w 70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68"/>
                <a:gd name="T23" fmla="*/ 70 w 70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68">
                  <a:moveTo>
                    <a:pt x="9" y="0"/>
                  </a:moveTo>
                  <a:lnTo>
                    <a:pt x="30" y="18"/>
                  </a:lnTo>
                  <a:lnTo>
                    <a:pt x="70" y="49"/>
                  </a:lnTo>
                  <a:lnTo>
                    <a:pt x="70" y="68"/>
                  </a:lnTo>
                  <a:lnTo>
                    <a:pt x="0" y="1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48" name="Freeform 94"/>
            <p:cNvSpPr>
              <a:spLocks/>
            </p:cNvSpPr>
            <p:nvPr/>
          </p:nvSpPr>
          <p:spPr bwMode="auto">
            <a:xfrm>
              <a:off x="3282" y="3074"/>
              <a:ext cx="7" cy="47"/>
            </a:xfrm>
            <a:custGeom>
              <a:avLst/>
              <a:gdLst>
                <a:gd name="T0" fmla="*/ 0 w 21"/>
                <a:gd name="T1" fmla="*/ 7 h 141"/>
                <a:gd name="T2" fmla="*/ 20 w 21"/>
                <a:gd name="T3" fmla="*/ 0 h 141"/>
                <a:gd name="T4" fmla="*/ 21 w 21"/>
                <a:gd name="T5" fmla="*/ 135 h 141"/>
                <a:gd name="T6" fmla="*/ 16 w 21"/>
                <a:gd name="T7" fmla="*/ 141 h 141"/>
                <a:gd name="T8" fmla="*/ 4 w 21"/>
                <a:gd name="T9" fmla="*/ 19 h 141"/>
                <a:gd name="T10" fmla="*/ 0 w 21"/>
                <a:gd name="T11" fmla="*/ 7 h 141"/>
                <a:gd name="T12" fmla="*/ 0 w 21"/>
                <a:gd name="T13" fmla="*/ 7 h 1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41"/>
                <a:gd name="T23" fmla="*/ 21 w 21"/>
                <a:gd name="T24" fmla="*/ 141 h 1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41">
                  <a:moveTo>
                    <a:pt x="0" y="7"/>
                  </a:moveTo>
                  <a:lnTo>
                    <a:pt x="20" y="0"/>
                  </a:lnTo>
                  <a:lnTo>
                    <a:pt x="21" y="135"/>
                  </a:lnTo>
                  <a:lnTo>
                    <a:pt x="16" y="141"/>
                  </a:lnTo>
                  <a:lnTo>
                    <a:pt x="4" y="1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49" name="Freeform 95"/>
            <p:cNvSpPr>
              <a:spLocks/>
            </p:cNvSpPr>
            <p:nvPr/>
          </p:nvSpPr>
          <p:spPr bwMode="auto">
            <a:xfrm>
              <a:off x="3225" y="3002"/>
              <a:ext cx="100" cy="66"/>
            </a:xfrm>
            <a:custGeom>
              <a:avLst/>
              <a:gdLst>
                <a:gd name="T0" fmla="*/ 14 w 299"/>
                <a:gd name="T1" fmla="*/ 9 h 199"/>
                <a:gd name="T2" fmla="*/ 26 w 299"/>
                <a:gd name="T3" fmla="*/ 7 h 199"/>
                <a:gd name="T4" fmla="*/ 40 w 299"/>
                <a:gd name="T5" fmla="*/ 5 h 199"/>
                <a:gd name="T6" fmla="*/ 54 w 299"/>
                <a:gd name="T7" fmla="*/ 3 h 199"/>
                <a:gd name="T8" fmla="*/ 70 w 299"/>
                <a:gd name="T9" fmla="*/ 2 h 199"/>
                <a:gd name="T10" fmla="*/ 87 w 299"/>
                <a:gd name="T11" fmla="*/ 0 h 199"/>
                <a:gd name="T12" fmla="*/ 104 w 299"/>
                <a:gd name="T13" fmla="*/ 0 h 199"/>
                <a:gd name="T14" fmla="*/ 119 w 299"/>
                <a:gd name="T15" fmla="*/ 0 h 199"/>
                <a:gd name="T16" fmla="*/ 136 w 299"/>
                <a:gd name="T17" fmla="*/ 3 h 199"/>
                <a:gd name="T18" fmla="*/ 131 w 299"/>
                <a:gd name="T19" fmla="*/ 83 h 199"/>
                <a:gd name="T20" fmla="*/ 196 w 299"/>
                <a:gd name="T21" fmla="*/ 15 h 199"/>
                <a:gd name="T22" fmla="*/ 208 w 299"/>
                <a:gd name="T23" fmla="*/ 17 h 199"/>
                <a:gd name="T24" fmla="*/ 222 w 299"/>
                <a:gd name="T25" fmla="*/ 20 h 199"/>
                <a:gd name="T26" fmla="*/ 235 w 299"/>
                <a:gd name="T27" fmla="*/ 23 h 199"/>
                <a:gd name="T28" fmla="*/ 247 w 299"/>
                <a:gd name="T29" fmla="*/ 27 h 199"/>
                <a:gd name="T30" fmla="*/ 261 w 299"/>
                <a:gd name="T31" fmla="*/ 32 h 199"/>
                <a:gd name="T32" fmla="*/ 274 w 299"/>
                <a:gd name="T33" fmla="*/ 37 h 199"/>
                <a:gd name="T34" fmla="*/ 286 w 299"/>
                <a:gd name="T35" fmla="*/ 44 h 199"/>
                <a:gd name="T36" fmla="*/ 299 w 299"/>
                <a:gd name="T37" fmla="*/ 52 h 199"/>
                <a:gd name="T38" fmla="*/ 293 w 299"/>
                <a:gd name="T39" fmla="*/ 63 h 199"/>
                <a:gd name="T40" fmla="*/ 286 w 299"/>
                <a:gd name="T41" fmla="*/ 80 h 199"/>
                <a:gd name="T42" fmla="*/ 275 w 299"/>
                <a:gd name="T43" fmla="*/ 98 h 199"/>
                <a:gd name="T44" fmla="*/ 261 w 299"/>
                <a:gd name="T45" fmla="*/ 121 h 199"/>
                <a:gd name="T46" fmla="*/ 254 w 299"/>
                <a:gd name="T47" fmla="*/ 134 h 199"/>
                <a:gd name="T48" fmla="*/ 237 w 299"/>
                <a:gd name="T49" fmla="*/ 151 h 199"/>
                <a:gd name="T50" fmla="*/ 220 w 299"/>
                <a:gd name="T51" fmla="*/ 169 h 199"/>
                <a:gd name="T52" fmla="*/ 206 w 299"/>
                <a:gd name="T53" fmla="*/ 178 h 199"/>
                <a:gd name="T54" fmla="*/ 193 w 299"/>
                <a:gd name="T55" fmla="*/ 185 h 199"/>
                <a:gd name="T56" fmla="*/ 180 w 299"/>
                <a:gd name="T57" fmla="*/ 191 h 199"/>
                <a:gd name="T58" fmla="*/ 164 w 299"/>
                <a:gd name="T59" fmla="*/ 195 h 199"/>
                <a:gd name="T60" fmla="*/ 148 w 299"/>
                <a:gd name="T61" fmla="*/ 199 h 199"/>
                <a:gd name="T62" fmla="*/ 131 w 299"/>
                <a:gd name="T63" fmla="*/ 199 h 199"/>
                <a:gd name="T64" fmla="*/ 113 w 299"/>
                <a:gd name="T65" fmla="*/ 196 h 199"/>
                <a:gd name="T66" fmla="*/ 93 w 299"/>
                <a:gd name="T67" fmla="*/ 191 h 199"/>
                <a:gd name="T68" fmla="*/ 75 w 299"/>
                <a:gd name="T69" fmla="*/ 185 h 199"/>
                <a:gd name="T70" fmla="*/ 60 w 299"/>
                <a:gd name="T71" fmla="*/ 178 h 199"/>
                <a:gd name="T72" fmla="*/ 47 w 299"/>
                <a:gd name="T73" fmla="*/ 169 h 199"/>
                <a:gd name="T74" fmla="*/ 31 w 299"/>
                <a:gd name="T75" fmla="*/ 156 h 199"/>
                <a:gd name="T76" fmla="*/ 20 w 299"/>
                <a:gd name="T77" fmla="*/ 141 h 199"/>
                <a:gd name="T78" fmla="*/ 11 w 299"/>
                <a:gd name="T79" fmla="*/ 126 h 199"/>
                <a:gd name="T80" fmla="*/ 6 w 299"/>
                <a:gd name="T81" fmla="*/ 111 h 199"/>
                <a:gd name="T82" fmla="*/ 3 w 299"/>
                <a:gd name="T83" fmla="*/ 96 h 199"/>
                <a:gd name="T84" fmla="*/ 1 w 299"/>
                <a:gd name="T85" fmla="*/ 80 h 199"/>
                <a:gd name="T86" fmla="*/ 0 w 299"/>
                <a:gd name="T87" fmla="*/ 64 h 199"/>
                <a:gd name="T88" fmla="*/ 1 w 299"/>
                <a:gd name="T89" fmla="*/ 44 h 199"/>
                <a:gd name="T90" fmla="*/ 4 w 299"/>
                <a:gd name="T91" fmla="*/ 28 h 199"/>
                <a:gd name="T92" fmla="*/ 8 w 299"/>
                <a:gd name="T93" fmla="*/ 17 h 199"/>
                <a:gd name="T94" fmla="*/ 10 w 299"/>
                <a:gd name="T95" fmla="*/ 10 h 19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99"/>
                <a:gd name="T145" fmla="*/ 0 h 199"/>
                <a:gd name="T146" fmla="*/ 299 w 299"/>
                <a:gd name="T147" fmla="*/ 199 h 19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99" h="199">
                  <a:moveTo>
                    <a:pt x="10" y="10"/>
                  </a:moveTo>
                  <a:lnTo>
                    <a:pt x="11" y="9"/>
                  </a:lnTo>
                  <a:lnTo>
                    <a:pt x="14" y="9"/>
                  </a:lnTo>
                  <a:lnTo>
                    <a:pt x="18" y="8"/>
                  </a:lnTo>
                  <a:lnTo>
                    <a:pt x="24" y="8"/>
                  </a:lnTo>
                  <a:lnTo>
                    <a:pt x="26" y="7"/>
                  </a:lnTo>
                  <a:lnTo>
                    <a:pt x="31" y="7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4" y="4"/>
                  </a:lnTo>
                  <a:lnTo>
                    <a:pt x="49" y="4"/>
                  </a:lnTo>
                  <a:lnTo>
                    <a:pt x="54" y="3"/>
                  </a:lnTo>
                  <a:lnTo>
                    <a:pt x="60" y="3"/>
                  </a:lnTo>
                  <a:lnTo>
                    <a:pt x="65" y="3"/>
                  </a:lnTo>
                  <a:lnTo>
                    <a:pt x="70" y="2"/>
                  </a:lnTo>
                  <a:lnTo>
                    <a:pt x="75" y="2"/>
                  </a:lnTo>
                  <a:lnTo>
                    <a:pt x="82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14" y="0"/>
                  </a:lnTo>
                  <a:lnTo>
                    <a:pt x="119" y="0"/>
                  </a:lnTo>
                  <a:lnTo>
                    <a:pt x="126" y="2"/>
                  </a:lnTo>
                  <a:lnTo>
                    <a:pt x="131" y="2"/>
                  </a:lnTo>
                  <a:lnTo>
                    <a:pt x="136" y="3"/>
                  </a:lnTo>
                  <a:lnTo>
                    <a:pt x="139" y="3"/>
                  </a:lnTo>
                  <a:lnTo>
                    <a:pt x="144" y="5"/>
                  </a:lnTo>
                  <a:lnTo>
                    <a:pt x="131" y="83"/>
                  </a:lnTo>
                  <a:lnTo>
                    <a:pt x="173" y="91"/>
                  </a:lnTo>
                  <a:lnTo>
                    <a:pt x="192" y="15"/>
                  </a:lnTo>
                  <a:lnTo>
                    <a:pt x="196" y="15"/>
                  </a:lnTo>
                  <a:lnTo>
                    <a:pt x="198" y="15"/>
                  </a:lnTo>
                  <a:lnTo>
                    <a:pt x="203" y="17"/>
                  </a:lnTo>
                  <a:lnTo>
                    <a:pt x="208" y="17"/>
                  </a:lnTo>
                  <a:lnTo>
                    <a:pt x="215" y="18"/>
                  </a:lnTo>
                  <a:lnTo>
                    <a:pt x="218" y="19"/>
                  </a:lnTo>
                  <a:lnTo>
                    <a:pt x="222" y="20"/>
                  </a:lnTo>
                  <a:lnTo>
                    <a:pt x="227" y="20"/>
                  </a:lnTo>
                  <a:lnTo>
                    <a:pt x="231" y="23"/>
                  </a:lnTo>
                  <a:lnTo>
                    <a:pt x="235" y="23"/>
                  </a:lnTo>
                  <a:lnTo>
                    <a:pt x="239" y="24"/>
                  </a:lnTo>
                  <a:lnTo>
                    <a:pt x="244" y="26"/>
                  </a:lnTo>
                  <a:lnTo>
                    <a:pt x="247" y="27"/>
                  </a:lnTo>
                  <a:lnTo>
                    <a:pt x="252" y="28"/>
                  </a:lnTo>
                  <a:lnTo>
                    <a:pt x="257" y="29"/>
                  </a:lnTo>
                  <a:lnTo>
                    <a:pt x="261" y="32"/>
                  </a:lnTo>
                  <a:lnTo>
                    <a:pt x="266" y="34"/>
                  </a:lnTo>
                  <a:lnTo>
                    <a:pt x="270" y="36"/>
                  </a:lnTo>
                  <a:lnTo>
                    <a:pt x="274" y="37"/>
                  </a:lnTo>
                  <a:lnTo>
                    <a:pt x="277" y="39"/>
                  </a:lnTo>
                  <a:lnTo>
                    <a:pt x="282" y="42"/>
                  </a:lnTo>
                  <a:lnTo>
                    <a:pt x="286" y="44"/>
                  </a:lnTo>
                  <a:lnTo>
                    <a:pt x="290" y="46"/>
                  </a:lnTo>
                  <a:lnTo>
                    <a:pt x="294" y="48"/>
                  </a:lnTo>
                  <a:lnTo>
                    <a:pt x="299" y="52"/>
                  </a:lnTo>
                  <a:lnTo>
                    <a:pt x="298" y="53"/>
                  </a:lnTo>
                  <a:lnTo>
                    <a:pt x="295" y="59"/>
                  </a:lnTo>
                  <a:lnTo>
                    <a:pt x="293" y="63"/>
                  </a:lnTo>
                  <a:lnTo>
                    <a:pt x="291" y="68"/>
                  </a:lnTo>
                  <a:lnTo>
                    <a:pt x="289" y="73"/>
                  </a:lnTo>
                  <a:lnTo>
                    <a:pt x="286" y="80"/>
                  </a:lnTo>
                  <a:lnTo>
                    <a:pt x="282" y="85"/>
                  </a:lnTo>
                  <a:lnTo>
                    <a:pt x="280" y="91"/>
                  </a:lnTo>
                  <a:lnTo>
                    <a:pt x="275" y="98"/>
                  </a:lnTo>
                  <a:lnTo>
                    <a:pt x="271" y="106"/>
                  </a:lnTo>
                  <a:lnTo>
                    <a:pt x="266" y="114"/>
                  </a:lnTo>
                  <a:lnTo>
                    <a:pt x="261" y="121"/>
                  </a:lnTo>
                  <a:lnTo>
                    <a:pt x="259" y="125"/>
                  </a:lnTo>
                  <a:lnTo>
                    <a:pt x="256" y="129"/>
                  </a:lnTo>
                  <a:lnTo>
                    <a:pt x="254" y="134"/>
                  </a:lnTo>
                  <a:lnTo>
                    <a:pt x="251" y="137"/>
                  </a:lnTo>
                  <a:lnTo>
                    <a:pt x="244" y="145"/>
                  </a:lnTo>
                  <a:lnTo>
                    <a:pt x="237" y="151"/>
                  </a:lnTo>
                  <a:lnTo>
                    <a:pt x="231" y="159"/>
                  </a:lnTo>
                  <a:lnTo>
                    <a:pt x="223" y="166"/>
                  </a:lnTo>
                  <a:lnTo>
                    <a:pt x="220" y="169"/>
                  </a:lnTo>
                  <a:lnTo>
                    <a:pt x="215" y="171"/>
                  </a:lnTo>
                  <a:lnTo>
                    <a:pt x="211" y="174"/>
                  </a:lnTo>
                  <a:lnTo>
                    <a:pt x="206" y="178"/>
                  </a:lnTo>
                  <a:lnTo>
                    <a:pt x="202" y="180"/>
                  </a:lnTo>
                  <a:lnTo>
                    <a:pt x="198" y="183"/>
                  </a:lnTo>
                  <a:lnTo>
                    <a:pt x="193" y="185"/>
                  </a:lnTo>
                  <a:lnTo>
                    <a:pt x="190" y="189"/>
                  </a:lnTo>
                  <a:lnTo>
                    <a:pt x="185" y="190"/>
                  </a:lnTo>
                  <a:lnTo>
                    <a:pt x="180" y="191"/>
                  </a:lnTo>
                  <a:lnTo>
                    <a:pt x="175" y="194"/>
                  </a:lnTo>
                  <a:lnTo>
                    <a:pt x="170" y="195"/>
                  </a:lnTo>
                  <a:lnTo>
                    <a:pt x="164" y="195"/>
                  </a:lnTo>
                  <a:lnTo>
                    <a:pt x="159" y="196"/>
                  </a:lnTo>
                  <a:lnTo>
                    <a:pt x="153" y="198"/>
                  </a:lnTo>
                  <a:lnTo>
                    <a:pt x="148" y="199"/>
                  </a:lnTo>
                  <a:lnTo>
                    <a:pt x="142" y="199"/>
                  </a:lnTo>
                  <a:lnTo>
                    <a:pt x="137" y="199"/>
                  </a:lnTo>
                  <a:lnTo>
                    <a:pt x="131" y="199"/>
                  </a:lnTo>
                  <a:lnTo>
                    <a:pt x="126" y="199"/>
                  </a:lnTo>
                  <a:lnTo>
                    <a:pt x="119" y="198"/>
                  </a:lnTo>
                  <a:lnTo>
                    <a:pt x="113" y="196"/>
                  </a:lnTo>
                  <a:lnTo>
                    <a:pt x="107" y="195"/>
                  </a:lnTo>
                  <a:lnTo>
                    <a:pt x="100" y="195"/>
                  </a:lnTo>
                  <a:lnTo>
                    <a:pt x="93" y="191"/>
                  </a:lnTo>
                  <a:lnTo>
                    <a:pt x="87" y="190"/>
                  </a:lnTo>
                  <a:lnTo>
                    <a:pt x="82" y="188"/>
                  </a:lnTo>
                  <a:lnTo>
                    <a:pt x="75" y="185"/>
                  </a:lnTo>
                  <a:lnTo>
                    <a:pt x="70" y="183"/>
                  </a:lnTo>
                  <a:lnTo>
                    <a:pt x="65" y="180"/>
                  </a:lnTo>
                  <a:lnTo>
                    <a:pt x="60" y="178"/>
                  </a:lnTo>
                  <a:lnTo>
                    <a:pt x="57" y="175"/>
                  </a:lnTo>
                  <a:lnTo>
                    <a:pt x="52" y="171"/>
                  </a:lnTo>
                  <a:lnTo>
                    <a:pt x="47" y="169"/>
                  </a:lnTo>
                  <a:lnTo>
                    <a:pt x="43" y="166"/>
                  </a:lnTo>
                  <a:lnTo>
                    <a:pt x="39" y="163"/>
                  </a:lnTo>
                  <a:lnTo>
                    <a:pt x="31" y="156"/>
                  </a:lnTo>
                  <a:lnTo>
                    <a:pt x="26" y="150"/>
                  </a:lnTo>
                  <a:lnTo>
                    <a:pt x="23" y="145"/>
                  </a:lnTo>
                  <a:lnTo>
                    <a:pt x="20" y="141"/>
                  </a:lnTo>
                  <a:lnTo>
                    <a:pt x="18" y="137"/>
                  </a:lnTo>
                  <a:lnTo>
                    <a:pt x="15" y="134"/>
                  </a:lnTo>
                  <a:lnTo>
                    <a:pt x="11" y="126"/>
                  </a:lnTo>
                  <a:lnTo>
                    <a:pt x="9" y="119"/>
                  </a:lnTo>
                  <a:lnTo>
                    <a:pt x="8" y="115"/>
                  </a:lnTo>
                  <a:lnTo>
                    <a:pt x="6" y="111"/>
                  </a:lnTo>
                  <a:lnTo>
                    <a:pt x="4" y="107"/>
                  </a:lnTo>
                  <a:lnTo>
                    <a:pt x="4" y="103"/>
                  </a:lnTo>
                  <a:lnTo>
                    <a:pt x="3" y="96"/>
                  </a:lnTo>
                  <a:lnTo>
                    <a:pt x="3" y="88"/>
                  </a:lnTo>
                  <a:lnTo>
                    <a:pt x="1" y="85"/>
                  </a:lnTo>
                  <a:lnTo>
                    <a:pt x="1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1" y="51"/>
                  </a:lnTo>
                  <a:lnTo>
                    <a:pt x="1" y="44"/>
                  </a:lnTo>
                  <a:lnTo>
                    <a:pt x="3" y="38"/>
                  </a:lnTo>
                  <a:lnTo>
                    <a:pt x="4" y="33"/>
                  </a:lnTo>
                  <a:lnTo>
                    <a:pt x="4" y="28"/>
                  </a:lnTo>
                  <a:lnTo>
                    <a:pt x="6" y="23"/>
                  </a:lnTo>
                  <a:lnTo>
                    <a:pt x="6" y="19"/>
                  </a:lnTo>
                  <a:lnTo>
                    <a:pt x="8" y="17"/>
                  </a:lnTo>
                  <a:lnTo>
                    <a:pt x="9" y="12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4D665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50" name="Freeform 96"/>
            <p:cNvSpPr>
              <a:spLocks/>
            </p:cNvSpPr>
            <p:nvPr/>
          </p:nvSpPr>
          <p:spPr bwMode="auto">
            <a:xfrm>
              <a:off x="3060" y="3097"/>
              <a:ext cx="57" cy="35"/>
            </a:xfrm>
            <a:custGeom>
              <a:avLst/>
              <a:gdLst>
                <a:gd name="T0" fmla="*/ 157 w 172"/>
                <a:gd name="T1" fmla="*/ 0 h 105"/>
                <a:gd name="T2" fmla="*/ 172 w 172"/>
                <a:gd name="T3" fmla="*/ 64 h 105"/>
                <a:gd name="T4" fmla="*/ 170 w 172"/>
                <a:gd name="T5" fmla="*/ 64 h 105"/>
                <a:gd name="T6" fmla="*/ 166 w 172"/>
                <a:gd name="T7" fmla="*/ 65 h 105"/>
                <a:gd name="T8" fmla="*/ 162 w 172"/>
                <a:gd name="T9" fmla="*/ 66 h 105"/>
                <a:gd name="T10" fmla="*/ 160 w 172"/>
                <a:gd name="T11" fmla="*/ 68 h 105"/>
                <a:gd name="T12" fmla="*/ 156 w 172"/>
                <a:gd name="T13" fmla="*/ 70 h 105"/>
                <a:gd name="T14" fmla="*/ 152 w 172"/>
                <a:gd name="T15" fmla="*/ 71 h 105"/>
                <a:gd name="T16" fmla="*/ 146 w 172"/>
                <a:gd name="T17" fmla="*/ 74 h 105"/>
                <a:gd name="T18" fmla="*/ 141 w 172"/>
                <a:gd name="T19" fmla="*/ 75 h 105"/>
                <a:gd name="T20" fmla="*/ 136 w 172"/>
                <a:gd name="T21" fmla="*/ 78 h 105"/>
                <a:gd name="T22" fmla="*/ 130 w 172"/>
                <a:gd name="T23" fmla="*/ 80 h 105"/>
                <a:gd name="T24" fmla="*/ 123 w 172"/>
                <a:gd name="T25" fmla="*/ 81 h 105"/>
                <a:gd name="T26" fmla="*/ 116 w 172"/>
                <a:gd name="T27" fmla="*/ 84 h 105"/>
                <a:gd name="T28" fmla="*/ 109 w 172"/>
                <a:gd name="T29" fmla="*/ 86 h 105"/>
                <a:gd name="T30" fmla="*/ 103 w 172"/>
                <a:gd name="T31" fmla="*/ 89 h 105"/>
                <a:gd name="T32" fmla="*/ 96 w 172"/>
                <a:gd name="T33" fmla="*/ 90 h 105"/>
                <a:gd name="T34" fmla="*/ 89 w 172"/>
                <a:gd name="T35" fmla="*/ 93 h 105"/>
                <a:gd name="T36" fmla="*/ 82 w 172"/>
                <a:gd name="T37" fmla="*/ 94 h 105"/>
                <a:gd name="T38" fmla="*/ 76 w 172"/>
                <a:gd name="T39" fmla="*/ 97 h 105"/>
                <a:gd name="T40" fmla="*/ 68 w 172"/>
                <a:gd name="T41" fmla="*/ 98 h 105"/>
                <a:gd name="T42" fmla="*/ 62 w 172"/>
                <a:gd name="T43" fmla="*/ 100 h 105"/>
                <a:gd name="T44" fmla="*/ 56 w 172"/>
                <a:gd name="T45" fmla="*/ 102 h 105"/>
                <a:gd name="T46" fmla="*/ 49 w 172"/>
                <a:gd name="T47" fmla="*/ 103 h 105"/>
                <a:gd name="T48" fmla="*/ 43 w 172"/>
                <a:gd name="T49" fmla="*/ 104 h 105"/>
                <a:gd name="T50" fmla="*/ 37 w 172"/>
                <a:gd name="T51" fmla="*/ 104 h 105"/>
                <a:gd name="T52" fmla="*/ 30 w 172"/>
                <a:gd name="T53" fmla="*/ 105 h 105"/>
                <a:gd name="T54" fmla="*/ 25 w 172"/>
                <a:gd name="T55" fmla="*/ 105 h 105"/>
                <a:gd name="T56" fmla="*/ 20 w 172"/>
                <a:gd name="T57" fmla="*/ 105 h 105"/>
                <a:gd name="T58" fmla="*/ 17 w 172"/>
                <a:gd name="T59" fmla="*/ 105 h 105"/>
                <a:gd name="T60" fmla="*/ 12 w 172"/>
                <a:gd name="T61" fmla="*/ 104 h 105"/>
                <a:gd name="T62" fmla="*/ 9 w 172"/>
                <a:gd name="T63" fmla="*/ 104 h 105"/>
                <a:gd name="T64" fmla="*/ 3 w 172"/>
                <a:gd name="T65" fmla="*/ 99 h 105"/>
                <a:gd name="T66" fmla="*/ 0 w 172"/>
                <a:gd name="T67" fmla="*/ 97 h 105"/>
                <a:gd name="T68" fmla="*/ 0 w 172"/>
                <a:gd name="T69" fmla="*/ 90 h 105"/>
                <a:gd name="T70" fmla="*/ 3 w 172"/>
                <a:gd name="T71" fmla="*/ 85 h 105"/>
                <a:gd name="T72" fmla="*/ 7 w 172"/>
                <a:gd name="T73" fmla="*/ 79 h 105"/>
                <a:gd name="T74" fmla="*/ 13 w 172"/>
                <a:gd name="T75" fmla="*/ 73 h 105"/>
                <a:gd name="T76" fmla="*/ 19 w 172"/>
                <a:gd name="T77" fmla="*/ 66 h 105"/>
                <a:gd name="T78" fmla="*/ 27 w 172"/>
                <a:gd name="T79" fmla="*/ 60 h 105"/>
                <a:gd name="T80" fmla="*/ 34 w 172"/>
                <a:gd name="T81" fmla="*/ 54 h 105"/>
                <a:gd name="T82" fmla="*/ 42 w 172"/>
                <a:gd name="T83" fmla="*/ 47 h 105"/>
                <a:gd name="T84" fmla="*/ 45 w 172"/>
                <a:gd name="T85" fmla="*/ 45 h 105"/>
                <a:gd name="T86" fmla="*/ 49 w 172"/>
                <a:gd name="T87" fmla="*/ 42 h 105"/>
                <a:gd name="T88" fmla="*/ 53 w 172"/>
                <a:gd name="T89" fmla="*/ 40 h 105"/>
                <a:gd name="T90" fmla="*/ 57 w 172"/>
                <a:gd name="T91" fmla="*/ 37 h 105"/>
                <a:gd name="T92" fmla="*/ 63 w 172"/>
                <a:gd name="T93" fmla="*/ 32 h 105"/>
                <a:gd name="T94" fmla="*/ 68 w 172"/>
                <a:gd name="T95" fmla="*/ 30 h 105"/>
                <a:gd name="T96" fmla="*/ 71 w 172"/>
                <a:gd name="T97" fmla="*/ 27 h 105"/>
                <a:gd name="T98" fmla="*/ 73 w 172"/>
                <a:gd name="T99" fmla="*/ 27 h 105"/>
                <a:gd name="T100" fmla="*/ 118 w 172"/>
                <a:gd name="T101" fmla="*/ 7 h 105"/>
                <a:gd name="T102" fmla="*/ 157 w 172"/>
                <a:gd name="T103" fmla="*/ 0 h 105"/>
                <a:gd name="T104" fmla="*/ 157 w 172"/>
                <a:gd name="T105" fmla="*/ 0 h 10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2"/>
                <a:gd name="T160" fmla="*/ 0 h 105"/>
                <a:gd name="T161" fmla="*/ 172 w 172"/>
                <a:gd name="T162" fmla="*/ 105 h 10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2" h="105">
                  <a:moveTo>
                    <a:pt x="157" y="0"/>
                  </a:moveTo>
                  <a:lnTo>
                    <a:pt x="172" y="64"/>
                  </a:lnTo>
                  <a:lnTo>
                    <a:pt x="170" y="64"/>
                  </a:lnTo>
                  <a:lnTo>
                    <a:pt x="166" y="65"/>
                  </a:lnTo>
                  <a:lnTo>
                    <a:pt x="162" y="66"/>
                  </a:lnTo>
                  <a:lnTo>
                    <a:pt x="160" y="68"/>
                  </a:lnTo>
                  <a:lnTo>
                    <a:pt x="156" y="70"/>
                  </a:lnTo>
                  <a:lnTo>
                    <a:pt x="152" y="71"/>
                  </a:lnTo>
                  <a:lnTo>
                    <a:pt x="146" y="74"/>
                  </a:lnTo>
                  <a:lnTo>
                    <a:pt x="141" y="75"/>
                  </a:lnTo>
                  <a:lnTo>
                    <a:pt x="136" y="78"/>
                  </a:lnTo>
                  <a:lnTo>
                    <a:pt x="130" y="80"/>
                  </a:lnTo>
                  <a:lnTo>
                    <a:pt x="123" y="81"/>
                  </a:lnTo>
                  <a:lnTo>
                    <a:pt x="116" y="84"/>
                  </a:lnTo>
                  <a:lnTo>
                    <a:pt x="109" y="86"/>
                  </a:lnTo>
                  <a:lnTo>
                    <a:pt x="103" y="89"/>
                  </a:lnTo>
                  <a:lnTo>
                    <a:pt x="96" y="90"/>
                  </a:lnTo>
                  <a:lnTo>
                    <a:pt x="89" y="93"/>
                  </a:lnTo>
                  <a:lnTo>
                    <a:pt x="82" y="94"/>
                  </a:lnTo>
                  <a:lnTo>
                    <a:pt x="76" y="97"/>
                  </a:lnTo>
                  <a:lnTo>
                    <a:pt x="68" y="98"/>
                  </a:lnTo>
                  <a:lnTo>
                    <a:pt x="62" y="100"/>
                  </a:lnTo>
                  <a:lnTo>
                    <a:pt x="56" y="102"/>
                  </a:lnTo>
                  <a:lnTo>
                    <a:pt x="49" y="103"/>
                  </a:lnTo>
                  <a:lnTo>
                    <a:pt x="43" y="104"/>
                  </a:lnTo>
                  <a:lnTo>
                    <a:pt x="37" y="104"/>
                  </a:lnTo>
                  <a:lnTo>
                    <a:pt x="30" y="105"/>
                  </a:lnTo>
                  <a:lnTo>
                    <a:pt x="25" y="105"/>
                  </a:lnTo>
                  <a:lnTo>
                    <a:pt x="20" y="105"/>
                  </a:lnTo>
                  <a:lnTo>
                    <a:pt x="17" y="105"/>
                  </a:lnTo>
                  <a:lnTo>
                    <a:pt x="12" y="104"/>
                  </a:lnTo>
                  <a:lnTo>
                    <a:pt x="9" y="104"/>
                  </a:lnTo>
                  <a:lnTo>
                    <a:pt x="3" y="99"/>
                  </a:lnTo>
                  <a:lnTo>
                    <a:pt x="0" y="97"/>
                  </a:lnTo>
                  <a:lnTo>
                    <a:pt x="0" y="90"/>
                  </a:lnTo>
                  <a:lnTo>
                    <a:pt x="3" y="85"/>
                  </a:lnTo>
                  <a:lnTo>
                    <a:pt x="7" y="79"/>
                  </a:lnTo>
                  <a:lnTo>
                    <a:pt x="13" y="73"/>
                  </a:lnTo>
                  <a:lnTo>
                    <a:pt x="19" y="66"/>
                  </a:lnTo>
                  <a:lnTo>
                    <a:pt x="27" y="60"/>
                  </a:lnTo>
                  <a:lnTo>
                    <a:pt x="34" y="54"/>
                  </a:lnTo>
                  <a:lnTo>
                    <a:pt x="42" y="47"/>
                  </a:lnTo>
                  <a:lnTo>
                    <a:pt x="45" y="45"/>
                  </a:lnTo>
                  <a:lnTo>
                    <a:pt x="49" y="42"/>
                  </a:lnTo>
                  <a:lnTo>
                    <a:pt x="53" y="40"/>
                  </a:lnTo>
                  <a:lnTo>
                    <a:pt x="57" y="37"/>
                  </a:lnTo>
                  <a:lnTo>
                    <a:pt x="63" y="32"/>
                  </a:lnTo>
                  <a:lnTo>
                    <a:pt x="68" y="30"/>
                  </a:lnTo>
                  <a:lnTo>
                    <a:pt x="71" y="27"/>
                  </a:lnTo>
                  <a:lnTo>
                    <a:pt x="73" y="27"/>
                  </a:lnTo>
                  <a:lnTo>
                    <a:pt x="118" y="7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693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51" name="Freeform 97"/>
            <p:cNvSpPr>
              <a:spLocks/>
            </p:cNvSpPr>
            <p:nvPr/>
          </p:nvSpPr>
          <p:spPr bwMode="auto">
            <a:xfrm>
              <a:off x="3501" y="3136"/>
              <a:ext cx="60" cy="30"/>
            </a:xfrm>
            <a:custGeom>
              <a:avLst/>
              <a:gdLst>
                <a:gd name="T0" fmla="*/ 0 w 180"/>
                <a:gd name="T1" fmla="*/ 77 h 91"/>
                <a:gd name="T2" fmla="*/ 59 w 180"/>
                <a:gd name="T3" fmla="*/ 47 h 91"/>
                <a:gd name="T4" fmla="*/ 143 w 180"/>
                <a:gd name="T5" fmla="*/ 0 h 91"/>
                <a:gd name="T6" fmla="*/ 180 w 180"/>
                <a:gd name="T7" fmla="*/ 26 h 91"/>
                <a:gd name="T8" fmla="*/ 58 w 180"/>
                <a:gd name="T9" fmla="*/ 91 h 91"/>
                <a:gd name="T10" fmla="*/ 0 w 180"/>
                <a:gd name="T11" fmla="*/ 77 h 91"/>
                <a:gd name="T12" fmla="*/ 0 w 180"/>
                <a:gd name="T13" fmla="*/ 77 h 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1"/>
                <a:gd name="T23" fmla="*/ 180 w 180"/>
                <a:gd name="T24" fmla="*/ 91 h 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1">
                  <a:moveTo>
                    <a:pt x="0" y="77"/>
                  </a:moveTo>
                  <a:lnTo>
                    <a:pt x="59" y="47"/>
                  </a:lnTo>
                  <a:lnTo>
                    <a:pt x="143" y="0"/>
                  </a:lnTo>
                  <a:lnTo>
                    <a:pt x="180" y="26"/>
                  </a:lnTo>
                  <a:lnTo>
                    <a:pt x="58" y="91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79" name="Isosceles Triangle 78"/>
          <p:cNvSpPr/>
          <p:nvPr/>
        </p:nvSpPr>
        <p:spPr bwMode="auto">
          <a:xfrm rot="15110203">
            <a:off x="7075488" y="3422650"/>
            <a:ext cx="1136650" cy="479425"/>
          </a:xfrm>
          <a:prstGeom prst="triangle">
            <a:avLst>
              <a:gd name="adj" fmla="val 28735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620000" y="2982913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391400" y="3881438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924800" y="4038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80" name="Trapezoid 79"/>
          <p:cNvSpPr/>
          <p:nvPr/>
        </p:nvSpPr>
        <p:spPr bwMode="auto">
          <a:xfrm rot="5400000">
            <a:off x="5943600" y="3200400"/>
            <a:ext cx="1219200" cy="457200"/>
          </a:xfrm>
          <a:prstGeom prst="trapezoi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4123" name="Straight Connector 81"/>
          <p:cNvCxnSpPr>
            <a:cxnSpLocks noChangeShapeType="1"/>
            <a:stCxn id="4145" idx="2"/>
          </p:cNvCxnSpPr>
          <p:nvPr/>
        </p:nvCxnSpPr>
        <p:spPr bwMode="auto">
          <a:xfrm rot="10800000" flipH="1">
            <a:off x="5462588" y="2743200"/>
            <a:ext cx="1776412" cy="6937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24" name="Straight Connector 83"/>
          <p:cNvCxnSpPr>
            <a:cxnSpLocks noChangeShapeType="1"/>
            <a:stCxn id="4149" idx="23"/>
          </p:cNvCxnSpPr>
          <p:nvPr/>
        </p:nvCxnSpPr>
        <p:spPr bwMode="auto">
          <a:xfrm rot="10800000" flipH="1" flipV="1">
            <a:off x="5472113" y="3376613"/>
            <a:ext cx="1766887" cy="7381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25" name="Straight Connector 85"/>
          <p:cNvCxnSpPr>
            <a:cxnSpLocks noChangeShapeType="1"/>
            <a:stCxn id="4149" idx="18"/>
          </p:cNvCxnSpPr>
          <p:nvPr/>
        </p:nvCxnSpPr>
        <p:spPr bwMode="auto">
          <a:xfrm rot="10800000" flipH="1">
            <a:off x="5472113" y="2438400"/>
            <a:ext cx="1385887" cy="938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26" name="Straight Connector 87"/>
          <p:cNvCxnSpPr>
            <a:cxnSpLocks noChangeShapeType="1"/>
            <a:stCxn id="4149" idx="23"/>
          </p:cNvCxnSpPr>
          <p:nvPr/>
        </p:nvCxnSpPr>
        <p:spPr bwMode="auto">
          <a:xfrm rot="10800000" flipH="1" flipV="1">
            <a:off x="5472113" y="3376613"/>
            <a:ext cx="1309687" cy="10429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27" name="Straight Arrow Connector 98"/>
          <p:cNvCxnSpPr>
            <a:cxnSpLocks noChangeShapeType="1"/>
          </p:cNvCxnSpPr>
          <p:nvPr/>
        </p:nvCxnSpPr>
        <p:spPr bwMode="auto">
          <a:xfrm rot="5400000" flipH="1" flipV="1">
            <a:off x="7811294" y="4458494"/>
            <a:ext cx="3810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28" name="Straight Arrow Connector 100"/>
          <p:cNvCxnSpPr>
            <a:cxnSpLocks noChangeShapeType="1"/>
          </p:cNvCxnSpPr>
          <p:nvPr/>
        </p:nvCxnSpPr>
        <p:spPr bwMode="auto">
          <a:xfrm rot="10800000" flipV="1">
            <a:off x="1752600" y="5638800"/>
            <a:ext cx="457200" cy="1524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29" name="Straight Arrow Connector 80"/>
          <p:cNvCxnSpPr>
            <a:cxnSpLocks noChangeShapeType="1"/>
          </p:cNvCxnSpPr>
          <p:nvPr/>
        </p:nvCxnSpPr>
        <p:spPr bwMode="auto">
          <a:xfrm rot="5400000">
            <a:off x="5219700" y="4457700"/>
            <a:ext cx="1295400" cy="1524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6553200" cy="990600"/>
          </a:xfrm>
        </p:spPr>
        <p:txBody>
          <a:bodyPr/>
          <a:lstStyle/>
          <a:p>
            <a:r>
              <a:rPr lang="en-US" smtClean="0"/>
              <a:t>Viewing Transformation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239838" y="5181600"/>
          <a:ext cx="823912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4" imgW="825480" imgH="1117440" progId="Equation.DSMT4">
                  <p:embed/>
                </p:oleObj>
              </mc:Choice>
              <mc:Fallback>
                <p:oleObj name="Equation" r:id="rId4" imgW="825480" imgH="11174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5181600"/>
                        <a:ext cx="823912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6902450" y="5183188"/>
          <a:ext cx="9255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6" imgW="927000" imgH="1117440" progId="Equation.DSMT4">
                  <p:embed/>
                </p:oleObj>
              </mc:Choice>
              <mc:Fallback>
                <p:oleObj name="Equation" r:id="rId6" imgW="927000" imgH="11174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450" y="5183188"/>
                        <a:ext cx="925513" cy="1116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5048250" y="5183188"/>
          <a:ext cx="8366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8" imgW="838080" imgH="1117440" progId="Equation.DSMT4">
                  <p:embed/>
                </p:oleObj>
              </mc:Choice>
              <mc:Fallback>
                <p:oleObj name="Equation" r:id="rId8" imgW="838080" imgH="1117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5183188"/>
                        <a:ext cx="836613" cy="1116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7"/>
          <p:cNvGraphicFramePr>
            <a:graphicFrameLocks noChangeAspect="1"/>
          </p:cNvGraphicFramePr>
          <p:nvPr/>
        </p:nvGraphicFramePr>
        <p:xfrm>
          <a:off x="3081338" y="5183188"/>
          <a:ext cx="836612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10" imgW="838080" imgH="1117440" progId="Equation.DSMT4">
                  <p:embed/>
                </p:oleObj>
              </mc:Choice>
              <mc:Fallback>
                <p:oleObj name="Equation" r:id="rId10" imgW="838080" imgH="11174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5183188"/>
                        <a:ext cx="836612" cy="1116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7912100" y="5416550"/>
            <a:ext cx="850900" cy="647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Model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Coords</a:t>
            </a:r>
            <a:endParaRPr lang="en-US" dirty="0">
              <a:latin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69000" y="5416550"/>
            <a:ext cx="850900" cy="647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World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Coords</a:t>
            </a:r>
            <a:endParaRPr lang="en-US" dirty="0"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00500" y="5416550"/>
            <a:ext cx="965200" cy="647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Viewing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Coords</a:t>
            </a:r>
            <a:endParaRPr lang="en-US" dirty="0">
              <a:latin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46300" y="5416550"/>
            <a:ext cx="850900" cy="647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Clip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Coords</a:t>
            </a:r>
            <a:endParaRPr lang="en-US" dirty="0">
              <a:latin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4800" y="5416550"/>
            <a:ext cx="850900" cy="647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Screen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Coords</a:t>
            </a:r>
            <a:endParaRPr lang="en-US" dirty="0">
              <a:latin typeface="+mn-lt"/>
            </a:endParaRPr>
          </a:p>
        </p:txBody>
      </p:sp>
      <p:cxnSp>
        <p:nvCxnSpPr>
          <p:cNvPr id="5132" name="Straight Arrow Connector 4"/>
          <p:cNvCxnSpPr>
            <a:cxnSpLocks noChangeShapeType="1"/>
          </p:cNvCxnSpPr>
          <p:nvPr/>
        </p:nvCxnSpPr>
        <p:spPr bwMode="auto">
          <a:xfrm rot="5400000">
            <a:off x="4798219" y="3444081"/>
            <a:ext cx="319088" cy="320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33" name="Straight Arrow Connector 5"/>
          <p:cNvCxnSpPr>
            <a:cxnSpLocks noChangeShapeType="1"/>
          </p:cNvCxnSpPr>
          <p:nvPr/>
        </p:nvCxnSpPr>
        <p:spPr bwMode="auto">
          <a:xfrm rot="16200000" flipV="1">
            <a:off x="4852194" y="3177381"/>
            <a:ext cx="533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34" name="Straight Arrow Connector 6"/>
          <p:cNvCxnSpPr>
            <a:cxnSpLocks noChangeShapeType="1"/>
          </p:cNvCxnSpPr>
          <p:nvPr/>
        </p:nvCxnSpPr>
        <p:spPr bwMode="auto">
          <a:xfrm>
            <a:off x="5118100" y="3444875"/>
            <a:ext cx="533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5135" name="Group 75"/>
          <p:cNvGrpSpPr>
            <a:grpSpLocks/>
          </p:cNvGrpSpPr>
          <p:nvPr/>
        </p:nvGrpSpPr>
        <p:grpSpPr bwMode="auto">
          <a:xfrm>
            <a:off x="6718300" y="2057400"/>
            <a:ext cx="960438" cy="477838"/>
            <a:chOff x="2976" y="2897"/>
            <a:chExt cx="702" cy="359"/>
          </a:xfrm>
        </p:grpSpPr>
        <p:sp>
          <p:nvSpPr>
            <p:cNvPr id="5154" name="Freeform 76"/>
            <p:cNvSpPr>
              <a:spLocks/>
            </p:cNvSpPr>
            <p:nvPr/>
          </p:nvSpPr>
          <p:spPr bwMode="auto">
            <a:xfrm>
              <a:off x="2982" y="2922"/>
              <a:ext cx="623" cy="334"/>
            </a:xfrm>
            <a:custGeom>
              <a:avLst/>
              <a:gdLst>
                <a:gd name="T0" fmla="*/ 264 w 1868"/>
                <a:gd name="T1" fmla="*/ 773 h 1001"/>
                <a:gd name="T2" fmla="*/ 0 w 1868"/>
                <a:gd name="T3" fmla="*/ 661 h 1001"/>
                <a:gd name="T4" fmla="*/ 0 w 1868"/>
                <a:gd name="T5" fmla="*/ 658 h 1001"/>
                <a:gd name="T6" fmla="*/ 3 w 1868"/>
                <a:gd name="T7" fmla="*/ 651 h 1001"/>
                <a:gd name="T8" fmla="*/ 8 w 1868"/>
                <a:gd name="T9" fmla="*/ 641 h 1001"/>
                <a:gd name="T10" fmla="*/ 13 w 1868"/>
                <a:gd name="T11" fmla="*/ 629 h 1001"/>
                <a:gd name="T12" fmla="*/ 16 w 1868"/>
                <a:gd name="T13" fmla="*/ 620 h 1001"/>
                <a:gd name="T14" fmla="*/ 18 w 1868"/>
                <a:gd name="T15" fmla="*/ 612 h 1001"/>
                <a:gd name="T16" fmla="*/ 21 w 1868"/>
                <a:gd name="T17" fmla="*/ 604 h 1001"/>
                <a:gd name="T18" fmla="*/ 23 w 1868"/>
                <a:gd name="T19" fmla="*/ 596 h 1001"/>
                <a:gd name="T20" fmla="*/ 25 w 1868"/>
                <a:gd name="T21" fmla="*/ 589 h 1001"/>
                <a:gd name="T22" fmla="*/ 27 w 1868"/>
                <a:gd name="T23" fmla="*/ 580 h 1001"/>
                <a:gd name="T24" fmla="*/ 27 w 1868"/>
                <a:gd name="T25" fmla="*/ 572 h 1001"/>
                <a:gd name="T26" fmla="*/ 28 w 1868"/>
                <a:gd name="T27" fmla="*/ 563 h 1001"/>
                <a:gd name="T28" fmla="*/ 30 w 1868"/>
                <a:gd name="T29" fmla="*/ 553 h 1001"/>
                <a:gd name="T30" fmla="*/ 38 w 1868"/>
                <a:gd name="T31" fmla="*/ 542 h 1001"/>
                <a:gd name="T32" fmla="*/ 51 w 1868"/>
                <a:gd name="T33" fmla="*/ 527 h 1001"/>
                <a:gd name="T34" fmla="*/ 59 w 1868"/>
                <a:gd name="T35" fmla="*/ 519 h 1001"/>
                <a:gd name="T36" fmla="*/ 69 w 1868"/>
                <a:gd name="T37" fmla="*/ 512 h 1001"/>
                <a:gd name="T38" fmla="*/ 77 w 1868"/>
                <a:gd name="T39" fmla="*/ 502 h 1001"/>
                <a:gd name="T40" fmla="*/ 89 w 1868"/>
                <a:gd name="T41" fmla="*/ 493 h 1001"/>
                <a:gd name="T42" fmla="*/ 99 w 1868"/>
                <a:gd name="T43" fmla="*/ 484 h 1001"/>
                <a:gd name="T44" fmla="*/ 111 w 1868"/>
                <a:gd name="T45" fmla="*/ 475 h 1001"/>
                <a:gd name="T46" fmla="*/ 123 w 1868"/>
                <a:gd name="T47" fmla="*/ 467 h 1001"/>
                <a:gd name="T48" fmla="*/ 135 w 1868"/>
                <a:gd name="T49" fmla="*/ 458 h 1001"/>
                <a:gd name="T50" fmla="*/ 148 w 1868"/>
                <a:gd name="T51" fmla="*/ 448 h 1001"/>
                <a:gd name="T52" fmla="*/ 161 w 1868"/>
                <a:gd name="T53" fmla="*/ 440 h 1001"/>
                <a:gd name="T54" fmla="*/ 173 w 1868"/>
                <a:gd name="T55" fmla="*/ 430 h 1001"/>
                <a:gd name="T56" fmla="*/ 185 w 1868"/>
                <a:gd name="T57" fmla="*/ 420 h 1001"/>
                <a:gd name="T58" fmla="*/ 198 w 1868"/>
                <a:gd name="T59" fmla="*/ 413 h 1001"/>
                <a:gd name="T60" fmla="*/ 210 w 1868"/>
                <a:gd name="T61" fmla="*/ 404 h 1001"/>
                <a:gd name="T62" fmla="*/ 222 w 1868"/>
                <a:gd name="T63" fmla="*/ 396 h 1001"/>
                <a:gd name="T64" fmla="*/ 233 w 1868"/>
                <a:gd name="T65" fmla="*/ 389 h 1001"/>
                <a:gd name="T66" fmla="*/ 243 w 1868"/>
                <a:gd name="T67" fmla="*/ 381 h 1001"/>
                <a:gd name="T68" fmla="*/ 254 w 1868"/>
                <a:gd name="T69" fmla="*/ 375 h 1001"/>
                <a:gd name="T70" fmla="*/ 263 w 1868"/>
                <a:gd name="T71" fmla="*/ 369 h 1001"/>
                <a:gd name="T72" fmla="*/ 271 w 1868"/>
                <a:gd name="T73" fmla="*/ 364 h 1001"/>
                <a:gd name="T74" fmla="*/ 284 w 1868"/>
                <a:gd name="T75" fmla="*/ 355 h 1001"/>
                <a:gd name="T76" fmla="*/ 293 w 1868"/>
                <a:gd name="T77" fmla="*/ 348 h 1001"/>
                <a:gd name="T78" fmla="*/ 297 w 1868"/>
                <a:gd name="T79" fmla="*/ 347 h 1001"/>
                <a:gd name="T80" fmla="*/ 1276 w 1868"/>
                <a:gd name="T81" fmla="*/ 79 h 1001"/>
                <a:gd name="T82" fmla="*/ 1658 w 1868"/>
                <a:gd name="T83" fmla="*/ 654 h 1001"/>
                <a:gd name="T84" fmla="*/ 1147 w 1868"/>
                <a:gd name="T85" fmla="*/ 934 h 1001"/>
                <a:gd name="T86" fmla="*/ 937 w 1868"/>
                <a:gd name="T87" fmla="*/ 1001 h 1001"/>
                <a:gd name="T88" fmla="*/ 485 w 1868"/>
                <a:gd name="T89" fmla="*/ 864 h 100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68"/>
                <a:gd name="T136" fmla="*/ 0 h 1001"/>
                <a:gd name="T137" fmla="*/ 1868 w 1868"/>
                <a:gd name="T138" fmla="*/ 1001 h 100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68" h="1001">
                  <a:moveTo>
                    <a:pt x="485" y="864"/>
                  </a:moveTo>
                  <a:lnTo>
                    <a:pt x="264" y="773"/>
                  </a:lnTo>
                  <a:lnTo>
                    <a:pt x="84" y="649"/>
                  </a:lnTo>
                  <a:lnTo>
                    <a:pt x="0" y="661"/>
                  </a:lnTo>
                  <a:lnTo>
                    <a:pt x="0" y="659"/>
                  </a:lnTo>
                  <a:lnTo>
                    <a:pt x="0" y="658"/>
                  </a:lnTo>
                  <a:lnTo>
                    <a:pt x="1" y="655"/>
                  </a:lnTo>
                  <a:lnTo>
                    <a:pt x="3" y="651"/>
                  </a:lnTo>
                  <a:lnTo>
                    <a:pt x="6" y="646"/>
                  </a:lnTo>
                  <a:lnTo>
                    <a:pt x="8" y="641"/>
                  </a:lnTo>
                  <a:lnTo>
                    <a:pt x="11" y="635"/>
                  </a:lnTo>
                  <a:lnTo>
                    <a:pt x="13" y="629"/>
                  </a:lnTo>
                  <a:lnTo>
                    <a:pt x="15" y="624"/>
                  </a:lnTo>
                  <a:lnTo>
                    <a:pt x="16" y="620"/>
                  </a:lnTo>
                  <a:lnTo>
                    <a:pt x="17" y="616"/>
                  </a:lnTo>
                  <a:lnTo>
                    <a:pt x="18" y="612"/>
                  </a:lnTo>
                  <a:lnTo>
                    <a:pt x="20" y="609"/>
                  </a:lnTo>
                  <a:lnTo>
                    <a:pt x="21" y="604"/>
                  </a:lnTo>
                  <a:lnTo>
                    <a:pt x="22" y="600"/>
                  </a:lnTo>
                  <a:lnTo>
                    <a:pt x="23" y="596"/>
                  </a:lnTo>
                  <a:lnTo>
                    <a:pt x="25" y="592"/>
                  </a:lnTo>
                  <a:lnTo>
                    <a:pt x="25" y="589"/>
                  </a:lnTo>
                  <a:lnTo>
                    <a:pt x="26" y="584"/>
                  </a:lnTo>
                  <a:lnTo>
                    <a:pt x="27" y="580"/>
                  </a:lnTo>
                  <a:lnTo>
                    <a:pt x="27" y="576"/>
                  </a:lnTo>
                  <a:lnTo>
                    <a:pt x="27" y="572"/>
                  </a:lnTo>
                  <a:lnTo>
                    <a:pt x="27" y="567"/>
                  </a:lnTo>
                  <a:lnTo>
                    <a:pt x="28" y="563"/>
                  </a:lnTo>
                  <a:lnTo>
                    <a:pt x="28" y="558"/>
                  </a:lnTo>
                  <a:lnTo>
                    <a:pt x="30" y="553"/>
                  </a:lnTo>
                  <a:lnTo>
                    <a:pt x="33" y="547"/>
                  </a:lnTo>
                  <a:lnTo>
                    <a:pt x="38" y="542"/>
                  </a:lnTo>
                  <a:lnTo>
                    <a:pt x="45" y="535"/>
                  </a:lnTo>
                  <a:lnTo>
                    <a:pt x="51" y="527"/>
                  </a:lnTo>
                  <a:lnTo>
                    <a:pt x="55" y="523"/>
                  </a:lnTo>
                  <a:lnTo>
                    <a:pt x="59" y="519"/>
                  </a:lnTo>
                  <a:lnTo>
                    <a:pt x="64" y="514"/>
                  </a:lnTo>
                  <a:lnTo>
                    <a:pt x="69" y="512"/>
                  </a:lnTo>
                  <a:lnTo>
                    <a:pt x="72" y="507"/>
                  </a:lnTo>
                  <a:lnTo>
                    <a:pt x="77" y="502"/>
                  </a:lnTo>
                  <a:lnTo>
                    <a:pt x="82" y="498"/>
                  </a:lnTo>
                  <a:lnTo>
                    <a:pt x="89" y="493"/>
                  </a:lnTo>
                  <a:lnTo>
                    <a:pt x="92" y="489"/>
                  </a:lnTo>
                  <a:lnTo>
                    <a:pt x="99" y="484"/>
                  </a:lnTo>
                  <a:lnTo>
                    <a:pt x="105" y="480"/>
                  </a:lnTo>
                  <a:lnTo>
                    <a:pt x="111" y="475"/>
                  </a:lnTo>
                  <a:lnTo>
                    <a:pt x="118" y="470"/>
                  </a:lnTo>
                  <a:lnTo>
                    <a:pt x="123" y="467"/>
                  </a:lnTo>
                  <a:lnTo>
                    <a:pt x="129" y="462"/>
                  </a:lnTo>
                  <a:lnTo>
                    <a:pt x="135" y="458"/>
                  </a:lnTo>
                  <a:lnTo>
                    <a:pt x="141" y="453"/>
                  </a:lnTo>
                  <a:lnTo>
                    <a:pt x="148" y="448"/>
                  </a:lnTo>
                  <a:lnTo>
                    <a:pt x="155" y="444"/>
                  </a:lnTo>
                  <a:lnTo>
                    <a:pt x="161" y="440"/>
                  </a:lnTo>
                  <a:lnTo>
                    <a:pt x="167" y="435"/>
                  </a:lnTo>
                  <a:lnTo>
                    <a:pt x="173" y="430"/>
                  </a:lnTo>
                  <a:lnTo>
                    <a:pt x="179" y="425"/>
                  </a:lnTo>
                  <a:lnTo>
                    <a:pt x="185" y="420"/>
                  </a:lnTo>
                  <a:lnTo>
                    <a:pt x="192" y="416"/>
                  </a:lnTo>
                  <a:lnTo>
                    <a:pt x="198" y="413"/>
                  </a:lnTo>
                  <a:lnTo>
                    <a:pt x="204" y="408"/>
                  </a:lnTo>
                  <a:lnTo>
                    <a:pt x="210" y="404"/>
                  </a:lnTo>
                  <a:lnTo>
                    <a:pt x="217" y="400"/>
                  </a:lnTo>
                  <a:lnTo>
                    <a:pt x="222" y="396"/>
                  </a:lnTo>
                  <a:lnTo>
                    <a:pt x="227" y="392"/>
                  </a:lnTo>
                  <a:lnTo>
                    <a:pt x="233" y="389"/>
                  </a:lnTo>
                  <a:lnTo>
                    <a:pt x="238" y="385"/>
                  </a:lnTo>
                  <a:lnTo>
                    <a:pt x="243" y="381"/>
                  </a:lnTo>
                  <a:lnTo>
                    <a:pt x="248" y="379"/>
                  </a:lnTo>
                  <a:lnTo>
                    <a:pt x="254" y="375"/>
                  </a:lnTo>
                  <a:lnTo>
                    <a:pt x="258" y="371"/>
                  </a:lnTo>
                  <a:lnTo>
                    <a:pt x="263" y="369"/>
                  </a:lnTo>
                  <a:lnTo>
                    <a:pt x="267" y="365"/>
                  </a:lnTo>
                  <a:lnTo>
                    <a:pt x="271" y="364"/>
                  </a:lnTo>
                  <a:lnTo>
                    <a:pt x="278" y="359"/>
                  </a:lnTo>
                  <a:lnTo>
                    <a:pt x="284" y="355"/>
                  </a:lnTo>
                  <a:lnTo>
                    <a:pt x="288" y="351"/>
                  </a:lnTo>
                  <a:lnTo>
                    <a:pt x="293" y="348"/>
                  </a:lnTo>
                  <a:lnTo>
                    <a:pt x="296" y="347"/>
                  </a:lnTo>
                  <a:lnTo>
                    <a:pt x="297" y="347"/>
                  </a:lnTo>
                  <a:lnTo>
                    <a:pt x="723" y="0"/>
                  </a:lnTo>
                  <a:lnTo>
                    <a:pt x="1276" y="79"/>
                  </a:lnTo>
                  <a:lnTo>
                    <a:pt x="1868" y="497"/>
                  </a:lnTo>
                  <a:lnTo>
                    <a:pt x="1658" y="654"/>
                  </a:lnTo>
                  <a:lnTo>
                    <a:pt x="1235" y="900"/>
                  </a:lnTo>
                  <a:lnTo>
                    <a:pt x="1147" y="934"/>
                  </a:lnTo>
                  <a:lnTo>
                    <a:pt x="1038" y="969"/>
                  </a:lnTo>
                  <a:lnTo>
                    <a:pt x="937" y="1001"/>
                  </a:lnTo>
                  <a:lnTo>
                    <a:pt x="485" y="8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55" name="Freeform 77"/>
            <p:cNvSpPr>
              <a:spLocks/>
            </p:cNvSpPr>
            <p:nvPr/>
          </p:nvSpPr>
          <p:spPr bwMode="auto">
            <a:xfrm>
              <a:off x="3107" y="2994"/>
              <a:ext cx="394" cy="165"/>
            </a:xfrm>
            <a:custGeom>
              <a:avLst/>
              <a:gdLst>
                <a:gd name="T0" fmla="*/ 22 w 1182"/>
                <a:gd name="T1" fmla="*/ 274 h 495"/>
                <a:gd name="T2" fmla="*/ 65 w 1182"/>
                <a:gd name="T3" fmla="*/ 245 h 495"/>
                <a:gd name="T4" fmla="*/ 92 w 1182"/>
                <a:gd name="T5" fmla="*/ 225 h 495"/>
                <a:gd name="T6" fmla="*/ 121 w 1182"/>
                <a:gd name="T7" fmla="*/ 202 h 495"/>
                <a:gd name="T8" fmla="*/ 149 w 1182"/>
                <a:gd name="T9" fmla="*/ 177 h 495"/>
                <a:gd name="T10" fmla="*/ 179 w 1182"/>
                <a:gd name="T11" fmla="*/ 142 h 495"/>
                <a:gd name="T12" fmla="*/ 198 w 1182"/>
                <a:gd name="T13" fmla="*/ 113 h 495"/>
                <a:gd name="T14" fmla="*/ 229 w 1182"/>
                <a:gd name="T15" fmla="*/ 70 h 495"/>
                <a:gd name="T16" fmla="*/ 266 w 1182"/>
                <a:gd name="T17" fmla="*/ 33 h 495"/>
                <a:gd name="T18" fmla="*/ 301 w 1182"/>
                <a:gd name="T19" fmla="*/ 8 h 495"/>
                <a:gd name="T20" fmla="*/ 320 w 1182"/>
                <a:gd name="T21" fmla="*/ 7 h 495"/>
                <a:gd name="T22" fmla="*/ 313 w 1182"/>
                <a:gd name="T23" fmla="*/ 43 h 495"/>
                <a:gd name="T24" fmla="*/ 311 w 1182"/>
                <a:gd name="T25" fmla="*/ 75 h 495"/>
                <a:gd name="T26" fmla="*/ 308 w 1182"/>
                <a:gd name="T27" fmla="*/ 109 h 495"/>
                <a:gd name="T28" fmla="*/ 308 w 1182"/>
                <a:gd name="T29" fmla="*/ 147 h 495"/>
                <a:gd name="T30" fmla="*/ 312 w 1182"/>
                <a:gd name="T31" fmla="*/ 184 h 495"/>
                <a:gd name="T32" fmla="*/ 318 w 1182"/>
                <a:gd name="T33" fmla="*/ 219 h 495"/>
                <a:gd name="T34" fmla="*/ 330 w 1182"/>
                <a:gd name="T35" fmla="*/ 251 h 495"/>
                <a:gd name="T36" fmla="*/ 359 w 1182"/>
                <a:gd name="T37" fmla="*/ 297 h 495"/>
                <a:gd name="T38" fmla="*/ 397 w 1182"/>
                <a:gd name="T39" fmla="*/ 333 h 495"/>
                <a:gd name="T40" fmla="*/ 435 w 1182"/>
                <a:gd name="T41" fmla="*/ 356 h 495"/>
                <a:gd name="T42" fmla="*/ 465 w 1182"/>
                <a:gd name="T43" fmla="*/ 369 h 495"/>
                <a:gd name="T44" fmla="*/ 492 w 1182"/>
                <a:gd name="T45" fmla="*/ 375 h 495"/>
                <a:gd name="T46" fmla="*/ 524 w 1182"/>
                <a:gd name="T47" fmla="*/ 379 h 495"/>
                <a:gd name="T48" fmla="*/ 556 w 1182"/>
                <a:gd name="T49" fmla="*/ 380 h 495"/>
                <a:gd name="T50" fmla="*/ 591 w 1182"/>
                <a:gd name="T51" fmla="*/ 377 h 495"/>
                <a:gd name="T52" fmla="*/ 630 w 1182"/>
                <a:gd name="T53" fmla="*/ 369 h 495"/>
                <a:gd name="T54" fmla="*/ 669 w 1182"/>
                <a:gd name="T55" fmla="*/ 356 h 495"/>
                <a:gd name="T56" fmla="*/ 706 w 1182"/>
                <a:gd name="T57" fmla="*/ 335 h 495"/>
                <a:gd name="T58" fmla="*/ 743 w 1182"/>
                <a:gd name="T59" fmla="*/ 305 h 495"/>
                <a:gd name="T60" fmla="*/ 775 w 1182"/>
                <a:gd name="T61" fmla="*/ 270 h 495"/>
                <a:gd name="T62" fmla="*/ 802 w 1182"/>
                <a:gd name="T63" fmla="*/ 235 h 495"/>
                <a:gd name="T64" fmla="*/ 824 w 1182"/>
                <a:gd name="T65" fmla="*/ 197 h 495"/>
                <a:gd name="T66" fmla="*/ 842 w 1182"/>
                <a:gd name="T67" fmla="*/ 162 h 495"/>
                <a:gd name="T68" fmla="*/ 854 w 1182"/>
                <a:gd name="T69" fmla="*/ 129 h 495"/>
                <a:gd name="T70" fmla="*/ 866 w 1182"/>
                <a:gd name="T71" fmla="*/ 98 h 495"/>
                <a:gd name="T72" fmla="*/ 877 w 1182"/>
                <a:gd name="T73" fmla="*/ 66 h 495"/>
                <a:gd name="T74" fmla="*/ 906 w 1182"/>
                <a:gd name="T75" fmla="*/ 31 h 495"/>
                <a:gd name="T76" fmla="*/ 935 w 1182"/>
                <a:gd name="T77" fmla="*/ 45 h 495"/>
                <a:gd name="T78" fmla="*/ 969 w 1182"/>
                <a:gd name="T79" fmla="*/ 62 h 495"/>
                <a:gd name="T80" fmla="*/ 1010 w 1182"/>
                <a:gd name="T81" fmla="*/ 85 h 495"/>
                <a:gd name="T82" fmla="*/ 1053 w 1182"/>
                <a:gd name="T83" fmla="*/ 109 h 495"/>
                <a:gd name="T84" fmla="*/ 1097 w 1182"/>
                <a:gd name="T85" fmla="*/ 135 h 495"/>
                <a:gd name="T86" fmla="*/ 1137 w 1182"/>
                <a:gd name="T87" fmla="*/ 162 h 495"/>
                <a:gd name="T88" fmla="*/ 1173 w 1182"/>
                <a:gd name="T89" fmla="*/ 189 h 495"/>
                <a:gd name="T90" fmla="*/ 1166 w 1182"/>
                <a:gd name="T91" fmla="*/ 209 h 495"/>
                <a:gd name="T92" fmla="*/ 1136 w 1182"/>
                <a:gd name="T93" fmla="*/ 237 h 495"/>
                <a:gd name="T94" fmla="*/ 1089 w 1182"/>
                <a:gd name="T95" fmla="*/ 272 h 495"/>
                <a:gd name="T96" fmla="*/ 1029 w 1182"/>
                <a:gd name="T97" fmla="*/ 315 h 495"/>
                <a:gd name="T98" fmla="*/ 957 w 1182"/>
                <a:gd name="T99" fmla="*/ 359 h 495"/>
                <a:gd name="T100" fmla="*/ 876 w 1182"/>
                <a:gd name="T101" fmla="*/ 403 h 495"/>
                <a:gd name="T102" fmla="*/ 784 w 1182"/>
                <a:gd name="T103" fmla="*/ 441 h 495"/>
                <a:gd name="T104" fmla="*/ 687 w 1182"/>
                <a:gd name="T105" fmla="*/ 472 h 495"/>
                <a:gd name="T106" fmla="*/ 583 w 1182"/>
                <a:gd name="T107" fmla="*/ 490 h 495"/>
                <a:gd name="T108" fmla="*/ 482 w 1182"/>
                <a:gd name="T109" fmla="*/ 495 h 495"/>
                <a:gd name="T110" fmla="*/ 387 w 1182"/>
                <a:gd name="T111" fmla="*/ 488 h 495"/>
                <a:gd name="T112" fmla="*/ 301 w 1182"/>
                <a:gd name="T113" fmla="*/ 473 h 495"/>
                <a:gd name="T114" fmla="*/ 223 w 1182"/>
                <a:gd name="T115" fmla="*/ 452 h 495"/>
                <a:gd name="T116" fmla="*/ 158 w 1182"/>
                <a:gd name="T117" fmla="*/ 429 h 495"/>
                <a:gd name="T118" fmla="*/ 104 w 1182"/>
                <a:gd name="T119" fmla="*/ 407 h 495"/>
                <a:gd name="T120" fmla="*/ 64 w 1182"/>
                <a:gd name="T121" fmla="*/ 387 h 495"/>
                <a:gd name="T122" fmla="*/ 36 w 1182"/>
                <a:gd name="T123" fmla="*/ 372 h 4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82"/>
                <a:gd name="T187" fmla="*/ 0 h 495"/>
                <a:gd name="T188" fmla="*/ 1182 w 1182"/>
                <a:gd name="T189" fmla="*/ 495 h 4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82" h="495">
                  <a:moveTo>
                    <a:pt x="0" y="287"/>
                  </a:moveTo>
                  <a:lnTo>
                    <a:pt x="1" y="286"/>
                  </a:lnTo>
                  <a:lnTo>
                    <a:pt x="6" y="284"/>
                  </a:lnTo>
                  <a:lnTo>
                    <a:pt x="8" y="281"/>
                  </a:lnTo>
                  <a:lnTo>
                    <a:pt x="12" y="279"/>
                  </a:lnTo>
                  <a:lnTo>
                    <a:pt x="17" y="276"/>
                  </a:lnTo>
                  <a:lnTo>
                    <a:pt x="22" y="274"/>
                  </a:lnTo>
                  <a:lnTo>
                    <a:pt x="27" y="270"/>
                  </a:lnTo>
                  <a:lnTo>
                    <a:pt x="33" y="266"/>
                  </a:lnTo>
                  <a:lnTo>
                    <a:pt x="40" y="262"/>
                  </a:lnTo>
                  <a:lnTo>
                    <a:pt x="47" y="257"/>
                  </a:lnTo>
                  <a:lnTo>
                    <a:pt x="54" y="252"/>
                  </a:lnTo>
                  <a:lnTo>
                    <a:pt x="61" y="247"/>
                  </a:lnTo>
                  <a:lnTo>
                    <a:pt x="65" y="245"/>
                  </a:lnTo>
                  <a:lnTo>
                    <a:pt x="69" y="242"/>
                  </a:lnTo>
                  <a:lnTo>
                    <a:pt x="74" y="240"/>
                  </a:lnTo>
                  <a:lnTo>
                    <a:pt x="77" y="238"/>
                  </a:lnTo>
                  <a:lnTo>
                    <a:pt x="81" y="235"/>
                  </a:lnTo>
                  <a:lnTo>
                    <a:pt x="85" y="231"/>
                  </a:lnTo>
                  <a:lnTo>
                    <a:pt x="89" y="228"/>
                  </a:lnTo>
                  <a:lnTo>
                    <a:pt x="92" y="225"/>
                  </a:lnTo>
                  <a:lnTo>
                    <a:pt x="96" y="222"/>
                  </a:lnTo>
                  <a:lnTo>
                    <a:pt x="101" y="218"/>
                  </a:lnTo>
                  <a:lnTo>
                    <a:pt x="105" y="216"/>
                  </a:lnTo>
                  <a:lnTo>
                    <a:pt x="109" y="213"/>
                  </a:lnTo>
                  <a:lnTo>
                    <a:pt x="113" y="208"/>
                  </a:lnTo>
                  <a:lnTo>
                    <a:pt x="118" y="206"/>
                  </a:lnTo>
                  <a:lnTo>
                    <a:pt x="121" y="202"/>
                  </a:lnTo>
                  <a:lnTo>
                    <a:pt x="125" y="198"/>
                  </a:lnTo>
                  <a:lnTo>
                    <a:pt x="129" y="194"/>
                  </a:lnTo>
                  <a:lnTo>
                    <a:pt x="134" y="192"/>
                  </a:lnTo>
                  <a:lnTo>
                    <a:pt x="138" y="187"/>
                  </a:lnTo>
                  <a:lnTo>
                    <a:pt x="141" y="184"/>
                  </a:lnTo>
                  <a:lnTo>
                    <a:pt x="145" y="181"/>
                  </a:lnTo>
                  <a:lnTo>
                    <a:pt x="149" y="177"/>
                  </a:lnTo>
                  <a:lnTo>
                    <a:pt x="153" y="173"/>
                  </a:lnTo>
                  <a:lnTo>
                    <a:pt x="157" y="169"/>
                  </a:lnTo>
                  <a:lnTo>
                    <a:pt x="163" y="162"/>
                  </a:lnTo>
                  <a:lnTo>
                    <a:pt x="170" y="154"/>
                  </a:lnTo>
                  <a:lnTo>
                    <a:pt x="174" y="150"/>
                  </a:lnTo>
                  <a:lnTo>
                    <a:pt x="177" y="145"/>
                  </a:lnTo>
                  <a:lnTo>
                    <a:pt x="179" y="142"/>
                  </a:lnTo>
                  <a:lnTo>
                    <a:pt x="183" y="138"/>
                  </a:lnTo>
                  <a:lnTo>
                    <a:pt x="185" y="134"/>
                  </a:lnTo>
                  <a:lnTo>
                    <a:pt x="189" y="129"/>
                  </a:lnTo>
                  <a:lnTo>
                    <a:pt x="192" y="125"/>
                  </a:lnTo>
                  <a:lnTo>
                    <a:pt x="194" y="121"/>
                  </a:lnTo>
                  <a:lnTo>
                    <a:pt x="197" y="118"/>
                  </a:lnTo>
                  <a:lnTo>
                    <a:pt x="198" y="113"/>
                  </a:lnTo>
                  <a:lnTo>
                    <a:pt x="200" y="109"/>
                  </a:lnTo>
                  <a:lnTo>
                    <a:pt x="203" y="104"/>
                  </a:lnTo>
                  <a:lnTo>
                    <a:pt x="208" y="96"/>
                  </a:lnTo>
                  <a:lnTo>
                    <a:pt x="213" y="90"/>
                  </a:lnTo>
                  <a:lnTo>
                    <a:pt x="218" y="82"/>
                  </a:lnTo>
                  <a:lnTo>
                    <a:pt x="224" y="76"/>
                  </a:lnTo>
                  <a:lnTo>
                    <a:pt x="229" y="70"/>
                  </a:lnTo>
                  <a:lnTo>
                    <a:pt x="234" y="64"/>
                  </a:lnTo>
                  <a:lnTo>
                    <a:pt x="239" y="57"/>
                  </a:lnTo>
                  <a:lnTo>
                    <a:pt x="246" y="52"/>
                  </a:lnTo>
                  <a:lnTo>
                    <a:pt x="251" y="47"/>
                  </a:lnTo>
                  <a:lnTo>
                    <a:pt x="256" y="42"/>
                  </a:lnTo>
                  <a:lnTo>
                    <a:pt x="261" y="37"/>
                  </a:lnTo>
                  <a:lnTo>
                    <a:pt x="266" y="33"/>
                  </a:lnTo>
                  <a:lnTo>
                    <a:pt x="271" y="30"/>
                  </a:lnTo>
                  <a:lnTo>
                    <a:pt x="276" y="26"/>
                  </a:lnTo>
                  <a:lnTo>
                    <a:pt x="281" y="22"/>
                  </a:lnTo>
                  <a:lnTo>
                    <a:pt x="285" y="20"/>
                  </a:lnTo>
                  <a:lnTo>
                    <a:pt x="290" y="16"/>
                  </a:lnTo>
                  <a:lnTo>
                    <a:pt x="293" y="13"/>
                  </a:lnTo>
                  <a:lnTo>
                    <a:pt x="301" y="8"/>
                  </a:lnTo>
                  <a:lnTo>
                    <a:pt x="308" y="6"/>
                  </a:lnTo>
                  <a:lnTo>
                    <a:pt x="313" y="2"/>
                  </a:lnTo>
                  <a:lnTo>
                    <a:pt x="318" y="1"/>
                  </a:lnTo>
                  <a:lnTo>
                    <a:pt x="320" y="0"/>
                  </a:lnTo>
                  <a:lnTo>
                    <a:pt x="321" y="0"/>
                  </a:lnTo>
                  <a:lnTo>
                    <a:pt x="321" y="1"/>
                  </a:lnTo>
                  <a:lnTo>
                    <a:pt x="320" y="7"/>
                  </a:lnTo>
                  <a:lnTo>
                    <a:pt x="318" y="10"/>
                  </a:lnTo>
                  <a:lnTo>
                    <a:pt x="318" y="15"/>
                  </a:lnTo>
                  <a:lnTo>
                    <a:pt x="317" y="21"/>
                  </a:lnTo>
                  <a:lnTo>
                    <a:pt x="317" y="27"/>
                  </a:lnTo>
                  <a:lnTo>
                    <a:pt x="315" y="33"/>
                  </a:lnTo>
                  <a:lnTo>
                    <a:pt x="315" y="41"/>
                  </a:lnTo>
                  <a:lnTo>
                    <a:pt x="313" y="43"/>
                  </a:lnTo>
                  <a:lnTo>
                    <a:pt x="313" y="49"/>
                  </a:lnTo>
                  <a:lnTo>
                    <a:pt x="313" y="52"/>
                  </a:lnTo>
                  <a:lnTo>
                    <a:pt x="313" y="57"/>
                  </a:lnTo>
                  <a:lnTo>
                    <a:pt x="312" y="61"/>
                  </a:lnTo>
                  <a:lnTo>
                    <a:pt x="312" y="65"/>
                  </a:lnTo>
                  <a:lnTo>
                    <a:pt x="311" y="70"/>
                  </a:lnTo>
                  <a:lnTo>
                    <a:pt x="311" y="75"/>
                  </a:lnTo>
                  <a:lnTo>
                    <a:pt x="310" y="80"/>
                  </a:lnTo>
                  <a:lnTo>
                    <a:pt x="310" y="85"/>
                  </a:lnTo>
                  <a:lnTo>
                    <a:pt x="310" y="90"/>
                  </a:lnTo>
                  <a:lnTo>
                    <a:pt x="310" y="95"/>
                  </a:lnTo>
                  <a:lnTo>
                    <a:pt x="310" y="100"/>
                  </a:lnTo>
                  <a:lnTo>
                    <a:pt x="310" y="105"/>
                  </a:lnTo>
                  <a:lnTo>
                    <a:pt x="308" y="109"/>
                  </a:lnTo>
                  <a:lnTo>
                    <a:pt x="308" y="115"/>
                  </a:lnTo>
                  <a:lnTo>
                    <a:pt x="308" y="120"/>
                  </a:lnTo>
                  <a:lnTo>
                    <a:pt x="308" y="125"/>
                  </a:lnTo>
                  <a:lnTo>
                    <a:pt x="308" y="130"/>
                  </a:lnTo>
                  <a:lnTo>
                    <a:pt x="308" y="137"/>
                  </a:lnTo>
                  <a:lnTo>
                    <a:pt x="308" y="142"/>
                  </a:lnTo>
                  <a:lnTo>
                    <a:pt x="308" y="147"/>
                  </a:lnTo>
                  <a:lnTo>
                    <a:pt x="308" y="152"/>
                  </a:lnTo>
                  <a:lnTo>
                    <a:pt x="310" y="158"/>
                  </a:lnTo>
                  <a:lnTo>
                    <a:pt x="310" y="163"/>
                  </a:lnTo>
                  <a:lnTo>
                    <a:pt x="310" y="168"/>
                  </a:lnTo>
                  <a:lnTo>
                    <a:pt x="311" y="174"/>
                  </a:lnTo>
                  <a:lnTo>
                    <a:pt x="312" y="179"/>
                  </a:lnTo>
                  <a:lnTo>
                    <a:pt x="312" y="184"/>
                  </a:lnTo>
                  <a:lnTo>
                    <a:pt x="312" y="189"/>
                  </a:lnTo>
                  <a:lnTo>
                    <a:pt x="313" y="194"/>
                  </a:lnTo>
                  <a:lnTo>
                    <a:pt x="313" y="199"/>
                  </a:lnTo>
                  <a:lnTo>
                    <a:pt x="315" y="204"/>
                  </a:lnTo>
                  <a:lnTo>
                    <a:pt x="316" y="209"/>
                  </a:lnTo>
                  <a:lnTo>
                    <a:pt x="317" y="214"/>
                  </a:lnTo>
                  <a:lnTo>
                    <a:pt x="318" y="219"/>
                  </a:lnTo>
                  <a:lnTo>
                    <a:pt x="318" y="225"/>
                  </a:lnTo>
                  <a:lnTo>
                    <a:pt x="320" y="230"/>
                  </a:lnTo>
                  <a:lnTo>
                    <a:pt x="321" y="233"/>
                  </a:lnTo>
                  <a:lnTo>
                    <a:pt x="323" y="238"/>
                  </a:lnTo>
                  <a:lnTo>
                    <a:pt x="325" y="242"/>
                  </a:lnTo>
                  <a:lnTo>
                    <a:pt x="327" y="247"/>
                  </a:lnTo>
                  <a:lnTo>
                    <a:pt x="330" y="251"/>
                  </a:lnTo>
                  <a:lnTo>
                    <a:pt x="331" y="256"/>
                  </a:lnTo>
                  <a:lnTo>
                    <a:pt x="335" y="263"/>
                  </a:lnTo>
                  <a:lnTo>
                    <a:pt x="339" y="271"/>
                  </a:lnTo>
                  <a:lnTo>
                    <a:pt x="344" y="279"/>
                  </a:lnTo>
                  <a:lnTo>
                    <a:pt x="349" y="285"/>
                  </a:lnTo>
                  <a:lnTo>
                    <a:pt x="354" y="291"/>
                  </a:lnTo>
                  <a:lnTo>
                    <a:pt x="359" y="297"/>
                  </a:lnTo>
                  <a:lnTo>
                    <a:pt x="364" y="302"/>
                  </a:lnTo>
                  <a:lnTo>
                    <a:pt x="370" y="309"/>
                  </a:lnTo>
                  <a:lnTo>
                    <a:pt x="375" y="314"/>
                  </a:lnTo>
                  <a:lnTo>
                    <a:pt x="381" y="319"/>
                  </a:lnTo>
                  <a:lnTo>
                    <a:pt x="386" y="324"/>
                  </a:lnTo>
                  <a:lnTo>
                    <a:pt x="392" y="329"/>
                  </a:lnTo>
                  <a:lnTo>
                    <a:pt x="397" y="333"/>
                  </a:lnTo>
                  <a:lnTo>
                    <a:pt x="404" y="336"/>
                  </a:lnTo>
                  <a:lnTo>
                    <a:pt x="409" y="340"/>
                  </a:lnTo>
                  <a:lnTo>
                    <a:pt x="415" y="345"/>
                  </a:lnTo>
                  <a:lnTo>
                    <a:pt x="420" y="348"/>
                  </a:lnTo>
                  <a:lnTo>
                    <a:pt x="425" y="350"/>
                  </a:lnTo>
                  <a:lnTo>
                    <a:pt x="430" y="353"/>
                  </a:lnTo>
                  <a:lnTo>
                    <a:pt x="435" y="356"/>
                  </a:lnTo>
                  <a:lnTo>
                    <a:pt x="439" y="358"/>
                  </a:lnTo>
                  <a:lnTo>
                    <a:pt x="443" y="360"/>
                  </a:lnTo>
                  <a:lnTo>
                    <a:pt x="448" y="362"/>
                  </a:lnTo>
                  <a:lnTo>
                    <a:pt x="451" y="364"/>
                  </a:lnTo>
                  <a:lnTo>
                    <a:pt x="458" y="367"/>
                  </a:lnTo>
                  <a:lnTo>
                    <a:pt x="463" y="368"/>
                  </a:lnTo>
                  <a:lnTo>
                    <a:pt x="465" y="369"/>
                  </a:lnTo>
                  <a:lnTo>
                    <a:pt x="467" y="370"/>
                  </a:lnTo>
                  <a:lnTo>
                    <a:pt x="469" y="370"/>
                  </a:lnTo>
                  <a:lnTo>
                    <a:pt x="474" y="372"/>
                  </a:lnTo>
                  <a:lnTo>
                    <a:pt x="477" y="372"/>
                  </a:lnTo>
                  <a:lnTo>
                    <a:pt x="482" y="373"/>
                  </a:lnTo>
                  <a:lnTo>
                    <a:pt x="485" y="374"/>
                  </a:lnTo>
                  <a:lnTo>
                    <a:pt x="492" y="375"/>
                  </a:lnTo>
                  <a:lnTo>
                    <a:pt x="498" y="375"/>
                  </a:lnTo>
                  <a:lnTo>
                    <a:pt x="504" y="377"/>
                  </a:lnTo>
                  <a:lnTo>
                    <a:pt x="508" y="377"/>
                  </a:lnTo>
                  <a:lnTo>
                    <a:pt x="512" y="378"/>
                  </a:lnTo>
                  <a:lnTo>
                    <a:pt x="515" y="378"/>
                  </a:lnTo>
                  <a:lnTo>
                    <a:pt x="520" y="379"/>
                  </a:lnTo>
                  <a:lnTo>
                    <a:pt x="524" y="379"/>
                  </a:lnTo>
                  <a:lnTo>
                    <a:pt x="528" y="379"/>
                  </a:lnTo>
                  <a:lnTo>
                    <a:pt x="532" y="379"/>
                  </a:lnTo>
                  <a:lnTo>
                    <a:pt x="537" y="379"/>
                  </a:lnTo>
                  <a:lnTo>
                    <a:pt x="542" y="379"/>
                  </a:lnTo>
                  <a:lnTo>
                    <a:pt x="546" y="379"/>
                  </a:lnTo>
                  <a:lnTo>
                    <a:pt x="551" y="379"/>
                  </a:lnTo>
                  <a:lnTo>
                    <a:pt x="556" y="380"/>
                  </a:lnTo>
                  <a:lnTo>
                    <a:pt x="561" y="379"/>
                  </a:lnTo>
                  <a:lnTo>
                    <a:pt x="566" y="379"/>
                  </a:lnTo>
                  <a:lnTo>
                    <a:pt x="571" y="379"/>
                  </a:lnTo>
                  <a:lnTo>
                    <a:pt x="576" y="379"/>
                  </a:lnTo>
                  <a:lnTo>
                    <a:pt x="581" y="378"/>
                  </a:lnTo>
                  <a:lnTo>
                    <a:pt x="586" y="378"/>
                  </a:lnTo>
                  <a:lnTo>
                    <a:pt x="591" y="377"/>
                  </a:lnTo>
                  <a:lnTo>
                    <a:pt x="597" y="377"/>
                  </a:lnTo>
                  <a:lnTo>
                    <a:pt x="602" y="375"/>
                  </a:lnTo>
                  <a:lnTo>
                    <a:pt x="607" y="374"/>
                  </a:lnTo>
                  <a:lnTo>
                    <a:pt x="613" y="373"/>
                  </a:lnTo>
                  <a:lnTo>
                    <a:pt x="618" y="373"/>
                  </a:lnTo>
                  <a:lnTo>
                    <a:pt x="623" y="372"/>
                  </a:lnTo>
                  <a:lnTo>
                    <a:pt x="630" y="369"/>
                  </a:lnTo>
                  <a:lnTo>
                    <a:pt x="635" y="368"/>
                  </a:lnTo>
                  <a:lnTo>
                    <a:pt x="641" y="368"/>
                  </a:lnTo>
                  <a:lnTo>
                    <a:pt x="646" y="365"/>
                  </a:lnTo>
                  <a:lnTo>
                    <a:pt x="652" y="363"/>
                  </a:lnTo>
                  <a:lnTo>
                    <a:pt x="657" y="362"/>
                  </a:lnTo>
                  <a:lnTo>
                    <a:pt x="664" y="359"/>
                  </a:lnTo>
                  <a:lnTo>
                    <a:pt x="669" y="356"/>
                  </a:lnTo>
                  <a:lnTo>
                    <a:pt x="675" y="354"/>
                  </a:lnTo>
                  <a:lnTo>
                    <a:pt x="679" y="351"/>
                  </a:lnTo>
                  <a:lnTo>
                    <a:pt x="686" y="349"/>
                  </a:lnTo>
                  <a:lnTo>
                    <a:pt x="690" y="345"/>
                  </a:lnTo>
                  <a:lnTo>
                    <a:pt x="696" y="341"/>
                  </a:lnTo>
                  <a:lnTo>
                    <a:pt x="701" y="339"/>
                  </a:lnTo>
                  <a:lnTo>
                    <a:pt x="706" y="335"/>
                  </a:lnTo>
                  <a:lnTo>
                    <a:pt x="711" y="331"/>
                  </a:lnTo>
                  <a:lnTo>
                    <a:pt x="718" y="328"/>
                  </a:lnTo>
                  <a:lnTo>
                    <a:pt x="723" y="324"/>
                  </a:lnTo>
                  <a:lnTo>
                    <a:pt x="729" y="320"/>
                  </a:lnTo>
                  <a:lnTo>
                    <a:pt x="733" y="315"/>
                  </a:lnTo>
                  <a:lnTo>
                    <a:pt x="738" y="310"/>
                  </a:lnTo>
                  <a:lnTo>
                    <a:pt x="743" y="305"/>
                  </a:lnTo>
                  <a:lnTo>
                    <a:pt x="748" y="301"/>
                  </a:lnTo>
                  <a:lnTo>
                    <a:pt x="751" y="295"/>
                  </a:lnTo>
                  <a:lnTo>
                    <a:pt x="756" y="291"/>
                  </a:lnTo>
                  <a:lnTo>
                    <a:pt x="761" y="285"/>
                  </a:lnTo>
                  <a:lnTo>
                    <a:pt x="767" y="281"/>
                  </a:lnTo>
                  <a:lnTo>
                    <a:pt x="770" y="275"/>
                  </a:lnTo>
                  <a:lnTo>
                    <a:pt x="775" y="270"/>
                  </a:lnTo>
                  <a:lnTo>
                    <a:pt x="779" y="265"/>
                  </a:lnTo>
                  <a:lnTo>
                    <a:pt x="783" y="261"/>
                  </a:lnTo>
                  <a:lnTo>
                    <a:pt x="787" y="255"/>
                  </a:lnTo>
                  <a:lnTo>
                    <a:pt x="792" y="250"/>
                  </a:lnTo>
                  <a:lnTo>
                    <a:pt x="794" y="245"/>
                  </a:lnTo>
                  <a:lnTo>
                    <a:pt x="799" y="240"/>
                  </a:lnTo>
                  <a:lnTo>
                    <a:pt x="802" y="235"/>
                  </a:lnTo>
                  <a:lnTo>
                    <a:pt x="805" y="228"/>
                  </a:lnTo>
                  <a:lnTo>
                    <a:pt x="808" y="223"/>
                  </a:lnTo>
                  <a:lnTo>
                    <a:pt x="812" y="218"/>
                  </a:lnTo>
                  <a:lnTo>
                    <a:pt x="814" y="212"/>
                  </a:lnTo>
                  <a:lnTo>
                    <a:pt x="818" y="207"/>
                  </a:lnTo>
                  <a:lnTo>
                    <a:pt x="820" y="202"/>
                  </a:lnTo>
                  <a:lnTo>
                    <a:pt x="824" y="197"/>
                  </a:lnTo>
                  <a:lnTo>
                    <a:pt x="827" y="192"/>
                  </a:lnTo>
                  <a:lnTo>
                    <a:pt x="829" y="187"/>
                  </a:lnTo>
                  <a:lnTo>
                    <a:pt x="832" y="181"/>
                  </a:lnTo>
                  <a:lnTo>
                    <a:pt x="834" y="175"/>
                  </a:lnTo>
                  <a:lnTo>
                    <a:pt x="837" y="170"/>
                  </a:lnTo>
                  <a:lnTo>
                    <a:pt x="839" y="165"/>
                  </a:lnTo>
                  <a:lnTo>
                    <a:pt x="842" y="162"/>
                  </a:lnTo>
                  <a:lnTo>
                    <a:pt x="844" y="157"/>
                  </a:lnTo>
                  <a:lnTo>
                    <a:pt x="846" y="152"/>
                  </a:lnTo>
                  <a:lnTo>
                    <a:pt x="848" y="147"/>
                  </a:lnTo>
                  <a:lnTo>
                    <a:pt x="849" y="142"/>
                  </a:lnTo>
                  <a:lnTo>
                    <a:pt x="852" y="138"/>
                  </a:lnTo>
                  <a:lnTo>
                    <a:pt x="853" y="134"/>
                  </a:lnTo>
                  <a:lnTo>
                    <a:pt x="854" y="129"/>
                  </a:lnTo>
                  <a:lnTo>
                    <a:pt x="856" y="125"/>
                  </a:lnTo>
                  <a:lnTo>
                    <a:pt x="858" y="120"/>
                  </a:lnTo>
                  <a:lnTo>
                    <a:pt x="859" y="116"/>
                  </a:lnTo>
                  <a:lnTo>
                    <a:pt x="861" y="113"/>
                  </a:lnTo>
                  <a:lnTo>
                    <a:pt x="862" y="109"/>
                  </a:lnTo>
                  <a:lnTo>
                    <a:pt x="863" y="105"/>
                  </a:lnTo>
                  <a:lnTo>
                    <a:pt x="866" y="98"/>
                  </a:lnTo>
                  <a:lnTo>
                    <a:pt x="868" y="93"/>
                  </a:lnTo>
                  <a:lnTo>
                    <a:pt x="871" y="86"/>
                  </a:lnTo>
                  <a:lnTo>
                    <a:pt x="872" y="81"/>
                  </a:lnTo>
                  <a:lnTo>
                    <a:pt x="873" y="76"/>
                  </a:lnTo>
                  <a:lnTo>
                    <a:pt x="874" y="72"/>
                  </a:lnTo>
                  <a:lnTo>
                    <a:pt x="876" y="67"/>
                  </a:lnTo>
                  <a:lnTo>
                    <a:pt x="877" y="66"/>
                  </a:lnTo>
                  <a:lnTo>
                    <a:pt x="884" y="21"/>
                  </a:lnTo>
                  <a:lnTo>
                    <a:pt x="887" y="22"/>
                  </a:lnTo>
                  <a:lnTo>
                    <a:pt x="888" y="23"/>
                  </a:lnTo>
                  <a:lnTo>
                    <a:pt x="893" y="25"/>
                  </a:lnTo>
                  <a:lnTo>
                    <a:pt x="897" y="27"/>
                  </a:lnTo>
                  <a:lnTo>
                    <a:pt x="903" y="30"/>
                  </a:lnTo>
                  <a:lnTo>
                    <a:pt x="906" y="31"/>
                  </a:lnTo>
                  <a:lnTo>
                    <a:pt x="910" y="32"/>
                  </a:lnTo>
                  <a:lnTo>
                    <a:pt x="913" y="35"/>
                  </a:lnTo>
                  <a:lnTo>
                    <a:pt x="917" y="37"/>
                  </a:lnTo>
                  <a:lnTo>
                    <a:pt x="921" y="38"/>
                  </a:lnTo>
                  <a:lnTo>
                    <a:pt x="925" y="41"/>
                  </a:lnTo>
                  <a:lnTo>
                    <a:pt x="930" y="42"/>
                  </a:lnTo>
                  <a:lnTo>
                    <a:pt x="935" y="45"/>
                  </a:lnTo>
                  <a:lnTo>
                    <a:pt x="938" y="47"/>
                  </a:lnTo>
                  <a:lnTo>
                    <a:pt x="943" y="49"/>
                  </a:lnTo>
                  <a:lnTo>
                    <a:pt x="949" y="52"/>
                  </a:lnTo>
                  <a:lnTo>
                    <a:pt x="954" y="55"/>
                  </a:lnTo>
                  <a:lnTo>
                    <a:pt x="959" y="57"/>
                  </a:lnTo>
                  <a:lnTo>
                    <a:pt x="965" y="60"/>
                  </a:lnTo>
                  <a:lnTo>
                    <a:pt x="969" y="62"/>
                  </a:lnTo>
                  <a:lnTo>
                    <a:pt x="975" y="66"/>
                  </a:lnTo>
                  <a:lnTo>
                    <a:pt x="980" y="69"/>
                  </a:lnTo>
                  <a:lnTo>
                    <a:pt x="986" y="72"/>
                  </a:lnTo>
                  <a:lnTo>
                    <a:pt x="992" y="75"/>
                  </a:lnTo>
                  <a:lnTo>
                    <a:pt x="999" y="79"/>
                  </a:lnTo>
                  <a:lnTo>
                    <a:pt x="1005" y="81"/>
                  </a:lnTo>
                  <a:lnTo>
                    <a:pt x="1010" y="85"/>
                  </a:lnTo>
                  <a:lnTo>
                    <a:pt x="1016" y="87"/>
                  </a:lnTo>
                  <a:lnTo>
                    <a:pt x="1023" y="91"/>
                  </a:lnTo>
                  <a:lnTo>
                    <a:pt x="1028" y="95"/>
                  </a:lnTo>
                  <a:lnTo>
                    <a:pt x="1034" y="98"/>
                  </a:lnTo>
                  <a:lnTo>
                    <a:pt x="1040" y="101"/>
                  </a:lnTo>
                  <a:lnTo>
                    <a:pt x="1046" y="106"/>
                  </a:lnTo>
                  <a:lnTo>
                    <a:pt x="1053" y="109"/>
                  </a:lnTo>
                  <a:lnTo>
                    <a:pt x="1059" y="113"/>
                  </a:lnTo>
                  <a:lnTo>
                    <a:pt x="1065" y="116"/>
                  </a:lnTo>
                  <a:lnTo>
                    <a:pt x="1072" y="120"/>
                  </a:lnTo>
                  <a:lnTo>
                    <a:pt x="1078" y="124"/>
                  </a:lnTo>
                  <a:lnTo>
                    <a:pt x="1084" y="128"/>
                  </a:lnTo>
                  <a:lnTo>
                    <a:pt x="1090" y="131"/>
                  </a:lnTo>
                  <a:lnTo>
                    <a:pt x="1097" y="135"/>
                  </a:lnTo>
                  <a:lnTo>
                    <a:pt x="1102" y="139"/>
                  </a:lnTo>
                  <a:lnTo>
                    <a:pt x="1108" y="143"/>
                  </a:lnTo>
                  <a:lnTo>
                    <a:pt x="1113" y="147"/>
                  </a:lnTo>
                  <a:lnTo>
                    <a:pt x="1119" y="150"/>
                  </a:lnTo>
                  <a:lnTo>
                    <a:pt x="1125" y="154"/>
                  </a:lnTo>
                  <a:lnTo>
                    <a:pt x="1131" y="158"/>
                  </a:lnTo>
                  <a:lnTo>
                    <a:pt x="1137" y="162"/>
                  </a:lnTo>
                  <a:lnTo>
                    <a:pt x="1143" y="165"/>
                  </a:lnTo>
                  <a:lnTo>
                    <a:pt x="1147" y="169"/>
                  </a:lnTo>
                  <a:lnTo>
                    <a:pt x="1152" y="173"/>
                  </a:lnTo>
                  <a:lnTo>
                    <a:pt x="1157" y="177"/>
                  </a:lnTo>
                  <a:lnTo>
                    <a:pt x="1163" y="181"/>
                  </a:lnTo>
                  <a:lnTo>
                    <a:pt x="1168" y="184"/>
                  </a:lnTo>
                  <a:lnTo>
                    <a:pt x="1173" y="189"/>
                  </a:lnTo>
                  <a:lnTo>
                    <a:pt x="1177" y="193"/>
                  </a:lnTo>
                  <a:lnTo>
                    <a:pt x="1182" y="197"/>
                  </a:lnTo>
                  <a:lnTo>
                    <a:pt x="1181" y="197"/>
                  </a:lnTo>
                  <a:lnTo>
                    <a:pt x="1178" y="199"/>
                  </a:lnTo>
                  <a:lnTo>
                    <a:pt x="1174" y="203"/>
                  </a:lnTo>
                  <a:lnTo>
                    <a:pt x="1169" y="208"/>
                  </a:lnTo>
                  <a:lnTo>
                    <a:pt x="1166" y="209"/>
                  </a:lnTo>
                  <a:lnTo>
                    <a:pt x="1162" y="213"/>
                  </a:lnTo>
                  <a:lnTo>
                    <a:pt x="1158" y="217"/>
                  </a:lnTo>
                  <a:lnTo>
                    <a:pt x="1154" y="219"/>
                  </a:lnTo>
                  <a:lnTo>
                    <a:pt x="1149" y="223"/>
                  </a:lnTo>
                  <a:lnTo>
                    <a:pt x="1146" y="228"/>
                  </a:lnTo>
                  <a:lnTo>
                    <a:pt x="1141" y="232"/>
                  </a:lnTo>
                  <a:lnTo>
                    <a:pt x="1136" y="237"/>
                  </a:lnTo>
                  <a:lnTo>
                    <a:pt x="1129" y="241"/>
                  </a:lnTo>
                  <a:lnTo>
                    <a:pt x="1123" y="246"/>
                  </a:lnTo>
                  <a:lnTo>
                    <a:pt x="1117" y="251"/>
                  </a:lnTo>
                  <a:lnTo>
                    <a:pt x="1110" y="256"/>
                  </a:lnTo>
                  <a:lnTo>
                    <a:pt x="1103" y="261"/>
                  </a:lnTo>
                  <a:lnTo>
                    <a:pt x="1097" y="267"/>
                  </a:lnTo>
                  <a:lnTo>
                    <a:pt x="1089" y="272"/>
                  </a:lnTo>
                  <a:lnTo>
                    <a:pt x="1082" y="279"/>
                  </a:lnTo>
                  <a:lnTo>
                    <a:pt x="1073" y="284"/>
                  </a:lnTo>
                  <a:lnTo>
                    <a:pt x="1065" y="290"/>
                  </a:lnTo>
                  <a:lnTo>
                    <a:pt x="1056" y="296"/>
                  </a:lnTo>
                  <a:lnTo>
                    <a:pt x="1048" y="302"/>
                  </a:lnTo>
                  <a:lnTo>
                    <a:pt x="1039" y="309"/>
                  </a:lnTo>
                  <a:lnTo>
                    <a:pt x="1029" y="315"/>
                  </a:lnTo>
                  <a:lnTo>
                    <a:pt x="1020" y="321"/>
                  </a:lnTo>
                  <a:lnTo>
                    <a:pt x="1011" y="328"/>
                  </a:lnTo>
                  <a:lnTo>
                    <a:pt x="1000" y="334"/>
                  </a:lnTo>
                  <a:lnTo>
                    <a:pt x="990" y="340"/>
                  </a:lnTo>
                  <a:lnTo>
                    <a:pt x="979" y="346"/>
                  </a:lnTo>
                  <a:lnTo>
                    <a:pt x="969" y="353"/>
                  </a:lnTo>
                  <a:lnTo>
                    <a:pt x="957" y="359"/>
                  </a:lnTo>
                  <a:lnTo>
                    <a:pt x="946" y="365"/>
                  </a:lnTo>
                  <a:lnTo>
                    <a:pt x="935" y="372"/>
                  </a:lnTo>
                  <a:lnTo>
                    <a:pt x="923" y="378"/>
                  </a:lnTo>
                  <a:lnTo>
                    <a:pt x="912" y="384"/>
                  </a:lnTo>
                  <a:lnTo>
                    <a:pt x="900" y="390"/>
                  </a:lnTo>
                  <a:lnTo>
                    <a:pt x="888" y="397"/>
                  </a:lnTo>
                  <a:lnTo>
                    <a:pt x="876" y="403"/>
                  </a:lnTo>
                  <a:lnTo>
                    <a:pt x="863" y="408"/>
                  </a:lnTo>
                  <a:lnTo>
                    <a:pt x="851" y="414"/>
                  </a:lnTo>
                  <a:lnTo>
                    <a:pt x="838" y="419"/>
                  </a:lnTo>
                  <a:lnTo>
                    <a:pt x="826" y="427"/>
                  </a:lnTo>
                  <a:lnTo>
                    <a:pt x="812" y="431"/>
                  </a:lnTo>
                  <a:lnTo>
                    <a:pt x="798" y="436"/>
                  </a:lnTo>
                  <a:lnTo>
                    <a:pt x="784" y="441"/>
                  </a:lnTo>
                  <a:lnTo>
                    <a:pt x="772" y="446"/>
                  </a:lnTo>
                  <a:lnTo>
                    <a:pt x="756" y="451"/>
                  </a:lnTo>
                  <a:lnTo>
                    <a:pt x="744" y="456"/>
                  </a:lnTo>
                  <a:lnTo>
                    <a:pt x="730" y="460"/>
                  </a:lnTo>
                  <a:lnTo>
                    <a:pt x="716" y="465"/>
                  </a:lnTo>
                  <a:lnTo>
                    <a:pt x="701" y="468"/>
                  </a:lnTo>
                  <a:lnTo>
                    <a:pt x="687" y="472"/>
                  </a:lnTo>
                  <a:lnTo>
                    <a:pt x="672" y="475"/>
                  </a:lnTo>
                  <a:lnTo>
                    <a:pt x="659" y="478"/>
                  </a:lnTo>
                  <a:lnTo>
                    <a:pt x="644" y="481"/>
                  </a:lnTo>
                  <a:lnTo>
                    <a:pt x="628" y="483"/>
                  </a:lnTo>
                  <a:lnTo>
                    <a:pt x="613" y="486"/>
                  </a:lnTo>
                  <a:lnTo>
                    <a:pt x="600" y="488"/>
                  </a:lnTo>
                  <a:lnTo>
                    <a:pt x="583" y="490"/>
                  </a:lnTo>
                  <a:lnTo>
                    <a:pt x="569" y="491"/>
                  </a:lnTo>
                  <a:lnTo>
                    <a:pt x="554" y="492"/>
                  </a:lnTo>
                  <a:lnTo>
                    <a:pt x="539" y="493"/>
                  </a:lnTo>
                  <a:lnTo>
                    <a:pt x="524" y="493"/>
                  </a:lnTo>
                  <a:lnTo>
                    <a:pt x="509" y="495"/>
                  </a:lnTo>
                  <a:lnTo>
                    <a:pt x="495" y="495"/>
                  </a:lnTo>
                  <a:lnTo>
                    <a:pt x="482" y="495"/>
                  </a:lnTo>
                  <a:lnTo>
                    <a:pt x="467" y="495"/>
                  </a:lnTo>
                  <a:lnTo>
                    <a:pt x="454" y="493"/>
                  </a:lnTo>
                  <a:lnTo>
                    <a:pt x="440" y="493"/>
                  </a:lnTo>
                  <a:lnTo>
                    <a:pt x="426" y="492"/>
                  </a:lnTo>
                  <a:lnTo>
                    <a:pt x="413" y="491"/>
                  </a:lnTo>
                  <a:lnTo>
                    <a:pt x="400" y="490"/>
                  </a:lnTo>
                  <a:lnTo>
                    <a:pt x="387" y="488"/>
                  </a:lnTo>
                  <a:lnTo>
                    <a:pt x="375" y="486"/>
                  </a:lnTo>
                  <a:lnTo>
                    <a:pt x="361" y="485"/>
                  </a:lnTo>
                  <a:lnTo>
                    <a:pt x="349" y="482"/>
                  </a:lnTo>
                  <a:lnTo>
                    <a:pt x="336" y="480"/>
                  </a:lnTo>
                  <a:lnTo>
                    <a:pt x="323" y="478"/>
                  </a:lnTo>
                  <a:lnTo>
                    <a:pt x="312" y="475"/>
                  </a:lnTo>
                  <a:lnTo>
                    <a:pt x="301" y="473"/>
                  </a:lnTo>
                  <a:lnTo>
                    <a:pt x="288" y="471"/>
                  </a:lnTo>
                  <a:lnTo>
                    <a:pt x="277" y="468"/>
                  </a:lnTo>
                  <a:lnTo>
                    <a:pt x="266" y="465"/>
                  </a:lnTo>
                  <a:lnTo>
                    <a:pt x="256" y="462"/>
                  </a:lnTo>
                  <a:lnTo>
                    <a:pt x="244" y="458"/>
                  </a:lnTo>
                  <a:lnTo>
                    <a:pt x="234" y="456"/>
                  </a:lnTo>
                  <a:lnTo>
                    <a:pt x="223" y="452"/>
                  </a:lnTo>
                  <a:lnTo>
                    <a:pt x="213" y="450"/>
                  </a:lnTo>
                  <a:lnTo>
                    <a:pt x="203" y="446"/>
                  </a:lnTo>
                  <a:lnTo>
                    <a:pt x="194" y="443"/>
                  </a:lnTo>
                  <a:lnTo>
                    <a:pt x="184" y="439"/>
                  </a:lnTo>
                  <a:lnTo>
                    <a:pt x="175" y="436"/>
                  </a:lnTo>
                  <a:lnTo>
                    <a:pt x="165" y="432"/>
                  </a:lnTo>
                  <a:lnTo>
                    <a:pt x="158" y="429"/>
                  </a:lnTo>
                  <a:lnTo>
                    <a:pt x="149" y="426"/>
                  </a:lnTo>
                  <a:lnTo>
                    <a:pt x="140" y="423"/>
                  </a:lnTo>
                  <a:lnTo>
                    <a:pt x="133" y="419"/>
                  </a:lnTo>
                  <a:lnTo>
                    <a:pt x="125" y="417"/>
                  </a:lnTo>
                  <a:lnTo>
                    <a:pt x="118" y="413"/>
                  </a:lnTo>
                  <a:lnTo>
                    <a:pt x="110" y="411"/>
                  </a:lnTo>
                  <a:lnTo>
                    <a:pt x="104" y="407"/>
                  </a:lnTo>
                  <a:lnTo>
                    <a:pt x="98" y="403"/>
                  </a:lnTo>
                  <a:lnTo>
                    <a:pt x="91" y="400"/>
                  </a:lnTo>
                  <a:lnTo>
                    <a:pt x="85" y="397"/>
                  </a:lnTo>
                  <a:lnTo>
                    <a:pt x="79" y="394"/>
                  </a:lnTo>
                  <a:lnTo>
                    <a:pt x="74" y="392"/>
                  </a:lnTo>
                  <a:lnTo>
                    <a:pt x="69" y="389"/>
                  </a:lnTo>
                  <a:lnTo>
                    <a:pt x="64" y="387"/>
                  </a:lnTo>
                  <a:lnTo>
                    <a:pt x="59" y="384"/>
                  </a:lnTo>
                  <a:lnTo>
                    <a:pt x="55" y="383"/>
                  </a:lnTo>
                  <a:lnTo>
                    <a:pt x="51" y="379"/>
                  </a:lnTo>
                  <a:lnTo>
                    <a:pt x="47" y="378"/>
                  </a:lnTo>
                  <a:lnTo>
                    <a:pt x="44" y="375"/>
                  </a:lnTo>
                  <a:lnTo>
                    <a:pt x="41" y="374"/>
                  </a:lnTo>
                  <a:lnTo>
                    <a:pt x="36" y="372"/>
                  </a:lnTo>
                  <a:lnTo>
                    <a:pt x="33" y="369"/>
                  </a:lnTo>
                  <a:lnTo>
                    <a:pt x="31" y="368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56" name="Freeform 78"/>
            <p:cNvSpPr>
              <a:spLocks/>
            </p:cNvSpPr>
            <p:nvPr/>
          </p:nvSpPr>
          <p:spPr bwMode="auto">
            <a:xfrm>
              <a:off x="3188" y="3000"/>
              <a:ext cx="188" cy="119"/>
            </a:xfrm>
            <a:custGeom>
              <a:avLst/>
              <a:gdLst>
                <a:gd name="T0" fmla="*/ 20 w 565"/>
                <a:gd name="T1" fmla="*/ 48 h 355"/>
                <a:gd name="T2" fmla="*/ 43 w 565"/>
                <a:gd name="T3" fmla="*/ 36 h 355"/>
                <a:gd name="T4" fmla="*/ 71 w 565"/>
                <a:gd name="T5" fmla="*/ 23 h 355"/>
                <a:gd name="T6" fmla="*/ 100 w 565"/>
                <a:gd name="T7" fmla="*/ 12 h 355"/>
                <a:gd name="T8" fmla="*/ 127 w 565"/>
                <a:gd name="T9" fmla="*/ 3 h 355"/>
                <a:gd name="T10" fmla="*/ 142 w 565"/>
                <a:gd name="T11" fmla="*/ 2 h 355"/>
                <a:gd name="T12" fmla="*/ 137 w 565"/>
                <a:gd name="T13" fmla="*/ 22 h 355"/>
                <a:gd name="T14" fmla="*/ 133 w 565"/>
                <a:gd name="T15" fmla="*/ 49 h 355"/>
                <a:gd name="T16" fmla="*/ 136 w 565"/>
                <a:gd name="T17" fmla="*/ 83 h 355"/>
                <a:gd name="T18" fmla="*/ 147 w 565"/>
                <a:gd name="T19" fmla="*/ 119 h 355"/>
                <a:gd name="T20" fmla="*/ 175 w 565"/>
                <a:gd name="T21" fmla="*/ 150 h 355"/>
                <a:gd name="T22" fmla="*/ 195 w 565"/>
                <a:gd name="T23" fmla="*/ 163 h 355"/>
                <a:gd name="T24" fmla="*/ 221 w 565"/>
                <a:gd name="T25" fmla="*/ 171 h 355"/>
                <a:gd name="T26" fmla="*/ 246 w 565"/>
                <a:gd name="T27" fmla="*/ 174 h 355"/>
                <a:gd name="T28" fmla="*/ 270 w 565"/>
                <a:gd name="T29" fmla="*/ 171 h 355"/>
                <a:gd name="T30" fmla="*/ 292 w 565"/>
                <a:gd name="T31" fmla="*/ 163 h 355"/>
                <a:gd name="T32" fmla="*/ 312 w 565"/>
                <a:gd name="T33" fmla="*/ 150 h 355"/>
                <a:gd name="T34" fmla="*/ 342 w 565"/>
                <a:gd name="T35" fmla="*/ 126 h 355"/>
                <a:gd name="T36" fmla="*/ 371 w 565"/>
                <a:gd name="T37" fmla="*/ 92 h 355"/>
                <a:gd name="T38" fmla="*/ 391 w 565"/>
                <a:gd name="T39" fmla="*/ 62 h 355"/>
                <a:gd name="T40" fmla="*/ 402 w 565"/>
                <a:gd name="T41" fmla="*/ 43 h 355"/>
                <a:gd name="T42" fmla="*/ 431 w 565"/>
                <a:gd name="T43" fmla="*/ 12 h 355"/>
                <a:gd name="T44" fmla="*/ 455 w 565"/>
                <a:gd name="T45" fmla="*/ 19 h 355"/>
                <a:gd name="T46" fmla="*/ 487 w 565"/>
                <a:gd name="T47" fmla="*/ 32 h 355"/>
                <a:gd name="T48" fmla="*/ 517 w 565"/>
                <a:gd name="T49" fmla="*/ 43 h 355"/>
                <a:gd name="T50" fmla="*/ 546 w 565"/>
                <a:gd name="T51" fmla="*/ 56 h 355"/>
                <a:gd name="T52" fmla="*/ 565 w 565"/>
                <a:gd name="T53" fmla="*/ 67 h 355"/>
                <a:gd name="T54" fmla="*/ 558 w 565"/>
                <a:gd name="T55" fmla="*/ 85 h 355"/>
                <a:gd name="T56" fmla="*/ 551 w 565"/>
                <a:gd name="T57" fmla="*/ 106 h 355"/>
                <a:gd name="T58" fmla="*/ 540 w 565"/>
                <a:gd name="T59" fmla="*/ 132 h 355"/>
                <a:gd name="T60" fmla="*/ 526 w 565"/>
                <a:gd name="T61" fmla="*/ 163 h 355"/>
                <a:gd name="T62" fmla="*/ 509 w 565"/>
                <a:gd name="T63" fmla="*/ 195 h 355"/>
                <a:gd name="T64" fmla="*/ 487 w 565"/>
                <a:gd name="T65" fmla="*/ 228 h 355"/>
                <a:gd name="T66" fmla="*/ 462 w 565"/>
                <a:gd name="T67" fmla="*/ 261 h 355"/>
                <a:gd name="T68" fmla="*/ 433 w 565"/>
                <a:gd name="T69" fmla="*/ 289 h 355"/>
                <a:gd name="T70" fmla="*/ 400 w 565"/>
                <a:gd name="T71" fmla="*/ 316 h 355"/>
                <a:gd name="T72" fmla="*/ 362 w 565"/>
                <a:gd name="T73" fmla="*/ 337 h 355"/>
                <a:gd name="T74" fmla="*/ 320 w 565"/>
                <a:gd name="T75" fmla="*/ 350 h 355"/>
                <a:gd name="T76" fmla="*/ 274 w 565"/>
                <a:gd name="T77" fmla="*/ 355 h 355"/>
                <a:gd name="T78" fmla="*/ 230 w 565"/>
                <a:gd name="T79" fmla="*/ 354 h 355"/>
                <a:gd name="T80" fmla="*/ 191 w 565"/>
                <a:gd name="T81" fmla="*/ 350 h 355"/>
                <a:gd name="T82" fmla="*/ 160 w 565"/>
                <a:gd name="T83" fmla="*/ 345 h 355"/>
                <a:gd name="T84" fmla="*/ 132 w 565"/>
                <a:gd name="T85" fmla="*/ 335 h 355"/>
                <a:gd name="T86" fmla="*/ 110 w 565"/>
                <a:gd name="T87" fmla="*/ 326 h 355"/>
                <a:gd name="T88" fmla="*/ 83 w 565"/>
                <a:gd name="T89" fmla="*/ 311 h 355"/>
                <a:gd name="T90" fmla="*/ 62 w 565"/>
                <a:gd name="T91" fmla="*/ 289 h 355"/>
                <a:gd name="T92" fmla="*/ 49 w 565"/>
                <a:gd name="T93" fmla="*/ 271 h 355"/>
                <a:gd name="T94" fmla="*/ 41 w 565"/>
                <a:gd name="T95" fmla="*/ 257 h 355"/>
                <a:gd name="T96" fmla="*/ 29 w 565"/>
                <a:gd name="T97" fmla="*/ 235 h 355"/>
                <a:gd name="T98" fmla="*/ 18 w 565"/>
                <a:gd name="T99" fmla="*/ 208 h 355"/>
                <a:gd name="T100" fmla="*/ 8 w 565"/>
                <a:gd name="T101" fmla="*/ 174 h 355"/>
                <a:gd name="T102" fmla="*/ 4 w 565"/>
                <a:gd name="T103" fmla="*/ 152 h 355"/>
                <a:gd name="T104" fmla="*/ 2 w 565"/>
                <a:gd name="T105" fmla="*/ 130 h 355"/>
                <a:gd name="T106" fmla="*/ 0 w 565"/>
                <a:gd name="T107" fmla="*/ 105 h 355"/>
                <a:gd name="T108" fmla="*/ 4 w 565"/>
                <a:gd name="T109" fmla="*/ 57 h 3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5"/>
                <a:gd name="T166" fmla="*/ 0 h 355"/>
                <a:gd name="T167" fmla="*/ 565 w 565"/>
                <a:gd name="T168" fmla="*/ 355 h 3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5" h="355">
                  <a:moveTo>
                    <a:pt x="4" y="57"/>
                  </a:moveTo>
                  <a:lnTo>
                    <a:pt x="5" y="56"/>
                  </a:lnTo>
                  <a:lnTo>
                    <a:pt x="9" y="54"/>
                  </a:lnTo>
                  <a:lnTo>
                    <a:pt x="14" y="52"/>
                  </a:lnTo>
                  <a:lnTo>
                    <a:pt x="20" y="48"/>
                  </a:lnTo>
                  <a:lnTo>
                    <a:pt x="24" y="46"/>
                  </a:lnTo>
                  <a:lnTo>
                    <a:pt x="29" y="43"/>
                  </a:lnTo>
                  <a:lnTo>
                    <a:pt x="33" y="41"/>
                  </a:lnTo>
                  <a:lnTo>
                    <a:pt x="38" y="39"/>
                  </a:lnTo>
                  <a:lnTo>
                    <a:pt x="43" y="36"/>
                  </a:lnTo>
                  <a:lnTo>
                    <a:pt x="48" y="34"/>
                  </a:lnTo>
                  <a:lnTo>
                    <a:pt x="54" y="31"/>
                  </a:lnTo>
                  <a:lnTo>
                    <a:pt x="61" y="29"/>
                  </a:lnTo>
                  <a:lnTo>
                    <a:pt x="66" y="25"/>
                  </a:lnTo>
                  <a:lnTo>
                    <a:pt x="71" y="23"/>
                  </a:lnTo>
                  <a:lnTo>
                    <a:pt x="77" y="20"/>
                  </a:lnTo>
                  <a:lnTo>
                    <a:pt x="83" y="18"/>
                  </a:lnTo>
                  <a:lnTo>
                    <a:pt x="88" y="15"/>
                  </a:lnTo>
                  <a:lnTo>
                    <a:pt x="95" y="13"/>
                  </a:lnTo>
                  <a:lnTo>
                    <a:pt x="100" y="12"/>
                  </a:lnTo>
                  <a:lnTo>
                    <a:pt x="107" y="9"/>
                  </a:lnTo>
                  <a:lnTo>
                    <a:pt x="111" y="7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7" y="3"/>
                  </a:lnTo>
                  <a:lnTo>
                    <a:pt x="131" y="2"/>
                  </a:lnTo>
                  <a:lnTo>
                    <a:pt x="136" y="0"/>
                  </a:lnTo>
                  <a:lnTo>
                    <a:pt x="140" y="0"/>
                  </a:lnTo>
                  <a:lnTo>
                    <a:pt x="143" y="0"/>
                  </a:lnTo>
                  <a:lnTo>
                    <a:pt x="142" y="2"/>
                  </a:lnTo>
                  <a:lnTo>
                    <a:pt x="142" y="5"/>
                  </a:lnTo>
                  <a:lnTo>
                    <a:pt x="141" y="8"/>
                  </a:lnTo>
                  <a:lnTo>
                    <a:pt x="140" y="12"/>
                  </a:lnTo>
                  <a:lnTo>
                    <a:pt x="138" y="17"/>
                  </a:lnTo>
                  <a:lnTo>
                    <a:pt x="137" y="22"/>
                  </a:lnTo>
                  <a:lnTo>
                    <a:pt x="136" y="25"/>
                  </a:lnTo>
                  <a:lnTo>
                    <a:pt x="136" y="31"/>
                  </a:lnTo>
                  <a:lnTo>
                    <a:pt x="135" y="37"/>
                  </a:lnTo>
                  <a:lnTo>
                    <a:pt x="135" y="43"/>
                  </a:lnTo>
                  <a:lnTo>
                    <a:pt x="133" y="49"/>
                  </a:lnTo>
                  <a:lnTo>
                    <a:pt x="133" y="56"/>
                  </a:lnTo>
                  <a:lnTo>
                    <a:pt x="133" y="63"/>
                  </a:lnTo>
                  <a:lnTo>
                    <a:pt x="135" y="69"/>
                  </a:lnTo>
                  <a:lnTo>
                    <a:pt x="135" y="77"/>
                  </a:lnTo>
                  <a:lnTo>
                    <a:pt x="136" y="83"/>
                  </a:lnTo>
                  <a:lnTo>
                    <a:pt x="137" y="91"/>
                  </a:lnTo>
                  <a:lnTo>
                    <a:pt x="138" y="98"/>
                  </a:lnTo>
                  <a:lnTo>
                    <a:pt x="141" y="105"/>
                  </a:lnTo>
                  <a:lnTo>
                    <a:pt x="143" y="112"/>
                  </a:lnTo>
                  <a:lnTo>
                    <a:pt x="147" y="119"/>
                  </a:lnTo>
                  <a:lnTo>
                    <a:pt x="152" y="126"/>
                  </a:lnTo>
                  <a:lnTo>
                    <a:pt x="156" y="132"/>
                  </a:lnTo>
                  <a:lnTo>
                    <a:pt x="161" y="139"/>
                  </a:lnTo>
                  <a:lnTo>
                    <a:pt x="167" y="144"/>
                  </a:lnTo>
                  <a:lnTo>
                    <a:pt x="175" y="150"/>
                  </a:lnTo>
                  <a:lnTo>
                    <a:pt x="177" y="152"/>
                  </a:lnTo>
                  <a:lnTo>
                    <a:pt x="182" y="155"/>
                  </a:lnTo>
                  <a:lnTo>
                    <a:pt x="186" y="157"/>
                  </a:lnTo>
                  <a:lnTo>
                    <a:pt x="191" y="161"/>
                  </a:lnTo>
                  <a:lnTo>
                    <a:pt x="195" y="163"/>
                  </a:lnTo>
                  <a:lnTo>
                    <a:pt x="200" y="165"/>
                  </a:lnTo>
                  <a:lnTo>
                    <a:pt x="205" y="168"/>
                  </a:lnTo>
                  <a:lnTo>
                    <a:pt x="211" y="169"/>
                  </a:lnTo>
                  <a:lnTo>
                    <a:pt x="216" y="170"/>
                  </a:lnTo>
                  <a:lnTo>
                    <a:pt x="221" y="171"/>
                  </a:lnTo>
                  <a:lnTo>
                    <a:pt x="226" y="173"/>
                  </a:lnTo>
                  <a:lnTo>
                    <a:pt x="231" y="174"/>
                  </a:lnTo>
                  <a:lnTo>
                    <a:pt x="236" y="174"/>
                  </a:lnTo>
                  <a:lnTo>
                    <a:pt x="241" y="174"/>
                  </a:lnTo>
                  <a:lnTo>
                    <a:pt x="246" y="174"/>
                  </a:lnTo>
                  <a:lnTo>
                    <a:pt x="251" y="174"/>
                  </a:lnTo>
                  <a:lnTo>
                    <a:pt x="255" y="173"/>
                  </a:lnTo>
                  <a:lnTo>
                    <a:pt x="260" y="173"/>
                  </a:lnTo>
                  <a:lnTo>
                    <a:pt x="265" y="171"/>
                  </a:lnTo>
                  <a:lnTo>
                    <a:pt x="270" y="171"/>
                  </a:lnTo>
                  <a:lnTo>
                    <a:pt x="274" y="169"/>
                  </a:lnTo>
                  <a:lnTo>
                    <a:pt x="279" y="168"/>
                  </a:lnTo>
                  <a:lnTo>
                    <a:pt x="283" y="166"/>
                  </a:lnTo>
                  <a:lnTo>
                    <a:pt x="288" y="165"/>
                  </a:lnTo>
                  <a:lnTo>
                    <a:pt x="292" y="163"/>
                  </a:lnTo>
                  <a:lnTo>
                    <a:pt x="297" y="160"/>
                  </a:lnTo>
                  <a:lnTo>
                    <a:pt x="300" y="157"/>
                  </a:lnTo>
                  <a:lnTo>
                    <a:pt x="304" y="156"/>
                  </a:lnTo>
                  <a:lnTo>
                    <a:pt x="308" y="152"/>
                  </a:lnTo>
                  <a:lnTo>
                    <a:pt x="312" y="150"/>
                  </a:lnTo>
                  <a:lnTo>
                    <a:pt x="317" y="147"/>
                  </a:lnTo>
                  <a:lnTo>
                    <a:pt x="320" y="145"/>
                  </a:lnTo>
                  <a:lnTo>
                    <a:pt x="328" y="139"/>
                  </a:lnTo>
                  <a:lnTo>
                    <a:pt x="334" y="132"/>
                  </a:lnTo>
                  <a:lnTo>
                    <a:pt x="342" y="126"/>
                  </a:lnTo>
                  <a:lnTo>
                    <a:pt x="349" y="120"/>
                  </a:lnTo>
                  <a:lnTo>
                    <a:pt x="354" y="112"/>
                  </a:lnTo>
                  <a:lnTo>
                    <a:pt x="361" y="106"/>
                  </a:lnTo>
                  <a:lnTo>
                    <a:pt x="366" y="98"/>
                  </a:lnTo>
                  <a:lnTo>
                    <a:pt x="371" y="92"/>
                  </a:lnTo>
                  <a:lnTo>
                    <a:pt x="376" y="85"/>
                  </a:lnTo>
                  <a:lnTo>
                    <a:pt x="379" y="78"/>
                  </a:lnTo>
                  <a:lnTo>
                    <a:pt x="383" y="72"/>
                  </a:lnTo>
                  <a:lnTo>
                    <a:pt x="388" y="67"/>
                  </a:lnTo>
                  <a:lnTo>
                    <a:pt x="391" y="62"/>
                  </a:lnTo>
                  <a:lnTo>
                    <a:pt x="393" y="57"/>
                  </a:lnTo>
                  <a:lnTo>
                    <a:pt x="396" y="52"/>
                  </a:lnTo>
                  <a:lnTo>
                    <a:pt x="398" y="49"/>
                  </a:lnTo>
                  <a:lnTo>
                    <a:pt x="401" y="44"/>
                  </a:lnTo>
                  <a:lnTo>
                    <a:pt x="402" y="43"/>
                  </a:lnTo>
                  <a:lnTo>
                    <a:pt x="420" y="8"/>
                  </a:lnTo>
                  <a:lnTo>
                    <a:pt x="425" y="9"/>
                  </a:lnTo>
                  <a:lnTo>
                    <a:pt x="426" y="9"/>
                  </a:lnTo>
                  <a:lnTo>
                    <a:pt x="431" y="12"/>
                  </a:lnTo>
                  <a:lnTo>
                    <a:pt x="435" y="13"/>
                  </a:lnTo>
                  <a:lnTo>
                    <a:pt x="440" y="14"/>
                  </a:lnTo>
                  <a:lnTo>
                    <a:pt x="443" y="17"/>
                  </a:lnTo>
                  <a:lnTo>
                    <a:pt x="450" y="18"/>
                  </a:lnTo>
                  <a:lnTo>
                    <a:pt x="455" y="19"/>
                  </a:lnTo>
                  <a:lnTo>
                    <a:pt x="461" y="22"/>
                  </a:lnTo>
                  <a:lnTo>
                    <a:pt x="467" y="24"/>
                  </a:lnTo>
                  <a:lnTo>
                    <a:pt x="474" y="27"/>
                  </a:lnTo>
                  <a:lnTo>
                    <a:pt x="480" y="29"/>
                  </a:lnTo>
                  <a:lnTo>
                    <a:pt x="487" y="32"/>
                  </a:lnTo>
                  <a:lnTo>
                    <a:pt x="494" y="34"/>
                  </a:lnTo>
                  <a:lnTo>
                    <a:pt x="500" y="36"/>
                  </a:lnTo>
                  <a:lnTo>
                    <a:pt x="506" y="38"/>
                  </a:lnTo>
                  <a:lnTo>
                    <a:pt x="512" y="41"/>
                  </a:lnTo>
                  <a:lnTo>
                    <a:pt x="517" y="43"/>
                  </a:lnTo>
                  <a:lnTo>
                    <a:pt x="524" y="46"/>
                  </a:lnTo>
                  <a:lnTo>
                    <a:pt x="530" y="48"/>
                  </a:lnTo>
                  <a:lnTo>
                    <a:pt x="536" y="51"/>
                  </a:lnTo>
                  <a:lnTo>
                    <a:pt x="541" y="53"/>
                  </a:lnTo>
                  <a:lnTo>
                    <a:pt x="546" y="56"/>
                  </a:lnTo>
                  <a:lnTo>
                    <a:pt x="550" y="57"/>
                  </a:lnTo>
                  <a:lnTo>
                    <a:pt x="555" y="59"/>
                  </a:lnTo>
                  <a:lnTo>
                    <a:pt x="561" y="63"/>
                  </a:lnTo>
                  <a:lnTo>
                    <a:pt x="565" y="67"/>
                  </a:lnTo>
                  <a:lnTo>
                    <a:pt x="564" y="69"/>
                  </a:lnTo>
                  <a:lnTo>
                    <a:pt x="563" y="73"/>
                  </a:lnTo>
                  <a:lnTo>
                    <a:pt x="561" y="78"/>
                  </a:lnTo>
                  <a:lnTo>
                    <a:pt x="560" y="81"/>
                  </a:lnTo>
                  <a:lnTo>
                    <a:pt x="558" y="85"/>
                  </a:lnTo>
                  <a:lnTo>
                    <a:pt x="556" y="88"/>
                  </a:lnTo>
                  <a:lnTo>
                    <a:pt x="556" y="93"/>
                  </a:lnTo>
                  <a:lnTo>
                    <a:pt x="554" y="96"/>
                  </a:lnTo>
                  <a:lnTo>
                    <a:pt x="553" y="101"/>
                  </a:lnTo>
                  <a:lnTo>
                    <a:pt x="551" y="106"/>
                  </a:lnTo>
                  <a:lnTo>
                    <a:pt x="550" y="111"/>
                  </a:lnTo>
                  <a:lnTo>
                    <a:pt x="548" y="116"/>
                  </a:lnTo>
                  <a:lnTo>
                    <a:pt x="545" y="121"/>
                  </a:lnTo>
                  <a:lnTo>
                    <a:pt x="543" y="126"/>
                  </a:lnTo>
                  <a:lnTo>
                    <a:pt x="540" y="132"/>
                  </a:lnTo>
                  <a:lnTo>
                    <a:pt x="538" y="137"/>
                  </a:lnTo>
                  <a:lnTo>
                    <a:pt x="535" y="144"/>
                  </a:lnTo>
                  <a:lnTo>
                    <a:pt x="533" y="150"/>
                  </a:lnTo>
                  <a:lnTo>
                    <a:pt x="530" y="156"/>
                  </a:lnTo>
                  <a:lnTo>
                    <a:pt x="526" y="163"/>
                  </a:lnTo>
                  <a:lnTo>
                    <a:pt x="523" y="169"/>
                  </a:lnTo>
                  <a:lnTo>
                    <a:pt x="520" y="175"/>
                  </a:lnTo>
                  <a:lnTo>
                    <a:pt x="516" y="181"/>
                  </a:lnTo>
                  <a:lnTo>
                    <a:pt x="512" y="188"/>
                  </a:lnTo>
                  <a:lnTo>
                    <a:pt x="509" y="195"/>
                  </a:lnTo>
                  <a:lnTo>
                    <a:pt x="505" y="201"/>
                  </a:lnTo>
                  <a:lnTo>
                    <a:pt x="501" y="208"/>
                  </a:lnTo>
                  <a:lnTo>
                    <a:pt x="496" y="215"/>
                  </a:lnTo>
                  <a:lnTo>
                    <a:pt x="492" y="222"/>
                  </a:lnTo>
                  <a:lnTo>
                    <a:pt x="487" y="228"/>
                  </a:lnTo>
                  <a:lnTo>
                    <a:pt x="484" y="234"/>
                  </a:lnTo>
                  <a:lnTo>
                    <a:pt x="477" y="240"/>
                  </a:lnTo>
                  <a:lnTo>
                    <a:pt x="472" y="247"/>
                  </a:lnTo>
                  <a:lnTo>
                    <a:pt x="467" y="254"/>
                  </a:lnTo>
                  <a:lnTo>
                    <a:pt x="462" y="261"/>
                  </a:lnTo>
                  <a:lnTo>
                    <a:pt x="457" y="266"/>
                  </a:lnTo>
                  <a:lnTo>
                    <a:pt x="451" y="272"/>
                  </a:lnTo>
                  <a:lnTo>
                    <a:pt x="445" y="278"/>
                  </a:lnTo>
                  <a:lnTo>
                    <a:pt x="440" y="284"/>
                  </a:lnTo>
                  <a:lnTo>
                    <a:pt x="433" y="289"/>
                  </a:lnTo>
                  <a:lnTo>
                    <a:pt x="427" y="296"/>
                  </a:lnTo>
                  <a:lnTo>
                    <a:pt x="421" y="301"/>
                  </a:lnTo>
                  <a:lnTo>
                    <a:pt x="415" y="307"/>
                  </a:lnTo>
                  <a:lnTo>
                    <a:pt x="407" y="311"/>
                  </a:lnTo>
                  <a:lnTo>
                    <a:pt x="400" y="316"/>
                  </a:lnTo>
                  <a:lnTo>
                    <a:pt x="393" y="321"/>
                  </a:lnTo>
                  <a:lnTo>
                    <a:pt x="386" y="326"/>
                  </a:lnTo>
                  <a:lnTo>
                    <a:pt x="378" y="328"/>
                  </a:lnTo>
                  <a:lnTo>
                    <a:pt x="371" y="333"/>
                  </a:lnTo>
                  <a:lnTo>
                    <a:pt x="362" y="337"/>
                  </a:lnTo>
                  <a:lnTo>
                    <a:pt x="354" y="340"/>
                  </a:lnTo>
                  <a:lnTo>
                    <a:pt x="347" y="342"/>
                  </a:lnTo>
                  <a:lnTo>
                    <a:pt x="338" y="345"/>
                  </a:lnTo>
                  <a:lnTo>
                    <a:pt x="329" y="347"/>
                  </a:lnTo>
                  <a:lnTo>
                    <a:pt x="320" y="350"/>
                  </a:lnTo>
                  <a:lnTo>
                    <a:pt x="312" y="351"/>
                  </a:lnTo>
                  <a:lnTo>
                    <a:pt x="303" y="354"/>
                  </a:lnTo>
                  <a:lnTo>
                    <a:pt x="294" y="354"/>
                  </a:lnTo>
                  <a:lnTo>
                    <a:pt x="284" y="355"/>
                  </a:lnTo>
                  <a:lnTo>
                    <a:pt x="274" y="355"/>
                  </a:lnTo>
                  <a:lnTo>
                    <a:pt x="265" y="355"/>
                  </a:lnTo>
                  <a:lnTo>
                    <a:pt x="255" y="355"/>
                  </a:lnTo>
                  <a:lnTo>
                    <a:pt x="248" y="355"/>
                  </a:lnTo>
                  <a:lnTo>
                    <a:pt x="239" y="355"/>
                  </a:lnTo>
                  <a:lnTo>
                    <a:pt x="230" y="354"/>
                  </a:lnTo>
                  <a:lnTo>
                    <a:pt x="221" y="354"/>
                  </a:lnTo>
                  <a:lnTo>
                    <a:pt x="215" y="354"/>
                  </a:lnTo>
                  <a:lnTo>
                    <a:pt x="206" y="351"/>
                  </a:lnTo>
                  <a:lnTo>
                    <a:pt x="199" y="351"/>
                  </a:lnTo>
                  <a:lnTo>
                    <a:pt x="191" y="350"/>
                  </a:lnTo>
                  <a:lnTo>
                    <a:pt x="185" y="349"/>
                  </a:lnTo>
                  <a:lnTo>
                    <a:pt x="179" y="347"/>
                  </a:lnTo>
                  <a:lnTo>
                    <a:pt x="172" y="346"/>
                  </a:lnTo>
                  <a:lnTo>
                    <a:pt x="166" y="345"/>
                  </a:lnTo>
                  <a:lnTo>
                    <a:pt x="160" y="345"/>
                  </a:lnTo>
                  <a:lnTo>
                    <a:pt x="153" y="342"/>
                  </a:lnTo>
                  <a:lnTo>
                    <a:pt x="148" y="341"/>
                  </a:lnTo>
                  <a:lnTo>
                    <a:pt x="142" y="338"/>
                  </a:lnTo>
                  <a:lnTo>
                    <a:pt x="137" y="337"/>
                  </a:lnTo>
                  <a:lnTo>
                    <a:pt x="132" y="335"/>
                  </a:lnTo>
                  <a:lnTo>
                    <a:pt x="127" y="333"/>
                  </a:lnTo>
                  <a:lnTo>
                    <a:pt x="123" y="332"/>
                  </a:lnTo>
                  <a:lnTo>
                    <a:pt x="118" y="330"/>
                  </a:lnTo>
                  <a:lnTo>
                    <a:pt x="115" y="328"/>
                  </a:lnTo>
                  <a:lnTo>
                    <a:pt x="110" y="326"/>
                  </a:lnTo>
                  <a:lnTo>
                    <a:pt x="106" y="323"/>
                  </a:lnTo>
                  <a:lnTo>
                    <a:pt x="102" y="322"/>
                  </a:lnTo>
                  <a:lnTo>
                    <a:pt x="95" y="318"/>
                  </a:lnTo>
                  <a:lnTo>
                    <a:pt x="89" y="315"/>
                  </a:lnTo>
                  <a:lnTo>
                    <a:pt x="83" y="311"/>
                  </a:lnTo>
                  <a:lnTo>
                    <a:pt x="77" y="306"/>
                  </a:lnTo>
                  <a:lnTo>
                    <a:pt x="73" y="302"/>
                  </a:lnTo>
                  <a:lnTo>
                    <a:pt x="69" y="298"/>
                  </a:lnTo>
                  <a:lnTo>
                    <a:pt x="64" y="293"/>
                  </a:lnTo>
                  <a:lnTo>
                    <a:pt x="62" y="289"/>
                  </a:lnTo>
                  <a:lnTo>
                    <a:pt x="59" y="286"/>
                  </a:lnTo>
                  <a:lnTo>
                    <a:pt x="57" y="283"/>
                  </a:lnTo>
                  <a:lnTo>
                    <a:pt x="53" y="277"/>
                  </a:lnTo>
                  <a:lnTo>
                    <a:pt x="52" y="273"/>
                  </a:lnTo>
                  <a:lnTo>
                    <a:pt x="49" y="271"/>
                  </a:lnTo>
                  <a:lnTo>
                    <a:pt x="49" y="269"/>
                  </a:lnTo>
                  <a:lnTo>
                    <a:pt x="48" y="268"/>
                  </a:lnTo>
                  <a:lnTo>
                    <a:pt x="47" y="266"/>
                  </a:lnTo>
                  <a:lnTo>
                    <a:pt x="44" y="262"/>
                  </a:lnTo>
                  <a:lnTo>
                    <a:pt x="41" y="257"/>
                  </a:lnTo>
                  <a:lnTo>
                    <a:pt x="38" y="252"/>
                  </a:lnTo>
                  <a:lnTo>
                    <a:pt x="37" y="249"/>
                  </a:lnTo>
                  <a:lnTo>
                    <a:pt x="34" y="244"/>
                  </a:lnTo>
                  <a:lnTo>
                    <a:pt x="32" y="240"/>
                  </a:lnTo>
                  <a:lnTo>
                    <a:pt x="29" y="235"/>
                  </a:lnTo>
                  <a:lnTo>
                    <a:pt x="27" y="232"/>
                  </a:lnTo>
                  <a:lnTo>
                    <a:pt x="25" y="225"/>
                  </a:lnTo>
                  <a:lnTo>
                    <a:pt x="23" y="220"/>
                  </a:lnTo>
                  <a:lnTo>
                    <a:pt x="20" y="214"/>
                  </a:lnTo>
                  <a:lnTo>
                    <a:pt x="18" y="208"/>
                  </a:lnTo>
                  <a:lnTo>
                    <a:pt x="15" y="200"/>
                  </a:lnTo>
                  <a:lnTo>
                    <a:pt x="13" y="194"/>
                  </a:lnTo>
                  <a:lnTo>
                    <a:pt x="12" y="185"/>
                  </a:lnTo>
                  <a:lnTo>
                    <a:pt x="9" y="179"/>
                  </a:lnTo>
                  <a:lnTo>
                    <a:pt x="8" y="174"/>
                  </a:lnTo>
                  <a:lnTo>
                    <a:pt x="8" y="170"/>
                  </a:lnTo>
                  <a:lnTo>
                    <a:pt x="7" y="166"/>
                  </a:lnTo>
                  <a:lnTo>
                    <a:pt x="7" y="163"/>
                  </a:lnTo>
                  <a:lnTo>
                    <a:pt x="4" y="157"/>
                  </a:lnTo>
                  <a:lnTo>
                    <a:pt x="4" y="152"/>
                  </a:lnTo>
                  <a:lnTo>
                    <a:pt x="3" y="147"/>
                  </a:lnTo>
                  <a:lnTo>
                    <a:pt x="3" y="144"/>
                  </a:lnTo>
                  <a:lnTo>
                    <a:pt x="2" y="139"/>
                  </a:lnTo>
                  <a:lnTo>
                    <a:pt x="2" y="135"/>
                  </a:lnTo>
                  <a:lnTo>
                    <a:pt x="2" y="130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5"/>
                  </a:lnTo>
                  <a:lnTo>
                    <a:pt x="0" y="110"/>
                  </a:lnTo>
                  <a:lnTo>
                    <a:pt x="0" y="105"/>
                  </a:lnTo>
                  <a:lnTo>
                    <a:pt x="0" y="100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2" y="85"/>
                  </a:lnTo>
                  <a:lnTo>
                    <a:pt x="4" y="57"/>
                  </a:lnTo>
                  <a:close/>
                </a:path>
              </a:pathLst>
            </a:custGeom>
            <a:solidFill>
              <a:srgbClr val="BFE6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57" name="Freeform 79"/>
            <p:cNvSpPr>
              <a:spLocks/>
            </p:cNvSpPr>
            <p:nvPr/>
          </p:nvSpPr>
          <p:spPr bwMode="auto">
            <a:xfrm>
              <a:off x="3194" y="2979"/>
              <a:ext cx="188" cy="63"/>
            </a:xfrm>
            <a:custGeom>
              <a:avLst/>
              <a:gdLst>
                <a:gd name="T0" fmla="*/ 4 w 564"/>
                <a:gd name="T1" fmla="*/ 67 h 190"/>
                <a:gd name="T2" fmla="*/ 13 w 564"/>
                <a:gd name="T3" fmla="*/ 59 h 190"/>
                <a:gd name="T4" fmla="*/ 28 w 564"/>
                <a:gd name="T5" fmla="*/ 50 h 190"/>
                <a:gd name="T6" fmla="*/ 47 w 564"/>
                <a:gd name="T7" fmla="*/ 39 h 190"/>
                <a:gd name="T8" fmla="*/ 63 w 564"/>
                <a:gd name="T9" fmla="*/ 33 h 190"/>
                <a:gd name="T10" fmla="*/ 76 w 564"/>
                <a:gd name="T11" fmla="*/ 26 h 190"/>
                <a:gd name="T12" fmla="*/ 89 w 564"/>
                <a:gd name="T13" fmla="*/ 21 h 190"/>
                <a:gd name="T14" fmla="*/ 104 w 564"/>
                <a:gd name="T15" fmla="*/ 16 h 190"/>
                <a:gd name="T16" fmla="*/ 119 w 564"/>
                <a:gd name="T17" fmla="*/ 11 h 190"/>
                <a:gd name="T18" fmla="*/ 136 w 564"/>
                <a:gd name="T19" fmla="*/ 8 h 190"/>
                <a:gd name="T20" fmla="*/ 155 w 564"/>
                <a:gd name="T21" fmla="*/ 5 h 190"/>
                <a:gd name="T22" fmla="*/ 172 w 564"/>
                <a:gd name="T23" fmla="*/ 1 h 190"/>
                <a:gd name="T24" fmla="*/ 191 w 564"/>
                <a:gd name="T25" fmla="*/ 0 h 190"/>
                <a:gd name="T26" fmla="*/ 212 w 564"/>
                <a:gd name="T27" fmla="*/ 0 h 190"/>
                <a:gd name="T28" fmla="*/ 234 w 564"/>
                <a:gd name="T29" fmla="*/ 1 h 190"/>
                <a:gd name="T30" fmla="*/ 255 w 564"/>
                <a:gd name="T31" fmla="*/ 4 h 190"/>
                <a:gd name="T32" fmla="*/ 278 w 564"/>
                <a:gd name="T33" fmla="*/ 6 h 190"/>
                <a:gd name="T34" fmla="*/ 299 w 564"/>
                <a:gd name="T35" fmla="*/ 9 h 190"/>
                <a:gd name="T36" fmla="*/ 320 w 564"/>
                <a:gd name="T37" fmla="*/ 14 h 190"/>
                <a:gd name="T38" fmla="*/ 342 w 564"/>
                <a:gd name="T39" fmla="*/ 18 h 190"/>
                <a:gd name="T40" fmla="*/ 362 w 564"/>
                <a:gd name="T41" fmla="*/ 23 h 190"/>
                <a:gd name="T42" fmla="*/ 382 w 564"/>
                <a:gd name="T43" fmla="*/ 28 h 190"/>
                <a:gd name="T44" fmla="*/ 402 w 564"/>
                <a:gd name="T45" fmla="*/ 33 h 190"/>
                <a:gd name="T46" fmla="*/ 421 w 564"/>
                <a:gd name="T47" fmla="*/ 38 h 190"/>
                <a:gd name="T48" fmla="*/ 438 w 564"/>
                <a:gd name="T49" fmla="*/ 43 h 190"/>
                <a:gd name="T50" fmla="*/ 455 w 564"/>
                <a:gd name="T51" fmla="*/ 48 h 190"/>
                <a:gd name="T52" fmla="*/ 472 w 564"/>
                <a:gd name="T53" fmla="*/ 54 h 190"/>
                <a:gd name="T54" fmla="*/ 486 w 564"/>
                <a:gd name="T55" fmla="*/ 59 h 190"/>
                <a:gd name="T56" fmla="*/ 500 w 564"/>
                <a:gd name="T57" fmla="*/ 64 h 190"/>
                <a:gd name="T58" fmla="*/ 512 w 564"/>
                <a:gd name="T59" fmla="*/ 68 h 190"/>
                <a:gd name="T60" fmla="*/ 525 w 564"/>
                <a:gd name="T61" fmla="*/ 73 h 190"/>
                <a:gd name="T62" fmla="*/ 542 w 564"/>
                <a:gd name="T63" fmla="*/ 80 h 190"/>
                <a:gd name="T64" fmla="*/ 556 w 564"/>
                <a:gd name="T65" fmla="*/ 87 h 190"/>
                <a:gd name="T66" fmla="*/ 551 w 564"/>
                <a:gd name="T67" fmla="*/ 190 h 190"/>
                <a:gd name="T68" fmla="*/ 542 w 564"/>
                <a:gd name="T69" fmla="*/ 184 h 190"/>
                <a:gd name="T70" fmla="*/ 529 w 564"/>
                <a:gd name="T71" fmla="*/ 176 h 190"/>
                <a:gd name="T72" fmla="*/ 515 w 564"/>
                <a:gd name="T73" fmla="*/ 168 h 190"/>
                <a:gd name="T74" fmla="*/ 498 w 564"/>
                <a:gd name="T75" fmla="*/ 160 h 190"/>
                <a:gd name="T76" fmla="*/ 477 w 564"/>
                <a:gd name="T77" fmla="*/ 150 h 190"/>
                <a:gd name="T78" fmla="*/ 455 w 564"/>
                <a:gd name="T79" fmla="*/ 140 h 190"/>
                <a:gd name="T80" fmla="*/ 429 w 564"/>
                <a:gd name="T81" fmla="*/ 129 h 190"/>
                <a:gd name="T82" fmla="*/ 403 w 564"/>
                <a:gd name="T83" fmla="*/ 121 h 190"/>
                <a:gd name="T84" fmla="*/ 374 w 564"/>
                <a:gd name="T85" fmla="*/ 111 h 190"/>
                <a:gd name="T86" fmla="*/ 344 w 564"/>
                <a:gd name="T87" fmla="*/ 103 h 190"/>
                <a:gd name="T88" fmla="*/ 311 w 564"/>
                <a:gd name="T89" fmla="*/ 96 h 190"/>
                <a:gd name="T90" fmla="*/ 279 w 564"/>
                <a:gd name="T91" fmla="*/ 90 h 190"/>
                <a:gd name="T92" fmla="*/ 245 w 564"/>
                <a:gd name="T93" fmla="*/ 87 h 190"/>
                <a:gd name="T94" fmla="*/ 210 w 564"/>
                <a:gd name="T95" fmla="*/ 85 h 190"/>
                <a:gd name="T96" fmla="*/ 175 w 564"/>
                <a:gd name="T97" fmla="*/ 87 h 190"/>
                <a:gd name="T98" fmla="*/ 140 w 564"/>
                <a:gd name="T99" fmla="*/ 92 h 190"/>
                <a:gd name="T100" fmla="*/ 104 w 564"/>
                <a:gd name="T101" fmla="*/ 99 h 190"/>
                <a:gd name="T102" fmla="*/ 69 w 564"/>
                <a:gd name="T103" fmla="*/ 112 h 190"/>
                <a:gd name="T104" fmla="*/ 34 w 564"/>
                <a:gd name="T105" fmla="*/ 128 h 190"/>
                <a:gd name="T106" fmla="*/ 1 w 564"/>
                <a:gd name="T107" fmla="*/ 150 h 1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4"/>
                <a:gd name="T163" fmla="*/ 0 h 190"/>
                <a:gd name="T164" fmla="*/ 564 w 564"/>
                <a:gd name="T165" fmla="*/ 190 h 1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4" h="190">
                  <a:moveTo>
                    <a:pt x="0" y="70"/>
                  </a:moveTo>
                  <a:lnTo>
                    <a:pt x="0" y="69"/>
                  </a:lnTo>
                  <a:lnTo>
                    <a:pt x="4" y="67"/>
                  </a:lnTo>
                  <a:lnTo>
                    <a:pt x="6" y="64"/>
                  </a:lnTo>
                  <a:lnTo>
                    <a:pt x="10" y="62"/>
                  </a:lnTo>
                  <a:lnTo>
                    <a:pt x="13" y="59"/>
                  </a:lnTo>
                  <a:lnTo>
                    <a:pt x="18" y="57"/>
                  </a:lnTo>
                  <a:lnTo>
                    <a:pt x="23" y="54"/>
                  </a:lnTo>
                  <a:lnTo>
                    <a:pt x="28" y="50"/>
                  </a:lnTo>
                  <a:lnTo>
                    <a:pt x="34" y="47"/>
                  </a:lnTo>
                  <a:lnTo>
                    <a:pt x="40" y="43"/>
                  </a:lnTo>
                  <a:lnTo>
                    <a:pt x="47" y="39"/>
                  </a:lnTo>
                  <a:lnTo>
                    <a:pt x="55" y="36"/>
                  </a:lnTo>
                  <a:lnTo>
                    <a:pt x="58" y="34"/>
                  </a:lnTo>
                  <a:lnTo>
                    <a:pt x="63" y="33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6" y="26"/>
                  </a:lnTo>
                  <a:lnTo>
                    <a:pt x="81" y="25"/>
                  </a:lnTo>
                  <a:lnTo>
                    <a:pt x="84" y="23"/>
                  </a:lnTo>
                  <a:lnTo>
                    <a:pt x="89" y="21"/>
                  </a:lnTo>
                  <a:lnTo>
                    <a:pt x="94" y="19"/>
                  </a:lnTo>
                  <a:lnTo>
                    <a:pt x="99" y="18"/>
                  </a:lnTo>
                  <a:lnTo>
                    <a:pt x="104" y="16"/>
                  </a:lnTo>
                  <a:lnTo>
                    <a:pt x="109" y="15"/>
                  </a:lnTo>
                  <a:lnTo>
                    <a:pt x="114" y="13"/>
                  </a:lnTo>
                  <a:lnTo>
                    <a:pt x="119" y="11"/>
                  </a:lnTo>
                  <a:lnTo>
                    <a:pt x="124" y="10"/>
                  </a:lnTo>
                  <a:lnTo>
                    <a:pt x="131" y="9"/>
                  </a:lnTo>
                  <a:lnTo>
                    <a:pt x="136" y="8"/>
                  </a:lnTo>
                  <a:lnTo>
                    <a:pt x="142" y="6"/>
                  </a:lnTo>
                  <a:lnTo>
                    <a:pt x="148" y="5"/>
                  </a:lnTo>
                  <a:lnTo>
                    <a:pt x="155" y="5"/>
                  </a:lnTo>
                  <a:lnTo>
                    <a:pt x="161" y="4"/>
                  </a:lnTo>
                  <a:lnTo>
                    <a:pt x="166" y="3"/>
                  </a:lnTo>
                  <a:lnTo>
                    <a:pt x="172" y="1"/>
                  </a:lnTo>
                  <a:lnTo>
                    <a:pt x="178" y="1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9" y="0"/>
                  </a:lnTo>
                  <a:lnTo>
                    <a:pt x="206" y="0"/>
                  </a:lnTo>
                  <a:lnTo>
                    <a:pt x="212" y="0"/>
                  </a:lnTo>
                  <a:lnTo>
                    <a:pt x="219" y="0"/>
                  </a:lnTo>
                  <a:lnTo>
                    <a:pt x="226" y="0"/>
                  </a:lnTo>
                  <a:lnTo>
                    <a:pt x="234" y="1"/>
                  </a:lnTo>
                  <a:lnTo>
                    <a:pt x="240" y="1"/>
                  </a:lnTo>
                  <a:lnTo>
                    <a:pt x="247" y="3"/>
                  </a:lnTo>
                  <a:lnTo>
                    <a:pt x="255" y="4"/>
                  </a:lnTo>
                  <a:lnTo>
                    <a:pt x="263" y="5"/>
                  </a:lnTo>
                  <a:lnTo>
                    <a:pt x="270" y="5"/>
                  </a:lnTo>
                  <a:lnTo>
                    <a:pt x="278" y="6"/>
                  </a:lnTo>
                  <a:lnTo>
                    <a:pt x="284" y="6"/>
                  </a:lnTo>
                  <a:lnTo>
                    <a:pt x="291" y="9"/>
                  </a:lnTo>
                  <a:lnTo>
                    <a:pt x="299" y="9"/>
                  </a:lnTo>
                  <a:lnTo>
                    <a:pt x="306" y="11"/>
                  </a:lnTo>
                  <a:lnTo>
                    <a:pt x="313" y="11"/>
                  </a:lnTo>
                  <a:lnTo>
                    <a:pt x="320" y="14"/>
                  </a:lnTo>
                  <a:lnTo>
                    <a:pt x="328" y="15"/>
                  </a:lnTo>
                  <a:lnTo>
                    <a:pt x="334" y="16"/>
                  </a:lnTo>
                  <a:lnTo>
                    <a:pt x="342" y="18"/>
                  </a:lnTo>
                  <a:lnTo>
                    <a:pt x="348" y="20"/>
                  </a:lnTo>
                  <a:lnTo>
                    <a:pt x="354" y="21"/>
                  </a:lnTo>
                  <a:lnTo>
                    <a:pt x="362" y="23"/>
                  </a:lnTo>
                  <a:lnTo>
                    <a:pt x="369" y="24"/>
                  </a:lnTo>
                  <a:lnTo>
                    <a:pt x="375" y="26"/>
                  </a:lnTo>
                  <a:lnTo>
                    <a:pt x="382" y="28"/>
                  </a:lnTo>
                  <a:lnTo>
                    <a:pt x="389" y="29"/>
                  </a:lnTo>
                  <a:lnTo>
                    <a:pt x="396" y="30"/>
                  </a:lnTo>
                  <a:lnTo>
                    <a:pt x="402" y="33"/>
                  </a:lnTo>
                  <a:lnTo>
                    <a:pt x="408" y="34"/>
                  </a:lnTo>
                  <a:lnTo>
                    <a:pt x="414" y="36"/>
                  </a:lnTo>
                  <a:lnTo>
                    <a:pt x="421" y="38"/>
                  </a:lnTo>
                  <a:lnTo>
                    <a:pt x="427" y="40"/>
                  </a:lnTo>
                  <a:lnTo>
                    <a:pt x="432" y="41"/>
                  </a:lnTo>
                  <a:lnTo>
                    <a:pt x="438" y="43"/>
                  </a:lnTo>
                  <a:lnTo>
                    <a:pt x="443" y="44"/>
                  </a:lnTo>
                  <a:lnTo>
                    <a:pt x="451" y="47"/>
                  </a:lnTo>
                  <a:lnTo>
                    <a:pt x="455" y="48"/>
                  </a:lnTo>
                  <a:lnTo>
                    <a:pt x="461" y="50"/>
                  </a:lnTo>
                  <a:lnTo>
                    <a:pt x="467" y="53"/>
                  </a:lnTo>
                  <a:lnTo>
                    <a:pt x="472" y="54"/>
                  </a:lnTo>
                  <a:lnTo>
                    <a:pt x="476" y="55"/>
                  </a:lnTo>
                  <a:lnTo>
                    <a:pt x="481" y="57"/>
                  </a:lnTo>
                  <a:lnTo>
                    <a:pt x="486" y="59"/>
                  </a:lnTo>
                  <a:lnTo>
                    <a:pt x="491" y="60"/>
                  </a:lnTo>
                  <a:lnTo>
                    <a:pt x="496" y="62"/>
                  </a:lnTo>
                  <a:lnTo>
                    <a:pt x="500" y="64"/>
                  </a:lnTo>
                  <a:lnTo>
                    <a:pt x="504" y="65"/>
                  </a:lnTo>
                  <a:lnTo>
                    <a:pt x="509" y="68"/>
                  </a:lnTo>
                  <a:lnTo>
                    <a:pt x="512" y="68"/>
                  </a:lnTo>
                  <a:lnTo>
                    <a:pt x="517" y="70"/>
                  </a:lnTo>
                  <a:lnTo>
                    <a:pt x="520" y="72"/>
                  </a:lnTo>
                  <a:lnTo>
                    <a:pt x="525" y="73"/>
                  </a:lnTo>
                  <a:lnTo>
                    <a:pt x="531" y="77"/>
                  </a:lnTo>
                  <a:lnTo>
                    <a:pt x="537" y="79"/>
                  </a:lnTo>
                  <a:lnTo>
                    <a:pt x="542" y="80"/>
                  </a:lnTo>
                  <a:lnTo>
                    <a:pt x="547" y="83"/>
                  </a:lnTo>
                  <a:lnTo>
                    <a:pt x="552" y="84"/>
                  </a:lnTo>
                  <a:lnTo>
                    <a:pt x="556" y="87"/>
                  </a:lnTo>
                  <a:lnTo>
                    <a:pt x="561" y="88"/>
                  </a:lnTo>
                  <a:lnTo>
                    <a:pt x="564" y="89"/>
                  </a:lnTo>
                  <a:lnTo>
                    <a:pt x="551" y="190"/>
                  </a:lnTo>
                  <a:lnTo>
                    <a:pt x="550" y="189"/>
                  </a:lnTo>
                  <a:lnTo>
                    <a:pt x="547" y="187"/>
                  </a:lnTo>
                  <a:lnTo>
                    <a:pt x="542" y="184"/>
                  </a:lnTo>
                  <a:lnTo>
                    <a:pt x="537" y="181"/>
                  </a:lnTo>
                  <a:lnTo>
                    <a:pt x="532" y="178"/>
                  </a:lnTo>
                  <a:lnTo>
                    <a:pt x="529" y="176"/>
                  </a:lnTo>
                  <a:lnTo>
                    <a:pt x="525" y="173"/>
                  </a:lnTo>
                  <a:lnTo>
                    <a:pt x="520" y="171"/>
                  </a:lnTo>
                  <a:lnTo>
                    <a:pt x="515" y="168"/>
                  </a:lnTo>
                  <a:lnTo>
                    <a:pt x="510" y="166"/>
                  </a:lnTo>
                  <a:lnTo>
                    <a:pt x="504" y="163"/>
                  </a:lnTo>
                  <a:lnTo>
                    <a:pt x="498" y="160"/>
                  </a:lnTo>
                  <a:lnTo>
                    <a:pt x="491" y="156"/>
                  </a:lnTo>
                  <a:lnTo>
                    <a:pt x="485" y="153"/>
                  </a:lnTo>
                  <a:lnTo>
                    <a:pt x="477" y="150"/>
                  </a:lnTo>
                  <a:lnTo>
                    <a:pt x="471" y="147"/>
                  </a:lnTo>
                  <a:lnTo>
                    <a:pt x="463" y="143"/>
                  </a:lnTo>
                  <a:lnTo>
                    <a:pt x="455" y="140"/>
                  </a:lnTo>
                  <a:lnTo>
                    <a:pt x="447" y="137"/>
                  </a:lnTo>
                  <a:lnTo>
                    <a:pt x="438" y="133"/>
                  </a:lnTo>
                  <a:lnTo>
                    <a:pt x="429" y="129"/>
                  </a:lnTo>
                  <a:lnTo>
                    <a:pt x="421" y="127"/>
                  </a:lnTo>
                  <a:lnTo>
                    <a:pt x="412" y="123"/>
                  </a:lnTo>
                  <a:lnTo>
                    <a:pt x="403" y="121"/>
                  </a:lnTo>
                  <a:lnTo>
                    <a:pt x="393" y="117"/>
                  </a:lnTo>
                  <a:lnTo>
                    <a:pt x="384" y="114"/>
                  </a:lnTo>
                  <a:lnTo>
                    <a:pt x="374" y="111"/>
                  </a:lnTo>
                  <a:lnTo>
                    <a:pt x="365" y="109"/>
                  </a:lnTo>
                  <a:lnTo>
                    <a:pt x="354" y="106"/>
                  </a:lnTo>
                  <a:lnTo>
                    <a:pt x="344" y="103"/>
                  </a:lnTo>
                  <a:lnTo>
                    <a:pt x="334" y="101"/>
                  </a:lnTo>
                  <a:lnTo>
                    <a:pt x="323" y="98"/>
                  </a:lnTo>
                  <a:lnTo>
                    <a:pt x="311" y="96"/>
                  </a:lnTo>
                  <a:lnTo>
                    <a:pt x="301" y="93"/>
                  </a:lnTo>
                  <a:lnTo>
                    <a:pt x="290" y="92"/>
                  </a:lnTo>
                  <a:lnTo>
                    <a:pt x="279" y="90"/>
                  </a:lnTo>
                  <a:lnTo>
                    <a:pt x="268" y="88"/>
                  </a:lnTo>
                  <a:lnTo>
                    <a:pt x="256" y="88"/>
                  </a:lnTo>
                  <a:lnTo>
                    <a:pt x="245" y="87"/>
                  </a:lnTo>
                  <a:lnTo>
                    <a:pt x="234" y="87"/>
                  </a:lnTo>
                  <a:lnTo>
                    <a:pt x="221" y="85"/>
                  </a:lnTo>
                  <a:lnTo>
                    <a:pt x="210" y="85"/>
                  </a:lnTo>
                  <a:lnTo>
                    <a:pt x="199" y="85"/>
                  </a:lnTo>
                  <a:lnTo>
                    <a:pt x="187" y="87"/>
                  </a:lnTo>
                  <a:lnTo>
                    <a:pt x="175" y="87"/>
                  </a:lnTo>
                  <a:lnTo>
                    <a:pt x="163" y="88"/>
                  </a:lnTo>
                  <a:lnTo>
                    <a:pt x="151" y="89"/>
                  </a:lnTo>
                  <a:lnTo>
                    <a:pt x="140" y="92"/>
                  </a:lnTo>
                  <a:lnTo>
                    <a:pt x="127" y="94"/>
                  </a:lnTo>
                  <a:lnTo>
                    <a:pt x="116" y="97"/>
                  </a:lnTo>
                  <a:lnTo>
                    <a:pt x="104" y="99"/>
                  </a:lnTo>
                  <a:lnTo>
                    <a:pt x="92" y="104"/>
                  </a:lnTo>
                  <a:lnTo>
                    <a:pt x="81" y="107"/>
                  </a:lnTo>
                  <a:lnTo>
                    <a:pt x="69" y="112"/>
                  </a:lnTo>
                  <a:lnTo>
                    <a:pt x="57" y="117"/>
                  </a:lnTo>
                  <a:lnTo>
                    <a:pt x="45" y="122"/>
                  </a:lnTo>
                  <a:lnTo>
                    <a:pt x="34" y="128"/>
                  </a:lnTo>
                  <a:lnTo>
                    <a:pt x="23" y="134"/>
                  </a:lnTo>
                  <a:lnTo>
                    <a:pt x="13" y="141"/>
                  </a:lnTo>
                  <a:lnTo>
                    <a:pt x="1" y="15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82A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58" name="Freeform 80"/>
            <p:cNvSpPr>
              <a:spLocks/>
            </p:cNvSpPr>
            <p:nvPr/>
          </p:nvSpPr>
          <p:spPr bwMode="auto">
            <a:xfrm>
              <a:off x="2986" y="2905"/>
              <a:ext cx="692" cy="214"/>
            </a:xfrm>
            <a:custGeom>
              <a:avLst/>
              <a:gdLst>
                <a:gd name="T0" fmla="*/ 3 w 2075"/>
                <a:gd name="T1" fmla="*/ 603 h 644"/>
                <a:gd name="T2" fmla="*/ 0 w 2075"/>
                <a:gd name="T3" fmla="*/ 553 h 644"/>
                <a:gd name="T4" fmla="*/ 0 w 2075"/>
                <a:gd name="T5" fmla="*/ 492 h 644"/>
                <a:gd name="T6" fmla="*/ 10 w 2075"/>
                <a:gd name="T7" fmla="*/ 433 h 644"/>
                <a:gd name="T8" fmla="*/ 35 w 2075"/>
                <a:gd name="T9" fmla="*/ 384 h 644"/>
                <a:gd name="T10" fmla="*/ 99 w 2075"/>
                <a:gd name="T11" fmla="*/ 349 h 644"/>
                <a:gd name="T12" fmla="*/ 141 w 2075"/>
                <a:gd name="T13" fmla="*/ 345 h 644"/>
                <a:gd name="T14" fmla="*/ 201 w 2075"/>
                <a:gd name="T15" fmla="*/ 354 h 644"/>
                <a:gd name="T16" fmla="*/ 242 w 2075"/>
                <a:gd name="T17" fmla="*/ 360 h 644"/>
                <a:gd name="T18" fmla="*/ 289 w 2075"/>
                <a:gd name="T19" fmla="*/ 348 h 644"/>
                <a:gd name="T20" fmla="*/ 343 w 2075"/>
                <a:gd name="T21" fmla="*/ 323 h 644"/>
                <a:gd name="T22" fmla="*/ 404 w 2075"/>
                <a:gd name="T23" fmla="*/ 285 h 644"/>
                <a:gd name="T24" fmla="*/ 467 w 2075"/>
                <a:gd name="T25" fmla="*/ 228 h 644"/>
                <a:gd name="T26" fmla="*/ 527 w 2075"/>
                <a:gd name="T27" fmla="*/ 154 h 644"/>
                <a:gd name="T28" fmla="*/ 603 w 2075"/>
                <a:gd name="T29" fmla="*/ 90 h 644"/>
                <a:gd name="T30" fmla="*/ 692 w 2075"/>
                <a:gd name="T31" fmla="*/ 44 h 644"/>
                <a:gd name="T32" fmla="*/ 787 w 2075"/>
                <a:gd name="T33" fmla="*/ 15 h 644"/>
                <a:gd name="T34" fmla="*/ 881 w 2075"/>
                <a:gd name="T35" fmla="*/ 2 h 644"/>
                <a:gd name="T36" fmla="*/ 962 w 2075"/>
                <a:gd name="T37" fmla="*/ 1 h 644"/>
                <a:gd name="T38" fmla="*/ 1031 w 2075"/>
                <a:gd name="T39" fmla="*/ 15 h 644"/>
                <a:gd name="T40" fmla="*/ 1110 w 2075"/>
                <a:gd name="T41" fmla="*/ 38 h 644"/>
                <a:gd name="T42" fmla="*/ 1193 w 2075"/>
                <a:gd name="T43" fmla="*/ 69 h 644"/>
                <a:gd name="T44" fmla="*/ 1268 w 2075"/>
                <a:gd name="T45" fmla="*/ 98 h 644"/>
                <a:gd name="T46" fmla="*/ 1327 w 2075"/>
                <a:gd name="T47" fmla="*/ 121 h 644"/>
                <a:gd name="T48" fmla="*/ 1366 w 2075"/>
                <a:gd name="T49" fmla="*/ 139 h 644"/>
                <a:gd name="T50" fmla="*/ 1422 w 2075"/>
                <a:gd name="T51" fmla="*/ 169 h 644"/>
                <a:gd name="T52" fmla="*/ 1506 w 2075"/>
                <a:gd name="T53" fmla="*/ 212 h 644"/>
                <a:gd name="T54" fmla="*/ 1607 w 2075"/>
                <a:gd name="T55" fmla="*/ 256 h 644"/>
                <a:gd name="T56" fmla="*/ 1706 w 2075"/>
                <a:gd name="T57" fmla="*/ 292 h 644"/>
                <a:gd name="T58" fmla="*/ 1791 w 2075"/>
                <a:gd name="T59" fmla="*/ 311 h 644"/>
                <a:gd name="T60" fmla="*/ 1926 w 2075"/>
                <a:gd name="T61" fmla="*/ 291 h 644"/>
                <a:gd name="T62" fmla="*/ 1969 w 2075"/>
                <a:gd name="T63" fmla="*/ 318 h 644"/>
                <a:gd name="T64" fmla="*/ 2017 w 2075"/>
                <a:gd name="T65" fmla="*/ 354 h 644"/>
                <a:gd name="T66" fmla="*/ 2065 w 2075"/>
                <a:gd name="T67" fmla="*/ 409 h 644"/>
                <a:gd name="T68" fmla="*/ 2070 w 2075"/>
                <a:gd name="T69" fmla="*/ 460 h 644"/>
                <a:gd name="T70" fmla="*/ 2025 w 2075"/>
                <a:gd name="T71" fmla="*/ 505 h 644"/>
                <a:gd name="T72" fmla="*/ 1947 w 2075"/>
                <a:gd name="T73" fmla="*/ 550 h 644"/>
                <a:gd name="T74" fmla="*/ 1859 w 2075"/>
                <a:gd name="T75" fmla="*/ 592 h 644"/>
                <a:gd name="T76" fmla="*/ 1782 w 2075"/>
                <a:gd name="T77" fmla="*/ 624 h 644"/>
                <a:gd name="T78" fmla="*/ 1730 w 2075"/>
                <a:gd name="T79" fmla="*/ 643 h 644"/>
                <a:gd name="T80" fmla="*/ 1693 w 2075"/>
                <a:gd name="T81" fmla="*/ 598 h 644"/>
                <a:gd name="T82" fmla="*/ 1621 w 2075"/>
                <a:gd name="T83" fmla="*/ 514 h 644"/>
                <a:gd name="T84" fmla="*/ 1511 w 2075"/>
                <a:gd name="T85" fmla="*/ 408 h 644"/>
                <a:gd name="T86" fmla="*/ 1364 w 2075"/>
                <a:gd name="T87" fmla="*/ 297 h 644"/>
                <a:gd name="T88" fmla="*/ 1189 w 2075"/>
                <a:gd name="T89" fmla="*/ 202 h 644"/>
                <a:gd name="T90" fmla="*/ 993 w 2075"/>
                <a:gd name="T91" fmla="*/ 139 h 644"/>
                <a:gd name="T92" fmla="*/ 841 w 2075"/>
                <a:gd name="T93" fmla="*/ 118 h 644"/>
                <a:gd name="T94" fmla="*/ 736 w 2075"/>
                <a:gd name="T95" fmla="*/ 126 h 644"/>
                <a:gd name="T96" fmla="*/ 670 w 2075"/>
                <a:gd name="T97" fmla="*/ 154 h 644"/>
                <a:gd name="T98" fmla="*/ 625 w 2075"/>
                <a:gd name="T99" fmla="*/ 204 h 644"/>
                <a:gd name="T100" fmla="*/ 596 w 2075"/>
                <a:gd name="T101" fmla="*/ 247 h 644"/>
                <a:gd name="T102" fmla="*/ 549 w 2075"/>
                <a:gd name="T103" fmla="*/ 320 h 644"/>
                <a:gd name="T104" fmla="*/ 515 w 2075"/>
                <a:gd name="T105" fmla="*/ 388 h 644"/>
                <a:gd name="T106" fmla="*/ 457 w 2075"/>
                <a:gd name="T107" fmla="*/ 456 h 644"/>
                <a:gd name="T108" fmla="*/ 413 w 2075"/>
                <a:gd name="T109" fmla="*/ 494 h 644"/>
                <a:gd name="T110" fmla="*/ 368 w 2075"/>
                <a:gd name="T111" fmla="*/ 525 h 644"/>
                <a:gd name="T112" fmla="*/ 324 w 2075"/>
                <a:gd name="T113" fmla="*/ 553 h 644"/>
                <a:gd name="T114" fmla="*/ 275 w 2075"/>
                <a:gd name="T115" fmla="*/ 553 h 644"/>
                <a:gd name="T116" fmla="*/ 227 w 2075"/>
                <a:gd name="T117" fmla="*/ 576 h 6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075"/>
                <a:gd name="T178" fmla="*/ 0 h 644"/>
                <a:gd name="T179" fmla="*/ 2075 w 2075"/>
                <a:gd name="T180" fmla="*/ 644 h 6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075" h="644">
                  <a:moveTo>
                    <a:pt x="193" y="602"/>
                  </a:moveTo>
                  <a:lnTo>
                    <a:pt x="8" y="639"/>
                  </a:lnTo>
                  <a:lnTo>
                    <a:pt x="8" y="638"/>
                  </a:lnTo>
                  <a:lnTo>
                    <a:pt x="8" y="637"/>
                  </a:lnTo>
                  <a:lnTo>
                    <a:pt x="6" y="633"/>
                  </a:lnTo>
                  <a:lnTo>
                    <a:pt x="6" y="631"/>
                  </a:lnTo>
                  <a:lnTo>
                    <a:pt x="5" y="625"/>
                  </a:lnTo>
                  <a:lnTo>
                    <a:pt x="5" y="619"/>
                  </a:lnTo>
                  <a:lnTo>
                    <a:pt x="4" y="613"/>
                  </a:lnTo>
                  <a:lnTo>
                    <a:pt x="4" y="607"/>
                  </a:lnTo>
                  <a:lnTo>
                    <a:pt x="3" y="603"/>
                  </a:lnTo>
                  <a:lnTo>
                    <a:pt x="3" y="598"/>
                  </a:lnTo>
                  <a:lnTo>
                    <a:pt x="1" y="594"/>
                  </a:lnTo>
                  <a:lnTo>
                    <a:pt x="1" y="590"/>
                  </a:lnTo>
                  <a:lnTo>
                    <a:pt x="1" y="585"/>
                  </a:lnTo>
                  <a:lnTo>
                    <a:pt x="1" y="581"/>
                  </a:lnTo>
                  <a:lnTo>
                    <a:pt x="0" y="576"/>
                  </a:lnTo>
                  <a:lnTo>
                    <a:pt x="0" y="571"/>
                  </a:lnTo>
                  <a:lnTo>
                    <a:pt x="0" y="566"/>
                  </a:lnTo>
                  <a:lnTo>
                    <a:pt x="0" y="561"/>
                  </a:lnTo>
                  <a:lnTo>
                    <a:pt x="0" y="556"/>
                  </a:lnTo>
                  <a:lnTo>
                    <a:pt x="0" y="553"/>
                  </a:lnTo>
                  <a:lnTo>
                    <a:pt x="0" y="546"/>
                  </a:lnTo>
                  <a:lnTo>
                    <a:pt x="0" y="541"/>
                  </a:lnTo>
                  <a:lnTo>
                    <a:pt x="0" y="536"/>
                  </a:lnTo>
                  <a:lnTo>
                    <a:pt x="0" y="531"/>
                  </a:lnTo>
                  <a:lnTo>
                    <a:pt x="0" y="525"/>
                  </a:lnTo>
                  <a:lnTo>
                    <a:pt x="0" y="520"/>
                  </a:lnTo>
                  <a:lnTo>
                    <a:pt x="0" y="514"/>
                  </a:lnTo>
                  <a:lnTo>
                    <a:pt x="0" y="509"/>
                  </a:lnTo>
                  <a:lnTo>
                    <a:pt x="0" y="504"/>
                  </a:lnTo>
                  <a:lnTo>
                    <a:pt x="0" y="497"/>
                  </a:lnTo>
                  <a:lnTo>
                    <a:pt x="0" y="492"/>
                  </a:lnTo>
                  <a:lnTo>
                    <a:pt x="1" y="487"/>
                  </a:lnTo>
                  <a:lnTo>
                    <a:pt x="1" y="481"/>
                  </a:lnTo>
                  <a:lnTo>
                    <a:pt x="1" y="476"/>
                  </a:lnTo>
                  <a:lnTo>
                    <a:pt x="3" y="470"/>
                  </a:lnTo>
                  <a:lnTo>
                    <a:pt x="3" y="465"/>
                  </a:lnTo>
                  <a:lnTo>
                    <a:pt x="4" y="460"/>
                  </a:lnTo>
                  <a:lnTo>
                    <a:pt x="5" y="455"/>
                  </a:lnTo>
                  <a:lnTo>
                    <a:pt x="6" y="448"/>
                  </a:lnTo>
                  <a:lnTo>
                    <a:pt x="8" y="444"/>
                  </a:lnTo>
                  <a:lnTo>
                    <a:pt x="9" y="438"/>
                  </a:lnTo>
                  <a:lnTo>
                    <a:pt x="10" y="433"/>
                  </a:lnTo>
                  <a:lnTo>
                    <a:pt x="11" y="428"/>
                  </a:lnTo>
                  <a:lnTo>
                    <a:pt x="13" y="424"/>
                  </a:lnTo>
                  <a:lnTo>
                    <a:pt x="15" y="419"/>
                  </a:lnTo>
                  <a:lnTo>
                    <a:pt x="16" y="416"/>
                  </a:lnTo>
                  <a:lnTo>
                    <a:pt x="19" y="411"/>
                  </a:lnTo>
                  <a:lnTo>
                    <a:pt x="21" y="407"/>
                  </a:lnTo>
                  <a:lnTo>
                    <a:pt x="23" y="403"/>
                  </a:lnTo>
                  <a:lnTo>
                    <a:pt x="25" y="398"/>
                  </a:lnTo>
                  <a:lnTo>
                    <a:pt x="28" y="394"/>
                  </a:lnTo>
                  <a:lnTo>
                    <a:pt x="30" y="390"/>
                  </a:lnTo>
                  <a:lnTo>
                    <a:pt x="35" y="384"/>
                  </a:lnTo>
                  <a:lnTo>
                    <a:pt x="42" y="378"/>
                  </a:lnTo>
                  <a:lnTo>
                    <a:pt x="48" y="372"/>
                  </a:lnTo>
                  <a:lnTo>
                    <a:pt x="54" y="367"/>
                  </a:lnTo>
                  <a:lnTo>
                    <a:pt x="62" y="362"/>
                  </a:lnTo>
                  <a:lnTo>
                    <a:pt x="68" y="359"/>
                  </a:lnTo>
                  <a:lnTo>
                    <a:pt x="75" y="355"/>
                  </a:lnTo>
                  <a:lnTo>
                    <a:pt x="83" y="353"/>
                  </a:lnTo>
                  <a:lnTo>
                    <a:pt x="87" y="350"/>
                  </a:lnTo>
                  <a:lnTo>
                    <a:pt x="90" y="350"/>
                  </a:lnTo>
                  <a:lnTo>
                    <a:pt x="94" y="349"/>
                  </a:lnTo>
                  <a:lnTo>
                    <a:pt x="99" y="349"/>
                  </a:lnTo>
                  <a:lnTo>
                    <a:pt x="102" y="348"/>
                  </a:lnTo>
                  <a:lnTo>
                    <a:pt x="107" y="346"/>
                  </a:lnTo>
                  <a:lnTo>
                    <a:pt x="111" y="345"/>
                  </a:lnTo>
                  <a:lnTo>
                    <a:pt x="114" y="345"/>
                  </a:lnTo>
                  <a:lnTo>
                    <a:pt x="118" y="345"/>
                  </a:lnTo>
                  <a:lnTo>
                    <a:pt x="122" y="345"/>
                  </a:lnTo>
                  <a:lnTo>
                    <a:pt x="126" y="345"/>
                  </a:lnTo>
                  <a:lnTo>
                    <a:pt x="129" y="345"/>
                  </a:lnTo>
                  <a:lnTo>
                    <a:pt x="133" y="345"/>
                  </a:lnTo>
                  <a:lnTo>
                    <a:pt x="138" y="345"/>
                  </a:lnTo>
                  <a:lnTo>
                    <a:pt x="141" y="345"/>
                  </a:lnTo>
                  <a:lnTo>
                    <a:pt x="146" y="345"/>
                  </a:lnTo>
                  <a:lnTo>
                    <a:pt x="149" y="345"/>
                  </a:lnTo>
                  <a:lnTo>
                    <a:pt x="153" y="345"/>
                  </a:lnTo>
                  <a:lnTo>
                    <a:pt x="157" y="346"/>
                  </a:lnTo>
                  <a:lnTo>
                    <a:pt x="161" y="348"/>
                  </a:lnTo>
                  <a:lnTo>
                    <a:pt x="168" y="348"/>
                  </a:lnTo>
                  <a:lnTo>
                    <a:pt x="175" y="349"/>
                  </a:lnTo>
                  <a:lnTo>
                    <a:pt x="181" y="349"/>
                  </a:lnTo>
                  <a:lnTo>
                    <a:pt x="188" y="350"/>
                  </a:lnTo>
                  <a:lnTo>
                    <a:pt x="195" y="351"/>
                  </a:lnTo>
                  <a:lnTo>
                    <a:pt x="201" y="354"/>
                  </a:lnTo>
                  <a:lnTo>
                    <a:pt x="206" y="354"/>
                  </a:lnTo>
                  <a:lnTo>
                    <a:pt x="211" y="356"/>
                  </a:lnTo>
                  <a:lnTo>
                    <a:pt x="215" y="356"/>
                  </a:lnTo>
                  <a:lnTo>
                    <a:pt x="220" y="359"/>
                  </a:lnTo>
                  <a:lnTo>
                    <a:pt x="222" y="359"/>
                  </a:lnTo>
                  <a:lnTo>
                    <a:pt x="226" y="360"/>
                  </a:lnTo>
                  <a:lnTo>
                    <a:pt x="230" y="362"/>
                  </a:lnTo>
                  <a:lnTo>
                    <a:pt x="231" y="364"/>
                  </a:lnTo>
                  <a:lnTo>
                    <a:pt x="234" y="363"/>
                  </a:lnTo>
                  <a:lnTo>
                    <a:pt x="239" y="362"/>
                  </a:lnTo>
                  <a:lnTo>
                    <a:pt x="242" y="360"/>
                  </a:lnTo>
                  <a:lnTo>
                    <a:pt x="246" y="359"/>
                  </a:lnTo>
                  <a:lnTo>
                    <a:pt x="252" y="358"/>
                  </a:lnTo>
                  <a:lnTo>
                    <a:pt x="259" y="356"/>
                  </a:lnTo>
                  <a:lnTo>
                    <a:pt x="261" y="355"/>
                  </a:lnTo>
                  <a:lnTo>
                    <a:pt x="265" y="354"/>
                  </a:lnTo>
                  <a:lnTo>
                    <a:pt x="269" y="353"/>
                  </a:lnTo>
                  <a:lnTo>
                    <a:pt x="272" y="353"/>
                  </a:lnTo>
                  <a:lnTo>
                    <a:pt x="276" y="350"/>
                  </a:lnTo>
                  <a:lnTo>
                    <a:pt x="280" y="349"/>
                  </a:lnTo>
                  <a:lnTo>
                    <a:pt x="285" y="348"/>
                  </a:lnTo>
                  <a:lnTo>
                    <a:pt x="289" y="348"/>
                  </a:lnTo>
                  <a:lnTo>
                    <a:pt x="293" y="345"/>
                  </a:lnTo>
                  <a:lnTo>
                    <a:pt x="298" y="344"/>
                  </a:lnTo>
                  <a:lnTo>
                    <a:pt x="303" y="341"/>
                  </a:lnTo>
                  <a:lnTo>
                    <a:pt x="308" y="340"/>
                  </a:lnTo>
                  <a:lnTo>
                    <a:pt x="311" y="338"/>
                  </a:lnTo>
                  <a:lnTo>
                    <a:pt x="318" y="336"/>
                  </a:lnTo>
                  <a:lnTo>
                    <a:pt x="323" y="334"/>
                  </a:lnTo>
                  <a:lnTo>
                    <a:pt x="328" y="331"/>
                  </a:lnTo>
                  <a:lnTo>
                    <a:pt x="331" y="329"/>
                  </a:lnTo>
                  <a:lnTo>
                    <a:pt x="338" y="326"/>
                  </a:lnTo>
                  <a:lnTo>
                    <a:pt x="343" y="323"/>
                  </a:lnTo>
                  <a:lnTo>
                    <a:pt x="348" y="321"/>
                  </a:lnTo>
                  <a:lnTo>
                    <a:pt x="353" y="318"/>
                  </a:lnTo>
                  <a:lnTo>
                    <a:pt x="359" y="315"/>
                  </a:lnTo>
                  <a:lnTo>
                    <a:pt x="364" y="311"/>
                  </a:lnTo>
                  <a:lnTo>
                    <a:pt x="370" y="309"/>
                  </a:lnTo>
                  <a:lnTo>
                    <a:pt x="375" y="304"/>
                  </a:lnTo>
                  <a:lnTo>
                    <a:pt x="382" y="300"/>
                  </a:lnTo>
                  <a:lnTo>
                    <a:pt x="387" y="296"/>
                  </a:lnTo>
                  <a:lnTo>
                    <a:pt x="393" y="294"/>
                  </a:lnTo>
                  <a:lnTo>
                    <a:pt x="399" y="289"/>
                  </a:lnTo>
                  <a:lnTo>
                    <a:pt x="404" y="285"/>
                  </a:lnTo>
                  <a:lnTo>
                    <a:pt x="411" y="281"/>
                  </a:lnTo>
                  <a:lnTo>
                    <a:pt x="417" y="276"/>
                  </a:lnTo>
                  <a:lnTo>
                    <a:pt x="422" y="271"/>
                  </a:lnTo>
                  <a:lnTo>
                    <a:pt x="428" y="266"/>
                  </a:lnTo>
                  <a:lnTo>
                    <a:pt x="433" y="261"/>
                  </a:lnTo>
                  <a:lnTo>
                    <a:pt x="439" y="256"/>
                  </a:lnTo>
                  <a:lnTo>
                    <a:pt x="444" y="251"/>
                  </a:lnTo>
                  <a:lnTo>
                    <a:pt x="451" y="245"/>
                  </a:lnTo>
                  <a:lnTo>
                    <a:pt x="456" y="240"/>
                  </a:lnTo>
                  <a:lnTo>
                    <a:pt x="462" y="235"/>
                  </a:lnTo>
                  <a:lnTo>
                    <a:pt x="467" y="228"/>
                  </a:lnTo>
                  <a:lnTo>
                    <a:pt x="473" y="222"/>
                  </a:lnTo>
                  <a:lnTo>
                    <a:pt x="478" y="216"/>
                  </a:lnTo>
                  <a:lnTo>
                    <a:pt x="485" y="209"/>
                  </a:lnTo>
                  <a:lnTo>
                    <a:pt x="490" y="202"/>
                  </a:lnTo>
                  <a:lnTo>
                    <a:pt x="495" y="196"/>
                  </a:lnTo>
                  <a:lnTo>
                    <a:pt x="501" y="189"/>
                  </a:lnTo>
                  <a:lnTo>
                    <a:pt x="506" y="183"/>
                  </a:lnTo>
                  <a:lnTo>
                    <a:pt x="510" y="174"/>
                  </a:lnTo>
                  <a:lnTo>
                    <a:pt x="516" y="168"/>
                  </a:lnTo>
                  <a:lnTo>
                    <a:pt x="521" y="160"/>
                  </a:lnTo>
                  <a:lnTo>
                    <a:pt x="527" y="154"/>
                  </a:lnTo>
                  <a:lnTo>
                    <a:pt x="532" y="148"/>
                  </a:lnTo>
                  <a:lnTo>
                    <a:pt x="540" y="140"/>
                  </a:lnTo>
                  <a:lnTo>
                    <a:pt x="546" y="134"/>
                  </a:lnTo>
                  <a:lnTo>
                    <a:pt x="552" y="129"/>
                  </a:lnTo>
                  <a:lnTo>
                    <a:pt x="559" y="123"/>
                  </a:lnTo>
                  <a:lnTo>
                    <a:pt x="565" y="116"/>
                  </a:lnTo>
                  <a:lnTo>
                    <a:pt x="572" y="110"/>
                  </a:lnTo>
                  <a:lnTo>
                    <a:pt x="580" y="105"/>
                  </a:lnTo>
                  <a:lnTo>
                    <a:pt x="588" y="100"/>
                  </a:lnTo>
                  <a:lnTo>
                    <a:pt x="595" y="95"/>
                  </a:lnTo>
                  <a:lnTo>
                    <a:pt x="603" y="90"/>
                  </a:lnTo>
                  <a:lnTo>
                    <a:pt x="610" y="85"/>
                  </a:lnTo>
                  <a:lnTo>
                    <a:pt x="618" y="80"/>
                  </a:lnTo>
                  <a:lnTo>
                    <a:pt x="625" y="76"/>
                  </a:lnTo>
                  <a:lnTo>
                    <a:pt x="633" y="71"/>
                  </a:lnTo>
                  <a:lnTo>
                    <a:pt x="642" y="67"/>
                  </a:lnTo>
                  <a:lnTo>
                    <a:pt x="649" y="62"/>
                  </a:lnTo>
                  <a:lnTo>
                    <a:pt x="658" y="59"/>
                  </a:lnTo>
                  <a:lnTo>
                    <a:pt x="667" y="55"/>
                  </a:lnTo>
                  <a:lnTo>
                    <a:pt x="675" y="51"/>
                  </a:lnTo>
                  <a:lnTo>
                    <a:pt x="683" y="47"/>
                  </a:lnTo>
                  <a:lnTo>
                    <a:pt x="692" y="44"/>
                  </a:lnTo>
                  <a:lnTo>
                    <a:pt x="701" y="40"/>
                  </a:lnTo>
                  <a:lnTo>
                    <a:pt x="709" y="37"/>
                  </a:lnTo>
                  <a:lnTo>
                    <a:pt x="717" y="33"/>
                  </a:lnTo>
                  <a:lnTo>
                    <a:pt x="727" y="31"/>
                  </a:lnTo>
                  <a:lnTo>
                    <a:pt x="736" y="28"/>
                  </a:lnTo>
                  <a:lnTo>
                    <a:pt x="744" y="27"/>
                  </a:lnTo>
                  <a:lnTo>
                    <a:pt x="753" y="23"/>
                  </a:lnTo>
                  <a:lnTo>
                    <a:pt x="761" y="21"/>
                  </a:lnTo>
                  <a:lnTo>
                    <a:pt x="770" y="18"/>
                  </a:lnTo>
                  <a:lnTo>
                    <a:pt x="778" y="17"/>
                  </a:lnTo>
                  <a:lnTo>
                    <a:pt x="787" y="15"/>
                  </a:lnTo>
                  <a:lnTo>
                    <a:pt x="796" y="12"/>
                  </a:lnTo>
                  <a:lnTo>
                    <a:pt x="805" y="11"/>
                  </a:lnTo>
                  <a:lnTo>
                    <a:pt x="813" y="10"/>
                  </a:lnTo>
                  <a:lnTo>
                    <a:pt x="821" y="7"/>
                  </a:lnTo>
                  <a:lnTo>
                    <a:pt x="830" y="7"/>
                  </a:lnTo>
                  <a:lnTo>
                    <a:pt x="839" y="6"/>
                  </a:lnTo>
                  <a:lnTo>
                    <a:pt x="847" y="5"/>
                  </a:lnTo>
                  <a:lnTo>
                    <a:pt x="855" y="3"/>
                  </a:lnTo>
                  <a:lnTo>
                    <a:pt x="864" y="2"/>
                  </a:lnTo>
                  <a:lnTo>
                    <a:pt x="872" y="2"/>
                  </a:lnTo>
                  <a:lnTo>
                    <a:pt x="881" y="2"/>
                  </a:lnTo>
                  <a:lnTo>
                    <a:pt x="888" y="1"/>
                  </a:lnTo>
                  <a:lnTo>
                    <a:pt x="896" y="1"/>
                  </a:lnTo>
                  <a:lnTo>
                    <a:pt x="904" y="0"/>
                  </a:lnTo>
                  <a:lnTo>
                    <a:pt x="911" y="0"/>
                  </a:lnTo>
                  <a:lnTo>
                    <a:pt x="919" y="0"/>
                  </a:lnTo>
                  <a:lnTo>
                    <a:pt x="926" y="0"/>
                  </a:lnTo>
                  <a:lnTo>
                    <a:pt x="934" y="0"/>
                  </a:lnTo>
                  <a:lnTo>
                    <a:pt x="941" y="1"/>
                  </a:lnTo>
                  <a:lnTo>
                    <a:pt x="949" y="1"/>
                  </a:lnTo>
                  <a:lnTo>
                    <a:pt x="955" y="1"/>
                  </a:lnTo>
                  <a:lnTo>
                    <a:pt x="962" y="1"/>
                  </a:lnTo>
                  <a:lnTo>
                    <a:pt x="969" y="2"/>
                  </a:lnTo>
                  <a:lnTo>
                    <a:pt x="975" y="2"/>
                  </a:lnTo>
                  <a:lnTo>
                    <a:pt x="982" y="5"/>
                  </a:lnTo>
                  <a:lnTo>
                    <a:pt x="988" y="5"/>
                  </a:lnTo>
                  <a:lnTo>
                    <a:pt x="994" y="7"/>
                  </a:lnTo>
                  <a:lnTo>
                    <a:pt x="999" y="7"/>
                  </a:lnTo>
                  <a:lnTo>
                    <a:pt x="1006" y="10"/>
                  </a:lnTo>
                  <a:lnTo>
                    <a:pt x="1012" y="10"/>
                  </a:lnTo>
                  <a:lnTo>
                    <a:pt x="1018" y="12"/>
                  </a:lnTo>
                  <a:lnTo>
                    <a:pt x="1024" y="13"/>
                  </a:lnTo>
                  <a:lnTo>
                    <a:pt x="1031" y="15"/>
                  </a:lnTo>
                  <a:lnTo>
                    <a:pt x="1038" y="17"/>
                  </a:lnTo>
                  <a:lnTo>
                    <a:pt x="1044" y="18"/>
                  </a:lnTo>
                  <a:lnTo>
                    <a:pt x="1051" y="21"/>
                  </a:lnTo>
                  <a:lnTo>
                    <a:pt x="1058" y="22"/>
                  </a:lnTo>
                  <a:lnTo>
                    <a:pt x="1066" y="25"/>
                  </a:lnTo>
                  <a:lnTo>
                    <a:pt x="1073" y="27"/>
                  </a:lnTo>
                  <a:lnTo>
                    <a:pt x="1080" y="28"/>
                  </a:lnTo>
                  <a:lnTo>
                    <a:pt x="1088" y="32"/>
                  </a:lnTo>
                  <a:lnTo>
                    <a:pt x="1095" y="33"/>
                  </a:lnTo>
                  <a:lnTo>
                    <a:pt x="1102" y="37"/>
                  </a:lnTo>
                  <a:lnTo>
                    <a:pt x="1110" y="38"/>
                  </a:lnTo>
                  <a:lnTo>
                    <a:pt x="1117" y="41"/>
                  </a:lnTo>
                  <a:lnTo>
                    <a:pt x="1125" y="44"/>
                  </a:lnTo>
                  <a:lnTo>
                    <a:pt x="1132" y="46"/>
                  </a:lnTo>
                  <a:lnTo>
                    <a:pt x="1140" y="49"/>
                  </a:lnTo>
                  <a:lnTo>
                    <a:pt x="1147" y="51"/>
                  </a:lnTo>
                  <a:lnTo>
                    <a:pt x="1155" y="55"/>
                  </a:lnTo>
                  <a:lnTo>
                    <a:pt x="1162" y="57"/>
                  </a:lnTo>
                  <a:lnTo>
                    <a:pt x="1170" y="60"/>
                  </a:lnTo>
                  <a:lnTo>
                    <a:pt x="1177" y="62"/>
                  </a:lnTo>
                  <a:lnTo>
                    <a:pt x="1185" y="65"/>
                  </a:lnTo>
                  <a:lnTo>
                    <a:pt x="1193" y="69"/>
                  </a:lnTo>
                  <a:lnTo>
                    <a:pt x="1200" y="71"/>
                  </a:lnTo>
                  <a:lnTo>
                    <a:pt x="1208" y="74"/>
                  </a:lnTo>
                  <a:lnTo>
                    <a:pt x="1214" y="76"/>
                  </a:lnTo>
                  <a:lnTo>
                    <a:pt x="1223" y="80"/>
                  </a:lnTo>
                  <a:lnTo>
                    <a:pt x="1229" y="82"/>
                  </a:lnTo>
                  <a:lnTo>
                    <a:pt x="1235" y="85"/>
                  </a:lnTo>
                  <a:lnTo>
                    <a:pt x="1241" y="87"/>
                  </a:lnTo>
                  <a:lnTo>
                    <a:pt x="1249" y="90"/>
                  </a:lnTo>
                  <a:lnTo>
                    <a:pt x="1255" y="93"/>
                  </a:lnTo>
                  <a:lnTo>
                    <a:pt x="1262" y="95"/>
                  </a:lnTo>
                  <a:lnTo>
                    <a:pt x="1268" y="98"/>
                  </a:lnTo>
                  <a:lnTo>
                    <a:pt x="1274" y="100"/>
                  </a:lnTo>
                  <a:lnTo>
                    <a:pt x="1280" y="103"/>
                  </a:lnTo>
                  <a:lnTo>
                    <a:pt x="1285" y="105"/>
                  </a:lnTo>
                  <a:lnTo>
                    <a:pt x="1292" y="106"/>
                  </a:lnTo>
                  <a:lnTo>
                    <a:pt x="1297" y="110"/>
                  </a:lnTo>
                  <a:lnTo>
                    <a:pt x="1302" y="111"/>
                  </a:lnTo>
                  <a:lnTo>
                    <a:pt x="1308" y="114"/>
                  </a:lnTo>
                  <a:lnTo>
                    <a:pt x="1313" y="116"/>
                  </a:lnTo>
                  <a:lnTo>
                    <a:pt x="1318" y="119"/>
                  </a:lnTo>
                  <a:lnTo>
                    <a:pt x="1322" y="120"/>
                  </a:lnTo>
                  <a:lnTo>
                    <a:pt x="1327" y="121"/>
                  </a:lnTo>
                  <a:lnTo>
                    <a:pt x="1331" y="123"/>
                  </a:lnTo>
                  <a:lnTo>
                    <a:pt x="1334" y="125"/>
                  </a:lnTo>
                  <a:lnTo>
                    <a:pt x="1341" y="128"/>
                  </a:lnTo>
                  <a:lnTo>
                    <a:pt x="1347" y="131"/>
                  </a:lnTo>
                  <a:lnTo>
                    <a:pt x="1352" y="133"/>
                  </a:lnTo>
                  <a:lnTo>
                    <a:pt x="1356" y="134"/>
                  </a:lnTo>
                  <a:lnTo>
                    <a:pt x="1357" y="135"/>
                  </a:lnTo>
                  <a:lnTo>
                    <a:pt x="1358" y="137"/>
                  </a:lnTo>
                  <a:lnTo>
                    <a:pt x="1359" y="137"/>
                  </a:lnTo>
                  <a:lnTo>
                    <a:pt x="1362" y="138"/>
                  </a:lnTo>
                  <a:lnTo>
                    <a:pt x="1366" y="139"/>
                  </a:lnTo>
                  <a:lnTo>
                    <a:pt x="1372" y="143"/>
                  </a:lnTo>
                  <a:lnTo>
                    <a:pt x="1375" y="144"/>
                  </a:lnTo>
                  <a:lnTo>
                    <a:pt x="1380" y="147"/>
                  </a:lnTo>
                  <a:lnTo>
                    <a:pt x="1383" y="149"/>
                  </a:lnTo>
                  <a:lnTo>
                    <a:pt x="1388" y="152"/>
                  </a:lnTo>
                  <a:lnTo>
                    <a:pt x="1392" y="154"/>
                  </a:lnTo>
                  <a:lnTo>
                    <a:pt x="1398" y="157"/>
                  </a:lnTo>
                  <a:lnTo>
                    <a:pt x="1403" y="160"/>
                  </a:lnTo>
                  <a:lnTo>
                    <a:pt x="1410" y="163"/>
                  </a:lnTo>
                  <a:lnTo>
                    <a:pt x="1415" y="165"/>
                  </a:lnTo>
                  <a:lnTo>
                    <a:pt x="1422" y="169"/>
                  </a:lnTo>
                  <a:lnTo>
                    <a:pt x="1428" y="172"/>
                  </a:lnTo>
                  <a:lnTo>
                    <a:pt x="1435" y="177"/>
                  </a:lnTo>
                  <a:lnTo>
                    <a:pt x="1441" y="179"/>
                  </a:lnTo>
                  <a:lnTo>
                    <a:pt x="1450" y="183"/>
                  </a:lnTo>
                  <a:lnTo>
                    <a:pt x="1456" y="188"/>
                  </a:lnTo>
                  <a:lnTo>
                    <a:pt x="1465" y="192"/>
                  </a:lnTo>
                  <a:lnTo>
                    <a:pt x="1472" y="196"/>
                  </a:lnTo>
                  <a:lnTo>
                    <a:pt x="1480" y="199"/>
                  </a:lnTo>
                  <a:lnTo>
                    <a:pt x="1489" y="203"/>
                  </a:lnTo>
                  <a:lnTo>
                    <a:pt x="1498" y="207"/>
                  </a:lnTo>
                  <a:lnTo>
                    <a:pt x="1506" y="212"/>
                  </a:lnTo>
                  <a:lnTo>
                    <a:pt x="1515" y="216"/>
                  </a:lnTo>
                  <a:lnTo>
                    <a:pt x="1524" y="221"/>
                  </a:lnTo>
                  <a:lnTo>
                    <a:pt x="1534" y="225"/>
                  </a:lnTo>
                  <a:lnTo>
                    <a:pt x="1541" y="228"/>
                  </a:lnTo>
                  <a:lnTo>
                    <a:pt x="1550" y="232"/>
                  </a:lnTo>
                  <a:lnTo>
                    <a:pt x="1559" y="236"/>
                  </a:lnTo>
                  <a:lnTo>
                    <a:pt x="1569" y="240"/>
                  </a:lnTo>
                  <a:lnTo>
                    <a:pt x="1578" y="243"/>
                  </a:lnTo>
                  <a:lnTo>
                    <a:pt x="1587" y="248"/>
                  </a:lnTo>
                  <a:lnTo>
                    <a:pt x="1597" y="252"/>
                  </a:lnTo>
                  <a:lnTo>
                    <a:pt x="1607" y="256"/>
                  </a:lnTo>
                  <a:lnTo>
                    <a:pt x="1614" y="260"/>
                  </a:lnTo>
                  <a:lnTo>
                    <a:pt x="1624" y="263"/>
                  </a:lnTo>
                  <a:lnTo>
                    <a:pt x="1633" y="267"/>
                  </a:lnTo>
                  <a:lnTo>
                    <a:pt x="1643" y="271"/>
                  </a:lnTo>
                  <a:lnTo>
                    <a:pt x="1652" y="275"/>
                  </a:lnTo>
                  <a:lnTo>
                    <a:pt x="1662" y="277"/>
                  </a:lnTo>
                  <a:lnTo>
                    <a:pt x="1671" y="281"/>
                  </a:lnTo>
                  <a:lnTo>
                    <a:pt x="1681" y="285"/>
                  </a:lnTo>
                  <a:lnTo>
                    <a:pt x="1688" y="287"/>
                  </a:lnTo>
                  <a:lnTo>
                    <a:pt x="1697" y="290"/>
                  </a:lnTo>
                  <a:lnTo>
                    <a:pt x="1706" y="292"/>
                  </a:lnTo>
                  <a:lnTo>
                    <a:pt x="1715" y="295"/>
                  </a:lnTo>
                  <a:lnTo>
                    <a:pt x="1723" y="297"/>
                  </a:lnTo>
                  <a:lnTo>
                    <a:pt x="1731" y="300"/>
                  </a:lnTo>
                  <a:lnTo>
                    <a:pt x="1740" y="301"/>
                  </a:lnTo>
                  <a:lnTo>
                    <a:pt x="1749" y="305"/>
                  </a:lnTo>
                  <a:lnTo>
                    <a:pt x="1755" y="306"/>
                  </a:lnTo>
                  <a:lnTo>
                    <a:pt x="1764" y="307"/>
                  </a:lnTo>
                  <a:lnTo>
                    <a:pt x="1770" y="309"/>
                  </a:lnTo>
                  <a:lnTo>
                    <a:pt x="1777" y="310"/>
                  </a:lnTo>
                  <a:lnTo>
                    <a:pt x="1785" y="310"/>
                  </a:lnTo>
                  <a:lnTo>
                    <a:pt x="1791" y="311"/>
                  </a:lnTo>
                  <a:lnTo>
                    <a:pt x="1798" y="311"/>
                  </a:lnTo>
                  <a:lnTo>
                    <a:pt x="1805" y="311"/>
                  </a:lnTo>
                  <a:lnTo>
                    <a:pt x="1889" y="274"/>
                  </a:lnTo>
                  <a:lnTo>
                    <a:pt x="1892" y="275"/>
                  </a:lnTo>
                  <a:lnTo>
                    <a:pt x="1898" y="277"/>
                  </a:lnTo>
                  <a:lnTo>
                    <a:pt x="1902" y="279"/>
                  </a:lnTo>
                  <a:lnTo>
                    <a:pt x="1905" y="281"/>
                  </a:lnTo>
                  <a:lnTo>
                    <a:pt x="1912" y="284"/>
                  </a:lnTo>
                  <a:lnTo>
                    <a:pt x="1919" y="289"/>
                  </a:lnTo>
                  <a:lnTo>
                    <a:pt x="1922" y="290"/>
                  </a:lnTo>
                  <a:lnTo>
                    <a:pt x="1926" y="291"/>
                  </a:lnTo>
                  <a:lnTo>
                    <a:pt x="1928" y="294"/>
                  </a:lnTo>
                  <a:lnTo>
                    <a:pt x="1933" y="295"/>
                  </a:lnTo>
                  <a:lnTo>
                    <a:pt x="1937" y="297"/>
                  </a:lnTo>
                  <a:lnTo>
                    <a:pt x="1941" y="300"/>
                  </a:lnTo>
                  <a:lnTo>
                    <a:pt x="1944" y="302"/>
                  </a:lnTo>
                  <a:lnTo>
                    <a:pt x="1949" y="305"/>
                  </a:lnTo>
                  <a:lnTo>
                    <a:pt x="1953" y="307"/>
                  </a:lnTo>
                  <a:lnTo>
                    <a:pt x="1957" y="310"/>
                  </a:lnTo>
                  <a:lnTo>
                    <a:pt x="1961" y="312"/>
                  </a:lnTo>
                  <a:lnTo>
                    <a:pt x="1966" y="315"/>
                  </a:lnTo>
                  <a:lnTo>
                    <a:pt x="1969" y="318"/>
                  </a:lnTo>
                  <a:lnTo>
                    <a:pt x="1974" y="321"/>
                  </a:lnTo>
                  <a:lnTo>
                    <a:pt x="1980" y="325"/>
                  </a:lnTo>
                  <a:lnTo>
                    <a:pt x="1983" y="328"/>
                  </a:lnTo>
                  <a:lnTo>
                    <a:pt x="1988" y="330"/>
                  </a:lnTo>
                  <a:lnTo>
                    <a:pt x="1992" y="334"/>
                  </a:lnTo>
                  <a:lnTo>
                    <a:pt x="1997" y="336"/>
                  </a:lnTo>
                  <a:lnTo>
                    <a:pt x="2001" y="340"/>
                  </a:lnTo>
                  <a:lnTo>
                    <a:pt x="2005" y="343"/>
                  </a:lnTo>
                  <a:lnTo>
                    <a:pt x="2010" y="346"/>
                  </a:lnTo>
                  <a:lnTo>
                    <a:pt x="2013" y="349"/>
                  </a:lnTo>
                  <a:lnTo>
                    <a:pt x="2017" y="354"/>
                  </a:lnTo>
                  <a:lnTo>
                    <a:pt x="2021" y="356"/>
                  </a:lnTo>
                  <a:lnTo>
                    <a:pt x="2026" y="360"/>
                  </a:lnTo>
                  <a:lnTo>
                    <a:pt x="2028" y="364"/>
                  </a:lnTo>
                  <a:lnTo>
                    <a:pt x="2033" y="368"/>
                  </a:lnTo>
                  <a:lnTo>
                    <a:pt x="2040" y="375"/>
                  </a:lnTo>
                  <a:lnTo>
                    <a:pt x="2047" y="383"/>
                  </a:lnTo>
                  <a:lnTo>
                    <a:pt x="2054" y="389"/>
                  </a:lnTo>
                  <a:lnTo>
                    <a:pt x="2059" y="398"/>
                  </a:lnTo>
                  <a:lnTo>
                    <a:pt x="2061" y="400"/>
                  </a:lnTo>
                  <a:lnTo>
                    <a:pt x="2062" y="406"/>
                  </a:lnTo>
                  <a:lnTo>
                    <a:pt x="2065" y="409"/>
                  </a:lnTo>
                  <a:lnTo>
                    <a:pt x="2067" y="413"/>
                  </a:lnTo>
                  <a:lnTo>
                    <a:pt x="2070" y="417"/>
                  </a:lnTo>
                  <a:lnTo>
                    <a:pt x="2071" y="421"/>
                  </a:lnTo>
                  <a:lnTo>
                    <a:pt x="2071" y="424"/>
                  </a:lnTo>
                  <a:lnTo>
                    <a:pt x="2072" y="428"/>
                  </a:lnTo>
                  <a:lnTo>
                    <a:pt x="2074" y="432"/>
                  </a:lnTo>
                  <a:lnTo>
                    <a:pt x="2075" y="436"/>
                  </a:lnTo>
                  <a:lnTo>
                    <a:pt x="2075" y="439"/>
                  </a:lnTo>
                  <a:lnTo>
                    <a:pt x="2075" y="444"/>
                  </a:lnTo>
                  <a:lnTo>
                    <a:pt x="2072" y="451"/>
                  </a:lnTo>
                  <a:lnTo>
                    <a:pt x="2070" y="460"/>
                  </a:lnTo>
                  <a:lnTo>
                    <a:pt x="2066" y="463"/>
                  </a:lnTo>
                  <a:lnTo>
                    <a:pt x="2065" y="467"/>
                  </a:lnTo>
                  <a:lnTo>
                    <a:pt x="2061" y="471"/>
                  </a:lnTo>
                  <a:lnTo>
                    <a:pt x="2059" y="476"/>
                  </a:lnTo>
                  <a:lnTo>
                    <a:pt x="2054" y="478"/>
                  </a:lnTo>
                  <a:lnTo>
                    <a:pt x="2050" y="483"/>
                  </a:lnTo>
                  <a:lnTo>
                    <a:pt x="2045" y="487"/>
                  </a:lnTo>
                  <a:lnTo>
                    <a:pt x="2040" y="492"/>
                  </a:lnTo>
                  <a:lnTo>
                    <a:pt x="2035" y="496"/>
                  </a:lnTo>
                  <a:lnTo>
                    <a:pt x="2030" y="500"/>
                  </a:lnTo>
                  <a:lnTo>
                    <a:pt x="2025" y="505"/>
                  </a:lnTo>
                  <a:lnTo>
                    <a:pt x="2018" y="509"/>
                  </a:lnTo>
                  <a:lnTo>
                    <a:pt x="2011" y="512"/>
                  </a:lnTo>
                  <a:lnTo>
                    <a:pt x="2005" y="516"/>
                  </a:lnTo>
                  <a:lnTo>
                    <a:pt x="1998" y="521"/>
                  </a:lnTo>
                  <a:lnTo>
                    <a:pt x="1992" y="525"/>
                  </a:lnTo>
                  <a:lnTo>
                    <a:pt x="1983" y="530"/>
                  </a:lnTo>
                  <a:lnTo>
                    <a:pt x="1977" y="534"/>
                  </a:lnTo>
                  <a:lnTo>
                    <a:pt x="1969" y="537"/>
                  </a:lnTo>
                  <a:lnTo>
                    <a:pt x="1963" y="543"/>
                  </a:lnTo>
                  <a:lnTo>
                    <a:pt x="1954" y="545"/>
                  </a:lnTo>
                  <a:lnTo>
                    <a:pt x="1947" y="550"/>
                  </a:lnTo>
                  <a:lnTo>
                    <a:pt x="1939" y="554"/>
                  </a:lnTo>
                  <a:lnTo>
                    <a:pt x="1932" y="559"/>
                  </a:lnTo>
                  <a:lnTo>
                    <a:pt x="1923" y="561"/>
                  </a:lnTo>
                  <a:lnTo>
                    <a:pt x="1915" y="566"/>
                  </a:lnTo>
                  <a:lnTo>
                    <a:pt x="1908" y="570"/>
                  </a:lnTo>
                  <a:lnTo>
                    <a:pt x="1899" y="574"/>
                  </a:lnTo>
                  <a:lnTo>
                    <a:pt x="1892" y="576"/>
                  </a:lnTo>
                  <a:lnTo>
                    <a:pt x="1883" y="581"/>
                  </a:lnTo>
                  <a:lnTo>
                    <a:pt x="1875" y="584"/>
                  </a:lnTo>
                  <a:lnTo>
                    <a:pt x="1867" y="588"/>
                  </a:lnTo>
                  <a:lnTo>
                    <a:pt x="1859" y="592"/>
                  </a:lnTo>
                  <a:lnTo>
                    <a:pt x="1851" y="594"/>
                  </a:lnTo>
                  <a:lnTo>
                    <a:pt x="1844" y="598"/>
                  </a:lnTo>
                  <a:lnTo>
                    <a:pt x="1836" y="602"/>
                  </a:lnTo>
                  <a:lnTo>
                    <a:pt x="1828" y="604"/>
                  </a:lnTo>
                  <a:lnTo>
                    <a:pt x="1821" y="608"/>
                  </a:lnTo>
                  <a:lnTo>
                    <a:pt x="1814" y="610"/>
                  </a:lnTo>
                  <a:lnTo>
                    <a:pt x="1808" y="613"/>
                  </a:lnTo>
                  <a:lnTo>
                    <a:pt x="1801" y="615"/>
                  </a:lnTo>
                  <a:lnTo>
                    <a:pt x="1794" y="618"/>
                  </a:lnTo>
                  <a:lnTo>
                    <a:pt x="1787" y="620"/>
                  </a:lnTo>
                  <a:lnTo>
                    <a:pt x="1782" y="624"/>
                  </a:lnTo>
                  <a:lnTo>
                    <a:pt x="1776" y="625"/>
                  </a:lnTo>
                  <a:lnTo>
                    <a:pt x="1770" y="628"/>
                  </a:lnTo>
                  <a:lnTo>
                    <a:pt x="1765" y="631"/>
                  </a:lnTo>
                  <a:lnTo>
                    <a:pt x="1760" y="632"/>
                  </a:lnTo>
                  <a:lnTo>
                    <a:pt x="1755" y="633"/>
                  </a:lnTo>
                  <a:lnTo>
                    <a:pt x="1750" y="636"/>
                  </a:lnTo>
                  <a:lnTo>
                    <a:pt x="1746" y="637"/>
                  </a:lnTo>
                  <a:lnTo>
                    <a:pt x="1744" y="638"/>
                  </a:lnTo>
                  <a:lnTo>
                    <a:pt x="1737" y="641"/>
                  </a:lnTo>
                  <a:lnTo>
                    <a:pt x="1732" y="642"/>
                  </a:lnTo>
                  <a:lnTo>
                    <a:pt x="1730" y="643"/>
                  </a:lnTo>
                  <a:lnTo>
                    <a:pt x="1730" y="644"/>
                  </a:lnTo>
                  <a:lnTo>
                    <a:pt x="1728" y="643"/>
                  </a:lnTo>
                  <a:lnTo>
                    <a:pt x="1726" y="641"/>
                  </a:lnTo>
                  <a:lnTo>
                    <a:pt x="1721" y="634"/>
                  </a:lnTo>
                  <a:lnTo>
                    <a:pt x="1717" y="628"/>
                  </a:lnTo>
                  <a:lnTo>
                    <a:pt x="1713" y="624"/>
                  </a:lnTo>
                  <a:lnTo>
                    <a:pt x="1711" y="619"/>
                  </a:lnTo>
                  <a:lnTo>
                    <a:pt x="1707" y="614"/>
                  </a:lnTo>
                  <a:lnTo>
                    <a:pt x="1703" y="609"/>
                  </a:lnTo>
                  <a:lnTo>
                    <a:pt x="1698" y="603"/>
                  </a:lnTo>
                  <a:lnTo>
                    <a:pt x="1693" y="598"/>
                  </a:lnTo>
                  <a:lnTo>
                    <a:pt x="1688" y="592"/>
                  </a:lnTo>
                  <a:lnTo>
                    <a:pt x="1685" y="585"/>
                  </a:lnTo>
                  <a:lnTo>
                    <a:pt x="1678" y="578"/>
                  </a:lnTo>
                  <a:lnTo>
                    <a:pt x="1671" y="570"/>
                  </a:lnTo>
                  <a:lnTo>
                    <a:pt x="1664" y="564"/>
                  </a:lnTo>
                  <a:lnTo>
                    <a:pt x="1658" y="556"/>
                  </a:lnTo>
                  <a:lnTo>
                    <a:pt x="1651" y="548"/>
                  </a:lnTo>
                  <a:lnTo>
                    <a:pt x="1643" y="539"/>
                  </a:lnTo>
                  <a:lnTo>
                    <a:pt x="1636" y="531"/>
                  </a:lnTo>
                  <a:lnTo>
                    <a:pt x="1629" y="522"/>
                  </a:lnTo>
                  <a:lnTo>
                    <a:pt x="1621" y="514"/>
                  </a:lnTo>
                  <a:lnTo>
                    <a:pt x="1612" y="505"/>
                  </a:lnTo>
                  <a:lnTo>
                    <a:pt x="1603" y="495"/>
                  </a:lnTo>
                  <a:lnTo>
                    <a:pt x="1594" y="487"/>
                  </a:lnTo>
                  <a:lnTo>
                    <a:pt x="1584" y="477"/>
                  </a:lnTo>
                  <a:lnTo>
                    <a:pt x="1575" y="467"/>
                  </a:lnTo>
                  <a:lnTo>
                    <a:pt x="1565" y="458"/>
                  </a:lnTo>
                  <a:lnTo>
                    <a:pt x="1555" y="448"/>
                  </a:lnTo>
                  <a:lnTo>
                    <a:pt x="1544" y="438"/>
                  </a:lnTo>
                  <a:lnTo>
                    <a:pt x="1534" y="428"/>
                  </a:lnTo>
                  <a:lnTo>
                    <a:pt x="1523" y="417"/>
                  </a:lnTo>
                  <a:lnTo>
                    <a:pt x="1511" y="408"/>
                  </a:lnTo>
                  <a:lnTo>
                    <a:pt x="1499" y="397"/>
                  </a:lnTo>
                  <a:lnTo>
                    <a:pt x="1486" y="387"/>
                  </a:lnTo>
                  <a:lnTo>
                    <a:pt x="1474" y="377"/>
                  </a:lnTo>
                  <a:lnTo>
                    <a:pt x="1462" y="367"/>
                  </a:lnTo>
                  <a:lnTo>
                    <a:pt x="1449" y="356"/>
                  </a:lnTo>
                  <a:lnTo>
                    <a:pt x="1435" y="346"/>
                  </a:lnTo>
                  <a:lnTo>
                    <a:pt x="1422" y="336"/>
                  </a:lnTo>
                  <a:lnTo>
                    <a:pt x="1408" y="326"/>
                  </a:lnTo>
                  <a:lnTo>
                    <a:pt x="1395" y="316"/>
                  </a:lnTo>
                  <a:lnTo>
                    <a:pt x="1380" y="307"/>
                  </a:lnTo>
                  <a:lnTo>
                    <a:pt x="1364" y="297"/>
                  </a:lnTo>
                  <a:lnTo>
                    <a:pt x="1351" y="289"/>
                  </a:lnTo>
                  <a:lnTo>
                    <a:pt x="1336" y="279"/>
                  </a:lnTo>
                  <a:lnTo>
                    <a:pt x="1321" y="270"/>
                  </a:lnTo>
                  <a:lnTo>
                    <a:pt x="1305" y="260"/>
                  </a:lnTo>
                  <a:lnTo>
                    <a:pt x="1289" y="251"/>
                  </a:lnTo>
                  <a:lnTo>
                    <a:pt x="1273" y="242"/>
                  </a:lnTo>
                  <a:lnTo>
                    <a:pt x="1257" y="233"/>
                  </a:lnTo>
                  <a:lnTo>
                    <a:pt x="1240" y="226"/>
                  </a:lnTo>
                  <a:lnTo>
                    <a:pt x="1224" y="217"/>
                  </a:lnTo>
                  <a:lnTo>
                    <a:pt x="1206" y="209"/>
                  </a:lnTo>
                  <a:lnTo>
                    <a:pt x="1189" y="202"/>
                  </a:lnTo>
                  <a:lnTo>
                    <a:pt x="1171" y="194"/>
                  </a:lnTo>
                  <a:lnTo>
                    <a:pt x="1154" y="188"/>
                  </a:lnTo>
                  <a:lnTo>
                    <a:pt x="1135" y="181"/>
                  </a:lnTo>
                  <a:lnTo>
                    <a:pt x="1117" y="174"/>
                  </a:lnTo>
                  <a:lnTo>
                    <a:pt x="1100" y="168"/>
                  </a:lnTo>
                  <a:lnTo>
                    <a:pt x="1082" y="163"/>
                  </a:lnTo>
                  <a:lnTo>
                    <a:pt x="1062" y="157"/>
                  </a:lnTo>
                  <a:lnTo>
                    <a:pt x="1044" y="152"/>
                  </a:lnTo>
                  <a:lnTo>
                    <a:pt x="1027" y="147"/>
                  </a:lnTo>
                  <a:lnTo>
                    <a:pt x="1009" y="143"/>
                  </a:lnTo>
                  <a:lnTo>
                    <a:pt x="993" y="139"/>
                  </a:lnTo>
                  <a:lnTo>
                    <a:pt x="977" y="135"/>
                  </a:lnTo>
                  <a:lnTo>
                    <a:pt x="962" y="131"/>
                  </a:lnTo>
                  <a:lnTo>
                    <a:pt x="947" y="129"/>
                  </a:lnTo>
                  <a:lnTo>
                    <a:pt x="931" y="126"/>
                  </a:lnTo>
                  <a:lnTo>
                    <a:pt x="916" y="124"/>
                  </a:lnTo>
                  <a:lnTo>
                    <a:pt x="903" y="121"/>
                  </a:lnTo>
                  <a:lnTo>
                    <a:pt x="890" y="120"/>
                  </a:lnTo>
                  <a:lnTo>
                    <a:pt x="876" y="119"/>
                  </a:lnTo>
                  <a:lnTo>
                    <a:pt x="865" y="118"/>
                  </a:lnTo>
                  <a:lnTo>
                    <a:pt x="852" y="118"/>
                  </a:lnTo>
                  <a:lnTo>
                    <a:pt x="841" y="118"/>
                  </a:lnTo>
                  <a:lnTo>
                    <a:pt x="829" y="116"/>
                  </a:lnTo>
                  <a:lnTo>
                    <a:pt x="817" y="116"/>
                  </a:lnTo>
                  <a:lnTo>
                    <a:pt x="807" y="116"/>
                  </a:lnTo>
                  <a:lnTo>
                    <a:pt x="797" y="118"/>
                  </a:lnTo>
                  <a:lnTo>
                    <a:pt x="787" y="118"/>
                  </a:lnTo>
                  <a:lnTo>
                    <a:pt x="777" y="120"/>
                  </a:lnTo>
                  <a:lnTo>
                    <a:pt x="768" y="120"/>
                  </a:lnTo>
                  <a:lnTo>
                    <a:pt x="759" y="123"/>
                  </a:lnTo>
                  <a:lnTo>
                    <a:pt x="751" y="123"/>
                  </a:lnTo>
                  <a:lnTo>
                    <a:pt x="743" y="124"/>
                  </a:lnTo>
                  <a:lnTo>
                    <a:pt x="736" y="126"/>
                  </a:lnTo>
                  <a:lnTo>
                    <a:pt x="728" y="129"/>
                  </a:lnTo>
                  <a:lnTo>
                    <a:pt x="721" y="131"/>
                  </a:lnTo>
                  <a:lnTo>
                    <a:pt x="714" y="133"/>
                  </a:lnTo>
                  <a:lnTo>
                    <a:pt x="708" y="137"/>
                  </a:lnTo>
                  <a:lnTo>
                    <a:pt x="703" y="139"/>
                  </a:lnTo>
                  <a:lnTo>
                    <a:pt x="697" y="140"/>
                  </a:lnTo>
                  <a:lnTo>
                    <a:pt x="690" y="143"/>
                  </a:lnTo>
                  <a:lnTo>
                    <a:pt x="685" y="145"/>
                  </a:lnTo>
                  <a:lnTo>
                    <a:pt x="680" y="149"/>
                  </a:lnTo>
                  <a:lnTo>
                    <a:pt x="675" y="150"/>
                  </a:lnTo>
                  <a:lnTo>
                    <a:pt x="670" y="154"/>
                  </a:lnTo>
                  <a:lnTo>
                    <a:pt x="667" y="157"/>
                  </a:lnTo>
                  <a:lnTo>
                    <a:pt x="663" y="160"/>
                  </a:lnTo>
                  <a:lnTo>
                    <a:pt x="655" y="165"/>
                  </a:lnTo>
                  <a:lnTo>
                    <a:pt x="649" y="170"/>
                  </a:lnTo>
                  <a:lnTo>
                    <a:pt x="644" y="177"/>
                  </a:lnTo>
                  <a:lnTo>
                    <a:pt x="639" y="182"/>
                  </a:lnTo>
                  <a:lnTo>
                    <a:pt x="635" y="187"/>
                  </a:lnTo>
                  <a:lnTo>
                    <a:pt x="631" y="191"/>
                  </a:lnTo>
                  <a:lnTo>
                    <a:pt x="629" y="196"/>
                  </a:lnTo>
                  <a:lnTo>
                    <a:pt x="628" y="199"/>
                  </a:lnTo>
                  <a:lnTo>
                    <a:pt x="625" y="204"/>
                  </a:lnTo>
                  <a:lnTo>
                    <a:pt x="625" y="207"/>
                  </a:lnTo>
                  <a:lnTo>
                    <a:pt x="624" y="207"/>
                  </a:lnTo>
                  <a:lnTo>
                    <a:pt x="620" y="212"/>
                  </a:lnTo>
                  <a:lnTo>
                    <a:pt x="619" y="214"/>
                  </a:lnTo>
                  <a:lnTo>
                    <a:pt x="616" y="217"/>
                  </a:lnTo>
                  <a:lnTo>
                    <a:pt x="614" y="221"/>
                  </a:lnTo>
                  <a:lnTo>
                    <a:pt x="610" y="226"/>
                  </a:lnTo>
                  <a:lnTo>
                    <a:pt x="608" y="231"/>
                  </a:lnTo>
                  <a:lnTo>
                    <a:pt x="604" y="235"/>
                  </a:lnTo>
                  <a:lnTo>
                    <a:pt x="599" y="240"/>
                  </a:lnTo>
                  <a:lnTo>
                    <a:pt x="596" y="247"/>
                  </a:lnTo>
                  <a:lnTo>
                    <a:pt x="591" y="253"/>
                  </a:lnTo>
                  <a:lnTo>
                    <a:pt x="588" y="260"/>
                  </a:lnTo>
                  <a:lnTo>
                    <a:pt x="583" y="266"/>
                  </a:lnTo>
                  <a:lnTo>
                    <a:pt x="579" y="274"/>
                  </a:lnTo>
                  <a:lnTo>
                    <a:pt x="574" y="280"/>
                  </a:lnTo>
                  <a:lnTo>
                    <a:pt x="569" y="287"/>
                  </a:lnTo>
                  <a:lnTo>
                    <a:pt x="564" y="294"/>
                  </a:lnTo>
                  <a:lnTo>
                    <a:pt x="560" y="301"/>
                  </a:lnTo>
                  <a:lnTo>
                    <a:pt x="555" y="309"/>
                  </a:lnTo>
                  <a:lnTo>
                    <a:pt x="551" y="316"/>
                  </a:lnTo>
                  <a:lnTo>
                    <a:pt x="549" y="320"/>
                  </a:lnTo>
                  <a:lnTo>
                    <a:pt x="546" y="325"/>
                  </a:lnTo>
                  <a:lnTo>
                    <a:pt x="544" y="328"/>
                  </a:lnTo>
                  <a:lnTo>
                    <a:pt x="542" y="333"/>
                  </a:lnTo>
                  <a:lnTo>
                    <a:pt x="537" y="339"/>
                  </a:lnTo>
                  <a:lnTo>
                    <a:pt x="534" y="346"/>
                  </a:lnTo>
                  <a:lnTo>
                    <a:pt x="530" y="354"/>
                  </a:lnTo>
                  <a:lnTo>
                    <a:pt x="526" y="362"/>
                  </a:lnTo>
                  <a:lnTo>
                    <a:pt x="522" y="368"/>
                  </a:lnTo>
                  <a:lnTo>
                    <a:pt x="520" y="375"/>
                  </a:lnTo>
                  <a:lnTo>
                    <a:pt x="517" y="382"/>
                  </a:lnTo>
                  <a:lnTo>
                    <a:pt x="515" y="388"/>
                  </a:lnTo>
                  <a:lnTo>
                    <a:pt x="512" y="393"/>
                  </a:lnTo>
                  <a:lnTo>
                    <a:pt x="508" y="399"/>
                  </a:lnTo>
                  <a:lnTo>
                    <a:pt x="505" y="406"/>
                  </a:lnTo>
                  <a:lnTo>
                    <a:pt x="501" y="412"/>
                  </a:lnTo>
                  <a:lnTo>
                    <a:pt x="493" y="418"/>
                  </a:lnTo>
                  <a:lnTo>
                    <a:pt x="488" y="426"/>
                  </a:lnTo>
                  <a:lnTo>
                    <a:pt x="482" y="432"/>
                  </a:lnTo>
                  <a:lnTo>
                    <a:pt x="476" y="439"/>
                  </a:lnTo>
                  <a:lnTo>
                    <a:pt x="468" y="446"/>
                  </a:lnTo>
                  <a:lnTo>
                    <a:pt x="461" y="453"/>
                  </a:lnTo>
                  <a:lnTo>
                    <a:pt x="457" y="456"/>
                  </a:lnTo>
                  <a:lnTo>
                    <a:pt x="453" y="460"/>
                  </a:lnTo>
                  <a:lnTo>
                    <a:pt x="448" y="463"/>
                  </a:lnTo>
                  <a:lnTo>
                    <a:pt x="446" y="467"/>
                  </a:lnTo>
                  <a:lnTo>
                    <a:pt x="441" y="470"/>
                  </a:lnTo>
                  <a:lnTo>
                    <a:pt x="437" y="473"/>
                  </a:lnTo>
                  <a:lnTo>
                    <a:pt x="432" y="477"/>
                  </a:lnTo>
                  <a:lnTo>
                    <a:pt x="429" y="481"/>
                  </a:lnTo>
                  <a:lnTo>
                    <a:pt x="424" y="483"/>
                  </a:lnTo>
                  <a:lnTo>
                    <a:pt x="421" y="487"/>
                  </a:lnTo>
                  <a:lnTo>
                    <a:pt x="416" y="491"/>
                  </a:lnTo>
                  <a:lnTo>
                    <a:pt x="413" y="494"/>
                  </a:lnTo>
                  <a:lnTo>
                    <a:pt x="408" y="497"/>
                  </a:lnTo>
                  <a:lnTo>
                    <a:pt x="404" y="500"/>
                  </a:lnTo>
                  <a:lnTo>
                    <a:pt x="399" y="502"/>
                  </a:lnTo>
                  <a:lnTo>
                    <a:pt x="395" y="506"/>
                  </a:lnTo>
                  <a:lnTo>
                    <a:pt x="392" y="509"/>
                  </a:lnTo>
                  <a:lnTo>
                    <a:pt x="387" y="511"/>
                  </a:lnTo>
                  <a:lnTo>
                    <a:pt x="384" y="514"/>
                  </a:lnTo>
                  <a:lnTo>
                    <a:pt x="380" y="517"/>
                  </a:lnTo>
                  <a:lnTo>
                    <a:pt x="375" y="520"/>
                  </a:lnTo>
                  <a:lnTo>
                    <a:pt x="372" y="522"/>
                  </a:lnTo>
                  <a:lnTo>
                    <a:pt x="368" y="525"/>
                  </a:lnTo>
                  <a:lnTo>
                    <a:pt x="365" y="527"/>
                  </a:lnTo>
                  <a:lnTo>
                    <a:pt x="358" y="531"/>
                  </a:lnTo>
                  <a:lnTo>
                    <a:pt x="353" y="536"/>
                  </a:lnTo>
                  <a:lnTo>
                    <a:pt x="347" y="539"/>
                  </a:lnTo>
                  <a:lnTo>
                    <a:pt x="342" y="543"/>
                  </a:lnTo>
                  <a:lnTo>
                    <a:pt x="337" y="545"/>
                  </a:lnTo>
                  <a:lnTo>
                    <a:pt x="334" y="549"/>
                  </a:lnTo>
                  <a:lnTo>
                    <a:pt x="329" y="553"/>
                  </a:lnTo>
                  <a:lnTo>
                    <a:pt x="328" y="554"/>
                  </a:lnTo>
                  <a:lnTo>
                    <a:pt x="325" y="554"/>
                  </a:lnTo>
                  <a:lnTo>
                    <a:pt x="324" y="553"/>
                  </a:lnTo>
                  <a:lnTo>
                    <a:pt x="321" y="553"/>
                  </a:lnTo>
                  <a:lnTo>
                    <a:pt x="318" y="553"/>
                  </a:lnTo>
                  <a:lnTo>
                    <a:pt x="313" y="551"/>
                  </a:lnTo>
                  <a:lnTo>
                    <a:pt x="308" y="550"/>
                  </a:lnTo>
                  <a:lnTo>
                    <a:pt x="301" y="550"/>
                  </a:lnTo>
                  <a:lnTo>
                    <a:pt x="295" y="551"/>
                  </a:lnTo>
                  <a:lnTo>
                    <a:pt x="290" y="551"/>
                  </a:lnTo>
                  <a:lnTo>
                    <a:pt x="286" y="551"/>
                  </a:lnTo>
                  <a:lnTo>
                    <a:pt x="283" y="551"/>
                  </a:lnTo>
                  <a:lnTo>
                    <a:pt x="279" y="553"/>
                  </a:lnTo>
                  <a:lnTo>
                    <a:pt x="275" y="553"/>
                  </a:lnTo>
                  <a:lnTo>
                    <a:pt x="270" y="554"/>
                  </a:lnTo>
                  <a:lnTo>
                    <a:pt x="266" y="555"/>
                  </a:lnTo>
                  <a:lnTo>
                    <a:pt x="262" y="558"/>
                  </a:lnTo>
                  <a:lnTo>
                    <a:pt x="257" y="558"/>
                  </a:lnTo>
                  <a:lnTo>
                    <a:pt x="252" y="560"/>
                  </a:lnTo>
                  <a:lnTo>
                    <a:pt x="249" y="561"/>
                  </a:lnTo>
                  <a:lnTo>
                    <a:pt x="245" y="564"/>
                  </a:lnTo>
                  <a:lnTo>
                    <a:pt x="240" y="566"/>
                  </a:lnTo>
                  <a:lnTo>
                    <a:pt x="236" y="570"/>
                  </a:lnTo>
                  <a:lnTo>
                    <a:pt x="231" y="573"/>
                  </a:lnTo>
                  <a:lnTo>
                    <a:pt x="227" y="576"/>
                  </a:lnTo>
                  <a:lnTo>
                    <a:pt x="193" y="602"/>
                  </a:lnTo>
                  <a:close/>
                </a:path>
              </a:pathLst>
            </a:custGeom>
            <a:solidFill>
              <a:srgbClr val="DEAD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59" name="Freeform 81"/>
            <p:cNvSpPr>
              <a:spLocks/>
            </p:cNvSpPr>
            <p:nvPr/>
          </p:nvSpPr>
          <p:spPr bwMode="auto">
            <a:xfrm>
              <a:off x="2976" y="3094"/>
              <a:ext cx="580" cy="149"/>
            </a:xfrm>
            <a:custGeom>
              <a:avLst/>
              <a:gdLst>
                <a:gd name="T0" fmla="*/ 318 w 1740"/>
                <a:gd name="T1" fmla="*/ 350 h 446"/>
                <a:gd name="T2" fmla="*/ 344 w 1740"/>
                <a:gd name="T3" fmla="*/ 367 h 446"/>
                <a:gd name="T4" fmla="*/ 727 w 1740"/>
                <a:gd name="T5" fmla="*/ 446 h 446"/>
                <a:gd name="T6" fmla="*/ 754 w 1740"/>
                <a:gd name="T7" fmla="*/ 446 h 446"/>
                <a:gd name="T8" fmla="*/ 806 w 1740"/>
                <a:gd name="T9" fmla="*/ 445 h 446"/>
                <a:gd name="T10" fmla="*/ 875 w 1740"/>
                <a:gd name="T11" fmla="*/ 440 h 446"/>
                <a:gd name="T12" fmla="*/ 961 w 1740"/>
                <a:gd name="T13" fmla="*/ 430 h 446"/>
                <a:gd name="T14" fmla="*/ 1062 w 1740"/>
                <a:gd name="T15" fmla="*/ 413 h 446"/>
                <a:gd name="T16" fmla="*/ 1175 w 1740"/>
                <a:gd name="T17" fmla="*/ 388 h 446"/>
                <a:gd name="T18" fmla="*/ 1297 w 1740"/>
                <a:gd name="T19" fmla="*/ 352 h 446"/>
                <a:gd name="T20" fmla="*/ 1423 w 1740"/>
                <a:gd name="T21" fmla="*/ 305 h 446"/>
                <a:gd name="T22" fmla="*/ 1555 w 1740"/>
                <a:gd name="T23" fmla="*/ 242 h 446"/>
                <a:gd name="T24" fmla="*/ 1688 w 1740"/>
                <a:gd name="T25" fmla="*/ 167 h 446"/>
                <a:gd name="T26" fmla="*/ 1560 w 1740"/>
                <a:gd name="T27" fmla="*/ 3 h 446"/>
                <a:gd name="T28" fmla="*/ 1535 w 1740"/>
                <a:gd name="T29" fmla="*/ 19 h 446"/>
                <a:gd name="T30" fmla="*/ 1491 w 1740"/>
                <a:gd name="T31" fmla="*/ 45 h 446"/>
                <a:gd name="T32" fmla="*/ 1433 w 1740"/>
                <a:gd name="T33" fmla="*/ 75 h 446"/>
                <a:gd name="T34" fmla="*/ 1367 w 1740"/>
                <a:gd name="T35" fmla="*/ 109 h 446"/>
                <a:gd name="T36" fmla="*/ 1290 w 1740"/>
                <a:gd name="T37" fmla="*/ 145 h 446"/>
                <a:gd name="T38" fmla="*/ 1209 w 1740"/>
                <a:gd name="T39" fmla="*/ 179 h 446"/>
                <a:gd name="T40" fmla="*/ 1125 w 1740"/>
                <a:gd name="T41" fmla="*/ 210 h 446"/>
                <a:gd name="T42" fmla="*/ 1041 w 1740"/>
                <a:gd name="T43" fmla="*/ 233 h 446"/>
                <a:gd name="T44" fmla="*/ 959 w 1740"/>
                <a:gd name="T45" fmla="*/ 247 h 446"/>
                <a:gd name="T46" fmla="*/ 884 w 1740"/>
                <a:gd name="T47" fmla="*/ 251 h 446"/>
                <a:gd name="T48" fmla="*/ 812 w 1740"/>
                <a:gd name="T49" fmla="*/ 247 h 446"/>
                <a:gd name="T50" fmla="*/ 746 w 1740"/>
                <a:gd name="T51" fmla="*/ 244 h 446"/>
                <a:gd name="T52" fmla="*/ 683 w 1740"/>
                <a:gd name="T53" fmla="*/ 238 h 446"/>
                <a:gd name="T54" fmla="*/ 624 w 1740"/>
                <a:gd name="T55" fmla="*/ 233 h 446"/>
                <a:gd name="T56" fmla="*/ 571 w 1740"/>
                <a:gd name="T57" fmla="*/ 226 h 446"/>
                <a:gd name="T58" fmla="*/ 521 w 1740"/>
                <a:gd name="T59" fmla="*/ 216 h 446"/>
                <a:gd name="T60" fmla="*/ 474 w 1740"/>
                <a:gd name="T61" fmla="*/ 206 h 446"/>
                <a:gd name="T62" fmla="*/ 434 w 1740"/>
                <a:gd name="T63" fmla="*/ 193 h 446"/>
                <a:gd name="T64" fmla="*/ 398 w 1740"/>
                <a:gd name="T65" fmla="*/ 178 h 446"/>
                <a:gd name="T66" fmla="*/ 365 w 1740"/>
                <a:gd name="T67" fmla="*/ 161 h 446"/>
                <a:gd name="T68" fmla="*/ 343 w 1740"/>
                <a:gd name="T69" fmla="*/ 153 h 446"/>
                <a:gd name="T70" fmla="*/ 316 w 1740"/>
                <a:gd name="T71" fmla="*/ 159 h 446"/>
                <a:gd name="T72" fmla="*/ 281 w 1740"/>
                <a:gd name="T73" fmla="*/ 167 h 446"/>
                <a:gd name="T74" fmla="*/ 241 w 1740"/>
                <a:gd name="T75" fmla="*/ 169 h 446"/>
                <a:gd name="T76" fmla="*/ 207 w 1740"/>
                <a:gd name="T77" fmla="*/ 163 h 446"/>
                <a:gd name="T78" fmla="*/ 177 w 1740"/>
                <a:gd name="T79" fmla="*/ 137 h 446"/>
                <a:gd name="T80" fmla="*/ 147 w 1740"/>
                <a:gd name="T81" fmla="*/ 107 h 446"/>
                <a:gd name="T82" fmla="*/ 114 w 1740"/>
                <a:gd name="T83" fmla="*/ 104 h 446"/>
                <a:gd name="T84" fmla="*/ 85 w 1740"/>
                <a:gd name="T85" fmla="*/ 109 h 446"/>
                <a:gd name="T86" fmla="*/ 54 w 1740"/>
                <a:gd name="T87" fmla="*/ 119 h 446"/>
                <a:gd name="T88" fmla="*/ 23 w 1740"/>
                <a:gd name="T89" fmla="*/ 133 h 446"/>
                <a:gd name="T90" fmla="*/ 1 w 1740"/>
                <a:gd name="T91" fmla="*/ 154 h 446"/>
                <a:gd name="T92" fmla="*/ 5 w 1740"/>
                <a:gd name="T93" fmla="*/ 177 h 446"/>
                <a:gd name="T94" fmla="*/ 28 w 1740"/>
                <a:gd name="T95" fmla="*/ 194 h 446"/>
                <a:gd name="T96" fmla="*/ 49 w 1740"/>
                <a:gd name="T97" fmla="*/ 198 h 446"/>
                <a:gd name="T98" fmla="*/ 80 w 1740"/>
                <a:gd name="T99" fmla="*/ 206 h 446"/>
                <a:gd name="T100" fmla="*/ 105 w 1740"/>
                <a:gd name="T101" fmla="*/ 213 h 446"/>
                <a:gd name="T102" fmla="*/ 133 w 1740"/>
                <a:gd name="T103" fmla="*/ 222 h 446"/>
                <a:gd name="T104" fmla="*/ 162 w 1740"/>
                <a:gd name="T105" fmla="*/ 233 h 446"/>
                <a:gd name="T106" fmla="*/ 190 w 1740"/>
                <a:gd name="T107" fmla="*/ 246 h 446"/>
                <a:gd name="T108" fmla="*/ 215 w 1740"/>
                <a:gd name="T109" fmla="*/ 259 h 446"/>
                <a:gd name="T110" fmla="*/ 246 w 1740"/>
                <a:gd name="T111" fmla="*/ 284 h 446"/>
                <a:gd name="T112" fmla="*/ 276 w 1740"/>
                <a:gd name="T113" fmla="*/ 315 h 4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740"/>
                <a:gd name="T172" fmla="*/ 0 h 446"/>
                <a:gd name="T173" fmla="*/ 1740 w 1740"/>
                <a:gd name="T174" fmla="*/ 446 h 44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740" h="446">
                  <a:moveTo>
                    <a:pt x="289" y="328"/>
                  </a:moveTo>
                  <a:lnTo>
                    <a:pt x="295" y="333"/>
                  </a:lnTo>
                  <a:lnTo>
                    <a:pt x="301" y="339"/>
                  </a:lnTo>
                  <a:lnTo>
                    <a:pt x="306" y="343"/>
                  </a:lnTo>
                  <a:lnTo>
                    <a:pt x="314" y="347"/>
                  </a:lnTo>
                  <a:lnTo>
                    <a:pt x="318" y="350"/>
                  </a:lnTo>
                  <a:lnTo>
                    <a:pt x="324" y="354"/>
                  </a:lnTo>
                  <a:lnTo>
                    <a:pt x="329" y="357"/>
                  </a:lnTo>
                  <a:lnTo>
                    <a:pt x="334" y="360"/>
                  </a:lnTo>
                  <a:lnTo>
                    <a:pt x="338" y="363"/>
                  </a:lnTo>
                  <a:lnTo>
                    <a:pt x="341" y="364"/>
                  </a:lnTo>
                  <a:lnTo>
                    <a:pt x="344" y="367"/>
                  </a:lnTo>
                  <a:lnTo>
                    <a:pt x="348" y="368"/>
                  </a:lnTo>
                  <a:lnTo>
                    <a:pt x="350" y="369"/>
                  </a:lnTo>
                  <a:lnTo>
                    <a:pt x="353" y="370"/>
                  </a:lnTo>
                  <a:lnTo>
                    <a:pt x="720" y="446"/>
                  </a:lnTo>
                  <a:lnTo>
                    <a:pt x="722" y="446"/>
                  </a:lnTo>
                  <a:lnTo>
                    <a:pt x="727" y="446"/>
                  </a:lnTo>
                  <a:lnTo>
                    <a:pt x="728" y="446"/>
                  </a:lnTo>
                  <a:lnTo>
                    <a:pt x="733" y="446"/>
                  </a:lnTo>
                  <a:lnTo>
                    <a:pt x="737" y="446"/>
                  </a:lnTo>
                  <a:lnTo>
                    <a:pt x="743" y="446"/>
                  </a:lnTo>
                  <a:lnTo>
                    <a:pt x="747" y="446"/>
                  </a:lnTo>
                  <a:lnTo>
                    <a:pt x="754" y="446"/>
                  </a:lnTo>
                  <a:lnTo>
                    <a:pt x="761" y="446"/>
                  </a:lnTo>
                  <a:lnTo>
                    <a:pt x="769" y="446"/>
                  </a:lnTo>
                  <a:lnTo>
                    <a:pt x="777" y="445"/>
                  </a:lnTo>
                  <a:lnTo>
                    <a:pt x="786" y="445"/>
                  </a:lnTo>
                  <a:lnTo>
                    <a:pt x="795" y="445"/>
                  </a:lnTo>
                  <a:lnTo>
                    <a:pt x="806" y="445"/>
                  </a:lnTo>
                  <a:lnTo>
                    <a:pt x="816" y="443"/>
                  </a:lnTo>
                  <a:lnTo>
                    <a:pt x="826" y="443"/>
                  </a:lnTo>
                  <a:lnTo>
                    <a:pt x="837" y="442"/>
                  </a:lnTo>
                  <a:lnTo>
                    <a:pt x="850" y="441"/>
                  </a:lnTo>
                  <a:lnTo>
                    <a:pt x="861" y="440"/>
                  </a:lnTo>
                  <a:lnTo>
                    <a:pt x="875" y="440"/>
                  </a:lnTo>
                  <a:lnTo>
                    <a:pt x="887" y="438"/>
                  </a:lnTo>
                  <a:lnTo>
                    <a:pt x="902" y="437"/>
                  </a:lnTo>
                  <a:lnTo>
                    <a:pt x="916" y="435"/>
                  </a:lnTo>
                  <a:lnTo>
                    <a:pt x="930" y="433"/>
                  </a:lnTo>
                  <a:lnTo>
                    <a:pt x="945" y="431"/>
                  </a:lnTo>
                  <a:lnTo>
                    <a:pt x="961" y="430"/>
                  </a:lnTo>
                  <a:lnTo>
                    <a:pt x="978" y="427"/>
                  </a:lnTo>
                  <a:lnTo>
                    <a:pt x="994" y="425"/>
                  </a:lnTo>
                  <a:lnTo>
                    <a:pt x="1010" y="422"/>
                  </a:lnTo>
                  <a:lnTo>
                    <a:pt x="1028" y="419"/>
                  </a:lnTo>
                  <a:lnTo>
                    <a:pt x="1046" y="417"/>
                  </a:lnTo>
                  <a:lnTo>
                    <a:pt x="1062" y="413"/>
                  </a:lnTo>
                  <a:lnTo>
                    <a:pt x="1079" y="408"/>
                  </a:lnTo>
                  <a:lnTo>
                    <a:pt x="1098" y="406"/>
                  </a:lnTo>
                  <a:lnTo>
                    <a:pt x="1117" y="401"/>
                  </a:lnTo>
                  <a:lnTo>
                    <a:pt x="1136" y="397"/>
                  </a:lnTo>
                  <a:lnTo>
                    <a:pt x="1155" y="392"/>
                  </a:lnTo>
                  <a:lnTo>
                    <a:pt x="1175" y="388"/>
                  </a:lnTo>
                  <a:lnTo>
                    <a:pt x="1194" y="382"/>
                  </a:lnTo>
                  <a:lnTo>
                    <a:pt x="1214" y="376"/>
                  </a:lnTo>
                  <a:lnTo>
                    <a:pt x="1234" y="370"/>
                  </a:lnTo>
                  <a:lnTo>
                    <a:pt x="1254" y="364"/>
                  </a:lnTo>
                  <a:lnTo>
                    <a:pt x="1275" y="358"/>
                  </a:lnTo>
                  <a:lnTo>
                    <a:pt x="1297" y="352"/>
                  </a:lnTo>
                  <a:lnTo>
                    <a:pt x="1317" y="344"/>
                  </a:lnTo>
                  <a:lnTo>
                    <a:pt x="1338" y="338"/>
                  </a:lnTo>
                  <a:lnTo>
                    <a:pt x="1359" y="329"/>
                  </a:lnTo>
                  <a:lnTo>
                    <a:pt x="1381" y="321"/>
                  </a:lnTo>
                  <a:lnTo>
                    <a:pt x="1402" y="313"/>
                  </a:lnTo>
                  <a:lnTo>
                    <a:pt x="1423" y="305"/>
                  </a:lnTo>
                  <a:lnTo>
                    <a:pt x="1445" y="295"/>
                  </a:lnTo>
                  <a:lnTo>
                    <a:pt x="1466" y="285"/>
                  </a:lnTo>
                  <a:lnTo>
                    <a:pt x="1489" y="275"/>
                  </a:lnTo>
                  <a:lnTo>
                    <a:pt x="1511" y="265"/>
                  </a:lnTo>
                  <a:lnTo>
                    <a:pt x="1533" y="254"/>
                  </a:lnTo>
                  <a:lnTo>
                    <a:pt x="1555" y="242"/>
                  </a:lnTo>
                  <a:lnTo>
                    <a:pt x="1576" y="231"/>
                  </a:lnTo>
                  <a:lnTo>
                    <a:pt x="1599" y="220"/>
                  </a:lnTo>
                  <a:lnTo>
                    <a:pt x="1620" y="207"/>
                  </a:lnTo>
                  <a:lnTo>
                    <a:pt x="1643" y="194"/>
                  </a:lnTo>
                  <a:lnTo>
                    <a:pt x="1666" y="181"/>
                  </a:lnTo>
                  <a:lnTo>
                    <a:pt x="1688" y="167"/>
                  </a:lnTo>
                  <a:lnTo>
                    <a:pt x="1740" y="138"/>
                  </a:lnTo>
                  <a:lnTo>
                    <a:pt x="1603" y="19"/>
                  </a:lnTo>
                  <a:lnTo>
                    <a:pt x="1569" y="0"/>
                  </a:lnTo>
                  <a:lnTo>
                    <a:pt x="1568" y="0"/>
                  </a:lnTo>
                  <a:lnTo>
                    <a:pt x="1564" y="2"/>
                  </a:lnTo>
                  <a:lnTo>
                    <a:pt x="1560" y="3"/>
                  </a:lnTo>
                  <a:lnTo>
                    <a:pt x="1558" y="5"/>
                  </a:lnTo>
                  <a:lnTo>
                    <a:pt x="1554" y="7"/>
                  </a:lnTo>
                  <a:lnTo>
                    <a:pt x="1550" y="10"/>
                  </a:lnTo>
                  <a:lnTo>
                    <a:pt x="1545" y="12"/>
                  </a:lnTo>
                  <a:lnTo>
                    <a:pt x="1540" y="16"/>
                  </a:lnTo>
                  <a:lnTo>
                    <a:pt x="1535" y="19"/>
                  </a:lnTo>
                  <a:lnTo>
                    <a:pt x="1529" y="24"/>
                  </a:lnTo>
                  <a:lnTo>
                    <a:pt x="1521" y="26"/>
                  </a:lnTo>
                  <a:lnTo>
                    <a:pt x="1515" y="31"/>
                  </a:lnTo>
                  <a:lnTo>
                    <a:pt x="1507" y="35"/>
                  </a:lnTo>
                  <a:lnTo>
                    <a:pt x="1500" y="40"/>
                  </a:lnTo>
                  <a:lnTo>
                    <a:pt x="1491" y="45"/>
                  </a:lnTo>
                  <a:lnTo>
                    <a:pt x="1482" y="49"/>
                  </a:lnTo>
                  <a:lnTo>
                    <a:pt x="1474" y="54"/>
                  </a:lnTo>
                  <a:lnTo>
                    <a:pt x="1465" y="59"/>
                  </a:lnTo>
                  <a:lnTo>
                    <a:pt x="1455" y="64"/>
                  </a:lnTo>
                  <a:lnTo>
                    <a:pt x="1445" y="70"/>
                  </a:lnTo>
                  <a:lnTo>
                    <a:pt x="1433" y="75"/>
                  </a:lnTo>
                  <a:lnTo>
                    <a:pt x="1425" y="81"/>
                  </a:lnTo>
                  <a:lnTo>
                    <a:pt x="1413" y="86"/>
                  </a:lnTo>
                  <a:lnTo>
                    <a:pt x="1402" y="91"/>
                  </a:lnTo>
                  <a:lnTo>
                    <a:pt x="1391" y="98"/>
                  </a:lnTo>
                  <a:lnTo>
                    <a:pt x="1379" y="104"/>
                  </a:lnTo>
                  <a:lnTo>
                    <a:pt x="1367" y="109"/>
                  </a:lnTo>
                  <a:lnTo>
                    <a:pt x="1354" y="115"/>
                  </a:lnTo>
                  <a:lnTo>
                    <a:pt x="1342" y="123"/>
                  </a:lnTo>
                  <a:lnTo>
                    <a:pt x="1330" y="129"/>
                  </a:lnTo>
                  <a:lnTo>
                    <a:pt x="1317" y="134"/>
                  </a:lnTo>
                  <a:lnTo>
                    <a:pt x="1304" y="140"/>
                  </a:lnTo>
                  <a:lnTo>
                    <a:pt x="1290" y="145"/>
                  </a:lnTo>
                  <a:lnTo>
                    <a:pt x="1276" y="152"/>
                  </a:lnTo>
                  <a:lnTo>
                    <a:pt x="1263" y="157"/>
                  </a:lnTo>
                  <a:lnTo>
                    <a:pt x="1249" y="163"/>
                  </a:lnTo>
                  <a:lnTo>
                    <a:pt x="1236" y="168"/>
                  </a:lnTo>
                  <a:lnTo>
                    <a:pt x="1223" y="174"/>
                  </a:lnTo>
                  <a:lnTo>
                    <a:pt x="1209" y="179"/>
                  </a:lnTo>
                  <a:lnTo>
                    <a:pt x="1194" y="186"/>
                  </a:lnTo>
                  <a:lnTo>
                    <a:pt x="1180" y="191"/>
                  </a:lnTo>
                  <a:lnTo>
                    <a:pt x="1167" y="196"/>
                  </a:lnTo>
                  <a:lnTo>
                    <a:pt x="1152" y="201"/>
                  </a:lnTo>
                  <a:lnTo>
                    <a:pt x="1138" y="206"/>
                  </a:lnTo>
                  <a:lnTo>
                    <a:pt x="1125" y="210"/>
                  </a:lnTo>
                  <a:lnTo>
                    <a:pt x="1111" y="215"/>
                  </a:lnTo>
                  <a:lnTo>
                    <a:pt x="1096" y="218"/>
                  </a:lnTo>
                  <a:lnTo>
                    <a:pt x="1082" y="223"/>
                  </a:lnTo>
                  <a:lnTo>
                    <a:pt x="1068" y="226"/>
                  </a:lnTo>
                  <a:lnTo>
                    <a:pt x="1054" y="231"/>
                  </a:lnTo>
                  <a:lnTo>
                    <a:pt x="1041" y="233"/>
                  </a:lnTo>
                  <a:lnTo>
                    <a:pt x="1027" y="236"/>
                  </a:lnTo>
                  <a:lnTo>
                    <a:pt x="1013" y="240"/>
                  </a:lnTo>
                  <a:lnTo>
                    <a:pt x="1000" y="242"/>
                  </a:lnTo>
                  <a:lnTo>
                    <a:pt x="985" y="245"/>
                  </a:lnTo>
                  <a:lnTo>
                    <a:pt x="973" y="246"/>
                  </a:lnTo>
                  <a:lnTo>
                    <a:pt x="959" y="247"/>
                  </a:lnTo>
                  <a:lnTo>
                    <a:pt x="946" y="250"/>
                  </a:lnTo>
                  <a:lnTo>
                    <a:pt x="934" y="250"/>
                  </a:lnTo>
                  <a:lnTo>
                    <a:pt x="920" y="251"/>
                  </a:lnTo>
                  <a:lnTo>
                    <a:pt x="909" y="251"/>
                  </a:lnTo>
                  <a:lnTo>
                    <a:pt x="896" y="251"/>
                  </a:lnTo>
                  <a:lnTo>
                    <a:pt x="884" y="251"/>
                  </a:lnTo>
                  <a:lnTo>
                    <a:pt x="871" y="250"/>
                  </a:lnTo>
                  <a:lnTo>
                    <a:pt x="859" y="250"/>
                  </a:lnTo>
                  <a:lnTo>
                    <a:pt x="847" y="250"/>
                  </a:lnTo>
                  <a:lnTo>
                    <a:pt x="835" y="249"/>
                  </a:lnTo>
                  <a:lnTo>
                    <a:pt x="823" y="247"/>
                  </a:lnTo>
                  <a:lnTo>
                    <a:pt x="812" y="247"/>
                  </a:lnTo>
                  <a:lnTo>
                    <a:pt x="801" y="247"/>
                  </a:lnTo>
                  <a:lnTo>
                    <a:pt x="789" y="246"/>
                  </a:lnTo>
                  <a:lnTo>
                    <a:pt x="778" y="246"/>
                  </a:lnTo>
                  <a:lnTo>
                    <a:pt x="767" y="245"/>
                  </a:lnTo>
                  <a:lnTo>
                    <a:pt x="757" y="245"/>
                  </a:lnTo>
                  <a:lnTo>
                    <a:pt x="746" y="244"/>
                  </a:lnTo>
                  <a:lnTo>
                    <a:pt x="736" y="242"/>
                  </a:lnTo>
                  <a:lnTo>
                    <a:pt x="724" y="242"/>
                  </a:lnTo>
                  <a:lnTo>
                    <a:pt x="715" y="242"/>
                  </a:lnTo>
                  <a:lnTo>
                    <a:pt x="704" y="241"/>
                  </a:lnTo>
                  <a:lnTo>
                    <a:pt x="694" y="240"/>
                  </a:lnTo>
                  <a:lnTo>
                    <a:pt x="683" y="238"/>
                  </a:lnTo>
                  <a:lnTo>
                    <a:pt x="673" y="237"/>
                  </a:lnTo>
                  <a:lnTo>
                    <a:pt x="663" y="236"/>
                  </a:lnTo>
                  <a:lnTo>
                    <a:pt x="654" y="236"/>
                  </a:lnTo>
                  <a:lnTo>
                    <a:pt x="644" y="235"/>
                  </a:lnTo>
                  <a:lnTo>
                    <a:pt x="634" y="235"/>
                  </a:lnTo>
                  <a:lnTo>
                    <a:pt x="624" y="233"/>
                  </a:lnTo>
                  <a:lnTo>
                    <a:pt x="615" y="231"/>
                  </a:lnTo>
                  <a:lnTo>
                    <a:pt x="606" y="230"/>
                  </a:lnTo>
                  <a:lnTo>
                    <a:pt x="597" y="230"/>
                  </a:lnTo>
                  <a:lnTo>
                    <a:pt x="589" y="228"/>
                  </a:lnTo>
                  <a:lnTo>
                    <a:pt x="580" y="227"/>
                  </a:lnTo>
                  <a:lnTo>
                    <a:pt x="571" y="226"/>
                  </a:lnTo>
                  <a:lnTo>
                    <a:pt x="562" y="225"/>
                  </a:lnTo>
                  <a:lnTo>
                    <a:pt x="554" y="223"/>
                  </a:lnTo>
                  <a:lnTo>
                    <a:pt x="545" y="221"/>
                  </a:lnTo>
                  <a:lnTo>
                    <a:pt x="537" y="220"/>
                  </a:lnTo>
                  <a:lnTo>
                    <a:pt x="528" y="218"/>
                  </a:lnTo>
                  <a:lnTo>
                    <a:pt x="521" y="216"/>
                  </a:lnTo>
                  <a:lnTo>
                    <a:pt x="512" y="215"/>
                  </a:lnTo>
                  <a:lnTo>
                    <a:pt x="505" y="213"/>
                  </a:lnTo>
                  <a:lnTo>
                    <a:pt x="498" y="212"/>
                  </a:lnTo>
                  <a:lnTo>
                    <a:pt x="490" y="210"/>
                  </a:lnTo>
                  <a:lnTo>
                    <a:pt x="482" y="207"/>
                  </a:lnTo>
                  <a:lnTo>
                    <a:pt x="474" y="206"/>
                  </a:lnTo>
                  <a:lnTo>
                    <a:pt x="468" y="203"/>
                  </a:lnTo>
                  <a:lnTo>
                    <a:pt x="461" y="202"/>
                  </a:lnTo>
                  <a:lnTo>
                    <a:pt x="454" y="200"/>
                  </a:lnTo>
                  <a:lnTo>
                    <a:pt x="448" y="197"/>
                  </a:lnTo>
                  <a:lnTo>
                    <a:pt x="442" y="196"/>
                  </a:lnTo>
                  <a:lnTo>
                    <a:pt x="434" y="193"/>
                  </a:lnTo>
                  <a:lnTo>
                    <a:pt x="428" y="191"/>
                  </a:lnTo>
                  <a:lnTo>
                    <a:pt x="422" y="188"/>
                  </a:lnTo>
                  <a:lnTo>
                    <a:pt x="415" y="186"/>
                  </a:lnTo>
                  <a:lnTo>
                    <a:pt x="409" y="183"/>
                  </a:lnTo>
                  <a:lnTo>
                    <a:pt x="403" y="181"/>
                  </a:lnTo>
                  <a:lnTo>
                    <a:pt x="398" y="178"/>
                  </a:lnTo>
                  <a:lnTo>
                    <a:pt x="393" y="176"/>
                  </a:lnTo>
                  <a:lnTo>
                    <a:pt x="387" y="173"/>
                  </a:lnTo>
                  <a:lnTo>
                    <a:pt x="382" y="169"/>
                  </a:lnTo>
                  <a:lnTo>
                    <a:pt x="375" y="167"/>
                  </a:lnTo>
                  <a:lnTo>
                    <a:pt x="372" y="164"/>
                  </a:lnTo>
                  <a:lnTo>
                    <a:pt x="365" y="161"/>
                  </a:lnTo>
                  <a:lnTo>
                    <a:pt x="360" y="158"/>
                  </a:lnTo>
                  <a:lnTo>
                    <a:pt x="356" y="156"/>
                  </a:lnTo>
                  <a:lnTo>
                    <a:pt x="353" y="152"/>
                  </a:lnTo>
                  <a:lnTo>
                    <a:pt x="350" y="152"/>
                  </a:lnTo>
                  <a:lnTo>
                    <a:pt x="346" y="153"/>
                  </a:lnTo>
                  <a:lnTo>
                    <a:pt x="343" y="153"/>
                  </a:lnTo>
                  <a:lnTo>
                    <a:pt x="340" y="156"/>
                  </a:lnTo>
                  <a:lnTo>
                    <a:pt x="336" y="156"/>
                  </a:lnTo>
                  <a:lnTo>
                    <a:pt x="333" y="157"/>
                  </a:lnTo>
                  <a:lnTo>
                    <a:pt x="328" y="158"/>
                  </a:lnTo>
                  <a:lnTo>
                    <a:pt x="323" y="159"/>
                  </a:lnTo>
                  <a:lnTo>
                    <a:pt x="316" y="159"/>
                  </a:lnTo>
                  <a:lnTo>
                    <a:pt x="311" y="162"/>
                  </a:lnTo>
                  <a:lnTo>
                    <a:pt x="305" y="162"/>
                  </a:lnTo>
                  <a:lnTo>
                    <a:pt x="300" y="163"/>
                  </a:lnTo>
                  <a:lnTo>
                    <a:pt x="294" y="164"/>
                  </a:lnTo>
                  <a:lnTo>
                    <a:pt x="287" y="167"/>
                  </a:lnTo>
                  <a:lnTo>
                    <a:pt x="281" y="167"/>
                  </a:lnTo>
                  <a:lnTo>
                    <a:pt x="274" y="168"/>
                  </a:lnTo>
                  <a:lnTo>
                    <a:pt x="267" y="168"/>
                  </a:lnTo>
                  <a:lnTo>
                    <a:pt x="261" y="169"/>
                  </a:lnTo>
                  <a:lnTo>
                    <a:pt x="254" y="169"/>
                  </a:lnTo>
                  <a:lnTo>
                    <a:pt x="247" y="169"/>
                  </a:lnTo>
                  <a:lnTo>
                    <a:pt x="241" y="169"/>
                  </a:lnTo>
                  <a:lnTo>
                    <a:pt x="235" y="169"/>
                  </a:lnTo>
                  <a:lnTo>
                    <a:pt x="228" y="168"/>
                  </a:lnTo>
                  <a:lnTo>
                    <a:pt x="222" y="168"/>
                  </a:lnTo>
                  <a:lnTo>
                    <a:pt x="216" y="167"/>
                  </a:lnTo>
                  <a:lnTo>
                    <a:pt x="211" y="166"/>
                  </a:lnTo>
                  <a:lnTo>
                    <a:pt x="207" y="163"/>
                  </a:lnTo>
                  <a:lnTo>
                    <a:pt x="202" y="162"/>
                  </a:lnTo>
                  <a:lnTo>
                    <a:pt x="197" y="159"/>
                  </a:lnTo>
                  <a:lnTo>
                    <a:pt x="195" y="157"/>
                  </a:lnTo>
                  <a:lnTo>
                    <a:pt x="187" y="151"/>
                  </a:lnTo>
                  <a:lnTo>
                    <a:pt x="182" y="143"/>
                  </a:lnTo>
                  <a:lnTo>
                    <a:pt x="177" y="137"/>
                  </a:lnTo>
                  <a:lnTo>
                    <a:pt x="173" y="130"/>
                  </a:lnTo>
                  <a:lnTo>
                    <a:pt x="168" y="124"/>
                  </a:lnTo>
                  <a:lnTo>
                    <a:pt x="163" y="118"/>
                  </a:lnTo>
                  <a:lnTo>
                    <a:pt x="157" y="113"/>
                  </a:lnTo>
                  <a:lnTo>
                    <a:pt x="151" y="109"/>
                  </a:lnTo>
                  <a:lnTo>
                    <a:pt x="147" y="107"/>
                  </a:lnTo>
                  <a:lnTo>
                    <a:pt x="142" y="105"/>
                  </a:lnTo>
                  <a:lnTo>
                    <a:pt x="137" y="104"/>
                  </a:lnTo>
                  <a:lnTo>
                    <a:pt x="132" y="104"/>
                  </a:lnTo>
                  <a:lnTo>
                    <a:pt x="127" y="103"/>
                  </a:lnTo>
                  <a:lnTo>
                    <a:pt x="120" y="103"/>
                  </a:lnTo>
                  <a:lnTo>
                    <a:pt x="114" y="104"/>
                  </a:lnTo>
                  <a:lnTo>
                    <a:pt x="108" y="105"/>
                  </a:lnTo>
                  <a:lnTo>
                    <a:pt x="103" y="105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0" y="108"/>
                  </a:lnTo>
                  <a:lnTo>
                    <a:pt x="85" y="109"/>
                  </a:lnTo>
                  <a:lnTo>
                    <a:pt x="82" y="110"/>
                  </a:lnTo>
                  <a:lnTo>
                    <a:pt x="77" y="113"/>
                  </a:lnTo>
                  <a:lnTo>
                    <a:pt x="72" y="114"/>
                  </a:lnTo>
                  <a:lnTo>
                    <a:pt x="65" y="115"/>
                  </a:lnTo>
                  <a:lnTo>
                    <a:pt x="60" y="118"/>
                  </a:lnTo>
                  <a:lnTo>
                    <a:pt x="54" y="119"/>
                  </a:lnTo>
                  <a:lnTo>
                    <a:pt x="49" y="123"/>
                  </a:lnTo>
                  <a:lnTo>
                    <a:pt x="43" y="124"/>
                  </a:lnTo>
                  <a:lnTo>
                    <a:pt x="36" y="127"/>
                  </a:lnTo>
                  <a:lnTo>
                    <a:pt x="30" y="129"/>
                  </a:lnTo>
                  <a:lnTo>
                    <a:pt x="24" y="133"/>
                  </a:lnTo>
                  <a:lnTo>
                    <a:pt x="23" y="133"/>
                  </a:lnTo>
                  <a:lnTo>
                    <a:pt x="19" y="134"/>
                  </a:lnTo>
                  <a:lnTo>
                    <a:pt x="15" y="137"/>
                  </a:lnTo>
                  <a:lnTo>
                    <a:pt x="10" y="140"/>
                  </a:lnTo>
                  <a:lnTo>
                    <a:pt x="6" y="145"/>
                  </a:lnTo>
                  <a:lnTo>
                    <a:pt x="3" y="152"/>
                  </a:lnTo>
                  <a:lnTo>
                    <a:pt x="1" y="154"/>
                  </a:lnTo>
                  <a:lnTo>
                    <a:pt x="1" y="158"/>
                  </a:lnTo>
                  <a:lnTo>
                    <a:pt x="0" y="162"/>
                  </a:lnTo>
                  <a:lnTo>
                    <a:pt x="1" y="167"/>
                  </a:lnTo>
                  <a:lnTo>
                    <a:pt x="1" y="171"/>
                  </a:lnTo>
                  <a:lnTo>
                    <a:pt x="3" y="174"/>
                  </a:lnTo>
                  <a:lnTo>
                    <a:pt x="5" y="177"/>
                  </a:lnTo>
                  <a:lnTo>
                    <a:pt x="8" y="181"/>
                  </a:lnTo>
                  <a:lnTo>
                    <a:pt x="11" y="184"/>
                  </a:lnTo>
                  <a:lnTo>
                    <a:pt x="16" y="189"/>
                  </a:lnTo>
                  <a:lnTo>
                    <a:pt x="20" y="191"/>
                  </a:lnTo>
                  <a:lnTo>
                    <a:pt x="25" y="193"/>
                  </a:lnTo>
                  <a:lnTo>
                    <a:pt x="28" y="194"/>
                  </a:lnTo>
                  <a:lnTo>
                    <a:pt x="29" y="194"/>
                  </a:lnTo>
                  <a:lnTo>
                    <a:pt x="30" y="194"/>
                  </a:lnTo>
                  <a:lnTo>
                    <a:pt x="36" y="196"/>
                  </a:lnTo>
                  <a:lnTo>
                    <a:pt x="40" y="196"/>
                  </a:lnTo>
                  <a:lnTo>
                    <a:pt x="45" y="197"/>
                  </a:lnTo>
                  <a:lnTo>
                    <a:pt x="49" y="198"/>
                  </a:lnTo>
                  <a:lnTo>
                    <a:pt x="56" y="201"/>
                  </a:lnTo>
                  <a:lnTo>
                    <a:pt x="63" y="202"/>
                  </a:lnTo>
                  <a:lnTo>
                    <a:pt x="69" y="203"/>
                  </a:lnTo>
                  <a:lnTo>
                    <a:pt x="73" y="203"/>
                  </a:lnTo>
                  <a:lnTo>
                    <a:pt x="77" y="206"/>
                  </a:lnTo>
                  <a:lnTo>
                    <a:pt x="80" y="206"/>
                  </a:lnTo>
                  <a:lnTo>
                    <a:pt x="85" y="207"/>
                  </a:lnTo>
                  <a:lnTo>
                    <a:pt x="88" y="208"/>
                  </a:lnTo>
                  <a:lnTo>
                    <a:pt x="93" y="210"/>
                  </a:lnTo>
                  <a:lnTo>
                    <a:pt x="97" y="211"/>
                  </a:lnTo>
                  <a:lnTo>
                    <a:pt x="102" y="212"/>
                  </a:lnTo>
                  <a:lnTo>
                    <a:pt x="105" y="213"/>
                  </a:lnTo>
                  <a:lnTo>
                    <a:pt x="110" y="215"/>
                  </a:lnTo>
                  <a:lnTo>
                    <a:pt x="115" y="217"/>
                  </a:lnTo>
                  <a:lnTo>
                    <a:pt x="120" y="218"/>
                  </a:lnTo>
                  <a:lnTo>
                    <a:pt x="124" y="220"/>
                  </a:lnTo>
                  <a:lnTo>
                    <a:pt x="129" y="221"/>
                  </a:lnTo>
                  <a:lnTo>
                    <a:pt x="133" y="222"/>
                  </a:lnTo>
                  <a:lnTo>
                    <a:pt x="138" y="225"/>
                  </a:lnTo>
                  <a:lnTo>
                    <a:pt x="143" y="226"/>
                  </a:lnTo>
                  <a:lnTo>
                    <a:pt x="148" y="227"/>
                  </a:lnTo>
                  <a:lnTo>
                    <a:pt x="153" y="230"/>
                  </a:lnTo>
                  <a:lnTo>
                    <a:pt x="158" y="231"/>
                  </a:lnTo>
                  <a:lnTo>
                    <a:pt x="162" y="233"/>
                  </a:lnTo>
                  <a:lnTo>
                    <a:pt x="167" y="235"/>
                  </a:lnTo>
                  <a:lnTo>
                    <a:pt x="171" y="237"/>
                  </a:lnTo>
                  <a:lnTo>
                    <a:pt x="176" y="240"/>
                  </a:lnTo>
                  <a:lnTo>
                    <a:pt x="181" y="241"/>
                  </a:lnTo>
                  <a:lnTo>
                    <a:pt x="186" y="244"/>
                  </a:lnTo>
                  <a:lnTo>
                    <a:pt x="190" y="246"/>
                  </a:lnTo>
                  <a:lnTo>
                    <a:pt x="195" y="249"/>
                  </a:lnTo>
                  <a:lnTo>
                    <a:pt x="198" y="251"/>
                  </a:lnTo>
                  <a:lnTo>
                    <a:pt x="202" y="252"/>
                  </a:lnTo>
                  <a:lnTo>
                    <a:pt x="207" y="255"/>
                  </a:lnTo>
                  <a:lnTo>
                    <a:pt x="211" y="257"/>
                  </a:lnTo>
                  <a:lnTo>
                    <a:pt x="215" y="259"/>
                  </a:lnTo>
                  <a:lnTo>
                    <a:pt x="218" y="262"/>
                  </a:lnTo>
                  <a:lnTo>
                    <a:pt x="222" y="264"/>
                  </a:lnTo>
                  <a:lnTo>
                    <a:pt x="227" y="267"/>
                  </a:lnTo>
                  <a:lnTo>
                    <a:pt x="233" y="272"/>
                  </a:lnTo>
                  <a:lnTo>
                    <a:pt x="241" y="277"/>
                  </a:lnTo>
                  <a:lnTo>
                    <a:pt x="246" y="284"/>
                  </a:lnTo>
                  <a:lnTo>
                    <a:pt x="252" y="290"/>
                  </a:lnTo>
                  <a:lnTo>
                    <a:pt x="256" y="295"/>
                  </a:lnTo>
                  <a:lnTo>
                    <a:pt x="261" y="300"/>
                  </a:lnTo>
                  <a:lnTo>
                    <a:pt x="266" y="305"/>
                  </a:lnTo>
                  <a:lnTo>
                    <a:pt x="271" y="311"/>
                  </a:lnTo>
                  <a:lnTo>
                    <a:pt x="276" y="315"/>
                  </a:lnTo>
                  <a:lnTo>
                    <a:pt x="280" y="319"/>
                  </a:lnTo>
                  <a:lnTo>
                    <a:pt x="285" y="324"/>
                  </a:lnTo>
                  <a:lnTo>
                    <a:pt x="289" y="328"/>
                  </a:lnTo>
                  <a:close/>
                </a:path>
              </a:pathLst>
            </a:custGeom>
            <a:solidFill>
              <a:srgbClr val="FFDE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60" name="Freeform 82"/>
            <p:cNvSpPr>
              <a:spLocks/>
            </p:cNvSpPr>
            <p:nvPr/>
          </p:nvSpPr>
          <p:spPr bwMode="auto">
            <a:xfrm>
              <a:off x="3227" y="3174"/>
              <a:ext cx="279" cy="73"/>
            </a:xfrm>
            <a:custGeom>
              <a:avLst/>
              <a:gdLst>
                <a:gd name="T0" fmla="*/ 88 w 836"/>
                <a:gd name="T1" fmla="*/ 159 h 218"/>
                <a:gd name="T2" fmla="*/ 95 w 836"/>
                <a:gd name="T3" fmla="*/ 158 h 218"/>
                <a:gd name="T4" fmla="*/ 106 w 836"/>
                <a:gd name="T5" fmla="*/ 157 h 218"/>
                <a:gd name="T6" fmla="*/ 114 w 836"/>
                <a:gd name="T7" fmla="*/ 156 h 218"/>
                <a:gd name="T8" fmla="*/ 126 w 836"/>
                <a:gd name="T9" fmla="*/ 154 h 218"/>
                <a:gd name="T10" fmla="*/ 138 w 836"/>
                <a:gd name="T11" fmla="*/ 153 h 218"/>
                <a:gd name="T12" fmla="*/ 153 w 836"/>
                <a:gd name="T13" fmla="*/ 152 h 218"/>
                <a:gd name="T14" fmla="*/ 168 w 836"/>
                <a:gd name="T15" fmla="*/ 149 h 218"/>
                <a:gd name="T16" fmla="*/ 186 w 836"/>
                <a:gd name="T17" fmla="*/ 148 h 218"/>
                <a:gd name="T18" fmla="*/ 203 w 836"/>
                <a:gd name="T19" fmla="*/ 144 h 218"/>
                <a:gd name="T20" fmla="*/ 222 w 836"/>
                <a:gd name="T21" fmla="*/ 142 h 218"/>
                <a:gd name="T22" fmla="*/ 244 w 836"/>
                <a:gd name="T23" fmla="*/ 139 h 218"/>
                <a:gd name="T24" fmla="*/ 265 w 836"/>
                <a:gd name="T25" fmla="*/ 136 h 218"/>
                <a:gd name="T26" fmla="*/ 288 w 836"/>
                <a:gd name="T27" fmla="*/ 133 h 218"/>
                <a:gd name="T28" fmla="*/ 310 w 836"/>
                <a:gd name="T29" fmla="*/ 128 h 218"/>
                <a:gd name="T30" fmla="*/ 334 w 836"/>
                <a:gd name="T31" fmla="*/ 123 h 218"/>
                <a:gd name="T32" fmla="*/ 359 w 836"/>
                <a:gd name="T33" fmla="*/ 118 h 218"/>
                <a:gd name="T34" fmla="*/ 385 w 836"/>
                <a:gd name="T35" fmla="*/ 113 h 218"/>
                <a:gd name="T36" fmla="*/ 412 w 836"/>
                <a:gd name="T37" fmla="*/ 108 h 218"/>
                <a:gd name="T38" fmla="*/ 438 w 836"/>
                <a:gd name="T39" fmla="*/ 102 h 218"/>
                <a:gd name="T40" fmla="*/ 466 w 836"/>
                <a:gd name="T41" fmla="*/ 95 h 218"/>
                <a:gd name="T42" fmla="*/ 493 w 836"/>
                <a:gd name="T43" fmla="*/ 88 h 218"/>
                <a:gd name="T44" fmla="*/ 522 w 836"/>
                <a:gd name="T45" fmla="*/ 81 h 218"/>
                <a:gd name="T46" fmla="*/ 550 w 836"/>
                <a:gd name="T47" fmla="*/ 73 h 218"/>
                <a:gd name="T48" fmla="*/ 579 w 836"/>
                <a:gd name="T49" fmla="*/ 63 h 218"/>
                <a:gd name="T50" fmla="*/ 608 w 836"/>
                <a:gd name="T51" fmla="*/ 55 h 218"/>
                <a:gd name="T52" fmla="*/ 636 w 836"/>
                <a:gd name="T53" fmla="*/ 45 h 218"/>
                <a:gd name="T54" fmla="*/ 665 w 836"/>
                <a:gd name="T55" fmla="*/ 35 h 218"/>
                <a:gd name="T56" fmla="*/ 694 w 836"/>
                <a:gd name="T57" fmla="*/ 24 h 218"/>
                <a:gd name="T58" fmla="*/ 722 w 836"/>
                <a:gd name="T59" fmla="*/ 12 h 218"/>
                <a:gd name="T60" fmla="*/ 836 w 836"/>
                <a:gd name="T61" fmla="*/ 0 h 218"/>
                <a:gd name="T62" fmla="*/ 812 w 836"/>
                <a:gd name="T63" fmla="*/ 11 h 218"/>
                <a:gd name="T64" fmla="*/ 802 w 836"/>
                <a:gd name="T65" fmla="*/ 17 h 218"/>
                <a:gd name="T66" fmla="*/ 790 w 836"/>
                <a:gd name="T67" fmla="*/ 22 h 218"/>
                <a:gd name="T68" fmla="*/ 777 w 836"/>
                <a:gd name="T69" fmla="*/ 30 h 218"/>
                <a:gd name="T70" fmla="*/ 762 w 836"/>
                <a:gd name="T71" fmla="*/ 36 h 218"/>
                <a:gd name="T72" fmla="*/ 747 w 836"/>
                <a:gd name="T73" fmla="*/ 44 h 218"/>
                <a:gd name="T74" fmla="*/ 729 w 836"/>
                <a:gd name="T75" fmla="*/ 53 h 218"/>
                <a:gd name="T76" fmla="*/ 712 w 836"/>
                <a:gd name="T77" fmla="*/ 61 h 218"/>
                <a:gd name="T78" fmla="*/ 692 w 836"/>
                <a:gd name="T79" fmla="*/ 70 h 218"/>
                <a:gd name="T80" fmla="*/ 673 w 836"/>
                <a:gd name="T81" fmla="*/ 79 h 218"/>
                <a:gd name="T82" fmla="*/ 653 w 836"/>
                <a:gd name="T83" fmla="*/ 89 h 218"/>
                <a:gd name="T84" fmla="*/ 633 w 836"/>
                <a:gd name="T85" fmla="*/ 99 h 218"/>
                <a:gd name="T86" fmla="*/ 610 w 836"/>
                <a:gd name="T87" fmla="*/ 108 h 218"/>
                <a:gd name="T88" fmla="*/ 588 w 836"/>
                <a:gd name="T89" fmla="*/ 118 h 218"/>
                <a:gd name="T90" fmla="*/ 565 w 836"/>
                <a:gd name="T91" fmla="*/ 127 h 218"/>
                <a:gd name="T92" fmla="*/ 542 w 836"/>
                <a:gd name="T93" fmla="*/ 137 h 218"/>
                <a:gd name="T94" fmla="*/ 518 w 836"/>
                <a:gd name="T95" fmla="*/ 146 h 218"/>
                <a:gd name="T96" fmla="*/ 496 w 836"/>
                <a:gd name="T97" fmla="*/ 156 h 218"/>
                <a:gd name="T98" fmla="*/ 472 w 836"/>
                <a:gd name="T99" fmla="*/ 163 h 218"/>
                <a:gd name="T100" fmla="*/ 449 w 836"/>
                <a:gd name="T101" fmla="*/ 172 h 218"/>
                <a:gd name="T102" fmla="*/ 426 w 836"/>
                <a:gd name="T103" fmla="*/ 179 h 218"/>
                <a:gd name="T104" fmla="*/ 403 w 836"/>
                <a:gd name="T105" fmla="*/ 187 h 218"/>
                <a:gd name="T106" fmla="*/ 379 w 836"/>
                <a:gd name="T107" fmla="*/ 193 h 218"/>
                <a:gd name="T108" fmla="*/ 358 w 836"/>
                <a:gd name="T109" fmla="*/ 201 h 218"/>
                <a:gd name="T110" fmla="*/ 336 w 836"/>
                <a:gd name="T111" fmla="*/ 206 h 218"/>
                <a:gd name="T112" fmla="*/ 315 w 836"/>
                <a:gd name="T113" fmla="*/ 211 h 218"/>
                <a:gd name="T114" fmla="*/ 295 w 836"/>
                <a:gd name="T115" fmla="*/ 215 h 218"/>
                <a:gd name="T116" fmla="*/ 276 w 836"/>
                <a:gd name="T117" fmla="*/ 218 h 218"/>
                <a:gd name="T118" fmla="*/ 88 w 836"/>
                <a:gd name="T119" fmla="*/ 159 h 2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6"/>
                <a:gd name="T181" fmla="*/ 0 h 218"/>
                <a:gd name="T182" fmla="*/ 836 w 836"/>
                <a:gd name="T183" fmla="*/ 218 h 2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6" h="218">
                  <a:moveTo>
                    <a:pt x="88" y="159"/>
                  </a:moveTo>
                  <a:lnTo>
                    <a:pt x="88" y="159"/>
                  </a:lnTo>
                  <a:lnTo>
                    <a:pt x="92" y="159"/>
                  </a:lnTo>
                  <a:lnTo>
                    <a:pt x="95" y="158"/>
                  </a:lnTo>
                  <a:lnTo>
                    <a:pt x="103" y="157"/>
                  </a:lnTo>
                  <a:lnTo>
                    <a:pt x="106" y="157"/>
                  </a:lnTo>
                  <a:lnTo>
                    <a:pt x="111" y="156"/>
                  </a:lnTo>
                  <a:lnTo>
                    <a:pt x="114" y="156"/>
                  </a:lnTo>
                  <a:lnTo>
                    <a:pt x="121" y="156"/>
                  </a:lnTo>
                  <a:lnTo>
                    <a:pt x="126" y="154"/>
                  </a:lnTo>
                  <a:lnTo>
                    <a:pt x="132" y="154"/>
                  </a:lnTo>
                  <a:lnTo>
                    <a:pt x="138" y="153"/>
                  </a:lnTo>
                  <a:lnTo>
                    <a:pt x="147" y="153"/>
                  </a:lnTo>
                  <a:lnTo>
                    <a:pt x="153" y="152"/>
                  </a:lnTo>
                  <a:lnTo>
                    <a:pt x="161" y="151"/>
                  </a:lnTo>
                  <a:lnTo>
                    <a:pt x="168" y="149"/>
                  </a:lnTo>
                  <a:lnTo>
                    <a:pt x="177" y="149"/>
                  </a:lnTo>
                  <a:lnTo>
                    <a:pt x="186" y="148"/>
                  </a:lnTo>
                  <a:lnTo>
                    <a:pt x="193" y="146"/>
                  </a:lnTo>
                  <a:lnTo>
                    <a:pt x="203" y="144"/>
                  </a:lnTo>
                  <a:lnTo>
                    <a:pt x="213" y="144"/>
                  </a:lnTo>
                  <a:lnTo>
                    <a:pt x="222" y="142"/>
                  </a:lnTo>
                  <a:lnTo>
                    <a:pt x="232" y="141"/>
                  </a:lnTo>
                  <a:lnTo>
                    <a:pt x="244" y="139"/>
                  </a:lnTo>
                  <a:lnTo>
                    <a:pt x="254" y="138"/>
                  </a:lnTo>
                  <a:lnTo>
                    <a:pt x="265" y="136"/>
                  </a:lnTo>
                  <a:lnTo>
                    <a:pt x="276" y="134"/>
                  </a:lnTo>
                  <a:lnTo>
                    <a:pt x="288" y="133"/>
                  </a:lnTo>
                  <a:lnTo>
                    <a:pt x="299" y="132"/>
                  </a:lnTo>
                  <a:lnTo>
                    <a:pt x="310" y="128"/>
                  </a:lnTo>
                  <a:lnTo>
                    <a:pt x="323" y="127"/>
                  </a:lnTo>
                  <a:lnTo>
                    <a:pt x="334" y="123"/>
                  </a:lnTo>
                  <a:lnTo>
                    <a:pt x="348" y="122"/>
                  </a:lnTo>
                  <a:lnTo>
                    <a:pt x="359" y="118"/>
                  </a:lnTo>
                  <a:lnTo>
                    <a:pt x="372" y="117"/>
                  </a:lnTo>
                  <a:lnTo>
                    <a:pt x="385" y="113"/>
                  </a:lnTo>
                  <a:lnTo>
                    <a:pt x="399" y="112"/>
                  </a:lnTo>
                  <a:lnTo>
                    <a:pt x="412" y="108"/>
                  </a:lnTo>
                  <a:lnTo>
                    <a:pt x="426" y="105"/>
                  </a:lnTo>
                  <a:lnTo>
                    <a:pt x="438" y="102"/>
                  </a:lnTo>
                  <a:lnTo>
                    <a:pt x="452" y="99"/>
                  </a:lnTo>
                  <a:lnTo>
                    <a:pt x="466" y="95"/>
                  </a:lnTo>
                  <a:lnTo>
                    <a:pt x="481" y="92"/>
                  </a:lnTo>
                  <a:lnTo>
                    <a:pt x="493" y="88"/>
                  </a:lnTo>
                  <a:lnTo>
                    <a:pt x="508" y="85"/>
                  </a:lnTo>
                  <a:lnTo>
                    <a:pt x="522" y="81"/>
                  </a:lnTo>
                  <a:lnTo>
                    <a:pt x="536" y="76"/>
                  </a:lnTo>
                  <a:lnTo>
                    <a:pt x="550" y="73"/>
                  </a:lnTo>
                  <a:lnTo>
                    <a:pt x="565" y="68"/>
                  </a:lnTo>
                  <a:lnTo>
                    <a:pt x="579" y="63"/>
                  </a:lnTo>
                  <a:lnTo>
                    <a:pt x="594" y="59"/>
                  </a:lnTo>
                  <a:lnTo>
                    <a:pt x="608" y="55"/>
                  </a:lnTo>
                  <a:lnTo>
                    <a:pt x="623" y="50"/>
                  </a:lnTo>
                  <a:lnTo>
                    <a:pt x="636" y="45"/>
                  </a:lnTo>
                  <a:lnTo>
                    <a:pt x="650" y="40"/>
                  </a:lnTo>
                  <a:lnTo>
                    <a:pt x="665" y="35"/>
                  </a:lnTo>
                  <a:lnTo>
                    <a:pt x="679" y="30"/>
                  </a:lnTo>
                  <a:lnTo>
                    <a:pt x="694" y="24"/>
                  </a:lnTo>
                  <a:lnTo>
                    <a:pt x="708" y="19"/>
                  </a:lnTo>
                  <a:lnTo>
                    <a:pt x="722" y="12"/>
                  </a:lnTo>
                  <a:lnTo>
                    <a:pt x="737" y="7"/>
                  </a:lnTo>
                  <a:lnTo>
                    <a:pt x="836" y="0"/>
                  </a:lnTo>
                  <a:lnTo>
                    <a:pt x="816" y="10"/>
                  </a:lnTo>
                  <a:lnTo>
                    <a:pt x="812" y="11"/>
                  </a:lnTo>
                  <a:lnTo>
                    <a:pt x="807" y="14"/>
                  </a:lnTo>
                  <a:lnTo>
                    <a:pt x="802" y="17"/>
                  </a:lnTo>
                  <a:lnTo>
                    <a:pt x="796" y="19"/>
                  </a:lnTo>
                  <a:lnTo>
                    <a:pt x="790" y="22"/>
                  </a:lnTo>
                  <a:lnTo>
                    <a:pt x="783" y="25"/>
                  </a:lnTo>
                  <a:lnTo>
                    <a:pt x="777" y="30"/>
                  </a:lnTo>
                  <a:lnTo>
                    <a:pt x="770" y="32"/>
                  </a:lnTo>
                  <a:lnTo>
                    <a:pt x="762" y="36"/>
                  </a:lnTo>
                  <a:lnTo>
                    <a:pt x="754" y="40"/>
                  </a:lnTo>
                  <a:lnTo>
                    <a:pt x="747" y="44"/>
                  </a:lnTo>
                  <a:lnTo>
                    <a:pt x="738" y="49"/>
                  </a:lnTo>
                  <a:lnTo>
                    <a:pt x="729" y="53"/>
                  </a:lnTo>
                  <a:lnTo>
                    <a:pt x="721" y="56"/>
                  </a:lnTo>
                  <a:lnTo>
                    <a:pt x="712" y="61"/>
                  </a:lnTo>
                  <a:lnTo>
                    <a:pt x="702" y="65"/>
                  </a:lnTo>
                  <a:lnTo>
                    <a:pt x="692" y="70"/>
                  </a:lnTo>
                  <a:lnTo>
                    <a:pt x="683" y="74"/>
                  </a:lnTo>
                  <a:lnTo>
                    <a:pt x="673" y="79"/>
                  </a:lnTo>
                  <a:lnTo>
                    <a:pt x="663" y="84"/>
                  </a:lnTo>
                  <a:lnTo>
                    <a:pt x="653" y="89"/>
                  </a:lnTo>
                  <a:lnTo>
                    <a:pt x="641" y="94"/>
                  </a:lnTo>
                  <a:lnTo>
                    <a:pt x="633" y="99"/>
                  </a:lnTo>
                  <a:lnTo>
                    <a:pt x="621" y="104"/>
                  </a:lnTo>
                  <a:lnTo>
                    <a:pt x="610" y="108"/>
                  </a:lnTo>
                  <a:lnTo>
                    <a:pt x="599" y="113"/>
                  </a:lnTo>
                  <a:lnTo>
                    <a:pt x="588" y="118"/>
                  </a:lnTo>
                  <a:lnTo>
                    <a:pt x="576" y="122"/>
                  </a:lnTo>
                  <a:lnTo>
                    <a:pt x="565" y="127"/>
                  </a:lnTo>
                  <a:lnTo>
                    <a:pt x="552" y="132"/>
                  </a:lnTo>
                  <a:lnTo>
                    <a:pt x="542" y="137"/>
                  </a:lnTo>
                  <a:lnTo>
                    <a:pt x="530" y="141"/>
                  </a:lnTo>
                  <a:lnTo>
                    <a:pt x="518" y="146"/>
                  </a:lnTo>
                  <a:lnTo>
                    <a:pt x="507" y="151"/>
                  </a:lnTo>
                  <a:lnTo>
                    <a:pt x="496" y="156"/>
                  </a:lnTo>
                  <a:lnTo>
                    <a:pt x="483" y="159"/>
                  </a:lnTo>
                  <a:lnTo>
                    <a:pt x="472" y="163"/>
                  </a:lnTo>
                  <a:lnTo>
                    <a:pt x="461" y="168"/>
                  </a:lnTo>
                  <a:lnTo>
                    <a:pt x="449" y="172"/>
                  </a:lnTo>
                  <a:lnTo>
                    <a:pt x="437" y="176"/>
                  </a:lnTo>
                  <a:lnTo>
                    <a:pt x="426" y="179"/>
                  </a:lnTo>
                  <a:lnTo>
                    <a:pt x="414" y="183"/>
                  </a:lnTo>
                  <a:lnTo>
                    <a:pt x="403" y="187"/>
                  </a:lnTo>
                  <a:lnTo>
                    <a:pt x="390" y="190"/>
                  </a:lnTo>
                  <a:lnTo>
                    <a:pt x="379" y="193"/>
                  </a:lnTo>
                  <a:lnTo>
                    <a:pt x="369" y="197"/>
                  </a:lnTo>
                  <a:lnTo>
                    <a:pt x="358" y="201"/>
                  </a:lnTo>
                  <a:lnTo>
                    <a:pt x="347" y="203"/>
                  </a:lnTo>
                  <a:lnTo>
                    <a:pt x="336" y="206"/>
                  </a:lnTo>
                  <a:lnTo>
                    <a:pt x="325" y="207"/>
                  </a:lnTo>
                  <a:lnTo>
                    <a:pt x="315" y="211"/>
                  </a:lnTo>
                  <a:lnTo>
                    <a:pt x="305" y="212"/>
                  </a:lnTo>
                  <a:lnTo>
                    <a:pt x="295" y="215"/>
                  </a:lnTo>
                  <a:lnTo>
                    <a:pt x="285" y="216"/>
                  </a:lnTo>
                  <a:lnTo>
                    <a:pt x="276" y="218"/>
                  </a:lnTo>
                  <a:lnTo>
                    <a:pt x="0" y="163"/>
                  </a:lnTo>
                  <a:lnTo>
                    <a:pt x="88" y="15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61" name="Freeform 83"/>
            <p:cNvSpPr>
              <a:spLocks/>
            </p:cNvSpPr>
            <p:nvPr/>
          </p:nvSpPr>
          <p:spPr bwMode="auto">
            <a:xfrm>
              <a:off x="3038" y="3095"/>
              <a:ext cx="229" cy="75"/>
            </a:xfrm>
            <a:custGeom>
              <a:avLst/>
              <a:gdLst>
                <a:gd name="T0" fmla="*/ 163 w 689"/>
                <a:gd name="T1" fmla="*/ 127 h 225"/>
                <a:gd name="T2" fmla="*/ 146 w 689"/>
                <a:gd name="T3" fmla="*/ 132 h 225"/>
                <a:gd name="T4" fmla="*/ 124 w 689"/>
                <a:gd name="T5" fmla="*/ 137 h 225"/>
                <a:gd name="T6" fmla="*/ 97 w 689"/>
                <a:gd name="T7" fmla="*/ 142 h 225"/>
                <a:gd name="T8" fmla="*/ 70 w 689"/>
                <a:gd name="T9" fmla="*/ 142 h 225"/>
                <a:gd name="T10" fmla="*/ 42 w 689"/>
                <a:gd name="T11" fmla="*/ 139 h 225"/>
                <a:gd name="T12" fmla="*/ 20 w 689"/>
                <a:gd name="T13" fmla="*/ 129 h 225"/>
                <a:gd name="T14" fmla="*/ 3 w 689"/>
                <a:gd name="T15" fmla="*/ 110 h 225"/>
                <a:gd name="T16" fmla="*/ 0 w 689"/>
                <a:gd name="T17" fmla="*/ 87 h 225"/>
                <a:gd name="T18" fmla="*/ 10 w 689"/>
                <a:gd name="T19" fmla="*/ 66 h 225"/>
                <a:gd name="T20" fmla="*/ 31 w 689"/>
                <a:gd name="T21" fmla="*/ 46 h 225"/>
                <a:gd name="T22" fmla="*/ 57 w 689"/>
                <a:gd name="T23" fmla="*/ 31 h 225"/>
                <a:gd name="T24" fmla="*/ 87 w 689"/>
                <a:gd name="T25" fmla="*/ 16 h 225"/>
                <a:gd name="T26" fmla="*/ 116 w 689"/>
                <a:gd name="T27" fmla="*/ 5 h 225"/>
                <a:gd name="T28" fmla="*/ 141 w 689"/>
                <a:gd name="T29" fmla="*/ 0 h 225"/>
                <a:gd name="T30" fmla="*/ 163 w 689"/>
                <a:gd name="T31" fmla="*/ 2 h 225"/>
                <a:gd name="T32" fmla="*/ 176 w 689"/>
                <a:gd name="T33" fmla="*/ 19 h 225"/>
                <a:gd name="T34" fmla="*/ 183 w 689"/>
                <a:gd name="T35" fmla="*/ 37 h 225"/>
                <a:gd name="T36" fmla="*/ 193 w 689"/>
                <a:gd name="T37" fmla="*/ 56 h 225"/>
                <a:gd name="T38" fmla="*/ 212 w 689"/>
                <a:gd name="T39" fmla="*/ 77 h 225"/>
                <a:gd name="T40" fmla="*/ 228 w 689"/>
                <a:gd name="T41" fmla="*/ 92 h 225"/>
                <a:gd name="T42" fmla="*/ 244 w 689"/>
                <a:gd name="T43" fmla="*/ 104 h 225"/>
                <a:gd name="T44" fmla="*/ 264 w 689"/>
                <a:gd name="T45" fmla="*/ 114 h 225"/>
                <a:gd name="T46" fmla="*/ 289 w 689"/>
                <a:gd name="T47" fmla="*/ 125 h 225"/>
                <a:gd name="T48" fmla="*/ 318 w 689"/>
                <a:gd name="T49" fmla="*/ 136 h 225"/>
                <a:gd name="T50" fmla="*/ 350 w 689"/>
                <a:gd name="T51" fmla="*/ 146 h 225"/>
                <a:gd name="T52" fmla="*/ 382 w 689"/>
                <a:gd name="T53" fmla="*/ 155 h 225"/>
                <a:gd name="T54" fmla="*/ 415 w 689"/>
                <a:gd name="T55" fmla="*/ 163 h 225"/>
                <a:gd name="T56" fmla="*/ 448 w 689"/>
                <a:gd name="T57" fmla="*/ 170 h 225"/>
                <a:gd name="T58" fmla="*/ 478 w 689"/>
                <a:gd name="T59" fmla="*/ 175 h 225"/>
                <a:gd name="T60" fmla="*/ 509 w 689"/>
                <a:gd name="T61" fmla="*/ 181 h 225"/>
                <a:gd name="T62" fmla="*/ 538 w 689"/>
                <a:gd name="T63" fmla="*/ 185 h 225"/>
                <a:gd name="T64" fmla="*/ 566 w 689"/>
                <a:gd name="T65" fmla="*/ 190 h 225"/>
                <a:gd name="T66" fmla="*/ 589 w 689"/>
                <a:gd name="T67" fmla="*/ 193 h 225"/>
                <a:gd name="T68" fmla="*/ 613 w 689"/>
                <a:gd name="T69" fmla="*/ 197 h 225"/>
                <a:gd name="T70" fmla="*/ 633 w 689"/>
                <a:gd name="T71" fmla="*/ 198 h 225"/>
                <a:gd name="T72" fmla="*/ 651 w 689"/>
                <a:gd name="T73" fmla="*/ 200 h 225"/>
                <a:gd name="T74" fmla="*/ 674 w 689"/>
                <a:gd name="T75" fmla="*/ 203 h 225"/>
                <a:gd name="T76" fmla="*/ 687 w 689"/>
                <a:gd name="T77" fmla="*/ 203 h 225"/>
                <a:gd name="T78" fmla="*/ 602 w 689"/>
                <a:gd name="T79" fmla="*/ 224 h 225"/>
                <a:gd name="T80" fmla="*/ 587 w 689"/>
                <a:gd name="T81" fmla="*/ 223 h 225"/>
                <a:gd name="T82" fmla="*/ 571 w 689"/>
                <a:gd name="T83" fmla="*/ 222 h 225"/>
                <a:gd name="T84" fmla="*/ 551 w 689"/>
                <a:gd name="T85" fmla="*/ 220 h 225"/>
                <a:gd name="T86" fmla="*/ 527 w 689"/>
                <a:gd name="T87" fmla="*/ 217 h 225"/>
                <a:gd name="T88" fmla="*/ 499 w 689"/>
                <a:gd name="T89" fmla="*/ 214 h 225"/>
                <a:gd name="T90" fmla="*/ 470 w 689"/>
                <a:gd name="T91" fmla="*/ 209 h 225"/>
                <a:gd name="T92" fmla="*/ 439 w 689"/>
                <a:gd name="T93" fmla="*/ 204 h 225"/>
                <a:gd name="T94" fmla="*/ 405 w 689"/>
                <a:gd name="T95" fmla="*/ 198 h 225"/>
                <a:gd name="T96" fmla="*/ 371 w 689"/>
                <a:gd name="T97" fmla="*/ 191 h 225"/>
                <a:gd name="T98" fmla="*/ 337 w 689"/>
                <a:gd name="T99" fmla="*/ 183 h 225"/>
                <a:gd name="T100" fmla="*/ 302 w 689"/>
                <a:gd name="T101" fmla="*/ 174 h 225"/>
                <a:gd name="T102" fmla="*/ 268 w 689"/>
                <a:gd name="T103" fmla="*/ 164 h 225"/>
                <a:gd name="T104" fmla="*/ 235 w 689"/>
                <a:gd name="T105" fmla="*/ 153 h 225"/>
                <a:gd name="T106" fmla="*/ 205 w 689"/>
                <a:gd name="T107" fmla="*/ 139 h 225"/>
                <a:gd name="T108" fmla="*/ 173 w 689"/>
                <a:gd name="T109" fmla="*/ 125 h 2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89"/>
                <a:gd name="T166" fmla="*/ 0 h 225"/>
                <a:gd name="T167" fmla="*/ 689 w 689"/>
                <a:gd name="T168" fmla="*/ 225 h 22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89" h="225">
                  <a:moveTo>
                    <a:pt x="173" y="125"/>
                  </a:moveTo>
                  <a:lnTo>
                    <a:pt x="170" y="125"/>
                  </a:lnTo>
                  <a:lnTo>
                    <a:pt x="166" y="126"/>
                  </a:lnTo>
                  <a:lnTo>
                    <a:pt x="163" y="127"/>
                  </a:lnTo>
                  <a:lnTo>
                    <a:pt x="160" y="129"/>
                  </a:lnTo>
                  <a:lnTo>
                    <a:pt x="156" y="129"/>
                  </a:lnTo>
                  <a:lnTo>
                    <a:pt x="153" y="131"/>
                  </a:lnTo>
                  <a:lnTo>
                    <a:pt x="146" y="132"/>
                  </a:lnTo>
                  <a:lnTo>
                    <a:pt x="141" y="134"/>
                  </a:lnTo>
                  <a:lnTo>
                    <a:pt x="136" y="135"/>
                  </a:lnTo>
                  <a:lnTo>
                    <a:pt x="130" y="136"/>
                  </a:lnTo>
                  <a:lnTo>
                    <a:pt x="124" y="137"/>
                  </a:lnTo>
                  <a:lnTo>
                    <a:pt x="117" y="139"/>
                  </a:lnTo>
                  <a:lnTo>
                    <a:pt x="111" y="140"/>
                  </a:lnTo>
                  <a:lnTo>
                    <a:pt x="105" y="142"/>
                  </a:lnTo>
                  <a:lnTo>
                    <a:pt x="97" y="142"/>
                  </a:lnTo>
                  <a:lnTo>
                    <a:pt x="91" y="142"/>
                  </a:lnTo>
                  <a:lnTo>
                    <a:pt x="84" y="142"/>
                  </a:lnTo>
                  <a:lnTo>
                    <a:pt x="76" y="144"/>
                  </a:lnTo>
                  <a:lnTo>
                    <a:pt x="70" y="142"/>
                  </a:lnTo>
                  <a:lnTo>
                    <a:pt x="62" y="142"/>
                  </a:lnTo>
                  <a:lnTo>
                    <a:pt x="56" y="142"/>
                  </a:lnTo>
                  <a:lnTo>
                    <a:pt x="50" y="141"/>
                  </a:lnTo>
                  <a:lnTo>
                    <a:pt x="42" y="139"/>
                  </a:lnTo>
                  <a:lnTo>
                    <a:pt x="36" y="137"/>
                  </a:lnTo>
                  <a:lnTo>
                    <a:pt x="31" y="134"/>
                  </a:lnTo>
                  <a:lnTo>
                    <a:pt x="25" y="132"/>
                  </a:lnTo>
                  <a:lnTo>
                    <a:pt x="20" y="129"/>
                  </a:lnTo>
                  <a:lnTo>
                    <a:pt x="15" y="125"/>
                  </a:lnTo>
                  <a:lnTo>
                    <a:pt x="11" y="120"/>
                  </a:lnTo>
                  <a:lnTo>
                    <a:pt x="7" y="116"/>
                  </a:lnTo>
                  <a:lnTo>
                    <a:pt x="3" y="110"/>
                  </a:lnTo>
                  <a:lnTo>
                    <a:pt x="1" y="105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0" y="87"/>
                  </a:lnTo>
                  <a:lnTo>
                    <a:pt x="1" y="82"/>
                  </a:lnTo>
                  <a:lnTo>
                    <a:pt x="3" y="77"/>
                  </a:lnTo>
                  <a:lnTo>
                    <a:pt x="7" y="72"/>
                  </a:lnTo>
                  <a:lnTo>
                    <a:pt x="10" y="66"/>
                  </a:lnTo>
                  <a:lnTo>
                    <a:pt x="15" y="61"/>
                  </a:lnTo>
                  <a:lnTo>
                    <a:pt x="18" y="56"/>
                  </a:lnTo>
                  <a:lnTo>
                    <a:pt x="25" y="51"/>
                  </a:lnTo>
                  <a:lnTo>
                    <a:pt x="31" y="46"/>
                  </a:lnTo>
                  <a:lnTo>
                    <a:pt x="37" y="42"/>
                  </a:lnTo>
                  <a:lnTo>
                    <a:pt x="43" y="38"/>
                  </a:lnTo>
                  <a:lnTo>
                    <a:pt x="51" y="34"/>
                  </a:lnTo>
                  <a:lnTo>
                    <a:pt x="57" y="31"/>
                  </a:lnTo>
                  <a:lnTo>
                    <a:pt x="65" y="26"/>
                  </a:lnTo>
                  <a:lnTo>
                    <a:pt x="72" y="22"/>
                  </a:lnTo>
                  <a:lnTo>
                    <a:pt x="80" y="18"/>
                  </a:lnTo>
                  <a:lnTo>
                    <a:pt x="87" y="16"/>
                  </a:lnTo>
                  <a:lnTo>
                    <a:pt x="95" y="12"/>
                  </a:lnTo>
                  <a:lnTo>
                    <a:pt x="102" y="10"/>
                  </a:lnTo>
                  <a:lnTo>
                    <a:pt x="110" y="8"/>
                  </a:lnTo>
                  <a:lnTo>
                    <a:pt x="116" y="5"/>
                  </a:lnTo>
                  <a:lnTo>
                    <a:pt x="124" y="4"/>
                  </a:lnTo>
                  <a:lnTo>
                    <a:pt x="130" y="2"/>
                  </a:lnTo>
                  <a:lnTo>
                    <a:pt x="136" y="2"/>
                  </a:lnTo>
                  <a:lnTo>
                    <a:pt x="141" y="0"/>
                  </a:lnTo>
                  <a:lnTo>
                    <a:pt x="146" y="0"/>
                  </a:lnTo>
                  <a:lnTo>
                    <a:pt x="151" y="0"/>
                  </a:lnTo>
                  <a:lnTo>
                    <a:pt x="156" y="0"/>
                  </a:lnTo>
                  <a:lnTo>
                    <a:pt x="163" y="2"/>
                  </a:lnTo>
                  <a:lnTo>
                    <a:pt x="168" y="5"/>
                  </a:lnTo>
                  <a:lnTo>
                    <a:pt x="171" y="9"/>
                  </a:lnTo>
                  <a:lnTo>
                    <a:pt x="175" y="17"/>
                  </a:lnTo>
                  <a:lnTo>
                    <a:pt x="176" y="19"/>
                  </a:lnTo>
                  <a:lnTo>
                    <a:pt x="178" y="23"/>
                  </a:lnTo>
                  <a:lnTo>
                    <a:pt x="179" y="28"/>
                  </a:lnTo>
                  <a:lnTo>
                    <a:pt x="182" y="32"/>
                  </a:lnTo>
                  <a:lnTo>
                    <a:pt x="183" y="37"/>
                  </a:lnTo>
                  <a:lnTo>
                    <a:pt x="185" y="41"/>
                  </a:lnTo>
                  <a:lnTo>
                    <a:pt x="188" y="46"/>
                  </a:lnTo>
                  <a:lnTo>
                    <a:pt x="192" y="51"/>
                  </a:lnTo>
                  <a:lnTo>
                    <a:pt x="193" y="56"/>
                  </a:lnTo>
                  <a:lnTo>
                    <a:pt x="198" y="61"/>
                  </a:lnTo>
                  <a:lnTo>
                    <a:pt x="202" y="66"/>
                  </a:lnTo>
                  <a:lnTo>
                    <a:pt x="207" y="72"/>
                  </a:lnTo>
                  <a:lnTo>
                    <a:pt x="212" y="77"/>
                  </a:lnTo>
                  <a:lnTo>
                    <a:pt x="218" y="83"/>
                  </a:lnTo>
                  <a:lnTo>
                    <a:pt x="220" y="86"/>
                  </a:lnTo>
                  <a:lnTo>
                    <a:pt x="224" y="88"/>
                  </a:lnTo>
                  <a:lnTo>
                    <a:pt x="228" y="92"/>
                  </a:lnTo>
                  <a:lnTo>
                    <a:pt x="232" y="95"/>
                  </a:lnTo>
                  <a:lnTo>
                    <a:pt x="235" y="97"/>
                  </a:lnTo>
                  <a:lnTo>
                    <a:pt x="240" y="100"/>
                  </a:lnTo>
                  <a:lnTo>
                    <a:pt x="244" y="104"/>
                  </a:lnTo>
                  <a:lnTo>
                    <a:pt x="249" y="106"/>
                  </a:lnTo>
                  <a:lnTo>
                    <a:pt x="254" y="109"/>
                  </a:lnTo>
                  <a:lnTo>
                    <a:pt x="259" y="111"/>
                  </a:lnTo>
                  <a:lnTo>
                    <a:pt x="264" y="114"/>
                  </a:lnTo>
                  <a:lnTo>
                    <a:pt x="271" y="117"/>
                  </a:lnTo>
                  <a:lnTo>
                    <a:pt x="277" y="120"/>
                  </a:lnTo>
                  <a:lnTo>
                    <a:pt x="283" y="122"/>
                  </a:lnTo>
                  <a:lnTo>
                    <a:pt x="289" y="125"/>
                  </a:lnTo>
                  <a:lnTo>
                    <a:pt x="297" y="129"/>
                  </a:lnTo>
                  <a:lnTo>
                    <a:pt x="303" y="131"/>
                  </a:lnTo>
                  <a:lnTo>
                    <a:pt x="311" y="134"/>
                  </a:lnTo>
                  <a:lnTo>
                    <a:pt x="318" y="136"/>
                  </a:lnTo>
                  <a:lnTo>
                    <a:pt x="327" y="140"/>
                  </a:lnTo>
                  <a:lnTo>
                    <a:pt x="335" y="142"/>
                  </a:lnTo>
                  <a:lnTo>
                    <a:pt x="342" y="144"/>
                  </a:lnTo>
                  <a:lnTo>
                    <a:pt x="350" y="146"/>
                  </a:lnTo>
                  <a:lnTo>
                    <a:pt x="358" y="149"/>
                  </a:lnTo>
                  <a:lnTo>
                    <a:pt x="366" y="151"/>
                  </a:lnTo>
                  <a:lnTo>
                    <a:pt x="375" y="154"/>
                  </a:lnTo>
                  <a:lnTo>
                    <a:pt x="382" y="155"/>
                  </a:lnTo>
                  <a:lnTo>
                    <a:pt x="391" y="158"/>
                  </a:lnTo>
                  <a:lnTo>
                    <a:pt x="399" y="159"/>
                  </a:lnTo>
                  <a:lnTo>
                    <a:pt x="407" y="161"/>
                  </a:lnTo>
                  <a:lnTo>
                    <a:pt x="415" y="163"/>
                  </a:lnTo>
                  <a:lnTo>
                    <a:pt x="422" y="165"/>
                  </a:lnTo>
                  <a:lnTo>
                    <a:pt x="431" y="166"/>
                  </a:lnTo>
                  <a:lnTo>
                    <a:pt x="439" y="169"/>
                  </a:lnTo>
                  <a:lnTo>
                    <a:pt x="448" y="170"/>
                  </a:lnTo>
                  <a:lnTo>
                    <a:pt x="455" y="171"/>
                  </a:lnTo>
                  <a:lnTo>
                    <a:pt x="463" y="173"/>
                  </a:lnTo>
                  <a:lnTo>
                    <a:pt x="470" y="175"/>
                  </a:lnTo>
                  <a:lnTo>
                    <a:pt x="478" y="175"/>
                  </a:lnTo>
                  <a:lnTo>
                    <a:pt x="487" y="178"/>
                  </a:lnTo>
                  <a:lnTo>
                    <a:pt x="493" y="178"/>
                  </a:lnTo>
                  <a:lnTo>
                    <a:pt x="500" y="180"/>
                  </a:lnTo>
                  <a:lnTo>
                    <a:pt x="509" y="181"/>
                  </a:lnTo>
                  <a:lnTo>
                    <a:pt x="517" y="183"/>
                  </a:lnTo>
                  <a:lnTo>
                    <a:pt x="524" y="183"/>
                  </a:lnTo>
                  <a:lnTo>
                    <a:pt x="530" y="184"/>
                  </a:lnTo>
                  <a:lnTo>
                    <a:pt x="538" y="185"/>
                  </a:lnTo>
                  <a:lnTo>
                    <a:pt x="544" y="186"/>
                  </a:lnTo>
                  <a:lnTo>
                    <a:pt x="551" y="188"/>
                  </a:lnTo>
                  <a:lnTo>
                    <a:pt x="558" y="189"/>
                  </a:lnTo>
                  <a:lnTo>
                    <a:pt x="566" y="190"/>
                  </a:lnTo>
                  <a:lnTo>
                    <a:pt x="572" y="191"/>
                  </a:lnTo>
                  <a:lnTo>
                    <a:pt x="578" y="191"/>
                  </a:lnTo>
                  <a:lnTo>
                    <a:pt x="584" y="193"/>
                  </a:lnTo>
                  <a:lnTo>
                    <a:pt x="589" y="193"/>
                  </a:lnTo>
                  <a:lnTo>
                    <a:pt x="596" y="194"/>
                  </a:lnTo>
                  <a:lnTo>
                    <a:pt x="602" y="194"/>
                  </a:lnTo>
                  <a:lnTo>
                    <a:pt x="608" y="195"/>
                  </a:lnTo>
                  <a:lnTo>
                    <a:pt x="613" y="197"/>
                  </a:lnTo>
                  <a:lnTo>
                    <a:pt x="620" y="197"/>
                  </a:lnTo>
                  <a:lnTo>
                    <a:pt x="623" y="197"/>
                  </a:lnTo>
                  <a:lnTo>
                    <a:pt x="628" y="198"/>
                  </a:lnTo>
                  <a:lnTo>
                    <a:pt x="633" y="198"/>
                  </a:lnTo>
                  <a:lnTo>
                    <a:pt x="638" y="199"/>
                  </a:lnTo>
                  <a:lnTo>
                    <a:pt x="642" y="199"/>
                  </a:lnTo>
                  <a:lnTo>
                    <a:pt x="647" y="199"/>
                  </a:lnTo>
                  <a:lnTo>
                    <a:pt x="651" y="200"/>
                  </a:lnTo>
                  <a:lnTo>
                    <a:pt x="656" y="200"/>
                  </a:lnTo>
                  <a:lnTo>
                    <a:pt x="662" y="200"/>
                  </a:lnTo>
                  <a:lnTo>
                    <a:pt x="670" y="202"/>
                  </a:lnTo>
                  <a:lnTo>
                    <a:pt x="674" y="203"/>
                  </a:lnTo>
                  <a:lnTo>
                    <a:pt x="679" y="203"/>
                  </a:lnTo>
                  <a:lnTo>
                    <a:pt x="682" y="203"/>
                  </a:lnTo>
                  <a:lnTo>
                    <a:pt x="686" y="203"/>
                  </a:lnTo>
                  <a:lnTo>
                    <a:pt x="687" y="203"/>
                  </a:lnTo>
                  <a:lnTo>
                    <a:pt x="689" y="204"/>
                  </a:lnTo>
                  <a:lnTo>
                    <a:pt x="606" y="225"/>
                  </a:lnTo>
                  <a:lnTo>
                    <a:pt x="604" y="224"/>
                  </a:lnTo>
                  <a:lnTo>
                    <a:pt x="602" y="224"/>
                  </a:lnTo>
                  <a:lnTo>
                    <a:pt x="598" y="223"/>
                  </a:lnTo>
                  <a:lnTo>
                    <a:pt x="593" y="223"/>
                  </a:lnTo>
                  <a:lnTo>
                    <a:pt x="589" y="223"/>
                  </a:lnTo>
                  <a:lnTo>
                    <a:pt x="587" y="223"/>
                  </a:lnTo>
                  <a:lnTo>
                    <a:pt x="583" y="222"/>
                  </a:lnTo>
                  <a:lnTo>
                    <a:pt x="579" y="222"/>
                  </a:lnTo>
                  <a:lnTo>
                    <a:pt x="576" y="222"/>
                  </a:lnTo>
                  <a:lnTo>
                    <a:pt x="571" y="222"/>
                  </a:lnTo>
                  <a:lnTo>
                    <a:pt x="566" y="222"/>
                  </a:lnTo>
                  <a:lnTo>
                    <a:pt x="562" y="222"/>
                  </a:lnTo>
                  <a:lnTo>
                    <a:pt x="556" y="220"/>
                  </a:lnTo>
                  <a:lnTo>
                    <a:pt x="551" y="220"/>
                  </a:lnTo>
                  <a:lnTo>
                    <a:pt x="544" y="218"/>
                  </a:lnTo>
                  <a:lnTo>
                    <a:pt x="539" y="218"/>
                  </a:lnTo>
                  <a:lnTo>
                    <a:pt x="533" y="217"/>
                  </a:lnTo>
                  <a:lnTo>
                    <a:pt x="527" y="217"/>
                  </a:lnTo>
                  <a:lnTo>
                    <a:pt x="520" y="215"/>
                  </a:lnTo>
                  <a:lnTo>
                    <a:pt x="514" y="215"/>
                  </a:lnTo>
                  <a:lnTo>
                    <a:pt x="507" y="214"/>
                  </a:lnTo>
                  <a:lnTo>
                    <a:pt x="499" y="214"/>
                  </a:lnTo>
                  <a:lnTo>
                    <a:pt x="493" y="212"/>
                  </a:lnTo>
                  <a:lnTo>
                    <a:pt x="485" y="212"/>
                  </a:lnTo>
                  <a:lnTo>
                    <a:pt x="478" y="210"/>
                  </a:lnTo>
                  <a:lnTo>
                    <a:pt x="470" y="209"/>
                  </a:lnTo>
                  <a:lnTo>
                    <a:pt x="463" y="209"/>
                  </a:lnTo>
                  <a:lnTo>
                    <a:pt x="455" y="208"/>
                  </a:lnTo>
                  <a:lnTo>
                    <a:pt x="448" y="205"/>
                  </a:lnTo>
                  <a:lnTo>
                    <a:pt x="439" y="204"/>
                  </a:lnTo>
                  <a:lnTo>
                    <a:pt x="430" y="203"/>
                  </a:lnTo>
                  <a:lnTo>
                    <a:pt x="422" y="202"/>
                  </a:lnTo>
                  <a:lnTo>
                    <a:pt x="414" y="199"/>
                  </a:lnTo>
                  <a:lnTo>
                    <a:pt x="405" y="198"/>
                  </a:lnTo>
                  <a:lnTo>
                    <a:pt x="397" y="197"/>
                  </a:lnTo>
                  <a:lnTo>
                    <a:pt x="389" y="195"/>
                  </a:lnTo>
                  <a:lnTo>
                    <a:pt x="380" y="193"/>
                  </a:lnTo>
                  <a:lnTo>
                    <a:pt x="371" y="191"/>
                  </a:lnTo>
                  <a:lnTo>
                    <a:pt x="364" y="189"/>
                  </a:lnTo>
                  <a:lnTo>
                    <a:pt x="355" y="188"/>
                  </a:lnTo>
                  <a:lnTo>
                    <a:pt x="346" y="185"/>
                  </a:lnTo>
                  <a:lnTo>
                    <a:pt x="337" y="183"/>
                  </a:lnTo>
                  <a:lnTo>
                    <a:pt x="328" y="181"/>
                  </a:lnTo>
                  <a:lnTo>
                    <a:pt x="320" y="180"/>
                  </a:lnTo>
                  <a:lnTo>
                    <a:pt x="311" y="176"/>
                  </a:lnTo>
                  <a:lnTo>
                    <a:pt x="302" y="174"/>
                  </a:lnTo>
                  <a:lnTo>
                    <a:pt x="293" y="171"/>
                  </a:lnTo>
                  <a:lnTo>
                    <a:pt x="286" y="169"/>
                  </a:lnTo>
                  <a:lnTo>
                    <a:pt x="277" y="166"/>
                  </a:lnTo>
                  <a:lnTo>
                    <a:pt x="268" y="164"/>
                  </a:lnTo>
                  <a:lnTo>
                    <a:pt x="259" y="160"/>
                  </a:lnTo>
                  <a:lnTo>
                    <a:pt x="252" y="159"/>
                  </a:lnTo>
                  <a:lnTo>
                    <a:pt x="243" y="155"/>
                  </a:lnTo>
                  <a:lnTo>
                    <a:pt x="235" y="153"/>
                  </a:lnTo>
                  <a:lnTo>
                    <a:pt x="228" y="149"/>
                  </a:lnTo>
                  <a:lnTo>
                    <a:pt x="220" y="145"/>
                  </a:lnTo>
                  <a:lnTo>
                    <a:pt x="213" y="142"/>
                  </a:lnTo>
                  <a:lnTo>
                    <a:pt x="205" y="139"/>
                  </a:lnTo>
                  <a:lnTo>
                    <a:pt x="198" y="136"/>
                  </a:lnTo>
                  <a:lnTo>
                    <a:pt x="192" y="132"/>
                  </a:lnTo>
                  <a:lnTo>
                    <a:pt x="173" y="125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62" name="Freeform 84"/>
            <p:cNvSpPr>
              <a:spLocks/>
            </p:cNvSpPr>
            <p:nvPr/>
          </p:nvSpPr>
          <p:spPr bwMode="auto">
            <a:xfrm>
              <a:off x="3094" y="2952"/>
              <a:ext cx="443" cy="144"/>
            </a:xfrm>
            <a:custGeom>
              <a:avLst/>
              <a:gdLst>
                <a:gd name="T0" fmla="*/ 17 w 1327"/>
                <a:gd name="T1" fmla="*/ 398 h 432"/>
                <a:gd name="T2" fmla="*/ 49 w 1327"/>
                <a:gd name="T3" fmla="*/ 372 h 432"/>
                <a:gd name="T4" fmla="*/ 91 w 1327"/>
                <a:gd name="T5" fmla="*/ 332 h 432"/>
                <a:gd name="T6" fmla="*/ 116 w 1327"/>
                <a:gd name="T7" fmla="*/ 305 h 432"/>
                <a:gd name="T8" fmla="*/ 137 w 1327"/>
                <a:gd name="T9" fmla="*/ 279 h 432"/>
                <a:gd name="T10" fmla="*/ 155 w 1327"/>
                <a:gd name="T11" fmla="*/ 252 h 432"/>
                <a:gd name="T12" fmla="*/ 170 w 1327"/>
                <a:gd name="T13" fmla="*/ 225 h 432"/>
                <a:gd name="T14" fmla="*/ 183 w 1327"/>
                <a:gd name="T15" fmla="*/ 195 h 432"/>
                <a:gd name="T16" fmla="*/ 201 w 1327"/>
                <a:gd name="T17" fmla="*/ 162 h 432"/>
                <a:gd name="T18" fmla="*/ 226 w 1327"/>
                <a:gd name="T19" fmla="*/ 128 h 432"/>
                <a:gd name="T20" fmla="*/ 254 w 1327"/>
                <a:gd name="T21" fmla="*/ 95 h 432"/>
                <a:gd name="T22" fmla="*/ 289 w 1327"/>
                <a:gd name="T23" fmla="*/ 64 h 432"/>
                <a:gd name="T24" fmla="*/ 330 w 1327"/>
                <a:gd name="T25" fmla="*/ 39 h 432"/>
                <a:gd name="T26" fmla="*/ 379 w 1327"/>
                <a:gd name="T27" fmla="*/ 17 h 432"/>
                <a:gd name="T28" fmla="*/ 433 w 1327"/>
                <a:gd name="T29" fmla="*/ 4 h 432"/>
                <a:gd name="T30" fmla="*/ 496 w 1327"/>
                <a:gd name="T31" fmla="*/ 0 h 432"/>
                <a:gd name="T32" fmla="*/ 568 w 1327"/>
                <a:gd name="T33" fmla="*/ 5 h 432"/>
                <a:gd name="T34" fmla="*/ 645 w 1327"/>
                <a:gd name="T35" fmla="*/ 24 h 432"/>
                <a:gd name="T36" fmla="*/ 723 w 1327"/>
                <a:gd name="T37" fmla="*/ 48 h 432"/>
                <a:gd name="T38" fmla="*/ 793 w 1327"/>
                <a:gd name="T39" fmla="*/ 73 h 432"/>
                <a:gd name="T40" fmla="*/ 860 w 1327"/>
                <a:gd name="T41" fmla="*/ 100 h 432"/>
                <a:gd name="T42" fmla="*/ 923 w 1327"/>
                <a:gd name="T43" fmla="*/ 129 h 432"/>
                <a:gd name="T44" fmla="*/ 982 w 1327"/>
                <a:gd name="T45" fmla="*/ 162 h 432"/>
                <a:gd name="T46" fmla="*/ 1037 w 1327"/>
                <a:gd name="T47" fmla="*/ 196 h 432"/>
                <a:gd name="T48" fmla="*/ 1092 w 1327"/>
                <a:gd name="T49" fmla="*/ 232 h 432"/>
                <a:gd name="T50" fmla="*/ 1146 w 1327"/>
                <a:gd name="T51" fmla="*/ 271 h 432"/>
                <a:gd name="T52" fmla="*/ 1199 w 1327"/>
                <a:gd name="T53" fmla="*/ 312 h 432"/>
                <a:gd name="T54" fmla="*/ 1253 w 1327"/>
                <a:gd name="T55" fmla="*/ 356 h 432"/>
                <a:gd name="T56" fmla="*/ 1263 w 1327"/>
                <a:gd name="T57" fmla="*/ 431 h 432"/>
                <a:gd name="T58" fmla="*/ 1238 w 1327"/>
                <a:gd name="T59" fmla="*/ 410 h 432"/>
                <a:gd name="T60" fmla="*/ 1210 w 1327"/>
                <a:gd name="T61" fmla="*/ 387 h 432"/>
                <a:gd name="T62" fmla="*/ 1179 w 1327"/>
                <a:gd name="T63" fmla="*/ 364 h 432"/>
                <a:gd name="T64" fmla="*/ 1142 w 1327"/>
                <a:gd name="T65" fmla="*/ 337 h 432"/>
                <a:gd name="T66" fmla="*/ 1100 w 1327"/>
                <a:gd name="T67" fmla="*/ 308 h 432"/>
                <a:gd name="T68" fmla="*/ 1056 w 1327"/>
                <a:gd name="T69" fmla="*/ 279 h 432"/>
                <a:gd name="T70" fmla="*/ 1008 w 1327"/>
                <a:gd name="T71" fmla="*/ 250 h 432"/>
                <a:gd name="T72" fmla="*/ 959 w 1327"/>
                <a:gd name="T73" fmla="*/ 225 h 432"/>
                <a:gd name="T74" fmla="*/ 910 w 1327"/>
                <a:gd name="T75" fmla="*/ 202 h 432"/>
                <a:gd name="T76" fmla="*/ 883 w 1327"/>
                <a:gd name="T77" fmla="*/ 190 h 432"/>
                <a:gd name="T78" fmla="*/ 851 w 1327"/>
                <a:gd name="T79" fmla="*/ 175 h 432"/>
                <a:gd name="T80" fmla="*/ 807 w 1327"/>
                <a:gd name="T81" fmla="*/ 157 h 432"/>
                <a:gd name="T82" fmla="*/ 753 w 1327"/>
                <a:gd name="T83" fmla="*/ 139 h 432"/>
                <a:gd name="T84" fmla="*/ 692 w 1327"/>
                <a:gd name="T85" fmla="*/ 123 h 432"/>
                <a:gd name="T86" fmla="*/ 625 w 1327"/>
                <a:gd name="T87" fmla="*/ 109 h 432"/>
                <a:gd name="T88" fmla="*/ 556 w 1327"/>
                <a:gd name="T89" fmla="*/ 102 h 432"/>
                <a:gd name="T90" fmla="*/ 486 w 1327"/>
                <a:gd name="T91" fmla="*/ 102 h 432"/>
                <a:gd name="T92" fmla="*/ 417 w 1327"/>
                <a:gd name="T93" fmla="*/ 113 h 432"/>
                <a:gd name="T94" fmla="*/ 353 w 1327"/>
                <a:gd name="T95" fmla="*/ 138 h 432"/>
                <a:gd name="T96" fmla="*/ 322 w 1327"/>
                <a:gd name="T97" fmla="*/ 157 h 432"/>
                <a:gd name="T98" fmla="*/ 293 w 1327"/>
                <a:gd name="T99" fmla="*/ 181 h 432"/>
                <a:gd name="T100" fmla="*/ 256 w 1327"/>
                <a:gd name="T101" fmla="*/ 213 h 432"/>
                <a:gd name="T102" fmla="*/ 219 w 1327"/>
                <a:gd name="T103" fmla="*/ 254 h 432"/>
                <a:gd name="T104" fmla="*/ 194 w 1327"/>
                <a:gd name="T105" fmla="*/ 288 h 432"/>
                <a:gd name="T106" fmla="*/ 162 w 1327"/>
                <a:gd name="T107" fmla="*/ 328 h 432"/>
                <a:gd name="T108" fmla="*/ 122 w 1327"/>
                <a:gd name="T109" fmla="*/ 366 h 432"/>
                <a:gd name="T110" fmla="*/ 81 w 1327"/>
                <a:gd name="T111" fmla="*/ 396 h 432"/>
                <a:gd name="T112" fmla="*/ 45 w 1327"/>
                <a:gd name="T113" fmla="*/ 417 h 432"/>
                <a:gd name="T114" fmla="*/ 24 w 1327"/>
                <a:gd name="T115" fmla="*/ 430 h 43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27"/>
                <a:gd name="T175" fmla="*/ 0 h 432"/>
                <a:gd name="T176" fmla="*/ 1327 w 1327"/>
                <a:gd name="T177" fmla="*/ 432 h 43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27" h="432">
                  <a:moveTo>
                    <a:pt x="0" y="411"/>
                  </a:moveTo>
                  <a:lnTo>
                    <a:pt x="1" y="410"/>
                  </a:lnTo>
                  <a:lnTo>
                    <a:pt x="5" y="407"/>
                  </a:lnTo>
                  <a:lnTo>
                    <a:pt x="8" y="405"/>
                  </a:lnTo>
                  <a:lnTo>
                    <a:pt x="12" y="402"/>
                  </a:lnTo>
                  <a:lnTo>
                    <a:pt x="17" y="398"/>
                  </a:lnTo>
                  <a:lnTo>
                    <a:pt x="22" y="396"/>
                  </a:lnTo>
                  <a:lnTo>
                    <a:pt x="25" y="391"/>
                  </a:lnTo>
                  <a:lnTo>
                    <a:pt x="32" y="387"/>
                  </a:lnTo>
                  <a:lnTo>
                    <a:pt x="37" y="382"/>
                  </a:lnTo>
                  <a:lnTo>
                    <a:pt x="43" y="377"/>
                  </a:lnTo>
                  <a:lnTo>
                    <a:pt x="49" y="372"/>
                  </a:lnTo>
                  <a:lnTo>
                    <a:pt x="55" y="366"/>
                  </a:lnTo>
                  <a:lnTo>
                    <a:pt x="63" y="359"/>
                  </a:lnTo>
                  <a:lnTo>
                    <a:pt x="70" y="354"/>
                  </a:lnTo>
                  <a:lnTo>
                    <a:pt x="77" y="347"/>
                  </a:lnTo>
                  <a:lnTo>
                    <a:pt x="84" y="339"/>
                  </a:lnTo>
                  <a:lnTo>
                    <a:pt x="91" y="332"/>
                  </a:lnTo>
                  <a:lnTo>
                    <a:pt x="99" y="324"/>
                  </a:lnTo>
                  <a:lnTo>
                    <a:pt x="102" y="320"/>
                  </a:lnTo>
                  <a:lnTo>
                    <a:pt x="106" y="317"/>
                  </a:lnTo>
                  <a:lnTo>
                    <a:pt x="109" y="313"/>
                  </a:lnTo>
                  <a:lnTo>
                    <a:pt x="113" y="309"/>
                  </a:lnTo>
                  <a:lnTo>
                    <a:pt x="116" y="305"/>
                  </a:lnTo>
                  <a:lnTo>
                    <a:pt x="121" y="300"/>
                  </a:lnTo>
                  <a:lnTo>
                    <a:pt x="123" y="296"/>
                  </a:lnTo>
                  <a:lnTo>
                    <a:pt x="127" y="293"/>
                  </a:lnTo>
                  <a:lnTo>
                    <a:pt x="129" y="288"/>
                  </a:lnTo>
                  <a:lnTo>
                    <a:pt x="133" y="284"/>
                  </a:lnTo>
                  <a:lnTo>
                    <a:pt x="137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6" y="266"/>
                  </a:lnTo>
                  <a:lnTo>
                    <a:pt x="150" y="261"/>
                  </a:lnTo>
                  <a:lnTo>
                    <a:pt x="152" y="257"/>
                  </a:lnTo>
                  <a:lnTo>
                    <a:pt x="155" y="252"/>
                  </a:lnTo>
                  <a:lnTo>
                    <a:pt x="157" y="249"/>
                  </a:lnTo>
                  <a:lnTo>
                    <a:pt x="161" y="244"/>
                  </a:lnTo>
                  <a:lnTo>
                    <a:pt x="163" y="239"/>
                  </a:lnTo>
                  <a:lnTo>
                    <a:pt x="166" y="234"/>
                  </a:lnTo>
                  <a:lnTo>
                    <a:pt x="167" y="230"/>
                  </a:lnTo>
                  <a:lnTo>
                    <a:pt x="170" y="225"/>
                  </a:lnTo>
                  <a:lnTo>
                    <a:pt x="172" y="221"/>
                  </a:lnTo>
                  <a:lnTo>
                    <a:pt x="173" y="215"/>
                  </a:lnTo>
                  <a:lnTo>
                    <a:pt x="176" y="210"/>
                  </a:lnTo>
                  <a:lnTo>
                    <a:pt x="178" y="205"/>
                  </a:lnTo>
                  <a:lnTo>
                    <a:pt x="181" y="200"/>
                  </a:lnTo>
                  <a:lnTo>
                    <a:pt x="183" y="195"/>
                  </a:lnTo>
                  <a:lnTo>
                    <a:pt x="186" y="190"/>
                  </a:lnTo>
                  <a:lnTo>
                    <a:pt x="188" y="183"/>
                  </a:lnTo>
                  <a:lnTo>
                    <a:pt x="192" y="178"/>
                  </a:lnTo>
                  <a:lnTo>
                    <a:pt x="195" y="173"/>
                  </a:lnTo>
                  <a:lnTo>
                    <a:pt x="199" y="167"/>
                  </a:lnTo>
                  <a:lnTo>
                    <a:pt x="201" y="162"/>
                  </a:lnTo>
                  <a:lnTo>
                    <a:pt x="205" y="157"/>
                  </a:lnTo>
                  <a:lnTo>
                    <a:pt x="209" y="151"/>
                  </a:lnTo>
                  <a:lnTo>
                    <a:pt x="212" y="146"/>
                  </a:lnTo>
                  <a:lnTo>
                    <a:pt x="217" y="139"/>
                  </a:lnTo>
                  <a:lnTo>
                    <a:pt x="221" y="134"/>
                  </a:lnTo>
                  <a:lnTo>
                    <a:pt x="226" y="128"/>
                  </a:lnTo>
                  <a:lnTo>
                    <a:pt x="230" y="123"/>
                  </a:lnTo>
                  <a:lnTo>
                    <a:pt x="234" y="117"/>
                  </a:lnTo>
                  <a:lnTo>
                    <a:pt x="239" y="112"/>
                  </a:lnTo>
                  <a:lnTo>
                    <a:pt x="244" y="107"/>
                  </a:lnTo>
                  <a:lnTo>
                    <a:pt x="249" y="102"/>
                  </a:lnTo>
                  <a:lnTo>
                    <a:pt x="254" y="95"/>
                  </a:lnTo>
                  <a:lnTo>
                    <a:pt x="260" y="90"/>
                  </a:lnTo>
                  <a:lnTo>
                    <a:pt x="265" y="85"/>
                  </a:lnTo>
                  <a:lnTo>
                    <a:pt x="271" y="80"/>
                  </a:lnTo>
                  <a:lnTo>
                    <a:pt x="276" y="74"/>
                  </a:lnTo>
                  <a:lnTo>
                    <a:pt x="283" y="70"/>
                  </a:lnTo>
                  <a:lnTo>
                    <a:pt x="289" y="64"/>
                  </a:lnTo>
                  <a:lnTo>
                    <a:pt x="295" y="60"/>
                  </a:lnTo>
                  <a:lnTo>
                    <a:pt x="303" y="56"/>
                  </a:lnTo>
                  <a:lnTo>
                    <a:pt x="310" y="51"/>
                  </a:lnTo>
                  <a:lnTo>
                    <a:pt x="317" y="46"/>
                  </a:lnTo>
                  <a:lnTo>
                    <a:pt x="323" y="43"/>
                  </a:lnTo>
                  <a:lnTo>
                    <a:pt x="330" y="39"/>
                  </a:lnTo>
                  <a:lnTo>
                    <a:pt x="338" y="35"/>
                  </a:lnTo>
                  <a:lnTo>
                    <a:pt x="345" y="30"/>
                  </a:lnTo>
                  <a:lnTo>
                    <a:pt x="354" y="27"/>
                  </a:lnTo>
                  <a:lnTo>
                    <a:pt x="362" y="24"/>
                  </a:lnTo>
                  <a:lnTo>
                    <a:pt x="370" y="20"/>
                  </a:lnTo>
                  <a:lnTo>
                    <a:pt x="379" y="17"/>
                  </a:lnTo>
                  <a:lnTo>
                    <a:pt x="388" y="14"/>
                  </a:lnTo>
                  <a:lnTo>
                    <a:pt x="396" y="11"/>
                  </a:lnTo>
                  <a:lnTo>
                    <a:pt x="406" y="10"/>
                  </a:lnTo>
                  <a:lnTo>
                    <a:pt x="414" y="7"/>
                  </a:lnTo>
                  <a:lnTo>
                    <a:pt x="424" y="5"/>
                  </a:lnTo>
                  <a:lnTo>
                    <a:pt x="433" y="4"/>
                  </a:lnTo>
                  <a:lnTo>
                    <a:pt x="445" y="2"/>
                  </a:lnTo>
                  <a:lnTo>
                    <a:pt x="453" y="1"/>
                  </a:lnTo>
                  <a:lnTo>
                    <a:pt x="463" y="0"/>
                  </a:lnTo>
                  <a:lnTo>
                    <a:pt x="475" y="0"/>
                  </a:lnTo>
                  <a:lnTo>
                    <a:pt x="486" y="0"/>
                  </a:lnTo>
                  <a:lnTo>
                    <a:pt x="496" y="0"/>
                  </a:lnTo>
                  <a:lnTo>
                    <a:pt x="507" y="0"/>
                  </a:lnTo>
                  <a:lnTo>
                    <a:pt x="519" y="0"/>
                  </a:lnTo>
                  <a:lnTo>
                    <a:pt x="531" y="1"/>
                  </a:lnTo>
                  <a:lnTo>
                    <a:pt x="542" y="1"/>
                  </a:lnTo>
                  <a:lnTo>
                    <a:pt x="554" y="2"/>
                  </a:lnTo>
                  <a:lnTo>
                    <a:pt x="568" y="5"/>
                  </a:lnTo>
                  <a:lnTo>
                    <a:pt x="580" y="7"/>
                  </a:lnTo>
                  <a:lnTo>
                    <a:pt x="593" y="10"/>
                  </a:lnTo>
                  <a:lnTo>
                    <a:pt x="605" y="12"/>
                  </a:lnTo>
                  <a:lnTo>
                    <a:pt x="619" y="16"/>
                  </a:lnTo>
                  <a:lnTo>
                    <a:pt x="633" y="20"/>
                  </a:lnTo>
                  <a:lnTo>
                    <a:pt x="645" y="24"/>
                  </a:lnTo>
                  <a:lnTo>
                    <a:pt x="659" y="27"/>
                  </a:lnTo>
                  <a:lnTo>
                    <a:pt x="672" y="31"/>
                  </a:lnTo>
                  <a:lnTo>
                    <a:pt x="686" y="35"/>
                  </a:lnTo>
                  <a:lnTo>
                    <a:pt x="697" y="39"/>
                  </a:lnTo>
                  <a:lnTo>
                    <a:pt x="709" y="44"/>
                  </a:lnTo>
                  <a:lnTo>
                    <a:pt x="723" y="48"/>
                  </a:lnTo>
                  <a:lnTo>
                    <a:pt x="736" y="51"/>
                  </a:lnTo>
                  <a:lnTo>
                    <a:pt x="747" y="56"/>
                  </a:lnTo>
                  <a:lnTo>
                    <a:pt x="758" y="60"/>
                  </a:lnTo>
                  <a:lnTo>
                    <a:pt x="771" y="64"/>
                  </a:lnTo>
                  <a:lnTo>
                    <a:pt x="782" y="69"/>
                  </a:lnTo>
                  <a:lnTo>
                    <a:pt x="793" y="73"/>
                  </a:lnTo>
                  <a:lnTo>
                    <a:pt x="805" y="78"/>
                  </a:lnTo>
                  <a:lnTo>
                    <a:pt x="816" y="83"/>
                  </a:lnTo>
                  <a:lnTo>
                    <a:pt x="829" y="88"/>
                  </a:lnTo>
                  <a:lnTo>
                    <a:pt x="839" y="92"/>
                  </a:lnTo>
                  <a:lnTo>
                    <a:pt x="849" y="95"/>
                  </a:lnTo>
                  <a:lnTo>
                    <a:pt x="860" y="100"/>
                  </a:lnTo>
                  <a:lnTo>
                    <a:pt x="871" y="105"/>
                  </a:lnTo>
                  <a:lnTo>
                    <a:pt x="881" y="110"/>
                  </a:lnTo>
                  <a:lnTo>
                    <a:pt x="891" y="115"/>
                  </a:lnTo>
                  <a:lnTo>
                    <a:pt x="903" y="119"/>
                  </a:lnTo>
                  <a:lnTo>
                    <a:pt x="913" y="126"/>
                  </a:lnTo>
                  <a:lnTo>
                    <a:pt x="923" y="129"/>
                  </a:lnTo>
                  <a:lnTo>
                    <a:pt x="933" y="136"/>
                  </a:lnTo>
                  <a:lnTo>
                    <a:pt x="943" y="141"/>
                  </a:lnTo>
                  <a:lnTo>
                    <a:pt x="953" y="146"/>
                  </a:lnTo>
                  <a:lnTo>
                    <a:pt x="962" y="151"/>
                  </a:lnTo>
                  <a:lnTo>
                    <a:pt x="972" y="157"/>
                  </a:lnTo>
                  <a:lnTo>
                    <a:pt x="982" y="162"/>
                  </a:lnTo>
                  <a:lnTo>
                    <a:pt x="992" y="168"/>
                  </a:lnTo>
                  <a:lnTo>
                    <a:pt x="1001" y="173"/>
                  </a:lnTo>
                  <a:lnTo>
                    <a:pt x="1011" y="178"/>
                  </a:lnTo>
                  <a:lnTo>
                    <a:pt x="1019" y="183"/>
                  </a:lnTo>
                  <a:lnTo>
                    <a:pt x="1028" y="190"/>
                  </a:lnTo>
                  <a:lnTo>
                    <a:pt x="1037" y="196"/>
                  </a:lnTo>
                  <a:lnTo>
                    <a:pt x="1047" y="201"/>
                  </a:lnTo>
                  <a:lnTo>
                    <a:pt x="1056" y="207"/>
                  </a:lnTo>
                  <a:lnTo>
                    <a:pt x="1066" y="213"/>
                  </a:lnTo>
                  <a:lnTo>
                    <a:pt x="1073" y="219"/>
                  </a:lnTo>
                  <a:lnTo>
                    <a:pt x="1083" y="226"/>
                  </a:lnTo>
                  <a:lnTo>
                    <a:pt x="1092" y="232"/>
                  </a:lnTo>
                  <a:lnTo>
                    <a:pt x="1102" y="239"/>
                  </a:lnTo>
                  <a:lnTo>
                    <a:pt x="1110" y="245"/>
                  </a:lnTo>
                  <a:lnTo>
                    <a:pt x="1120" y="251"/>
                  </a:lnTo>
                  <a:lnTo>
                    <a:pt x="1129" y="257"/>
                  </a:lnTo>
                  <a:lnTo>
                    <a:pt x="1137" y="265"/>
                  </a:lnTo>
                  <a:lnTo>
                    <a:pt x="1146" y="271"/>
                  </a:lnTo>
                  <a:lnTo>
                    <a:pt x="1155" y="278"/>
                  </a:lnTo>
                  <a:lnTo>
                    <a:pt x="1164" y="284"/>
                  </a:lnTo>
                  <a:lnTo>
                    <a:pt x="1173" y="291"/>
                  </a:lnTo>
                  <a:lnTo>
                    <a:pt x="1181" y="298"/>
                  </a:lnTo>
                  <a:lnTo>
                    <a:pt x="1190" y="305"/>
                  </a:lnTo>
                  <a:lnTo>
                    <a:pt x="1199" y="312"/>
                  </a:lnTo>
                  <a:lnTo>
                    <a:pt x="1209" y="320"/>
                  </a:lnTo>
                  <a:lnTo>
                    <a:pt x="1216" y="327"/>
                  </a:lnTo>
                  <a:lnTo>
                    <a:pt x="1226" y="334"/>
                  </a:lnTo>
                  <a:lnTo>
                    <a:pt x="1235" y="340"/>
                  </a:lnTo>
                  <a:lnTo>
                    <a:pt x="1244" y="349"/>
                  </a:lnTo>
                  <a:lnTo>
                    <a:pt x="1253" y="356"/>
                  </a:lnTo>
                  <a:lnTo>
                    <a:pt x="1262" y="364"/>
                  </a:lnTo>
                  <a:lnTo>
                    <a:pt x="1272" y="372"/>
                  </a:lnTo>
                  <a:lnTo>
                    <a:pt x="1282" y="379"/>
                  </a:lnTo>
                  <a:lnTo>
                    <a:pt x="1327" y="423"/>
                  </a:lnTo>
                  <a:lnTo>
                    <a:pt x="1264" y="432"/>
                  </a:lnTo>
                  <a:lnTo>
                    <a:pt x="1263" y="431"/>
                  </a:lnTo>
                  <a:lnTo>
                    <a:pt x="1262" y="430"/>
                  </a:lnTo>
                  <a:lnTo>
                    <a:pt x="1259" y="427"/>
                  </a:lnTo>
                  <a:lnTo>
                    <a:pt x="1255" y="423"/>
                  </a:lnTo>
                  <a:lnTo>
                    <a:pt x="1250" y="420"/>
                  </a:lnTo>
                  <a:lnTo>
                    <a:pt x="1245" y="416"/>
                  </a:lnTo>
                  <a:lnTo>
                    <a:pt x="1238" y="410"/>
                  </a:lnTo>
                  <a:lnTo>
                    <a:pt x="1232" y="405"/>
                  </a:lnTo>
                  <a:lnTo>
                    <a:pt x="1228" y="401"/>
                  </a:lnTo>
                  <a:lnTo>
                    <a:pt x="1223" y="398"/>
                  </a:lnTo>
                  <a:lnTo>
                    <a:pt x="1219" y="394"/>
                  </a:lnTo>
                  <a:lnTo>
                    <a:pt x="1215" y="391"/>
                  </a:lnTo>
                  <a:lnTo>
                    <a:pt x="1210" y="387"/>
                  </a:lnTo>
                  <a:lnTo>
                    <a:pt x="1205" y="383"/>
                  </a:lnTo>
                  <a:lnTo>
                    <a:pt x="1200" y="379"/>
                  </a:lnTo>
                  <a:lnTo>
                    <a:pt x="1195" y="377"/>
                  </a:lnTo>
                  <a:lnTo>
                    <a:pt x="1190" y="372"/>
                  </a:lnTo>
                  <a:lnTo>
                    <a:pt x="1184" y="368"/>
                  </a:lnTo>
                  <a:lnTo>
                    <a:pt x="1179" y="364"/>
                  </a:lnTo>
                  <a:lnTo>
                    <a:pt x="1173" y="359"/>
                  </a:lnTo>
                  <a:lnTo>
                    <a:pt x="1166" y="354"/>
                  </a:lnTo>
                  <a:lnTo>
                    <a:pt x="1161" y="351"/>
                  </a:lnTo>
                  <a:lnTo>
                    <a:pt x="1155" y="345"/>
                  </a:lnTo>
                  <a:lnTo>
                    <a:pt x="1149" y="342"/>
                  </a:lnTo>
                  <a:lnTo>
                    <a:pt x="1142" y="337"/>
                  </a:lnTo>
                  <a:lnTo>
                    <a:pt x="1135" y="332"/>
                  </a:lnTo>
                  <a:lnTo>
                    <a:pt x="1127" y="327"/>
                  </a:lnTo>
                  <a:lnTo>
                    <a:pt x="1121" y="323"/>
                  </a:lnTo>
                  <a:lnTo>
                    <a:pt x="1115" y="318"/>
                  </a:lnTo>
                  <a:lnTo>
                    <a:pt x="1107" y="313"/>
                  </a:lnTo>
                  <a:lnTo>
                    <a:pt x="1100" y="308"/>
                  </a:lnTo>
                  <a:lnTo>
                    <a:pt x="1093" y="304"/>
                  </a:lnTo>
                  <a:lnTo>
                    <a:pt x="1086" y="298"/>
                  </a:lnTo>
                  <a:lnTo>
                    <a:pt x="1078" y="293"/>
                  </a:lnTo>
                  <a:lnTo>
                    <a:pt x="1071" y="288"/>
                  </a:lnTo>
                  <a:lnTo>
                    <a:pt x="1063" y="284"/>
                  </a:lnTo>
                  <a:lnTo>
                    <a:pt x="1056" y="279"/>
                  </a:lnTo>
                  <a:lnTo>
                    <a:pt x="1048" y="274"/>
                  </a:lnTo>
                  <a:lnTo>
                    <a:pt x="1039" y="269"/>
                  </a:lnTo>
                  <a:lnTo>
                    <a:pt x="1033" y="265"/>
                  </a:lnTo>
                  <a:lnTo>
                    <a:pt x="1024" y="260"/>
                  </a:lnTo>
                  <a:lnTo>
                    <a:pt x="1017" y="255"/>
                  </a:lnTo>
                  <a:lnTo>
                    <a:pt x="1008" y="250"/>
                  </a:lnTo>
                  <a:lnTo>
                    <a:pt x="1001" y="246"/>
                  </a:lnTo>
                  <a:lnTo>
                    <a:pt x="992" y="242"/>
                  </a:lnTo>
                  <a:lnTo>
                    <a:pt x="984" y="237"/>
                  </a:lnTo>
                  <a:lnTo>
                    <a:pt x="975" y="234"/>
                  </a:lnTo>
                  <a:lnTo>
                    <a:pt x="968" y="229"/>
                  </a:lnTo>
                  <a:lnTo>
                    <a:pt x="959" y="225"/>
                  </a:lnTo>
                  <a:lnTo>
                    <a:pt x="952" y="221"/>
                  </a:lnTo>
                  <a:lnTo>
                    <a:pt x="943" y="216"/>
                  </a:lnTo>
                  <a:lnTo>
                    <a:pt x="935" y="212"/>
                  </a:lnTo>
                  <a:lnTo>
                    <a:pt x="927" y="208"/>
                  </a:lnTo>
                  <a:lnTo>
                    <a:pt x="919" y="206"/>
                  </a:lnTo>
                  <a:lnTo>
                    <a:pt x="910" y="202"/>
                  </a:lnTo>
                  <a:lnTo>
                    <a:pt x="903" y="200"/>
                  </a:lnTo>
                  <a:lnTo>
                    <a:pt x="901" y="198"/>
                  </a:lnTo>
                  <a:lnTo>
                    <a:pt x="899" y="197"/>
                  </a:lnTo>
                  <a:lnTo>
                    <a:pt x="894" y="195"/>
                  </a:lnTo>
                  <a:lnTo>
                    <a:pt x="888" y="191"/>
                  </a:lnTo>
                  <a:lnTo>
                    <a:pt x="883" y="190"/>
                  </a:lnTo>
                  <a:lnTo>
                    <a:pt x="879" y="187"/>
                  </a:lnTo>
                  <a:lnTo>
                    <a:pt x="874" y="185"/>
                  </a:lnTo>
                  <a:lnTo>
                    <a:pt x="869" y="183"/>
                  </a:lnTo>
                  <a:lnTo>
                    <a:pt x="864" y="180"/>
                  </a:lnTo>
                  <a:lnTo>
                    <a:pt x="857" y="178"/>
                  </a:lnTo>
                  <a:lnTo>
                    <a:pt x="851" y="175"/>
                  </a:lnTo>
                  <a:lnTo>
                    <a:pt x="846" y="173"/>
                  </a:lnTo>
                  <a:lnTo>
                    <a:pt x="837" y="169"/>
                  </a:lnTo>
                  <a:lnTo>
                    <a:pt x="831" y="167"/>
                  </a:lnTo>
                  <a:lnTo>
                    <a:pt x="824" y="163"/>
                  </a:lnTo>
                  <a:lnTo>
                    <a:pt x="816" y="161"/>
                  </a:lnTo>
                  <a:lnTo>
                    <a:pt x="807" y="157"/>
                  </a:lnTo>
                  <a:lnTo>
                    <a:pt x="798" y="156"/>
                  </a:lnTo>
                  <a:lnTo>
                    <a:pt x="791" y="152"/>
                  </a:lnTo>
                  <a:lnTo>
                    <a:pt x="782" y="149"/>
                  </a:lnTo>
                  <a:lnTo>
                    <a:pt x="772" y="146"/>
                  </a:lnTo>
                  <a:lnTo>
                    <a:pt x="763" y="143"/>
                  </a:lnTo>
                  <a:lnTo>
                    <a:pt x="753" y="139"/>
                  </a:lnTo>
                  <a:lnTo>
                    <a:pt x="743" y="137"/>
                  </a:lnTo>
                  <a:lnTo>
                    <a:pt x="734" y="134"/>
                  </a:lnTo>
                  <a:lnTo>
                    <a:pt x="724" y="132"/>
                  </a:lnTo>
                  <a:lnTo>
                    <a:pt x="713" y="128"/>
                  </a:lnTo>
                  <a:lnTo>
                    <a:pt x="703" y="127"/>
                  </a:lnTo>
                  <a:lnTo>
                    <a:pt x="692" y="123"/>
                  </a:lnTo>
                  <a:lnTo>
                    <a:pt x="682" y="119"/>
                  </a:lnTo>
                  <a:lnTo>
                    <a:pt x="670" y="118"/>
                  </a:lnTo>
                  <a:lnTo>
                    <a:pt x="659" y="115"/>
                  </a:lnTo>
                  <a:lnTo>
                    <a:pt x="648" y="113"/>
                  </a:lnTo>
                  <a:lnTo>
                    <a:pt x="637" y="110"/>
                  </a:lnTo>
                  <a:lnTo>
                    <a:pt x="625" y="109"/>
                  </a:lnTo>
                  <a:lnTo>
                    <a:pt x="614" y="108"/>
                  </a:lnTo>
                  <a:lnTo>
                    <a:pt x="603" y="105"/>
                  </a:lnTo>
                  <a:lnTo>
                    <a:pt x="591" y="104"/>
                  </a:lnTo>
                  <a:lnTo>
                    <a:pt x="579" y="103"/>
                  </a:lnTo>
                  <a:lnTo>
                    <a:pt x="568" y="102"/>
                  </a:lnTo>
                  <a:lnTo>
                    <a:pt x="556" y="102"/>
                  </a:lnTo>
                  <a:lnTo>
                    <a:pt x="545" y="100"/>
                  </a:lnTo>
                  <a:lnTo>
                    <a:pt x="532" y="100"/>
                  </a:lnTo>
                  <a:lnTo>
                    <a:pt x="521" y="102"/>
                  </a:lnTo>
                  <a:lnTo>
                    <a:pt x="509" y="102"/>
                  </a:lnTo>
                  <a:lnTo>
                    <a:pt x="497" y="102"/>
                  </a:lnTo>
                  <a:lnTo>
                    <a:pt x="486" y="102"/>
                  </a:lnTo>
                  <a:lnTo>
                    <a:pt x="475" y="104"/>
                  </a:lnTo>
                  <a:lnTo>
                    <a:pt x="462" y="105"/>
                  </a:lnTo>
                  <a:lnTo>
                    <a:pt x="451" y="107"/>
                  </a:lnTo>
                  <a:lnTo>
                    <a:pt x="440" y="108"/>
                  </a:lnTo>
                  <a:lnTo>
                    <a:pt x="428" y="112"/>
                  </a:lnTo>
                  <a:lnTo>
                    <a:pt x="417" y="113"/>
                  </a:lnTo>
                  <a:lnTo>
                    <a:pt x="406" y="117"/>
                  </a:lnTo>
                  <a:lnTo>
                    <a:pt x="396" y="120"/>
                  </a:lnTo>
                  <a:lnTo>
                    <a:pt x="384" y="124"/>
                  </a:lnTo>
                  <a:lnTo>
                    <a:pt x="373" y="128"/>
                  </a:lnTo>
                  <a:lnTo>
                    <a:pt x="363" y="133"/>
                  </a:lnTo>
                  <a:lnTo>
                    <a:pt x="353" y="138"/>
                  </a:lnTo>
                  <a:lnTo>
                    <a:pt x="343" y="144"/>
                  </a:lnTo>
                  <a:lnTo>
                    <a:pt x="342" y="144"/>
                  </a:lnTo>
                  <a:lnTo>
                    <a:pt x="338" y="147"/>
                  </a:lnTo>
                  <a:lnTo>
                    <a:pt x="333" y="151"/>
                  </a:lnTo>
                  <a:lnTo>
                    <a:pt x="327" y="156"/>
                  </a:lnTo>
                  <a:lnTo>
                    <a:pt x="322" y="157"/>
                  </a:lnTo>
                  <a:lnTo>
                    <a:pt x="318" y="161"/>
                  </a:lnTo>
                  <a:lnTo>
                    <a:pt x="313" y="163"/>
                  </a:lnTo>
                  <a:lnTo>
                    <a:pt x="308" y="168"/>
                  </a:lnTo>
                  <a:lnTo>
                    <a:pt x="303" y="172"/>
                  </a:lnTo>
                  <a:lnTo>
                    <a:pt x="298" y="177"/>
                  </a:lnTo>
                  <a:lnTo>
                    <a:pt x="293" y="181"/>
                  </a:lnTo>
                  <a:lnTo>
                    <a:pt x="288" y="186"/>
                  </a:lnTo>
                  <a:lnTo>
                    <a:pt x="280" y="191"/>
                  </a:lnTo>
                  <a:lnTo>
                    <a:pt x="274" y="196"/>
                  </a:lnTo>
                  <a:lnTo>
                    <a:pt x="268" y="201"/>
                  </a:lnTo>
                  <a:lnTo>
                    <a:pt x="263" y="207"/>
                  </a:lnTo>
                  <a:lnTo>
                    <a:pt x="256" y="213"/>
                  </a:lnTo>
                  <a:lnTo>
                    <a:pt x="250" y="220"/>
                  </a:lnTo>
                  <a:lnTo>
                    <a:pt x="244" y="226"/>
                  </a:lnTo>
                  <a:lnTo>
                    <a:pt x="237" y="234"/>
                  </a:lnTo>
                  <a:lnTo>
                    <a:pt x="231" y="240"/>
                  </a:lnTo>
                  <a:lnTo>
                    <a:pt x="224" y="246"/>
                  </a:lnTo>
                  <a:lnTo>
                    <a:pt x="219" y="254"/>
                  </a:lnTo>
                  <a:lnTo>
                    <a:pt x="212" y="261"/>
                  </a:lnTo>
                  <a:lnTo>
                    <a:pt x="206" y="268"/>
                  </a:lnTo>
                  <a:lnTo>
                    <a:pt x="201" y="276"/>
                  </a:lnTo>
                  <a:lnTo>
                    <a:pt x="199" y="279"/>
                  </a:lnTo>
                  <a:lnTo>
                    <a:pt x="196" y="284"/>
                  </a:lnTo>
                  <a:lnTo>
                    <a:pt x="194" y="288"/>
                  </a:lnTo>
                  <a:lnTo>
                    <a:pt x="191" y="291"/>
                  </a:lnTo>
                  <a:lnTo>
                    <a:pt x="186" y="299"/>
                  </a:lnTo>
                  <a:lnTo>
                    <a:pt x="180" y="307"/>
                  </a:lnTo>
                  <a:lnTo>
                    <a:pt x="175" y="313"/>
                  </a:lnTo>
                  <a:lnTo>
                    <a:pt x="168" y="322"/>
                  </a:lnTo>
                  <a:lnTo>
                    <a:pt x="162" y="328"/>
                  </a:lnTo>
                  <a:lnTo>
                    <a:pt x="156" y="334"/>
                  </a:lnTo>
                  <a:lnTo>
                    <a:pt x="150" y="340"/>
                  </a:lnTo>
                  <a:lnTo>
                    <a:pt x="143" y="348"/>
                  </a:lnTo>
                  <a:lnTo>
                    <a:pt x="136" y="354"/>
                  </a:lnTo>
                  <a:lnTo>
                    <a:pt x="128" y="361"/>
                  </a:lnTo>
                  <a:lnTo>
                    <a:pt x="122" y="366"/>
                  </a:lnTo>
                  <a:lnTo>
                    <a:pt x="116" y="372"/>
                  </a:lnTo>
                  <a:lnTo>
                    <a:pt x="107" y="377"/>
                  </a:lnTo>
                  <a:lnTo>
                    <a:pt x="101" y="382"/>
                  </a:lnTo>
                  <a:lnTo>
                    <a:pt x="94" y="387"/>
                  </a:lnTo>
                  <a:lnTo>
                    <a:pt x="88" y="393"/>
                  </a:lnTo>
                  <a:lnTo>
                    <a:pt x="81" y="396"/>
                  </a:lnTo>
                  <a:lnTo>
                    <a:pt x="74" y="401"/>
                  </a:lnTo>
                  <a:lnTo>
                    <a:pt x="68" y="405"/>
                  </a:lnTo>
                  <a:lnTo>
                    <a:pt x="62" y="410"/>
                  </a:lnTo>
                  <a:lnTo>
                    <a:pt x="55" y="412"/>
                  </a:lnTo>
                  <a:lnTo>
                    <a:pt x="50" y="415"/>
                  </a:lnTo>
                  <a:lnTo>
                    <a:pt x="45" y="417"/>
                  </a:lnTo>
                  <a:lnTo>
                    <a:pt x="42" y="421"/>
                  </a:lnTo>
                  <a:lnTo>
                    <a:pt x="38" y="423"/>
                  </a:lnTo>
                  <a:lnTo>
                    <a:pt x="34" y="426"/>
                  </a:lnTo>
                  <a:lnTo>
                    <a:pt x="30" y="427"/>
                  </a:lnTo>
                  <a:lnTo>
                    <a:pt x="28" y="428"/>
                  </a:lnTo>
                  <a:lnTo>
                    <a:pt x="24" y="430"/>
                  </a:lnTo>
                  <a:lnTo>
                    <a:pt x="23" y="432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63" name="Freeform 85"/>
            <p:cNvSpPr>
              <a:spLocks/>
            </p:cNvSpPr>
            <p:nvPr/>
          </p:nvSpPr>
          <p:spPr bwMode="auto">
            <a:xfrm>
              <a:off x="3032" y="3017"/>
              <a:ext cx="80" cy="30"/>
            </a:xfrm>
            <a:custGeom>
              <a:avLst/>
              <a:gdLst>
                <a:gd name="T0" fmla="*/ 1 w 241"/>
                <a:gd name="T1" fmla="*/ 40 h 89"/>
                <a:gd name="T2" fmla="*/ 10 w 241"/>
                <a:gd name="T3" fmla="*/ 39 h 89"/>
                <a:gd name="T4" fmla="*/ 19 w 241"/>
                <a:gd name="T5" fmla="*/ 37 h 89"/>
                <a:gd name="T6" fmla="*/ 32 w 241"/>
                <a:gd name="T7" fmla="*/ 35 h 89"/>
                <a:gd name="T8" fmla="*/ 42 w 241"/>
                <a:gd name="T9" fmla="*/ 34 h 89"/>
                <a:gd name="T10" fmla="*/ 49 w 241"/>
                <a:gd name="T11" fmla="*/ 34 h 89"/>
                <a:gd name="T12" fmla="*/ 57 w 241"/>
                <a:gd name="T13" fmla="*/ 32 h 89"/>
                <a:gd name="T14" fmla="*/ 64 w 241"/>
                <a:gd name="T15" fmla="*/ 31 h 89"/>
                <a:gd name="T16" fmla="*/ 73 w 241"/>
                <a:gd name="T17" fmla="*/ 31 h 89"/>
                <a:gd name="T18" fmla="*/ 82 w 241"/>
                <a:gd name="T19" fmla="*/ 29 h 89"/>
                <a:gd name="T20" fmla="*/ 91 w 241"/>
                <a:gd name="T21" fmla="*/ 27 h 89"/>
                <a:gd name="T22" fmla="*/ 99 w 241"/>
                <a:gd name="T23" fmla="*/ 26 h 89"/>
                <a:gd name="T24" fmla="*/ 108 w 241"/>
                <a:gd name="T25" fmla="*/ 24 h 89"/>
                <a:gd name="T26" fmla="*/ 117 w 241"/>
                <a:gd name="T27" fmla="*/ 22 h 89"/>
                <a:gd name="T28" fmla="*/ 126 w 241"/>
                <a:gd name="T29" fmla="*/ 21 h 89"/>
                <a:gd name="T30" fmla="*/ 134 w 241"/>
                <a:gd name="T31" fmla="*/ 20 h 89"/>
                <a:gd name="T32" fmla="*/ 142 w 241"/>
                <a:gd name="T33" fmla="*/ 17 h 89"/>
                <a:gd name="T34" fmla="*/ 151 w 241"/>
                <a:gd name="T35" fmla="*/ 16 h 89"/>
                <a:gd name="T36" fmla="*/ 163 w 241"/>
                <a:gd name="T37" fmla="*/ 15 h 89"/>
                <a:gd name="T38" fmla="*/ 178 w 241"/>
                <a:gd name="T39" fmla="*/ 10 h 89"/>
                <a:gd name="T40" fmla="*/ 191 w 241"/>
                <a:gd name="T41" fmla="*/ 6 h 89"/>
                <a:gd name="T42" fmla="*/ 202 w 241"/>
                <a:gd name="T43" fmla="*/ 1 h 89"/>
                <a:gd name="T44" fmla="*/ 241 w 241"/>
                <a:gd name="T45" fmla="*/ 6 h 89"/>
                <a:gd name="T46" fmla="*/ 237 w 241"/>
                <a:gd name="T47" fmla="*/ 10 h 89"/>
                <a:gd name="T48" fmla="*/ 225 w 241"/>
                <a:gd name="T49" fmla="*/ 20 h 89"/>
                <a:gd name="T50" fmla="*/ 216 w 241"/>
                <a:gd name="T51" fmla="*/ 26 h 89"/>
                <a:gd name="T52" fmla="*/ 206 w 241"/>
                <a:gd name="T53" fmla="*/ 34 h 89"/>
                <a:gd name="T54" fmla="*/ 193 w 241"/>
                <a:gd name="T55" fmla="*/ 42 h 89"/>
                <a:gd name="T56" fmla="*/ 181 w 241"/>
                <a:gd name="T57" fmla="*/ 51 h 89"/>
                <a:gd name="T58" fmla="*/ 166 w 241"/>
                <a:gd name="T59" fmla="*/ 59 h 89"/>
                <a:gd name="T60" fmla="*/ 158 w 241"/>
                <a:gd name="T61" fmla="*/ 62 h 89"/>
                <a:gd name="T62" fmla="*/ 150 w 241"/>
                <a:gd name="T63" fmla="*/ 66 h 89"/>
                <a:gd name="T64" fmla="*/ 142 w 241"/>
                <a:gd name="T65" fmla="*/ 70 h 89"/>
                <a:gd name="T66" fmla="*/ 133 w 241"/>
                <a:gd name="T67" fmla="*/ 73 h 89"/>
                <a:gd name="T68" fmla="*/ 124 w 241"/>
                <a:gd name="T69" fmla="*/ 76 h 89"/>
                <a:gd name="T70" fmla="*/ 116 w 241"/>
                <a:gd name="T71" fmla="*/ 80 h 89"/>
                <a:gd name="T72" fmla="*/ 106 w 241"/>
                <a:gd name="T73" fmla="*/ 83 h 89"/>
                <a:gd name="T74" fmla="*/ 96 w 241"/>
                <a:gd name="T75" fmla="*/ 84 h 89"/>
                <a:gd name="T76" fmla="*/ 86 w 241"/>
                <a:gd name="T77" fmla="*/ 85 h 89"/>
                <a:gd name="T78" fmla="*/ 77 w 241"/>
                <a:gd name="T79" fmla="*/ 88 h 89"/>
                <a:gd name="T80" fmla="*/ 67 w 241"/>
                <a:gd name="T81" fmla="*/ 89 h 89"/>
                <a:gd name="T82" fmla="*/ 55 w 241"/>
                <a:gd name="T83" fmla="*/ 89 h 89"/>
                <a:gd name="T84" fmla="*/ 45 w 241"/>
                <a:gd name="T85" fmla="*/ 89 h 89"/>
                <a:gd name="T86" fmla="*/ 35 w 241"/>
                <a:gd name="T87" fmla="*/ 89 h 89"/>
                <a:gd name="T88" fmla="*/ 0 w 241"/>
                <a:gd name="T89" fmla="*/ 40 h 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41"/>
                <a:gd name="T136" fmla="*/ 0 h 89"/>
                <a:gd name="T137" fmla="*/ 241 w 241"/>
                <a:gd name="T138" fmla="*/ 89 h 8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41" h="89">
                  <a:moveTo>
                    <a:pt x="0" y="40"/>
                  </a:moveTo>
                  <a:lnTo>
                    <a:pt x="1" y="40"/>
                  </a:lnTo>
                  <a:lnTo>
                    <a:pt x="6" y="39"/>
                  </a:lnTo>
                  <a:lnTo>
                    <a:pt x="10" y="39"/>
                  </a:lnTo>
                  <a:lnTo>
                    <a:pt x="15" y="37"/>
                  </a:lnTo>
                  <a:lnTo>
                    <a:pt x="19" y="37"/>
                  </a:lnTo>
                  <a:lnTo>
                    <a:pt x="25" y="37"/>
                  </a:lnTo>
                  <a:lnTo>
                    <a:pt x="32" y="35"/>
                  </a:lnTo>
                  <a:lnTo>
                    <a:pt x="39" y="35"/>
                  </a:lnTo>
                  <a:lnTo>
                    <a:pt x="42" y="34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3" y="34"/>
                  </a:lnTo>
                  <a:lnTo>
                    <a:pt x="57" y="32"/>
                  </a:lnTo>
                  <a:lnTo>
                    <a:pt x="60" y="32"/>
                  </a:lnTo>
                  <a:lnTo>
                    <a:pt x="64" y="31"/>
                  </a:lnTo>
                  <a:lnTo>
                    <a:pt x="69" y="31"/>
                  </a:lnTo>
                  <a:lnTo>
                    <a:pt x="73" y="31"/>
                  </a:lnTo>
                  <a:lnTo>
                    <a:pt x="77" y="30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91" y="27"/>
                  </a:lnTo>
                  <a:lnTo>
                    <a:pt x="96" y="27"/>
                  </a:lnTo>
                  <a:lnTo>
                    <a:pt x="99" y="26"/>
                  </a:lnTo>
                  <a:lnTo>
                    <a:pt x="103" y="26"/>
                  </a:lnTo>
                  <a:lnTo>
                    <a:pt x="108" y="24"/>
                  </a:lnTo>
                  <a:lnTo>
                    <a:pt x="112" y="24"/>
                  </a:lnTo>
                  <a:lnTo>
                    <a:pt x="117" y="22"/>
                  </a:lnTo>
                  <a:lnTo>
                    <a:pt x="121" y="22"/>
                  </a:lnTo>
                  <a:lnTo>
                    <a:pt x="126" y="21"/>
                  </a:lnTo>
                  <a:lnTo>
                    <a:pt x="129" y="21"/>
                  </a:lnTo>
                  <a:lnTo>
                    <a:pt x="134" y="20"/>
                  </a:lnTo>
                  <a:lnTo>
                    <a:pt x="138" y="18"/>
                  </a:lnTo>
                  <a:lnTo>
                    <a:pt x="142" y="17"/>
                  </a:lnTo>
                  <a:lnTo>
                    <a:pt x="147" y="17"/>
                  </a:lnTo>
                  <a:lnTo>
                    <a:pt x="151" y="16"/>
                  </a:lnTo>
                  <a:lnTo>
                    <a:pt x="156" y="16"/>
                  </a:lnTo>
                  <a:lnTo>
                    <a:pt x="163" y="15"/>
                  </a:lnTo>
                  <a:lnTo>
                    <a:pt x="171" y="12"/>
                  </a:lnTo>
                  <a:lnTo>
                    <a:pt x="178" y="10"/>
                  </a:lnTo>
                  <a:lnTo>
                    <a:pt x="185" y="7"/>
                  </a:lnTo>
                  <a:lnTo>
                    <a:pt x="191" y="6"/>
                  </a:lnTo>
                  <a:lnTo>
                    <a:pt x="197" y="3"/>
                  </a:lnTo>
                  <a:lnTo>
                    <a:pt x="202" y="1"/>
                  </a:lnTo>
                  <a:lnTo>
                    <a:pt x="209" y="0"/>
                  </a:lnTo>
                  <a:lnTo>
                    <a:pt x="241" y="6"/>
                  </a:lnTo>
                  <a:lnTo>
                    <a:pt x="240" y="7"/>
                  </a:lnTo>
                  <a:lnTo>
                    <a:pt x="237" y="10"/>
                  </a:lnTo>
                  <a:lnTo>
                    <a:pt x="231" y="13"/>
                  </a:lnTo>
                  <a:lnTo>
                    <a:pt x="225" y="20"/>
                  </a:lnTo>
                  <a:lnTo>
                    <a:pt x="220" y="22"/>
                  </a:lnTo>
                  <a:lnTo>
                    <a:pt x="216" y="26"/>
                  </a:lnTo>
                  <a:lnTo>
                    <a:pt x="211" y="30"/>
                  </a:lnTo>
                  <a:lnTo>
                    <a:pt x="206" y="34"/>
                  </a:lnTo>
                  <a:lnTo>
                    <a:pt x="200" y="39"/>
                  </a:lnTo>
                  <a:lnTo>
                    <a:pt x="193" y="42"/>
                  </a:lnTo>
                  <a:lnTo>
                    <a:pt x="187" y="47"/>
                  </a:lnTo>
                  <a:lnTo>
                    <a:pt x="181" y="51"/>
                  </a:lnTo>
                  <a:lnTo>
                    <a:pt x="173" y="55"/>
                  </a:lnTo>
                  <a:lnTo>
                    <a:pt x="166" y="59"/>
                  </a:lnTo>
                  <a:lnTo>
                    <a:pt x="162" y="60"/>
                  </a:lnTo>
                  <a:lnTo>
                    <a:pt x="158" y="62"/>
                  </a:lnTo>
                  <a:lnTo>
                    <a:pt x="153" y="65"/>
                  </a:lnTo>
                  <a:lnTo>
                    <a:pt x="150" y="66"/>
                  </a:lnTo>
                  <a:lnTo>
                    <a:pt x="146" y="68"/>
                  </a:lnTo>
                  <a:lnTo>
                    <a:pt x="142" y="70"/>
                  </a:lnTo>
                  <a:lnTo>
                    <a:pt x="137" y="71"/>
                  </a:lnTo>
                  <a:lnTo>
                    <a:pt x="133" y="73"/>
                  </a:lnTo>
                  <a:lnTo>
                    <a:pt x="128" y="74"/>
                  </a:lnTo>
                  <a:lnTo>
                    <a:pt x="124" y="76"/>
                  </a:lnTo>
                  <a:lnTo>
                    <a:pt x="119" y="78"/>
                  </a:lnTo>
                  <a:lnTo>
                    <a:pt x="116" y="80"/>
                  </a:lnTo>
                  <a:lnTo>
                    <a:pt x="111" y="81"/>
                  </a:lnTo>
                  <a:lnTo>
                    <a:pt x="106" y="83"/>
                  </a:lnTo>
                  <a:lnTo>
                    <a:pt x="101" y="83"/>
                  </a:lnTo>
                  <a:lnTo>
                    <a:pt x="96" y="84"/>
                  </a:lnTo>
                  <a:lnTo>
                    <a:pt x="91" y="85"/>
                  </a:lnTo>
                  <a:lnTo>
                    <a:pt x="86" y="85"/>
                  </a:lnTo>
                  <a:lnTo>
                    <a:pt x="81" y="86"/>
                  </a:lnTo>
                  <a:lnTo>
                    <a:pt x="77" y="88"/>
                  </a:lnTo>
                  <a:lnTo>
                    <a:pt x="70" y="88"/>
                  </a:lnTo>
                  <a:lnTo>
                    <a:pt x="67" y="89"/>
                  </a:lnTo>
                  <a:lnTo>
                    <a:pt x="60" y="89"/>
                  </a:lnTo>
                  <a:lnTo>
                    <a:pt x="55" y="89"/>
                  </a:lnTo>
                  <a:lnTo>
                    <a:pt x="50" y="89"/>
                  </a:lnTo>
                  <a:lnTo>
                    <a:pt x="45" y="89"/>
                  </a:lnTo>
                  <a:lnTo>
                    <a:pt x="40" y="89"/>
                  </a:lnTo>
                  <a:lnTo>
                    <a:pt x="35" y="89"/>
                  </a:lnTo>
                  <a:lnTo>
                    <a:pt x="14" y="6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64" name="Freeform 86"/>
            <p:cNvSpPr>
              <a:spLocks/>
            </p:cNvSpPr>
            <p:nvPr/>
          </p:nvSpPr>
          <p:spPr bwMode="auto">
            <a:xfrm>
              <a:off x="3275" y="3073"/>
              <a:ext cx="226" cy="99"/>
            </a:xfrm>
            <a:custGeom>
              <a:avLst/>
              <a:gdLst>
                <a:gd name="T0" fmla="*/ 10 w 678"/>
                <a:gd name="T1" fmla="*/ 268 h 295"/>
                <a:gd name="T2" fmla="*/ 17 w 678"/>
                <a:gd name="T3" fmla="*/ 268 h 295"/>
                <a:gd name="T4" fmla="*/ 27 w 678"/>
                <a:gd name="T5" fmla="*/ 267 h 295"/>
                <a:gd name="T6" fmla="*/ 34 w 678"/>
                <a:gd name="T7" fmla="*/ 265 h 295"/>
                <a:gd name="T8" fmla="*/ 44 w 678"/>
                <a:gd name="T9" fmla="*/ 264 h 295"/>
                <a:gd name="T10" fmla="*/ 56 w 678"/>
                <a:gd name="T11" fmla="*/ 263 h 295"/>
                <a:gd name="T12" fmla="*/ 67 w 678"/>
                <a:gd name="T13" fmla="*/ 260 h 295"/>
                <a:gd name="T14" fmla="*/ 81 w 678"/>
                <a:gd name="T15" fmla="*/ 258 h 295"/>
                <a:gd name="T16" fmla="*/ 96 w 678"/>
                <a:gd name="T17" fmla="*/ 254 h 295"/>
                <a:gd name="T18" fmla="*/ 112 w 678"/>
                <a:gd name="T19" fmla="*/ 250 h 295"/>
                <a:gd name="T20" fmla="*/ 130 w 678"/>
                <a:gd name="T21" fmla="*/ 246 h 295"/>
                <a:gd name="T22" fmla="*/ 147 w 678"/>
                <a:gd name="T23" fmla="*/ 241 h 295"/>
                <a:gd name="T24" fmla="*/ 166 w 678"/>
                <a:gd name="T25" fmla="*/ 236 h 295"/>
                <a:gd name="T26" fmla="*/ 187 w 678"/>
                <a:gd name="T27" fmla="*/ 230 h 295"/>
                <a:gd name="T28" fmla="*/ 208 w 678"/>
                <a:gd name="T29" fmla="*/ 224 h 295"/>
                <a:gd name="T30" fmla="*/ 229 w 678"/>
                <a:gd name="T31" fmla="*/ 215 h 295"/>
                <a:gd name="T32" fmla="*/ 250 w 678"/>
                <a:gd name="T33" fmla="*/ 207 h 295"/>
                <a:gd name="T34" fmla="*/ 274 w 678"/>
                <a:gd name="T35" fmla="*/ 197 h 295"/>
                <a:gd name="T36" fmla="*/ 297 w 678"/>
                <a:gd name="T37" fmla="*/ 187 h 295"/>
                <a:gd name="T38" fmla="*/ 322 w 678"/>
                <a:gd name="T39" fmla="*/ 177 h 295"/>
                <a:gd name="T40" fmla="*/ 346 w 678"/>
                <a:gd name="T41" fmla="*/ 166 h 295"/>
                <a:gd name="T42" fmla="*/ 372 w 678"/>
                <a:gd name="T43" fmla="*/ 153 h 295"/>
                <a:gd name="T44" fmla="*/ 396 w 678"/>
                <a:gd name="T45" fmla="*/ 138 h 295"/>
                <a:gd name="T46" fmla="*/ 422 w 678"/>
                <a:gd name="T47" fmla="*/ 125 h 295"/>
                <a:gd name="T48" fmla="*/ 447 w 678"/>
                <a:gd name="T49" fmla="*/ 108 h 295"/>
                <a:gd name="T50" fmla="*/ 474 w 678"/>
                <a:gd name="T51" fmla="*/ 92 h 295"/>
                <a:gd name="T52" fmla="*/ 500 w 678"/>
                <a:gd name="T53" fmla="*/ 73 h 295"/>
                <a:gd name="T54" fmla="*/ 525 w 678"/>
                <a:gd name="T55" fmla="*/ 53 h 295"/>
                <a:gd name="T56" fmla="*/ 551 w 678"/>
                <a:gd name="T57" fmla="*/ 33 h 295"/>
                <a:gd name="T58" fmla="*/ 578 w 678"/>
                <a:gd name="T59" fmla="*/ 10 h 295"/>
                <a:gd name="T60" fmla="*/ 678 w 678"/>
                <a:gd name="T61" fmla="*/ 55 h 295"/>
                <a:gd name="T62" fmla="*/ 674 w 678"/>
                <a:gd name="T63" fmla="*/ 58 h 295"/>
                <a:gd name="T64" fmla="*/ 664 w 678"/>
                <a:gd name="T65" fmla="*/ 65 h 295"/>
                <a:gd name="T66" fmla="*/ 656 w 678"/>
                <a:gd name="T67" fmla="*/ 70 h 295"/>
                <a:gd name="T68" fmla="*/ 647 w 678"/>
                <a:gd name="T69" fmla="*/ 77 h 295"/>
                <a:gd name="T70" fmla="*/ 636 w 678"/>
                <a:gd name="T71" fmla="*/ 84 h 295"/>
                <a:gd name="T72" fmla="*/ 624 w 678"/>
                <a:gd name="T73" fmla="*/ 93 h 295"/>
                <a:gd name="T74" fmla="*/ 609 w 678"/>
                <a:gd name="T75" fmla="*/ 102 h 295"/>
                <a:gd name="T76" fmla="*/ 595 w 678"/>
                <a:gd name="T77" fmla="*/ 111 h 295"/>
                <a:gd name="T78" fmla="*/ 579 w 678"/>
                <a:gd name="T79" fmla="*/ 121 h 295"/>
                <a:gd name="T80" fmla="*/ 561 w 678"/>
                <a:gd name="T81" fmla="*/ 131 h 295"/>
                <a:gd name="T82" fmla="*/ 543 w 678"/>
                <a:gd name="T83" fmla="*/ 142 h 295"/>
                <a:gd name="T84" fmla="*/ 523 w 678"/>
                <a:gd name="T85" fmla="*/ 152 h 295"/>
                <a:gd name="T86" fmla="*/ 501 w 678"/>
                <a:gd name="T87" fmla="*/ 163 h 295"/>
                <a:gd name="T88" fmla="*/ 480 w 678"/>
                <a:gd name="T89" fmla="*/ 176 h 295"/>
                <a:gd name="T90" fmla="*/ 456 w 678"/>
                <a:gd name="T91" fmla="*/ 186 h 295"/>
                <a:gd name="T92" fmla="*/ 431 w 678"/>
                <a:gd name="T93" fmla="*/ 197 h 295"/>
                <a:gd name="T94" fmla="*/ 405 w 678"/>
                <a:gd name="T95" fmla="*/ 209 h 295"/>
                <a:gd name="T96" fmla="*/ 378 w 678"/>
                <a:gd name="T97" fmla="*/ 220 h 295"/>
                <a:gd name="T98" fmla="*/ 351 w 678"/>
                <a:gd name="T99" fmla="*/ 230 h 295"/>
                <a:gd name="T100" fmla="*/ 323 w 678"/>
                <a:gd name="T101" fmla="*/ 240 h 295"/>
                <a:gd name="T102" fmla="*/ 293 w 678"/>
                <a:gd name="T103" fmla="*/ 249 h 295"/>
                <a:gd name="T104" fmla="*/ 264 w 678"/>
                <a:gd name="T105" fmla="*/ 258 h 295"/>
                <a:gd name="T106" fmla="*/ 233 w 678"/>
                <a:gd name="T107" fmla="*/ 265 h 295"/>
                <a:gd name="T108" fmla="*/ 201 w 678"/>
                <a:gd name="T109" fmla="*/ 273 h 295"/>
                <a:gd name="T110" fmla="*/ 169 w 678"/>
                <a:gd name="T111" fmla="*/ 279 h 295"/>
                <a:gd name="T112" fmla="*/ 136 w 678"/>
                <a:gd name="T113" fmla="*/ 285 h 295"/>
                <a:gd name="T114" fmla="*/ 102 w 678"/>
                <a:gd name="T115" fmla="*/ 288 h 295"/>
                <a:gd name="T116" fmla="*/ 69 w 678"/>
                <a:gd name="T117" fmla="*/ 292 h 295"/>
                <a:gd name="T118" fmla="*/ 34 w 678"/>
                <a:gd name="T119" fmla="*/ 293 h 295"/>
                <a:gd name="T120" fmla="*/ 0 w 678"/>
                <a:gd name="T121" fmla="*/ 295 h 295"/>
                <a:gd name="T122" fmla="*/ 10 w 678"/>
                <a:gd name="T123" fmla="*/ 269 h 2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78"/>
                <a:gd name="T187" fmla="*/ 0 h 295"/>
                <a:gd name="T188" fmla="*/ 678 w 678"/>
                <a:gd name="T189" fmla="*/ 295 h 2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78" h="295">
                  <a:moveTo>
                    <a:pt x="10" y="269"/>
                  </a:moveTo>
                  <a:lnTo>
                    <a:pt x="10" y="268"/>
                  </a:lnTo>
                  <a:lnTo>
                    <a:pt x="13" y="268"/>
                  </a:lnTo>
                  <a:lnTo>
                    <a:pt x="17" y="268"/>
                  </a:lnTo>
                  <a:lnTo>
                    <a:pt x="23" y="268"/>
                  </a:lnTo>
                  <a:lnTo>
                    <a:pt x="27" y="267"/>
                  </a:lnTo>
                  <a:lnTo>
                    <a:pt x="31" y="265"/>
                  </a:lnTo>
                  <a:lnTo>
                    <a:pt x="34" y="265"/>
                  </a:lnTo>
                  <a:lnTo>
                    <a:pt x="39" y="264"/>
                  </a:lnTo>
                  <a:lnTo>
                    <a:pt x="44" y="264"/>
                  </a:lnTo>
                  <a:lnTo>
                    <a:pt x="49" y="263"/>
                  </a:lnTo>
                  <a:lnTo>
                    <a:pt x="56" y="263"/>
                  </a:lnTo>
                  <a:lnTo>
                    <a:pt x="62" y="262"/>
                  </a:lnTo>
                  <a:lnTo>
                    <a:pt x="67" y="260"/>
                  </a:lnTo>
                  <a:lnTo>
                    <a:pt x="73" y="259"/>
                  </a:lnTo>
                  <a:lnTo>
                    <a:pt x="81" y="258"/>
                  </a:lnTo>
                  <a:lnTo>
                    <a:pt x="88" y="256"/>
                  </a:lnTo>
                  <a:lnTo>
                    <a:pt x="96" y="254"/>
                  </a:lnTo>
                  <a:lnTo>
                    <a:pt x="103" y="253"/>
                  </a:lnTo>
                  <a:lnTo>
                    <a:pt x="112" y="250"/>
                  </a:lnTo>
                  <a:lnTo>
                    <a:pt x="121" y="249"/>
                  </a:lnTo>
                  <a:lnTo>
                    <a:pt x="130" y="246"/>
                  </a:lnTo>
                  <a:lnTo>
                    <a:pt x="139" y="244"/>
                  </a:lnTo>
                  <a:lnTo>
                    <a:pt x="147" y="241"/>
                  </a:lnTo>
                  <a:lnTo>
                    <a:pt x="157" y="239"/>
                  </a:lnTo>
                  <a:lnTo>
                    <a:pt x="166" y="236"/>
                  </a:lnTo>
                  <a:lnTo>
                    <a:pt x="176" y="234"/>
                  </a:lnTo>
                  <a:lnTo>
                    <a:pt x="187" y="230"/>
                  </a:lnTo>
                  <a:lnTo>
                    <a:pt x="197" y="228"/>
                  </a:lnTo>
                  <a:lnTo>
                    <a:pt x="208" y="224"/>
                  </a:lnTo>
                  <a:lnTo>
                    <a:pt x="218" y="220"/>
                  </a:lnTo>
                  <a:lnTo>
                    <a:pt x="229" y="215"/>
                  </a:lnTo>
                  <a:lnTo>
                    <a:pt x="240" y="213"/>
                  </a:lnTo>
                  <a:lnTo>
                    <a:pt x="250" y="207"/>
                  </a:lnTo>
                  <a:lnTo>
                    <a:pt x="263" y="202"/>
                  </a:lnTo>
                  <a:lnTo>
                    <a:pt x="274" y="197"/>
                  </a:lnTo>
                  <a:lnTo>
                    <a:pt x="287" y="194"/>
                  </a:lnTo>
                  <a:lnTo>
                    <a:pt x="297" y="187"/>
                  </a:lnTo>
                  <a:lnTo>
                    <a:pt x="309" y="182"/>
                  </a:lnTo>
                  <a:lnTo>
                    <a:pt x="322" y="177"/>
                  </a:lnTo>
                  <a:lnTo>
                    <a:pt x="334" y="172"/>
                  </a:lnTo>
                  <a:lnTo>
                    <a:pt x="346" y="166"/>
                  </a:lnTo>
                  <a:lnTo>
                    <a:pt x="358" y="160"/>
                  </a:lnTo>
                  <a:lnTo>
                    <a:pt x="372" y="153"/>
                  </a:lnTo>
                  <a:lnTo>
                    <a:pt x="385" y="147"/>
                  </a:lnTo>
                  <a:lnTo>
                    <a:pt x="396" y="138"/>
                  </a:lnTo>
                  <a:lnTo>
                    <a:pt x="408" y="132"/>
                  </a:lnTo>
                  <a:lnTo>
                    <a:pt x="422" y="125"/>
                  </a:lnTo>
                  <a:lnTo>
                    <a:pt x="435" y="117"/>
                  </a:lnTo>
                  <a:lnTo>
                    <a:pt x="447" y="108"/>
                  </a:lnTo>
                  <a:lnTo>
                    <a:pt x="461" y="99"/>
                  </a:lnTo>
                  <a:lnTo>
                    <a:pt x="474" y="92"/>
                  </a:lnTo>
                  <a:lnTo>
                    <a:pt x="486" y="83"/>
                  </a:lnTo>
                  <a:lnTo>
                    <a:pt x="500" y="73"/>
                  </a:lnTo>
                  <a:lnTo>
                    <a:pt x="513" y="63"/>
                  </a:lnTo>
                  <a:lnTo>
                    <a:pt x="525" y="53"/>
                  </a:lnTo>
                  <a:lnTo>
                    <a:pt x="539" y="43"/>
                  </a:lnTo>
                  <a:lnTo>
                    <a:pt x="551" y="33"/>
                  </a:lnTo>
                  <a:lnTo>
                    <a:pt x="564" y="21"/>
                  </a:lnTo>
                  <a:lnTo>
                    <a:pt x="578" y="10"/>
                  </a:lnTo>
                  <a:lnTo>
                    <a:pt x="590" y="0"/>
                  </a:lnTo>
                  <a:lnTo>
                    <a:pt x="678" y="55"/>
                  </a:lnTo>
                  <a:lnTo>
                    <a:pt x="677" y="55"/>
                  </a:lnTo>
                  <a:lnTo>
                    <a:pt x="674" y="58"/>
                  </a:lnTo>
                  <a:lnTo>
                    <a:pt x="669" y="60"/>
                  </a:lnTo>
                  <a:lnTo>
                    <a:pt x="664" y="65"/>
                  </a:lnTo>
                  <a:lnTo>
                    <a:pt x="659" y="67"/>
                  </a:lnTo>
                  <a:lnTo>
                    <a:pt x="656" y="70"/>
                  </a:lnTo>
                  <a:lnTo>
                    <a:pt x="652" y="73"/>
                  </a:lnTo>
                  <a:lnTo>
                    <a:pt x="647" y="77"/>
                  </a:lnTo>
                  <a:lnTo>
                    <a:pt x="642" y="81"/>
                  </a:lnTo>
                  <a:lnTo>
                    <a:pt x="636" y="84"/>
                  </a:lnTo>
                  <a:lnTo>
                    <a:pt x="631" y="88"/>
                  </a:lnTo>
                  <a:lnTo>
                    <a:pt x="624" y="93"/>
                  </a:lnTo>
                  <a:lnTo>
                    <a:pt x="617" y="97"/>
                  </a:lnTo>
                  <a:lnTo>
                    <a:pt x="609" y="102"/>
                  </a:lnTo>
                  <a:lnTo>
                    <a:pt x="602" y="106"/>
                  </a:lnTo>
                  <a:lnTo>
                    <a:pt x="595" y="111"/>
                  </a:lnTo>
                  <a:lnTo>
                    <a:pt x="587" y="114"/>
                  </a:lnTo>
                  <a:lnTo>
                    <a:pt x="579" y="121"/>
                  </a:lnTo>
                  <a:lnTo>
                    <a:pt x="570" y="126"/>
                  </a:lnTo>
                  <a:lnTo>
                    <a:pt x="561" y="131"/>
                  </a:lnTo>
                  <a:lnTo>
                    <a:pt x="551" y="136"/>
                  </a:lnTo>
                  <a:lnTo>
                    <a:pt x="543" y="142"/>
                  </a:lnTo>
                  <a:lnTo>
                    <a:pt x="533" y="147"/>
                  </a:lnTo>
                  <a:lnTo>
                    <a:pt x="523" y="152"/>
                  </a:lnTo>
                  <a:lnTo>
                    <a:pt x="513" y="158"/>
                  </a:lnTo>
                  <a:lnTo>
                    <a:pt x="501" y="163"/>
                  </a:lnTo>
                  <a:lnTo>
                    <a:pt x="490" y="170"/>
                  </a:lnTo>
                  <a:lnTo>
                    <a:pt x="480" y="176"/>
                  </a:lnTo>
                  <a:lnTo>
                    <a:pt x="467" y="181"/>
                  </a:lnTo>
                  <a:lnTo>
                    <a:pt x="456" y="186"/>
                  </a:lnTo>
                  <a:lnTo>
                    <a:pt x="444" y="192"/>
                  </a:lnTo>
                  <a:lnTo>
                    <a:pt x="431" y="197"/>
                  </a:lnTo>
                  <a:lnTo>
                    <a:pt x="417" y="202"/>
                  </a:lnTo>
                  <a:lnTo>
                    <a:pt x="405" y="209"/>
                  </a:lnTo>
                  <a:lnTo>
                    <a:pt x="391" y="214"/>
                  </a:lnTo>
                  <a:lnTo>
                    <a:pt x="378" y="220"/>
                  </a:lnTo>
                  <a:lnTo>
                    <a:pt x="364" y="225"/>
                  </a:lnTo>
                  <a:lnTo>
                    <a:pt x="351" y="230"/>
                  </a:lnTo>
                  <a:lnTo>
                    <a:pt x="337" y="235"/>
                  </a:lnTo>
                  <a:lnTo>
                    <a:pt x="323" y="240"/>
                  </a:lnTo>
                  <a:lnTo>
                    <a:pt x="308" y="244"/>
                  </a:lnTo>
                  <a:lnTo>
                    <a:pt x="293" y="249"/>
                  </a:lnTo>
                  <a:lnTo>
                    <a:pt x="278" y="253"/>
                  </a:lnTo>
                  <a:lnTo>
                    <a:pt x="264" y="258"/>
                  </a:lnTo>
                  <a:lnTo>
                    <a:pt x="248" y="262"/>
                  </a:lnTo>
                  <a:lnTo>
                    <a:pt x="233" y="265"/>
                  </a:lnTo>
                  <a:lnTo>
                    <a:pt x="216" y="269"/>
                  </a:lnTo>
                  <a:lnTo>
                    <a:pt x="201" y="273"/>
                  </a:lnTo>
                  <a:lnTo>
                    <a:pt x="185" y="275"/>
                  </a:lnTo>
                  <a:lnTo>
                    <a:pt x="169" y="279"/>
                  </a:lnTo>
                  <a:lnTo>
                    <a:pt x="152" y="282"/>
                  </a:lnTo>
                  <a:lnTo>
                    <a:pt x="136" y="285"/>
                  </a:lnTo>
                  <a:lnTo>
                    <a:pt x="118" y="287"/>
                  </a:lnTo>
                  <a:lnTo>
                    <a:pt x="102" y="288"/>
                  </a:lnTo>
                  <a:lnTo>
                    <a:pt x="86" y="290"/>
                  </a:lnTo>
                  <a:lnTo>
                    <a:pt x="69" y="292"/>
                  </a:lnTo>
                  <a:lnTo>
                    <a:pt x="51" y="293"/>
                  </a:lnTo>
                  <a:lnTo>
                    <a:pt x="34" y="293"/>
                  </a:lnTo>
                  <a:lnTo>
                    <a:pt x="17" y="294"/>
                  </a:lnTo>
                  <a:lnTo>
                    <a:pt x="0" y="295"/>
                  </a:lnTo>
                  <a:lnTo>
                    <a:pt x="5" y="280"/>
                  </a:lnTo>
                  <a:lnTo>
                    <a:pt x="10" y="26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65" name="Freeform 87"/>
            <p:cNvSpPr>
              <a:spLocks/>
            </p:cNvSpPr>
            <p:nvPr/>
          </p:nvSpPr>
          <p:spPr bwMode="auto">
            <a:xfrm>
              <a:off x="3190" y="3013"/>
              <a:ext cx="199" cy="119"/>
            </a:xfrm>
            <a:custGeom>
              <a:avLst/>
              <a:gdLst>
                <a:gd name="T0" fmla="*/ 32 w 596"/>
                <a:gd name="T1" fmla="*/ 14 h 358"/>
                <a:gd name="T2" fmla="*/ 29 w 596"/>
                <a:gd name="T3" fmla="*/ 35 h 358"/>
                <a:gd name="T4" fmla="*/ 25 w 596"/>
                <a:gd name="T5" fmla="*/ 62 h 358"/>
                <a:gd name="T6" fmla="*/ 25 w 596"/>
                <a:gd name="T7" fmla="*/ 94 h 358"/>
                <a:gd name="T8" fmla="*/ 25 w 596"/>
                <a:gd name="T9" fmla="*/ 128 h 358"/>
                <a:gd name="T10" fmla="*/ 31 w 596"/>
                <a:gd name="T11" fmla="*/ 166 h 358"/>
                <a:gd name="T12" fmla="*/ 42 w 596"/>
                <a:gd name="T13" fmla="*/ 201 h 358"/>
                <a:gd name="T14" fmla="*/ 61 w 596"/>
                <a:gd name="T15" fmla="*/ 236 h 358"/>
                <a:gd name="T16" fmla="*/ 86 w 596"/>
                <a:gd name="T17" fmla="*/ 268 h 358"/>
                <a:gd name="T18" fmla="*/ 121 w 596"/>
                <a:gd name="T19" fmla="*/ 295 h 358"/>
                <a:gd name="T20" fmla="*/ 168 w 596"/>
                <a:gd name="T21" fmla="*/ 317 h 358"/>
                <a:gd name="T22" fmla="*/ 226 w 596"/>
                <a:gd name="T23" fmla="*/ 331 h 358"/>
                <a:gd name="T24" fmla="*/ 285 w 596"/>
                <a:gd name="T25" fmla="*/ 331 h 358"/>
                <a:gd name="T26" fmla="*/ 339 w 596"/>
                <a:gd name="T27" fmla="*/ 322 h 358"/>
                <a:gd name="T28" fmla="*/ 385 w 596"/>
                <a:gd name="T29" fmla="*/ 303 h 358"/>
                <a:gd name="T30" fmla="*/ 426 w 596"/>
                <a:gd name="T31" fmla="*/ 277 h 358"/>
                <a:gd name="T32" fmla="*/ 460 w 596"/>
                <a:gd name="T33" fmla="*/ 243 h 358"/>
                <a:gd name="T34" fmla="*/ 489 w 596"/>
                <a:gd name="T35" fmla="*/ 206 h 358"/>
                <a:gd name="T36" fmla="*/ 513 w 596"/>
                <a:gd name="T37" fmla="*/ 169 h 358"/>
                <a:gd name="T38" fmla="*/ 533 w 596"/>
                <a:gd name="T39" fmla="*/ 132 h 358"/>
                <a:gd name="T40" fmla="*/ 548 w 596"/>
                <a:gd name="T41" fmla="*/ 97 h 358"/>
                <a:gd name="T42" fmla="*/ 559 w 596"/>
                <a:gd name="T43" fmla="*/ 67 h 358"/>
                <a:gd name="T44" fmla="*/ 566 w 596"/>
                <a:gd name="T45" fmla="*/ 44 h 358"/>
                <a:gd name="T46" fmla="*/ 572 w 596"/>
                <a:gd name="T47" fmla="*/ 26 h 358"/>
                <a:gd name="T48" fmla="*/ 592 w 596"/>
                <a:gd name="T49" fmla="*/ 47 h 358"/>
                <a:gd name="T50" fmla="*/ 586 w 596"/>
                <a:gd name="T51" fmla="*/ 65 h 358"/>
                <a:gd name="T52" fmla="*/ 578 w 596"/>
                <a:gd name="T53" fmla="*/ 91 h 358"/>
                <a:gd name="T54" fmla="*/ 566 w 596"/>
                <a:gd name="T55" fmla="*/ 122 h 358"/>
                <a:gd name="T56" fmla="*/ 551 w 596"/>
                <a:gd name="T57" fmla="*/ 156 h 358"/>
                <a:gd name="T58" fmla="*/ 532 w 596"/>
                <a:gd name="T59" fmla="*/ 191 h 358"/>
                <a:gd name="T60" fmla="*/ 508 w 596"/>
                <a:gd name="T61" fmla="*/ 228 h 358"/>
                <a:gd name="T62" fmla="*/ 479 w 596"/>
                <a:gd name="T63" fmla="*/ 262 h 358"/>
                <a:gd name="T64" fmla="*/ 446 w 596"/>
                <a:gd name="T65" fmla="*/ 294 h 358"/>
                <a:gd name="T66" fmla="*/ 405 w 596"/>
                <a:gd name="T67" fmla="*/ 321 h 358"/>
                <a:gd name="T68" fmla="*/ 361 w 596"/>
                <a:gd name="T69" fmla="*/ 342 h 358"/>
                <a:gd name="T70" fmla="*/ 310 w 596"/>
                <a:gd name="T71" fmla="*/ 355 h 358"/>
                <a:gd name="T72" fmla="*/ 257 w 596"/>
                <a:gd name="T73" fmla="*/ 358 h 358"/>
                <a:gd name="T74" fmla="*/ 209 w 596"/>
                <a:gd name="T75" fmla="*/ 355 h 358"/>
                <a:gd name="T76" fmla="*/ 168 w 596"/>
                <a:gd name="T77" fmla="*/ 344 h 358"/>
                <a:gd name="T78" fmla="*/ 130 w 596"/>
                <a:gd name="T79" fmla="*/ 331 h 358"/>
                <a:gd name="T80" fmla="*/ 101 w 596"/>
                <a:gd name="T81" fmla="*/ 313 h 358"/>
                <a:gd name="T82" fmla="*/ 74 w 596"/>
                <a:gd name="T83" fmla="*/ 290 h 358"/>
                <a:gd name="T84" fmla="*/ 54 w 596"/>
                <a:gd name="T85" fmla="*/ 268 h 358"/>
                <a:gd name="T86" fmla="*/ 35 w 596"/>
                <a:gd name="T87" fmla="*/ 244 h 358"/>
                <a:gd name="T88" fmla="*/ 22 w 596"/>
                <a:gd name="T89" fmla="*/ 220 h 358"/>
                <a:gd name="T90" fmla="*/ 12 w 596"/>
                <a:gd name="T91" fmla="*/ 197 h 358"/>
                <a:gd name="T92" fmla="*/ 6 w 596"/>
                <a:gd name="T93" fmla="*/ 177 h 358"/>
                <a:gd name="T94" fmla="*/ 1 w 596"/>
                <a:gd name="T95" fmla="*/ 153 h 358"/>
                <a:gd name="T96" fmla="*/ 0 w 596"/>
                <a:gd name="T97" fmla="*/ 133 h 358"/>
                <a:gd name="T98" fmla="*/ 0 w 596"/>
                <a:gd name="T99" fmla="*/ 107 h 358"/>
                <a:gd name="T100" fmla="*/ 0 w 596"/>
                <a:gd name="T101" fmla="*/ 81 h 358"/>
                <a:gd name="T102" fmla="*/ 0 w 596"/>
                <a:gd name="T103" fmla="*/ 55 h 358"/>
                <a:gd name="T104" fmla="*/ 1 w 596"/>
                <a:gd name="T105" fmla="*/ 37 h 358"/>
                <a:gd name="T106" fmla="*/ 1 w 596"/>
                <a:gd name="T107" fmla="*/ 23 h 35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96"/>
                <a:gd name="T163" fmla="*/ 0 h 358"/>
                <a:gd name="T164" fmla="*/ 596 w 596"/>
                <a:gd name="T165" fmla="*/ 358 h 35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96" h="358">
                  <a:moveTo>
                    <a:pt x="1" y="23"/>
                  </a:moveTo>
                  <a:lnTo>
                    <a:pt x="36" y="0"/>
                  </a:lnTo>
                  <a:lnTo>
                    <a:pt x="35" y="6"/>
                  </a:lnTo>
                  <a:lnTo>
                    <a:pt x="34" y="13"/>
                  </a:lnTo>
                  <a:lnTo>
                    <a:pt x="32" y="14"/>
                  </a:lnTo>
                  <a:lnTo>
                    <a:pt x="31" y="18"/>
                  </a:lnTo>
                  <a:lnTo>
                    <a:pt x="31" y="23"/>
                  </a:lnTo>
                  <a:lnTo>
                    <a:pt x="30" y="26"/>
                  </a:lnTo>
                  <a:lnTo>
                    <a:pt x="30" y="30"/>
                  </a:lnTo>
                  <a:lnTo>
                    <a:pt x="29" y="35"/>
                  </a:lnTo>
                  <a:lnTo>
                    <a:pt x="29" y="40"/>
                  </a:lnTo>
                  <a:lnTo>
                    <a:pt x="29" y="47"/>
                  </a:lnTo>
                  <a:lnTo>
                    <a:pt x="26" y="50"/>
                  </a:lnTo>
                  <a:lnTo>
                    <a:pt x="26" y="57"/>
                  </a:lnTo>
                  <a:lnTo>
                    <a:pt x="25" y="62"/>
                  </a:lnTo>
                  <a:lnTo>
                    <a:pt x="25" y="68"/>
                  </a:lnTo>
                  <a:lnTo>
                    <a:pt x="25" y="74"/>
                  </a:lnTo>
                  <a:lnTo>
                    <a:pt x="25" y="81"/>
                  </a:lnTo>
                  <a:lnTo>
                    <a:pt x="25" y="87"/>
                  </a:lnTo>
                  <a:lnTo>
                    <a:pt x="25" y="94"/>
                  </a:lnTo>
                  <a:lnTo>
                    <a:pt x="25" y="101"/>
                  </a:lnTo>
                  <a:lnTo>
                    <a:pt x="25" y="107"/>
                  </a:lnTo>
                  <a:lnTo>
                    <a:pt x="25" y="114"/>
                  </a:lnTo>
                  <a:lnTo>
                    <a:pt x="25" y="122"/>
                  </a:lnTo>
                  <a:lnTo>
                    <a:pt x="25" y="128"/>
                  </a:lnTo>
                  <a:lnTo>
                    <a:pt x="26" y="136"/>
                  </a:lnTo>
                  <a:lnTo>
                    <a:pt x="27" y="143"/>
                  </a:lnTo>
                  <a:lnTo>
                    <a:pt x="30" y="151"/>
                  </a:lnTo>
                  <a:lnTo>
                    <a:pt x="30" y="157"/>
                  </a:lnTo>
                  <a:lnTo>
                    <a:pt x="31" y="166"/>
                  </a:lnTo>
                  <a:lnTo>
                    <a:pt x="34" y="172"/>
                  </a:lnTo>
                  <a:lnTo>
                    <a:pt x="35" y="180"/>
                  </a:lnTo>
                  <a:lnTo>
                    <a:pt x="37" y="186"/>
                  </a:lnTo>
                  <a:lnTo>
                    <a:pt x="40" y="194"/>
                  </a:lnTo>
                  <a:lnTo>
                    <a:pt x="42" y="201"/>
                  </a:lnTo>
                  <a:lnTo>
                    <a:pt x="46" y="209"/>
                  </a:lnTo>
                  <a:lnTo>
                    <a:pt x="49" y="215"/>
                  </a:lnTo>
                  <a:lnTo>
                    <a:pt x="52" y="223"/>
                  </a:lnTo>
                  <a:lnTo>
                    <a:pt x="56" y="229"/>
                  </a:lnTo>
                  <a:lnTo>
                    <a:pt x="61" y="236"/>
                  </a:lnTo>
                  <a:lnTo>
                    <a:pt x="65" y="243"/>
                  </a:lnTo>
                  <a:lnTo>
                    <a:pt x="70" y="249"/>
                  </a:lnTo>
                  <a:lnTo>
                    <a:pt x="75" y="255"/>
                  </a:lnTo>
                  <a:lnTo>
                    <a:pt x="81" y="263"/>
                  </a:lnTo>
                  <a:lnTo>
                    <a:pt x="86" y="268"/>
                  </a:lnTo>
                  <a:lnTo>
                    <a:pt x="93" y="274"/>
                  </a:lnTo>
                  <a:lnTo>
                    <a:pt x="99" y="279"/>
                  </a:lnTo>
                  <a:lnTo>
                    <a:pt x="106" y="285"/>
                  </a:lnTo>
                  <a:lnTo>
                    <a:pt x="113" y="290"/>
                  </a:lnTo>
                  <a:lnTo>
                    <a:pt x="121" y="295"/>
                  </a:lnTo>
                  <a:lnTo>
                    <a:pt x="130" y="300"/>
                  </a:lnTo>
                  <a:lnTo>
                    <a:pt x="139" y="306"/>
                  </a:lnTo>
                  <a:lnTo>
                    <a:pt x="148" y="308"/>
                  </a:lnTo>
                  <a:lnTo>
                    <a:pt x="158" y="313"/>
                  </a:lnTo>
                  <a:lnTo>
                    <a:pt x="168" y="317"/>
                  </a:lnTo>
                  <a:lnTo>
                    <a:pt x="178" y="319"/>
                  </a:lnTo>
                  <a:lnTo>
                    <a:pt x="189" y="323"/>
                  </a:lnTo>
                  <a:lnTo>
                    <a:pt x="200" y="326"/>
                  </a:lnTo>
                  <a:lnTo>
                    <a:pt x="213" y="328"/>
                  </a:lnTo>
                  <a:lnTo>
                    <a:pt x="226" y="331"/>
                  </a:lnTo>
                  <a:lnTo>
                    <a:pt x="237" y="331"/>
                  </a:lnTo>
                  <a:lnTo>
                    <a:pt x="249" y="333"/>
                  </a:lnTo>
                  <a:lnTo>
                    <a:pt x="262" y="333"/>
                  </a:lnTo>
                  <a:lnTo>
                    <a:pt x="273" y="333"/>
                  </a:lnTo>
                  <a:lnTo>
                    <a:pt x="285" y="331"/>
                  </a:lnTo>
                  <a:lnTo>
                    <a:pt x="296" y="331"/>
                  </a:lnTo>
                  <a:lnTo>
                    <a:pt x="307" y="329"/>
                  </a:lnTo>
                  <a:lnTo>
                    <a:pt x="318" y="328"/>
                  </a:lnTo>
                  <a:lnTo>
                    <a:pt x="327" y="324"/>
                  </a:lnTo>
                  <a:lnTo>
                    <a:pt x="339" y="322"/>
                  </a:lnTo>
                  <a:lnTo>
                    <a:pt x="349" y="318"/>
                  </a:lnTo>
                  <a:lnTo>
                    <a:pt x="359" y="316"/>
                  </a:lnTo>
                  <a:lnTo>
                    <a:pt x="367" y="312"/>
                  </a:lnTo>
                  <a:lnTo>
                    <a:pt x="376" y="307"/>
                  </a:lnTo>
                  <a:lnTo>
                    <a:pt x="385" y="303"/>
                  </a:lnTo>
                  <a:lnTo>
                    <a:pt x="394" y="299"/>
                  </a:lnTo>
                  <a:lnTo>
                    <a:pt x="403" y="293"/>
                  </a:lnTo>
                  <a:lnTo>
                    <a:pt x="410" y="288"/>
                  </a:lnTo>
                  <a:lnTo>
                    <a:pt x="419" y="282"/>
                  </a:lnTo>
                  <a:lnTo>
                    <a:pt x="426" y="277"/>
                  </a:lnTo>
                  <a:lnTo>
                    <a:pt x="433" y="269"/>
                  </a:lnTo>
                  <a:lnTo>
                    <a:pt x="440" y="263"/>
                  </a:lnTo>
                  <a:lnTo>
                    <a:pt x="448" y="256"/>
                  </a:lnTo>
                  <a:lnTo>
                    <a:pt x="454" y="250"/>
                  </a:lnTo>
                  <a:lnTo>
                    <a:pt x="460" y="243"/>
                  </a:lnTo>
                  <a:lnTo>
                    <a:pt x="467" y="235"/>
                  </a:lnTo>
                  <a:lnTo>
                    <a:pt x="472" y="229"/>
                  </a:lnTo>
                  <a:lnTo>
                    <a:pt x="479" y="221"/>
                  </a:lnTo>
                  <a:lnTo>
                    <a:pt x="483" y="214"/>
                  </a:lnTo>
                  <a:lnTo>
                    <a:pt x="489" y="206"/>
                  </a:lnTo>
                  <a:lnTo>
                    <a:pt x="494" y="200"/>
                  </a:lnTo>
                  <a:lnTo>
                    <a:pt x="500" y="192"/>
                  </a:lnTo>
                  <a:lnTo>
                    <a:pt x="504" y="184"/>
                  </a:lnTo>
                  <a:lnTo>
                    <a:pt x="509" y="177"/>
                  </a:lnTo>
                  <a:lnTo>
                    <a:pt x="513" y="169"/>
                  </a:lnTo>
                  <a:lnTo>
                    <a:pt x="518" y="161"/>
                  </a:lnTo>
                  <a:lnTo>
                    <a:pt x="522" y="153"/>
                  </a:lnTo>
                  <a:lnTo>
                    <a:pt x="526" y="146"/>
                  </a:lnTo>
                  <a:lnTo>
                    <a:pt x="529" y="138"/>
                  </a:lnTo>
                  <a:lnTo>
                    <a:pt x="533" y="132"/>
                  </a:lnTo>
                  <a:lnTo>
                    <a:pt x="536" y="125"/>
                  </a:lnTo>
                  <a:lnTo>
                    <a:pt x="538" y="117"/>
                  </a:lnTo>
                  <a:lnTo>
                    <a:pt x="542" y="109"/>
                  </a:lnTo>
                  <a:lnTo>
                    <a:pt x="544" y="103"/>
                  </a:lnTo>
                  <a:lnTo>
                    <a:pt x="548" y="97"/>
                  </a:lnTo>
                  <a:lnTo>
                    <a:pt x="551" y="91"/>
                  </a:lnTo>
                  <a:lnTo>
                    <a:pt x="553" y="84"/>
                  </a:lnTo>
                  <a:lnTo>
                    <a:pt x="556" y="79"/>
                  </a:lnTo>
                  <a:lnTo>
                    <a:pt x="557" y="73"/>
                  </a:lnTo>
                  <a:lnTo>
                    <a:pt x="559" y="67"/>
                  </a:lnTo>
                  <a:lnTo>
                    <a:pt x="561" y="62"/>
                  </a:lnTo>
                  <a:lnTo>
                    <a:pt x="562" y="57"/>
                  </a:lnTo>
                  <a:lnTo>
                    <a:pt x="563" y="52"/>
                  </a:lnTo>
                  <a:lnTo>
                    <a:pt x="564" y="48"/>
                  </a:lnTo>
                  <a:lnTo>
                    <a:pt x="566" y="44"/>
                  </a:lnTo>
                  <a:lnTo>
                    <a:pt x="567" y="40"/>
                  </a:lnTo>
                  <a:lnTo>
                    <a:pt x="569" y="34"/>
                  </a:lnTo>
                  <a:lnTo>
                    <a:pt x="571" y="30"/>
                  </a:lnTo>
                  <a:lnTo>
                    <a:pt x="571" y="28"/>
                  </a:lnTo>
                  <a:lnTo>
                    <a:pt x="572" y="26"/>
                  </a:lnTo>
                  <a:lnTo>
                    <a:pt x="596" y="34"/>
                  </a:lnTo>
                  <a:lnTo>
                    <a:pt x="595" y="34"/>
                  </a:lnTo>
                  <a:lnTo>
                    <a:pt x="595" y="37"/>
                  </a:lnTo>
                  <a:lnTo>
                    <a:pt x="593" y="40"/>
                  </a:lnTo>
                  <a:lnTo>
                    <a:pt x="592" y="47"/>
                  </a:lnTo>
                  <a:lnTo>
                    <a:pt x="591" y="49"/>
                  </a:lnTo>
                  <a:lnTo>
                    <a:pt x="591" y="53"/>
                  </a:lnTo>
                  <a:lnTo>
                    <a:pt x="588" y="57"/>
                  </a:lnTo>
                  <a:lnTo>
                    <a:pt x="588" y="62"/>
                  </a:lnTo>
                  <a:lnTo>
                    <a:pt x="586" y="65"/>
                  </a:lnTo>
                  <a:lnTo>
                    <a:pt x="586" y="69"/>
                  </a:lnTo>
                  <a:lnTo>
                    <a:pt x="583" y="74"/>
                  </a:lnTo>
                  <a:lnTo>
                    <a:pt x="582" y="81"/>
                  </a:lnTo>
                  <a:lnTo>
                    <a:pt x="581" y="86"/>
                  </a:lnTo>
                  <a:lnTo>
                    <a:pt x="578" y="91"/>
                  </a:lnTo>
                  <a:lnTo>
                    <a:pt x="576" y="97"/>
                  </a:lnTo>
                  <a:lnTo>
                    <a:pt x="575" y="103"/>
                  </a:lnTo>
                  <a:lnTo>
                    <a:pt x="571" y="108"/>
                  </a:lnTo>
                  <a:lnTo>
                    <a:pt x="569" y="114"/>
                  </a:lnTo>
                  <a:lnTo>
                    <a:pt x="566" y="122"/>
                  </a:lnTo>
                  <a:lnTo>
                    <a:pt x="564" y="128"/>
                  </a:lnTo>
                  <a:lnTo>
                    <a:pt x="561" y="135"/>
                  </a:lnTo>
                  <a:lnTo>
                    <a:pt x="558" y="141"/>
                  </a:lnTo>
                  <a:lnTo>
                    <a:pt x="554" y="148"/>
                  </a:lnTo>
                  <a:lnTo>
                    <a:pt x="551" y="156"/>
                  </a:lnTo>
                  <a:lnTo>
                    <a:pt x="547" y="162"/>
                  </a:lnTo>
                  <a:lnTo>
                    <a:pt x="543" y="170"/>
                  </a:lnTo>
                  <a:lnTo>
                    <a:pt x="541" y="177"/>
                  </a:lnTo>
                  <a:lnTo>
                    <a:pt x="537" y="185"/>
                  </a:lnTo>
                  <a:lnTo>
                    <a:pt x="532" y="191"/>
                  </a:lnTo>
                  <a:lnTo>
                    <a:pt x="527" y="200"/>
                  </a:lnTo>
                  <a:lnTo>
                    <a:pt x="522" y="206"/>
                  </a:lnTo>
                  <a:lnTo>
                    <a:pt x="518" y="214"/>
                  </a:lnTo>
                  <a:lnTo>
                    <a:pt x="513" y="220"/>
                  </a:lnTo>
                  <a:lnTo>
                    <a:pt x="508" y="228"/>
                  </a:lnTo>
                  <a:lnTo>
                    <a:pt x="503" y="234"/>
                  </a:lnTo>
                  <a:lnTo>
                    <a:pt x="498" y="241"/>
                  </a:lnTo>
                  <a:lnTo>
                    <a:pt x="492" y="248"/>
                  </a:lnTo>
                  <a:lnTo>
                    <a:pt x="485" y="255"/>
                  </a:lnTo>
                  <a:lnTo>
                    <a:pt x="479" y="262"/>
                  </a:lnTo>
                  <a:lnTo>
                    <a:pt x="473" y="269"/>
                  </a:lnTo>
                  <a:lnTo>
                    <a:pt x="465" y="275"/>
                  </a:lnTo>
                  <a:lnTo>
                    <a:pt x="459" y="282"/>
                  </a:lnTo>
                  <a:lnTo>
                    <a:pt x="453" y="288"/>
                  </a:lnTo>
                  <a:lnTo>
                    <a:pt x="446" y="294"/>
                  </a:lnTo>
                  <a:lnTo>
                    <a:pt x="438" y="299"/>
                  </a:lnTo>
                  <a:lnTo>
                    <a:pt x="430" y="306"/>
                  </a:lnTo>
                  <a:lnTo>
                    <a:pt x="421" y="311"/>
                  </a:lnTo>
                  <a:lnTo>
                    <a:pt x="414" y="317"/>
                  </a:lnTo>
                  <a:lnTo>
                    <a:pt x="405" y="321"/>
                  </a:lnTo>
                  <a:lnTo>
                    <a:pt x="398" y="326"/>
                  </a:lnTo>
                  <a:lnTo>
                    <a:pt x="389" y="329"/>
                  </a:lnTo>
                  <a:lnTo>
                    <a:pt x="380" y="334"/>
                  </a:lnTo>
                  <a:lnTo>
                    <a:pt x="370" y="338"/>
                  </a:lnTo>
                  <a:lnTo>
                    <a:pt x="361" y="342"/>
                  </a:lnTo>
                  <a:lnTo>
                    <a:pt x="351" y="344"/>
                  </a:lnTo>
                  <a:lnTo>
                    <a:pt x="342" y="348"/>
                  </a:lnTo>
                  <a:lnTo>
                    <a:pt x="331" y="351"/>
                  </a:lnTo>
                  <a:lnTo>
                    <a:pt x="321" y="352"/>
                  </a:lnTo>
                  <a:lnTo>
                    <a:pt x="310" y="355"/>
                  </a:lnTo>
                  <a:lnTo>
                    <a:pt x="301" y="357"/>
                  </a:lnTo>
                  <a:lnTo>
                    <a:pt x="288" y="357"/>
                  </a:lnTo>
                  <a:lnTo>
                    <a:pt x="277" y="358"/>
                  </a:lnTo>
                  <a:lnTo>
                    <a:pt x="267" y="358"/>
                  </a:lnTo>
                  <a:lnTo>
                    <a:pt x="257" y="358"/>
                  </a:lnTo>
                  <a:lnTo>
                    <a:pt x="247" y="357"/>
                  </a:lnTo>
                  <a:lnTo>
                    <a:pt x="237" y="357"/>
                  </a:lnTo>
                  <a:lnTo>
                    <a:pt x="227" y="357"/>
                  </a:lnTo>
                  <a:lnTo>
                    <a:pt x="218" y="356"/>
                  </a:lnTo>
                  <a:lnTo>
                    <a:pt x="209" y="355"/>
                  </a:lnTo>
                  <a:lnTo>
                    <a:pt x="199" y="353"/>
                  </a:lnTo>
                  <a:lnTo>
                    <a:pt x="192" y="351"/>
                  </a:lnTo>
                  <a:lnTo>
                    <a:pt x="184" y="350"/>
                  </a:lnTo>
                  <a:lnTo>
                    <a:pt x="175" y="347"/>
                  </a:lnTo>
                  <a:lnTo>
                    <a:pt x="168" y="344"/>
                  </a:lnTo>
                  <a:lnTo>
                    <a:pt x="159" y="342"/>
                  </a:lnTo>
                  <a:lnTo>
                    <a:pt x="153" y="341"/>
                  </a:lnTo>
                  <a:lnTo>
                    <a:pt x="145" y="337"/>
                  </a:lnTo>
                  <a:lnTo>
                    <a:pt x="138" y="334"/>
                  </a:lnTo>
                  <a:lnTo>
                    <a:pt x="130" y="331"/>
                  </a:lnTo>
                  <a:lnTo>
                    <a:pt x="124" y="328"/>
                  </a:lnTo>
                  <a:lnTo>
                    <a:pt x="118" y="323"/>
                  </a:lnTo>
                  <a:lnTo>
                    <a:pt x="111" y="319"/>
                  </a:lnTo>
                  <a:lnTo>
                    <a:pt x="106" y="317"/>
                  </a:lnTo>
                  <a:lnTo>
                    <a:pt x="101" y="313"/>
                  </a:lnTo>
                  <a:lnTo>
                    <a:pt x="95" y="308"/>
                  </a:lnTo>
                  <a:lnTo>
                    <a:pt x="90" y="304"/>
                  </a:lnTo>
                  <a:lnTo>
                    <a:pt x="84" y="300"/>
                  </a:lnTo>
                  <a:lnTo>
                    <a:pt x="79" y="295"/>
                  </a:lnTo>
                  <a:lnTo>
                    <a:pt x="74" y="290"/>
                  </a:lnTo>
                  <a:lnTo>
                    <a:pt x="70" y="287"/>
                  </a:lnTo>
                  <a:lnTo>
                    <a:pt x="66" y="283"/>
                  </a:lnTo>
                  <a:lnTo>
                    <a:pt x="62" y="278"/>
                  </a:lnTo>
                  <a:lnTo>
                    <a:pt x="57" y="273"/>
                  </a:lnTo>
                  <a:lnTo>
                    <a:pt x="54" y="268"/>
                  </a:lnTo>
                  <a:lnTo>
                    <a:pt x="50" y="263"/>
                  </a:lnTo>
                  <a:lnTo>
                    <a:pt x="46" y="259"/>
                  </a:lnTo>
                  <a:lnTo>
                    <a:pt x="41" y="254"/>
                  </a:lnTo>
                  <a:lnTo>
                    <a:pt x="39" y="249"/>
                  </a:lnTo>
                  <a:lnTo>
                    <a:pt x="35" y="244"/>
                  </a:lnTo>
                  <a:lnTo>
                    <a:pt x="34" y="240"/>
                  </a:lnTo>
                  <a:lnTo>
                    <a:pt x="30" y="235"/>
                  </a:lnTo>
                  <a:lnTo>
                    <a:pt x="26" y="230"/>
                  </a:lnTo>
                  <a:lnTo>
                    <a:pt x="25" y="225"/>
                  </a:lnTo>
                  <a:lnTo>
                    <a:pt x="22" y="220"/>
                  </a:lnTo>
                  <a:lnTo>
                    <a:pt x="20" y="216"/>
                  </a:lnTo>
                  <a:lnTo>
                    <a:pt x="18" y="211"/>
                  </a:lnTo>
                  <a:lnTo>
                    <a:pt x="16" y="207"/>
                  </a:lnTo>
                  <a:lnTo>
                    <a:pt x="15" y="202"/>
                  </a:lnTo>
                  <a:lnTo>
                    <a:pt x="12" y="197"/>
                  </a:lnTo>
                  <a:lnTo>
                    <a:pt x="11" y="194"/>
                  </a:lnTo>
                  <a:lnTo>
                    <a:pt x="8" y="190"/>
                  </a:lnTo>
                  <a:lnTo>
                    <a:pt x="8" y="186"/>
                  </a:lnTo>
                  <a:lnTo>
                    <a:pt x="6" y="182"/>
                  </a:lnTo>
                  <a:lnTo>
                    <a:pt x="6" y="177"/>
                  </a:lnTo>
                  <a:lnTo>
                    <a:pt x="5" y="174"/>
                  </a:lnTo>
                  <a:lnTo>
                    <a:pt x="5" y="171"/>
                  </a:lnTo>
                  <a:lnTo>
                    <a:pt x="2" y="165"/>
                  </a:lnTo>
                  <a:lnTo>
                    <a:pt x="1" y="158"/>
                  </a:lnTo>
                  <a:lnTo>
                    <a:pt x="1" y="153"/>
                  </a:lnTo>
                  <a:lnTo>
                    <a:pt x="1" y="151"/>
                  </a:lnTo>
                  <a:lnTo>
                    <a:pt x="1" y="146"/>
                  </a:lnTo>
                  <a:lnTo>
                    <a:pt x="1" y="141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0" y="128"/>
                  </a:lnTo>
                  <a:lnTo>
                    <a:pt x="0" y="123"/>
                  </a:lnTo>
                  <a:lnTo>
                    <a:pt x="0" y="118"/>
                  </a:lnTo>
                  <a:lnTo>
                    <a:pt x="0" y="113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5"/>
                  </a:lnTo>
                  <a:lnTo>
                    <a:pt x="0" y="72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637A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66" name="Freeform 88"/>
            <p:cNvSpPr>
              <a:spLocks/>
            </p:cNvSpPr>
            <p:nvPr/>
          </p:nvSpPr>
          <p:spPr bwMode="auto">
            <a:xfrm>
              <a:off x="3109" y="2897"/>
              <a:ext cx="505" cy="130"/>
            </a:xfrm>
            <a:custGeom>
              <a:avLst/>
              <a:gdLst>
                <a:gd name="T0" fmla="*/ 11 w 1516"/>
                <a:gd name="T1" fmla="*/ 328 h 389"/>
                <a:gd name="T2" fmla="*/ 36 w 1516"/>
                <a:gd name="T3" fmla="*/ 299 h 389"/>
                <a:gd name="T4" fmla="*/ 69 w 1516"/>
                <a:gd name="T5" fmla="*/ 257 h 389"/>
                <a:gd name="T6" fmla="*/ 113 w 1516"/>
                <a:gd name="T7" fmla="*/ 210 h 389"/>
                <a:gd name="T8" fmla="*/ 159 w 1516"/>
                <a:gd name="T9" fmla="*/ 160 h 389"/>
                <a:gd name="T10" fmla="*/ 209 w 1516"/>
                <a:gd name="T11" fmla="*/ 112 h 389"/>
                <a:gd name="T12" fmla="*/ 258 w 1516"/>
                <a:gd name="T13" fmla="*/ 68 h 389"/>
                <a:gd name="T14" fmla="*/ 306 w 1516"/>
                <a:gd name="T15" fmla="*/ 37 h 389"/>
                <a:gd name="T16" fmla="*/ 348 w 1516"/>
                <a:gd name="T17" fmla="*/ 20 h 389"/>
                <a:gd name="T18" fmla="*/ 393 w 1516"/>
                <a:gd name="T19" fmla="*/ 10 h 389"/>
                <a:gd name="T20" fmla="*/ 444 w 1516"/>
                <a:gd name="T21" fmla="*/ 4 h 389"/>
                <a:gd name="T22" fmla="*/ 501 w 1516"/>
                <a:gd name="T23" fmla="*/ 1 h 389"/>
                <a:gd name="T24" fmla="*/ 556 w 1516"/>
                <a:gd name="T25" fmla="*/ 0 h 389"/>
                <a:gd name="T26" fmla="*/ 610 w 1516"/>
                <a:gd name="T27" fmla="*/ 1 h 389"/>
                <a:gd name="T28" fmla="*/ 656 w 1516"/>
                <a:gd name="T29" fmla="*/ 1 h 389"/>
                <a:gd name="T30" fmla="*/ 694 w 1516"/>
                <a:gd name="T31" fmla="*/ 4 h 389"/>
                <a:gd name="T32" fmla="*/ 722 w 1516"/>
                <a:gd name="T33" fmla="*/ 6 h 389"/>
                <a:gd name="T34" fmla="*/ 739 w 1516"/>
                <a:gd name="T35" fmla="*/ 10 h 389"/>
                <a:gd name="T36" fmla="*/ 777 w 1516"/>
                <a:gd name="T37" fmla="*/ 22 h 389"/>
                <a:gd name="T38" fmla="*/ 838 w 1516"/>
                <a:gd name="T39" fmla="*/ 40 h 389"/>
                <a:gd name="T40" fmla="*/ 919 w 1516"/>
                <a:gd name="T41" fmla="*/ 68 h 389"/>
                <a:gd name="T42" fmla="*/ 1017 w 1516"/>
                <a:gd name="T43" fmla="*/ 102 h 389"/>
                <a:gd name="T44" fmla="*/ 1125 w 1516"/>
                <a:gd name="T45" fmla="*/ 145 h 389"/>
                <a:gd name="T46" fmla="*/ 1241 w 1516"/>
                <a:gd name="T47" fmla="*/ 194 h 389"/>
                <a:gd name="T48" fmla="*/ 1362 w 1516"/>
                <a:gd name="T49" fmla="*/ 249 h 389"/>
                <a:gd name="T50" fmla="*/ 1481 w 1516"/>
                <a:gd name="T51" fmla="*/ 311 h 389"/>
                <a:gd name="T52" fmla="*/ 1500 w 1516"/>
                <a:gd name="T53" fmla="*/ 341 h 389"/>
                <a:gd name="T54" fmla="*/ 1468 w 1516"/>
                <a:gd name="T55" fmla="*/ 361 h 389"/>
                <a:gd name="T56" fmla="*/ 1431 w 1516"/>
                <a:gd name="T57" fmla="*/ 377 h 389"/>
                <a:gd name="T58" fmla="*/ 1384 w 1516"/>
                <a:gd name="T59" fmla="*/ 389 h 389"/>
                <a:gd name="T60" fmla="*/ 1358 w 1516"/>
                <a:gd name="T61" fmla="*/ 382 h 389"/>
                <a:gd name="T62" fmla="*/ 1324 w 1516"/>
                <a:gd name="T63" fmla="*/ 376 h 389"/>
                <a:gd name="T64" fmla="*/ 1286 w 1516"/>
                <a:gd name="T65" fmla="*/ 366 h 389"/>
                <a:gd name="T66" fmla="*/ 1241 w 1516"/>
                <a:gd name="T67" fmla="*/ 353 h 389"/>
                <a:gd name="T68" fmla="*/ 1191 w 1516"/>
                <a:gd name="T69" fmla="*/ 334 h 389"/>
                <a:gd name="T70" fmla="*/ 1138 w 1516"/>
                <a:gd name="T71" fmla="*/ 314 h 389"/>
                <a:gd name="T72" fmla="*/ 1083 w 1516"/>
                <a:gd name="T73" fmla="*/ 289 h 389"/>
                <a:gd name="T74" fmla="*/ 1028 w 1516"/>
                <a:gd name="T75" fmla="*/ 262 h 389"/>
                <a:gd name="T76" fmla="*/ 969 w 1516"/>
                <a:gd name="T77" fmla="*/ 229 h 389"/>
                <a:gd name="T78" fmla="*/ 907 w 1516"/>
                <a:gd name="T79" fmla="*/ 200 h 389"/>
                <a:gd name="T80" fmla="*/ 842 w 1516"/>
                <a:gd name="T81" fmla="*/ 171 h 389"/>
                <a:gd name="T82" fmla="*/ 777 w 1516"/>
                <a:gd name="T83" fmla="*/ 146 h 389"/>
                <a:gd name="T84" fmla="*/ 713 w 1516"/>
                <a:gd name="T85" fmla="*/ 123 h 389"/>
                <a:gd name="T86" fmla="*/ 653 w 1516"/>
                <a:gd name="T87" fmla="*/ 106 h 389"/>
                <a:gd name="T88" fmla="*/ 595 w 1516"/>
                <a:gd name="T89" fmla="*/ 93 h 389"/>
                <a:gd name="T90" fmla="*/ 545 w 1516"/>
                <a:gd name="T91" fmla="*/ 86 h 389"/>
                <a:gd name="T92" fmla="*/ 502 w 1516"/>
                <a:gd name="T93" fmla="*/ 84 h 389"/>
                <a:gd name="T94" fmla="*/ 466 w 1516"/>
                <a:gd name="T95" fmla="*/ 88 h 389"/>
                <a:gd name="T96" fmla="*/ 432 w 1516"/>
                <a:gd name="T97" fmla="*/ 94 h 389"/>
                <a:gd name="T98" fmla="*/ 399 w 1516"/>
                <a:gd name="T99" fmla="*/ 101 h 389"/>
                <a:gd name="T100" fmla="*/ 369 w 1516"/>
                <a:gd name="T101" fmla="*/ 109 h 389"/>
                <a:gd name="T102" fmla="*/ 340 w 1516"/>
                <a:gd name="T103" fmla="*/ 121 h 389"/>
                <a:gd name="T104" fmla="*/ 304 w 1516"/>
                <a:gd name="T105" fmla="*/ 137 h 389"/>
                <a:gd name="T106" fmla="*/ 258 w 1516"/>
                <a:gd name="T107" fmla="*/ 165 h 389"/>
                <a:gd name="T108" fmla="*/ 213 w 1516"/>
                <a:gd name="T109" fmla="*/ 199 h 389"/>
                <a:gd name="T110" fmla="*/ 181 w 1516"/>
                <a:gd name="T111" fmla="*/ 223 h 389"/>
                <a:gd name="T112" fmla="*/ 152 w 1516"/>
                <a:gd name="T113" fmla="*/ 245 h 389"/>
                <a:gd name="T114" fmla="*/ 123 w 1516"/>
                <a:gd name="T115" fmla="*/ 269 h 389"/>
                <a:gd name="T116" fmla="*/ 94 w 1516"/>
                <a:gd name="T117" fmla="*/ 291 h 389"/>
                <a:gd name="T118" fmla="*/ 51 w 1516"/>
                <a:gd name="T119" fmla="*/ 324 h 389"/>
                <a:gd name="T120" fmla="*/ 29 w 1516"/>
                <a:gd name="T121" fmla="*/ 342 h 38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16"/>
                <a:gd name="T184" fmla="*/ 0 h 389"/>
                <a:gd name="T185" fmla="*/ 1516 w 1516"/>
                <a:gd name="T186" fmla="*/ 389 h 38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16" h="389">
                  <a:moveTo>
                    <a:pt x="29" y="342"/>
                  </a:moveTo>
                  <a:lnTo>
                    <a:pt x="0" y="345"/>
                  </a:lnTo>
                  <a:lnTo>
                    <a:pt x="0" y="343"/>
                  </a:lnTo>
                  <a:lnTo>
                    <a:pt x="1" y="342"/>
                  </a:lnTo>
                  <a:lnTo>
                    <a:pt x="4" y="337"/>
                  </a:lnTo>
                  <a:lnTo>
                    <a:pt x="9" y="332"/>
                  </a:lnTo>
                  <a:lnTo>
                    <a:pt x="11" y="328"/>
                  </a:lnTo>
                  <a:lnTo>
                    <a:pt x="14" y="326"/>
                  </a:lnTo>
                  <a:lnTo>
                    <a:pt x="16" y="321"/>
                  </a:lnTo>
                  <a:lnTo>
                    <a:pt x="20" y="317"/>
                  </a:lnTo>
                  <a:lnTo>
                    <a:pt x="24" y="312"/>
                  </a:lnTo>
                  <a:lnTo>
                    <a:pt x="27" y="308"/>
                  </a:lnTo>
                  <a:lnTo>
                    <a:pt x="31" y="303"/>
                  </a:lnTo>
                  <a:lnTo>
                    <a:pt x="36" y="299"/>
                  </a:lnTo>
                  <a:lnTo>
                    <a:pt x="40" y="293"/>
                  </a:lnTo>
                  <a:lnTo>
                    <a:pt x="45" y="288"/>
                  </a:lnTo>
                  <a:lnTo>
                    <a:pt x="49" y="282"/>
                  </a:lnTo>
                  <a:lnTo>
                    <a:pt x="55" y="277"/>
                  </a:lnTo>
                  <a:lnTo>
                    <a:pt x="59" y="270"/>
                  </a:lnTo>
                  <a:lnTo>
                    <a:pt x="64" y="264"/>
                  </a:lnTo>
                  <a:lnTo>
                    <a:pt x="69" y="257"/>
                  </a:lnTo>
                  <a:lnTo>
                    <a:pt x="75" y="252"/>
                  </a:lnTo>
                  <a:lnTo>
                    <a:pt x="81" y="244"/>
                  </a:lnTo>
                  <a:lnTo>
                    <a:pt x="86" y="238"/>
                  </a:lnTo>
                  <a:lnTo>
                    <a:pt x="94" y="230"/>
                  </a:lnTo>
                  <a:lnTo>
                    <a:pt x="100" y="224"/>
                  </a:lnTo>
                  <a:lnTo>
                    <a:pt x="107" y="216"/>
                  </a:lnTo>
                  <a:lnTo>
                    <a:pt x="113" y="210"/>
                  </a:lnTo>
                  <a:lnTo>
                    <a:pt x="119" y="204"/>
                  </a:lnTo>
                  <a:lnTo>
                    <a:pt x="127" y="196"/>
                  </a:lnTo>
                  <a:lnTo>
                    <a:pt x="133" y="189"/>
                  </a:lnTo>
                  <a:lnTo>
                    <a:pt x="139" y="182"/>
                  </a:lnTo>
                  <a:lnTo>
                    <a:pt x="147" y="175"/>
                  </a:lnTo>
                  <a:lnTo>
                    <a:pt x="153" y="167"/>
                  </a:lnTo>
                  <a:lnTo>
                    <a:pt x="159" y="160"/>
                  </a:lnTo>
                  <a:lnTo>
                    <a:pt x="167" y="153"/>
                  </a:lnTo>
                  <a:lnTo>
                    <a:pt x="174" y="146"/>
                  </a:lnTo>
                  <a:lnTo>
                    <a:pt x="182" y="140"/>
                  </a:lnTo>
                  <a:lnTo>
                    <a:pt x="188" y="132"/>
                  </a:lnTo>
                  <a:lnTo>
                    <a:pt x="196" y="125"/>
                  </a:lnTo>
                  <a:lnTo>
                    <a:pt x="202" y="118"/>
                  </a:lnTo>
                  <a:lnTo>
                    <a:pt x="209" y="112"/>
                  </a:lnTo>
                  <a:lnTo>
                    <a:pt x="217" y="104"/>
                  </a:lnTo>
                  <a:lnTo>
                    <a:pt x="225" y="98"/>
                  </a:lnTo>
                  <a:lnTo>
                    <a:pt x="231" y="93"/>
                  </a:lnTo>
                  <a:lnTo>
                    <a:pt x="240" y="87"/>
                  </a:lnTo>
                  <a:lnTo>
                    <a:pt x="246" y="81"/>
                  </a:lnTo>
                  <a:lnTo>
                    <a:pt x="252" y="74"/>
                  </a:lnTo>
                  <a:lnTo>
                    <a:pt x="258" y="68"/>
                  </a:lnTo>
                  <a:lnTo>
                    <a:pt x="266" y="63"/>
                  </a:lnTo>
                  <a:lnTo>
                    <a:pt x="272" y="59"/>
                  </a:lnTo>
                  <a:lnTo>
                    <a:pt x="280" y="54"/>
                  </a:lnTo>
                  <a:lnTo>
                    <a:pt x="286" y="49"/>
                  </a:lnTo>
                  <a:lnTo>
                    <a:pt x="294" y="45"/>
                  </a:lnTo>
                  <a:lnTo>
                    <a:pt x="300" y="40"/>
                  </a:lnTo>
                  <a:lnTo>
                    <a:pt x="306" y="37"/>
                  </a:lnTo>
                  <a:lnTo>
                    <a:pt x="312" y="33"/>
                  </a:lnTo>
                  <a:lnTo>
                    <a:pt x="319" y="30"/>
                  </a:lnTo>
                  <a:lnTo>
                    <a:pt x="325" y="28"/>
                  </a:lnTo>
                  <a:lnTo>
                    <a:pt x="331" y="25"/>
                  </a:lnTo>
                  <a:lnTo>
                    <a:pt x="336" y="23"/>
                  </a:lnTo>
                  <a:lnTo>
                    <a:pt x="343" y="22"/>
                  </a:lnTo>
                  <a:lnTo>
                    <a:pt x="348" y="20"/>
                  </a:lnTo>
                  <a:lnTo>
                    <a:pt x="354" y="18"/>
                  </a:lnTo>
                  <a:lnTo>
                    <a:pt x="360" y="16"/>
                  </a:lnTo>
                  <a:lnTo>
                    <a:pt x="366" y="15"/>
                  </a:lnTo>
                  <a:lnTo>
                    <a:pt x="373" y="13"/>
                  </a:lnTo>
                  <a:lnTo>
                    <a:pt x="379" y="13"/>
                  </a:lnTo>
                  <a:lnTo>
                    <a:pt x="386" y="11"/>
                  </a:lnTo>
                  <a:lnTo>
                    <a:pt x="393" y="10"/>
                  </a:lnTo>
                  <a:lnTo>
                    <a:pt x="399" y="9"/>
                  </a:lnTo>
                  <a:lnTo>
                    <a:pt x="408" y="8"/>
                  </a:lnTo>
                  <a:lnTo>
                    <a:pt x="414" y="6"/>
                  </a:lnTo>
                  <a:lnTo>
                    <a:pt x="423" y="6"/>
                  </a:lnTo>
                  <a:lnTo>
                    <a:pt x="429" y="5"/>
                  </a:lnTo>
                  <a:lnTo>
                    <a:pt x="437" y="5"/>
                  </a:lnTo>
                  <a:lnTo>
                    <a:pt x="444" y="4"/>
                  </a:lnTo>
                  <a:lnTo>
                    <a:pt x="453" y="4"/>
                  </a:lnTo>
                  <a:lnTo>
                    <a:pt x="461" y="4"/>
                  </a:lnTo>
                  <a:lnTo>
                    <a:pt x="468" y="3"/>
                  </a:lnTo>
                  <a:lnTo>
                    <a:pt x="476" y="1"/>
                  </a:lnTo>
                  <a:lnTo>
                    <a:pt x="484" y="1"/>
                  </a:lnTo>
                  <a:lnTo>
                    <a:pt x="492" y="1"/>
                  </a:lnTo>
                  <a:lnTo>
                    <a:pt x="501" y="1"/>
                  </a:lnTo>
                  <a:lnTo>
                    <a:pt x="508" y="1"/>
                  </a:lnTo>
                  <a:lnTo>
                    <a:pt x="517" y="1"/>
                  </a:lnTo>
                  <a:lnTo>
                    <a:pt x="525" y="0"/>
                  </a:lnTo>
                  <a:lnTo>
                    <a:pt x="532" y="0"/>
                  </a:lnTo>
                  <a:lnTo>
                    <a:pt x="541" y="0"/>
                  </a:lnTo>
                  <a:lnTo>
                    <a:pt x="548" y="0"/>
                  </a:lnTo>
                  <a:lnTo>
                    <a:pt x="556" y="0"/>
                  </a:lnTo>
                  <a:lnTo>
                    <a:pt x="565" y="0"/>
                  </a:lnTo>
                  <a:lnTo>
                    <a:pt x="572" y="0"/>
                  </a:lnTo>
                  <a:lnTo>
                    <a:pt x="581" y="1"/>
                  </a:lnTo>
                  <a:lnTo>
                    <a:pt x="587" y="1"/>
                  </a:lnTo>
                  <a:lnTo>
                    <a:pt x="595" y="1"/>
                  </a:lnTo>
                  <a:lnTo>
                    <a:pt x="602" y="1"/>
                  </a:lnTo>
                  <a:lnTo>
                    <a:pt x="610" y="1"/>
                  </a:lnTo>
                  <a:lnTo>
                    <a:pt x="616" y="1"/>
                  </a:lnTo>
                  <a:lnTo>
                    <a:pt x="624" y="1"/>
                  </a:lnTo>
                  <a:lnTo>
                    <a:pt x="631" y="1"/>
                  </a:lnTo>
                  <a:lnTo>
                    <a:pt x="638" y="1"/>
                  </a:lnTo>
                  <a:lnTo>
                    <a:pt x="644" y="1"/>
                  </a:lnTo>
                  <a:lnTo>
                    <a:pt x="650" y="1"/>
                  </a:lnTo>
                  <a:lnTo>
                    <a:pt x="656" y="1"/>
                  </a:lnTo>
                  <a:lnTo>
                    <a:pt x="663" y="3"/>
                  </a:lnTo>
                  <a:lnTo>
                    <a:pt x="669" y="3"/>
                  </a:lnTo>
                  <a:lnTo>
                    <a:pt x="674" y="4"/>
                  </a:lnTo>
                  <a:lnTo>
                    <a:pt x="680" y="4"/>
                  </a:lnTo>
                  <a:lnTo>
                    <a:pt x="685" y="4"/>
                  </a:lnTo>
                  <a:lnTo>
                    <a:pt x="689" y="4"/>
                  </a:lnTo>
                  <a:lnTo>
                    <a:pt x="694" y="4"/>
                  </a:lnTo>
                  <a:lnTo>
                    <a:pt x="699" y="4"/>
                  </a:lnTo>
                  <a:lnTo>
                    <a:pt x="703" y="5"/>
                  </a:lnTo>
                  <a:lnTo>
                    <a:pt x="707" y="5"/>
                  </a:lnTo>
                  <a:lnTo>
                    <a:pt x="710" y="5"/>
                  </a:lnTo>
                  <a:lnTo>
                    <a:pt x="714" y="5"/>
                  </a:lnTo>
                  <a:lnTo>
                    <a:pt x="717" y="6"/>
                  </a:lnTo>
                  <a:lnTo>
                    <a:pt x="722" y="6"/>
                  </a:lnTo>
                  <a:lnTo>
                    <a:pt x="725" y="6"/>
                  </a:lnTo>
                  <a:lnTo>
                    <a:pt x="728" y="6"/>
                  </a:lnTo>
                  <a:lnTo>
                    <a:pt x="729" y="8"/>
                  </a:lnTo>
                  <a:lnTo>
                    <a:pt x="730" y="8"/>
                  </a:lnTo>
                  <a:lnTo>
                    <a:pt x="733" y="8"/>
                  </a:lnTo>
                  <a:lnTo>
                    <a:pt x="735" y="8"/>
                  </a:lnTo>
                  <a:lnTo>
                    <a:pt x="739" y="10"/>
                  </a:lnTo>
                  <a:lnTo>
                    <a:pt x="743" y="10"/>
                  </a:lnTo>
                  <a:lnTo>
                    <a:pt x="748" y="13"/>
                  </a:lnTo>
                  <a:lnTo>
                    <a:pt x="752" y="13"/>
                  </a:lnTo>
                  <a:lnTo>
                    <a:pt x="758" y="15"/>
                  </a:lnTo>
                  <a:lnTo>
                    <a:pt x="763" y="16"/>
                  </a:lnTo>
                  <a:lnTo>
                    <a:pt x="771" y="19"/>
                  </a:lnTo>
                  <a:lnTo>
                    <a:pt x="777" y="22"/>
                  </a:lnTo>
                  <a:lnTo>
                    <a:pt x="784" y="23"/>
                  </a:lnTo>
                  <a:lnTo>
                    <a:pt x="792" y="27"/>
                  </a:lnTo>
                  <a:lnTo>
                    <a:pt x="801" y="29"/>
                  </a:lnTo>
                  <a:lnTo>
                    <a:pt x="809" y="32"/>
                  </a:lnTo>
                  <a:lnTo>
                    <a:pt x="820" y="34"/>
                  </a:lnTo>
                  <a:lnTo>
                    <a:pt x="828" y="37"/>
                  </a:lnTo>
                  <a:lnTo>
                    <a:pt x="838" y="40"/>
                  </a:lnTo>
                  <a:lnTo>
                    <a:pt x="848" y="44"/>
                  </a:lnTo>
                  <a:lnTo>
                    <a:pt x="860" y="48"/>
                  </a:lnTo>
                  <a:lnTo>
                    <a:pt x="871" y="52"/>
                  </a:lnTo>
                  <a:lnTo>
                    <a:pt x="882" y="55"/>
                  </a:lnTo>
                  <a:lnTo>
                    <a:pt x="894" y="59"/>
                  </a:lnTo>
                  <a:lnTo>
                    <a:pt x="906" y="63"/>
                  </a:lnTo>
                  <a:lnTo>
                    <a:pt x="919" y="68"/>
                  </a:lnTo>
                  <a:lnTo>
                    <a:pt x="932" y="73"/>
                  </a:lnTo>
                  <a:lnTo>
                    <a:pt x="945" y="77"/>
                  </a:lnTo>
                  <a:lnTo>
                    <a:pt x="960" y="82"/>
                  </a:lnTo>
                  <a:lnTo>
                    <a:pt x="973" y="87"/>
                  </a:lnTo>
                  <a:lnTo>
                    <a:pt x="988" y="93"/>
                  </a:lnTo>
                  <a:lnTo>
                    <a:pt x="1001" y="97"/>
                  </a:lnTo>
                  <a:lnTo>
                    <a:pt x="1017" y="102"/>
                  </a:lnTo>
                  <a:lnTo>
                    <a:pt x="1030" y="107"/>
                  </a:lnTo>
                  <a:lnTo>
                    <a:pt x="1045" y="115"/>
                  </a:lnTo>
                  <a:lnTo>
                    <a:pt x="1060" y="120"/>
                  </a:lnTo>
                  <a:lnTo>
                    <a:pt x="1077" y="126"/>
                  </a:lnTo>
                  <a:lnTo>
                    <a:pt x="1093" y="132"/>
                  </a:lnTo>
                  <a:lnTo>
                    <a:pt x="1108" y="138"/>
                  </a:lnTo>
                  <a:lnTo>
                    <a:pt x="1125" y="145"/>
                  </a:lnTo>
                  <a:lnTo>
                    <a:pt x="1141" y="151"/>
                  </a:lnTo>
                  <a:lnTo>
                    <a:pt x="1157" y="159"/>
                  </a:lnTo>
                  <a:lnTo>
                    <a:pt x="1173" y="165"/>
                  </a:lnTo>
                  <a:lnTo>
                    <a:pt x="1190" y="171"/>
                  </a:lnTo>
                  <a:lnTo>
                    <a:pt x="1207" y="179"/>
                  </a:lnTo>
                  <a:lnTo>
                    <a:pt x="1224" y="186"/>
                  </a:lnTo>
                  <a:lnTo>
                    <a:pt x="1241" y="194"/>
                  </a:lnTo>
                  <a:lnTo>
                    <a:pt x="1258" y="201"/>
                  </a:lnTo>
                  <a:lnTo>
                    <a:pt x="1275" y="209"/>
                  </a:lnTo>
                  <a:lnTo>
                    <a:pt x="1291" y="216"/>
                  </a:lnTo>
                  <a:lnTo>
                    <a:pt x="1310" y="224"/>
                  </a:lnTo>
                  <a:lnTo>
                    <a:pt x="1327" y="233"/>
                  </a:lnTo>
                  <a:lnTo>
                    <a:pt x="1344" y="240"/>
                  </a:lnTo>
                  <a:lnTo>
                    <a:pt x="1362" y="249"/>
                  </a:lnTo>
                  <a:lnTo>
                    <a:pt x="1379" y="257"/>
                  </a:lnTo>
                  <a:lnTo>
                    <a:pt x="1396" y="265"/>
                  </a:lnTo>
                  <a:lnTo>
                    <a:pt x="1413" y="274"/>
                  </a:lnTo>
                  <a:lnTo>
                    <a:pt x="1430" y="283"/>
                  </a:lnTo>
                  <a:lnTo>
                    <a:pt x="1447" y="292"/>
                  </a:lnTo>
                  <a:lnTo>
                    <a:pt x="1465" y="301"/>
                  </a:lnTo>
                  <a:lnTo>
                    <a:pt x="1481" y="311"/>
                  </a:lnTo>
                  <a:lnTo>
                    <a:pt x="1499" y="319"/>
                  </a:lnTo>
                  <a:lnTo>
                    <a:pt x="1516" y="329"/>
                  </a:lnTo>
                  <a:lnTo>
                    <a:pt x="1515" y="329"/>
                  </a:lnTo>
                  <a:lnTo>
                    <a:pt x="1514" y="331"/>
                  </a:lnTo>
                  <a:lnTo>
                    <a:pt x="1510" y="333"/>
                  </a:lnTo>
                  <a:lnTo>
                    <a:pt x="1505" y="337"/>
                  </a:lnTo>
                  <a:lnTo>
                    <a:pt x="1500" y="341"/>
                  </a:lnTo>
                  <a:lnTo>
                    <a:pt x="1494" y="345"/>
                  </a:lnTo>
                  <a:lnTo>
                    <a:pt x="1490" y="347"/>
                  </a:lnTo>
                  <a:lnTo>
                    <a:pt x="1486" y="350"/>
                  </a:lnTo>
                  <a:lnTo>
                    <a:pt x="1482" y="353"/>
                  </a:lnTo>
                  <a:lnTo>
                    <a:pt x="1478" y="356"/>
                  </a:lnTo>
                  <a:lnTo>
                    <a:pt x="1473" y="358"/>
                  </a:lnTo>
                  <a:lnTo>
                    <a:pt x="1468" y="361"/>
                  </a:lnTo>
                  <a:lnTo>
                    <a:pt x="1463" y="362"/>
                  </a:lnTo>
                  <a:lnTo>
                    <a:pt x="1458" y="366"/>
                  </a:lnTo>
                  <a:lnTo>
                    <a:pt x="1453" y="367"/>
                  </a:lnTo>
                  <a:lnTo>
                    <a:pt x="1447" y="371"/>
                  </a:lnTo>
                  <a:lnTo>
                    <a:pt x="1442" y="372"/>
                  </a:lnTo>
                  <a:lnTo>
                    <a:pt x="1437" y="376"/>
                  </a:lnTo>
                  <a:lnTo>
                    <a:pt x="1431" y="377"/>
                  </a:lnTo>
                  <a:lnTo>
                    <a:pt x="1424" y="378"/>
                  </a:lnTo>
                  <a:lnTo>
                    <a:pt x="1418" y="381"/>
                  </a:lnTo>
                  <a:lnTo>
                    <a:pt x="1412" y="384"/>
                  </a:lnTo>
                  <a:lnTo>
                    <a:pt x="1404" y="384"/>
                  </a:lnTo>
                  <a:lnTo>
                    <a:pt x="1397" y="386"/>
                  </a:lnTo>
                  <a:lnTo>
                    <a:pt x="1391" y="387"/>
                  </a:lnTo>
                  <a:lnTo>
                    <a:pt x="1384" y="389"/>
                  </a:lnTo>
                  <a:lnTo>
                    <a:pt x="1382" y="387"/>
                  </a:lnTo>
                  <a:lnTo>
                    <a:pt x="1381" y="387"/>
                  </a:lnTo>
                  <a:lnTo>
                    <a:pt x="1378" y="387"/>
                  </a:lnTo>
                  <a:lnTo>
                    <a:pt x="1374" y="386"/>
                  </a:lnTo>
                  <a:lnTo>
                    <a:pt x="1369" y="385"/>
                  </a:lnTo>
                  <a:lnTo>
                    <a:pt x="1364" y="384"/>
                  </a:lnTo>
                  <a:lnTo>
                    <a:pt x="1358" y="382"/>
                  </a:lnTo>
                  <a:lnTo>
                    <a:pt x="1352" y="382"/>
                  </a:lnTo>
                  <a:lnTo>
                    <a:pt x="1347" y="381"/>
                  </a:lnTo>
                  <a:lnTo>
                    <a:pt x="1342" y="380"/>
                  </a:lnTo>
                  <a:lnTo>
                    <a:pt x="1338" y="378"/>
                  </a:lnTo>
                  <a:lnTo>
                    <a:pt x="1334" y="377"/>
                  </a:lnTo>
                  <a:lnTo>
                    <a:pt x="1329" y="376"/>
                  </a:lnTo>
                  <a:lnTo>
                    <a:pt x="1324" y="376"/>
                  </a:lnTo>
                  <a:lnTo>
                    <a:pt x="1319" y="375"/>
                  </a:lnTo>
                  <a:lnTo>
                    <a:pt x="1314" y="373"/>
                  </a:lnTo>
                  <a:lnTo>
                    <a:pt x="1309" y="371"/>
                  </a:lnTo>
                  <a:lnTo>
                    <a:pt x="1303" y="370"/>
                  </a:lnTo>
                  <a:lnTo>
                    <a:pt x="1298" y="368"/>
                  </a:lnTo>
                  <a:lnTo>
                    <a:pt x="1293" y="367"/>
                  </a:lnTo>
                  <a:lnTo>
                    <a:pt x="1286" y="366"/>
                  </a:lnTo>
                  <a:lnTo>
                    <a:pt x="1280" y="365"/>
                  </a:lnTo>
                  <a:lnTo>
                    <a:pt x="1274" y="362"/>
                  </a:lnTo>
                  <a:lnTo>
                    <a:pt x="1269" y="361"/>
                  </a:lnTo>
                  <a:lnTo>
                    <a:pt x="1261" y="360"/>
                  </a:lnTo>
                  <a:lnTo>
                    <a:pt x="1255" y="357"/>
                  </a:lnTo>
                  <a:lnTo>
                    <a:pt x="1249" y="355"/>
                  </a:lnTo>
                  <a:lnTo>
                    <a:pt x="1241" y="353"/>
                  </a:lnTo>
                  <a:lnTo>
                    <a:pt x="1235" y="350"/>
                  </a:lnTo>
                  <a:lnTo>
                    <a:pt x="1227" y="348"/>
                  </a:lnTo>
                  <a:lnTo>
                    <a:pt x="1220" y="346"/>
                  </a:lnTo>
                  <a:lnTo>
                    <a:pt x="1214" y="343"/>
                  </a:lnTo>
                  <a:lnTo>
                    <a:pt x="1206" y="341"/>
                  </a:lnTo>
                  <a:lnTo>
                    <a:pt x="1199" y="338"/>
                  </a:lnTo>
                  <a:lnTo>
                    <a:pt x="1191" y="334"/>
                  </a:lnTo>
                  <a:lnTo>
                    <a:pt x="1183" y="333"/>
                  </a:lnTo>
                  <a:lnTo>
                    <a:pt x="1176" y="331"/>
                  </a:lnTo>
                  <a:lnTo>
                    <a:pt x="1168" y="327"/>
                  </a:lnTo>
                  <a:lnTo>
                    <a:pt x="1161" y="324"/>
                  </a:lnTo>
                  <a:lnTo>
                    <a:pt x="1155" y="322"/>
                  </a:lnTo>
                  <a:lnTo>
                    <a:pt x="1146" y="318"/>
                  </a:lnTo>
                  <a:lnTo>
                    <a:pt x="1138" y="314"/>
                  </a:lnTo>
                  <a:lnTo>
                    <a:pt x="1130" y="311"/>
                  </a:lnTo>
                  <a:lnTo>
                    <a:pt x="1122" y="308"/>
                  </a:lnTo>
                  <a:lnTo>
                    <a:pt x="1114" y="304"/>
                  </a:lnTo>
                  <a:lnTo>
                    <a:pt x="1107" y="301"/>
                  </a:lnTo>
                  <a:lnTo>
                    <a:pt x="1099" y="297"/>
                  </a:lnTo>
                  <a:lnTo>
                    <a:pt x="1091" y="294"/>
                  </a:lnTo>
                  <a:lnTo>
                    <a:pt x="1083" y="289"/>
                  </a:lnTo>
                  <a:lnTo>
                    <a:pt x="1074" y="287"/>
                  </a:lnTo>
                  <a:lnTo>
                    <a:pt x="1067" y="282"/>
                  </a:lnTo>
                  <a:lnTo>
                    <a:pt x="1059" y="278"/>
                  </a:lnTo>
                  <a:lnTo>
                    <a:pt x="1050" y="274"/>
                  </a:lnTo>
                  <a:lnTo>
                    <a:pt x="1043" y="270"/>
                  </a:lnTo>
                  <a:lnTo>
                    <a:pt x="1035" y="265"/>
                  </a:lnTo>
                  <a:lnTo>
                    <a:pt x="1028" y="262"/>
                  </a:lnTo>
                  <a:lnTo>
                    <a:pt x="1020" y="257"/>
                  </a:lnTo>
                  <a:lnTo>
                    <a:pt x="1012" y="253"/>
                  </a:lnTo>
                  <a:lnTo>
                    <a:pt x="1003" y="248"/>
                  </a:lnTo>
                  <a:lnTo>
                    <a:pt x="995" y="243"/>
                  </a:lnTo>
                  <a:lnTo>
                    <a:pt x="986" y="238"/>
                  </a:lnTo>
                  <a:lnTo>
                    <a:pt x="978" y="234"/>
                  </a:lnTo>
                  <a:lnTo>
                    <a:pt x="969" y="229"/>
                  </a:lnTo>
                  <a:lnTo>
                    <a:pt x="961" y="225"/>
                  </a:lnTo>
                  <a:lnTo>
                    <a:pt x="951" y="221"/>
                  </a:lnTo>
                  <a:lnTo>
                    <a:pt x="943" y="216"/>
                  </a:lnTo>
                  <a:lnTo>
                    <a:pt x="934" y="213"/>
                  </a:lnTo>
                  <a:lnTo>
                    <a:pt x="925" y="209"/>
                  </a:lnTo>
                  <a:lnTo>
                    <a:pt x="916" y="204"/>
                  </a:lnTo>
                  <a:lnTo>
                    <a:pt x="907" y="200"/>
                  </a:lnTo>
                  <a:lnTo>
                    <a:pt x="899" y="195"/>
                  </a:lnTo>
                  <a:lnTo>
                    <a:pt x="890" y="192"/>
                  </a:lnTo>
                  <a:lnTo>
                    <a:pt x="880" y="187"/>
                  </a:lnTo>
                  <a:lnTo>
                    <a:pt x="871" y="184"/>
                  </a:lnTo>
                  <a:lnTo>
                    <a:pt x="861" y="179"/>
                  </a:lnTo>
                  <a:lnTo>
                    <a:pt x="852" y="175"/>
                  </a:lnTo>
                  <a:lnTo>
                    <a:pt x="842" y="171"/>
                  </a:lnTo>
                  <a:lnTo>
                    <a:pt x="833" y="167"/>
                  </a:lnTo>
                  <a:lnTo>
                    <a:pt x="823" y="164"/>
                  </a:lnTo>
                  <a:lnTo>
                    <a:pt x="814" y="161"/>
                  </a:lnTo>
                  <a:lnTo>
                    <a:pt x="804" y="156"/>
                  </a:lnTo>
                  <a:lnTo>
                    <a:pt x="796" y="153"/>
                  </a:lnTo>
                  <a:lnTo>
                    <a:pt x="787" y="150"/>
                  </a:lnTo>
                  <a:lnTo>
                    <a:pt x="777" y="146"/>
                  </a:lnTo>
                  <a:lnTo>
                    <a:pt x="768" y="142"/>
                  </a:lnTo>
                  <a:lnTo>
                    <a:pt x="759" y="140"/>
                  </a:lnTo>
                  <a:lnTo>
                    <a:pt x="749" y="136"/>
                  </a:lnTo>
                  <a:lnTo>
                    <a:pt x="742" y="133"/>
                  </a:lnTo>
                  <a:lnTo>
                    <a:pt x="732" y="131"/>
                  </a:lnTo>
                  <a:lnTo>
                    <a:pt x="722" y="127"/>
                  </a:lnTo>
                  <a:lnTo>
                    <a:pt x="713" y="123"/>
                  </a:lnTo>
                  <a:lnTo>
                    <a:pt x="704" y="122"/>
                  </a:lnTo>
                  <a:lnTo>
                    <a:pt x="695" y="118"/>
                  </a:lnTo>
                  <a:lnTo>
                    <a:pt x="686" y="116"/>
                  </a:lnTo>
                  <a:lnTo>
                    <a:pt x="678" y="113"/>
                  </a:lnTo>
                  <a:lnTo>
                    <a:pt x="669" y="111"/>
                  </a:lnTo>
                  <a:lnTo>
                    <a:pt x="660" y="108"/>
                  </a:lnTo>
                  <a:lnTo>
                    <a:pt x="653" y="106"/>
                  </a:lnTo>
                  <a:lnTo>
                    <a:pt x="644" y="104"/>
                  </a:lnTo>
                  <a:lnTo>
                    <a:pt x="635" y="102"/>
                  </a:lnTo>
                  <a:lnTo>
                    <a:pt x="626" y="99"/>
                  </a:lnTo>
                  <a:lnTo>
                    <a:pt x="617" y="98"/>
                  </a:lnTo>
                  <a:lnTo>
                    <a:pt x="610" y="97"/>
                  </a:lnTo>
                  <a:lnTo>
                    <a:pt x="604" y="96"/>
                  </a:lnTo>
                  <a:lnTo>
                    <a:pt x="595" y="93"/>
                  </a:lnTo>
                  <a:lnTo>
                    <a:pt x="587" y="92"/>
                  </a:lnTo>
                  <a:lnTo>
                    <a:pt x="580" y="91"/>
                  </a:lnTo>
                  <a:lnTo>
                    <a:pt x="572" y="89"/>
                  </a:lnTo>
                  <a:lnTo>
                    <a:pt x="565" y="88"/>
                  </a:lnTo>
                  <a:lnTo>
                    <a:pt x="557" y="87"/>
                  </a:lnTo>
                  <a:lnTo>
                    <a:pt x="551" y="86"/>
                  </a:lnTo>
                  <a:lnTo>
                    <a:pt x="545" y="86"/>
                  </a:lnTo>
                  <a:lnTo>
                    <a:pt x="537" y="86"/>
                  </a:lnTo>
                  <a:lnTo>
                    <a:pt x="531" y="84"/>
                  </a:lnTo>
                  <a:lnTo>
                    <a:pt x="525" y="84"/>
                  </a:lnTo>
                  <a:lnTo>
                    <a:pt x="520" y="84"/>
                  </a:lnTo>
                  <a:lnTo>
                    <a:pt x="513" y="84"/>
                  </a:lnTo>
                  <a:lnTo>
                    <a:pt x="507" y="84"/>
                  </a:lnTo>
                  <a:lnTo>
                    <a:pt x="502" y="84"/>
                  </a:lnTo>
                  <a:lnTo>
                    <a:pt x="497" y="86"/>
                  </a:lnTo>
                  <a:lnTo>
                    <a:pt x="492" y="86"/>
                  </a:lnTo>
                  <a:lnTo>
                    <a:pt x="487" y="86"/>
                  </a:lnTo>
                  <a:lnTo>
                    <a:pt x="481" y="86"/>
                  </a:lnTo>
                  <a:lnTo>
                    <a:pt x="476" y="87"/>
                  </a:lnTo>
                  <a:lnTo>
                    <a:pt x="471" y="87"/>
                  </a:lnTo>
                  <a:lnTo>
                    <a:pt x="466" y="88"/>
                  </a:lnTo>
                  <a:lnTo>
                    <a:pt x="461" y="88"/>
                  </a:lnTo>
                  <a:lnTo>
                    <a:pt x="457" y="89"/>
                  </a:lnTo>
                  <a:lnTo>
                    <a:pt x="450" y="89"/>
                  </a:lnTo>
                  <a:lnTo>
                    <a:pt x="445" y="91"/>
                  </a:lnTo>
                  <a:lnTo>
                    <a:pt x="440" y="92"/>
                  </a:lnTo>
                  <a:lnTo>
                    <a:pt x="437" y="93"/>
                  </a:lnTo>
                  <a:lnTo>
                    <a:pt x="432" y="94"/>
                  </a:lnTo>
                  <a:lnTo>
                    <a:pt x="427" y="96"/>
                  </a:lnTo>
                  <a:lnTo>
                    <a:pt x="423" y="96"/>
                  </a:lnTo>
                  <a:lnTo>
                    <a:pt x="418" y="98"/>
                  </a:lnTo>
                  <a:lnTo>
                    <a:pt x="413" y="98"/>
                  </a:lnTo>
                  <a:lnTo>
                    <a:pt x="408" y="99"/>
                  </a:lnTo>
                  <a:lnTo>
                    <a:pt x="403" y="99"/>
                  </a:lnTo>
                  <a:lnTo>
                    <a:pt x="399" y="101"/>
                  </a:lnTo>
                  <a:lnTo>
                    <a:pt x="395" y="102"/>
                  </a:lnTo>
                  <a:lnTo>
                    <a:pt x="390" y="103"/>
                  </a:lnTo>
                  <a:lnTo>
                    <a:pt x="386" y="104"/>
                  </a:lnTo>
                  <a:lnTo>
                    <a:pt x="381" y="106"/>
                  </a:lnTo>
                  <a:lnTo>
                    <a:pt x="376" y="107"/>
                  </a:lnTo>
                  <a:lnTo>
                    <a:pt x="373" y="108"/>
                  </a:lnTo>
                  <a:lnTo>
                    <a:pt x="369" y="109"/>
                  </a:lnTo>
                  <a:lnTo>
                    <a:pt x="364" y="112"/>
                  </a:lnTo>
                  <a:lnTo>
                    <a:pt x="360" y="113"/>
                  </a:lnTo>
                  <a:lnTo>
                    <a:pt x="356" y="115"/>
                  </a:lnTo>
                  <a:lnTo>
                    <a:pt x="351" y="116"/>
                  </a:lnTo>
                  <a:lnTo>
                    <a:pt x="348" y="118"/>
                  </a:lnTo>
                  <a:lnTo>
                    <a:pt x="344" y="120"/>
                  </a:lnTo>
                  <a:lnTo>
                    <a:pt x="340" y="121"/>
                  </a:lnTo>
                  <a:lnTo>
                    <a:pt x="335" y="122"/>
                  </a:lnTo>
                  <a:lnTo>
                    <a:pt x="331" y="125"/>
                  </a:lnTo>
                  <a:lnTo>
                    <a:pt x="324" y="127"/>
                  </a:lnTo>
                  <a:lnTo>
                    <a:pt x="316" y="132"/>
                  </a:lnTo>
                  <a:lnTo>
                    <a:pt x="312" y="133"/>
                  </a:lnTo>
                  <a:lnTo>
                    <a:pt x="307" y="135"/>
                  </a:lnTo>
                  <a:lnTo>
                    <a:pt x="304" y="137"/>
                  </a:lnTo>
                  <a:lnTo>
                    <a:pt x="301" y="138"/>
                  </a:lnTo>
                  <a:lnTo>
                    <a:pt x="292" y="143"/>
                  </a:lnTo>
                  <a:lnTo>
                    <a:pt x="286" y="147"/>
                  </a:lnTo>
                  <a:lnTo>
                    <a:pt x="280" y="151"/>
                  </a:lnTo>
                  <a:lnTo>
                    <a:pt x="272" y="155"/>
                  </a:lnTo>
                  <a:lnTo>
                    <a:pt x="265" y="160"/>
                  </a:lnTo>
                  <a:lnTo>
                    <a:pt x="258" y="165"/>
                  </a:lnTo>
                  <a:lnTo>
                    <a:pt x="252" y="169"/>
                  </a:lnTo>
                  <a:lnTo>
                    <a:pt x="246" y="172"/>
                  </a:lnTo>
                  <a:lnTo>
                    <a:pt x="240" y="177"/>
                  </a:lnTo>
                  <a:lnTo>
                    <a:pt x="235" y="184"/>
                  </a:lnTo>
                  <a:lnTo>
                    <a:pt x="227" y="187"/>
                  </a:lnTo>
                  <a:lnTo>
                    <a:pt x="220" y="194"/>
                  </a:lnTo>
                  <a:lnTo>
                    <a:pt x="213" y="199"/>
                  </a:lnTo>
                  <a:lnTo>
                    <a:pt x="206" y="205"/>
                  </a:lnTo>
                  <a:lnTo>
                    <a:pt x="202" y="206"/>
                  </a:lnTo>
                  <a:lnTo>
                    <a:pt x="197" y="210"/>
                  </a:lnTo>
                  <a:lnTo>
                    <a:pt x="193" y="213"/>
                  </a:lnTo>
                  <a:lnTo>
                    <a:pt x="189" y="216"/>
                  </a:lnTo>
                  <a:lnTo>
                    <a:pt x="186" y="220"/>
                  </a:lnTo>
                  <a:lnTo>
                    <a:pt x="181" y="223"/>
                  </a:lnTo>
                  <a:lnTo>
                    <a:pt x="177" y="226"/>
                  </a:lnTo>
                  <a:lnTo>
                    <a:pt x="173" y="230"/>
                  </a:lnTo>
                  <a:lnTo>
                    <a:pt x="169" y="233"/>
                  </a:lnTo>
                  <a:lnTo>
                    <a:pt x="164" y="236"/>
                  </a:lnTo>
                  <a:lnTo>
                    <a:pt x="161" y="239"/>
                  </a:lnTo>
                  <a:lnTo>
                    <a:pt x="157" y="243"/>
                  </a:lnTo>
                  <a:lnTo>
                    <a:pt x="152" y="245"/>
                  </a:lnTo>
                  <a:lnTo>
                    <a:pt x="148" y="249"/>
                  </a:lnTo>
                  <a:lnTo>
                    <a:pt x="143" y="253"/>
                  </a:lnTo>
                  <a:lnTo>
                    <a:pt x="139" y="257"/>
                  </a:lnTo>
                  <a:lnTo>
                    <a:pt x="135" y="259"/>
                  </a:lnTo>
                  <a:lnTo>
                    <a:pt x="130" y="263"/>
                  </a:lnTo>
                  <a:lnTo>
                    <a:pt x="127" y="265"/>
                  </a:lnTo>
                  <a:lnTo>
                    <a:pt x="123" y="269"/>
                  </a:lnTo>
                  <a:lnTo>
                    <a:pt x="118" y="272"/>
                  </a:lnTo>
                  <a:lnTo>
                    <a:pt x="114" y="275"/>
                  </a:lnTo>
                  <a:lnTo>
                    <a:pt x="109" y="279"/>
                  </a:lnTo>
                  <a:lnTo>
                    <a:pt x="107" y="283"/>
                  </a:lnTo>
                  <a:lnTo>
                    <a:pt x="102" y="284"/>
                  </a:lnTo>
                  <a:lnTo>
                    <a:pt x="98" y="288"/>
                  </a:lnTo>
                  <a:lnTo>
                    <a:pt x="94" y="291"/>
                  </a:lnTo>
                  <a:lnTo>
                    <a:pt x="90" y="294"/>
                  </a:lnTo>
                  <a:lnTo>
                    <a:pt x="81" y="299"/>
                  </a:lnTo>
                  <a:lnTo>
                    <a:pt x="75" y="306"/>
                  </a:lnTo>
                  <a:lnTo>
                    <a:pt x="68" y="311"/>
                  </a:lnTo>
                  <a:lnTo>
                    <a:pt x="61" y="316"/>
                  </a:lnTo>
                  <a:lnTo>
                    <a:pt x="56" y="319"/>
                  </a:lnTo>
                  <a:lnTo>
                    <a:pt x="51" y="324"/>
                  </a:lnTo>
                  <a:lnTo>
                    <a:pt x="45" y="327"/>
                  </a:lnTo>
                  <a:lnTo>
                    <a:pt x="41" y="331"/>
                  </a:lnTo>
                  <a:lnTo>
                    <a:pt x="36" y="333"/>
                  </a:lnTo>
                  <a:lnTo>
                    <a:pt x="34" y="337"/>
                  </a:lnTo>
                  <a:lnTo>
                    <a:pt x="30" y="341"/>
                  </a:lnTo>
                  <a:lnTo>
                    <a:pt x="29" y="342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67" name="Freeform 89"/>
            <p:cNvSpPr>
              <a:spLocks/>
            </p:cNvSpPr>
            <p:nvPr/>
          </p:nvSpPr>
          <p:spPr bwMode="auto">
            <a:xfrm>
              <a:off x="3203" y="3038"/>
              <a:ext cx="32" cy="22"/>
            </a:xfrm>
            <a:custGeom>
              <a:avLst/>
              <a:gdLst>
                <a:gd name="T0" fmla="*/ 0 w 95"/>
                <a:gd name="T1" fmla="*/ 56 h 68"/>
                <a:gd name="T2" fmla="*/ 31 w 95"/>
                <a:gd name="T3" fmla="*/ 35 h 68"/>
                <a:gd name="T4" fmla="*/ 91 w 95"/>
                <a:gd name="T5" fmla="*/ 0 h 68"/>
                <a:gd name="T6" fmla="*/ 95 w 95"/>
                <a:gd name="T7" fmla="*/ 17 h 68"/>
                <a:gd name="T8" fmla="*/ 0 w 95"/>
                <a:gd name="T9" fmla="*/ 68 h 68"/>
                <a:gd name="T10" fmla="*/ 0 w 95"/>
                <a:gd name="T11" fmla="*/ 56 h 68"/>
                <a:gd name="T12" fmla="*/ 0 w 95"/>
                <a:gd name="T13" fmla="*/ 56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68"/>
                <a:gd name="T23" fmla="*/ 95 w 95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68">
                  <a:moveTo>
                    <a:pt x="0" y="56"/>
                  </a:moveTo>
                  <a:lnTo>
                    <a:pt x="31" y="35"/>
                  </a:lnTo>
                  <a:lnTo>
                    <a:pt x="91" y="0"/>
                  </a:lnTo>
                  <a:lnTo>
                    <a:pt x="95" y="17"/>
                  </a:lnTo>
                  <a:lnTo>
                    <a:pt x="0" y="6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68" name="Freeform 90"/>
            <p:cNvSpPr>
              <a:spLocks/>
            </p:cNvSpPr>
            <p:nvPr/>
          </p:nvSpPr>
          <p:spPr bwMode="auto">
            <a:xfrm>
              <a:off x="3213" y="3055"/>
              <a:ext cx="32" cy="39"/>
            </a:xfrm>
            <a:custGeom>
              <a:avLst/>
              <a:gdLst>
                <a:gd name="T0" fmla="*/ 79 w 95"/>
                <a:gd name="T1" fmla="*/ 0 h 118"/>
                <a:gd name="T2" fmla="*/ 95 w 95"/>
                <a:gd name="T3" fmla="*/ 15 h 118"/>
                <a:gd name="T4" fmla="*/ 7 w 95"/>
                <a:gd name="T5" fmla="*/ 118 h 118"/>
                <a:gd name="T6" fmla="*/ 0 w 95"/>
                <a:gd name="T7" fmla="*/ 113 h 118"/>
                <a:gd name="T8" fmla="*/ 74 w 95"/>
                <a:gd name="T9" fmla="*/ 8 h 118"/>
                <a:gd name="T10" fmla="*/ 79 w 95"/>
                <a:gd name="T11" fmla="*/ 0 h 118"/>
                <a:gd name="T12" fmla="*/ 79 w 95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118"/>
                <a:gd name="T23" fmla="*/ 95 w 95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118">
                  <a:moveTo>
                    <a:pt x="79" y="0"/>
                  </a:moveTo>
                  <a:lnTo>
                    <a:pt x="95" y="15"/>
                  </a:lnTo>
                  <a:lnTo>
                    <a:pt x="7" y="118"/>
                  </a:lnTo>
                  <a:lnTo>
                    <a:pt x="0" y="113"/>
                  </a:lnTo>
                  <a:lnTo>
                    <a:pt x="74" y="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69" name="Freeform 91"/>
            <p:cNvSpPr>
              <a:spLocks/>
            </p:cNvSpPr>
            <p:nvPr/>
          </p:nvSpPr>
          <p:spPr bwMode="auto">
            <a:xfrm>
              <a:off x="3234" y="3066"/>
              <a:ext cx="24" cy="45"/>
            </a:xfrm>
            <a:custGeom>
              <a:avLst/>
              <a:gdLst>
                <a:gd name="T0" fmla="*/ 55 w 74"/>
                <a:gd name="T1" fmla="*/ 0 h 137"/>
                <a:gd name="T2" fmla="*/ 74 w 74"/>
                <a:gd name="T3" fmla="*/ 8 h 137"/>
                <a:gd name="T4" fmla="*/ 6 w 74"/>
                <a:gd name="T5" fmla="*/ 137 h 137"/>
                <a:gd name="T6" fmla="*/ 0 w 74"/>
                <a:gd name="T7" fmla="*/ 130 h 137"/>
                <a:gd name="T8" fmla="*/ 52 w 74"/>
                <a:gd name="T9" fmla="*/ 12 h 137"/>
                <a:gd name="T10" fmla="*/ 55 w 74"/>
                <a:gd name="T11" fmla="*/ 0 h 137"/>
                <a:gd name="T12" fmla="*/ 55 w 74"/>
                <a:gd name="T13" fmla="*/ 0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37"/>
                <a:gd name="T23" fmla="*/ 74 w 74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37">
                  <a:moveTo>
                    <a:pt x="55" y="0"/>
                  </a:moveTo>
                  <a:lnTo>
                    <a:pt x="74" y="8"/>
                  </a:lnTo>
                  <a:lnTo>
                    <a:pt x="6" y="137"/>
                  </a:lnTo>
                  <a:lnTo>
                    <a:pt x="0" y="130"/>
                  </a:lnTo>
                  <a:lnTo>
                    <a:pt x="52" y="1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70" name="Freeform 92"/>
            <p:cNvSpPr>
              <a:spLocks/>
            </p:cNvSpPr>
            <p:nvPr/>
          </p:nvSpPr>
          <p:spPr bwMode="auto">
            <a:xfrm>
              <a:off x="3314" y="3057"/>
              <a:ext cx="30" cy="33"/>
            </a:xfrm>
            <a:custGeom>
              <a:avLst/>
              <a:gdLst>
                <a:gd name="T0" fmla="*/ 20 w 91"/>
                <a:gd name="T1" fmla="*/ 0 h 99"/>
                <a:gd name="T2" fmla="*/ 39 w 91"/>
                <a:gd name="T3" fmla="*/ 21 h 99"/>
                <a:gd name="T4" fmla="*/ 91 w 91"/>
                <a:gd name="T5" fmla="*/ 80 h 99"/>
                <a:gd name="T6" fmla="*/ 86 w 91"/>
                <a:gd name="T7" fmla="*/ 99 h 99"/>
                <a:gd name="T8" fmla="*/ 0 w 91"/>
                <a:gd name="T9" fmla="*/ 14 h 99"/>
                <a:gd name="T10" fmla="*/ 20 w 91"/>
                <a:gd name="T11" fmla="*/ 0 h 99"/>
                <a:gd name="T12" fmla="*/ 20 w 91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"/>
                <a:gd name="T22" fmla="*/ 0 h 99"/>
                <a:gd name="T23" fmla="*/ 91 w 91"/>
                <a:gd name="T24" fmla="*/ 99 h 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" h="99">
                  <a:moveTo>
                    <a:pt x="20" y="0"/>
                  </a:moveTo>
                  <a:lnTo>
                    <a:pt x="39" y="21"/>
                  </a:lnTo>
                  <a:lnTo>
                    <a:pt x="91" y="80"/>
                  </a:lnTo>
                  <a:lnTo>
                    <a:pt x="86" y="99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71" name="Freeform 93"/>
            <p:cNvSpPr>
              <a:spLocks/>
            </p:cNvSpPr>
            <p:nvPr/>
          </p:nvSpPr>
          <p:spPr bwMode="auto">
            <a:xfrm>
              <a:off x="3327" y="3043"/>
              <a:ext cx="23" cy="22"/>
            </a:xfrm>
            <a:custGeom>
              <a:avLst/>
              <a:gdLst>
                <a:gd name="T0" fmla="*/ 9 w 70"/>
                <a:gd name="T1" fmla="*/ 0 h 68"/>
                <a:gd name="T2" fmla="*/ 30 w 70"/>
                <a:gd name="T3" fmla="*/ 18 h 68"/>
                <a:gd name="T4" fmla="*/ 70 w 70"/>
                <a:gd name="T5" fmla="*/ 49 h 68"/>
                <a:gd name="T6" fmla="*/ 70 w 70"/>
                <a:gd name="T7" fmla="*/ 68 h 68"/>
                <a:gd name="T8" fmla="*/ 0 w 70"/>
                <a:gd name="T9" fmla="*/ 19 h 68"/>
                <a:gd name="T10" fmla="*/ 9 w 70"/>
                <a:gd name="T11" fmla="*/ 0 h 68"/>
                <a:gd name="T12" fmla="*/ 9 w 70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68"/>
                <a:gd name="T23" fmla="*/ 70 w 70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68">
                  <a:moveTo>
                    <a:pt x="9" y="0"/>
                  </a:moveTo>
                  <a:lnTo>
                    <a:pt x="30" y="18"/>
                  </a:lnTo>
                  <a:lnTo>
                    <a:pt x="70" y="49"/>
                  </a:lnTo>
                  <a:lnTo>
                    <a:pt x="70" y="68"/>
                  </a:lnTo>
                  <a:lnTo>
                    <a:pt x="0" y="1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72" name="Freeform 94"/>
            <p:cNvSpPr>
              <a:spLocks/>
            </p:cNvSpPr>
            <p:nvPr/>
          </p:nvSpPr>
          <p:spPr bwMode="auto">
            <a:xfrm>
              <a:off x="3282" y="3074"/>
              <a:ext cx="7" cy="47"/>
            </a:xfrm>
            <a:custGeom>
              <a:avLst/>
              <a:gdLst>
                <a:gd name="T0" fmla="*/ 0 w 21"/>
                <a:gd name="T1" fmla="*/ 7 h 141"/>
                <a:gd name="T2" fmla="*/ 20 w 21"/>
                <a:gd name="T3" fmla="*/ 0 h 141"/>
                <a:gd name="T4" fmla="*/ 21 w 21"/>
                <a:gd name="T5" fmla="*/ 135 h 141"/>
                <a:gd name="T6" fmla="*/ 16 w 21"/>
                <a:gd name="T7" fmla="*/ 141 h 141"/>
                <a:gd name="T8" fmla="*/ 4 w 21"/>
                <a:gd name="T9" fmla="*/ 19 h 141"/>
                <a:gd name="T10" fmla="*/ 0 w 21"/>
                <a:gd name="T11" fmla="*/ 7 h 141"/>
                <a:gd name="T12" fmla="*/ 0 w 21"/>
                <a:gd name="T13" fmla="*/ 7 h 1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41"/>
                <a:gd name="T23" fmla="*/ 21 w 21"/>
                <a:gd name="T24" fmla="*/ 141 h 1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41">
                  <a:moveTo>
                    <a:pt x="0" y="7"/>
                  </a:moveTo>
                  <a:lnTo>
                    <a:pt x="20" y="0"/>
                  </a:lnTo>
                  <a:lnTo>
                    <a:pt x="21" y="135"/>
                  </a:lnTo>
                  <a:lnTo>
                    <a:pt x="16" y="141"/>
                  </a:lnTo>
                  <a:lnTo>
                    <a:pt x="4" y="1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73" name="Freeform 95"/>
            <p:cNvSpPr>
              <a:spLocks/>
            </p:cNvSpPr>
            <p:nvPr/>
          </p:nvSpPr>
          <p:spPr bwMode="auto">
            <a:xfrm>
              <a:off x="3225" y="3002"/>
              <a:ext cx="100" cy="66"/>
            </a:xfrm>
            <a:custGeom>
              <a:avLst/>
              <a:gdLst>
                <a:gd name="T0" fmla="*/ 14 w 299"/>
                <a:gd name="T1" fmla="*/ 9 h 199"/>
                <a:gd name="T2" fmla="*/ 26 w 299"/>
                <a:gd name="T3" fmla="*/ 7 h 199"/>
                <a:gd name="T4" fmla="*/ 40 w 299"/>
                <a:gd name="T5" fmla="*/ 5 h 199"/>
                <a:gd name="T6" fmla="*/ 54 w 299"/>
                <a:gd name="T7" fmla="*/ 3 h 199"/>
                <a:gd name="T8" fmla="*/ 70 w 299"/>
                <a:gd name="T9" fmla="*/ 2 h 199"/>
                <a:gd name="T10" fmla="*/ 87 w 299"/>
                <a:gd name="T11" fmla="*/ 0 h 199"/>
                <a:gd name="T12" fmla="*/ 104 w 299"/>
                <a:gd name="T13" fmla="*/ 0 h 199"/>
                <a:gd name="T14" fmla="*/ 119 w 299"/>
                <a:gd name="T15" fmla="*/ 0 h 199"/>
                <a:gd name="T16" fmla="*/ 136 w 299"/>
                <a:gd name="T17" fmla="*/ 3 h 199"/>
                <a:gd name="T18" fmla="*/ 131 w 299"/>
                <a:gd name="T19" fmla="*/ 83 h 199"/>
                <a:gd name="T20" fmla="*/ 196 w 299"/>
                <a:gd name="T21" fmla="*/ 15 h 199"/>
                <a:gd name="T22" fmla="*/ 208 w 299"/>
                <a:gd name="T23" fmla="*/ 17 h 199"/>
                <a:gd name="T24" fmla="*/ 222 w 299"/>
                <a:gd name="T25" fmla="*/ 20 h 199"/>
                <a:gd name="T26" fmla="*/ 235 w 299"/>
                <a:gd name="T27" fmla="*/ 23 h 199"/>
                <a:gd name="T28" fmla="*/ 247 w 299"/>
                <a:gd name="T29" fmla="*/ 27 h 199"/>
                <a:gd name="T30" fmla="*/ 261 w 299"/>
                <a:gd name="T31" fmla="*/ 32 h 199"/>
                <a:gd name="T32" fmla="*/ 274 w 299"/>
                <a:gd name="T33" fmla="*/ 37 h 199"/>
                <a:gd name="T34" fmla="*/ 286 w 299"/>
                <a:gd name="T35" fmla="*/ 44 h 199"/>
                <a:gd name="T36" fmla="*/ 299 w 299"/>
                <a:gd name="T37" fmla="*/ 52 h 199"/>
                <a:gd name="T38" fmla="*/ 293 w 299"/>
                <a:gd name="T39" fmla="*/ 63 h 199"/>
                <a:gd name="T40" fmla="*/ 286 w 299"/>
                <a:gd name="T41" fmla="*/ 80 h 199"/>
                <a:gd name="T42" fmla="*/ 275 w 299"/>
                <a:gd name="T43" fmla="*/ 98 h 199"/>
                <a:gd name="T44" fmla="*/ 261 w 299"/>
                <a:gd name="T45" fmla="*/ 121 h 199"/>
                <a:gd name="T46" fmla="*/ 254 w 299"/>
                <a:gd name="T47" fmla="*/ 134 h 199"/>
                <a:gd name="T48" fmla="*/ 237 w 299"/>
                <a:gd name="T49" fmla="*/ 151 h 199"/>
                <a:gd name="T50" fmla="*/ 220 w 299"/>
                <a:gd name="T51" fmla="*/ 169 h 199"/>
                <a:gd name="T52" fmla="*/ 206 w 299"/>
                <a:gd name="T53" fmla="*/ 178 h 199"/>
                <a:gd name="T54" fmla="*/ 193 w 299"/>
                <a:gd name="T55" fmla="*/ 185 h 199"/>
                <a:gd name="T56" fmla="*/ 180 w 299"/>
                <a:gd name="T57" fmla="*/ 191 h 199"/>
                <a:gd name="T58" fmla="*/ 164 w 299"/>
                <a:gd name="T59" fmla="*/ 195 h 199"/>
                <a:gd name="T60" fmla="*/ 148 w 299"/>
                <a:gd name="T61" fmla="*/ 199 h 199"/>
                <a:gd name="T62" fmla="*/ 131 w 299"/>
                <a:gd name="T63" fmla="*/ 199 h 199"/>
                <a:gd name="T64" fmla="*/ 113 w 299"/>
                <a:gd name="T65" fmla="*/ 196 h 199"/>
                <a:gd name="T66" fmla="*/ 93 w 299"/>
                <a:gd name="T67" fmla="*/ 191 h 199"/>
                <a:gd name="T68" fmla="*/ 75 w 299"/>
                <a:gd name="T69" fmla="*/ 185 h 199"/>
                <a:gd name="T70" fmla="*/ 60 w 299"/>
                <a:gd name="T71" fmla="*/ 178 h 199"/>
                <a:gd name="T72" fmla="*/ 47 w 299"/>
                <a:gd name="T73" fmla="*/ 169 h 199"/>
                <a:gd name="T74" fmla="*/ 31 w 299"/>
                <a:gd name="T75" fmla="*/ 156 h 199"/>
                <a:gd name="T76" fmla="*/ 20 w 299"/>
                <a:gd name="T77" fmla="*/ 141 h 199"/>
                <a:gd name="T78" fmla="*/ 11 w 299"/>
                <a:gd name="T79" fmla="*/ 126 h 199"/>
                <a:gd name="T80" fmla="*/ 6 w 299"/>
                <a:gd name="T81" fmla="*/ 111 h 199"/>
                <a:gd name="T82" fmla="*/ 3 w 299"/>
                <a:gd name="T83" fmla="*/ 96 h 199"/>
                <a:gd name="T84" fmla="*/ 1 w 299"/>
                <a:gd name="T85" fmla="*/ 80 h 199"/>
                <a:gd name="T86" fmla="*/ 0 w 299"/>
                <a:gd name="T87" fmla="*/ 64 h 199"/>
                <a:gd name="T88" fmla="*/ 1 w 299"/>
                <a:gd name="T89" fmla="*/ 44 h 199"/>
                <a:gd name="T90" fmla="*/ 4 w 299"/>
                <a:gd name="T91" fmla="*/ 28 h 199"/>
                <a:gd name="T92" fmla="*/ 8 w 299"/>
                <a:gd name="T93" fmla="*/ 17 h 199"/>
                <a:gd name="T94" fmla="*/ 10 w 299"/>
                <a:gd name="T95" fmla="*/ 10 h 19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99"/>
                <a:gd name="T145" fmla="*/ 0 h 199"/>
                <a:gd name="T146" fmla="*/ 299 w 299"/>
                <a:gd name="T147" fmla="*/ 199 h 19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99" h="199">
                  <a:moveTo>
                    <a:pt x="10" y="10"/>
                  </a:moveTo>
                  <a:lnTo>
                    <a:pt x="11" y="9"/>
                  </a:lnTo>
                  <a:lnTo>
                    <a:pt x="14" y="9"/>
                  </a:lnTo>
                  <a:lnTo>
                    <a:pt x="18" y="8"/>
                  </a:lnTo>
                  <a:lnTo>
                    <a:pt x="24" y="8"/>
                  </a:lnTo>
                  <a:lnTo>
                    <a:pt x="26" y="7"/>
                  </a:lnTo>
                  <a:lnTo>
                    <a:pt x="31" y="7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4" y="4"/>
                  </a:lnTo>
                  <a:lnTo>
                    <a:pt x="49" y="4"/>
                  </a:lnTo>
                  <a:lnTo>
                    <a:pt x="54" y="3"/>
                  </a:lnTo>
                  <a:lnTo>
                    <a:pt x="60" y="3"/>
                  </a:lnTo>
                  <a:lnTo>
                    <a:pt x="65" y="3"/>
                  </a:lnTo>
                  <a:lnTo>
                    <a:pt x="70" y="2"/>
                  </a:lnTo>
                  <a:lnTo>
                    <a:pt x="75" y="2"/>
                  </a:lnTo>
                  <a:lnTo>
                    <a:pt x="82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14" y="0"/>
                  </a:lnTo>
                  <a:lnTo>
                    <a:pt x="119" y="0"/>
                  </a:lnTo>
                  <a:lnTo>
                    <a:pt x="126" y="2"/>
                  </a:lnTo>
                  <a:lnTo>
                    <a:pt x="131" y="2"/>
                  </a:lnTo>
                  <a:lnTo>
                    <a:pt x="136" y="3"/>
                  </a:lnTo>
                  <a:lnTo>
                    <a:pt x="139" y="3"/>
                  </a:lnTo>
                  <a:lnTo>
                    <a:pt x="144" y="5"/>
                  </a:lnTo>
                  <a:lnTo>
                    <a:pt x="131" y="83"/>
                  </a:lnTo>
                  <a:lnTo>
                    <a:pt x="173" y="91"/>
                  </a:lnTo>
                  <a:lnTo>
                    <a:pt x="192" y="15"/>
                  </a:lnTo>
                  <a:lnTo>
                    <a:pt x="196" y="15"/>
                  </a:lnTo>
                  <a:lnTo>
                    <a:pt x="198" y="15"/>
                  </a:lnTo>
                  <a:lnTo>
                    <a:pt x="203" y="17"/>
                  </a:lnTo>
                  <a:lnTo>
                    <a:pt x="208" y="17"/>
                  </a:lnTo>
                  <a:lnTo>
                    <a:pt x="215" y="18"/>
                  </a:lnTo>
                  <a:lnTo>
                    <a:pt x="218" y="19"/>
                  </a:lnTo>
                  <a:lnTo>
                    <a:pt x="222" y="20"/>
                  </a:lnTo>
                  <a:lnTo>
                    <a:pt x="227" y="20"/>
                  </a:lnTo>
                  <a:lnTo>
                    <a:pt x="231" y="23"/>
                  </a:lnTo>
                  <a:lnTo>
                    <a:pt x="235" y="23"/>
                  </a:lnTo>
                  <a:lnTo>
                    <a:pt x="239" y="24"/>
                  </a:lnTo>
                  <a:lnTo>
                    <a:pt x="244" y="26"/>
                  </a:lnTo>
                  <a:lnTo>
                    <a:pt x="247" y="27"/>
                  </a:lnTo>
                  <a:lnTo>
                    <a:pt x="252" y="28"/>
                  </a:lnTo>
                  <a:lnTo>
                    <a:pt x="257" y="29"/>
                  </a:lnTo>
                  <a:lnTo>
                    <a:pt x="261" y="32"/>
                  </a:lnTo>
                  <a:lnTo>
                    <a:pt x="266" y="34"/>
                  </a:lnTo>
                  <a:lnTo>
                    <a:pt x="270" y="36"/>
                  </a:lnTo>
                  <a:lnTo>
                    <a:pt x="274" y="37"/>
                  </a:lnTo>
                  <a:lnTo>
                    <a:pt x="277" y="39"/>
                  </a:lnTo>
                  <a:lnTo>
                    <a:pt x="282" y="42"/>
                  </a:lnTo>
                  <a:lnTo>
                    <a:pt x="286" y="44"/>
                  </a:lnTo>
                  <a:lnTo>
                    <a:pt x="290" y="46"/>
                  </a:lnTo>
                  <a:lnTo>
                    <a:pt x="294" y="48"/>
                  </a:lnTo>
                  <a:lnTo>
                    <a:pt x="299" y="52"/>
                  </a:lnTo>
                  <a:lnTo>
                    <a:pt x="298" y="53"/>
                  </a:lnTo>
                  <a:lnTo>
                    <a:pt x="295" y="59"/>
                  </a:lnTo>
                  <a:lnTo>
                    <a:pt x="293" y="63"/>
                  </a:lnTo>
                  <a:lnTo>
                    <a:pt x="291" y="68"/>
                  </a:lnTo>
                  <a:lnTo>
                    <a:pt x="289" y="73"/>
                  </a:lnTo>
                  <a:lnTo>
                    <a:pt x="286" y="80"/>
                  </a:lnTo>
                  <a:lnTo>
                    <a:pt x="282" y="85"/>
                  </a:lnTo>
                  <a:lnTo>
                    <a:pt x="280" y="91"/>
                  </a:lnTo>
                  <a:lnTo>
                    <a:pt x="275" y="98"/>
                  </a:lnTo>
                  <a:lnTo>
                    <a:pt x="271" y="106"/>
                  </a:lnTo>
                  <a:lnTo>
                    <a:pt x="266" y="114"/>
                  </a:lnTo>
                  <a:lnTo>
                    <a:pt x="261" y="121"/>
                  </a:lnTo>
                  <a:lnTo>
                    <a:pt x="259" y="125"/>
                  </a:lnTo>
                  <a:lnTo>
                    <a:pt x="256" y="129"/>
                  </a:lnTo>
                  <a:lnTo>
                    <a:pt x="254" y="134"/>
                  </a:lnTo>
                  <a:lnTo>
                    <a:pt x="251" y="137"/>
                  </a:lnTo>
                  <a:lnTo>
                    <a:pt x="244" y="145"/>
                  </a:lnTo>
                  <a:lnTo>
                    <a:pt x="237" y="151"/>
                  </a:lnTo>
                  <a:lnTo>
                    <a:pt x="231" y="159"/>
                  </a:lnTo>
                  <a:lnTo>
                    <a:pt x="223" y="166"/>
                  </a:lnTo>
                  <a:lnTo>
                    <a:pt x="220" y="169"/>
                  </a:lnTo>
                  <a:lnTo>
                    <a:pt x="215" y="171"/>
                  </a:lnTo>
                  <a:lnTo>
                    <a:pt x="211" y="174"/>
                  </a:lnTo>
                  <a:lnTo>
                    <a:pt x="206" y="178"/>
                  </a:lnTo>
                  <a:lnTo>
                    <a:pt x="202" y="180"/>
                  </a:lnTo>
                  <a:lnTo>
                    <a:pt x="198" y="183"/>
                  </a:lnTo>
                  <a:lnTo>
                    <a:pt x="193" y="185"/>
                  </a:lnTo>
                  <a:lnTo>
                    <a:pt x="190" y="189"/>
                  </a:lnTo>
                  <a:lnTo>
                    <a:pt x="185" y="190"/>
                  </a:lnTo>
                  <a:lnTo>
                    <a:pt x="180" y="191"/>
                  </a:lnTo>
                  <a:lnTo>
                    <a:pt x="175" y="194"/>
                  </a:lnTo>
                  <a:lnTo>
                    <a:pt x="170" y="195"/>
                  </a:lnTo>
                  <a:lnTo>
                    <a:pt x="164" y="195"/>
                  </a:lnTo>
                  <a:lnTo>
                    <a:pt x="159" y="196"/>
                  </a:lnTo>
                  <a:lnTo>
                    <a:pt x="153" y="198"/>
                  </a:lnTo>
                  <a:lnTo>
                    <a:pt x="148" y="199"/>
                  </a:lnTo>
                  <a:lnTo>
                    <a:pt x="142" y="199"/>
                  </a:lnTo>
                  <a:lnTo>
                    <a:pt x="137" y="199"/>
                  </a:lnTo>
                  <a:lnTo>
                    <a:pt x="131" y="199"/>
                  </a:lnTo>
                  <a:lnTo>
                    <a:pt x="126" y="199"/>
                  </a:lnTo>
                  <a:lnTo>
                    <a:pt x="119" y="198"/>
                  </a:lnTo>
                  <a:lnTo>
                    <a:pt x="113" y="196"/>
                  </a:lnTo>
                  <a:lnTo>
                    <a:pt x="107" y="195"/>
                  </a:lnTo>
                  <a:lnTo>
                    <a:pt x="100" y="195"/>
                  </a:lnTo>
                  <a:lnTo>
                    <a:pt x="93" y="191"/>
                  </a:lnTo>
                  <a:lnTo>
                    <a:pt x="87" y="190"/>
                  </a:lnTo>
                  <a:lnTo>
                    <a:pt x="82" y="188"/>
                  </a:lnTo>
                  <a:lnTo>
                    <a:pt x="75" y="185"/>
                  </a:lnTo>
                  <a:lnTo>
                    <a:pt x="70" y="183"/>
                  </a:lnTo>
                  <a:lnTo>
                    <a:pt x="65" y="180"/>
                  </a:lnTo>
                  <a:lnTo>
                    <a:pt x="60" y="178"/>
                  </a:lnTo>
                  <a:lnTo>
                    <a:pt x="57" y="175"/>
                  </a:lnTo>
                  <a:lnTo>
                    <a:pt x="52" y="171"/>
                  </a:lnTo>
                  <a:lnTo>
                    <a:pt x="47" y="169"/>
                  </a:lnTo>
                  <a:lnTo>
                    <a:pt x="43" y="166"/>
                  </a:lnTo>
                  <a:lnTo>
                    <a:pt x="39" y="163"/>
                  </a:lnTo>
                  <a:lnTo>
                    <a:pt x="31" y="156"/>
                  </a:lnTo>
                  <a:lnTo>
                    <a:pt x="26" y="150"/>
                  </a:lnTo>
                  <a:lnTo>
                    <a:pt x="23" y="145"/>
                  </a:lnTo>
                  <a:lnTo>
                    <a:pt x="20" y="141"/>
                  </a:lnTo>
                  <a:lnTo>
                    <a:pt x="18" y="137"/>
                  </a:lnTo>
                  <a:lnTo>
                    <a:pt x="15" y="134"/>
                  </a:lnTo>
                  <a:lnTo>
                    <a:pt x="11" y="126"/>
                  </a:lnTo>
                  <a:lnTo>
                    <a:pt x="9" y="119"/>
                  </a:lnTo>
                  <a:lnTo>
                    <a:pt x="8" y="115"/>
                  </a:lnTo>
                  <a:lnTo>
                    <a:pt x="6" y="111"/>
                  </a:lnTo>
                  <a:lnTo>
                    <a:pt x="4" y="107"/>
                  </a:lnTo>
                  <a:lnTo>
                    <a:pt x="4" y="103"/>
                  </a:lnTo>
                  <a:lnTo>
                    <a:pt x="3" y="96"/>
                  </a:lnTo>
                  <a:lnTo>
                    <a:pt x="3" y="88"/>
                  </a:lnTo>
                  <a:lnTo>
                    <a:pt x="1" y="85"/>
                  </a:lnTo>
                  <a:lnTo>
                    <a:pt x="1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1" y="51"/>
                  </a:lnTo>
                  <a:lnTo>
                    <a:pt x="1" y="44"/>
                  </a:lnTo>
                  <a:lnTo>
                    <a:pt x="3" y="38"/>
                  </a:lnTo>
                  <a:lnTo>
                    <a:pt x="4" y="33"/>
                  </a:lnTo>
                  <a:lnTo>
                    <a:pt x="4" y="28"/>
                  </a:lnTo>
                  <a:lnTo>
                    <a:pt x="6" y="23"/>
                  </a:lnTo>
                  <a:lnTo>
                    <a:pt x="6" y="19"/>
                  </a:lnTo>
                  <a:lnTo>
                    <a:pt x="8" y="17"/>
                  </a:lnTo>
                  <a:lnTo>
                    <a:pt x="9" y="12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4D665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74" name="Freeform 96"/>
            <p:cNvSpPr>
              <a:spLocks/>
            </p:cNvSpPr>
            <p:nvPr/>
          </p:nvSpPr>
          <p:spPr bwMode="auto">
            <a:xfrm>
              <a:off x="3060" y="3097"/>
              <a:ext cx="57" cy="35"/>
            </a:xfrm>
            <a:custGeom>
              <a:avLst/>
              <a:gdLst>
                <a:gd name="T0" fmla="*/ 157 w 172"/>
                <a:gd name="T1" fmla="*/ 0 h 105"/>
                <a:gd name="T2" fmla="*/ 172 w 172"/>
                <a:gd name="T3" fmla="*/ 64 h 105"/>
                <a:gd name="T4" fmla="*/ 170 w 172"/>
                <a:gd name="T5" fmla="*/ 64 h 105"/>
                <a:gd name="T6" fmla="*/ 166 w 172"/>
                <a:gd name="T7" fmla="*/ 65 h 105"/>
                <a:gd name="T8" fmla="*/ 162 w 172"/>
                <a:gd name="T9" fmla="*/ 66 h 105"/>
                <a:gd name="T10" fmla="*/ 160 w 172"/>
                <a:gd name="T11" fmla="*/ 68 h 105"/>
                <a:gd name="T12" fmla="*/ 156 w 172"/>
                <a:gd name="T13" fmla="*/ 70 h 105"/>
                <a:gd name="T14" fmla="*/ 152 w 172"/>
                <a:gd name="T15" fmla="*/ 71 h 105"/>
                <a:gd name="T16" fmla="*/ 146 w 172"/>
                <a:gd name="T17" fmla="*/ 74 h 105"/>
                <a:gd name="T18" fmla="*/ 141 w 172"/>
                <a:gd name="T19" fmla="*/ 75 h 105"/>
                <a:gd name="T20" fmla="*/ 136 w 172"/>
                <a:gd name="T21" fmla="*/ 78 h 105"/>
                <a:gd name="T22" fmla="*/ 130 w 172"/>
                <a:gd name="T23" fmla="*/ 80 h 105"/>
                <a:gd name="T24" fmla="*/ 123 w 172"/>
                <a:gd name="T25" fmla="*/ 81 h 105"/>
                <a:gd name="T26" fmla="*/ 116 w 172"/>
                <a:gd name="T27" fmla="*/ 84 h 105"/>
                <a:gd name="T28" fmla="*/ 109 w 172"/>
                <a:gd name="T29" fmla="*/ 86 h 105"/>
                <a:gd name="T30" fmla="*/ 103 w 172"/>
                <a:gd name="T31" fmla="*/ 89 h 105"/>
                <a:gd name="T32" fmla="*/ 96 w 172"/>
                <a:gd name="T33" fmla="*/ 90 h 105"/>
                <a:gd name="T34" fmla="*/ 89 w 172"/>
                <a:gd name="T35" fmla="*/ 93 h 105"/>
                <a:gd name="T36" fmla="*/ 82 w 172"/>
                <a:gd name="T37" fmla="*/ 94 h 105"/>
                <a:gd name="T38" fmla="*/ 76 w 172"/>
                <a:gd name="T39" fmla="*/ 97 h 105"/>
                <a:gd name="T40" fmla="*/ 68 w 172"/>
                <a:gd name="T41" fmla="*/ 98 h 105"/>
                <a:gd name="T42" fmla="*/ 62 w 172"/>
                <a:gd name="T43" fmla="*/ 100 h 105"/>
                <a:gd name="T44" fmla="*/ 56 w 172"/>
                <a:gd name="T45" fmla="*/ 102 h 105"/>
                <a:gd name="T46" fmla="*/ 49 w 172"/>
                <a:gd name="T47" fmla="*/ 103 h 105"/>
                <a:gd name="T48" fmla="*/ 43 w 172"/>
                <a:gd name="T49" fmla="*/ 104 h 105"/>
                <a:gd name="T50" fmla="*/ 37 w 172"/>
                <a:gd name="T51" fmla="*/ 104 h 105"/>
                <a:gd name="T52" fmla="*/ 30 w 172"/>
                <a:gd name="T53" fmla="*/ 105 h 105"/>
                <a:gd name="T54" fmla="*/ 25 w 172"/>
                <a:gd name="T55" fmla="*/ 105 h 105"/>
                <a:gd name="T56" fmla="*/ 20 w 172"/>
                <a:gd name="T57" fmla="*/ 105 h 105"/>
                <a:gd name="T58" fmla="*/ 17 w 172"/>
                <a:gd name="T59" fmla="*/ 105 h 105"/>
                <a:gd name="T60" fmla="*/ 12 w 172"/>
                <a:gd name="T61" fmla="*/ 104 h 105"/>
                <a:gd name="T62" fmla="*/ 9 w 172"/>
                <a:gd name="T63" fmla="*/ 104 h 105"/>
                <a:gd name="T64" fmla="*/ 3 w 172"/>
                <a:gd name="T65" fmla="*/ 99 h 105"/>
                <a:gd name="T66" fmla="*/ 0 w 172"/>
                <a:gd name="T67" fmla="*/ 97 h 105"/>
                <a:gd name="T68" fmla="*/ 0 w 172"/>
                <a:gd name="T69" fmla="*/ 90 h 105"/>
                <a:gd name="T70" fmla="*/ 3 w 172"/>
                <a:gd name="T71" fmla="*/ 85 h 105"/>
                <a:gd name="T72" fmla="*/ 7 w 172"/>
                <a:gd name="T73" fmla="*/ 79 h 105"/>
                <a:gd name="T74" fmla="*/ 13 w 172"/>
                <a:gd name="T75" fmla="*/ 73 h 105"/>
                <a:gd name="T76" fmla="*/ 19 w 172"/>
                <a:gd name="T77" fmla="*/ 66 h 105"/>
                <a:gd name="T78" fmla="*/ 27 w 172"/>
                <a:gd name="T79" fmla="*/ 60 h 105"/>
                <a:gd name="T80" fmla="*/ 34 w 172"/>
                <a:gd name="T81" fmla="*/ 54 h 105"/>
                <a:gd name="T82" fmla="*/ 42 w 172"/>
                <a:gd name="T83" fmla="*/ 47 h 105"/>
                <a:gd name="T84" fmla="*/ 45 w 172"/>
                <a:gd name="T85" fmla="*/ 45 h 105"/>
                <a:gd name="T86" fmla="*/ 49 w 172"/>
                <a:gd name="T87" fmla="*/ 42 h 105"/>
                <a:gd name="T88" fmla="*/ 53 w 172"/>
                <a:gd name="T89" fmla="*/ 40 h 105"/>
                <a:gd name="T90" fmla="*/ 57 w 172"/>
                <a:gd name="T91" fmla="*/ 37 h 105"/>
                <a:gd name="T92" fmla="*/ 63 w 172"/>
                <a:gd name="T93" fmla="*/ 32 h 105"/>
                <a:gd name="T94" fmla="*/ 68 w 172"/>
                <a:gd name="T95" fmla="*/ 30 h 105"/>
                <a:gd name="T96" fmla="*/ 71 w 172"/>
                <a:gd name="T97" fmla="*/ 27 h 105"/>
                <a:gd name="T98" fmla="*/ 73 w 172"/>
                <a:gd name="T99" fmla="*/ 27 h 105"/>
                <a:gd name="T100" fmla="*/ 118 w 172"/>
                <a:gd name="T101" fmla="*/ 7 h 105"/>
                <a:gd name="T102" fmla="*/ 157 w 172"/>
                <a:gd name="T103" fmla="*/ 0 h 105"/>
                <a:gd name="T104" fmla="*/ 157 w 172"/>
                <a:gd name="T105" fmla="*/ 0 h 10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2"/>
                <a:gd name="T160" fmla="*/ 0 h 105"/>
                <a:gd name="T161" fmla="*/ 172 w 172"/>
                <a:gd name="T162" fmla="*/ 105 h 10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2" h="105">
                  <a:moveTo>
                    <a:pt x="157" y="0"/>
                  </a:moveTo>
                  <a:lnTo>
                    <a:pt x="172" y="64"/>
                  </a:lnTo>
                  <a:lnTo>
                    <a:pt x="170" y="64"/>
                  </a:lnTo>
                  <a:lnTo>
                    <a:pt x="166" y="65"/>
                  </a:lnTo>
                  <a:lnTo>
                    <a:pt x="162" y="66"/>
                  </a:lnTo>
                  <a:lnTo>
                    <a:pt x="160" y="68"/>
                  </a:lnTo>
                  <a:lnTo>
                    <a:pt x="156" y="70"/>
                  </a:lnTo>
                  <a:lnTo>
                    <a:pt x="152" y="71"/>
                  </a:lnTo>
                  <a:lnTo>
                    <a:pt x="146" y="74"/>
                  </a:lnTo>
                  <a:lnTo>
                    <a:pt x="141" y="75"/>
                  </a:lnTo>
                  <a:lnTo>
                    <a:pt x="136" y="78"/>
                  </a:lnTo>
                  <a:lnTo>
                    <a:pt x="130" y="80"/>
                  </a:lnTo>
                  <a:lnTo>
                    <a:pt x="123" y="81"/>
                  </a:lnTo>
                  <a:lnTo>
                    <a:pt x="116" y="84"/>
                  </a:lnTo>
                  <a:lnTo>
                    <a:pt x="109" y="86"/>
                  </a:lnTo>
                  <a:lnTo>
                    <a:pt x="103" y="89"/>
                  </a:lnTo>
                  <a:lnTo>
                    <a:pt x="96" y="90"/>
                  </a:lnTo>
                  <a:lnTo>
                    <a:pt x="89" y="93"/>
                  </a:lnTo>
                  <a:lnTo>
                    <a:pt x="82" y="94"/>
                  </a:lnTo>
                  <a:lnTo>
                    <a:pt x="76" y="97"/>
                  </a:lnTo>
                  <a:lnTo>
                    <a:pt x="68" y="98"/>
                  </a:lnTo>
                  <a:lnTo>
                    <a:pt x="62" y="100"/>
                  </a:lnTo>
                  <a:lnTo>
                    <a:pt x="56" y="102"/>
                  </a:lnTo>
                  <a:lnTo>
                    <a:pt x="49" y="103"/>
                  </a:lnTo>
                  <a:lnTo>
                    <a:pt x="43" y="104"/>
                  </a:lnTo>
                  <a:lnTo>
                    <a:pt x="37" y="104"/>
                  </a:lnTo>
                  <a:lnTo>
                    <a:pt x="30" y="105"/>
                  </a:lnTo>
                  <a:lnTo>
                    <a:pt x="25" y="105"/>
                  </a:lnTo>
                  <a:lnTo>
                    <a:pt x="20" y="105"/>
                  </a:lnTo>
                  <a:lnTo>
                    <a:pt x="17" y="105"/>
                  </a:lnTo>
                  <a:lnTo>
                    <a:pt x="12" y="104"/>
                  </a:lnTo>
                  <a:lnTo>
                    <a:pt x="9" y="104"/>
                  </a:lnTo>
                  <a:lnTo>
                    <a:pt x="3" y="99"/>
                  </a:lnTo>
                  <a:lnTo>
                    <a:pt x="0" y="97"/>
                  </a:lnTo>
                  <a:lnTo>
                    <a:pt x="0" y="90"/>
                  </a:lnTo>
                  <a:lnTo>
                    <a:pt x="3" y="85"/>
                  </a:lnTo>
                  <a:lnTo>
                    <a:pt x="7" y="79"/>
                  </a:lnTo>
                  <a:lnTo>
                    <a:pt x="13" y="73"/>
                  </a:lnTo>
                  <a:lnTo>
                    <a:pt x="19" y="66"/>
                  </a:lnTo>
                  <a:lnTo>
                    <a:pt x="27" y="60"/>
                  </a:lnTo>
                  <a:lnTo>
                    <a:pt x="34" y="54"/>
                  </a:lnTo>
                  <a:lnTo>
                    <a:pt x="42" y="47"/>
                  </a:lnTo>
                  <a:lnTo>
                    <a:pt x="45" y="45"/>
                  </a:lnTo>
                  <a:lnTo>
                    <a:pt x="49" y="42"/>
                  </a:lnTo>
                  <a:lnTo>
                    <a:pt x="53" y="40"/>
                  </a:lnTo>
                  <a:lnTo>
                    <a:pt x="57" y="37"/>
                  </a:lnTo>
                  <a:lnTo>
                    <a:pt x="63" y="32"/>
                  </a:lnTo>
                  <a:lnTo>
                    <a:pt x="68" y="30"/>
                  </a:lnTo>
                  <a:lnTo>
                    <a:pt x="71" y="27"/>
                  </a:lnTo>
                  <a:lnTo>
                    <a:pt x="73" y="27"/>
                  </a:lnTo>
                  <a:lnTo>
                    <a:pt x="118" y="7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693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75" name="Freeform 97"/>
            <p:cNvSpPr>
              <a:spLocks/>
            </p:cNvSpPr>
            <p:nvPr/>
          </p:nvSpPr>
          <p:spPr bwMode="auto">
            <a:xfrm>
              <a:off x="3501" y="3136"/>
              <a:ext cx="60" cy="30"/>
            </a:xfrm>
            <a:custGeom>
              <a:avLst/>
              <a:gdLst>
                <a:gd name="T0" fmla="*/ 0 w 180"/>
                <a:gd name="T1" fmla="*/ 77 h 91"/>
                <a:gd name="T2" fmla="*/ 59 w 180"/>
                <a:gd name="T3" fmla="*/ 47 h 91"/>
                <a:gd name="T4" fmla="*/ 143 w 180"/>
                <a:gd name="T5" fmla="*/ 0 h 91"/>
                <a:gd name="T6" fmla="*/ 180 w 180"/>
                <a:gd name="T7" fmla="*/ 26 h 91"/>
                <a:gd name="T8" fmla="*/ 58 w 180"/>
                <a:gd name="T9" fmla="*/ 91 h 91"/>
                <a:gd name="T10" fmla="*/ 0 w 180"/>
                <a:gd name="T11" fmla="*/ 77 h 91"/>
                <a:gd name="T12" fmla="*/ 0 w 180"/>
                <a:gd name="T13" fmla="*/ 77 h 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1"/>
                <a:gd name="T23" fmla="*/ 180 w 180"/>
                <a:gd name="T24" fmla="*/ 91 h 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1">
                  <a:moveTo>
                    <a:pt x="0" y="77"/>
                  </a:moveTo>
                  <a:lnTo>
                    <a:pt x="59" y="47"/>
                  </a:lnTo>
                  <a:lnTo>
                    <a:pt x="143" y="0"/>
                  </a:lnTo>
                  <a:lnTo>
                    <a:pt x="180" y="26"/>
                  </a:lnTo>
                  <a:lnTo>
                    <a:pt x="58" y="91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pic>
        <p:nvPicPr>
          <p:cNvPr id="5136" name="Picture 4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5336" b="7637"/>
          <a:stretch>
            <a:fillRect/>
          </a:stretch>
        </p:blipFill>
        <p:spPr bwMode="auto">
          <a:xfrm>
            <a:off x="4051300" y="2590800"/>
            <a:ext cx="49403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" name="Straight Arrow Connector 55"/>
          <p:cNvCxnSpPr>
            <a:stCxn id="5173" idx="33"/>
          </p:cNvCxnSpPr>
          <p:nvPr/>
        </p:nvCxnSpPr>
        <p:spPr bwMode="auto">
          <a:xfrm flipH="1">
            <a:off x="5437188" y="2197100"/>
            <a:ext cx="1620837" cy="7143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38" name="TextBox 96"/>
          <p:cNvSpPr txBox="1">
            <a:spLocks noChangeArrowheads="1"/>
          </p:cNvSpPr>
          <p:nvPr/>
        </p:nvSpPr>
        <p:spPr bwMode="auto">
          <a:xfrm>
            <a:off x="5224463" y="3017838"/>
            <a:ext cx="4016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x</a:t>
            </a:r>
          </a:p>
        </p:txBody>
      </p:sp>
      <p:sp>
        <p:nvSpPr>
          <p:cNvPr id="5139" name="TextBox 97"/>
          <p:cNvSpPr txBox="1">
            <a:spLocks noChangeArrowheads="1"/>
          </p:cNvSpPr>
          <p:nvPr/>
        </p:nvSpPr>
        <p:spPr bwMode="auto">
          <a:xfrm>
            <a:off x="4903788" y="2484438"/>
            <a:ext cx="4032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</a:p>
        </p:txBody>
      </p:sp>
      <p:sp>
        <p:nvSpPr>
          <p:cNvPr id="5140" name="TextBox 98"/>
          <p:cNvSpPr txBox="1">
            <a:spLocks noChangeArrowheads="1"/>
          </p:cNvSpPr>
          <p:nvPr/>
        </p:nvSpPr>
        <p:spPr bwMode="auto">
          <a:xfrm>
            <a:off x="4502150" y="3336925"/>
            <a:ext cx="3841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z</a:t>
            </a:r>
          </a:p>
        </p:txBody>
      </p:sp>
      <p:pic>
        <p:nvPicPr>
          <p:cNvPr id="5141" name="Picture 8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302" t="-12981" r="-3773" b="36893"/>
          <a:stretch>
            <a:fillRect/>
          </a:stretch>
        </p:blipFill>
        <p:spPr bwMode="auto">
          <a:xfrm>
            <a:off x="609600" y="1905000"/>
            <a:ext cx="3048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142" name="Straight Arrow Connector 101"/>
          <p:cNvCxnSpPr>
            <a:cxnSpLocks noChangeShapeType="1"/>
          </p:cNvCxnSpPr>
          <p:nvPr/>
        </p:nvCxnSpPr>
        <p:spPr bwMode="auto">
          <a:xfrm rot="5400000" flipH="1" flipV="1">
            <a:off x="1776413" y="2717800"/>
            <a:ext cx="96043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43" name="Straight Arrow Connector 104"/>
          <p:cNvCxnSpPr>
            <a:cxnSpLocks noChangeShapeType="1"/>
          </p:cNvCxnSpPr>
          <p:nvPr/>
        </p:nvCxnSpPr>
        <p:spPr bwMode="auto">
          <a:xfrm>
            <a:off x="2255838" y="3198813"/>
            <a:ext cx="7683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144" name="TextBox 105"/>
          <p:cNvSpPr txBox="1">
            <a:spLocks noChangeArrowheads="1"/>
          </p:cNvSpPr>
          <p:nvPr/>
        </p:nvSpPr>
        <p:spPr bwMode="auto">
          <a:xfrm>
            <a:off x="2928938" y="2911475"/>
            <a:ext cx="361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x</a:t>
            </a:r>
          </a:p>
        </p:txBody>
      </p:sp>
      <p:sp>
        <p:nvSpPr>
          <p:cNvPr id="5145" name="TextBox 106"/>
          <p:cNvSpPr txBox="1">
            <a:spLocks noChangeArrowheads="1"/>
          </p:cNvSpPr>
          <p:nvPr/>
        </p:nvSpPr>
        <p:spPr bwMode="auto">
          <a:xfrm>
            <a:off x="2255838" y="1852613"/>
            <a:ext cx="3619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</a:p>
        </p:txBody>
      </p:sp>
      <p:sp>
        <p:nvSpPr>
          <p:cNvPr id="114" name="Oval 113"/>
          <p:cNvSpPr/>
          <p:nvPr/>
        </p:nvSpPr>
        <p:spPr bwMode="auto">
          <a:xfrm>
            <a:off x="5105400" y="5486400"/>
            <a:ext cx="685800" cy="457200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147" name="TextBox 116"/>
          <p:cNvSpPr txBox="1">
            <a:spLocks noChangeArrowheads="1"/>
          </p:cNvSpPr>
          <p:nvPr/>
        </p:nvSpPr>
        <p:spPr bwMode="auto">
          <a:xfrm>
            <a:off x="5029200" y="1600200"/>
            <a:ext cx="76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lookat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point</a:t>
            </a:r>
          </a:p>
        </p:txBody>
      </p:sp>
      <p:sp>
        <p:nvSpPr>
          <p:cNvPr id="5148" name="TextBox 117"/>
          <p:cNvSpPr txBox="1">
            <a:spLocks noChangeArrowheads="1"/>
          </p:cNvSpPr>
          <p:nvPr/>
        </p:nvSpPr>
        <p:spPr bwMode="auto">
          <a:xfrm>
            <a:off x="6629400" y="762000"/>
            <a:ext cx="658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eye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point</a:t>
            </a:r>
          </a:p>
        </p:txBody>
      </p:sp>
      <p:cxnSp>
        <p:nvCxnSpPr>
          <p:cNvPr id="5149" name="Straight Arrow Connector 119"/>
          <p:cNvCxnSpPr>
            <a:cxnSpLocks noChangeShapeType="1"/>
            <a:stCxn id="5147" idx="2"/>
          </p:cNvCxnSpPr>
          <p:nvPr/>
        </p:nvCxnSpPr>
        <p:spPr bwMode="auto">
          <a:xfrm rot="16200000" flipH="1">
            <a:off x="5199856" y="2456657"/>
            <a:ext cx="496887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50" name="Straight Arrow Connector 120"/>
          <p:cNvCxnSpPr>
            <a:cxnSpLocks noChangeShapeType="1"/>
          </p:cNvCxnSpPr>
          <p:nvPr/>
        </p:nvCxnSpPr>
        <p:spPr bwMode="auto">
          <a:xfrm rot="16200000" flipH="1">
            <a:off x="6723856" y="1658144"/>
            <a:ext cx="496888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51" name="Straight Arrow Connector 128"/>
          <p:cNvCxnSpPr>
            <a:cxnSpLocks noChangeShapeType="1"/>
          </p:cNvCxnSpPr>
          <p:nvPr/>
        </p:nvCxnSpPr>
        <p:spPr bwMode="auto">
          <a:xfrm rot="5400000" flipH="1" flipV="1">
            <a:off x="6057900" y="4838700"/>
            <a:ext cx="762000" cy="76200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52" name="Straight Arrow Connector 129"/>
          <p:cNvCxnSpPr>
            <a:cxnSpLocks noChangeShapeType="1"/>
          </p:cNvCxnSpPr>
          <p:nvPr/>
        </p:nvCxnSpPr>
        <p:spPr bwMode="auto">
          <a:xfrm rot="10800000">
            <a:off x="3124200" y="4495800"/>
            <a:ext cx="1295400" cy="762000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153" name="Rectangle 135"/>
          <p:cNvSpPr>
            <a:spLocks noChangeArrowheads="1"/>
          </p:cNvSpPr>
          <p:nvPr/>
        </p:nvSpPr>
        <p:spPr bwMode="auto">
          <a:xfrm>
            <a:off x="609600" y="1905000"/>
            <a:ext cx="3276600" cy="25146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06" name="Straight Arrow Connector 81"/>
          <p:cNvCxnSpPr>
            <a:cxnSpLocks noChangeShapeType="1"/>
          </p:cNvCxnSpPr>
          <p:nvPr/>
        </p:nvCxnSpPr>
        <p:spPr bwMode="auto">
          <a:xfrm rot="5400000">
            <a:off x="531019" y="4510881"/>
            <a:ext cx="319088" cy="320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07" name="Straight Arrow Connector 82"/>
          <p:cNvCxnSpPr>
            <a:cxnSpLocks noChangeShapeType="1"/>
          </p:cNvCxnSpPr>
          <p:nvPr/>
        </p:nvCxnSpPr>
        <p:spPr bwMode="auto">
          <a:xfrm rot="16200000" flipV="1">
            <a:off x="584994" y="4244181"/>
            <a:ext cx="533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08" name="Straight Arrow Connector 83"/>
          <p:cNvCxnSpPr>
            <a:cxnSpLocks noChangeShapeType="1"/>
          </p:cNvCxnSpPr>
          <p:nvPr/>
        </p:nvCxnSpPr>
        <p:spPr bwMode="auto">
          <a:xfrm>
            <a:off x="850900" y="4511675"/>
            <a:ext cx="533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1509" name="Group 75"/>
          <p:cNvGrpSpPr>
            <a:grpSpLocks/>
          </p:cNvGrpSpPr>
          <p:nvPr/>
        </p:nvGrpSpPr>
        <p:grpSpPr bwMode="auto">
          <a:xfrm>
            <a:off x="2451100" y="3124200"/>
            <a:ext cx="960438" cy="477838"/>
            <a:chOff x="2976" y="2897"/>
            <a:chExt cx="702" cy="359"/>
          </a:xfrm>
        </p:grpSpPr>
        <p:sp>
          <p:nvSpPr>
            <p:cNvPr id="21558" name="Freeform 76"/>
            <p:cNvSpPr>
              <a:spLocks/>
            </p:cNvSpPr>
            <p:nvPr/>
          </p:nvSpPr>
          <p:spPr bwMode="auto">
            <a:xfrm>
              <a:off x="2982" y="2922"/>
              <a:ext cx="623" cy="334"/>
            </a:xfrm>
            <a:custGeom>
              <a:avLst/>
              <a:gdLst>
                <a:gd name="T0" fmla="*/ 264 w 1868"/>
                <a:gd name="T1" fmla="*/ 773 h 1001"/>
                <a:gd name="T2" fmla="*/ 0 w 1868"/>
                <a:gd name="T3" fmla="*/ 661 h 1001"/>
                <a:gd name="T4" fmla="*/ 0 w 1868"/>
                <a:gd name="T5" fmla="*/ 658 h 1001"/>
                <a:gd name="T6" fmla="*/ 3 w 1868"/>
                <a:gd name="T7" fmla="*/ 651 h 1001"/>
                <a:gd name="T8" fmla="*/ 8 w 1868"/>
                <a:gd name="T9" fmla="*/ 641 h 1001"/>
                <a:gd name="T10" fmla="*/ 13 w 1868"/>
                <a:gd name="T11" fmla="*/ 629 h 1001"/>
                <a:gd name="T12" fmla="*/ 16 w 1868"/>
                <a:gd name="T13" fmla="*/ 620 h 1001"/>
                <a:gd name="T14" fmla="*/ 18 w 1868"/>
                <a:gd name="T15" fmla="*/ 612 h 1001"/>
                <a:gd name="T16" fmla="*/ 21 w 1868"/>
                <a:gd name="T17" fmla="*/ 604 h 1001"/>
                <a:gd name="T18" fmla="*/ 23 w 1868"/>
                <a:gd name="T19" fmla="*/ 596 h 1001"/>
                <a:gd name="T20" fmla="*/ 25 w 1868"/>
                <a:gd name="T21" fmla="*/ 589 h 1001"/>
                <a:gd name="T22" fmla="*/ 27 w 1868"/>
                <a:gd name="T23" fmla="*/ 580 h 1001"/>
                <a:gd name="T24" fmla="*/ 27 w 1868"/>
                <a:gd name="T25" fmla="*/ 572 h 1001"/>
                <a:gd name="T26" fmla="*/ 28 w 1868"/>
                <a:gd name="T27" fmla="*/ 563 h 1001"/>
                <a:gd name="T28" fmla="*/ 30 w 1868"/>
                <a:gd name="T29" fmla="*/ 553 h 1001"/>
                <a:gd name="T30" fmla="*/ 38 w 1868"/>
                <a:gd name="T31" fmla="*/ 542 h 1001"/>
                <a:gd name="T32" fmla="*/ 51 w 1868"/>
                <a:gd name="T33" fmla="*/ 527 h 1001"/>
                <a:gd name="T34" fmla="*/ 59 w 1868"/>
                <a:gd name="T35" fmla="*/ 519 h 1001"/>
                <a:gd name="T36" fmla="*/ 69 w 1868"/>
                <a:gd name="T37" fmla="*/ 512 h 1001"/>
                <a:gd name="T38" fmla="*/ 77 w 1868"/>
                <a:gd name="T39" fmla="*/ 502 h 1001"/>
                <a:gd name="T40" fmla="*/ 89 w 1868"/>
                <a:gd name="T41" fmla="*/ 493 h 1001"/>
                <a:gd name="T42" fmla="*/ 99 w 1868"/>
                <a:gd name="T43" fmla="*/ 484 h 1001"/>
                <a:gd name="T44" fmla="*/ 111 w 1868"/>
                <a:gd name="T45" fmla="*/ 475 h 1001"/>
                <a:gd name="T46" fmla="*/ 123 w 1868"/>
                <a:gd name="T47" fmla="*/ 467 h 1001"/>
                <a:gd name="T48" fmla="*/ 135 w 1868"/>
                <a:gd name="T49" fmla="*/ 458 h 1001"/>
                <a:gd name="T50" fmla="*/ 148 w 1868"/>
                <a:gd name="T51" fmla="*/ 448 h 1001"/>
                <a:gd name="T52" fmla="*/ 161 w 1868"/>
                <a:gd name="T53" fmla="*/ 440 h 1001"/>
                <a:gd name="T54" fmla="*/ 173 w 1868"/>
                <a:gd name="T55" fmla="*/ 430 h 1001"/>
                <a:gd name="T56" fmla="*/ 185 w 1868"/>
                <a:gd name="T57" fmla="*/ 420 h 1001"/>
                <a:gd name="T58" fmla="*/ 198 w 1868"/>
                <a:gd name="T59" fmla="*/ 413 h 1001"/>
                <a:gd name="T60" fmla="*/ 210 w 1868"/>
                <a:gd name="T61" fmla="*/ 404 h 1001"/>
                <a:gd name="T62" fmla="*/ 222 w 1868"/>
                <a:gd name="T63" fmla="*/ 396 h 1001"/>
                <a:gd name="T64" fmla="*/ 233 w 1868"/>
                <a:gd name="T65" fmla="*/ 389 h 1001"/>
                <a:gd name="T66" fmla="*/ 243 w 1868"/>
                <a:gd name="T67" fmla="*/ 381 h 1001"/>
                <a:gd name="T68" fmla="*/ 254 w 1868"/>
                <a:gd name="T69" fmla="*/ 375 h 1001"/>
                <a:gd name="T70" fmla="*/ 263 w 1868"/>
                <a:gd name="T71" fmla="*/ 369 h 1001"/>
                <a:gd name="T72" fmla="*/ 271 w 1868"/>
                <a:gd name="T73" fmla="*/ 364 h 1001"/>
                <a:gd name="T74" fmla="*/ 284 w 1868"/>
                <a:gd name="T75" fmla="*/ 355 h 1001"/>
                <a:gd name="T76" fmla="*/ 293 w 1868"/>
                <a:gd name="T77" fmla="*/ 348 h 1001"/>
                <a:gd name="T78" fmla="*/ 297 w 1868"/>
                <a:gd name="T79" fmla="*/ 347 h 1001"/>
                <a:gd name="T80" fmla="*/ 1276 w 1868"/>
                <a:gd name="T81" fmla="*/ 79 h 1001"/>
                <a:gd name="T82" fmla="*/ 1658 w 1868"/>
                <a:gd name="T83" fmla="*/ 654 h 1001"/>
                <a:gd name="T84" fmla="*/ 1147 w 1868"/>
                <a:gd name="T85" fmla="*/ 934 h 1001"/>
                <a:gd name="T86" fmla="*/ 937 w 1868"/>
                <a:gd name="T87" fmla="*/ 1001 h 1001"/>
                <a:gd name="T88" fmla="*/ 485 w 1868"/>
                <a:gd name="T89" fmla="*/ 864 h 100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68"/>
                <a:gd name="T136" fmla="*/ 0 h 1001"/>
                <a:gd name="T137" fmla="*/ 1868 w 1868"/>
                <a:gd name="T138" fmla="*/ 1001 h 100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68" h="1001">
                  <a:moveTo>
                    <a:pt x="485" y="864"/>
                  </a:moveTo>
                  <a:lnTo>
                    <a:pt x="264" y="773"/>
                  </a:lnTo>
                  <a:lnTo>
                    <a:pt x="84" y="649"/>
                  </a:lnTo>
                  <a:lnTo>
                    <a:pt x="0" y="661"/>
                  </a:lnTo>
                  <a:lnTo>
                    <a:pt x="0" y="659"/>
                  </a:lnTo>
                  <a:lnTo>
                    <a:pt x="0" y="658"/>
                  </a:lnTo>
                  <a:lnTo>
                    <a:pt x="1" y="655"/>
                  </a:lnTo>
                  <a:lnTo>
                    <a:pt x="3" y="651"/>
                  </a:lnTo>
                  <a:lnTo>
                    <a:pt x="6" y="646"/>
                  </a:lnTo>
                  <a:lnTo>
                    <a:pt x="8" y="641"/>
                  </a:lnTo>
                  <a:lnTo>
                    <a:pt x="11" y="635"/>
                  </a:lnTo>
                  <a:lnTo>
                    <a:pt x="13" y="629"/>
                  </a:lnTo>
                  <a:lnTo>
                    <a:pt x="15" y="624"/>
                  </a:lnTo>
                  <a:lnTo>
                    <a:pt x="16" y="620"/>
                  </a:lnTo>
                  <a:lnTo>
                    <a:pt x="17" y="616"/>
                  </a:lnTo>
                  <a:lnTo>
                    <a:pt x="18" y="612"/>
                  </a:lnTo>
                  <a:lnTo>
                    <a:pt x="20" y="609"/>
                  </a:lnTo>
                  <a:lnTo>
                    <a:pt x="21" y="604"/>
                  </a:lnTo>
                  <a:lnTo>
                    <a:pt x="22" y="600"/>
                  </a:lnTo>
                  <a:lnTo>
                    <a:pt x="23" y="596"/>
                  </a:lnTo>
                  <a:lnTo>
                    <a:pt x="25" y="592"/>
                  </a:lnTo>
                  <a:lnTo>
                    <a:pt x="25" y="589"/>
                  </a:lnTo>
                  <a:lnTo>
                    <a:pt x="26" y="584"/>
                  </a:lnTo>
                  <a:lnTo>
                    <a:pt x="27" y="580"/>
                  </a:lnTo>
                  <a:lnTo>
                    <a:pt x="27" y="576"/>
                  </a:lnTo>
                  <a:lnTo>
                    <a:pt x="27" y="572"/>
                  </a:lnTo>
                  <a:lnTo>
                    <a:pt x="27" y="567"/>
                  </a:lnTo>
                  <a:lnTo>
                    <a:pt x="28" y="563"/>
                  </a:lnTo>
                  <a:lnTo>
                    <a:pt x="28" y="558"/>
                  </a:lnTo>
                  <a:lnTo>
                    <a:pt x="30" y="553"/>
                  </a:lnTo>
                  <a:lnTo>
                    <a:pt x="33" y="547"/>
                  </a:lnTo>
                  <a:lnTo>
                    <a:pt x="38" y="542"/>
                  </a:lnTo>
                  <a:lnTo>
                    <a:pt x="45" y="535"/>
                  </a:lnTo>
                  <a:lnTo>
                    <a:pt x="51" y="527"/>
                  </a:lnTo>
                  <a:lnTo>
                    <a:pt x="55" y="523"/>
                  </a:lnTo>
                  <a:lnTo>
                    <a:pt x="59" y="519"/>
                  </a:lnTo>
                  <a:lnTo>
                    <a:pt x="64" y="514"/>
                  </a:lnTo>
                  <a:lnTo>
                    <a:pt x="69" y="512"/>
                  </a:lnTo>
                  <a:lnTo>
                    <a:pt x="72" y="507"/>
                  </a:lnTo>
                  <a:lnTo>
                    <a:pt x="77" y="502"/>
                  </a:lnTo>
                  <a:lnTo>
                    <a:pt x="82" y="498"/>
                  </a:lnTo>
                  <a:lnTo>
                    <a:pt x="89" y="493"/>
                  </a:lnTo>
                  <a:lnTo>
                    <a:pt x="92" y="489"/>
                  </a:lnTo>
                  <a:lnTo>
                    <a:pt x="99" y="484"/>
                  </a:lnTo>
                  <a:lnTo>
                    <a:pt x="105" y="480"/>
                  </a:lnTo>
                  <a:lnTo>
                    <a:pt x="111" y="475"/>
                  </a:lnTo>
                  <a:lnTo>
                    <a:pt x="118" y="470"/>
                  </a:lnTo>
                  <a:lnTo>
                    <a:pt x="123" y="467"/>
                  </a:lnTo>
                  <a:lnTo>
                    <a:pt x="129" y="462"/>
                  </a:lnTo>
                  <a:lnTo>
                    <a:pt x="135" y="458"/>
                  </a:lnTo>
                  <a:lnTo>
                    <a:pt x="141" y="453"/>
                  </a:lnTo>
                  <a:lnTo>
                    <a:pt x="148" y="448"/>
                  </a:lnTo>
                  <a:lnTo>
                    <a:pt x="155" y="444"/>
                  </a:lnTo>
                  <a:lnTo>
                    <a:pt x="161" y="440"/>
                  </a:lnTo>
                  <a:lnTo>
                    <a:pt x="167" y="435"/>
                  </a:lnTo>
                  <a:lnTo>
                    <a:pt x="173" y="430"/>
                  </a:lnTo>
                  <a:lnTo>
                    <a:pt x="179" y="425"/>
                  </a:lnTo>
                  <a:lnTo>
                    <a:pt x="185" y="420"/>
                  </a:lnTo>
                  <a:lnTo>
                    <a:pt x="192" y="416"/>
                  </a:lnTo>
                  <a:lnTo>
                    <a:pt x="198" y="413"/>
                  </a:lnTo>
                  <a:lnTo>
                    <a:pt x="204" y="408"/>
                  </a:lnTo>
                  <a:lnTo>
                    <a:pt x="210" y="404"/>
                  </a:lnTo>
                  <a:lnTo>
                    <a:pt x="217" y="400"/>
                  </a:lnTo>
                  <a:lnTo>
                    <a:pt x="222" y="396"/>
                  </a:lnTo>
                  <a:lnTo>
                    <a:pt x="227" y="392"/>
                  </a:lnTo>
                  <a:lnTo>
                    <a:pt x="233" y="389"/>
                  </a:lnTo>
                  <a:lnTo>
                    <a:pt x="238" y="385"/>
                  </a:lnTo>
                  <a:lnTo>
                    <a:pt x="243" y="381"/>
                  </a:lnTo>
                  <a:lnTo>
                    <a:pt x="248" y="379"/>
                  </a:lnTo>
                  <a:lnTo>
                    <a:pt x="254" y="375"/>
                  </a:lnTo>
                  <a:lnTo>
                    <a:pt x="258" y="371"/>
                  </a:lnTo>
                  <a:lnTo>
                    <a:pt x="263" y="369"/>
                  </a:lnTo>
                  <a:lnTo>
                    <a:pt x="267" y="365"/>
                  </a:lnTo>
                  <a:lnTo>
                    <a:pt x="271" y="364"/>
                  </a:lnTo>
                  <a:lnTo>
                    <a:pt x="278" y="359"/>
                  </a:lnTo>
                  <a:lnTo>
                    <a:pt x="284" y="355"/>
                  </a:lnTo>
                  <a:lnTo>
                    <a:pt x="288" y="351"/>
                  </a:lnTo>
                  <a:lnTo>
                    <a:pt x="293" y="348"/>
                  </a:lnTo>
                  <a:lnTo>
                    <a:pt x="296" y="347"/>
                  </a:lnTo>
                  <a:lnTo>
                    <a:pt x="297" y="347"/>
                  </a:lnTo>
                  <a:lnTo>
                    <a:pt x="723" y="0"/>
                  </a:lnTo>
                  <a:lnTo>
                    <a:pt x="1276" y="79"/>
                  </a:lnTo>
                  <a:lnTo>
                    <a:pt x="1868" y="497"/>
                  </a:lnTo>
                  <a:lnTo>
                    <a:pt x="1658" y="654"/>
                  </a:lnTo>
                  <a:lnTo>
                    <a:pt x="1235" y="900"/>
                  </a:lnTo>
                  <a:lnTo>
                    <a:pt x="1147" y="934"/>
                  </a:lnTo>
                  <a:lnTo>
                    <a:pt x="1038" y="969"/>
                  </a:lnTo>
                  <a:lnTo>
                    <a:pt x="937" y="1001"/>
                  </a:lnTo>
                  <a:lnTo>
                    <a:pt x="485" y="8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9" name="Freeform 77"/>
            <p:cNvSpPr>
              <a:spLocks/>
            </p:cNvSpPr>
            <p:nvPr/>
          </p:nvSpPr>
          <p:spPr bwMode="auto">
            <a:xfrm>
              <a:off x="3107" y="2994"/>
              <a:ext cx="394" cy="165"/>
            </a:xfrm>
            <a:custGeom>
              <a:avLst/>
              <a:gdLst>
                <a:gd name="T0" fmla="*/ 22 w 1182"/>
                <a:gd name="T1" fmla="*/ 274 h 495"/>
                <a:gd name="T2" fmla="*/ 65 w 1182"/>
                <a:gd name="T3" fmla="*/ 245 h 495"/>
                <a:gd name="T4" fmla="*/ 92 w 1182"/>
                <a:gd name="T5" fmla="*/ 225 h 495"/>
                <a:gd name="T6" fmla="*/ 121 w 1182"/>
                <a:gd name="T7" fmla="*/ 202 h 495"/>
                <a:gd name="T8" fmla="*/ 149 w 1182"/>
                <a:gd name="T9" fmla="*/ 177 h 495"/>
                <a:gd name="T10" fmla="*/ 179 w 1182"/>
                <a:gd name="T11" fmla="*/ 142 h 495"/>
                <a:gd name="T12" fmla="*/ 198 w 1182"/>
                <a:gd name="T13" fmla="*/ 113 h 495"/>
                <a:gd name="T14" fmla="*/ 229 w 1182"/>
                <a:gd name="T15" fmla="*/ 70 h 495"/>
                <a:gd name="T16" fmla="*/ 266 w 1182"/>
                <a:gd name="T17" fmla="*/ 33 h 495"/>
                <a:gd name="T18" fmla="*/ 301 w 1182"/>
                <a:gd name="T19" fmla="*/ 8 h 495"/>
                <a:gd name="T20" fmla="*/ 320 w 1182"/>
                <a:gd name="T21" fmla="*/ 7 h 495"/>
                <a:gd name="T22" fmla="*/ 313 w 1182"/>
                <a:gd name="T23" fmla="*/ 43 h 495"/>
                <a:gd name="T24" fmla="*/ 311 w 1182"/>
                <a:gd name="T25" fmla="*/ 75 h 495"/>
                <a:gd name="T26" fmla="*/ 308 w 1182"/>
                <a:gd name="T27" fmla="*/ 109 h 495"/>
                <a:gd name="T28" fmla="*/ 308 w 1182"/>
                <a:gd name="T29" fmla="*/ 147 h 495"/>
                <a:gd name="T30" fmla="*/ 312 w 1182"/>
                <a:gd name="T31" fmla="*/ 184 h 495"/>
                <a:gd name="T32" fmla="*/ 318 w 1182"/>
                <a:gd name="T33" fmla="*/ 219 h 495"/>
                <a:gd name="T34" fmla="*/ 330 w 1182"/>
                <a:gd name="T35" fmla="*/ 251 h 495"/>
                <a:gd name="T36" fmla="*/ 359 w 1182"/>
                <a:gd name="T37" fmla="*/ 297 h 495"/>
                <a:gd name="T38" fmla="*/ 397 w 1182"/>
                <a:gd name="T39" fmla="*/ 333 h 495"/>
                <a:gd name="T40" fmla="*/ 435 w 1182"/>
                <a:gd name="T41" fmla="*/ 356 h 495"/>
                <a:gd name="T42" fmla="*/ 465 w 1182"/>
                <a:gd name="T43" fmla="*/ 369 h 495"/>
                <a:gd name="T44" fmla="*/ 492 w 1182"/>
                <a:gd name="T45" fmla="*/ 375 h 495"/>
                <a:gd name="T46" fmla="*/ 524 w 1182"/>
                <a:gd name="T47" fmla="*/ 379 h 495"/>
                <a:gd name="T48" fmla="*/ 556 w 1182"/>
                <a:gd name="T49" fmla="*/ 380 h 495"/>
                <a:gd name="T50" fmla="*/ 591 w 1182"/>
                <a:gd name="T51" fmla="*/ 377 h 495"/>
                <a:gd name="T52" fmla="*/ 630 w 1182"/>
                <a:gd name="T53" fmla="*/ 369 h 495"/>
                <a:gd name="T54" fmla="*/ 669 w 1182"/>
                <a:gd name="T55" fmla="*/ 356 h 495"/>
                <a:gd name="T56" fmla="*/ 706 w 1182"/>
                <a:gd name="T57" fmla="*/ 335 h 495"/>
                <a:gd name="T58" fmla="*/ 743 w 1182"/>
                <a:gd name="T59" fmla="*/ 305 h 495"/>
                <a:gd name="T60" fmla="*/ 775 w 1182"/>
                <a:gd name="T61" fmla="*/ 270 h 495"/>
                <a:gd name="T62" fmla="*/ 802 w 1182"/>
                <a:gd name="T63" fmla="*/ 235 h 495"/>
                <a:gd name="T64" fmla="*/ 824 w 1182"/>
                <a:gd name="T65" fmla="*/ 197 h 495"/>
                <a:gd name="T66" fmla="*/ 842 w 1182"/>
                <a:gd name="T67" fmla="*/ 162 h 495"/>
                <a:gd name="T68" fmla="*/ 854 w 1182"/>
                <a:gd name="T69" fmla="*/ 129 h 495"/>
                <a:gd name="T70" fmla="*/ 866 w 1182"/>
                <a:gd name="T71" fmla="*/ 98 h 495"/>
                <a:gd name="T72" fmla="*/ 877 w 1182"/>
                <a:gd name="T73" fmla="*/ 66 h 495"/>
                <a:gd name="T74" fmla="*/ 906 w 1182"/>
                <a:gd name="T75" fmla="*/ 31 h 495"/>
                <a:gd name="T76" fmla="*/ 935 w 1182"/>
                <a:gd name="T77" fmla="*/ 45 h 495"/>
                <a:gd name="T78" fmla="*/ 969 w 1182"/>
                <a:gd name="T79" fmla="*/ 62 h 495"/>
                <a:gd name="T80" fmla="*/ 1010 w 1182"/>
                <a:gd name="T81" fmla="*/ 85 h 495"/>
                <a:gd name="T82" fmla="*/ 1053 w 1182"/>
                <a:gd name="T83" fmla="*/ 109 h 495"/>
                <a:gd name="T84" fmla="*/ 1097 w 1182"/>
                <a:gd name="T85" fmla="*/ 135 h 495"/>
                <a:gd name="T86" fmla="*/ 1137 w 1182"/>
                <a:gd name="T87" fmla="*/ 162 h 495"/>
                <a:gd name="T88" fmla="*/ 1173 w 1182"/>
                <a:gd name="T89" fmla="*/ 189 h 495"/>
                <a:gd name="T90" fmla="*/ 1166 w 1182"/>
                <a:gd name="T91" fmla="*/ 209 h 495"/>
                <a:gd name="T92" fmla="*/ 1136 w 1182"/>
                <a:gd name="T93" fmla="*/ 237 h 495"/>
                <a:gd name="T94" fmla="*/ 1089 w 1182"/>
                <a:gd name="T95" fmla="*/ 272 h 495"/>
                <a:gd name="T96" fmla="*/ 1029 w 1182"/>
                <a:gd name="T97" fmla="*/ 315 h 495"/>
                <a:gd name="T98" fmla="*/ 957 w 1182"/>
                <a:gd name="T99" fmla="*/ 359 h 495"/>
                <a:gd name="T100" fmla="*/ 876 w 1182"/>
                <a:gd name="T101" fmla="*/ 403 h 495"/>
                <a:gd name="T102" fmla="*/ 784 w 1182"/>
                <a:gd name="T103" fmla="*/ 441 h 495"/>
                <a:gd name="T104" fmla="*/ 687 w 1182"/>
                <a:gd name="T105" fmla="*/ 472 h 495"/>
                <a:gd name="T106" fmla="*/ 583 w 1182"/>
                <a:gd name="T107" fmla="*/ 490 h 495"/>
                <a:gd name="T108" fmla="*/ 482 w 1182"/>
                <a:gd name="T109" fmla="*/ 495 h 495"/>
                <a:gd name="T110" fmla="*/ 387 w 1182"/>
                <a:gd name="T111" fmla="*/ 488 h 495"/>
                <a:gd name="T112" fmla="*/ 301 w 1182"/>
                <a:gd name="T113" fmla="*/ 473 h 495"/>
                <a:gd name="T114" fmla="*/ 223 w 1182"/>
                <a:gd name="T115" fmla="*/ 452 h 495"/>
                <a:gd name="T116" fmla="*/ 158 w 1182"/>
                <a:gd name="T117" fmla="*/ 429 h 495"/>
                <a:gd name="T118" fmla="*/ 104 w 1182"/>
                <a:gd name="T119" fmla="*/ 407 h 495"/>
                <a:gd name="T120" fmla="*/ 64 w 1182"/>
                <a:gd name="T121" fmla="*/ 387 h 495"/>
                <a:gd name="T122" fmla="*/ 36 w 1182"/>
                <a:gd name="T123" fmla="*/ 372 h 4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82"/>
                <a:gd name="T187" fmla="*/ 0 h 495"/>
                <a:gd name="T188" fmla="*/ 1182 w 1182"/>
                <a:gd name="T189" fmla="*/ 495 h 4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82" h="495">
                  <a:moveTo>
                    <a:pt x="0" y="287"/>
                  </a:moveTo>
                  <a:lnTo>
                    <a:pt x="1" y="286"/>
                  </a:lnTo>
                  <a:lnTo>
                    <a:pt x="6" y="284"/>
                  </a:lnTo>
                  <a:lnTo>
                    <a:pt x="8" y="281"/>
                  </a:lnTo>
                  <a:lnTo>
                    <a:pt x="12" y="279"/>
                  </a:lnTo>
                  <a:lnTo>
                    <a:pt x="17" y="276"/>
                  </a:lnTo>
                  <a:lnTo>
                    <a:pt x="22" y="274"/>
                  </a:lnTo>
                  <a:lnTo>
                    <a:pt x="27" y="270"/>
                  </a:lnTo>
                  <a:lnTo>
                    <a:pt x="33" y="266"/>
                  </a:lnTo>
                  <a:lnTo>
                    <a:pt x="40" y="262"/>
                  </a:lnTo>
                  <a:lnTo>
                    <a:pt x="47" y="257"/>
                  </a:lnTo>
                  <a:lnTo>
                    <a:pt x="54" y="252"/>
                  </a:lnTo>
                  <a:lnTo>
                    <a:pt x="61" y="247"/>
                  </a:lnTo>
                  <a:lnTo>
                    <a:pt x="65" y="245"/>
                  </a:lnTo>
                  <a:lnTo>
                    <a:pt x="69" y="242"/>
                  </a:lnTo>
                  <a:lnTo>
                    <a:pt x="74" y="240"/>
                  </a:lnTo>
                  <a:lnTo>
                    <a:pt x="77" y="238"/>
                  </a:lnTo>
                  <a:lnTo>
                    <a:pt x="81" y="235"/>
                  </a:lnTo>
                  <a:lnTo>
                    <a:pt x="85" y="231"/>
                  </a:lnTo>
                  <a:lnTo>
                    <a:pt x="89" y="228"/>
                  </a:lnTo>
                  <a:lnTo>
                    <a:pt x="92" y="225"/>
                  </a:lnTo>
                  <a:lnTo>
                    <a:pt x="96" y="222"/>
                  </a:lnTo>
                  <a:lnTo>
                    <a:pt x="101" y="218"/>
                  </a:lnTo>
                  <a:lnTo>
                    <a:pt x="105" y="216"/>
                  </a:lnTo>
                  <a:lnTo>
                    <a:pt x="109" y="213"/>
                  </a:lnTo>
                  <a:lnTo>
                    <a:pt x="113" y="208"/>
                  </a:lnTo>
                  <a:lnTo>
                    <a:pt x="118" y="206"/>
                  </a:lnTo>
                  <a:lnTo>
                    <a:pt x="121" y="202"/>
                  </a:lnTo>
                  <a:lnTo>
                    <a:pt x="125" y="198"/>
                  </a:lnTo>
                  <a:lnTo>
                    <a:pt x="129" y="194"/>
                  </a:lnTo>
                  <a:lnTo>
                    <a:pt x="134" y="192"/>
                  </a:lnTo>
                  <a:lnTo>
                    <a:pt x="138" y="187"/>
                  </a:lnTo>
                  <a:lnTo>
                    <a:pt x="141" y="184"/>
                  </a:lnTo>
                  <a:lnTo>
                    <a:pt x="145" y="181"/>
                  </a:lnTo>
                  <a:lnTo>
                    <a:pt x="149" y="177"/>
                  </a:lnTo>
                  <a:lnTo>
                    <a:pt x="153" y="173"/>
                  </a:lnTo>
                  <a:lnTo>
                    <a:pt x="157" y="169"/>
                  </a:lnTo>
                  <a:lnTo>
                    <a:pt x="163" y="162"/>
                  </a:lnTo>
                  <a:lnTo>
                    <a:pt x="170" y="154"/>
                  </a:lnTo>
                  <a:lnTo>
                    <a:pt x="174" y="150"/>
                  </a:lnTo>
                  <a:lnTo>
                    <a:pt x="177" y="145"/>
                  </a:lnTo>
                  <a:lnTo>
                    <a:pt x="179" y="142"/>
                  </a:lnTo>
                  <a:lnTo>
                    <a:pt x="183" y="138"/>
                  </a:lnTo>
                  <a:lnTo>
                    <a:pt x="185" y="134"/>
                  </a:lnTo>
                  <a:lnTo>
                    <a:pt x="189" y="129"/>
                  </a:lnTo>
                  <a:lnTo>
                    <a:pt x="192" y="125"/>
                  </a:lnTo>
                  <a:lnTo>
                    <a:pt x="194" y="121"/>
                  </a:lnTo>
                  <a:lnTo>
                    <a:pt x="197" y="118"/>
                  </a:lnTo>
                  <a:lnTo>
                    <a:pt x="198" y="113"/>
                  </a:lnTo>
                  <a:lnTo>
                    <a:pt x="200" y="109"/>
                  </a:lnTo>
                  <a:lnTo>
                    <a:pt x="203" y="104"/>
                  </a:lnTo>
                  <a:lnTo>
                    <a:pt x="208" y="96"/>
                  </a:lnTo>
                  <a:lnTo>
                    <a:pt x="213" y="90"/>
                  </a:lnTo>
                  <a:lnTo>
                    <a:pt x="218" y="82"/>
                  </a:lnTo>
                  <a:lnTo>
                    <a:pt x="224" y="76"/>
                  </a:lnTo>
                  <a:lnTo>
                    <a:pt x="229" y="70"/>
                  </a:lnTo>
                  <a:lnTo>
                    <a:pt x="234" y="64"/>
                  </a:lnTo>
                  <a:lnTo>
                    <a:pt x="239" y="57"/>
                  </a:lnTo>
                  <a:lnTo>
                    <a:pt x="246" y="52"/>
                  </a:lnTo>
                  <a:lnTo>
                    <a:pt x="251" y="47"/>
                  </a:lnTo>
                  <a:lnTo>
                    <a:pt x="256" y="42"/>
                  </a:lnTo>
                  <a:lnTo>
                    <a:pt x="261" y="37"/>
                  </a:lnTo>
                  <a:lnTo>
                    <a:pt x="266" y="33"/>
                  </a:lnTo>
                  <a:lnTo>
                    <a:pt x="271" y="30"/>
                  </a:lnTo>
                  <a:lnTo>
                    <a:pt x="276" y="26"/>
                  </a:lnTo>
                  <a:lnTo>
                    <a:pt x="281" y="22"/>
                  </a:lnTo>
                  <a:lnTo>
                    <a:pt x="285" y="20"/>
                  </a:lnTo>
                  <a:lnTo>
                    <a:pt x="290" y="16"/>
                  </a:lnTo>
                  <a:lnTo>
                    <a:pt x="293" y="13"/>
                  </a:lnTo>
                  <a:lnTo>
                    <a:pt x="301" y="8"/>
                  </a:lnTo>
                  <a:lnTo>
                    <a:pt x="308" y="6"/>
                  </a:lnTo>
                  <a:lnTo>
                    <a:pt x="313" y="2"/>
                  </a:lnTo>
                  <a:lnTo>
                    <a:pt x="318" y="1"/>
                  </a:lnTo>
                  <a:lnTo>
                    <a:pt x="320" y="0"/>
                  </a:lnTo>
                  <a:lnTo>
                    <a:pt x="321" y="0"/>
                  </a:lnTo>
                  <a:lnTo>
                    <a:pt x="321" y="1"/>
                  </a:lnTo>
                  <a:lnTo>
                    <a:pt x="320" y="7"/>
                  </a:lnTo>
                  <a:lnTo>
                    <a:pt x="318" y="10"/>
                  </a:lnTo>
                  <a:lnTo>
                    <a:pt x="318" y="15"/>
                  </a:lnTo>
                  <a:lnTo>
                    <a:pt x="317" y="21"/>
                  </a:lnTo>
                  <a:lnTo>
                    <a:pt x="317" y="27"/>
                  </a:lnTo>
                  <a:lnTo>
                    <a:pt x="315" y="33"/>
                  </a:lnTo>
                  <a:lnTo>
                    <a:pt x="315" y="41"/>
                  </a:lnTo>
                  <a:lnTo>
                    <a:pt x="313" y="43"/>
                  </a:lnTo>
                  <a:lnTo>
                    <a:pt x="313" y="49"/>
                  </a:lnTo>
                  <a:lnTo>
                    <a:pt x="313" y="52"/>
                  </a:lnTo>
                  <a:lnTo>
                    <a:pt x="313" y="57"/>
                  </a:lnTo>
                  <a:lnTo>
                    <a:pt x="312" y="61"/>
                  </a:lnTo>
                  <a:lnTo>
                    <a:pt x="312" y="65"/>
                  </a:lnTo>
                  <a:lnTo>
                    <a:pt x="311" y="70"/>
                  </a:lnTo>
                  <a:lnTo>
                    <a:pt x="311" y="75"/>
                  </a:lnTo>
                  <a:lnTo>
                    <a:pt x="310" y="80"/>
                  </a:lnTo>
                  <a:lnTo>
                    <a:pt x="310" y="85"/>
                  </a:lnTo>
                  <a:lnTo>
                    <a:pt x="310" y="90"/>
                  </a:lnTo>
                  <a:lnTo>
                    <a:pt x="310" y="95"/>
                  </a:lnTo>
                  <a:lnTo>
                    <a:pt x="310" y="100"/>
                  </a:lnTo>
                  <a:lnTo>
                    <a:pt x="310" y="105"/>
                  </a:lnTo>
                  <a:lnTo>
                    <a:pt x="308" y="109"/>
                  </a:lnTo>
                  <a:lnTo>
                    <a:pt x="308" y="115"/>
                  </a:lnTo>
                  <a:lnTo>
                    <a:pt x="308" y="120"/>
                  </a:lnTo>
                  <a:lnTo>
                    <a:pt x="308" y="125"/>
                  </a:lnTo>
                  <a:lnTo>
                    <a:pt x="308" y="130"/>
                  </a:lnTo>
                  <a:lnTo>
                    <a:pt x="308" y="137"/>
                  </a:lnTo>
                  <a:lnTo>
                    <a:pt x="308" y="142"/>
                  </a:lnTo>
                  <a:lnTo>
                    <a:pt x="308" y="147"/>
                  </a:lnTo>
                  <a:lnTo>
                    <a:pt x="308" y="152"/>
                  </a:lnTo>
                  <a:lnTo>
                    <a:pt x="310" y="158"/>
                  </a:lnTo>
                  <a:lnTo>
                    <a:pt x="310" y="163"/>
                  </a:lnTo>
                  <a:lnTo>
                    <a:pt x="310" y="168"/>
                  </a:lnTo>
                  <a:lnTo>
                    <a:pt x="311" y="174"/>
                  </a:lnTo>
                  <a:lnTo>
                    <a:pt x="312" y="179"/>
                  </a:lnTo>
                  <a:lnTo>
                    <a:pt x="312" y="184"/>
                  </a:lnTo>
                  <a:lnTo>
                    <a:pt x="312" y="189"/>
                  </a:lnTo>
                  <a:lnTo>
                    <a:pt x="313" y="194"/>
                  </a:lnTo>
                  <a:lnTo>
                    <a:pt x="313" y="199"/>
                  </a:lnTo>
                  <a:lnTo>
                    <a:pt x="315" y="204"/>
                  </a:lnTo>
                  <a:lnTo>
                    <a:pt x="316" y="209"/>
                  </a:lnTo>
                  <a:lnTo>
                    <a:pt x="317" y="214"/>
                  </a:lnTo>
                  <a:lnTo>
                    <a:pt x="318" y="219"/>
                  </a:lnTo>
                  <a:lnTo>
                    <a:pt x="318" y="225"/>
                  </a:lnTo>
                  <a:lnTo>
                    <a:pt x="320" y="230"/>
                  </a:lnTo>
                  <a:lnTo>
                    <a:pt x="321" y="233"/>
                  </a:lnTo>
                  <a:lnTo>
                    <a:pt x="323" y="238"/>
                  </a:lnTo>
                  <a:lnTo>
                    <a:pt x="325" y="242"/>
                  </a:lnTo>
                  <a:lnTo>
                    <a:pt x="327" y="247"/>
                  </a:lnTo>
                  <a:lnTo>
                    <a:pt x="330" y="251"/>
                  </a:lnTo>
                  <a:lnTo>
                    <a:pt x="331" y="256"/>
                  </a:lnTo>
                  <a:lnTo>
                    <a:pt x="335" y="263"/>
                  </a:lnTo>
                  <a:lnTo>
                    <a:pt x="339" y="271"/>
                  </a:lnTo>
                  <a:lnTo>
                    <a:pt x="344" y="279"/>
                  </a:lnTo>
                  <a:lnTo>
                    <a:pt x="349" y="285"/>
                  </a:lnTo>
                  <a:lnTo>
                    <a:pt x="354" y="291"/>
                  </a:lnTo>
                  <a:lnTo>
                    <a:pt x="359" y="297"/>
                  </a:lnTo>
                  <a:lnTo>
                    <a:pt x="364" y="302"/>
                  </a:lnTo>
                  <a:lnTo>
                    <a:pt x="370" y="309"/>
                  </a:lnTo>
                  <a:lnTo>
                    <a:pt x="375" y="314"/>
                  </a:lnTo>
                  <a:lnTo>
                    <a:pt x="381" y="319"/>
                  </a:lnTo>
                  <a:lnTo>
                    <a:pt x="386" y="324"/>
                  </a:lnTo>
                  <a:lnTo>
                    <a:pt x="392" y="329"/>
                  </a:lnTo>
                  <a:lnTo>
                    <a:pt x="397" y="333"/>
                  </a:lnTo>
                  <a:lnTo>
                    <a:pt x="404" y="336"/>
                  </a:lnTo>
                  <a:lnTo>
                    <a:pt x="409" y="340"/>
                  </a:lnTo>
                  <a:lnTo>
                    <a:pt x="415" y="345"/>
                  </a:lnTo>
                  <a:lnTo>
                    <a:pt x="420" y="348"/>
                  </a:lnTo>
                  <a:lnTo>
                    <a:pt x="425" y="350"/>
                  </a:lnTo>
                  <a:lnTo>
                    <a:pt x="430" y="353"/>
                  </a:lnTo>
                  <a:lnTo>
                    <a:pt x="435" y="356"/>
                  </a:lnTo>
                  <a:lnTo>
                    <a:pt x="439" y="358"/>
                  </a:lnTo>
                  <a:lnTo>
                    <a:pt x="443" y="360"/>
                  </a:lnTo>
                  <a:lnTo>
                    <a:pt x="448" y="362"/>
                  </a:lnTo>
                  <a:lnTo>
                    <a:pt x="451" y="364"/>
                  </a:lnTo>
                  <a:lnTo>
                    <a:pt x="458" y="367"/>
                  </a:lnTo>
                  <a:lnTo>
                    <a:pt x="463" y="368"/>
                  </a:lnTo>
                  <a:lnTo>
                    <a:pt x="465" y="369"/>
                  </a:lnTo>
                  <a:lnTo>
                    <a:pt x="467" y="370"/>
                  </a:lnTo>
                  <a:lnTo>
                    <a:pt x="469" y="370"/>
                  </a:lnTo>
                  <a:lnTo>
                    <a:pt x="474" y="372"/>
                  </a:lnTo>
                  <a:lnTo>
                    <a:pt x="477" y="372"/>
                  </a:lnTo>
                  <a:lnTo>
                    <a:pt x="482" y="373"/>
                  </a:lnTo>
                  <a:lnTo>
                    <a:pt x="485" y="374"/>
                  </a:lnTo>
                  <a:lnTo>
                    <a:pt x="492" y="375"/>
                  </a:lnTo>
                  <a:lnTo>
                    <a:pt x="498" y="375"/>
                  </a:lnTo>
                  <a:lnTo>
                    <a:pt x="504" y="377"/>
                  </a:lnTo>
                  <a:lnTo>
                    <a:pt x="508" y="377"/>
                  </a:lnTo>
                  <a:lnTo>
                    <a:pt x="512" y="378"/>
                  </a:lnTo>
                  <a:lnTo>
                    <a:pt x="515" y="378"/>
                  </a:lnTo>
                  <a:lnTo>
                    <a:pt x="520" y="379"/>
                  </a:lnTo>
                  <a:lnTo>
                    <a:pt x="524" y="379"/>
                  </a:lnTo>
                  <a:lnTo>
                    <a:pt x="528" y="379"/>
                  </a:lnTo>
                  <a:lnTo>
                    <a:pt x="532" y="379"/>
                  </a:lnTo>
                  <a:lnTo>
                    <a:pt x="537" y="379"/>
                  </a:lnTo>
                  <a:lnTo>
                    <a:pt x="542" y="379"/>
                  </a:lnTo>
                  <a:lnTo>
                    <a:pt x="546" y="379"/>
                  </a:lnTo>
                  <a:lnTo>
                    <a:pt x="551" y="379"/>
                  </a:lnTo>
                  <a:lnTo>
                    <a:pt x="556" y="380"/>
                  </a:lnTo>
                  <a:lnTo>
                    <a:pt x="561" y="379"/>
                  </a:lnTo>
                  <a:lnTo>
                    <a:pt x="566" y="379"/>
                  </a:lnTo>
                  <a:lnTo>
                    <a:pt x="571" y="379"/>
                  </a:lnTo>
                  <a:lnTo>
                    <a:pt x="576" y="379"/>
                  </a:lnTo>
                  <a:lnTo>
                    <a:pt x="581" y="378"/>
                  </a:lnTo>
                  <a:lnTo>
                    <a:pt x="586" y="378"/>
                  </a:lnTo>
                  <a:lnTo>
                    <a:pt x="591" y="377"/>
                  </a:lnTo>
                  <a:lnTo>
                    <a:pt x="597" y="377"/>
                  </a:lnTo>
                  <a:lnTo>
                    <a:pt x="602" y="375"/>
                  </a:lnTo>
                  <a:lnTo>
                    <a:pt x="607" y="374"/>
                  </a:lnTo>
                  <a:lnTo>
                    <a:pt x="613" y="373"/>
                  </a:lnTo>
                  <a:lnTo>
                    <a:pt x="618" y="373"/>
                  </a:lnTo>
                  <a:lnTo>
                    <a:pt x="623" y="372"/>
                  </a:lnTo>
                  <a:lnTo>
                    <a:pt x="630" y="369"/>
                  </a:lnTo>
                  <a:lnTo>
                    <a:pt x="635" y="368"/>
                  </a:lnTo>
                  <a:lnTo>
                    <a:pt x="641" y="368"/>
                  </a:lnTo>
                  <a:lnTo>
                    <a:pt x="646" y="365"/>
                  </a:lnTo>
                  <a:lnTo>
                    <a:pt x="652" y="363"/>
                  </a:lnTo>
                  <a:lnTo>
                    <a:pt x="657" y="362"/>
                  </a:lnTo>
                  <a:lnTo>
                    <a:pt x="664" y="359"/>
                  </a:lnTo>
                  <a:lnTo>
                    <a:pt x="669" y="356"/>
                  </a:lnTo>
                  <a:lnTo>
                    <a:pt x="675" y="354"/>
                  </a:lnTo>
                  <a:lnTo>
                    <a:pt x="679" y="351"/>
                  </a:lnTo>
                  <a:lnTo>
                    <a:pt x="686" y="349"/>
                  </a:lnTo>
                  <a:lnTo>
                    <a:pt x="690" y="345"/>
                  </a:lnTo>
                  <a:lnTo>
                    <a:pt x="696" y="341"/>
                  </a:lnTo>
                  <a:lnTo>
                    <a:pt x="701" y="339"/>
                  </a:lnTo>
                  <a:lnTo>
                    <a:pt x="706" y="335"/>
                  </a:lnTo>
                  <a:lnTo>
                    <a:pt x="711" y="331"/>
                  </a:lnTo>
                  <a:lnTo>
                    <a:pt x="718" y="328"/>
                  </a:lnTo>
                  <a:lnTo>
                    <a:pt x="723" y="324"/>
                  </a:lnTo>
                  <a:lnTo>
                    <a:pt x="729" y="320"/>
                  </a:lnTo>
                  <a:lnTo>
                    <a:pt x="733" y="315"/>
                  </a:lnTo>
                  <a:lnTo>
                    <a:pt x="738" y="310"/>
                  </a:lnTo>
                  <a:lnTo>
                    <a:pt x="743" y="305"/>
                  </a:lnTo>
                  <a:lnTo>
                    <a:pt x="748" y="301"/>
                  </a:lnTo>
                  <a:lnTo>
                    <a:pt x="751" y="295"/>
                  </a:lnTo>
                  <a:lnTo>
                    <a:pt x="756" y="291"/>
                  </a:lnTo>
                  <a:lnTo>
                    <a:pt x="761" y="285"/>
                  </a:lnTo>
                  <a:lnTo>
                    <a:pt x="767" y="281"/>
                  </a:lnTo>
                  <a:lnTo>
                    <a:pt x="770" y="275"/>
                  </a:lnTo>
                  <a:lnTo>
                    <a:pt x="775" y="270"/>
                  </a:lnTo>
                  <a:lnTo>
                    <a:pt x="779" y="265"/>
                  </a:lnTo>
                  <a:lnTo>
                    <a:pt x="783" y="261"/>
                  </a:lnTo>
                  <a:lnTo>
                    <a:pt x="787" y="255"/>
                  </a:lnTo>
                  <a:lnTo>
                    <a:pt x="792" y="250"/>
                  </a:lnTo>
                  <a:lnTo>
                    <a:pt x="794" y="245"/>
                  </a:lnTo>
                  <a:lnTo>
                    <a:pt x="799" y="240"/>
                  </a:lnTo>
                  <a:lnTo>
                    <a:pt x="802" y="235"/>
                  </a:lnTo>
                  <a:lnTo>
                    <a:pt x="805" y="228"/>
                  </a:lnTo>
                  <a:lnTo>
                    <a:pt x="808" y="223"/>
                  </a:lnTo>
                  <a:lnTo>
                    <a:pt x="812" y="218"/>
                  </a:lnTo>
                  <a:lnTo>
                    <a:pt x="814" y="212"/>
                  </a:lnTo>
                  <a:lnTo>
                    <a:pt x="818" y="207"/>
                  </a:lnTo>
                  <a:lnTo>
                    <a:pt x="820" y="202"/>
                  </a:lnTo>
                  <a:lnTo>
                    <a:pt x="824" y="197"/>
                  </a:lnTo>
                  <a:lnTo>
                    <a:pt x="827" y="192"/>
                  </a:lnTo>
                  <a:lnTo>
                    <a:pt x="829" y="187"/>
                  </a:lnTo>
                  <a:lnTo>
                    <a:pt x="832" y="181"/>
                  </a:lnTo>
                  <a:lnTo>
                    <a:pt x="834" y="175"/>
                  </a:lnTo>
                  <a:lnTo>
                    <a:pt x="837" y="170"/>
                  </a:lnTo>
                  <a:lnTo>
                    <a:pt x="839" y="165"/>
                  </a:lnTo>
                  <a:lnTo>
                    <a:pt x="842" y="162"/>
                  </a:lnTo>
                  <a:lnTo>
                    <a:pt x="844" y="157"/>
                  </a:lnTo>
                  <a:lnTo>
                    <a:pt x="846" y="152"/>
                  </a:lnTo>
                  <a:lnTo>
                    <a:pt x="848" y="147"/>
                  </a:lnTo>
                  <a:lnTo>
                    <a:pt x="849" y="142"/>
                  </a:lnTo>
                  <a:lnTo>
                    <a:pt x="852" y="138"/>
                  </a:lnTo>
                  <a:lnTo>
                    <a:pt x="853" y="134"/>
                  </a:lnTo>
                  <a:lnTo>
                    <a:pt x="854" y="129"/>
                  </a:lnTo>
                  <a:lnTo>
                    <a:pt x="856" y="125"/>
                  </a:lnTo>
                  <a:lnTo>
                    <a:pt x="858" y="120"/>
                  </a:lnTo>
                  <a:lnTo>
                    <a:pt x="859" y="116"/>
                  </a:lnTo>
                  <a:lnTo>
                    <a:pt x="861" y="113"/>
                  </a:lnTo>
                  <a:lnTo>
                    <a:pt x="862" y="109"/>
                  </a:lnTo>
                  <a:lnTo>
                    <a:pt x="863" y="105"/>
                  </a:lnTo>
                  <a:lnTo>
                    <a:pt x="866" y="98"/>
                  </a:lnTo>
                  <a:lnTo>
                    <a:pt x="868" y="93"/>
                  </a:lnTo>
                  <a:lnTo>
                    <a:pt x="871" y="86"/>
                  </a:lnTo>
                  <a:lnTo>
                    <a:pt x="872" y="81"/>
                  </a:lnTo>
                  <a:lnTo>
                    <a:pt x="873" y="76"/>
                  </a:lnTo>
                  <a:lnTo>
                    <a:pt x="874" y="72"/>
                  </a:lnTo>
                  <a:lnTo>
                    <a:pt x="876" y="67"/>
                  </a:lnTo>
                  <a:lnTo>
                    <a:pt x="877" y="66"/>
                  </a:lnTo>
                  <a:lnTo>
                    <a:pt x="884" y="21"/>
                  </a:lnTo>
                  <a:lnTo>
                    <a:pt x="887" y="22"/>
                  </a:lnTo>
                  <a:lnTo>
                    <a:pt x="888" y="23"/>
                  </a:lnTo>
                  <a:lnTo>
                    <a:pt x="893" y="25"/>
                  </a:lnTo>
                  <a:lnTo>
                    <a:pt x="897" y="27"/>
                  </a:lnTo>
                  <a:lnTo>
                    <a:pt x="903" y="30"/>
                  </a:lnTo>
                  <a:lnTo>
                    <a:pt x="906" y="31"/>
                  </a:lnTo>
                  <a:lnTo>
                    <a:pt x="910" y="32"/>
                  </a:lnTo>
                  <a:lnTo>
                    <a:pt x="913" y="35"/>
                  </a:lnTo>
                  <a:lnTo>
                    <a:pt x="917" y="37"/>
                  </a:lnTo>
                  <a:lnTo>
                    <a:pt x="921" y="38"/>
                  </a:lnTo>
                  <a:lnTo>
                    <a:pt x="925" y="41"/>
                  </a:lnTo>
                  <a:lnTo>
                    <a:pt x="930" y="42"/>
                  </a:lnTo>
                  <a:lnTo>
                    <a:pt x="935" y="45"/>
                  </a:lnTo>
                  <a:lnTo>
                    <a:pt x="938" y="47"/>
                  </a:lnTo>
                  <a:lnTo>
                    <a:pt x="943" y="49"/>
                  </a:lnTo>
                  <a:lnTo>
                    <a:pt x="949" y="52"/>
                  </a:lnTo>
                  <a:lnTo>
                    <a:pt x="954" y="55"/>
                  </a:lnTo>
                  <a:lnTo>
                    <a:pt x="959" y="57"/>
                  </a:lnTo>
                  <a:lnTo>
                    <a:pt x="965" y="60"/>
                  </a:lnTo>
                  <a:lnTo>
                    <a:pt x="969" y="62"/>
                  </a:lnTo>
                  <a:lnTo>
                    <a:pt x="975" y="66"/>
                  </a:lnTo>
                  <a:lnTo>
                    <a:pt x="980" y="69"/>
                  </a:lnTo>
                  <a:lnTo>
                    <a:pt x="986" y="72"/>
                  </a:lnTo>
                  <a:lnTo>
                    <a:pt x="992" y="75"/>
                  </a:lnTo>
                  <a:lnTo>
                    <a:pt x="999" y="79"/>
                  </a:lnTo>
                  <a:lnTo>
                    <a:pt x="1005" y="81"/>
                  </a:lnTo>
                  <a:lnTo>
                    <a:pt x="1010" y="85"/>
                  </a:lnTo>
                  <a:lnTo>
                    <a:pt x="1016" y="87"/>
                  </a:lnTo>
                  <a:lnTo>
                    <a:pt x="1023" y="91"/>
                  </a:lnTo>
                  <a:lnTo>
                    <a:pt x="1028" y="95"/>
                  </a:lnTo>
                  <a:lnTo>
                    <a:pt x="1034" y="98"/>
                  </a:lnTo>
                  <a:lnTo>
                    <a:pt x="1040" y="101"/>
                  </a:lnTo>
                  <a:lnTo>
                    <a:pt x="1046" y="106"/>
                  </a:lnTo>
                  <a:lnTo>
                    <a:pt x="1053" y="109"/>
                  </a:lnTo>
                  <a:lnTo>
                    <a:pt x="1059" y="113"/>
                  </a:lnTo>
                  <a:lnTo>
                    <a:pt x="1065" y="116"/>
                  </a:lnTo>
                  <a:lnTo>
                    <a:pt x="1072" y="120"/>
                  </a:lnTo>
                  <a:lnTo>
                    <a:pt x="1078" y="124"/>
                  </a:lnTo>
                  <a:lnTo>
                    <a:pt x="1084" y="128"/>
                  </a:lnTo>
                  <a:lnTo>
                    <a:pt x="1090" y="131"/>
                  </a:lnTo>
                  <a:lnTo>
                    <a:pt x="1097" y="135"/>
                  </a:lnTo>
                  <a:lnTo>
                    <a:pt x="1102" y="139"/>
                  </a:lnTo>
                  <a:lnTo>
                    <a:pt x="1108" y="143"/>
                  </a:lnTo>
                  <a:lnTo>
                    <a:pt x="1113" y="147"/>
                  </a:lnTo>
                  <a:lnTo>
                    <a:pt x="1119" y="150"/>
                  </a:lnTo>
                  <a:lnTo>
                    <a:pt x="1125" y="154"/>
                  </a:lnTo>
                  <a:lnTo>
                    <a:pt x="1131" y="158"/>
                  </a:lnTo>
                  <a:lnTo>
                    <a:pt x="1137" y="162"/>
                  </a:lnTo>
                  <a:lnTo>
                    <a:pt x="1143" y="165"/>
                  </a:lnTo>
                  <a:lnTo>
                    <a:pt x="1147" y="169"/>
                  </a:lnTo>
                  <a:lnTo>
                    <a:pt x="1152" y="173"/>
                  </a:lnTo>
                  <a:lnTo>
                    <a:pt x="1157" y="177"/>
                  </a:lnTo>
                  <a:lnTo>
                    <a:pt x="1163" y="181"/>
                  </a:lnTo>
                  <a:lnTo>
                    <a:pt x="1168" y="184"/>
                  </a:lnTo>
                  <a:lnTo>
                    <a:pt x="1173" y="189"/>
                  </a:lnTo>
                  <a:lnTo>
                    <a:pt x="1177" y="193"/>
                  </a:lnTo>
                  <a:lnTo>
                    <a:pt x="1182" y="197"/>
                  </a:lnTo>
                  <a:lnTo>
                    <a:pt x="1181" y="197"/>
                  </a:lnTo>
                  <a:lnTo>
                    <a:pt x="1178" y="199"/>
                  </a:lnTo>
                  <a:lnTo>
                    <a:pt x="1174" y="203"/>
                  </a:lnTo>
                  <a:lnTo>
                    <a:pt x="1169" y="208"/>
                  </a:lnTo>
                  <a:lnTo>
                    <a:pt x="1166" y="209"/>
                  </a:lnTo>
                  <a:lnTo>
                    <a:pt x="1162" y="213"/>
                  </a:lnTo>
                  <a:lnTo>
                    <a:pt x="1158" y="217"/>
                  </a:lnTo>
                  <a:lnTo>
                    <a:pt x="1154" y="219"/>
                  </a:lnTo>
                  <a:lnTo>
                    <a:pt x="1149" y="223"/>
                  </a:lnTo>
                  <a:lnTo>
                    <a:pt x="1146" y="228"/>
                  </a:lnTo>
                  <a:lnTo>
                    <a:pt x="1141" y="232"/>
                  </a:lnTo>
                  <a:lnTo>
                    <a:pt x="1136" y="237"/>
                  </a:lnTo>
                  <a:lnTo>
                    <a:pt x="1129" y="241"/>
                  </a:lnTo>
                  <a:lnTo>
                    <a:pt x="1123" y="246"/>
                  </a:lnTo>
                  <a:lnTo>
                    <a:pt x="1117" y="251"/>
                  </a:lnTo>
                  <a:lnTo>
                    <a:pt x="1110" y="256"/>
                  </a:lnTo>
                  <a:lnTo>
                    <a:pt x="1103" y="261"/>
                  </a:lnTo>
                  <a:lnTo>
                    <a:pt x="1097" y="267"/>
                  </a:lnTo>
                  <a:lnTo>
                    <a:pt x="1089" y="272"/>
                  </a:lnTo>
                  <a:lnTo>
                    <a:pt x="1082" y="279"/>
                  </a:lnTo>
                  <a:lnTo>
                    <a:pt x="1073" y="284"/>
                  </a:lnTo>
                  <a:lnTo>
                    <a:pt x="1065" y="290"/>
                  </a:lnTo>
                  <a:lnTo>
                    <a:pt x="1056" y="296"/>
                  </a:lnTo>
                  <a:lnTo>
                    <a:pt x="1048" y="302"/>
                  </a:lnTo>
                  <a:lnTo>
                    <a:pt x="1039" y="309"/>
                  </a:lnTo>
                  <a:lnTo>
                    <a:pt x="1029" y="315"/>
                  </a:lnTo>
                  <a:lnTo>
                    <a:pt x="1020" y="321"/>
                  </a:lnTo>
                  <a:lnTo>
                    <a:pt x="1011" y="328"/>
                  </a:lnTo>
                  <a:lnTo>
                    <a:pt x="1000" y="334"/>
                  </a:lnTo>
                  <a:lnTo>
                    <a:pt x="990" y="340"/>
                  </a:lnTo>
                  <a:lnTo>
                    <a:pt x="979" y="346"/>
                  </a:lnTo>
                  <a:lnTo>
                    <a:pt x="969" y="353"/>
                  </a:lnTo>
                  <a:lnTo>
                    <a:pt x="957" y="359"/>
                  </a:lnTo>
                  <a:lnTo>
                    <a:pt x="946" y="365"/>
                  </a:lnTo>
                  <a:lnTo>
                    <a:pt x="935" y="372"/>
                  </a:lnTo>
                  <a:lnTo>
                    <a:pt x="923" y="378"/>
                  </a:lnTo>
                  <a:lnTo>
                    <a:pt x="912" y="384"/>
                  </a:lnTo>
                  <a:lnTo>
                    <a:pt x="900" y="390"/>
                  </a:lnTo>
                  <a:lnTo>
                    <a:pt x="888" y="397"/>
                  </a:lnTo>
                  <a:lnTo>
                    <a:pt x="876" y="403"/>
                  </a:lnTo>
                  <a:lnTo>
                    <a:pt x="863" y="408"/>
                  </a:lnTo>
                  <a:lnTo>
                    <a:pt x="851" y="414"/>
                  </a:lnTo>
                  <a:lnTo>
                    <a:pt x="838" y="419"/>
                  </a:lnTo>
                  <a:lnTo>
                    <a:pt x="826" y="427"/>
                  </a:lnTo>
                  <a:lnTo>
                    <a:pt x="812" y="431"/>
                  </a:lnTo>
                  <a:lnTo>
                    <a:pt x="798" y="436"/>
                  </a:lnTo>
                  <a:lnTo>
                    <a:pt x="784" y="441"/>
                  </a:lnTo>
                  <a:lnTo>
                    <a:pt x="772" y="446"/>
                  </a:lnTo>
                  <a:lnTo>
                    <a:pt x="756" y="451"/>
                  </a:lnTo>
                  <a:lnTo>
                    <a:pt x="744" y="456"/>
                  </a:lnTo>
                  <a:lnTo>
                    <a:pt x="730" y="460"/>
                  </a:lnTo>
                  <a:lnTo>
                    <a:pt x="716" y="465"/>
                  </a:lnTo>
                  <a:lnTo>
                    <a:pt x="701" y="468"/>
                  </a:lnTo>
                  <a:lnTo>
                    <a:pt x="687" y="472"/>
                  </a:lnTo>
                  <a:lnTo>
                    <a:pt x="672" y="475"/>
                  </a:lnTo>
                  <a:lnTo>
                    <a:pt x="659" y="478"/>
                  </a:lnTo>
                  <a:lnTo>
                    <a:pt x="644" y="481"/>
                  </a:lnTo>
                  <a:lnTo>
                    <a:pt x="628" y="483"/>
                  </a:lnTo>
                  <a:lnTo>
                    <a:pt x="613" y="486"/>
                  </a:lnTo>
                  <a:lnTo>
                    <a:pt x="600" y="488"/>
                  </a:lnTo>
                  <a:lnTo>
                    <a:pt x="583" y="490"/>
                  </a:lnTo>
                  <a:lnTo>
                    <a:pt x="569" y="491"/>
                  </a:lnTo>
                  <a:lnTo>
                    <a:pt x="554" y="492"/>
                  </a:lnTo>
                  <a:lnTo>
                    <a:pt x="539" y="493"/>
                  </a:lnTo>
                  <a:lnTo>
                    <a:pt x="524" y="493"/>
                  </a:lnTo>
                  <a:lnTo>
                    <a:pt x="509" y="495"/>
                  </a:lnTo>
                  <a:lnTo>
                    <a:pt x="495" y="495"/>
                  </a:lnTo>
                  <a:lnTo>
                    <a:pt x="482" y="495"/>
                  </a:lnTo>
                  <a:lnTo>
                    <a:pt x="467" y="495"/>
                  </a:lnTo>
                  <a:lnTo>
                    <a:pt x="454" y="493"/>
                  </a:lnTo>
                  <a:lnTo>
                    <a:pt x="440" y="493"/>
                  </a:lnTo>
                  <a:lnTo>
                    <a:pt x="426" y="492"/>
                  </a:lnTo>
                  <a:lnTo>
                    <a:pt x="413" y="491"/>
                  </a:lnTo>
                  <a:lnTo>
                    <a:pt x="400" y="490"/>
                  </a:lnTo>
                  <a:lnTo>
                    <a:pt x="387" y="488"/>
                  </a:lnTo>
                  <a:lnTo>
                    <a:pt x="375" y="486"/>
                  </a:lnTo>
                  <a:lnTo>
                    <a:pt x="361" y="485"/>
                  </a:lnTo>
                  <a:lnTo>
                    <a:pt x="349" y="482"/>
                  </a:lnTo>
                  <a:lnTo>
                    <a:pt x="336" y="480"/>
                  </a:lnTo>
                  <a:lnTo>
                    <a:pt x="323" y="478"/>
                  </a:lnTo>
                  <a:lnTo>
                    <a:pt x="312" y="475"/>
                  </a:lnTo>
                  <a:lnTo>
                    <a:pt x="301" y="473"/>
                  </a:lnTo>
                  <a:lnTo>
                    <a:pt x="288" y="471"/>
                  </a:lnTo>
                  <a:lnTo>
                    <a:pt x="277" y="468"/>
                  </a:lnTo>
                  <a:lnTo>
                    <a:pt x="266" y="465"/>
                  </a:lnTo>
                  <a:lnTo>
                    <a:pt x="256" y="462"/>
                  </a:lnTo>
                  <a:lnTo>
                    <a:pt x="244" y="458"/>
                  </a:lnTo>
                  <a:lnTo>
                    <a:pt x="234" y="456"/>
                  </a:lnTo>
                  <a:lnTo>
                    <a:pt x="223" y="452"/>
                  </a:lnTo>
                  <a:lnTo>
                    <a:pt x="213" y="450"/>
                  </a:lnTo>
                  <a:lnTo>
                    <a:pt x="203" y="446"/>
                  </a:lnTo>
                  <a:lnTo>
                    <a:pt x="194" y="443"/>
                  </a:lnTo>
                  <a:lnTo>
                    <a:pt x="184" y="439"/>
                  </a:lnTo>
                  <a:lnTo>
                    <a:pt x="175" y="436"/>
                  </a:lnTo>
                  <a:lnTo>
                    <a:pt x="165" y="432"/>
                  </a:lnTo>
                  <a:lnTo>
                    <a:pt x="158" y="429"/>
                  </a:lnTo>
                  <a:lnTo>
                    <a:pt x="149" y="426"/>
                  </a:lnTo>
                  <a:lnTo>
                    <a:pt x="140" y="423"/>
                  </a:lnTo>
                  <a:lnTo>
                    <a:pt x="133" y="419"/>
                  </a:lnTo>
                  <a:lnTo>
                    <a:pt x="125" y="417"/>
                  </a:lnTo>
                  <a:lnTo>
                    <a:pt x="118" y="413"/>
                  </a:lnTo>
                  <a:lnTo>
                    <a:pt x="110" y="411"/>
                  </a:lnTo>
                  <a:lnTo>
                    <a:pt x="104" y="407"/>
                  </a:lnTo>
                  <a:lnTo>
                    <a:pt x="98" y="403"/>
                  </a:lnTo>
                  <a:lnTo>
                    <a:pt x="91" y="400"/>
                  </a:lnTo>
                  <a:lnTo>
                    <a:pt x="85" y="397"/>
                  </a:lnTo>
                  <a:lnTo>
                    <a:pt x="79" y="394"/>
                  </a:lnTo>
                  <a:lnTo>
                    <a:pt x="74" y="392"/>
                  </a:lnTo>
                  <a:lnTo>
                    <a:pt x="69" y="389"/>
                  </a:lnTo>
                  <a:lnTo>
                    <a:pt x="64" y="387"/>
                  </a:lnTo>
                  <a:lnTo>
                    <a:pt x="59" y="384"/>
                  </a:lnTo>
                  <a:lnTo>
                    <a:pt x="55" y="383"/>
                  </a:lnTo>
                  <a:lnTo>
                    <a:pt x="51" y="379"/>
                  </a:lnTo>
                  <a:lnTo>
                    <a:pt x="47" y="378"/>
                  </a:lnTo>
                  <a:lnTo>
                    <a:pt x="44" y="375"/>
                  </a:lnTo>
                  <a:lnTo>
                    <a:pt x="41" y="374"/>
                  </a:lnTo>
                  <a:lnTo>
                    <a:pt x="36" y="372"/>
                  </a:lnTo>
                  <a:lnTo>
                    <a:pt x="33" y="369"/>
                  </a:lnTo>
                  <a:lnTo>
                    <a:pt x="31" y="368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0" name="Freeform 78"/>
            <p:cNvSpPr>
              <a:spLocks/>
            </p:cNvSpPr>
            <p:nvPr/>
          </p:nvSpPr>
          <p:spPr bwMode="auto">
            <a:xfrm>
              <a:off x="3188" y="3000"/>
              <a:ext cx="188" cy="119"/>
            </a:xfrm>
            <a:custGeom>
              <a:avLst/>
              <a:gdLst>
                <a:gd name="T0" fmla="*/ 20 w 565"/>
                <a:gd name="T1" fmla="*/ 48 h 355"/>
                <a:gd name="T2" fmla="*/ 43 w 565"/>
                <a:gd name="T3" fmla="*/ 36 h 355"/>
                <a:gd name="T4" fmla="*/ 71 w 565"/>
                <a:gd name="T5" fmla="*/ 23 h 355"/>
                <a:gd name="T6" fmla="*/ 100 w 565"/>
                <a:gd name="T7" fmla="*/ 12 h 355"/>
                <a:gd name="T8" fmla="*/ 127 w 565"/>
                <a:gd name="T9" fmla="*/ 3 h 355"/>
                <a:gd name="T10" fmla="*/ 142 w 565"/>
                <a:gd name="T11" fmla="*/ 2 h 355"/>
                <a:gd name="T12" fmla="*/ 137 w 565"/>
                <a:gd name="T13" fmla="*/ 22 h 355"/>
                <a:gd name="T14" fmla="*/ 133 w 565"/>
                <a:gd name="T15" fmla="*/ 49 h 355"/>
                <a:gd name="T16" fmla="*/ 136 w 565"/>
                <a:gd name="T17" fmla="*/ 83 h 355"/>
                <a:gd name="T18" fmla="*/ 147 w 565"/>
                <a:gd name="T19" fmla="*/ 119 h 355"/>
                <a:gd name="T20" fmla="*/ 175 w 565"/>
                <a:gd name="T21" fmla="*/ 150 h 355"/>
                <a:gd name="T22" fmla="*/ 195 w 565"/>
                <a:gd name="T23" fmla="*/ 163 h 355"/>
                <a:gd name="T24" fmla="*/ 221 w 565"/>
                <a:gd name="T25" fmla="*/ 171 h 355"/>
                <a:gd name="T26" fmla="*/ 246 w 565"/>
                <a:gd name="T27" fmla="*/ 174 h 355"/>
                <a:gd name="T28" fmla="*/ 270 w 565"/>
                <a:gd name="T29" fmla="*/ 171 h 355"/>
                <a:gd name="T30" fmla="*/ 292 w 565"/>
                <a:gd name="T31" fmla="*/ 163 h 355"/>
                <a:gd name="T32" fmla="*/ 312 w 565"/>
                <a:gd name="T33" fmla="*/ 150 h 355"/>
                <a:gd name="T34" fmla="*/ 342 w 565"/>
                <a:gd name="T35" fmla="*/ 126 h 355"/>
                <a:gd name="T36" fmla="*/ 371 w 565"/>
                <a:gd name="T37" fmla="*/ 92 h 355"/>
                <a:gd name="T38" fmla="*/ 391 w 565"/>
                <a:gd name="T39" fmla="*/ 62 h 355"/>
                <a:gd name="T40" fmla="*/ 402 w 565"/>
                <a:gd name="T41" fmla="*/ 43 h 355"/>
                <a:gd name="T42" fmla="*/ 431 w 565"/>
                <a:gd name="T43" fmla="*/ 12 h 355"/>
                <a:gd name="T44" fmla="*/ 455 w 565"/>
                <a:gd name="T45" fmla="*/ 19 h 355"/>
                <a:gd name="T46" fmla="*/ 487 w 565"/>
                <a:gd name="T47" fmla="*/ 32 h 355"/>
                <a:gd name="T48" fmla="*/ 517 w 565"/>
                <a:gd name="T49" fmla="*/ 43 h 355"/>
                <a:gd name="T50" fmla="*/ 546 w 565"/>
                <a:gd name="T51" fmla="*/ 56 h 355"/>
                <a:gd name="T52" fmla="*/ 565 w 565"/>
                <a:gd name="T53" fmla="*/ 67 h 355"/>
                <a:gd name="T54" fmla="*/ 558 w 565"/>
                <a:gd name="T55" fmla="*/ 85 h 355"/>
                <a:gd name="T56" fmla="*/ 551 w 565"/>
                <a:gd name="T57" fmla="*/ 106 h 355"/>
                <a:gd name="T58" fmla="*/ 540 w 565"/>
                <a:gd name="T59" fmla="*/ 132 h 355"/>
                <a:gd name="T60" fmla="*/ 526 w 565"/>
                <a:gd name="T61" fmla="*/ 163 h 355"/>
                <a:gd name="T62" fmla="*/ 509 w 565"/>
                <a:gd name="T63" fmla="*/ 195 h 355"/>
                <a:gd name="T64" fmla="*/ 487 w 565"/>
                <a:gd name="T65" fmla="*/ 228 h 355"/>
                <a:gd name="T66" fmla="*/ 462 w 565"/>
                <a:gd name="T67" fmla="*/ 261 h 355"/>
                <a:gd name="T68" fmla="*/ 433 w 565"/>
                <a:gd name="T69" fmla="*/ 289 h 355"/>
                <a:gd name="T70" fmla="*/ 400 w 565"/>
                <a:gd name="T71" fmla="*/ 316 h 355"/>
                <a:gd name="T72" fmla="*/ 362 w 565"/>
                <a:gd name="T73" fmla="*/ 337 h 355"/>
                <a:gd name="T74" fmla="*/ 320 w 565"/>
                <a:gd name="T75" fmla="*/ 350 h 355"/>
                <a:gd name="T76" fmla="*/ 274 w 565"/>
                <a:gd name="T77" fmla="*/ 355 h 355"/>
                <a:gd name="T78" fmla="*/ 230 w 565"/>
                <a:gd name="T79" fmla="*/ 354 h 355"/>
                <a:gd name="T80" fmla="*/ 191 w 565"/>
                <a:gd name="T81" fmla="*/ 350 h 355"/>
                <a:gd name="T82" fmla="*/ 160 w 565"/>
                <a:gd name="T83" fmla="*/ 345 h 355"/>
                <a:gd name="T84" fmla="*/ 132 w 565"/>
                <a:gd name="T85" fmla="*/ 335 h 355"/>
                <a:gd name="T86" fmla="*/ 110 w 565"/>
                <a:gd name="T87" fmla="*/ 326 h 355"/>
                <a:gd name="T88" fmla="*/ 83 w 565"/>
                <a:gd name="T89" fmla="*/ 311 h 355"/>
                <a:gd name="T90" fmla="*/ 62 w 565"/>
                <a:gd name="T91" fmla="*/ 289 h 355"/>
                <a:gd name="T92" fmla="*/ 49 w 565"/>
                <a:gd name="T93" fmla="*/ 271 h 355"/>
                <a:gd name="T94" fmla="*/ 41 w 565"/>
                <a:gd name="T95" fmla="*/ 257 h 355"/>
                <a:gd name="T96" fmla="*/ 29 w 565"/>
                <a:gd name="T97" fmla="*/ 235 h 355"/>
                <a:gd name="T98" fmla="*/ 18 w 565"/>
                <a:gd name="T99" fmla="*/ 208 h 355"/>
                <a:gd name="T100" fmla="*/ 8 w 565"/>
                <a:gd name="T101" fmla="*/ 174 h 355"/>
                <a:gd name="T102" fmla="*/ 4 w 565"/>
                <a:gd name="T103" fmla="*/ 152 h 355"/>
                <a:gd name="T104" fmla="*/ 2 w 565"/>
                <a:gd name="T105" fmla="*/ 130 h 355"/>
                <a:gd name="T106" fmla="*/ 0 w 565"/>
                <a:gd name="T107" fmla="*/ 105 h 355"/>
                <a:gd name="T108" fmla="*/ 4 w 565"/>
                <a:gd name="T109" fmla="*/ 57 h 3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5"/>
                <a:gd name="T166" fmla="*/ 0 h 355"/>
                <a:gd name="T167" fmla="*/ 565 w 565"/>
                <a:gd name="T168" fmla="*/ 355 h 3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5" h="355">
                  <a:moveTo>
                    <a:pt x="4" y="57"/>
                  </a:moveTo>
                  <a:lnTo>
                    <a:pt x="5" y="56"/>
                  </a:lnTo>
                  <a:lnTo>
                    <a:pt x="9" y="54"/>
                  </a:lnTo>
                  <a:lnTo>
                    <a:pt x="14" y="52"/>
                  </a:lnTo>
                  <a:lnTo>
                    <a:pt x="20" y="48"/>
                  </a:lnTo>
                  <a:lnTo>
                    <a:pt x="24" y="46"/>
                  </a:lnTo>
                  <a:lnTo>
                    <a:pt x="29" y="43"/>
                  </a:lnTo>
                  <a:lnTo>
                    <a:pt x="33" y="41"/>
                  </a:lnTo>
                  <a:lnTo>
                    <a:pt x="38" y="39"/>
                  </a:lnTo>
                  <a:lnTo>
                    <a:pt x="43" y="36"/>
                  </a:lnTo>
                  <a:lnTo>
                    <a:pt x="48" y="34"/>
                  </a:lnTo>
                  <a:lnTo>
                    <a:pt x="54" y="31"/>
                  </a:lnTo>
                  <a:lnTo>
                    <a:pt x="61" y="29"/>
                  </a:lnTo>
                  <a:lnTo>
                    <a:pt x="66" y="25"/>
                  </a:lnTo>
                  <a:lnTo>
                    <a:pt x="71" y="23"/>
                  </a:lnTo>
                  <a:lnTo>
                    <a:pt x="77" y="20"/>
                  </a:lnTo>
                  <a:lnTo>
                    <a:pt x="83" y="18"/>
                  </a:lnTo>
                  <a:lnTo>
                    <a:pt x="88" y="15"/>
                  </a:lnTo>
                  <a:lnTo>
                    <a:pt x="95" y="13"/>
                  </a:lnTo>
                  <a:lnTo>
                    <a:pt x="100" y="12"/>
                  </a:lnTo>
                  <a:lnTo>
                    <a:pt x="107" y="9"/>
                  </a:lnTo>
                  <a:lnTo>
                    <a:pt x="111" y="7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7" y="3"/>
                  </a:lnTo>
                  <a:lnTo>
                    <a:pt x="131" y="2"/>
                  </a:lnTo>
                  <a:lnTo>
                    <a:pt x="136" y="0"/>
                  </a:lnTo>
                  <a:lnTo>
                    <a:pt x="140" y="0"/>
                  </a:lnTo>
                  <a:lnTo>
                    <a:pt x="143" y="0"/>
                  </a:lnTo>
                  <a:lnTo>
                    <a:pt x="142" y="2"/>
                  </a:lnTo>
                  <a:lnTo>
                    <a:pt x="142" y="5"/>
                  </a:lnTo>
                  <a:lnTo>
                    <a:pt x="141" y="8"/>
                  </a:lnTo>
                  <a:lnTo>
                    <a:pt x="140" y="12"/>
                  </a:lnTo>
                  <a:lnTo>
                    <a:pt x="138" y="17"/>
                  </a:lnTo>
                  <a:lnTo>
                    <a:pt x="137" y="22"/>
                  </a:lnTo>
                  <a:lnTo>
                    <a:pt x="136" y="25"/>
                  </a:lnTo>
                  <a:lnTo>
                    <a:pt x="136" y="31"/>
                  </a:lnTo>
                  <a:lnTo>
                    <a:pt x="135" y="37"/>
                  </a:lnTo>
                  <a:lnTo>
                    <a:pt x="135" y="43"/>
                  </a:lnTo>
                  <a:lnTo>
                    <a:pt x="133" y="49"/>
                  </a:lnTo>
                  <a:lnTo>
                    <a:pt x="133" y="56"/>
                  </a:lnTo>
                  <a:lnTo>
                    <a:pt x="133" y="63"/>
                  </a:lnTo>
                  <a:lnTo>
                    <a:pt x="135" y="69"/>
                  </a:lnTo>
                  <a:lnTo>
                    <a:pt x="135" y="77"/>
                  </a:lnTo>
                  <a:lnTo>
                    <a:pt x="136" y="83"/>
                  </a:lnTo>
                  <a:lnTo>
                    <a:pt x="137" y="91"/>
                  </a:lnTo>
                  <a:lnTo>
                    <a:pt x="138" y="98"/>
                  </a:lnTo>
                  <a:lnTo>
                    <a:pt x="141" y="105"/>
                  </a:lnTo>
                  <a:lnTo>
                    <a:pt x="143" y="112"/>
                  </a:lnTo>
                  <a:lnTo>
                    <a:pt x="147" y="119"/>
                  </a:lnTo>
                  <a:lnTo>
                    <a:pt x="152" y="126"/>
                  </a:lnTo>
                  <a:lnTo>
                    <a:pt x="156" y="132"/>
                  </a:lnTo>
                  <a:lnTo>
                    <a:pt x="161" y="139"/>
                  </a:lnTo>
                  <a:lnTo>
                    <a:pt x="167" y="144"/>
                  </a:lnTo>
                  <a:lnTo>
                    <a:pt x="175" y="150"/>
                  </a:lnTo>
                  <a:lnTo>
                    <a:pt x="177" y="152"/>
                  </a:lnTo>
                  <a:lnTo>
                    <a:pt x="182" y="155"/>
                  </a:lnTo>
                  <a:lnTo>
                    <a:pt x="186" y="157"/>
                  </a:lnTo>
                  <a:lnTo>
                    <a:pt x="191" y="161"/>
                  </a:lnTo>
                  <a:lnTo>
                    <a:pt x="195" y="163"/>
                  </a:lnTo>
                  <a:lnTo>
                    <a:pt x="200" y="165"/>
                  </a:lnTo>
                  <a:lnTo>
                    <a:pt x="205" y="168"/>
                  </a:lnTo>
                  <a:lnTo>
                    <a:pt x="211" y="169"/>
                  </a:lnTo>
                  <a:lnTo>
                    <a:pt x="216" y="170"/>
                  </a:lnTo>
                  <a:lnTo>
                    <a:pt x="221" y="171"/>
                  </a:lnTo>
                  <a:lnTo>
                    <a:pt x="226" y="173"/>
                  </a:lnTo>
                  <a:lnTo>
                    <a:pt x="231" y="174"/>
                  </a:lnTo>
                  <a:lnTo>
                    <a:pt x="236" y="174"/>
                  </a:lnTo>
                  <a:lnTo>
                    <a:pt x="241" y="174"/>
                  </a:lnTo>
                  <a:lnTo>
                    <a:pt x="246" y="174"/>
                  </a:lnTo>
                  <a:lnTo>
                    <a:pt x="251" y="174"/>
                  </a:lnTo>
                  <a:lnTo>
                    <a:pt x="255" y="173"/>
                  </a:lnTo>
                  <a:lnTo>
                    <a:pt x="260" y="173"/>
                  </a:lnTo>
                  <a:lnTo>
                    <a:pt x="265" y="171"/>
                  </a:lnTo>
                  <a:lnTo>
                    <a:pt x="270" y="171"/>
                  </a:lnTo>
                  <a:lnTo>
                    <a:pt x="274" y="169"/>
                  </a:lnTo>
                  <a:lnTo>
                    <a:pt x="279" y="168"/>
                  </a:lnTo>
                  <a:lnTo>
                    <a:pt x="283" y="166"/>
                  </a:lnTo>
                  <a:lnTo>
                    <a:pt x="288" y="165"/>
                  </a:lnTo>
                  <a:lnTo>
                    <a:pt x="292" y="163"/>
                  </a:lnTo>
                  <a:lnTo>
                    <a:pt x="297" y="160"/>
                  </a:lnTo>
                  <a:lnTo>
                    <a:pt x="300" y="157"/>
                  </a:lnTo>
                  <a:lnTo>
                    <a:pt x="304" y="156"/>
                  </a:lnTo>
                  <a:lnTo>
                    <a:pt x="308" y="152"/>
                  </a:lnTo>
                  <a:lnTo>
                    <a:pt x="312" y="150"/>
                  </a:lnTo>
                  <a:lnTo>
                    <a:pt x="317" y="147"/>
                  </a:lnTo>
                  <a:lnTo>
                    <a:pt x="320" y="145"/>
                  </a:lnTo>
                  <a:lnTo>
                    <a:pt x="328" y="139"/>
                  </a:lnTo>
                  <a:lnTo>
                    <a:pt x="334" y="132"/>
                  </a:lnTo>
                  <a:lnTo>
                    <a:pt x="342" y="126"/>
                  </a:lnTo>
                  <a:lnTo>
                    <a:pt x="349" y="120"/>
                  </a:lnTo>
                  <a:lnTo>
                    <a:pt x="354" y="112"/>
                  </a:lnTo>
                  <a:lnTo>
                    <a:pt x="361" y="106"/>
                  </a:lnTo>
                  <a:lnTo>
                    <a:pt x="366" y="98"/>
                  </a:lnTo>
                  <a:lnTo>
                    <a:pt x="371" y="92"/>
                  </a:lnTo>
                  <a:lnTo>
                    <a:pt x="376" y="85"/>
                  </a:lnTo>
                  <a:lnTo>
                    <a:pt x="379" y="78"/>
                  </a:lnTo>
                  <a:lnTo>
                    <a:pt x="383" y="72"/>
                  </a:lnTo>
                  <a:lnTo>
                    <a:pt x="388" y="67"/>
                  </a:lnTo>
                  <a:lnTo>
                    <a:pt x="391" y="62"/>
                  </a:lnTo>
                  <a:lnTo>
                    <a:pt x="393" y="57"/>
                  </a:lnTo>
                  <a:lnTo>
                    <a:pt x="396" y="52"/>
                  </a:lnTo>
                  <a:lnTo>
                    <a:pt x="398" y="49"/>
                  </a:lnTo>
                  <a:lnTo>
                    <a:pt x="401" y="44"/>
                  </a:lnTo>
                  <a:lnTo>
                    <a:pt x="402" y="43"/>
                  </a:lnTo>
                  <a:lnTo>
                    <a:pt x="420" y="8"/>
                  </a:lnTo>
                  <a:lnTo>
                    <a:pt x="425" y="9"/>
                  </a:lnTo>
                  <a:lnTo>
                    <a:pt x="426" y="9"/>
                  </a:lnTo>
                  <a:lnTo>
                    <a:pt x="431" y="12"/>
                  </a:lnTo>
                  <a:lnTo>
                    <a:pt x="435" y="13"/>
                  </a:lnTo>
                  <a:lnTo>
                    <a:pt x="440" y="14"/>
                  </a:lnTo>
                  <a:lnTo>
                    <a:pt x="443" y="17"/>
                  </a:lnTo>
                  <a:lnTo>
                    <a:pt x="450" y="18"/>
                  </a:lnTo>
                  <a:lnTo>
                    <a:pt x="455" y="19"/>
                  </a:lnTo>
                  <a:lnTo>
                    <a:pt x="461" y="22"/>
                  </a:lnTo>
                  <a:lnTo>
                    <a:pt x="467" y="24"/>
                  </a:lnTo>
                  <a:lnTo>
                    <a:pt x="474" y="27"/>
                  </a:lnTo>
                  <a:lnTo>
                    <a:pt x="480" y="29"/>
                  </a:lnTo>
                  <a:lnTo>
                    <a:pt x="487" y="32"/>
                  </a:lnTo>
                  <a:lnTo>
                    <a:pt x="494" y="34"/>
                  </a:lnTo>
                  <a:lnTo>
                    <a:pt x="500" y="36"/>
                  </a:lnTo>
                  <a:lnTo>
                    <a:pt x="506" y="38"/>
                  </a:lnTo>
                  <a:lnTo>
                    <a:pt x="512" y="41"/>
                  </a:lnTo>
                  <a:lnTo>
                    <a:pt x="517" y="43"/>
                  </a:lnTo>
                  <a:lnTo>
                    <a:pt x="524" y="46"/>
                  </a:lnTo>
                  <a:lnTo>
                    <a:pt x="530" y="48"/>
                  </a:lnTo>
                  <a:lnTo>
                    <a:pt x="536" y="51"/>
                  </a:lnTo>
                  <a:lnTo>
                    <a:pt x="541" y="53"/>
                  </a:lnTo>
                  <a:lnTo>
                    <a:pt x="546" y="56"/>
                  </a:lnTo>
                  <a:lnTo>
                    <a:pt x="550" y="57"/>
                  </a:lnTo>
                  <a:lnTo>
                    <a:pt x="555" y="59"/>
                  </a:lnTo>
                  <a:lnTo>
                    <a:pt x="561" y="63"/>
                  </a:lnTo>
                  <a:lnTo>
                    <a:pt x="565" y="67"/>
                  </a:lnTo>
                  <a:lnTo>
                    <a:pt x="564" y="69"/>
                  </a:lnTo>
                  <a:lnTo>
                    <a:pt x="563" y="73"/>
                  </a:lnTo>
                  <a:lnTo>
                    <a:pt x="561" y="78"/>
                  </a:lnTo>
                  <a:lnTo>
                    <a:pt x="560" y="81"/>
                  </a:lnTo>
                  <a:lnTo>
                    <a:pt x="558" y="85"/>
                  </a:lnTo>
                  <a:lnTo>
                    <a:pt x="556" y="88"/>
                  </a:lnTo>
                  <a:lnTo>
                    <a:pt x="556" y="93"/>
                  </a:lnTo>
                  <a:lnTo>
                    <a:pt x="554" y="96"/>
                  </a:lnTo>
                  <a:lnTo>
                    <a:pt x="553" y="101"/>
                  </a:lnTo>
                  <a:lnTo>
                    <a:pt x="551" y="106"/>
                  </a:lnTo>
                  <a:lnTo>
                    <a:pt x="550" y="111"/>
                  </a:lnTo>
                  <a:lnTo>
                    <a:pt x="548" y="116"/>
                  </a:lnTo>
                  <a:lnTo>
                    <a:pt x="545" y="121"/>
                  </a:lnTo>
                  <a:lnTo>
                    <a:pt x="543" y="126"/>
                  </a:lnTo>
                  <a:lnTo>
                    <a:pt x="540" y="132"/>
                  </a:lnTo>
                  <a:lnTo>
                    <a:pt x="538" y="137"/>
                  </a:lnTo>
                  <a:lnTo>
                    <a:pt x="535" y="144"/>
                  </a:lnTo>
                  <a:lnTo>
                    <a:pt x="533" y="150"/>
                  </a:lnTo>
                  <a:lnTo>
                    <a:pt x="530" y="156"/>
                  </a:lnTo>
                  <a:lnTo>
                    <a:pt x="526" y="163"/>
                  </a:lnTo>
                  <a:lnTo>
                    <a:pt x="523" y="169"/>
                  </a:lnTo>
                  <a:lnTo>
                    <a:pt x="520" y="175"/>
                  </a:lnTo>
                  <a:lnTo>
                    <a:pt x="516" y="181"/>
                  </a:lnTo>
                  <a:lnTo>
                    <a:pt x="512" y="188"/>
                  </a:lnTo>
                  <a:lnTo>
                    <a:pt x="509" y="195"/>
                  </a:lnTo>
                  <a:lnTo>
                    <a:pt x="505" y="201"/>
                  </a:lnTo>
                  <a:lnTo>
                    <a:pt x="501" y="208"/>
                  </a:lnTo>
                  <a:lnTo>
                    <a:pt x="496" y="215"/>
                  </a:lnTo>
                  <a:lnTo>
                    <a:pt x="492" y="222"/>
                  </a:lnTo>
                  <a:lnTo>
                    <a:pt x="487" y="228"/>
                  </a:lnTo>
                  <a:lnTo>
                    <a:pt x="484" y="234"/>
                  </a:lnTo>
                  <a:lnTo>
                    <a:pt x="477" y="240"/>
                  </a:lnTo>
                  <a:lnTo>
                    <a:pt x="472" y="247"/>
                  </a:lnTo>
                  <a:lnTo>
                    <a:pt x="467" y="254"/>
                  </a:lnTo>
                  <a:lnTo>
                    <a:pt x="462" y="261"/>
                  </a:lnTo>
                  <a:lnTo>
                    <a:pt x="457" y="266"/>
                  </a:lnTo>
                  <a:lnTo>
                    <a:pt x="451" y="272"/>
                  </a:lnTo>
                  <a:lnTo>
                    <a:pt x="445" y="278"/>
                  </a:lnTo>
                  <a:lnTo>
                    <a:pt x="440" y="284"/>
                  </a:lnTo>
                  <a:lnTo>
                    <a:pt x="433" y="289"/>
                  </a:lnTo>
                  <a:lnTo>
                    <a:pt x="427" y="296"/>
                  </a:lnTo>
                  <a:lnTo>
                    <a:pt x="421" y="301"/>
                  </a:lnTo>
                  <a:lnTo>
                    <a:pt x="415" y="307"/>
                  </a:lnTo>
                  <a:lnTo>
                    <a:pt x="407" y="311"/>
                  </a:lnTo>
                  <a:lnTo>
                    <a:pt x="400" y="316"/>
                  </a:lnTo>
                  <a:lnTo>
                    <a:pt x="393" y="321"/>
                  </a:lnTo>
                  <a:lnTo>
                    <a:pt x="386" y="326"/>
                  </a:lnTo>
                  <a:lnTo>
                    <a:pt x="378" y="328"/>
                  </a:lnTo>
                  <a:lnTo>
                    <a:pt x="371" y="333"/>
                  </a:lnTo>
                  <a:lnTo>
                    <a:pt x="362" y="337"/>
                  </a:lnTo>
                  <a:lnTo>
                    <a:pt x="354" y="340"/>
                  </a:lnTo>
                  <a:lnTo>
                    <a:pt x="347" y="342"/>
                  </a:lnTo>
                  <a:lnTo>
                    <a:pt x="338" y="345"/>
                  </a:lnTo>
                  <a:lnTo>
                    <a:pt x="329" y="347"/>
                  </a:lnTo>
                  <a:lnTo>
                    <a:pt x="320" y="350"/>
                  </a:lnTo>
                  <a:lnTo>
                    <a:pt x="312" y="351"/>
                  </a:lnTo>
                  <a:lnTo>
                    <a:pt x="303" y="354"/>
                  </a:lnTo>
                  <a:lnTo>
                    <a:pt x="294" y="354"/>
                  </a:lnTo>
                  <a:lnTo>
                    <a:pt x="284" y="355"/>
                  </a:lnTo>
                  <a:lnTo>
                    <a:pt x="274" y="355"/>
                  </a:lnTo>
                  <a:lnTo>
                    <a:pt x="265" y="355"/>
                  </a:lnTo>
                  <a:lnTo>
                    <a:pt x="255" y="355"/>
                  </a:lnTo>
                  <a:lnTo>
                    <a:pt x="248" y="355"/>
                  </a:lnTo>
                  <a:lnTo>
                    <a:pt x="239" y="355"/>
                  </a:lnTo>
                  <a:lnTo>
                    <a:pt x="230" y="354"/>
                  </a:lnTo>
                  <a:lnTo>
                    <a:pt x="221" y="354"/>
                  </a:lnTo>
                  <a:lnTo>
                    <a:pt x="215" y="354"/>
                  </a:lnTo>
                  <a:lnTo>
                    <a:pt x="206" y="351"/>
                  </a:lnTo>
                  <a:lnTo>
                    <a:pt x="199" y="351"/>
                  </a:lnTo>
                  <a:lnTo>
                    <a:pt x="191" y="350"/>
                  </a:lnTo>
                  <a:lnTo>
                    <a:pt x="185" y="349"/>
                  </a:lnTo>
                  <a:lnTo>
                    <a:pt x="179" y="347"/>
                  </a:lnTo>
                  <a:lnTo>
                    <a:pt x="172" y="346"/>
                  </a:lnTo>
                  <a:lnTo>
                    <a:pt x="166" y="345"/>
                  </a:lnTo>
                  <a:lnTo>
                    <a:pt x="160" y="345"/>
                  </a:lnTo>
                  <a:lnTo>
                    <a:pt x="153" y="342"/>
                  </a:lnTo>
                  <a:lnTo>
                    <a:pt x="148" y="341"/>
                  </a:lnTo>
                  <a:lnTo>
                    <a:pt x="142" y="338"/>
                  </a:lnTo>
                  <a:lnTo>
                    <a:pt x="137" y="337"/>
                  </a:lnTo>
                  <a:lnTo>
                    <a:pt x="132" y="335"/>
                  </a:lnTo>
                  <a:lnTo>
                    <a:pt x="127" y="333"/>
                  </a:lnTo>
                  <a:lnTo>
                    <a:pt x="123" y="332"/>
                  </a:lnTo>
                  <a:lnTo>
                    <a:pt x="118" y="330"/>
                  </a:lnTo>
                  <a:lnTo>
                    <a:pt x="115" y="328"/>
                  </a:lnTo>
                  <a:lnTo>
                    <a:pt x="110" y="326"/>
                  </a:lnTo>
                  <a:lnTo>
                    <a:pt x="106" y="323"/>
                  </a:lnTo>
                  <a:lnTo>
                    <a:pt x="102" y="322"/>
                  </a:lnTo>
                  <a:lnTo>
                    <a:pt x="95" y="318"/>
                  </a:lnTo>
                  <a:lnTo>
                    <a:pt x="89" y="315"/>
                  </a:lnTo>
                  <a:lnTo>
                    <a:pt x="83" y="311"/>
                  </a:lnTo>
                  <a:lnTo>
                    <a:pt x="77" y="306"/>
                  </a:lnTo>
                  <a:lnTo>
                    <a:pt x="73" y="302"/>
                  </a:lnTo>
                  <a:lnTo>
                    <a:pt x="69" y="298"/>
                  </a:lnTo>
                  <a:lnTo>
                    <a:pt x="64" y="293"/>
                  </a:lnTo>
                  <a:lnTo>
                    <a:pt x="62" y="289"/>
                  </a:lnTo>
                  <a:lnTo>
                    <a:pt x="59" y="286"/>
                  </a:lnTo>
                  <a:lnTo>
                    <a:pt x="57" y="283"/>
                  </a:lnTo>
                  <a:lnTo>
                    <a:pt x="53" y="277"/>
                  </a:lnTo>
                  <a:lnTo>
                    <a:pt x="52" y="273"/>
                  </a:lnTo>
                  <a:lnTo>
                    <a:pt x="49" y="271"/>
                  </a:lnTo>
                  <a:lnTo>
                    <a:pt x="49" y="269"/>
                  </a:lnTo>
                  <a:lnTo>
                    <a:pt x="48" y="268"/>
                  </a:lnTo>
                  <a:lnTo>
                    <a:pt x="47" y="266"/>
                  </a:lnTo>
                  <a:lnTo>
                    <a:pt x="44" y="262"/>
                  </a:lnTo>
                  <a:lnTo>
                    <a:pt x="41" y="257"/>
                  </a:lnTo>
                  <a:lnTo>
                    <a:pt x="38" y="252"/>
                  </a:lnTo>
                  <a:lnTo>
                    <a:pt x="37" y="249"/>
                  </a:lnTo>
                  <a:lnTo>
                    <a:pt x="34" y="244"/>
                  </a:lnTo>
                  <a:lnTo>
                    <a:pt x="32" y="240"/>
                  </a:lnTo>
                  <a:lnTo>
                    <a:pt x="29" y="235"/>
                  </a:lnTo>
                  <a:lnTo>
                    <a:pt x="27" y="232"/>
                  </a:lnTo>
                  <a:lnTo>
                    <a:pt x="25" y="225"/>
                  </a:lnTo>
                  <a:lnTo>
                    <a:pt x="23" y="220"/>
                  </a:lnTo>
                  <a:lnTo>
                    <a:pt x="20" y="214"/>
                  </a:lnTo>
                  <a:lnTo>
                    <a:pt x="18" y="208"/>
                  </a:lnTo>
                  <a:lnTo>
                    <a:pt x="15" y="200"/>
                  </a:lnTo>
                  <a:lnTo>
                    <a:pt x="13" y="194"/>
                  </a:lnTo>
                  <a:lnTo>
                    <a:pt x="12" y="185"/>
                  </a:lnTo>
                  <a:lnTo>
                    <a:pt x="9" y="179"/>
                  </a:lnTo>
                  <a:lnTo>
                    <a:pt x="8" y="174"/>
                  </a:lnTo>
                  <a:lnTo>
                    <a:pt x="8" y="170"/>
                  </a:lnTo>
                  <a:lnTo>
                    <a:pt x="7" y="166"/>
                  </a:lnTo>
                  <a:lnTo>
                    <a:pt x="7" y="163"/>
                  </a:lnTo>
                  <a:lnTo>
                    <a:pt x="4" y="157"/>
                  </a:lnTo>
                  <a:lnTo>
                    <a:pt x="4" y="152"/>
                  </a:lnTo>
                  <a:lnTo>
                    <a:pt x="3" y="147"/>
                  </a:lnTo>
                  <a:lnTo>
                    <a:pt x="3" y="144"/>
                  </a:lnTo>
                  <a:lnTo>
                    <a:pt x="2" y="139"/>
                  </a:lnTo>
                  <a:lnTo>
                    <a:pt x="2" y="135"/>
                  </a:lnTo>
                  <a:lnTo>
                    <a:pt x="2" y="130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5"/>
                  </a:lnTo>
                  <a:lnTo>
                    <a:pt x="0" y="110"/>
                  </a:lnTo>
                  <a:lnTo>
                    <a:pt x="0" y="105"/>
                  </a:lnTo>
                  <a:lnTo>
                    <a:pt x="0" y="100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2" y="85"/>
                  </a:lnTo>
                  <a:lnTo>
                    <a:pt x="4" y="57"/>
                  </a:lnTo>
                  <a:close/>
                </a:path>
              </a:pathLst>
            </a:custGeom>
            <a:solidFill>
              <a:srgbClr val="BFE6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1" name="Freeform 79"/>
            <p:cNvSpPr>
              <a:spLocks/>
            </p:cNvSpPr>
            <p:nvPr/>
          </p:nvSpPr>
          <p:spPr bwMode="auto">
            <a:xfrm>
              <a:off x="3194" y="2979"/>
              <a:ext cx="188" cy="63"/>
            </a:xfrm>
            <a:custGeom>
              <a:avLst/>
              <a:gdLst>
                <a:gd name="T0" fmla="*/ 4 w 564"/>
                <a:gd name="T1" fmla="*/ 67 h 190"/>
                <a:gd name="T2" fmla="*/ 13 w 564"/>
                <a:gd name="T3" fmla="*/ 59 h 190"/>
                <a:gd name="T4" fmla="*/ 28 w 564"/>
                <a:gd name="T5" fmla="*/ 50 h 190"/>
                <a:gd name="T6" fmla="*/ 47 w 564"/>
                <a:gd name="T7" fmla="*/ 39 h 190"/>
                <a:gd name="T8" fmla="*/ 63 w 564"/>
                <a:gd name="T9" fmla="*/ 33 h 190"/>
                <a:gd name="T10" fmla="*/ 76 w 564"/>
                <a:gd name="T11" fmla="*/ 26 h 190"/>
                <a:gd name="T12" fmla="*/ 89 w 564"/>
                <a:gd name="T13" fmla="*/ 21 h 190"/>
                <a:gd name="T14" fmla="*/ 104 w 564"/>
                <a:gd name="T15" fmla="*/ 16 h 190"/>
                <a:gd name="T16" fmla="*/ 119 w 564"/>
                <a:gd name="T17" fmla="*/ 11 h 190"/>
                <a:gd name="T18" fmla="*/ 136 w 564"/>
                <a:gd name="T19" fmla="*/ 8 h 190"/>
                <a:gd name="T20" fmla="*/ 155 w 564"/>
                <a:gd name="T21" fmla="*/ 5 h 190"/>
                <a:gd name="T22" fmla="*/ 172 w 564"/>
                <a:gd name="T23" fmla="*/ 1 h 190"/>
                <a:gd name="T24" fmla="*/ 191 w 564"/>
                <a:gd name="T25" fmla="*/ 0 h 190"/>
                <a:gd name="T26" fmla="*/ 212 w 564"/>
                <a:gd name="T27" fmla="*/ 0 h 190"/>
                <a:gd name="T28" fmla="*/ 234 w 564"/>
                <a:gd name="T29" fmla="*/ 1 h 190"/>
                <a:gd name="T30" fmla="*/ 255 w 564"/>
                <a:gd name="T31" fmla="*/ 4 h 190"/>
                <a:gd name="T32" fmla="*/ 278 w 564"/>
                <a:gd name="T33" fmla="*/ 6 h 190"/>
                <a:gd name="T34" fmla="*/ 299 w 564"/>
                <a:gd name="T35" fmla="*/ 9 h 190"/>
                <a:gd name="T36" fmla="*/ 320 w 564"/>
                <a:gd name="T37" fmla="*/ 14 h 190"/>
                <a:gd name="T38" fmla="*/ 342 w 564"/>
                <a:gd name="T39" fmla="*/ 18 h 190"/>
                <a:gd name="T40" fmla="*/ 362 w 564"/>
                <a:gd name="T41" fmla="*/ 23 h 190"/>
                <a:gd name="T42" fmla="*/ 382 w 564"/>
                <a:gd name="T43" fmla="*/ 28 h 190"/>
                <a:gd name="T44" fmla="*/ 402 w 564"/>
                <a:gd name="T45" fmla="*/ 33 h 190"/>
                <a:gd name="T46" fmla="*/ 421 w 564"/>
                <a:gd name="T47" fmla="*/ 38 h 190"/>
                <a:gd name="T48" fmla="*/ 438 w 564"/>
                <a:gd name="T49" fmla="*/ 43 h 190"/>
                <a:gd name="T50" fmla="*/ 455 w 564"/>
                <a:gd name="T51" fmla="*/ 48 h 190"/>
                <a:gd name="T52" fmla="*/ 472 w 564"/>
                <a:gd name="T53" fmla="*/ 54 h 190"/>
                <a:gd name="T54" fmla="*/ 486 w 564"/>
                <a:gd name="T55" fmla="*/ 59 h 190"/>
                <a:gd name="T56" fmla="*/ 500 w 564"/>
                <a:gd name="T57" fmla="*/ 64 h 190"/>
                <a:gd name="T58" fmla="*/ 512 w 564"/>
                <a:gd name="T59" fmla="*/ 68 h 190"/>
                <a:gd name="T60" fmla="*/ 525 w 564"/>
                <a:gd name="T61" fmla="*/ 73 h 190"/>
                <a:gd name="T62" fmla="*/ 542 w 564"/>
                <a:gd name="T63" fmla="*/ 80 h 190"/>
                <a:gd name="T64" fmla="*/ 556 w 564"/>
                <a:gd name="T65" fmla="*/ 87 h 190"/>
                <a:gd name="T66" fmla="*/ 551 w 564"/>
                <a:gd name="T67" fmla="*/ 190 h 190"/>
                <a:gd name="T68" fmla="*/ 542 w 564"/>
                <a:gd name="T69" fmla="*/ 184 h 190"/>
                <a:gd name="T70" fmla="*/ 529 w 564"/>
                <a:gd name="T71" fmla="*/ 176 h 190"/>
                <a:gd name="T72" fmla="*/ 515 w 564"/>
                <a:gd name="T73" fmla="*/ 168 h 190"/>
                <a:gd name="T74" fmla="*/ 498 w 564"/>
                <a:gd name="T75" fmla="*/ 160 h 190"/>
                <a:gd name="T76" fmla="*/ 477 w 564"/>
                <a:gd name="T77" fmla="*/ 150 h 190"/>
                <a:gd name="T78" fmla="*/ 455 w 564"/>
                <a:gd name="T79" fmla="*/ 140 h 190"/>
                <a:gd name="T80" fmla="*/ 429 w 564"/>
                <a:gd name="T81" fmla="*/ 129 h 190"/>
                <a:gd name="T82" fmla="*/ 403 w 564"/>
                <a:gd name="T83" fmla="*/ 121 h 190"/>
                <a:gd name="T84" fmla="*/ 374 w 564"/>
                <a:gd name="T85" fmla="*/ 111 h 190"/>
                <a:gd name="T86" fmla="*/ 344 w 564"/>
                <a:gd name="T87" fmla="*/ 103 h 190"/>
                <a:gd name="T88" fmla="*/ 311 w 564"/>
                <a:gd name="T89" fmla="*/ 96 h 190"/>
                <a:gd name="T90" fmla="*/ 279 w 564"/>
                <a:gd name="T91" fmla="*/ 90 h 190"/>
                <a:gd name="T92" fmla="*/ 245 w 564"/>
                <a:gd name="T93" fmla="*/ 87 h 190"/>
                <a:gd name="T94" fmla="*/ 210 w 564"/>
                <a:gd name="T95" fmla="*/ 85 h 190"/>
                <a:gd name="T96" fmla="*/ 175 w 564"/>
                <a:gd name="T97" fmla="*/ 87 h 190"/>
                <a:gd name="T98" fmla="*/ 140 w 564"/>
                <a:gd name="T99" fmla="*/ 92 h 190"/>
                <a:gd name="T100" fmla="*/ 104 w 564"/>
                <a:gd name="T101" fmla="*/ 99 h 190"/>
                <a:gd name="T102" fmla="*/ 69 w 564"/>
                <a:gd name="T103" fmla="*/ 112 h 190"/>
                <a:gd name="T104" fmla="*/ 34 w 564"/>
                <a:gd name="T105" fmla="*/ 128 h 190"/>
                <a:gd name="T106" fmla="*/ 1 w 564"/>
                <a:gd name="T107" fmla="*/ 150 h 1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4"/>
                <a:gd name="T163" fmla="*/ 0 h 190"/>
                <a:gd name="T164" fmla="*/ 564 w 564"/>
                <a:gd name="T165" fmla="*/ 190 h 1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4" h="190">
                  <a:moveTo>
                    <a:pt x="0" y="70"/>
                  </a:moveTo>
                  <a:lnTo>
                    <a:pt x="0" y="69"/>
                  </a:lnTo>
                  <a:lnTo>
                    <a:pt x="4" y="67"/>
                  </a:lnTo>
                  <a:lnTo>
                    <a:pt x="6" y="64"/>
                  </a:lnTo>
                  <a:lnTo>
                    <a:pt x="10" y="62"/>
                  </a:lnTo>
                  <a:lnTo>
                    <a:pt x="13" y="59"/>
                  </a:lnTo>
                  <a:lnTo>
                    <a:pt x="18" y="57"/>
                  </a:lnTo>
                  <a:lnTo>
                    <a:pt x="23" y="54"/>
                  </a:lnTo>
                  <a:lnTo>
                    <a:pt x="28" y="50"/>
                  </a:lnTo>
                  <a:lnTo>
                    <a:pt x="34" y="47"/>
                  </a:lnTo>
                  <a:lnTo>
                    <a:pt x="40" y="43"/>
                  </a:lnTo>
                  <a:lnTo>
                    <a:pt x="47" y="39"/>
                  </a:lnTo>
                  <a:lnTo>
                    <a:pt x="55" y="36"/>
                  </a:lnTo>
                  <a:lnTo>
                    <a:pt x="58" y="34"/>
                  </a:lnTo>
                  <a:lnTo>
                    <a:pt x="63" y="33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6" y="26"/>
                  </a:lnTo>
                  <a:lnTo>
                    <a:pt x="81" y="25"/>
                  </a:lnTo>
                  <a:lnTo>
                    <a:pt x="84" y="23"/>
                  </a:lnTo>
                  <a:lnTo>
                    <a:pt x="89" y="21"/>
                  </a:lnTo>
                  <a:lnTo>
                    <a:pt x="94" y="19"/>
                  </a:lnTo>
                  <a:lnTo>
                    <a:pt x="99" y="18"/>
                  </a:lnTo>
                  <a:lnTo>
                    <a:pt x="104" y="16"/>
                  </a:lnTo>
                  <a:lnTo>
                    <a:pt x="109" y="15"/>
                  </a:lnTo>
                  <a:lnTo>
                    <a:pt x="114" y="13"/>
                  </a:lnTo>
                  <a:lnTo>
                    <a:pt x="119" y="11"/>
                  </a:lnTo>
                  <a:lnTo>
                    <a:pt x="124" y="10"/>
                  </a:lnTo>
                  <a:lnTo>
                    <a:pt x="131" y="9"/>
                  </a:lnTo>
                  <a:lnTo>
                    <a:pt x="136" y="8"/>
                  </a:lnTo>
                  <a:lnTo>
                    <a:pt x="142" y="6"/>
                  </a:lnTo>
                  <a:lnTo>
                    <a:pt x="148" y="5"/>
                  </a:lnTo>
                  <a:lnTo>
                    <a:pt x="155" y="5"/>
                  </a:lnTo>
                  <a:lnTo>
                    <a:pt x="161" y="4"/>
                  </a:lnTo>
                  <a:lnTo>
                    <a:pt x="166" y="3"/>
                  </a:lnTo>
                  <a:lnTo>
                    <a:pt x="172" y="1"/>
                  </a:lnTo>
                  <a:lnTo>
                    <a:pt x="178" y="1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9" y="0"/>
                  </a:lnTo>
                  <a:lnTo>
                    <a:pt x="206" y="0"/>
                  </a:lnTo>
                  <a:lnTo>
                    <a:pt x="212" y="0"/>
                  </a:lnTo>
                  <a:lnTo>
                    <a:pt x="219" y="0"/>
                  </a:lnTo>
                  <a:lnTo>
                    <a:pt x="226" y="0"/>
                  </a:lnTo>
                  <a:lnTo>
                    <a:pt x="234" y="1"/>
                  </a:lnTo>
                  <a:lnTo>
                    <a:pt x="240" y="1"/>
                  </a:lnTo>
                  <a:lnTo>
                    <a:pt x="247" y="3"/>
                  </a:lnTo>
                  <a:lnTo>
                    <a:pt x="255" y="4"/>
                  </a:lnTo>
                  <a:lnTo>
                    <a:pt x="263" y="5"/>
                  </a:lnTo>
                  <a:lnTo>
                    <a:pt x="270" y="5"/>
                  </a:lnTo>
                  <a:lnTo>
                    <a:pt x="278" y="6"/>
                  </a:lnTo>
                  <a:lnTo>
                    <a:pt x="284" y="6"/>
                  </a:lnTo>
                  <a:lnTo>
                    <a:pt x="291" y="9"/>
                  </a:lnTo>
                  <a:lnTo>
                    <a:pt x="299" y="9"/>
                  </a:lnTo>
                  <a:lnTo>
                    <a:pt x="306" y="11"/>
                  </a:lnTo>
                  <a:lnTo>
                    <a:pt x="313" y="11"/>
                  </a:lnTo>
                  <a:lnTo>
                    <a:pt x="320" y="14"/>
                  </a:lnTo>
                  <a:lnTo>
                    <a:pt x="328" y="15"/>
                  </a:lnTo>
                  <a:lnTo>
                    <a:pt x="334" y="16"/>
                  </a:lnTo>
                  <a:lnTo>
                    <a:pt x="342" y="18"/>
                  </a:lnTo>
                  <a:lnTo>
                    <a:pt x="348" y="20"/>
                  </a:lnTo>
                  <a:lnTo>
                    <a:pt x="354" y="21"/>
                  </a:lnTo>
                  <a:lnTo>
                    <a:pt x="362" y="23"/>
                  </a:lnTo>
                  <a:lnTo>
                    <a:pt x="369" y="24"/>
                  </a:lnTo>
                  <a:lnTo>
                    <a:pt x="375" y="26"/>
                  </a:lnTo>
                  <a:lnTo>
                    <a:pt x="382" y="28"/>
                  </a:lnTo>
                  <a:lnTo>
                    <a:pt x="389" y="29"/>
                  </a:lnTo>
                  <a:lnTo>
                    <a:pt x="396" y="30"/>
                  </a:lnTo>
                  <a:lnTo>
                    <a:pt x="402" y="33"/>
                  </a:lnTo>
                  <a:lnTo>
                    <a:pt x="408" y="34"/>
                  </a:lnTo>
                  <a:lnTo>
                    <a:pt x="414" y="36"/>
                  </a:lnTo>
                  <a:lnTo>
                    <a:pt x="421" y="38"/>
                  </a:lnTo>
                  <a:lnTo>
                    <a:pt x="427" y="40"/>
                  </a:lnTo>
                  <a:lnTo>
                    <a:pt x="432" y="41"/>
                  </a:lnTo>
                  <a:lnTo>
                    <a:pt x="438" y="43"/>
                  </a:lnTo>
                  <a:lnTo>
                    <a:pt x="443" y="44"/>
                  </a:lnTo>
                  <a:lnTo>
                    <a:pt x="451" y="47"/>
                  </a:lnTo>
                  <a:lnTo>
                    <a:pt x="455" y="48"/>
                  </a:lnTo>
                  <a:lnTo>
                    <a:pt x="461" y="50"/>
                  </a:lnTo>
                  <a:lnTo>
                    <a:pt x="467" y="53"/>
                  </a:lnTo>
                  <a:lnTo>
                    <a:pt x="472" y="54"/>
                  </a:lnTo>
                  <a:lnTo>
                    <a:pt x="476" y="55"/>
                  </a:lnTo>
                  <a:lnTo>
                    <a:pt x="481" y="57"/>
                  </a:lnTo>
                  <a:lnTo>
                    <a:pt x="486" y="59"/>
                  </a:lnTo>
                  <a:lnTo>
                    <a:pt x="491" y="60"/>
                  </a:lnTo>
                  <a:lnTo>
                    <a:pt x="496" y="62"/>
                  </a:lnTo>
                  <a:lnTo>
                    <a:pt x="500" y="64"/>
                  </a:lnTo>
                  <a:lnTo>
                    <a:pt x="504" y="65"/>
                  </a:lnTo>
                  <a:lnTo>
                    <a:pt x="509" y="68"/>
                  </a:lnTo>
                  <a:lnTo>
                    <a:pt x="512" y="68"/>
                  </a:lnTo>
                  <a:lnTo>
                    <a:pt x="517" y="70"/>
                  </a:lnTo>
                  <a:lnTo>
                    <a:pt x="520" y="72"/>
                  </a:lnTo>
                  <a:lnTo>
                    <a:pt x="525" y="73"/>
                  </a:lnTo>
                  <a:lnTo>
                    <a:pt x="531" y="77"/>
                  </a:lnTo>
                  <a:lnTo>
                    <a:pt x="537" y="79"/>
                  </a:lnTo>
                  <a:lnTo>
                    <a:pt x="542" y="80"/>
                  </a:lnTo>
                  <a:lnTo>
                    <a:pt x="547" y="83"/>
                  </a:lnTo>
                  <a:lnTo>
                    <a:pt x="552" y="84"/>
                  </a:lnTo>
                  <a:lnTo>
                    <a:pt x="556" y="87"/>
                  </a:lnTo>
                  <a:lnTo>
                    <a:pt x="561" y="88"/>
                  </a:lnTo>
                  <a:lnTo>
                    <a:pt x="564" y="89"/>
                  </a:lnTo>
                  <a:lnTo>
                    <a:pt x="551" y="190"/>
                  </a:lnTo>
                  <a:lnTo>
                    <a:pt x="550" y="189"/>
                  </a:lnTo>
                  <a:lnTo>
                    <a:pt x="547" y="187"/>
                  </a:lnTo>
                  <a:lnTo>
                    <a:pt x="542" y="184"/>
                  </a:lnTo>
                  <a:lnTo>
                    <a:pt x="537" y="181"/>
                  </a:lnTo>
                  <a:lnTo>
                    <a:pt x="532" y="178"/>
                  </a:lnTo>
                  <a:lnTo>
                    <a:pt x="529" y="176"/>
                  </a:lnTo>
                  <a:lnTo>
                    <a:pt x="525" y="173"/>
                  </a:lnTo>
                  <a:lnTo>
                    <a:pt x="520" y="171"/>
                  </a:lnTo>
                  <a:lnTo>
                    <a:pt x="515" y="168"/>
                  </a:lnTo>
                  <a:lnTo>
                    <a:pt x="510" y="166"/>
                  </a:lnTo>
                  <a:lnTo>
                    <a:pt x="504" y="163"/>
                  </a:lnTo>
                  <a:lnTo>
                    <a:pt x="498" y="160"/>
                  </a:lnTo>
                  <a:lnTo>
                    <a:pt x="491" y="156"/>
                  </a:lnTo>
                  <a:lnTo>
                    <a:pt x="485" y="153"/>
                  </a:lnTo>
                  <a:lnTo>
                    <a:pt x="477" y="150"/>
                  </a:lnTo>
                  <a:lnTo>
                    <a:pt x="471" y="147"/>
                  </a:lnTo>
                  <a:lnTo>
                    <a:pt x="463" y="143"/>
                  </a:lnTo>
                  <a:lnTo>
                    <a:pt x="455" y="140"/>
                  </a:lnTo>
                  <a:lnTo>
                    <a:pt x="447" y="137"/>
                  </a:lnTo>
                  <a:lnTo>
                    <a:pt x="438" y="133"/>
                  </a:lnTo>
                  <a:lnTo>
                    <a:pt x="429" y="129"/>
                  </a:lnTo>
                  <a:lnTo>
                    <a:pt x="421" y="127"/>
                  </a:lnTo>
                  <a:lnTo>
                    <a:pt x="412" y="123"/>
                  </a:lnTo>
                  <a:lnTo>
                    <a:pt x="403" y="121"/>
                  </a:lnTo>
                  <a:lnTo>
                    <a:pt x="393" y="117"/>
                  </a:lnTo>
                  <a:lnTo>
                    <a:pt x="384" y="114"/>
                  </a:lnTo>
                  <a:lnTo>
                    <a:pt x="374" y="111"/>
                  </a:lnTo>
                  <a:lnTo>
                    <a:pt x="365" y="109"/>
                  </a:lnTo>
                  <a:lnTo>
                    <a:pt x="354" y="106"/>
                  </a:lnTo>
                  <a:lnTo>
                    <a:pt x="344" y="103"/>
                  </a:lnTo>
                  <a:lnTo>
                    <a:pt x="334" y="101"/>
                  </a:lnTo>
                  <a:lnTo>
                    <a:pt x="323" y="98"/>
                  </a:lnTo>
                  <a:lnTo>
                    <a:pt x="311" y="96"/>
                  </a:lnTo>
                  <a:lnTo>
                    <a:pt x="301" y="93"/>
                  </a:lnTo>
                  <a:lnTo>
                    <a:pt x="290" y="92"/>
                  </a:lnTo>
                  <a:lnTo>
                    <a:pt x="279" y="90"/>
                  </a:lnTo>
                  <a:lnTo>
                    <a:pt x="268" y="88"/>
                  </a:lnTo>
                  <a:lnTo>
                    <a:pt x="256" y="88"/>
                  </a:lnTo>
                  <a:lnTo>
                    <a:pt x="245" y="87"/>
                  </a:lnTo>
                  <a:lnTo>
                    <a:pt x="234" y="87"/>
                  </a:lnTo>
                  <a:lnTo>
                    <a:pt x="221" y="85"/>
                  </a:lnTo>
                  <a:lnTo>
                    <a:pt x="210" y="85"/>
                  </a:lnTo>
                  <a:lnTo>
                    <a:pt x="199" y="85"/>
                  </a:lnTo>
                  <a:lnTo>
                    <a:pt x="187" y="87"/>
                  </a:lnTo>
                  <a:lnTo>
                    <a:pt x="175" y="87"/>
                  </a:lnTo>
                  <a:lnTo>
                    <a:pt x="163" y="88"/>
                  </a:lnTo>
                  <a:lnTo>
                    <a:pt x="151" y="89"/>
                  </a:lnTo>
                  <a:lnTo>
                    <a:pt x="140" y="92"/>
                  </a:lnTo>
                  <a:lnTo>
                    <a:pt x="127" y="94"/>
                  </a:lnTo>
                  <a:lnTo>
                    <a:pt x="116" y="97"/>
                  </a:lnTo>
                  <a:lnTo>
                    <a:pt x="104" y="99"/>
                  </a:lnTo>
                  <a:lnTo>
                    <a:pt x="92" y="104"/>
                  </a:lnTo>
                  <a:lnTo>
                    <a:pt x="81" y="107"/>
                  </a:lnTo>
                  <a:lnTo>
                    <a:pt x="69" y="112"/>
                  </a:lnTo>
                  <a:lnTo>
                    <a:pt x="57" y="117"/>
                  </a:lnTo>
                  <a:lnTo>
                    <a:pt x="45" y="122"/>
                  </a:lnTo>
                  <a:lnTo>
                    <a:pt x="34" y="128"/>
                  </a:lnTo>
                  <a:lnTo>
                    <a:pt x="23" y="134"/>
                  </a:lnTo>
                  <a:lnTo>
                    <a:pt x="13" y="141"/>
                  </a:lnTo>
                  <a:lnTo>
                    <a:pt x="1" y="15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82A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2" name="Freeform 80"/>
            <p:cNvSpPr>
              <a:spLocks/>
            </p:cNvSpPr>
            <p:nvPr/>
          </p:nvSpPr>
          <p:spPr bwMode="auto">
            <a:xfrm>
              <a:off x="2986" y="2905"/>
              <a:ext cx="692" cy="214"/>
            </a:xfrm>
            <a:custGeom>
              <a:avLst/>
              <a:gdLst>
                <a:gd name="T0" fmla="*/ 3 w 2075"/>
                <a:gd name="T1" fmla="*/ 603 h 644"/>
                <a:gd name="T2" fmla="*/ 0 w 2075"/>
                <a:gd name="T3" fmla="*/ 553 h 644"/>
                <a:gd name="T4" fmla="*/ 0 w 2075"/>
                <a:gd name="T5" fmla="*/ 492 h 644"/>
                <a:gd name="T6" fmla="*/ 10 w 2075"/>
                <a:gd name="T7" fmla="*/ 433 h 644"/>
                <a:gd name="T8" fmla="*/ 35 w 2075"/>
                <a:gd name="T9" fmla="*/ 384 h 644"/>
                <a:gd name="T10" fmla="*/ 99 w 2075"/>
                <a:gd name="T11" fmla="*/ 349 h 644"/>
                <a:gd name="T12" fmla="*/ 141 w 2075"/>
                <a:gd name="T13" fmla="*/ 345 h 644"/>
                <a:gd name="T14" fmla="*/ 201 w 2075"/>
                <a:gd name="T15" fmla="*/ 354 h 644"/>
                <a:gd name="T16" fmla="*/ 242 w 2075"/>
                <a:gd name="T17" fmla="*/ 360 h 644"/>
                <a:gd name="T18" fmla="*/ 289 w 2075"/>
                <a:gd name="T19" fmla="*/ 348 h 644"/>
                <a:gd name="T20" fmla="*/ 343 w 2075"/>
                <a:gd name="T21" fmla="*/ 323 h 644"/>
                <a:gd name="T22" fmla="*/ 404 w 2075"/>
                <a:gd name="T23" fmla="*/ 285 h 644"/>
                <a:gd name="T24" fmla="*/ 467 w 2075"/>
                <a:gd name="T25" fmla="*/ 228 h 644"/>
                <a:gd name="T26" fmla="*/ 527 w 2075"/>
                <a:gd name="T27" fmla="*/ 154 h 644"/>
                <a:gd name="T28" fmla="*/ 603 w 2075"/>
                <a:gd name="T29" fmla="*/ 90 h 644"/>
                <a:gd name="T30" fmla="*/ 692 w 2075"/>
                <a:gd name="T31" fmla="*/ 44 h 644"/>
                <a:gd name="T32" fmla="*/ 787 w 2075"/>
                <a:gd name="T33" fmla="*/ 15 h 644"/>
                <a:gd name="T34" fmla="*/ 881 w 2075"/>
                <a:gd name="T35" fmla="*/ 2 h 644"/>
                <a:gd name="T36" fmla="*/ 962 w 2075"/>
                <a:gd name="T37" fmla="*/ 1 h 644"/>
                <a:gd name="T38" fmla="*/ 1031 w 2075"/>
                <a:gd name="T39" fmla="*/ 15 h 644"/>
                <a:gd name="T40" fmla="*/ 1110 w 2075"/>
                <a:gd name="T41" fmla="*/ 38 h 644"/>
                <a:gd name="T42" fmla="*/ 1193 w 2075"/>
                <a:gd name="T43" fmla="*/ 69 h 644"/>
                <a:gd name="T44" fmla="*/ 1268 w 2075"/>
                <a:gd name="T45" fmla="*/ 98 h 644"/>
                <a:gd name="T46" fmla="*/ 1327 w 2075"/>
                <a:gd name="T47" fmla="*/ 121 h 644"/>
                <a:gd name="T48" fmla="*/ 1366 w 2075"/>
                <a:gd name="T49" fmla="*/ 139 h 644"/>
                <a:gd name="T50" fmla="*/ 1422 w 2075"/>
                <a:gd name="T51" fmla="*/ 169 h 644"/>
                <a:gd name="T52" fmla="*/ 1506 w 2075"/>
                <a:gd name="T53" fmla="*/ 212 h 644"/>
                <a:gd name="T54" fmla="*/ 1607 w 2075"/>
                <a:gd name="T55" fmla="*/ 256 h 644"/>
                <a:gd name="T56" fmla="*/ 1706 w 2075"/>
                <a:gd name="T57" fmla="*/ 292 h 644"/>
                <a:gd name="T58" fmla="*/ 1791 w 2075"/>
                <a:gd name="T59" fmla="*/ 311 h 644"/>
                <a:gd name="T60" fmla="*/ 1926 w 2075"/>
                <a:gd name="T61" fmla="*/ 291 h 644"/>
                <a:gd name="T62" fmla="*/ 1969 w 2075"/>
                <a:gd name="T63" fmla="*/ 318 h 644"/>
                <a:gd name="T64" fmla="*/ 2017 w 2075"/>
                <a:gd name="T65" fmla="*/ 354 h 644"/>
                <a:gd name="T66" fmla="*/ 2065 w 2075"/>
                <a:gd name="T67" fmla="*/ 409 h 644"/>
                <a:gd name="T68" fmla="*/ 2070 w 2075"/>
                <a:gd name="T69" fmla="*/ 460 h 644"/>
                <a:gd name="T70" fmla="*/ 2025 w 2075"/>
                <a:gd name="T71" fmla="*/ 505 h 644"/>
                <a:gd name="T72" fmla="*/ 1947 w 2075"/>
                <a:gd name="T73" fmla="*/ 550 h 644"/>
                <a:gd name="T74" fmla="*/ 1859 w 2075"/>
                <a:gd name="T75" fmla="*/ 592 h 644"/>
                <a:gd name="T76" fmla="*/ 1782 w 2075"/>
                <a:gd name="T77" fmla="*/ 624 h 644"/>
                <a:gd name="T78" fmla="*/ 1730 w 2075"/>
                <a:gd name="T79" fmla="*/ 643 h 644"/>
                <a:gd name="T80" fmla="*/ 1693 w 2075"/>
                <a:gd name="T81" fmla="*/ 598 h 644"/>
                <a:gd name="T82" fmla="*/ 1621 w 2075"/>
                <a:gd name="T83" fmla="*/ 514 h 644"/>
                <a:gd name="T84" fmla="*/ 1511 w 2075"/>
                <a:gd name="T85" fmla="*/ 408 h 644"/>
                <a:gd name="T86" fmla="*/ 1364 w 2075"/>
                <a:gd name="T87" fmla="*/ 297 h 644"/>
                <a:gd name="T88" fmla="*/ 1189 w 2075"/>
                <a:gd name="T89" fmla="*/ 202 h 644"/>
                <a:gd name="T90" fmla="*/ 993 w 2075"/>
                <a:gd name="T91" fmla="*/ 139 h 644"/>
                <a:gd name="T92" fmla="*/ 841 w 2075"/>
                <a:gd name="T93" fmla="*/ 118 h 644"/>
                <a:gd name="T94" fmla="*/ 736 w 2075"/>
                <a:gd name="T95" fmla="*/ 126 h 644"/>
                <a:gd name="T96" fmla="*/ 670 w 2075"/>
                <a:gd name="T97" fmla="*/ 154 h 644"/>
                <a:gd name="T98" fmla="*/ 625 w 2075"/>
                <a:gd name="T99" fmla="*/ 204 h 644"/>
                <a:gd name="T100" fmla="*/ 596 w 2075"/>
                <a:gd name="T101" fmla="*/ 247 h 644"/>
                <a:gd name="T102" fmla="*/ 549 w 2075"/>
                <a:gd name="T103" fmla="*/ 320 h 644"/>
                <a:gd name="T104" fmla="*/ 515 w 2075"/>
                <a:gd name="T105" fmla="*/ 388 h 644"/>
                <a:gd name="T106" fmla="*/ 457 w 2075"/>
                <a:gd name="T107" fmla="*/ 456 h 644"/>
                <a:gd name="T108" fmla="*/ 413 w 2075"/>
                <a:gd name="T109" fmla="*/ 494 h 644"/>
                <a:gd name="T110" fmla="*/ 368 w 2075"/>
                <a:gd name="T111" fmla="*/ 525 h 644"/>
                <a:gd name="T112" fmla="*/ 324 w 2075"/>
                <a:gd name="T113" fmla="*/ 553 h 644"/>
                <a:gd name="T114" fmla="*/ 275 w 2075"/>
                <a:gd name="T115" fmla="*/ 553 h 644"/>
                <a:gd name="T116" fmla="*/ 227 w 2075"/>
                <a:gd name="T117" fmla="*/ 576 h 6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075"/>
                <a:gd name="T178" fmla="*/ 0 h 644"/>
                <a:gd name="T179" fmla="*/ 2075 w 2075"/>
                <a:gd name="T180" fmla="*/ 644 h 6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075" h="644">
                  <a:moveTo>
                    <a:pt x="193" y="602"/>
                  </a:moveTo>
                  <a:lnTo>
                    <a:pt x="8" y="639"/>
                  </a:lnTo>
                  <a:lnTo>
                    <a:pt x="8" y="638"/>
                  </a:lnTo>
                  <a:lnTo>
                    <a:pt x="8" y="637"/>
                  </a:lnTo>
                  <a:lnTo>
                    <a:pt x="6" y="633"/>
                  </a:lnTo>
                  <a:lnTo>
                    <a:pt x="6" y="631"/>
                  </a:lnTo>
                  <a:lnTo>
                    <a:pt x="5" y="625"/>
                  </a:lnTo>
                  <a:lnTo>
                    <a:pt x="5" y="619"/>
                  </a:lnTo>
                  <a:lnTo>
                    <a:pt x="4" y="613"/>
                  </a:lnTo>
                  <a:lnTo>
                    <a:pt x="4" y="607"/>
                  </a:lnTo>
                  <a:lnTo>
                    <a:pt x="3" y="603"/>
                  </a:lnTo>
                  <a:lnTo>
                    <a:pt x="3" y="598"/>
                  </a:lnTo>
                  <a:lnTo>
                    <a:pt x="1" y="594"/>
                  </a:lnTo>
                  <a:lnTo>
                    <a:pt x="1" y="590"/>
                  </a:lnTo>
                  <a:lnTo>
                    <a:pt x="1" y="585"/>
                  </a:lnTo>
                  <a:lnTo>
                    <a:pt x="1" y="581"/>
                  </a:lnTo>
                  <a:lnTo>
                    <a:pt x="0" y="576"/>
                  </a:lnTo>
                  <a:lnTo>
                    <a:pt x="0" y="571"/>
                  </a:lnTo>
                  <a:lnTo>
                    <a:pt x="0" y="566"/>
                  </a:lnTo>
                  <a:lnTo>
                    <a:pt x="0" y="561"/>
                  </a:lnTo>
                  <a:lnTo>
                    <a:pt x="0" y="556"/>
                  </a:lnTo>
                  <a:lnTo>
                    <a:pt x="0" y="553"/>
                  </a:lnTo>
                  <a:lnTo>
                    <a:pt x="0" y="546"/>
                  </a:lnTo>
                  <a:lnTo>
                    <a:pt x="0" y="541"/>
                  </a:lnTo>
                  <a:lnTo>
                    <a:pt x="0" y="536"/>
                  </a:lnTo>
                  <a:lnTo>
                    <a:pt x="0" y="531"/>
                  </a:lnTo>
                  <a:lnTo>
                    <a:pt x="0" y="525"/>
                  </a:lnTo>
                  <a:lnTo>
                    <a:pt x="0" y="520"/>
                  </a:lnTo>
                  <a:lnTo>
                    <a:pt x="0" y="514"/>
                  </a:lnTo>
                  <a:lnTo>
                    <a:pt x="0" y="509"/>
                  </a:lnTo>
                  <a:lnTo>
                    <a:pt x="0" y="504"/>
                  </a:lnTo>
                  <a:lnTo>
                    <a:pt x="0" y="497"/>
                  </a:lnTo>
                  <a:lnTo>
                    <a:pt x="0" y="492"/>
                  </a:lnTo>
                  <a:lnTo>
                    <a:pt x="1" y="487"/>
                  </a:lnTo>
                  <a:lnTo>
                    <a:pt x="1" y="481"/>
                  </a:lnTo>
                  <a:lnTo>
                    <a:pt x="1" y="476"/>
                  </a:lnTo>
                  <a:lnTo>
                    <a:pt x="3" y="470"/>
                  </a:lnTo>
                  <a:lnTo>
                    <a:pt x="3" y="465"/>
                  </a:lnTo>
                  <a:lnTo>
                    <a:pt x="4" y="460"/>
                  </a:lnTo>
                  <a:lnTo>
                    <a:pt x="5" y="455"/>
                  </a:lnTo>
                  <a:lnTo>
                    <a:pt x="6" y="448"/>
                  </a:lnTo>
                  <a:lnTo>
                    <a:pt x="8" y="444"/>
                  </a:lnTo>
                  <a:lnTo>
                    <a:pt x="9" y="438"/>
                  </a:lnTo>
                  <a:lnTo>
                    <a:pt x="10" y="433"/>
                  </a:lnTo>
                  <a:lnTo>
                    <a:pt x="11" y="428"/>
                  </a:lnTo>
                  <a:lnTo>
                    <a:pt x="13" y="424"/>
                  </a:lnTo>
                  <a:lnTo>
                    <a:pt x="15" y="419"/>
                  </a:lnTo>
                  <a:lnTo>
                    <a:pt x="16" y="416"/>
                  </a:lnTo>
                  <a:lnTo>
                    <a:pt x="19" y="411"/>
                  </a:lnTo>
                  <a:lnTo>
                    <a:pt x="21" y="407"/>
                  </a:lnTo>
                  <a:lnTo>
                    <a:pt x="23" y="403"/>
                  </a:lnTo>
                  <a:lnTo>
                    <a:pt x="25" y="398"/>
                  </a:lnTo>
                  <a:lnTo>
                    <a:pt x="28" y="394"/>
                  </a:lnTo>
                  <a:lnTo>
                    <a:pt x="30" y="390"/>
                  </a:lnTo>
                  <a:lnTo>
                    <a:pt x="35" y="384"/>
                  </a:lnTo>
                  <a:lnTo>
                    <a:pt x="42" y="378"/>
                  </a:lnTo>
                  <a:lnTo>
                    <a:pt x="48" y="372"/>
                  </a:lnTo>
                  <a:lnTo>
                    <a:pt x="54" y="367"/>
                  </a:lnTo>
                  <a:lnTo>
                    <a:pt x="62" y="362"/>
                  </a:lnTo>
                  <a:lnTo>
                    <a:pt x="68" y="359"/>
                  </a:lnTo>
                  <a:lnTo>
                    <a:pt x="75" y="355"/>
                  </a:lnTo>
                  <a:lnTo>
                    <a:pt x="83" y="353"/>
                  </a:lnTo>
                  <a:lnTo>
                    <a:pt x="87" y="350"/>
                  </a:lnTo>
                  <a:lnTo>
                    <a:pt x="90" y="350"/>
                  </a:lnTo>
                  <a:lnTo>
                    <a:pt x="94" y="349"/>
                  </a:lnTo>
                  <a:lnTo>
                    <a:pt x="99" y="349"/>
                  </a:lnTo>
                  <a:lnTo>
                    <a:pt x="102" y="348"/>
                  </a:lnTo>
                  <a:lnTo>
                    <a:pt x="107" y="346"/>
                  </a:lnTo>
                  <a:lnTo>
                    <a:pt x="111" y="345"/>
                  </a:lnTo>
                  <a:lnTo>
                    <a:pt x="114" y="345"/>
                  </a:lnTo>
                  <a:lnTo>
                    <a:pt x="118" y="345"/>
                  </a:lnTo>
                  <a:lnTo>
                    <a:pt x="122" y="345"/>
                  </a:lnTo>
                  <a:lnTo>
                    <a:pt x="126" y="345"/>
                  </a:lnTo>
                  <a:lnTo>
                    <a:pt x="129" y="345"/>
                  </a:lnTo>
                  <a:lnTo>
                    <a:pt x="133" y="345"/>
                  </a:lnTo>
                  <a:lnTo>
                    <a:pt x="138" y="345"/>
                  </a:lnTo>
                  <a:lnTo>
                    <a:pt x="141" y="345"/>
                  </a:lnTo>
                  <a:lnTo>
                    <a:pt x="146" y="345"/>
                  </a:lnTo>
                  <a:lnTo>
                    <a:pt x="149" y="345"/>
                  </a:lnTo>
                  <a:lnTo>
                    <a:pt x="153" y="345"/>
                  </a:lnTo>
                  <a:lnTo>
                    <a:pt x="157" y="346"/>
                  </a:lnTo>
                  <a:lnTo>
                    <a:pt x="161" y="348"/>
                  </a:lnTo>
                  <a:lnTo>
                    <a:pt x="168" y="348"/>
                  </a:lnTo>
                  <a:lnTo>
                    <a:pt x="175" y="349"/>
                  </a:lnTo>
                  <a:lnTo>
                    <a:pt x="181" y="349"/>
                  </a:lnTo>
                  <a:lnTo>
                    <a:pt x="188" y="350"/>
                  </a:lnTo>
                  <a:lnTo>
                    <a:pt x="195" y="351"/>
                  </a:lnTo>
                  <a:lnTo>
                    <a:pt x="201" y="354"/>
                  </a:lnTo>
                  <a:lnTo>
                    <a:pt x="206" y="354"/>
                  </a:lnTo>
                  <a:lnTo>
                    <a:pt x="211" y="356"/>
                  </a:lnTo>
                  <a:lnTo>
                    <a:pt x="215" y="356"/>
                  </a:lnTo>
                  <a:lnTo>
                    <a:pt x="220" y="359"/>
                  </a:lnTo>
                  <a:lnTo>
                    <a:pt x="222" y="359"/>
                  </a:lnTo>
                  <a:lnTo>
                    <a:pt x="226" y="360"/>
                  </a:lnTo>
                  <a:lnTo>
                    <a:pt x="230" y="362"/>
                  </a:lnTo>
                  <a:lnTo>
                    <a:pt x="231" y="364"/>
                  </a:lnTo>
                  <a:lnTo>
                    <a:pt x="234" y="363"/>
                  </a:lnTo>
                  <a:lnTo>
                    <a:pt x="239" y="362"/>
                  </a:lnTo>
                  <a:lnTo>
                    <a:pt x="242" y="360"/>
                  </a:lnTo>
                  <a:lnTo>
                    <a:pt x="246" y="359"/>
                  </a:lnTo>
                  <a:lnTo>
                    <a:pt x="252" y="358"/>
                  </a:lnTo>
                  <a:lnTo>
                    <a:pt x="259" y="356"/>
                  </a:lnTo>
                  <a:lnTo>
                    <a:pt x="261" y="355"/>
                  </a:lnTo>
                  <a:lnTo>
                    <a:pt x="265" y="354"/>
                  </a:lnTo>
                  <a:lnTo>
                    <a:pt x="269" y="353"/>
                  </a:lnTo>
                  <a:lnTo>
                    <a:pt x="272" y="353"/>
                  </a:lnTo>
                  <a:lnTo>
                    <a:pt x="276" y="350"/>
                  </a:lnTo>
                  <a:lnTo>
                    <a:pt x="280" y="349"/>
                  </a:lnTo>
                  <a:lnTo>
                    <a:pt x="285" y="348"/>
                  </a:lnTo>
                  <a:lnTo>
                    <a:pt x="289" y="348"/>
                  </a:lnTo>
                  <a:lnTo>
                    <a:pt x="293" y="345"/>
                  </a:lnTo>
                  <a:lnTo>
                    <a:pt x="298" y="344"/>
                  </a:lnTo>
                  <a:lnTo>
                    <a:pt x="303" y="341"/>
                  </a:lnTo>
                  <a:lnTo>
                    <a:pt x="308" y="340"/>
                  </a:lnTo>
                  <a:lnTo>
                    <a:pt x="311" y="338"/>
                  </a:lnTo>
                  <a:lnTo>
                    <a:pt x="318" y="336"/>
                  </a:lnTo>
                  <a:lnTo>
                    <a:pt x="323" y="334"/>
                  </a:lnTo>
                  <a:lnTo>
                    <a:pt x="328" y="331"/>
                  </a:lnTo>
                  <a:lnTo>
                    <a:pt x="331" y="329"/>
                  </a:lnTo>
                  <a:lnTo>
                    <a:pt x="338" y="326"/>
                  </a:lnTo>
                  <a:lnTo>
                    <a:pt x="343" y="323"/>
                  </a:lnTo>
                  <a:lnTo>
                    <a:pt x="348" y="321"/>
                  </a:lnTo>
                  <a:lnTo>
                    <a:pt x="353" y="318"/>
                  </a:lnTo>
                  <a:lnTo>
                    <a:pt x="359" y="315"/>
                  </a:lnTo>
                  <a:lnTo>
                    <a:pt x="364" y="311"/>
                  </a:lnTo>
                  <a:lnTo>
                    <a:pt x="370" y="309"/>
                  </a:lnTo>
                  <a:lnTo>
                    <a:pt x="375" y="304"/>
                  </a:lnTo>
                  <a:lnTo>
                    <a:pt x="382" y="300"/>
                  </a:lnTo>
                  <a:lnTo>
                    <a:pt x="387" y="296"/>
                  </a:lnTo>
                  <a:lnTo>
                    <a:pt x="393" y="294"/>
                  </a:lnTo>
                  <a:lnTo>
                    <a:pt x="399" y="289"/>
                  </a:lnTo>
                  <a:lnTo>
                    <a:pt x="404" y="285"/>
                  </a:lnTo>
                  <a:lnTo>
                    <a:pt x="411" y="281"/>
                  </a:lnTo>
                  <a:lnTo>
                    <a:pt x="417" y="276"/>
                  </a:lnTo>
                  <a:lnTo>
                    <a:pt x="422" y="271"/>
                  </a:lnTo>
                  <a:lnTo>
                    <a:pt x="428" y="266"/>
                  </a:lnTo>
                  <a:lnTo>
                    <a:pt x="433" y="261"/>
                  </a:lnTo>
                  <a:lnTo>
                    <a:pt x="439" y="256"/>
                  </a:lnTo>
                  <a:lnTo>
                    <a:pt x="444" y="251"/>
                  </a:lnTo>
                  <a:lnTo>
                    <a:pt x="451" y="245"/>
                  </a:lnTo>
                  <a:lnTo>
                    <a:pt x="456" y="240"/>
                  </a:lnTo>
                  <a:lnTo>
                    <a:pt x="462" y="235"/>
                  </a:lnTo>
                  <a:lnTo>
                    <a:pt x="467" y="228"/>
                  </a:lnTo>
                  <a:lnTo>
                    <a:pt x="473" y="222"/>
                  </a:lnTo>
                  <a:lnTo>
                    <a:pt x="478" y="216"/>
                  </a:lnTo>
                  <a:lnTo>
                    <a:pt x="485" y="209"/>
                  </a:lnTo>
                  <a:lnTo>
                    <a:pt x="490" y="202"/>
                  </a:lnTo>
                  <a:lnTo>
                    <a:pt x="495" y="196"/>
                  </a:lnTo>
                  <a:lnTo>
                    <a:pt x="501" y="189"/>
                  </a:lnTo>
                  <a:lnTo>
                    <a:pt x="506" y="183"/>
                  </a:lnTo>
                  <a:lnTo>
                    <a:pt x="510" y="174"/>
                  </a:lnTo>
                  <a:lnTo>
                    <a:pt x="516" y="168"/>
                  </a:lnTo>
                  <a:lnTo>
                    <a:pt x="521" y="160"/>
                  </a:lnTo>
                  <a:lnTo>
                    <a:pt x="527" y="154"/>
                  </a:lnTo>
                  <a:lnTo>
                    <a:pt x="532" y="148"/>
                  </a:lnTo>
                  <a:lnTo>
                    <a:pt x="540" y="140"/>
                  </a:lnTo>
                  <a:lnTo>
                    <a:pt x="546" y="134"/>
                  </a:lnTo>
                  <a:lnTo>
                    <a:pt x="552" y="129"/>
                  </a:lnTo>
                  <a:lnTo>
                    <a:pt x="559" y="123"/>
                  </a:lnTo>
                  <a:lnTo>
                    <a:pt x="565" y="116"/>
                  </a:lnTo>
                  <a:lnTo>
                    <a:pt x="572" y="110"/>
                  </a:lnTo>
                  <a:lnTo>
                    <a:pt x="580" y="105"/>
                  </a:lnTo>
                  <a:lnTo>
                    <a:pt x="588" y="100"/>
                  </a:lnTo>
                  <a:lnTo>
                    <a:pt x="595" y="95"/>
                  </a:lnTo>
                  <a:lnTo>
                    <a:pt x="603" y="90"/>
                  </a:lnTo>
                  <a:lnTo>
                    <a:pt x="610" y="85"/>
                  </a:lnTo>
                  <a:lnTo>
                    <a:pt x="618" y="80"/>
                  </a:lnTo>
                  <a:lnTo>
                    <a:pt x="625" y="76"/>
                  </a:lnTo>
                  <a:lnTo>
                    <a:pt x="633" y="71"/>
                  </a:lnTo>
                  <a:lnTo>
                    <a:pt x="642" y="67"/>
                  </a:lnTo>
                  <a:lnTo>
                    <a:pt x="649" y="62"/>
                  </a:lnTo>
                  <a:lnTo>
                    <a:pt x="658" y="59"/>
                  </a:lnTo>
                  <a:lnTo>
                    <a:pt x="667" y="55"/>
                  </a:lnTo>
                  <a:lnTo>
                    <a:pt x="675" y="51"/>
                  </a:lnTo>
                  <a:lnTo>
                    <a:pt x="683" y="47"/>
                  </a:lnTo>
                  <a:lnTo>
                    <a:pt x="692" y="44"/>
                  </a:lnTo>
                  <a:lnTo>
                    <a:pt x="701" y="40"/>
                  </a:lnTo>
                  <a:lnTo>
                    <a:pt x="709" y="37"/>
                  </a:lnTo>
                  <a:lnTo>
                    <a:pt x="717" y="33"/>
                  </a:lnTo>
                  <a:lnTo>
                    <a:pt x="727" y="31"/>
                  </a:lnTo>
                  <a:lnTo>
                    <a:pt x="736" y="28"/>
                  </a:lnTo>
                  <a:lnTo>
                    <a:pt x="744" y="27"/>
                  </a:lnTo>
                  <a:lnTo>
                    <a:pt x="753" y="23"/>
                  </a:lnTo>
                  <a:lnTo>
                    <a:pt x="761" y="21"/>
                  </a:lnTo>
                  <a:lnTo>
                    <a:pt x="770" y="18"/>
                  </a:lnTo>
                  <a:lnTo>
                    <a:pt x="778" y="17"/>
                  </a:lnTo>
                  <a:lnTo>
                    <a:pt x="787" y="15"/>
                  </a:lnTo>
                  <a:lnTo>
                    <a:pt x="796" y="12"/>
                  </a:lnTo>
                  <a:lnTo>
                    <a:pt x="805" y="11"/>
                  </a:lnTo>
                  <a:lnTo>
                    <a:pt x="813" y="10"/>
                  </a:lnTo>
                  <a:lnTo>
                    <a:pt x="821" y="7"/>
                  </a:lnTo>
                  <a:lnTo>
                    <a:pt x="830" y="7"/>
                  </a:lnTo>
                  <a:lnTo>
                    <a:pt x="839" y="6"/>
                  </a:lnTo>
                  <a:lnTo>
                    <a:pt x="847" y="5"/>
                  </a:lnTo>
                  <a:lnTo>
                    <a:pt x="855" y="3"/>
                  </a:lnTo>
                  <a:lnTo>
                    <a:pt x="864" y="2"/>
                  </a:lnTo>
                  <a:lnTo>
                    <a:pt x="872" y="2"/>
                  </a:lnTo>
                  <a:lnTo>
                    <a:pt x="881" y="2"/>
                  </a:lnTo>
                  <a:lnTo>
                    <a:pt x="888" y="1"/>
                  </a:lnTo>
                  <a:lnTo>
                    <a:pt x="896" y="1"/>
                  </a:lnTo>
                  <a:lnTo>
                    <a:pt x="904" y="0"/>
                  </a:lnTo>
                  <a:lnTo>
                    <a:pt x="911" y="0"/>
                  </a:lnTo>
                  <a:lnTo>
                    <a:pt x="919" y="0"/>
                  </a:lnTo>
                  <a:lnTo>
                    <a:pt x="926" y="0"/>
                  </a:lnTo>
                  <a:lnTo>
                    <a:pt x="934" y="0"/>
                  </a:lnTo>
                  <a:lnTo>
                    <a:pt x="941" y="1"/>
                  </a:lnTo>
                  <a:lnTo>
                    <a:pt x="949" y="1"/>
                  </a:lnTo>
                  <a:lnTo>
                    <a:pt x="955" y="1"/>
                  </a:lnTo>
                  <a:lnTo>
                    <a:pt x="962" y="1"/>
                  </a:lnTo>
                  <a:lnTo>
                    <a:pt x="969" y="2"/>
                  </a:lnTo>
                  <a:lnTo>
                    <a:pt x="975" y="2"/>
                  </a:lnTo>
                  <a:lnTo>
                    <a:pt x="982" y="5"/>
                  </a:lnTo>
                  <a:lnTo>
                    <a:pt x="988" y="5"/>
                  </a:lnTo>
                  <a:lnTo>
                    <a:pt x="994" y="7"/>
                  </a:lnTo>
                  <a:lnTo>
                    <a:pt x="999" y="7"/>
                  </a:lnTo>
                  <a:lnTo>
                    <a:pt x="1006" y="10"/>
                  </a:lnTo>
                  <a:lnTo>
                    <a:pt x="1012" y="10"/>
                  </a:lnTo>
                  <a:lnTo>
                    <a:pt x="1018" y="12"/>
                  </a:lnTo>
                  <a:lnTo>
                    <a:pt x="1024" y="13"/>
                  </a:lnTo>
                  <a:lnTo>
                    <a:pt x="1031" y="15"/>
                  </a:lnTo>
                  <a:lnTo>
                    <a:pt x="1038" y="17"/>
                  </a:lnTo>
                  <a:lnTo>
                    <a:pt x="1044" y="18"/>
                  </a:lnTo>
                  <a:lnTo>
                    <a:pt x="1051" y="21"/>
                  </a:lnTo>
                  <a:lnTo>
                    <a:pt x="1058" y="22"/>
                  </a:lnTo>
                  <a:lnTo>
                    <a:pt x="1066" y="25"/>
                  </a:lnTo>
                  <a:lnTo>
                    <a:pt x="1073" y="27"/>
                  </a:lnTo>
                  <a:lnTo>
                    <a:pt x="1080" y="28"/>
                  </a:lnTo>
                  <a:lnTo>
                    <a:pt x="1088" y="32"/>
                  </a:lnTo>
                  <a:lnTo>
                    <a:pt x="1095" y="33"/>
                  </a:lnTo>
                  <a:lnTo>
                    <a:pt x="1102" y="37"/>
                  </a:lnTo>
                  <a:lnTo>
                    <a:pt x="1110" y="38"/>
                  </a:lnTo>
                  <a:lnTo>
                    <a:pt x="1117" y="41"/>
                  </a:lnTo>
                  <a:lnTo>
                    <a:pt x="1125" y="44"/>
                  </a:lnTo>
                  <a:lnTo>
                    <a:pt x="1132" y="46"/>
                  </a:lnTo>
                  <a:lnTo>
                    <a:pt x="1140" y="49"/>
                  </a:lnTo>
                  <a:lnTo>
                    <a:pt x="1147" y="51"/>
                  </a:lnTo>
                  <a:lnTo>
                    <a:pt x="1155" y="55"/>
                  </a:lnTo>
                  <a:lnTo>
                    <a:pt x="1162" y="57"/>
                  </a:lnTo>
                  <a:lnTo>
                    <a:pt x="1170" y="60"/>
                  </a:lnTo>
                  <a:lnTo>
                    <a:pt x="1177" y="62"/>
                  </a:lnTo>
                  <a:lnTo>
                    <a:pt x="1185" y="65"/>
                  </a:lnTo>
                  <a:lnTo>
                    <a:pt x="1193" y="69"/>
                  </a:lnTo>
                  <a:lnTo>
                    <a:pt x="1200" y="71"/>
                  </a:lnTo>
                  <a:lnTo>
                    <a:pt x="1208" y="74"/>
                  </a:lnTo>
                  <a:lnTo>
                    <a:pt x="1214" y="76"/>
                  </a:lnTo>
                  <a:lnTo>
                    <a:pt x="1223" y="80"/>
                  </a:lnTo>
                  <a:lnTo>
                    <a:pt x="1229" y="82"/>
                  </a:lnTo>
                  <a:lnTo>
                    <a:pt x="1235" y="85"/>
                  </a:lnTo>
                  <a:lnTo>
                    <a:pt x="1241" y="87"/>
                  </a:lnTo>
                  <a:lnTo>
                    <a:pt x="1249" y="90"/>
                  </a:lnTo>
                  <a:lnTo>
                    <a:pt x="1255" y="93"/>
                  </a:lnTo>
                  <a:lnTo>
                    <a:pt x="1262" y="95"/>
                  </a:lnTo>
                  <a:lnTo>
                    <a:pt x="1268" y="98"/>
                  </a:lnTo>
                  <a:lnTo>
                    <a:pt x="1274" y="100"/>
                  </a:lnTo>
                  <a:lnTo>
                    <a:pt x="1280" y="103"/>
                  </a:lnTo>
                  <a:lnTo>
                    <a:pt x="1285" y="105"/>
                  </a:lnTo>
                  <a:lnTo>
                    <a:pt x="1292" y="106"/>
                  </a:lnTo>
                  <a:lnTo>
                    <a:pt x="1297" y="110"/>
                  </a:lnTo>
                  <a:lnTo>
                    <a:pt x="1302" y="111"/>
                  </a:lnTo>
                  <a:lnTo>
                    <a:pt x="1308" y="114"/>
                  </a:lnTo>
                  <a:lnTo>
                    <a:pt x="1313" y="116"/>
                  </a:lnTo>
                  <a:lnTo>
                    <a:pt x="1318" y="119"/>
                  </a:lnTo>
                  <a:lnTo>
                    <a:pt x="1322" y="120"/>
                  </a:lnTo>
                  <a:lnTo>
                    <a:pt x="1327" y="121"/>
                  </a:lnTo>
                  <a:lnTo>
                    <a:pt x="1331" y="123"/>
                  </a:lnTo>
                  <a:lnTo>
                    <a:pt x="1334" y="125"/>
                  </a:lnTo>
                  <a:lnTo>
                    <a:pt x="1341" y="128"/>
                  </a:lnTo>
                  <a:lnTo>
                    <a:pt x="1347" y="131"/>
                  </a:lnTo>
                  <a:lnTo>
                    <a:pt x="1352" y="133"/>
                  </a:lnTo>
                  <a:lnTo>
                    <a:pt x="1356" y="134"/>
                  </a:lnTo>
                  <a:lnTo>
                    <a:pt x="1357" y="135"/>
                  </a:lnTo>
                  <a:lnTo>
                    <a:pt x="1358" y="137"/>
                  </a:lnTo>
                  <a:lnTo>
                    <a:pt x="1359" y="137"/>
                  </a:lnTo>
                  <a:lnTo>
                    <a:pt x="1362" y="138"/>
                  </a:lnTo>
                  <a:lnTo>
                    <a:pt x="1366" y="139"/>
                  </a:lnTo>
                  <a:lnTo>
                    <a:pt x="1372" y="143"/>
                  </a:lnTo>
                  <a:lnTo>
                    <a:pt x="1375" y="144"/>
                  </a:lnTo>
                  <a:lnTo>
                    <a:pt x="1380" y="147"/>
                  </a:lnTo>
                  <a:lnTo>
                    <a:pt x="1383" y="149"/>
                  </a:lnTo>
                  <a:lnTo>
                    <a:pt x="1388" y="152"/>
                  </a:lnTo>
                  <a:lnTo>
                    <a:pt x="1392" y="154"/>
                  </a:lnTo>
                  <a:lnTo>
                    <a:pt x="1398" y="157"/>
                  </a:lnTo>
                  <a:lnTo>
                    <a:pt x="1403" y="160"/>
                  </a:lnTo>
                  <a:lnTo>
                    <a:pt x="1410" y="163"/>
                  </a:lnTo>
                  <a:lnTo>
                    <a:pt x="1415" y="165"/>
                  </a:lnTo>
                  <a:lnTo>
                    <a:pt x="1422" y="169"/>
                  </a:lnTo>
                  <a:lnTo>
                    <a:pt x="1428" y="172"/>
                  </a:lnTo>
                  <a:lnTo>
                    <a:pt x="1435" y="177"/>
                  </a:lnTo>
                  <a:lnTo>
                    <a:pt x="1441" y="179"/>
                  </a:lnTo>
                  <a:lnTo>
                    <a:pt x="1450" y="183"/>
                  </a:lnTo>
                  <a:lnTo>
                    <a:pt x="1456" y="188"/>
                  </a:lnTo>
                  <a:lnTo>
                    <a:pt x="1465" y="192"/>
                  </a:lnTo>
                  <a:lnTo>
                    <a:pt x="1472" y="196"/>
                  </a:lnTo>
                  <a:lnTo>
                    <a:pt x="1480" y="199"/>
                  </a:lnTo>
                  <a:lnTo>
                    <a:pt x="1489" y="203"/>
                  </a:lnTo>
                  <a:lnTo>
                    <a:pt x="1498" y="207"/>
                  </a:lnTo>
                  <a:lnTo>
                    <a:pt x="1506" y="212"/>
                  </a:lnTo>
                  <a:lnTo>
                    <a:pt x="1515" y="216"/>
                  </a:lnTo>
                  <a:lnTo>
                    <a:pt x="1524" y="221"/>
                  </a:lnTo>
                  <a:lnTo>
                    <a:pt x="1534" y="225"/>
                  </a:lnTo>
                  <a:lnTo>
                    <a:pt x="1541" y="228"/>
                  </a:lnTo>
                  <a:lnTo>
                    <a:pt x="1550" y="232"/>
                  </a:lnTo>
                  <a:lnTo>
                    <a:pt x="1559" y="236"/>
                  </a:lnTo>
                  <a:lnTo>
                    <a:pt x="1569" y="240"/>
                  </a:lnTo>
                  <a:lnTo>
                    <a:pt x="1578" y="243"/>
                  </a:lnTo>
                  <a:lnTo>
                    <a:pt x="1587" y="248"/>
                  </a:lnTo>
                  <a:lnTo>
                    <a:pt x="1597" y="252"/>
                  </a:lnTo>
                  <a:lnTo>
                    <a:pt x="1607" y="256"/>
                  </a:lnTo>
                  <a:lnTo>
                    <a:pt x="1614" y="260"/>
                  </a:lnTo>
                  <a:lnTo>
                    <a:pt x="1624" y="263"/>
                  </a:lnTo>
                  <a:lnTo>
                    <a:pt x="1633" y="267"/>
                  </a:lnTo>
                  <a:lnTo>
                    <a:pt x="1643" y="271"/>
                  </a:lnTo>
                  <a:lnTo>
                    <a:pt x="1652" y="275"/>
                  </a:lnTo>
                  <a:lnTo>
                    <a:pt x="1662" y="277"/>
                  </a:lnTo>
                  <a:lnTo>
                    <a:pt x="1671" y="281"/>
                  </a:lnTo>
                  <a:lnTo>
                    <a:pt x="1681" y="285"/>
                  </a:lnTo>
                  <a:lnTo>
                    <a:pt x="1688" y="287"/>
                  </a:lnTo>
                  <a:lnTo>
                    <a:pt x="1697" y="290"/>
                  </a:lnTo>
                  <a:lnTo>
                    <a:pt x="1706" y="292"/>
                  </a:lnTo>
                  <a:lnTo>
                    <a:pt x="1715" y="295"/>
                  </a:lnTo>
                  <a:lnTo>
                    <a:pt x="1723" y="297"/>
                  </a:lnTo>
                  <a:lnTo>
                    <a:pt x="1731" y="300"/>
                  </a:lnTo>
                  <a:lnTo>
                    <a:pt x="1740" y="301"/>
                  </a:lnTo>
                  <a:lnTo>
                    <a:pt x="1749" y="305"/>
                  </a:lnTo>
                  <a:lnTo>
                    <a:pt x="1755" y="306"/>
                  </a:lnTo>
                  <a:lnTo>
                    <a:pt x="1764" y="307"/>
                  </a:lnTo>
                  <a:lnTo>
                    <a:pt x="1770" y="309"/>
                  </a:lnTo>
                  <a:lnTo>
                    <a:pt x="1777" y="310"/>
                  </a:lnTo>
                  <a:lnTo>
                    <a:pt x="1785" y="310"/>
                  </a:lnTo>
                  <a:lnTo>
                    <a:pt x="1791" y="311"/>
                  </a:lnTo>
                  <a:lnTo>
                    <a:pt x="1798" y="311"/>
                  </a:lnTo>
                  <a:lnTo>
                    <a:pt x="1805" y="311"/>
                  </a:lnTo>
                  <a:lnTo>
                    <a:pt x="1889" y="274"/>
                  </a:lnTo>
                  <a:lnTo>
                    <a:pt x="1892" y="275"/>
                  </a:lnTo>
                  <a:lnTo>
                    <a:pt x="1898" y="277"/>
                  </a:lnTo>
                  <a:lnTo>
                    <a:pt x="1902" y="279"/>
                  </a:lnTo>
                  <a:lnTo>
                    <a:pt x="1905" y="281"/>
                  </a:lnTo>
                  <a:lnTo>
                    <a:pt x="1912" y="284"/>
                  </a:lnTo>
                  <a:lnTo>
                    <a:pt x="1919" y="289"/>
                  </a:lnTo>
                  <a:lnTo>
                    <a:pt x="1922" y="290"/>
                  </a:lnTo>
                  <a:lnTo>
                    <a:pt x="1926" y="291"/>
                  </a:lnTo>
                  <a:lnTo>
                    <a:pt x="1928" y="294"/>
                  </a:lnTo>
                  <a:lnTo>
                    <a:pt x="1933" y="295"/>
                  </a:lnTo>
                  <a:lnTo>
                    <a:pt x="1937" y="297"/>
                  </a:lnTo>
                  <a:lnTo>
                    <a:pt x="1941" y="300"/>
                  </a:lnTo>
                  <a:lnTo>
                    <a:pt x="1944" y="302"/>
                  </a:lnTo>
                  <a:lnTo>
                    <a:pt x="1949" y="305"/>
                  </a:lnTo>
                  <a:lnTo>
                    <a:pt x="1953" y="307"/>
                  </a:lnTo>
                  <a:lnTo>
                    <a:pt x="1957" y="310"/>
                  </a:lnTo>
                  <a:lnTo>
                    <a:pt x="1961" y="312"/>
                  </a:lnTo>
                  <a:lnTo>
                    <a:pt x="1966" y="315"/>
                  </a:lnTo>
                  <a:lnTo>
                    <a:pt x="1969" y="318"/>
                  </a:lnTo>
                  <a:lnTo>
                    <a:pt x="1974" y="321"/>
                  </a:lnTo>
                  <a:lnTo>
                    <a:pt x="1980" y="325"/>
                  </a:lnTo>
                  <a:lnTo>
                    <a:pt x="1983" y="328"/>
                  </a:lnTo>
                  <a:lnTo>
                    <a:pt x="1988" y="330"/>
                  </a:lnTo>
                  <a:lnTo>
                    <a:pt x="1992" y="334"/>
                  </a:lnTo>
                  <a:lnTo>
                    <a:pt x="1997" y="336"/>
                  </a:lnTo>
                  <a:lnTo>
                    <a:pt x="2001" y="340"/>
                  </a:lnTo>
                  <a:lnTo>
                    <a:pt x="2005" y="343"/>
                  </a:lnTo>
                  <a:lnTo>
                    <a:pt x="2010" y="346"/>
                  </a:lnTo>
                  <a:lnTo>
                    <a:pt x="2013" y="349"/>
                  </a:lnTo>
                  <a:lnTo>
                    <a:pt x="2017" y="354"/>
                  </a:lnTo>
                  <a:lnTo>
                    <a:pt x="2021" y="356"/>
                  </a:lnTo>
                  <a:lnTo>
                    <a:pt x="2026" y="360"/>
                  </a:lnTo>
                  <a:lnTo>
                    <a:pt x="2028" y="364"/>
                  </a:lnTo>
                  <a:lnTo>
                    <a:pt x="2033" y="368"/>
                  </a:lnTo>
                  <a:lnTo>
                    <a:pt x="2040" y="375"/>
                  </a:lnTo>
                  <a:lnTo>
                    <a:pt x="2047" y="383"/>
                  </a:lnTo>
                  <a:lnTo>
                    <a:pt x="2054" y="389"/>
                  </a:lnTo>
                  <a:lnTo>
                    <a:pt x="2059" y="398"/>
                  </a:lnTo>
                  <a:lnTo>
                    <a:pt x="2061" y="400"/>
                  </a:lnTo>
                  <a:lnTo>
                    <a:pt x="2062" y="406"/>
                  </a:lnTo>
                  <a:lnTo>
                    <a:pt x="2065" y="409"/>
                  </a:lnTo>
                  <a:lnTo>
                    <a:pt x="2067" y="413"/>
                  </a:lnTo>
                  <a:lnTo>
                    <a:pt x="2070" y="417"/>
                  </a:lnTo>
                  <a:lnTo>
                    <a:pt x="2071" y="421"/>
                  </a:lnTo>
                  <a:lnTo>
                    <a:pt x="2071" y="424"/>
                  </a:lnTo>
                  <a:lnTo>
                    <a:pt x="2072" y="428"/>
                  </a:lnTo>
                  <a:lnTo>
                    <a:pt x="2074" y="432"/>
                  </a:lnTo>
                  <a:lnTo>
                    <a:pt x="2075" y="436"/>
                  </a:lnTo>
                  <a:lnTo>
                    <a:pt x="2075" y="439"/>
                  </a:lnTo>
                  <a:lnTo>
                    <a:pt x="2075" y="444"/>
                  </a:lnTo>
                  <a:lnTo>
                    <a:pt x="2072" y="451"/>
                  </a:lnTo>
                  <a:lnTo>
                    <a:pt x="2070" y="460"/>
                  </a:lnTo>
                  <a:lnTo>
                    <a:pt x="2066" y="463"/>
                  </a:lnTo>
                  <a:lnTo>
                    <a:pt x="2065" y="467"/>
                  </a:lnTo>
                  <a:lnTo>
                    <a:pt x="2061" y="471"/>
                  </a:lnTo>
                  <a:lnTo>
                    <a:pt x="2059" y="476"/>
                  </a:lnTo>
                  <a:lnTo>
                    <a:pt x="2054" y="478"/>
                  </a:lnTo>
                  <a:lnTo>
                    <a:pt x="2050" y="483"/>
                  </a:lnTo>
                  <a:lnTo>
                    <a:pt x="2045" y="487"/>
                  </a:lnTo>
                  <a:lnTo>
                    <a:pt x="2040" y="492"/>
                  </a:lnTo>
                  <a:lnTo>
                    <a:pt x="2035" y="496"/>
                  </a:lnTo>
                  <a:lnTo>
                    <a:pt x="2030" y="500"/>
                  </a:lnTo>
                  <a:lnTo>
                    <a:pt x="2025" y="505"/>
                  </a:lnTo>
                  <a:lnTo>
                    <a:pt x="2018" y="509"/>
                  </a:lnTo>
                  <a:lnTo>
                    <a:pt x="2011" y="512"/>
                  </a:lnTo>
                  <a:lnTo>
                    <a:pt x="2005" y="516"/>
                  </a:lnTo>
                  <a:lnTo>
                    <a:pt x="1998" y="521"/>
                  </a:lnTo>
                  <a:lnTo>
                    <a:pt x="1992" y="525"/>
                  </a:lnTo>
                  <a:lnTo>
                    <a:pt x="1983" y="530"/>
                  </a:lnTo>
                  <a:lnTo>
                    <a:pt x="1977" y="534"/>
                  </a:lnTo>
                  <a:lnTo>
                    <a:pt x="1969" y="537"/>
                  </a:lnTo>
                  <a:lnTo>
                    <a:pt x="1963" y="543"/>
                  </a:lnTo>
                  <a:lnTo>
                    <a:pt x="1954" y="545"/>
                  </a:lnTo>
                  <a:lnTo>
                    <a:pt x="1947" y="550"/>
                  </a:lnTo>
                  <a:lnTo>
                    <a:pt x="1939" y="554"/>
                  </a:lnTo>
                  <a:lnTo>
                    <a:pt x="1932" y="559"/>
                  </a:lnTo>
                  <a:lnTo>
                    <a:pt x="1923" y="561"/>
                  </a:lnTo>
                  <a:lnTo>
                    <a:pt x="1915" y="566"/>
                  </a:lnTo>
                  <a:lnTo>
                    <a:pt x="1908" y="570"/>
                  </a:lnTo>
                  <a:lnTo>
                    <a:pt x="1899" y="574"/>
                  </a:lnTo>
                  <a:lnTo>
                    <a:pt x="1892" y="576"/>
                  </a:lnTo>
                  <a:lnTo>
                    <a:pt x="1883" y="581"/>
                  </a:lnTo>
                  <a:lnTo>
                    <a:pt x="1875" y="584"/>
                  </a:lnTo>
                  <a:lnTo>
                    <a:pt x="1867" y="588"/>
                  </a:lnTo>
                  <a:lnTo>
                    <a:pt x="1859" y="592"/>
                  </a:lnTo>
                  <a:lnTo>
                    <a:pt x="1851" y="594"/>
                  </a:lnTo>
                  <a:lnTo>
                    <a:pt x="1844" y="598"/>
                  </a:lnTo>
                  <a:lnTo>
                    <a:pt x="1836" y="602"/>
                  </a:lnTo>
                  <a:lnTo>
                    <a:pt x="1828" y="604"/>
                  </a:lnTo>
                  <a:lnTo>
                    <a:pt x="1821" y="608"/>
                  </a:lnTo>
                  <a:lnTo>
                    <a:pt x="1814" y="610"/>
                  </a:lnTo>
                  <a:lnTo>
                    <a:pt x="1808" y="613"/>
                  </a:lnTo>
                  <a:lnTo>
                    <a:pt x="1801" y="615"/>
                  </a:lnTo>
                  <a:lnTo>
                    <a:pt x="1794" y="618"/>
                  </a:lnTo>
                  <a:lnTo>
                    <a:pt x="1787" y="620"/>
                  </a:lnTo>
                  <a:lnTo>
                    <a:pt x="1782" y="624"/>
                  </a:lnTo>
                  <a:lnTo>
                    <a:pt x="1776" y="625"/>
                  </a:lnTo>
                  <a:lnTo>
                    <a:pt x="1770" y="628"/>
                  </a:lnTo>
                  <a:lnTo>
                    <a:pt x="1765" y="631"/>
                  </a:lnTo>
                  <a:lnTo>
                    <a:pt x="1760" y="632"/>
                  </a:lnTo>
                  <a:lnTo>
                    <a:pt x="1755" y="633"/>
                  </a:lnTo>
                  <a:lnTo>
                    <a:pt x="1750" y="636"/>
                  </a:lnTo>
                  <a:lnTo>
                    <a:pt x="1746" y="637"/>
                  </a:lnTo>
                  <a:lnTo>
                    <a:pt x="1744" y="638"/>
                  </a:lnTo>
                  <a:lnTo>
                    <a:pt x="1737" y="641"/>
                  </a:lnTo>
                  <a:lnTo>
                    <a:pt x="1732" y="642"/>
                  </a:lnTo>
                  <a:lnTo>
                    <a:pt x="1730" y="643"/>
                  </a:lnTo>
                  <a:lnTo>
                    <a:pt x="1730" y="644"/>
                  </a:lnTo>
                  <a:lnTo>
                    <a:pt x="1728" y="643"/>
                  </a:lnTo>
                  <a:lnTo>
                    <a:pt x="1726" y="641"/>
                  </a:lnTo>
                  <a:lnTo>
                    <a:pt x="1721" y="634"/>
                  </a:lnTo>
                  <a:lnTo>
                    <a:pt x="1717" y="628"/>
                  </a:lnTo>
                  <a:lnTo>
                    <a:pt x="1713" y="624"/>
                  </a:lnTo>
                  <a:lnTo>
                    <a:pt x="1711" y="619"/>
                  </a:lnTo>
                  <a:lnTo>
                    <a:pt x="1707" y="614"/>
                  </a:lnTo>
                  <a:lnTo>
                    <a:pt x="1703" y="609"/>
                  </a:lnTo>
                  <a:lnTo>
                    <a:pt x="1698" y="603"/>
                  </a:lnTo>
                  <a:lnTo>
                    <a:pt x="1693" y="598"/>
                  </a:lnTo>
                  <a:lnTo>
                    <a:pt x="1688" y="592"/>
                  </a:lnTo>
                  <a:lnTo>
                    <a:pt x="1685" y="585"/>
                  </a:lnTo>
                  <a:lnTo>
                    <a:pt x="1678" y="578"/>
                  </a:lnTo>
                  <a:lnTo>
                    <a:pt x="1671" y="570"/>
                  </a:lnTo>
                  <a:lnTo>
                    <a:pt x="1664" y="564"/>
                  </a:lnTo>
                  <a:lnTo>
                    <a:pt x="1658" y="556"/>
                  </a:lnTo>
                  <a:lnTo>
                    <a:pt x="1651" y="548"/>
                  </a:lnTo>
                  <a:lnTo>
                    <a:pt x="1643" y="539"/>
                  </a:lnTo>
                  <a:lnTo>
                    <a:pt x="1636" y="531"/>
                  </a:lnTo>
                  <a:lnTo>
                    <a:pt x="1629" y="522"/>
                  </a:lnTo>
                  <a:lnTo>
                    <a:pt x="1621" y="514"/>
                  </a:lnTo>
                  <a:lnTo>
                    <a:pt x="1612" y="505"/>
                  </a:lnTo>
                  <a:lnTo>
                    <a:pt x="1603" y="495"/>
                  </a:lnTo>
                  <a:lnTo>
                    <a:pt x="1594" y="487"/>
                  </a:lnTo>
                  <a:lnTo>
                    <a:pt x="1584" y="477"/>
                  </a:lnTo>
                  <a:lnTo>
                    <a:pt x="1575" y="467"/>
                  </a:lnTo>
                  <a:lnTo>
                    <a:pt x="1565" y="458"/>
                  </a:lnTo>
                  <a:lnTo>
                    <a:pt x="1555" y="448"/>
                  </a:lnTo>
                  <a:lnTo>
                    <a:pt x="1544" y="438"/>
                  </a:lnTo>
                  <a:lnTo>
                    <a:pt x="1534" y="428"/>
                  </a:lnTo>
                  <a:lnTo>
                    <a:pt x="1523" y="417"/>
                  </a:lnTo>
                  <a:lnTo>
                    <a:pt x="1511" y="408"/>
                  </a:lnTo>
                  <a:lnTo>
                    <a:pt x="1499" y="397"/>
                  </a:lnTo>
                  <a:lnTo>
                    <a:pt x="1486" y="387"/>
                  </a:lnTo>
                  <a:lnTo>
                    <a:pt x="1474" y="377"/>
                  </a:lnTo>
                  <a:lnTo>
                    <a:pt x="1462" y="367"/>
                  </a:lnTo>
                  <a:lnTo>
                    <a:pt x="1449" y="356"/>
                  </a:lnTo>
                  <a:lnTo>
                    <a:pt x="1435" y="346"/>
                  </a:lnTo>
                  <a:lnTo>
                    <a:pt x="1422" y="336"/>
                  </a:lnTo>
                  <a:lnTo>
                    <a:pt x="1408" y="326"/>
                  </a:lnTo>
                  <a:lnTo>
                    <a:pt x="1395" y="316"/>
                  </a:lnTo>
                  <a:lnTo>
                    <a:pt x="1380" y="307"/>
                  </a:lnTo>
                  <a:lnTo>
                    <a:pt x="1364" y="297"/>
                  </a:lnTo>
                  <a:lnTo>
                    <a:pt x="1351" y="289"/>
                  </a:lnTo>
                  <a:lnTo>
                    <a:pt x="1336" y="279"/>
                  </a:lnTo>
                  <a:lnTo>
                    <a:pt x="1321" y="270"/>
                  </a:lnTo>
                  <a:lnTo>
                    <a:pt x="1305" y="260"/>
                  </a:lnTo>
                  <a:lnTo>
                    <a:pt x="1289" y="251"/>
                  </a:lnTo>
                  <a:lnTo>
                    <a:pt x="1273" y="242"/>
                  </a:lnTo>
                  <a:lnTo>
                    <a:pt x="1257" y="233"/>
                  </a:lnTo>
                  <a:lnTo>
                    <a:pt x="1240" y="226"/>
                  </a:lnTo>
                  <a:lnTo>
                    <a:pt x="1224" y="217"/>
                  </a:lnTo>
                  <a:lnTo>
                    <a:pt x="1206" y="209"/>
                  </a:lnTo>
                  <a:lnTo>
                    <a:pt x="1189" y="202"/>
                  </a:lnTo>
                  <a:lnTo>
                    <a:pt x="1171" y="194"/>
                  </a:lnTo>
                  <a:lnTo>
                    <a:pt x="1154" y="188"/>
                  </a:lnTo>
                  <a:lnTo>
                    <a:pt x="1135" y="181"/>
                  </a:lnTo>
                  <a:lnTo>
                    <a:pt x="1117" y="174"/>
                  </a:lnTo>
                  <a:lnTo>
                    <a:pt x="1100" y="168"/>
                  </a:lnTo>
                  <a:lnTo>
                    <a:pt x="1082" y="163"/>
                  </a:lnTo>
                  <a:lnTo>
                    <a:pt x="1062" y="157"/>
                  </a:lnTo>
                  <a:lnTo>
                    <a:pt x="1044" y="152"/>
                  </a:lnTo>
                  <a:lnTo>
                    <a:pt x="1027" y="147"/>
                  </a:lnTo>
                  <a:lnTo>
                    <a:pt x="1009" y="143"/>
                  </a:lnTo>
                  <a:lnTo>
                    <a:pt x="993" y="139"/>
                  </a:lnTo>
                  <a:lnTo>
                    <a:pt x="977" y="135"/>
                  </a:lnTo>
                  <a:lnTo>
                    <a:pt x="962" y="131"/>
                  </a:lnTo>
                  <a:lnTo>
                    <a:pt x="947" y="129"/>
                  </a:lnTo>
                  <a:lnTo>
                    <a:pt x="931" y="126"/>
                  </a:lnTo>
                  <a:lnTo>
                    <a:pt x="916" y="124"/>
                  </a:lnTo>
                  <a:lnTo>
                    <a:pt x="903" y="121"/>
                  </a:lnTo>
                  <a:lnTo>
                    <a:pt x="890" y="120"/>
                  </a:lnTo>
                  <a:lnTo>
                    <a:pt x="876" y="119"/>
                  </a:lnTo>
                  <a:lnTo>
                    <a:pt x="865" y="118"/>
                  </a:lnTo>
                  <a:lnTo>
                    <a:pt x="852" y="118"/>
                  </a:lnTo>
                  <a:lnTo>
                    <a:pt x="841" y="118"/>
                  </a:lnTo>
                  <a:lnTo>
                    <a:pt x="829" y="116"/>
                  </a:lnTo>
                  <a:lnTo>
                    <a:pt x="817" y="116"/>
                  </a:lnTo>
                  <a:lnTo>
                    <a:pt x="807" y="116"/>
                  </a:lnTo>
                  <a:lnTo>
                    <a:pt x="797" y="118"/>
                  </a:lnTo>
                  <a:lnTo>
                    <a:pt x="787" y="118"/>
                  </a:lnTo>
                  <a:lnTo>
                    <a:pt x="777" y="120"/>
                  </a:lnTo>
                  <a:lnTo>
                    <a:pt x="768" y="120"/>
                  </a:lnTo>
                  <a:lnTo>
                    <a:pt x="759" y="123"/>
                  </a:lnTo>
                  <a:lnTo>
                    <a:pt x="751" y="123"/>
                  </a:lnTo>
                  <a:lnTo>
                    <a:pt x="743" y="124"/>
                  </a:lnTo>
                  <a:lnTo>
                    <a:pt x="736" y="126"/>
                  </a:lnTo>
                  <a:lnTo>
                    <a:pt x="728" y="129"/>
                  </a:lnTo>
                  <a:lnTo>
                    <a:pt x="721" y="131"/>
                  </a:lnTo>
                  <a:lnTo>
                    <a:pt x="714" y="133"/>
                  </a:lnTo>
                  <a:lnTo>
                    <a:pt x="708" y="137"/>
                  </a:lnTo>
                  <a:lnTo>
                    <a:pt x="703" y="139"/>
                  </a:lnTo>
                  <a:lnTo>
                    <a:pt x="697" y="140"/>
                  </a:lnTo>
                  <a:lnTo>
                    <a:pt x="690" y="143"/>
                  </a:lnTo>
                  <a:lnTo>
                    <a:pt x="685" y="145"/>
                  </a:lnTo>
                  <a:lnTo>
                    <a:pt x="680" y="149"/>
                  </a:lnTo>
                  <a:lnTo>
                    <a:pt x="675" y="150"/>
                  </a:lnTo>
                  <a:lnTo>
                    <a:pt x="670" y="154"/>
                  </a:lnTo>
                  <a:lnTo>
                    <a:pt x="667" y="157"/>
                  </a:lnTo>
                  <a:lnTo>
                    <a:pt x="663" y="160"/>
                  </a:lnTo>
                  <a:lnTo>
                    <a:pt x="655" y="165"/>
                  </a:lnTo>
                  <a:lnTo>
                    <a:pt x="649" y="170"/>
                  </a:lnTo>
                  <a:lnTo>
                    <a:pt x="644" y="177"/>
                  </a:lnTo>
                  <a:lnTo>
                    <a:pt x="639" y="182"/>
                  </a:lnTo>
                  <a:lnTo>
                    <a:pt x="635" y="187"/>
                  </a:lnTo>
                  <a:lnTo>
                    <a:pt x="631" y="191"/>
                  </a:lnTo>
                  <a:lnTo>
                    <a:pt x="629" y="196"/>
                  </a:lnTo>
                  <a:lnTo>
                    <a:pt x="628" y="199"/>
                  </a:lnTo>
                  <a:lnTo>
                    <a:pt x="625" y="204"/>
                  </a:lnTo>
                  <a:lnTo>
                    <a:pt x="625" y="207"/>
                  </a:lnTo>
                  <a:lnTo>
                    <a:pt x="624" y="207"/>
                  </a:lnTo>
                  <a:lnTo>
                    <a:pt x="620" y="212"/>
                  </a:lnTo>
                  <a:lnTo>
                    <a:pt x="619" y="214"/>
                  </a:lnTo>
                  <a:lnTo>
                    <a:pt x="616" y="217"/>
                  </a:lnTo>
                  <a:lnTo>
                    <a:pt x="614" y="221"/>
                  </a:lnTo>
                  <a:lnTo>
                    <a:pt x="610" y="226"/>
                  </a:lnTo>
                  <a:lnTo>
                    <a:pt x="608" y="231"/>
                  </a:lnTo>
                  <a:lnTo>
                    <a:pt x="604" y="235"/>
                  </a:lnTo>
                  <a:lnTo>
                    <a:pt x="599" y="240"/>
                  </a:lnTo>
                  <a:lnTo>
                    <a:pt x="596" y="247"/>
                  </a:lnTo>
                  <a:lnTo>
                    <a:pt x="591" y="253"/>
                  </a:lnTo>
                  <a:lnTo>
                    <a:pt x="588" y="260"/>
                  </a:lnTo>
                  <a:lnTo>
                    <a:pt x="583" y="266"/>
                  </a:lnTo>
                  <a:lnTo>
                    <a:pt x="579" y="274"/>
                  </a:lnTo>
                  <a:lnTo>
                    <a:pt x="574" y="280"/>
                  </a:lnTo>
                  <a:lnTo>
                    <a:pt x="569" y="287"/>
                  </a:lnTo>
                  <a:lnTo>
                    <a:pt x="564" y="294"/>
                  </a:lnTo>
                  <a:lnTo>
                    <a:pt x="560" y="301"/>
                  </a:lnTo>
                  <a:lnTo>
                    <a:pt x="555" y="309"/>
                  </a:lnTo>
                  <a:lnTo>
                    <a:pt x="551" y="316"/>
                  </a:lnTo>
                  <a:lnTo>
                    <a:pt x="549" y="320"/>
                  </a:lnTo>
                  <a:lnTo>
                    <a:pt x="546" y="325"/>
                  </a:lnTo>
                  <a:lnTo>
                    <a:pt x="544" y="328"/>
                  </a:lnTo>
                  <a:lnTo>
                    <a:pt x="542" y="333"/>
                  </a:lnTo>
                  <a:lnTo>
                    <a:pt x="537" y="339"/>
                  </a:lnTo>
                  <a:lnTo>
                    <a:pt x="534" y="346"/>
                  </a:lnTo>
                  <a:lnTo>
                    <a:pt x="530" y="354"/>
                  </a:lnTo>
                  <a:lnTo>
                    <a:pt x="526" y="362"/>
                  </a:lnTo>
                  <a:lnTo>
                    <a:pt x="522" y="368"/>
                  </a:lnTo>
                  <a:lnTo>
                    <a:pt x="520" y="375"/>
                  </a:lnTo>
                  <a:lnTo>
                    <a:pt x="517" y="382"/>
                  </a:lnTo>
                  <a:lnTo>
                    <a:pt x="515" y="388"/>
                  </a:lnTo>
                  <a:lnTo>
                    <a:pt x="512" y="393"/>
                  </a:lnTo>
                  <a:lnTo>
                    <a:pt x="508" y="399"/>
                  </a:lnTo>
                  <a:lnTo>
                    <a:pt x="505" y="406"/>
                  </a:lnTo>
                  <a:lnTo>
                    <a:pt x="501" y="412"/>
                  </a:lnTo>
                  <a:lnTo>
                    <a:pt x="493" y="418"/>
                  </a:lnTo>
                  <a:lnTo>
                    <a:pt x="488" y="426"/>
                  </a:lnTo>
                  <a:lnTo>
                    <a:pt x="482" y="432"/>
                  </a:lnTo>
                  <a:lnTo>
                    <a:pt x="476" y="439"/>
                  </a:lnTo>
                  <a:lnTo>
                    <a:pt x="468" y="446"/>
                  </a:lnTo>
                  <a:lnTo>
                    <a:pt x="461" y="453"/>
                  </a:lnTo>
                  <a:lnTo>
                    <a:pt x="457" y="456"/>
                  </a:lnTo>
                  <a:lnTo>
                    <a:pt x="453" y="460"/>
                  </a:lnTo>
                  <a:lnTo>
                    <a:pt x="448" y="463"/>
                  </a:lnTo>
                  <a:lnTo>
                    <a:pt x="446" y="467"/>
                  </a:lnTo>
                  <a:lnTo>
                    <a:pt x="441" y="470"/>
                  </a:lnTo>
                  <a:lnTo>
                    <a:pt x="437" y="473"/>
                  </a:lnTo>
                  <a:lnTo>
                    <a:pt x="432" y="477"/>
                  </a:lnTo>
                  <a:lnTo>
                    <a:pt x="429" y="481"/>
                  </a:lnTo>
                  <a:lnTo>
                    <a:pt x="424" y="483"/>
                  </a:lnTo>
                  <a:lnTo>
                    <a:pt x="421" y="487"/>
                  </a:lnTo>
                  <a:lnTo>
                    <a:pt x="416" y="491"/>
                  </a:lnTo>
                  <a:lnTo>
                    <a:pt x="413" y="494"/>
                  </a:lnTo>
                  <a:lnTo>
                    <a:pt x="408" y="497"/>
                  </a:lnTo>
                  <a:lnTo>
                    <a:pt x="404" y="500"/>
                  </a:lnTo>
                  <a:lnTo>
                    <a:pt x="399" y="502"/>
                  </a:lnTo>
                  <a:lnTo>
                    <a:pt x="395" y="506"/>
                  </a:lnTo>
                  <a:lnTo>
                    <a:pt x="392" y="509"/>
                  </a:lnTo>
                  <a:lnTo>
                    <a:pt x="387" y="511"/>
                  </a:lnTo>
                  <a:lnTo>
                    <a:pt x="384" y="514"/>
                  </a:lnTo>
                  <a:lnTo>
                    <a:pt x="380" y="517"/>
                  </a:lnTo>
                  <a:lnTo>
                    <a:pt x="375" y="520"/>
                  </a:lnTo>
                  <a:lnTo>
                    <a:pt x="372" y="522"/>
                  </a:lnTo>
                  <a:lnTo>
                    <a:pt x="368" y="525"/>
                  </a:lnTo>
                  <a:lnTo>
                    <a:pt x="365" y="527"/>
                  </a:lnTo>
                  <a:lnTo>
                    <a:pt x="358" y="531"/>
                  </a:lnTo>
                  <a:lnTo>
                    <a:pt x="353" y="536"/>
                  </a:lnTo>
                  <a:lnTo>
                    <a:pt x="347" y="539"/>
                  </a:lnTo>
                  <a:lnTo>
                    <a:pt x="342" y="543"/>
                  </a:lnTo>
                  <a:lnTo>
                    <a:pt x="337" y="545"/>
                  </a:lnTo>
                  <a:lnTo>
                    <a:pt x="334" y="549"/>
                  </a:lnTo>
                  <a:lnTo>
                    <a:pt x="329" y="553"/>
                  </a:lnTo>
                  <a:lnTo>
                    <a:pt x="328" y="554"/>
                  </a:lnTo>
                  <a:lnTo>
                    <a:pt x="325" y="554"/>
                  </a:lnTo>
                  <a:lnTo>
                    <a:pt x="324" y="553"/>
                  </a:lnTo>
                  <a:lnTo>
                    <a:pt x="321" y="553"/>
                  </a:lnTo>
                  <a:lnTo>
                    <a:pt x="318" y="553"/>
                  </a:lnTo>
                  <a:lnTo>
                    <a:pt x="313" y="551"/>
                  </a:lnTo>
                  <a:lnTo>
                    <a:pt x="308" y="550"/>
                  </a:lnTo>
                  <a:lnTo>
                    <a:pt x="301" y="550"/>
                  </a:lnTo>
                  <a:lnTo>
                    <a:pt x="295" y="551"/>
                  </a:lnTo>
                  <a:lnTo>
                    <a:pt x="290" y="551"/>
                  </a:lnTo>
                  <a:lnTo>
                    <a:pt x="286" y="551"/>
                  </a:lnTo>
                  <a:lnTo>
                    <a:pt x="283" y="551"/>
                  </a:lnTo>
                  <a:lnTo>
                    <a:pt x="279" y="553"/>
                  </a:lnTo>
                  <a:lnTo>
                    <a:pt x="275" y="553"/>
                  </a:lnTo>
                  <a:lnTo>
                    <a:pt x="270" y="554"/>
                  </a:lnTo>
                  <a:lnTo>
                    <a:pt x="266" y="555"/>
                  </a:lnTo>
                  <a:lnTo>
                    <a:pt x="262" y="558"/>
                  </a:lnTo>
                  <a:lnTo>
                    <a:pt x="257" y="558"/>
                  </a:lnTo>
                  <a:lnTo>
                    <a:pt x="252" y="560"/>
                  </a:lnTo>
                  <a:lnTo>
                    <a:pt x="249" y="561"/>
                  </a:lnTo>
                  <a:lnTo>
                    <a:pt x="245" y="564"/>
                  </a:lnTo>
                  <a:lnTo>
                    <a:pt x="240" y="566"/>
                  </a:lnTo>
                  <a:lnTo>
                    <a:pt x="236" y="570"/>
                  </a:lnTo>
                  <a:lnTo>
                    <a:pt x="231" y="573"/>
                  </a:lnTo>
                  <a:lnTo>
                    <a:pt x="227" y="576"/>
                  </a:lnTo>
                  <a:lnTo>
                    <a:pt x="193" y="602"/>
                  </a:lnTo>
                  <a:close/>
                </a:path>
              </a:pathLst>
            </a:custGeom>
            <a:solidFill>
              <a:srgbClr val="DEAD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3" name="Freeform 81"/>
            <p:cNvSpPr>
              <a:spLocks/>
            </p:cNvSpPr>
            <p:nvPr/>
          </p:nvSpPr>
          <p:spPr bwMode="auto">
            <a:xfrm>
              <a:off x="2976" y="3094"/>
              <a:ext cx="580" cy="149"/>
            </a:xfrm>
            <a:custGeom>
              <a:avLst/>
              <a:gdLst>
                <a:gd name="T0" fmla="*/ 318 w 1740"/>
                <a:gd name="T1" fmla="*/ 350 h 446"/>
                <a:gd name="T2" fmla="*/ 344 w 1740"/>
                <a:gd name="T3" fmla="*/ 367 h 446"/>
                <a:gd name="T4" fmla="*/ 727 w 1740"/>
                <a:gd name="T5" fmla="*/ 446 h 446"/>
                <a:gd name="T6" fmla="*/ 754 w 1740"/>
                <a:gd name="T7" fmla="*/ 446 h 446"/>
                <a:gd name="T8" fmla="*/ 806 w 1740"/>
                <a:gd name="T9" fmla="*/ 445 h 446"/>
                <a:gd name="T10" fmla="*/ 875 w 1740"/>
                <a:gd name="T11" fmla="*/ 440 h 446"/>
                <a:gd name="T12" fmla="*/ 961 w 1740"/>
                <a:gd name="T13" fmla="*/ 430 h 446"/>
                <a:gd name="T14" fmla="*/ 1062 w 1740"/>
                <a:gd name="T15" fmla="*/ 413 h 446"/>
                <a:gd name="T16" fmla="*/ 1175 w 1740"/>
                <a:gd name="T17" fmla="*/ 388 h 446"/>
                <a:gd name="T18" fmla="*/ 1297 w 1740"/>
                <a:gd name="T19" fmla="*/ 352 h 446"/>
                <a:gd name="T20" fmla="*/ 1423 w 1740"/>
                <a:gd name="T21" fmla="*/ 305 h 446"/>
                <a:gd name="T22" fmla="*/ 1555 w 1740"/>
                <a:gd name="T23" fmla="*/ 242 h 446"/>
                <a:gd name="T24" fmla="*/ 1688 w 1740"/>
                <a:gd name="T25" fmla="*/ 167 h 446"/>
                <a:gd name="T26" fmla="*/ 1560 w 1740"/>
                <a:gd name="T27" fmla="*/ 3 h 446"/>
                <a:gd name="T28" fmla="*/ 1535 w 1740"/>
                <a:gd name="T29" fmla="*/ 19 h 446"/>
                <a:gd name="T30" fmla="*/ 1491 w 1740"/>
                <a:gd name="T31" fmla="*/ 45 h 446"/>
                <a:gd name="T32" fmla="*/ 1433 w 1740"/>
                <a:gd name="T33" fmla="*/ 75 h 446"/>
                <a:gd name="T34" fmla="*/ 1367 w 1740"/>
                <a:gd name="T35" fmla="*/ 109 h 446"/>
                <a:gd name="T36" fmla="*/ 1290 w 1740"/>
                <a:gd name="T37" fmla="*/ 145 h 446"/>
                <a:gd name="T38" fmla="*/ 1209 w 1740"/>
                <a:gd name="T39" fmla="*/ 179 h 446"/>
                <a:gd name="T40" fmla="*/ 1125 w 1740"/>
                <a:gd name="T41" fmla="*/ 210 h 446"/>
                <a:gd name="T42" fmla="*/ 1041 w 1740"/>
                <a:gd name="T43" fmla="*/ 233 h 446"/>
                <a:gd name="T44" fmla="*/ 959 w 1740"/>
                <a:gd name="T45" fmla="*/ 247 h 446"/>
                <a:gd name="T46" fmla="*/ 884 w 1740"/>
                <a:gd name="T47" fmla="*/ 251 h 446"/>
                <a:gd name="T48" fmla="*/ 812 w 1740"/>
                <a:gd name="T49" fmla="*/ 247 h 446"/>
                <a:gd name="T50" fmla="*/ 746 w 1740"/>
                <a:gd name="T51" fmla="*/ 244 h 446"/>
                <a:gd name="T52" fmla="*/ 683 w 1740"/>
                <a:gd name="T53" fmla="*/ 238 h 446"/>
                <a:gd name="T54" fmla="*/ 624 w 1740"/>
                <a:gd name="T55" fmla="*/ 233 h 446"/>
                <a:gd name="T56" fmla="*/ 571 w 1740"/>
                <a:gd name="T57" fmla="*/ 226 h 446"/>
                <a:gd name="T58" fmla="*/ 521 w 1740"/>
                <a:gd name="T59" fmla="*/ 216 h 446"/>
                <a:gd name="T60" fmla="*/ 474 w 1740"/>
                <a:gd name="T61" fmla="*/ 206 h 446"/>
                <a:gd name="T62" fmla="*/ 434 w 1740"/>
                <a:gd name="T63" fmla="*/ 193 h 446"/>
                <a:gd name="T64" fmla="*/ 398 w 1740"/>
                <a:gd name="T65" fmla="*/ 178 h 446"/>
                <a:gd name="T66" fmla="*/ 365 w 1740"/>
                <a:gd name="T67" fmla="*/ 161 h 446"/>
                <a:gd name="T68" fmla="*/ 343 w 1740"/>
                <a:gd name="T69" fmla="*/ 153 h 446"/>
                <a:gd name="T70" fmla="*/ 316 w 1740"/>
                <a:gd name="T71" fmla="*/ 159 h 446"/>
                <a:gd name="T72" fmla="*/ 281 w 1740"/>
                <a:gd name="T73" fmla="*/ 167 h 446"/>
                <a:gd name="T74" fmla="*/ 241 w 1740"/>
                <a:gd name="T75" fmla="*/ 169 h 446"/>
                <a:gd name="T76" fmla="*/ 207 w 1740"/>
                <a:gd name="T77" fmla="*/ 163 h 446"/>
                <a:gd name="T78" fmla="*/ 177 w 1740"/>
                <a:gd name="T79" fmla="*/ 137 h 446"/>
                <a:gd name="T80" fmla="*/ 147 w 1740"/>
                <a:gd name="T81" fmla="*/ 107 h 446"/>
                <a:gd name="T82" fmla="*/ 114 w 1740"/>
                <a:gd name="T83" fmla="*/ 104 h 446"/>
                <a:gd name="T84" fmla="*/ 85 w 1740"/>
                <a:gd name="T85" fmla="*/ 109 h 446"/>
                <a:gd name="T86" fmla="*/ 54 w 1740"/>
                <a:gd name="T87" fmla="*/ 119 h 446"/>
                <a:gd name="T88" fmla="*/ 23 w 1740"/>
                <a:gd name="T89" fmla="*/ 133 h 446"/>
                <a:gd name="T90" fmla="*/ 1 w 1740"/>
                <a:gd name="T91" fmla="*/ 154 h 446"/>
                <a:gd name="T92" fmla="*/ 5 w 1740"/>
                <a:gd name="T93" fmla="*/ 177 h 446"/>
                <a:gd name="T94" fmla="*/ 28 w 1740"/>
                <a:gd name="T95" fmla="*/ 194 h 446"/>
                <a:gd name="T96" fmla="*/ 49 w 1740"/>
                <a:gd name="T97" fmla="*/ 198 h 446"/>
                <a:gd name="T98" fmla="*/ 80 w 1740"/>
                <a:gd name="T99" fmla="*/ 206 h 446"/>
                <a:gd name="T100" fmla="*/ 105 w 1740"/>
                <a:gd name="T101" fmla="*/ 213 h 446"/>
                <a:gd name="T102" fmla="*/ 133 w 1740"/>
                <a:gd name="T103" fmla="*/ 222 h 446"/>
                <a:gd name="T104" fmla="*/ 162 w 1740"/>
                <a:gd name="T105" fmla="*/ 233 h 446"/>
                <a:gd name="T106" fmla="*/ 190 w 1740"/>
                <a:gd name="T107" fmla="*/ 246 h 446"/>
                <a:gd name="T108" fmla="*/ 215 w 1740"/>
                <a:gd name="T109" fmla="*/ 259 h 446"/>
                <a:gd name="T110" fmla="*/ 246 w 1740"/>
                <a:gd name="T111" fmla="*/ 284 h 446"/>
                <a:gd name="T112" fmla="*/ 276 w 1740"/>
                <a:gd name="T113" fmla="*/ 315 h 4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740"/>
                <a:gd name="T172" fmla="*/ 0 h 446"/>
                <a:gd name="T173" fmla="*/ 1740 w 1740"/>
                <a:gd name="T174" fmla="*/ 446 h 44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740" h="446">
                  <a:moveTo>
                    <a:pt x="289" y="328"/>
                  </a:moveTo>
                  <a:lnTo>
                    <a:pt x="295" y="333"/>
                  </a:lnTo>
                  <a:lnTo>
                    <a:pt x="301" y="339"/>
                  </a:lnTo>
                  <a:lnTo>
                    <a:pt x="306" y="343"/>
                  </a:lnTo>
                  <a:lnTo>
                    <a:pt x="314" y="347"/>
                  </a:lnTo>
                  <a:lnTo>
                    <a:pt x="318" y="350"/>
                  </a:lnTo>
                  <a:lnTo>
                    <a:pt x="324" y="354"/>
                  </a:lnTo>
                  <a:lnTo>
                    <a:pt x="329" y="357"/>
                  </a:lnTo>
                  <a:lnTo>
                    <a:pt x="334" y="360"/>
                  </a:lnTo>
                  <a:lnTo>
                    <a:pt x="338" y="363"/>
                  </a:lnTo>
                  <a:lnTo>
                    <a:pt x="341" y="364"/>
                  </a:lnTo>
                  <a:lnTo>
                    <a:pt x="344" y="367"/>
                  </a:lnTo>
                  <a:lnTo>
                    <a:pt x="348" y="368"/>
                  </a:lnTo>
                  <a:lnTo>
                    <a:pt x="350" y="369"/>
                  </a:lnTo>
                  <a:lnTo>
                    <a:pt x="353" y="370"/>
                  </a:lnTo>
                  <a:lnTo>
                    <a:pt x="720" y="446"/>
                  </a:lnTo>
                  <a:lnTo>
                    <a:pt x="722" y="446"/>
                  </a:lnTo>
                  <a:lnTo>
                    <a:pt x="727" y="446"/>
                  </a:lnTo>
                  <a:lnTo>
                    <a:pt x="728" y="446"/>
                  </a:lnTo>
                  <a:lnTo>
                    <a:pt x="733" y="446"/>
                  </a:lnTo>
                  <a:lnTo>
                    <a:pt x="737" y="446"/>
                  </a:lnTo>
                  <a:lnTo>
                    <a:pt x="743" y="446"/>
                  </a:lnTo>
                  <a:lnTo>
                    <a:pt x="747" y="446"/>
                  </a:lnTo>
                  <a:lnTo>
                    <a:pt x="754" y="446"/>
                  </a:lnTo>
                  <a:lnTo>
                    <a:pt x="761" y="446"/>
                  </a:lnTo>
                  <a:lnTo>
                    <a:pt x="769" y="446"/>
                  </a:lnTo>
                  <a:lnTo>
                    <a:pt x="777" y="445"/>
                  </a:lnTo>
                  <a:lnTo>
                    <a:pt x="786" y="445"/>
                  </a:lnTo>
                  <a:lnTo>
                    <a:pt x="795" y="445"/>
                  </a:lnTo>
                  <a:lnTo>
                    <a:pt x="806" y="445"/>
                  </a:lnTo>
                  <a:lnTo>
                    <a:pt x="816" y="443"/>
                  </a:lnTo>
                  <a:lnTo>
                    <a:pt x="826" y="443"/>
                  </a:lnTo>
                  <a:lnTo>
                    <a:pt x="837" y="442"/>
                  </a:lnTo>
                  <a:lnTo>
                    <a:pt x="850" y="441"/>
                  </a:lnTo>
                  <a:lnTo>
                    <a:pt x="861" y="440"/>
                  </a:lnTo>
                  <a:lnTo>
                    <a:pt x="875" y="440"/>
                  </a:lnTo>
                  <a:lnTo>
                    <a:pt x="887" y="438"/>
                  </a:lnTo>
                  <a:lnTo>
                    <a:pt x="902" y="437"/>
                  </a:lnTo>
                  <a:lnTo>
                    <a:pt x="916" y="435"/>
                  </a:lnTo>
                  <a:lnTo>
                    <a:pt x="930" y="433"/>
                  </a:lnTo>
                  <a:lnTo>
                    <a:pt x="945" y="431"/>
                  </a:lnTo>
                  <a:lnTo>
                    <a:pt x="961" y="430"/>
                  </a:lnTo>
                  <a:lnTo>
                    <a:pt x="978" y="427"/>
                  </a:lnTo>
                  <a:lnTo>
                    <a:pt x="994" y="425"/>
                  </a:lnTo>
                  <a:lnTo>
                    <a:pt x="1010" y="422"/>
                  </a:lnTo>
                  <a:lnTo>
                    <a:pt x="1028" y="419"/>
                  </a:lnTo>
                  <a:lnTo>
                    <a:pt x="1046" y="417"/>
                  </a:lnTo>
                  <a:lnTo>
                    <a:pt x="1062" y="413"/>
                  </a:lnTo>
                  <a:lnTo>
                    <a:pt x="1079" y="408"/>
                  </a:lnTo>
                  <a:lnTo>
                    <a:pt x="1098" y="406"/>
                  </a:lnTo>
                  <a:lnTo>
                    <a:pt x="1117" y="401"/>
                  </a:lnTo>
                  <a:lnTo>
                    <a:pt x="1136" y="397"/>
                  </a:lnTo>
                  <a:lnTo>
                    <a:pt x="1155" y="392"/>
                  </a:lnTo>
                  <a:lnTo>
                    <a:pt x="1175" y="388"/>
                  </a:lnTo>
                  <a:lnTo>
                    <a:pt x="1194" y="382"/>
                  </a:lnTo>
                  <a:lnTo>
                    <a:pt x="1214" y="376"/>
                  </a:lnTo>
                  <a:lnTo>
                    <a:pt x="1234" y="370"/>
                  </a:lnTo>
                  <a:lnTo>
                    <a:pt x="1254" y="364"/>
                  </a:lnTo>
                  <a:lnTo>
                    <a:pt x="1275" y="358"/>
                  </a:lnTo>
                  <a:lnTo>
                    <a:pt x="1297" y="352"/>
                  </a:lnTo>
                  <a:lnTo>
                    <a:pt x="1317" y="344"/>
                  </a:lnTo>
                  <a:lnTo>
                    <a:pt x="1338" y="338"/>
                  </a:lnTo>
                  <a:lnTo>
                    <a:pt x="1359" y="329"/>
                  </a:lnTo>
                  <a:lnTo>
                    <a:pt x="1381" y="321"/>
                  </a:lnTo>
                  <a:lnTo>
                    <a:pt x="1402" y="313"/>
                  </a:lnTo>
                  <a:lnTo>
                    <a:pt x="1423" y="305"/>
                  </a:lnTo>
                  <a:lnTo>
                    <a:pt x="1445" y="295"/>
                  </a:lnTo>
                  <a:lnTo>
                    <a:pt x="1466" y="285"/>
                  </a:lnTo>
                  <a:lnTo>
                    <a:pt x="1489" y="275"/>
                  </a:lnTo>
                  <a:lnTo>
                    <a:pt x="1511" y="265"/>
                  </a:lnTo>
                  <a:lnTo>
                    <a:pt x="1533" y="254"/>
                  </a:lnTo>
                  <a:lnTo>
                    <a:pt x="1555" y="242"/>
                  </a:lnTo>
                  <a:lnTo>
                    <a:pt x="1576" y="231"/>
                  </a:lnTo>
                  <a:lnTo>
                    <a:pt x="1599" y="220"/>
                  </a:lnTo>
                  <a:lnTo>
                    <a:pt x="1620" y="207"/>
                  </a:lnTo>
                  <a:lnTo>
                    <a:pt x="1643" y="194"/>
                  </a:lnTo>
                  <a:lnTo>
                    <a:pt x="1666" y="181"/>
                  </a:lnTo>
                  <a:lnTo>
                    <a:pt x="1688" y="167"/>
                  </a:lnTo>
                  <a:lnTo>
                    <a:pt x="1740" y="138"/>
                  </a:lnTo>
                  <a:lnTo>
                    <a:pt x="1603" y="19"/>
                  </a:lnTo>
                  <a:lnTo>
                    <a:pt x="1569" y="0"/>
                  </a:lnTo>
                  <a:lnTo>
                    <a:pt x="1568" y="0"/>
                  </a:lnTo>
                  <a:lnTo>
                    <a:pt x="1564" y="2"/>
                  </a:lnTo>
                  <a:lnTo>
                    <a:pt x="1560" y="3"/>
                  </a:lnTo>
                  <a:lnTo>
                    <a:pt x="1558" y="5"/>
                  </a:lnTo>
                  <a:lnTo>
                    <a:pt x="1554" y="7"/>
                  </a:lnTo>
                  <a:lnTo>
                    <a:pt x="1550" y="10"/>
                  </a:lnTo>
                  <a:lnTo>
                    <a:pt x="1545" y="12"/>
                  </a:lnTo>
                  <a:lnTo>
                    <a:pt x="1540" y="16"/>
                  </a:lnTo>
                  <a:lnTo>
                    <a:pt x="1535" y="19"/>
                  </a:lnTo>
                  <a:lnTo>
                    <a:pt x="1529" y="24"/>
                  </a:lnTo>
                  <a:lnTo>
                    <a:pt x="1521" y="26"/>
                  </a:lnTo>
                  <a:lnTo>
                    <a:pt x="1515" y="31"/>
                  </a:lnTo>
                  <a:lnTo>
                    <a:pt x="1507" y="35"/>
                  </a:lnTo>
                  <a:lnTo>
                    <a:pt x="1500" y="40"/>
                  </a:lnTo>
                  <a:lnTo>
                    <a:pt x="1491" y="45"/>
                  </a:lnTo>
                  <a:lnTo>
                    <a:pt x="1482" y="49"/>
                  </a:lnTo>
                  <a:lnTo>
                    <a:pt x="1474" y="54"/>
                  </a:lnTo>
                  <a:lnTo>
                    <a:pt x="1465" y="59"/>
                  </a:lnTo>
                  <a:lnTo>
                    <a:pt x="1455" y="64"/>
                  </a:lnTo>
                  <a:lnTo>
                    <a:pt x="1445" y="70"/>
                  </a:lnTo>
                  <a:lnTo>
                    <a:pt x="1433" y="75"/>
                  </a:lnTo>
                  <a:lnTo>
                    <a:pt x="1425" y="81"/>
                  </a:lnTo>
                  <a:lnTo>
                    <a:pt x="1413" y="86"/>
                  </a:lnTo>
                  <a:lnTo>
                    <a:pt x="1402" y="91"/>
                  </a:lnTo>
                  <a:lnTo>
                    <a:pt x="1391" y="98"/>
                  </a:lnTo>
                  <a:lnTo>
                    <a:pt x="1379" y="104"/>
                  </a:lnTo>
                  <a:lnTo>
                    <a:pt x="1367" y="109"/>
                  </a:lnTo>
                  <a:lnTo>
                    <a:pt x="1354" y="115"/>
                  </a:lnTo>
                  <a:lnTo>
                    <a:pt x="1342" y="123"/>
                  </a:lnTo>
                  <a:lnTo>
                    <a:pt x="1330" y="129"/>
                  </a:lnTo>
                  <a:lnTo>
                    <a:pt x="1317" y="134"/>
                  </a:lnTo>
                  <a:lnTo>
                    <a:pt x="1304" y="140"/>
                  </a:lnTo>
                  <a:lnTo>
                    <a:pt x="1290" y="145"/>
                  </a:lnTo>
                  <a:lnTo>
                    <a:pt x="1276" y="152"/>
                  </a:lnTo>
                  <a:lnTo>
                    <a:pt x="1263" y="157"/>
                  </a:lnTo>
                  <a:lnTo>
                    <a:pt x="1249" y="163"/>
                  </a:lnTo>
                  <a:lnTo>
                    <a:pt x="1236" y="168"/>
                  </a:lnTo>
                  <a:lnTo>
                    <a:pt x="1223" y="174"/>
                  </a:lnTo>
                  <a:lnTo>
                    <a:pt x="1209" y="179"/>
                  </a:lnTo>
                  <a:lnTo>
                    <a:pt x="1194" y="186"/>
                  </a:lnTo>
                  <a:lnTo>
                    <a:pt x="1180" y="191"/>
                  </a:lnTo>
                  <a:lnTo>
                    <a:pt x="1167" y="196"/>
                  </a:lnTo>
                  <a:lnTo>
                    <a:pt x="1152" y="201"/>
                  </a:lnTo>
                  <a:lnTo>
                    <a:pt x="1138" y="206"/>
                  </a:lnTo>
                  <a:lnTo>
                    <a:pt x="1125" y="210"/>
                  </a:lnTo>
                  <a:lnTo>
                    <a:pt x="1111" y="215"/>
                  </a:lnTo>
                  <a:lnTo>
                    <a:pt x="1096" y="218"/>
                  </a:lnTo>
                  <a:lnTo>
                    <a:pt x="1082" y="223"/>
                  </a:lnTo>
                  <a:lnTo>
                    <a:pt x="1068" y="226"/>
                  </a:lnTo>
                  <a:lnTo>
                    <a:pt x="1054" y="231"/>
                  </a:lnTo>
                  <a:lnTo>
                    <a:pt x="1041" y="233"/>
                  </a:lnTo>
                  <a:lnTo>
                    <a:pt x="1027" y="236"/>
                  </a:lnTo>
                  <a:lnTo>
                    <a:pt x="1013" y="240"/>
                  </a:lnTo>
                  <a:lnTo>
                    <a:pt x="1000" y="242"/>
                  </a:lnTo>
                  <a:lnTo>
                    <a:pt x="985" y="245"/>
                  </a:lnTo>
                  <a:lnTo>
                    <a:pt x="973" y="246"/>
                  </a:lnTo>
                  <a:lnTo>
                    <a:pt x="959" y="247"/>
                  </a:lnTo>
                  <a:lnTo>
                    <a:pt x="946" y="250"/>
                  </a:lnTo>
                  <a:lnTo>
                    <a:pt x="934" y="250"/>
                  </a:lnTo>
                  <a:lnTo>
                    <a:pt x="920" y="251"/>
                  </a:lnTo>
                  <a:lnTo>
                    <a:pt x="909" y="251"/>
                  </a:lnTo>
                  <a:lnTo>
                    <a:pt x="896" y="251"/>
                  </a:lnTo>
                  <a:lnTo>
                    <a:pt x="884" y="251"/>
                  </a:lnTo>
                  <a:lnTo>
                    <a:pt x="871" y="250"/>
                  </a:lnTo>
                  <a:lnTo>
                    <a:pt x="859" y="250"/>
                  </a:lnTo>
                  <a:lnTo>
                    <a:pt x="847" y="250"/>
                  </a:lnTo>
                  <a:lnTo>
                    <a:pt x="835" y="249"/>
                  </a:lnTo>
                  <a:lnTo>
                    <a:pt x="823" y="247"/>
                  </a:lnTo>
                  <a:lnTo>
                    <a:pt x="812" y="247"/>
                  </a:lnTo>
                  <a:lnTo>
                    <a:pt x="801" y="247"/>
                  </a:lnTo>
                  <a:lnTo>
                    <a:pt x="789" y="246"/>
                  </a:lnTo>
                  <a:lnTo>
                    <a:pt x="778" y="246"/>
                  </a:lnTo>
                  <a:lnTo>
                    <a:pt x="767" y="245"/>
                  </a:lnTo>
                  <a:lnTo>
                    <a:pt x="757" y="245"/>
                  </a:lnTo>
                  <a:lnTo>
                    <a:pt x="746" y="244"/>
                  </a:lnTo>
                  <a:lnTo>
                    <a:pt x="736" y="242"/>
                  </a:lnTo>
                  <a:lnTo>
                    <a:pt x="724" y="242"/>
                  </a:lnTo>
                  <a:lnTo>
                    <a:pt x="715" y="242"/>
                  </a:lnTo>
                  <a:lnTo>
                    <a:pt x="704" y="241"/>
                  </a:lnTo>
                  <a:lnTo>
                    <a:pt x="694" y="240"/>
                  </a:lnTo>
                  <a:lnTo>
                    <a:pt x="683" y="238"/>
                  </a:lnTo>
                  <a:lnTo>
                    <a:pt x="673" y="237"/>
                  </a:lnTo>
                  <a:lnTo>
                    <a:pt x="663" y="236"/>
                  </a:lnTo>
                  <a:lnTo>
                    <a:pt x="654" y="236"/>
                  </a:lnTo>
                  <a:lnTo>
                    <a:pt x="644" y="235"/>
                  </a:lnTo>
                  <a:lnTo>
                    <a:pt x="634" y="235"/>
                  </a:lnTo>
                  <a:lnTo>
                    <a:pt x="624" y="233"/>
                  </a:lnTo>
                  <a:lnTo>
                    <a:pt x="615" y="231"/>
                  </a:lnTo>
                  <a:lnTo>
                    <a:pt x="606" y="230"/>
                  </a:lnTo>
                  <a:lnTo>
                    <a:pt x="597" y="230"/>
                  </a:lnTo>
                  <a:lnTo>
                    <a:pt x="589" y="228"/>
                  </a:lnTo>
                  <a:lnTo>
                    <a:pt x="580" y="227"/>
                  </a:lnTo>
                  <a:lnTo>
                    <a:pt x="571" y="226"/>
                  </a:lnTo>
                  <a:lnTo>
                    <a:pt x="562" y="225"/>
                  </a:lnTo>
                  <a:lnTo>
                    <a:pt x="554" y="223"/>
                  </a:lnTo>
                  <a:lnTo>
                    <a:pt x="545" y="221"/>
                  </a:lnTo>
                  <a:lnTo>
                    <a:pt x="537" y="220"/>
                  </a:lnTo>
                  <a:lnTo>
                    <a:pt x="528" y="218"/>
                  </a:lnTo>
                  <a:lnTo>
                    <a:pt x="521" y="216"/>
                  </a:lnTo>
                  <a:lnTo>
                    <a:pt x="512" y="215"/>
                  </a:lnTo>
                  <a:lnTo>
                    <a:pt x="505" y="213"/>
                  </a:lnTo>
                  <a:lnTo>
                    <a:pt x="498" y="212"/>
                  </a:lnTo>
                  <a:lnTo>
                    <a:pt x="490" y="210"/>
                  </a:lnTo>
                  <a:lnTo>
                    <a:pt x="482" y="207"/>
                  </a:lnTo>
                  <a:lnTo>
                    <a:pt x="474" y="206"/>
                  </a:lnTo>
                  <a:lnTo>
                    <a:pt x="468" y="203"/>
                  </a:lnTo>
                  <a:lnTo>
                    <a:pt x="461" y="202"/>
                  </a:lnTo>
                  <a:lnTo>
                    <a:pt x="454" y="200"/>
                  </a:lnTo>
                  <a:lnTo>
                    <a:pt x="448" y="197"/>
                  </a:lnTo>
                  <a:lnTo>
                    <a:pt x="442" y="196"/>
                  </a:lnTo>
                  <a:lnTo>
                    <a:pt x="434" y="193"/>
                  </a:lnTo>
                  <a:lnTo>
                    <a:pt x="428" y="191"/>
                  </a:lnTo>
                  <a:lnTo>
                    <a:pt x="422" y="188"/>
                  </a:lnTo>
                  <a:lnTo>
                    <a:pt x="415" y="186"/>
                  </a:lnTo>
                  <a:lnTo>
                    <a:pt x="409" y="183"/>
                  </a:lnTo>
                  <a:lnTo>
                    <a:pt x="403" y="181"/>
                  </a:lnTo>
                  <a:lnTo>
                    <a:pt x="398" y="178"/>
                  </a:lnTo>
                  <a:lnTo>
                    <a:pt x="393" y="176"/>
                  </a:lnTo>
                  <a:lnTo>
                    <a:pt x="387" y="173"/>
                  </a:lnTo>
                  <a:lnTo>
                    <a:pt x="382" y="169"/>
                  </a:lnTo>
                  <a:lnTo>
                    <a:pt x="375" y="167"/>
                  </a:lnTo>
                  <a:lnTo>
                    <a:pt x="372" y="164"/>
                  </a:lnTo>
                  <a:lnTo>
                    <a:pt x="365" y="161"/>
                  </a:lnTo>
                  <a:lnTo>
                    <a:pt x="360" y="158"/>
                  </a:lnTo>
                  <a:lnTo>
                    <a:pt x="356" y="156"/>
                  </a:lnTo>
                  <a:lnTo>
                    <a:pt x="353" y="152"/>
                  </a:lnTo>
                  <a:lnTo>
                    <a:pt x="350" y="152"/>
                  </a:lnTo>
                  <a:lnTo>
                    <a:pt x="346" y="153"/>
                  </a:lnTo>
                  <a:lnTo>
                    <a:pt x="343" y="153"/>
                  </a:lnTo>
                  <a:lnTo>
                    <a:pt x="340" y="156"/>
                  </a:lnTo>
                  <a:lnTo>
                    <a:pt x="336" y="156"/>
                  </a:lnTo>
                  <a:lnTo>
                    <a:pt x="333" y="157"/>
                  </a:lnTo>
                  <a:lnTo>
                    <a:pt x="328" y="158"/>
                  </a:lnTo>
                  <a:lnTo>
                    <a:pt x="323" y="159"/>
                  </a:lnTo>
                  <a:lnTo>
                    <a:pt x="316" y="159"/>
                  </a:lnTo>
                  <a:lnTo>
                    <a:pt x="311" y="162"/>
                  </a:lnTo>
                  <a:lnTo>
                    <a:pt x="305" y="162"/>
                  </a:lnTo>
                  <a:lnTo>
                    <a:pt x="300" y="163"/>
                  </a:lnTo>
                  <a:lnTo>
                    <a:pt x="294" y="164"/>
                  </a:lnTo>
                  <a:lnTo>
                    <a:pt x="287" y="167"/>
                  </a:lnTo>
                  <a:lnTo>
                    <a:pt x="281" y="167"/>
                  </a:lnTo>
                  <a:lnTo>
                    <a:pt x="274" y="168"/>
                  </a:lnTo>
                  <a:lnTo>
                    <a:pt x="267" y="168"/>
                  </a:lnTo>
                  <a:lnTo>
                    <a:pt x="261" y="169"/>
                  </a:lnTo>
                  <a:lnTo>
                    <a:pt x="254" y="169"/>
                  </a:lnTo>
                  <a:lnTo>
                    <a:pt x="247" y="169"/>
                  </a:lnTo>
                  <a:lnTo>
                    <a:pt x="241" y="169"/>
                  </a:lnTo>
                  <a:lnTo>
                    <a:pt x="235" y="169"/>
                  </a:lnTo>
                  <a:lnTo>
                    <a:pt x="228" y="168"/>
                  </a:lnTo>
                  <a:lnTo>
                    <a:pt x="222" y="168"/>
                  </a:lnTo>
                  <a:lnTo>
                    <a:pt x="216" y="167"/>
                  </a:lnTo>
                  <a:lnTo>
                    <a:pt x="211" y="166"/>
                  </a:lnTo>
                  <a:lnTo>
                    <a:pt x="207" y="163"/>
                  </a:lnTo>
                  <a:lnTo>
                    <a:pt x="202" y="162"/>
                  </a:lnTo>
                  <a:lnTo>
                    <a:pt x="197" y="159"/>
                  </a:lnTo>
                  <a:lnTo>
                    <a:pt x="195" y="157"/>
                  </a:lnTo>
                  <a:lnTo>
                    <a:pt x="187" y="151"/>
                  </a:lnTo>
                  <a:lnTo>
                    <a:pt x="182" y="143"/>
                  </a:lnTo>
                  <a:lnTo>
                    <a:pt x="177" y="137"/>
                  </a:lnTo>
                  <a:lnTo>
                    <a:pt x="173" y="130"/>
                  </a:lnTo>
                  <a:lnTo>
                    <a:pt x="168" y="124"/>
                  </a:lnTo>
                  <a:lnTo>
                    <a:pt x="163" y="118"/>
                  </a:lnTo>
                  <a:lnTo>
                    <a:pt x="157" y="113"/>
                  </a:lnTo>
                  <a:lnTo>
                    <a:pt x="151" y="109"/>
                  </a:lnTo>
                  <a:lnTo>
                    <a:pt x="147" y="107"/>
                  </a:lnTo>
                  <a:lnTo>
                    <a:pt x="142" y="105"/>
                  </a:lnTo>
                  <a:lnTo>
                    <a:pt x="137" y="104"/>
                  </a:lnTo>
                  <a:lnTo>
                    <a:pt x="132" y="104"/>
                  </a:lnTo>
                  <a:lnTo>
                    <a:pt x="127" y="103"/>
                  </a:lnTo>
                  <a:lnTo>
                    <a:pt x="120" y="103"/>
                  </a:lnTo>
                  <a:lnTo>
                    <a:pt x="114" y="104"/>
                  </a:lnTo>
                  <a:lnTo>
                    <a:pt x="108" y="105"/>
                  </a:lnTo>
                  <a:lnTo>
                    <a:pt x="103" y="105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0" y="108"/>
                  </a:lnTo>
                  <a:lnTo>
                    <a:pt x="85" y="109"/>
                  </a:lnTo>
                  <a:lnTo>
                    <a:pt x="82" y="110"/>
                  </a:lnTo>
                  <a:lnTo>
                    <a:pt x="77" y="113"/>
                  </a:lnTo>
                  <a:lnTo>
                    <a:pt x="72" y="114"/>
                  </a:lnTo>
                  <a:lnTo>
                    <a:pt x="65" y="115"/>
                  </a:lnTo>
                  <a:lnTo>
                    <a:pt x="60" y="118"/>
                  </a:lnTo>
                  <a:lnTo>
                    <a:pt x="54" y="119"/>
                  </a:lnTo>
                  <a:lnTo>
                    <a:pt x="49" y="123"/>
                  </a:lnTo>
                  <a:lnTo>
                    <a:pt x="43" y="124"/>
                  </a:lnTo>
                  <a:lnTo>
                    <a:pt x="36" y="127"/>
                  </a:lnTo>
                  <a:lnTo>
                    <a:pt x="30" y="129"/>
                  </a:lnTo>
                  <a:lnTo>
                    <a:pt x="24" y="133"/>
                  </a:lnTo>
                  <a:lnTo>
                    <a:pt x="23" y="133"/>
                  </a:lnTo>
                  <a:lnTo>
                    <a:pt x="19" y="134"/>
                  </a:lnTo>
                  <a:lnTo>
                    <a:pt x="15" y="137"/>
                  </a:lnTo>
                  <a:lnTo>
                    <a:pt x="10" y="140"/>
                  </a:lnTo>
                  <a:lnTo>
                    <a:pt x="6" y="145"/>
                  </a:lnTo>
                  <a:lnTo>
                    <a:pt x="3" y="152"/>
                  </a:lnTo>
                  <a:lnTo>
                    <a:pt x="1" y="154"/>
                  </a:lnTo>
                  <a:lnTo>
                    <a:pt x="1" y="158"/>
                  </a:lnTo>
                  <a:lnTo>
                    <a:pt x="0" y="162"/>
                  </a:lnTo>
                  <a:lnTo>
                    <a:pt x="1" y="167"/>
                  </a:lnTo>
                  <a:lnTo>
                    <a:pt x="1" y="171"/>
                  </a:lnTo>
                  <a:lnTo>
                    <a:pt x="3" y="174"/>
                  </a:lnTo>
                  <a:lnTo>
                    <a:pt x="5" y="177"/>
                  </a:lnTo>
                  <a:lnTo>
                    <a:pt x="8" y="181"/>
                  </a:lnTo>
                  <a:lnTo>
                    <a:pt x="11" y="184"/>
                  </a:lnTo>
                  <a:lnTo>
                    <a:pt x="16" y="189"/>
                  </a:lnTo>
                  <a:lnTo>
                    <a:pt x="20" y="191"/>
                  </a:lnTo>
                  <a:lnTo>
                    <a:pt x="25" y="193"/>
                  </a:lnTo>
                  <a:lnTo>
                    <a:pt x="28" y="194"/>
                  </a:lnTo>
                  <a:lnTo>
                    <a:pt x="29" y="194"/>
                  </a:lnTo>
                  <a:lnTo>
                    <a:pt x="30" y="194"/>
                  </a:lnTo>
                  <a:lnTo>
                    <a:pt x="36" y="196"/>
                  </a:lnTo>
                  <a:lnTo>
                    <a:pt x="40" y="196"/>
                  </a:lnTo>
                  <a:lnTo>
                    <a:pt x="45" y="197"/>
                  </a:lnTo>
                  <a:lnTo>
                    <a:pt x="49" y="198"/>
                  </a:lnTo>
                  <a:lnTo>
                    <a:pt x="56" y="201"/>
                  </a:lnTo>
                  <a:lnTo>
                    <a:pt x="63" y="202"/>
                  </a:lnTo>
                  <a:lnTo>
                    <a:pt x="69" y="203"/>
                  </a:lnTo>
                  <a:lnTo>
                    <a:pt x="73" y="203"/>
                  </a:lnTo>
                  <a:lnTo>
                    <a:pt x="77" y="206"/>
                  </a:lnTo>
                  <a:lnTo>
                    <a:pt x="80" y="206"/>
                  </a:lnTo>
                  <a:lnTo>
                    <a:pt x="85" y="207"/>
                  </a:lnTo>
                  <a:lnTo>
                    <a:pt x="88" y="208"/>
                  </a:lnTo>
                  <a:lnTo>
                    <a:pt x="93" y="210"/>
                  </a:lnTo>
                  <a:lnTo>
                    <a:pt x="97" y="211"/>
                  </a:lnTo>
                  <a:lnTo>
                    <a:pt x="102" y="212"/>
                  </a:lnTo>
                  <a:lnTo>
                    <a:pt x="105" y="213"/>
                  </a:lnTo>
                  <a:lnTo>
                    <a:pt x="110" y="215"/>
                  </a:lnTo>
                  <a:lnTo>
                    <a:pt x="115" y="217"/>
                  </a:lnTo>
                  <a:lnTo>
                    <a:pt x="120" y="218"/>
                  </a:lnTo>
                  <a:lnTo>
                    <a:pt x="124" y="220"/>
                  </a:lnTo>
                  <a:lnTo>
                    <a:pt x="129" y="221"/>
                  </a:lnTo>
                  <a:lnTo>
                    <a:pt x="133" y="222"/>
                  </a:lnTo>
                  <a:lnTo>
                    <a:pt x="138" y="225"/>
                  </a:lnTo>
                  <a:lnTo>
                    <a:pt x="143" y="226"/>
                  </a:lnTo>
                  <a:lnTo>
                    <a:pt x="148" y="227"/>
                  </a:lnTo>
                  <a:lnTo>
                    <a:pt x="153" y="230"/>
                  </a:lnTo>
                  <a:lnTo>
                    <a:pt x="158" y="231"/>
                  </a:lnTo>
                  <a:lnTo>
                    <a:pt x="162" y="233"/>
                  </a:lnTo>
                  <a:lnTo>
                    <a:pt x="167" y="235"/>
                  </a:lnTo>
                  <a:lnTo>
                    <a:pt x="171" y="237"/>
                  </a:lnTo>
                  <a:lnTo>
                    <a:pt x="176" y="240"/>
                  </a:lnTo>
                  <a:lnTo>
                    <a:pt x="181" y="241"/>
                  </a:lnTo>
                  <a:lnTo>
                    <a:pt x="186" y="244"/>
                  </a:lnTo>
                  <a:lnTo>
                    <a:pt x="190" y="246"/>
                  </a:lnTo>
                  <a:lnTo>
                    <a:pt x="195" y="249"/>
                  </a:lnTo>
                  <a:lnTo>
                    <a:pt x="198" y="251"/>
                  </a:lnTo>
                  <a:lnTo>
                    <a:pt x="202" y="252"/>
                  </a:lnTo>
                  <a:lnTo>
                    <a:pt x="207" y="255"/>
                  </a:lnTo>
                  <a:lnTo>
                    <a:pt x="211" y="257"/>
                  </a:lnTo>
                  <a:lnTo>
                    <a:pt x="215" y="259"/>
                  </a:lnTo>
                  <a:lnTo>
                    <a:pt x="218" y="262"/>
                  </a:lnTo>
                  <a:lnTo>
                    <a:pt x="222" y="264"/>
                  </a:lnTo>
                  <a:lnTo>
                    <a:pt x="227" y="267"/>
                  </a:lnTo>
                  <a:lnTo>
                    <a:pt x="233" y="272"/>
                  </a:lnTo>
                  <a:lnTo>
                    <a:pt x="241" y="277"/>
                  </a:lnTo>
                  <a:lnTo>
                    <a:pt x="246" y="284"/>
                  </a:lnTo>
                  <a:lnTo>
                    <a:pt x="252" y="290"/>
                  </a:lnTo>
                  <a:lnTo>
                    <a:pt x="256" y="295"/>
                  </a:lnTo>
                  <a:lnTo>
                    <a:pt x="261" y="300"/>
                  </a:lnTo>
                  <a:lnTo>
                    <a:pt x="266" y="305"/>
                  </a:lnTo>
                  <a:lnTo>
                    <a:pt x="271" y="311"/>
                  </a:lnTo>
                  <a:lnTo>
                    <a:pt x="276" y="315"/>
                  </a:lnTo>
                  <a:lnTo>
                    <a:pt x="280" y="319"/>
                  </a:lnTo>
                  <a:lnTo>
                    <a:pt x="285" y="324"/>
                  </a:lnTo>
                  <a:lnTo>
                    <a:pt x="289" y="328"/>
                  </a:lnTo>
                  <a:close/>
                </a:path>
              </a:pathLst>
            </a:custGeom>
            <a:solidFill>
              <a:srgbClr val="FFDE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4" name="Freeform 82"/>
            <p:cNvSpPr>
              <a:spLocks/>
            </p:cNvSpPr>
            <p:nvPr/>
          </p:nvSpPr>
          <p:spPr bwMode="auto">
            <a:xfrm>
              <a:off x="3227" y="3174"/>
              <a:ext cx="279" cy="73"/>
            </a:xfrm>
            <a:custGeom>
              <a:avLst/>
              <a:gdLst>
                <a:gd name="T0" fmla="*/ 88 w 836"/>
                <a:gd name="T1" fmla="*/ 159 h 218"/>
                <a:gd name="T2" fmla="*/ 95 w 836"/>
                <a:gd name="T3" fmla="*/ 158 h 218"/>
                <a:gd name="T4" fmla="*/ 106 w 836"/>
                <a:gd name="T5" fmla="*/ 157 h 218"/>
                <a:gd name="T6" fmla="*/ 114 w 836"/>
                <a:gd name="T7" fmla="*/ 156 h 218"/>
                <a:gd name="T8" fmla="*/ 126 w 836"/>
                <a:gd name="T9" fmla="*/ 154 h 218"/>
                <a:gd name="T10" fmla="*/ 138 w 836"/>
                <a:gd name="T11" fmla="*/ 153 h 218"/>
                <a:gd name="T12" fmla="*/ 153 w 836"/>
                <a:gd name="T13" fmla="*/ 152 h 218"/>
                <a:gd name="T14" fmla="*/ 168 w 836"/>
                <a:gd name="T15" fmla="*/ 149 h 218"/>
                <a:gd name="T16" fmla="*/ 186 w 836"/>
                <a:gd name="T17" fmla="*/ 148 h 218"/>
                <a:gd name="T18" fmla="*/ 203 w 836"/>
                <a:gd name="T19" fmla="*/ 144 h 218"/>
                <a:gd name="T20" fmla="*/ 222 w 836"/>
                <a:gd name="T21" fmla="*/ 142 h 218"/>
                <a:gd name="T22" fmla="*/ 244 w 836"/>
                <a:gd name="T23" fmla="*/ 139 h 218"/>
                <a:gd name="T24" fmla="*/ 265 w 836"/>
                <a:gd name="T25" fmla="*/ 136 h 218"/>
                <a:gd name="T26" fmla="*/ 288 w 836"/>
                <a:gd name="T27" fmla="*/ 133 h 218"/>
                <a:gd name="T28" fmla="*/ 310 w 836"/>
                <a:gd name="T29" fmla="*/ 128 h 218"/>
                <a:gd name="T30" fmla="*/ 334 w 836"/>
                <a:gd name="T31" fmla="*/ 123 h 218"/>
                <a:gd name="T32" fmla="*/ 359 w 836"/>
                <a:gd name="T33" fmla="*/ 118 h 218"/>
                <a:gd name="T34" fmla="*/ 385 w 836"/>
                <a:gd name="T35" fmla="*/ 113 h 218"/>
                <a:gd name="T36" fmla="*/ 412 w 836"/>
                <a:gd name="T37" fmla="*/ 108 h 218"/>
                <a:gd name="T38" fmla="*/ 438 w 836"/>
                <a:gd name="T39" fmla="*/ 102 h 218"/>
                <a:gd name="T40" fmla="*/ 466 w 836"/>
                <a:gd name="T41" fmla="*/ 95 h 218"/>
                <a:gd name="T42" fmla="*/ 493 w 836"/>
                <a:gd name="T43" fmla="*/ 88 h 218"/>
                <a:gd name="T44" fmla="*/ 522 w 836"/>
                <a:gd name="T45" fmla="*/ 81 h 218"/>
                <a:gd name="T46" fmla="*/ 550 w 836"/>
                <a:gd name="T47" fmla="*/ 73 h 218"/>
                <a:gd name="T48" fmla="*/ 579 w 836"/>
                <a:gd name="T49" fmla="*/ 63 h 218"/>
                <a:gd name="T50" fmla="*/ 608 w 836"/>
                <a:gd name="T51" fmla="*/ 55 h 218"/>
                <a:gd name="T52" fmla="*/ 636 w 836"/>
                <a:gd name="T53" fmla="*/ 45 h 218"/>
                <a:gd name="T54" fmla="*/ 665 w 836"/>
                <a:gd name="T55" fmla="*/ 35 h 218"/>
                <a:gd name="T56" fmla="*/ 694 w 836"/>
                <a:gd name="T57" fmla="*/ 24 h 218"/>
                <a:gd name="T58" fmla="*/ 722 w 836"/>
                <a:gd name="T59" fmla="*/ 12 h 218"/>
                <a:gd name="T60" fmla="*/ 836 w 836"/>
                <a:gd name="T61" fmla="*/ 0 h 218"/>
                <a:gd name="T62" fmla="*/ 812 w 836"/>
                <a:gd name="T63" fmla="*/ 11 h 218"/>
                <a:gd name="T64" fmla="*/ 802 w 836"/>
                <a:gd name="T65" fmla="*/ 17 h 218"/>
                <a:gd name="T66" fmla="*/ 790 w 836"/>
                <a:gd name="T67" fmla="*/ 22 h 218"/>
                <a:gd name="T68" fmla="*/ 777 w 836"/>
                <a:gd name="T69" fmla="*/ 30 h 218"/>
                <a:gd name="T70" fmla="*/ 762 w 836"/>
                <a:gd name="T71" fmla="*/ 36 h 218"/>
                <a:gd name="T72" fmla="*/ 747 w 836"/>
                <a:gd name="T73" fmla="*/ 44 h 218"/>
                <a:gd name="T74" fmla="*/ 729 w 836"/>
                <a:gd name="T75" fmla="*/ 53 h 218"/>
                <a:gd name="T76" fmla="*/ 712 w 836"/>
                <a:gd name="T77" fmla="*/ 61 h 218"/>
                <a:gd name="T78" fmla="*/ 692 w 836"/>
                <a:gd name="T79" fmla="*/ 70 h 218"/>
                <a:gd name="T80" fmla="*/ 673 w 836"/>
                <a:gd name="T81" fmla="*/ 79 h 218"/>
                <a:gd name="T82" fmla="*/ 653 w 836"/>
                <a:gd name="T83" fmla="*/ 89 h 218"/>
                <a:gd name="T84" fmla="*/ 633 w 836"/>
                <a:gd name="T85" fmla="*/ 99 h 218"/>
                <a:gd name="T86" fmla="*/ 610 w 836"/>
                <a:gd name="T87" fmla="*/ 108 h 218"/>
                <a:gd name="T88" fmla="*/ 588 w 836"/>
                <a:gd name="T89" fmla="*/ 118 h 218"/>
                <a:gd name="T90" fmla="*/ 565 w 836"/>
                <a:gd name="T91" fmla="*/ 127 h 218"/>
                <a:gd name="T92" fmla="*/ 542 w 836"/>
                <a:gd name="T93" fmla="*/ 137 h 218"/>
                <a:gd name="T94" fmla="*/ 518 w 836"/>
                <a:gd name="T95" fmla="*/ 146 h 218"/>
                <a:gd name="T96" fmla="*/ 496 w 836"/>
                <a:gd name="T97" fmla="*/ 156 h 218"/>
                <a:gd name="T98" fmla="*/ 472 w 836"/>
                <a:gd name="T99" fmla="*/ 163 h 218"/>
                <a:gd name="T100" fmla="*/ 449 w 836"/>
                <a:gd name="T101" fmla="*/ 172 h 218"/>
                <a:gd name="T102" fmla="*/ 426 w 836"/>
                <a:gd name="T103" fmla="*/ 179 h 218"/>
                <a:gd name="T104" fmla="*/ 403 w 836"/>
                <a:gd name="T105" fmla="*/ 187 h 218"/>
                <a:gd name="T106" fmla="*/ 379 w 836"/>
                <a:gd name="T107" fmla="*/ 193 h 218"/>
                <a:gd name="T108" fmla="*/ 358 w 836"/>
                <a:gd name="T109" fmla="*/ 201 h 218"/>
                <a:gd name="T110" fmla="*/ 336 w 836"/>
                <a:gd name="T111" fmla="*/ 206 h 218"/>
                <a:gd name="T112" fmla="*/ 315 w 836"/>
                <a:gd name="T113" fmla="*/ 211 h 218"/>
                <a:gd name="T114" fmla="*/ 295 w 836"/>
                <a:gd name="T115" fmla="*/ 215 h 218"/>
                <a:gd name="T116" fmla="*/ 276 w 836"/>
                <a:gd name="T117" fmla="*/ 218 h 218"/>
                <a:gd name="T118" fmla="*/ 88 w 836"/>
                <a:gd name="T119" fmla="*/ 159 h 2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6"/>
                <a:gd name="T181" fmla="*/ 0 h 218"/>
                <a:gd name="T182" fmla="*/ 836 w 836"/>
                <a:gd name="T183" fmla="*/ 218 h 2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6" h="218">
                  <a:moveTo>
                    <a:pt x="88" y="159"/>
                  </a:moveTo>
                  <a:lnTo>
                    <a:pt x="88" y="159"/>
                  </a:lnTo>
                  <a:lnTo>
                    <a:pt x="92" y="159"/>
                  </a:lnTo>
                  <a:lnTo>
                    <a:pt x="95" y="158"/>
                  </a:lnTo>
                  <a:lnTo>
                    <a:pt x="103" y="157"/>
                  </a:lnTo>
                  <a:lnTo>
                    <a:pt x="106" y="157"/>
                  </a:lnTo>
                  <a:lnTo>
                    <a:pt x="111" y="156"/>
                  </a:lnTo>
                  <a:lnTo>
                    <a:pt x="114" y="156"/>
                  </a:lnTo>
                  <a:lnTo>
                    <a:pt x="121" y="156"/>
                  </a:lnTo>
                  <a:lnTo>
                    <a:pt x="126" y="154"/>
                  </a:lnTo>
                  <a:lnTo>
                    <a:pt x="132" y="154"/>
                  </a:lnTo>
                  <a:lnTo>
                    <a:pt x="138" y="153"/>
                  </a:lnTo>
                  <a:lnTo>
                    <a:pt x="147" y="153"/>
                  </a:lnTo>
                  <a:lnTo>
                    <a:pt x="153" y="152"/>
                  </a:lnTo>
                  <a:lnTo>
                    <a:pt x="161" y="151"/>
                  </a:lnTo>
                  <a:lnTo>
                    <a:pt x="168" y="149"/>
                  </a:lnTo>
                  <a:lnTo>
                    <a:pt x="177" y="149"/>
                  </a:lnTo>
                  <a:lnTo>
                    <a:pt x="186" y="148"/>
                  </a:lnTo>
                  <a:lnTo>
                    <a:pt x="193" y="146"/>
                  </a:lnTo>
                  <a:lnTo>
                    <a:pt x="203" y="144"/>
                  </a:lnTo>
                  <a:lnTo>
                    <a:pt x="213" y="144"/>
                  </a:lnTo>
                  <a:lnTo>
                    <a:pt x="222" y="142"/>
                  </a:lnTo>
                  <a:lnTo>
                    <a:pt x="232" y="141"/>
                  </a:lnTo>
                  <a:lnTo>
                    <a:pt x="244" y="139"/>
                  </a:lnTo>
                  <a:lnTo>
                    <a:pt x="254" y="138"/>
                  </a:lnTo>
                  <a:lnTo>
                    <a:pt x="265" y="136"/>
                  </a:lnTo>
                  <a:lnTo>
                    <a:pt x="276" y="134"/>
                  </a:lnTo>
                  <a:lnTo>
                    <a:pt x="288" y="133"/>
                  </a:lnTo>
                  <a:lnTo>
                    <a:pt x="299" y="132"/>
                  </a:lnTo>
                  <a:lnTo>
                    <a:pt x="310" y="128"/>
                  </a:lnTo>
                  <a:lnTo>
                    <a:pt x="323" y="127"/>
                  </a:lnTo>
                  <a:lnTo>
                    <a:pt x="334" y="123"/>
                  </a:lnTo>
                  <a:lnTo>
                    <a:pt x="348" y="122"/>
                  </a:lnTo>
                  <a:lnTo>
                    <a:pt x="359" y="118"/>
                  </a:lnTo>
                  <a:lnTo>
                    <a:pt x="372" y="117"/>
                  </a:lnTo>
                  <a:lnTo>
                    <a:pt x="385" y="113"/>
                  </a:lnTo>
                  <a:lnTo>
                    <a:pt x="399" y="112"/>
                  </a:lnTo>
                  <a:lnTo>
                    <a:pt x="412" y="108"/>
                  </a:lnTo>
                  <a:lnTo>
                    <a:pt x="426" y="105"/>
                  </a:lnTo>
                  <a:lnTo>
                    <a:pt x="438" y="102"/>
                  </a:lnTo>
                  <a:lnTo>
                    <a:pt x="452" y="99"/>
                  </a:lnTo>
                  <a:lnTo>
                    <a:pt x="466" y="95"/>
                  </a:lnTo>
                  <a:lnTo>
                    <a:pt x="481" y="92"/>
                  </a:lnTo>
                  <a:lnTo>
                    <a:pt x="493" y="88"/>
                  </a:lnTo>
                  <a:lnTo>
                    <a:pt x="508" y="85"/>
                  </a:lnTo>
                  <a:lnTo>
                    <a:pt x="522" y="81"/>
                  </a:lnTo>
                  <a:lnTo>
                    <a:pt x="536" y="76"/>
                  </a:lnTo>
                  <a:lnTo>
                    <a:pt x="550" y="73"/>
                  </a:lnTo>
                  <a:lnTo>
                    <a:pt x="565" y="68"/>
                  </a:lnTo>
                  <a:lnTo>
                    <a:pt x="579" y="63"/>
                  </a:lnTo>
                  <a:lnTo>
                    <a:pt x="594" y="59"/>
                  </a:lnTo>
                  <a:lnTo>
                    <a:pt x="608" y="55"/>
                  </a:lnTo>
                  <a:lnTo>
                    <a:pt x="623" y="50"/>
                  </a:lnTo>
                  <a:lnTo>
                    <a:pt x="636" y="45"/>
                  </a:lnTo>
                  <a:lnTo>
                    <a:pt x="650" y="40"/>
                  </a:lnTo>
                  <a:lnTo>
                    <a:pt x="665" y="35"/>
                  </a:lnTo>
                  <a:lnTo>
                    <a:pt x="679" y="30"/>
                  </a:lnTo>
                  <a:lnTo>
                    <a:pt x="694" y="24"/>
                  </a:lnTo>
                  <a:lnTo>
                    <a:pt x="708" y="19"/>
                  </a:lnTo>
                  <a:lnTo>
                    <a:pt x="722" y="12"/>
                  </a:lnTo>
                  <a:lnTo>
                    <a:pt x="737" y="7"/>
                  </a:lnTo>
                  <a:lnTo>
                    <a:pt x="836" y="0"/>
                  </a:lnTo>
                  <a:lnTo>
                    <a:pt x="816" y="10"/>
                  </a:lnTo>
                  <a:lnTo>
                    <a:pt x="812" y="11"/>
                  </a:lnTo>
                  <a:lnTo>
                    <a:pt x="807" y="14"/>
                  </a:lnTo>
                  <a:lnTo>
                    <a:pt x="802" y="17"/>
                  </a:lnTo>
                  <a:lnTo>
                    <a:pt x="796" y="19"/>
                  </a:lnTo>
                  <a:lnTo>
                    <a:pt x="790" y="22"/>
                  </a:lnTo>
                  <a:lnTo>
                    <a:pt x="783" y="25"/>
                  </a:lnTo>
                  <a:lnTo>
                    <a:pt x="777" y="30"/>
                  </a:lnTo>
                  <a:lnTo>
                    <a:pt x="770" y="32"/>
                  </a:lnTo>
                  <a:lnTo>
                    <a:pt x="762" y="36"/>
                  </a:lnTo>
                  <a:lnTo>
                    <a:pt x="754" y="40"/>
                  </a:lnTo>
                  <a:lnTo>
                    <a:pt x="747" y="44"/>
                  </a:lnTo>
                  <a:lnTo>
                    <a:pt x="738" y="49"/>
                  </a:lnTo>
                  <a:lnTo>
                    <a:pt x="729" y="53"/>
                  </a:lnTo>
                  <a:lnTo>
                    <a:pt x="721" y="56"/>
                  </a:lnTo>
                  <a:lnTo>
                    <a:pt x="712" y="61"/>
                  </a:lnTo>
                  <a:lnTo>
                    <a:pt x="702" y="65"/>
                  </a:lnTo>
                  <a:lnTo>
                    <a:pt x="692" y="70"/>
                  </a:lnTo>
                  <a:lnTo>
                    <a:pt x="683" y="74"/>
                  </a:lnTo>
                  <a:lnTo>
                    <a:pt x="673" y="79"/>
                  </a:lnTo>
                  <a:lnTo>
                    <a:pt x="663" y="84"/>
                  </a:lnTo>
                  <a:lnTo>
                    <a:pt x="653" y="89"/>
                  </a:lnTo>
                  <a:lnTo>
                    <a:pt x="641" y="94"/>
                  </a:lnTo>
                  <a:lnTo>
                    <a:pt x="633" y="99"/>
                  </a:lnTo>
                  <a:lnTo>
                    <a:pt x="621" y="104"/>
                  </a:lnTo>
                  <a:lnTo>
                    <a:pt x="610" y="108"/>
                  </a:lnTo>
                  <a:lnTo>
                    <a:pt x="599" y="113"/>
                  </a:lnTo>
                  <a:lnTo>
                    <a:pt x="588" y="118"/>
                  </a:lnTo>
                  <a:lnTo>
                    <a:pt x="576" y="122"/>
                  </a:lnTo>
                  <a:lnTo>
                    <a:pt x="565" y="127"/>
                  </a:lnTo>
                  <a:lnTo>
                    <a:pt x="552" y="132"/>
                  </a:lnTo>
                  <a:lnTo>
                    <a:pt x="542" y="137"/>
                  </a:lnTo>
                  <a:lnTo>
                    <a:pt x="530" y="141"/>
                  </a:lnTo>
                  <a:lnTo>
                    <a:pt x="518" y="146"/>
                  </a:lnTo>
                  <a:lnTo>
                    <a:pt x="507" y="151"/>
                  </a:lnTo>
                  <a:lnTo>
                    <a:pt x="496" y="156"/>
                  </a:lnTo>
                  <a:lnTo>
                    <a:pt x="483" y="159"/>
                  </a:lnTo>
                  <a:lnTo>
                    <a:pt x="472" y="163"/>
                  </a:lnTo>
                  <a:lnTo>
                    <a:pt x="461" y="168"/>
                  </a:lnTo>
                  <a:lnTo>
                    <a:pt x="449" y="172"/>
                  </a:lnTo>
                  <a:lnTo>
                    <a:pt x="437" y="176"/>
                  </a:lnTo>
                  <a:lnTo>
                    <a:pt x="426" y="179"/>
                  </a:lnTo>
                  <a:lnTo>
                    <a:pt x="414" y="183"/>
                  </a:lnTo>
                  <a:lnTo>
                    <a:pt x="403" y="187"/>
                  </a:lnTo>
                  <a:lnTo>
                    <a:pt x="390" y="190"/>
                  </a:lnTo>
                  <a:lnTo>
                    <a:pt x="379" y="193"/>
                  </a:lnTo>
                  <a:lnTo>
                    <a:pt x="369" y="197"/>
                  </a:lnTo>
                  <a:lnTo>
                    <a:pt x="358" y="201"/>
                  </a:lnTo>
                  <a:lnTo>
                    <a:pt x="347" y="203"/>
                  </a:lnTo>
                  <a:lnTo>
                    <a:pt x="336" y="206"/>
                  </a:lnTo>
                  <a:lnTo>
                    <a:pt x="325" y="207"/>
                  </a:lnTo>
                  <a:lnTo>
                    <a:pt x="315" y="211"/>
                  </a:lnTo>
                  <a:lnTo>
                    <a:pt x="305" y="212"/>
                  </a:lnTo>
                  <a:lnTo>
                    <a:pt x="295" y="215"/>
                  </a:lnTo>
                  <a:lnTo>
                    <a:pt x="285" y="216"/>
                  </a:lnTo>
                  <a:lnTo>
                    <a:pt x="276" y="218"/>
                  </a:lnTo>
                  <a:lnTo>
                    <a:pt x="0" y="163"/>
                  </a:lnTo>
                  <a:lnTo>
                    <a:pt x="88" y="15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5" name="Freeform 83"/>
            <p:cNvSpPr>
              <a:spLocks/>
            </p:cNvSpPr>
            <p:nvPr/>
          </p:nvSpPr>
          <p:spPr bwMode="auto">
            <a:xfrm>
              <a:off x="3038" y="3095"/>
              <a:ext cx="229" cy="75"/>
            </a:xfrm>
            <a:custGeom>
              <a:avLst/>
              <a:gdLst>
                <a:gd name="T0" fmla="*/ 163 w 689"/>
                <a:gd name="T1" fmla="*/ 127 h 225"/>
                <a:gd name="T2" fmla="*/ 146 w 689"/>
                <a:gd name="T3" fmla="*/ 132 h 225"/>
                <a:gd name="T4" fmla="*/ 124 w 689"/>
                <a:gd name="T5" fmla="*/ 137 h 225"/>
                <a:gd name="T6" fmla="*/ 97 w 689"/>
                <a:gd name="T7" fmla="*/ 142 h 225"/>
                <a:gd name="T8" fmla="*/ 70 w 689"/>
                <a:gd name="T9" fmla="*/ 142 h 225"/>
                <a:gd name="T10" fmla="*/ 42 w 689"/>
                <a:gd name="T11" fmla="*/ 139 h 225"/>
                <a:gd name="T12" fmla="*/ 20 w 689"/>
                <a:gd name="T13" fmla="*/ 129 h 225"/>
                <a:gd name="T14" fmla="*/ 3 w 689"/>
                <a:gd name="T15" fmla="*/ 110 h 225"/>
                <a:gd name="T16" fmla="*/ 0 w 689"/>
                <a:gd name="T17" fmla="*/ 87 h 225"/>
                <a:gd name="T18" fmla="*/ 10 w 689"/>
                <a:gd name="T19" fmla="*/ 66 h 225"/>
                <a:gd name="T20" fmla="*/ 31 w 689"/>
                <a:gd name="T21" fmla="*/ 46 h 225"/>
                <a:gd name="T22" fmla="*/ 57 w 689"/>
                <a:gd name="T23" fmla="*/ 31 h 225"/>
                <a:gd name="T24" fmla="*/ 87 w 689"/>
                <a:gd name="T25" fmla="*/ 16 h 225"/>
                <a:gd name="T26" fmla="*/ 116 w 689"/>
                <a:gd name="T27" fmla="*/ 5 h 225"/>
                <a:gd name="T28" fmla="*/ 141 w 689"/>
                <a:gd name="T29" fmla="*/ 0 h 225"/>
                <a:gd name="T30" fmla="*/ 163 w 689"/>
                <a:gd name="T31" fmla="*/ 2 h 225"/>
                <a:gd name="T32" fmla="*/ 176 w 689"/>
                <a:gd name="T33" fmla="*/ 19 h 225"/>
                <a:gd name="T34" fmla="*/ 183 w 689"/>
                <a:gd name="T35" fmla="*/ 37 h 225"/>
                <a:gd name="T36" fmla="*/ 193 w 689"/>
                <a:gd name="T37" fmla="*/ 56 h 225"/>
                <a:gd name="T38" fmla="*/ 212 w 689"/>
                <a:gd name="T39" fmla="*/ 77 h 225"/>
                <a:gd name="T40" fmla="*/ 228 w 689"/>
                <a:gd name="T41" fmla="*/ 92 h 225"/>
                <a:gd name="T42" fmla="*/ 244 w 689"/>
                <a:gd name="T43" fmla="*/ 104 h 225"/>
                <a:gd name="T44" fmla="*/ 264 w 689"/>
                <a:gd name="T45" fmla="*/ 114 h 225"/>
                <a:gd name="T46" fmla="*/ 289 w 689"/>
                <a:gd name="T47" fmla="*/ 125 h 225"/>
                <a:gd name="T48" fmla="*/ 318 w 689"/>
                <a:gd name="T49" fmla="*/ 136 h 225"/>
                <a:gd name="T50" fmla="*/ 350 w 689"/>
                <a:gd name="T51" fmla="*/ 146 h 225"/>
                <a:gd name="T52" fmla="*/ 382 w 689"/>
                <a:gd name="T53" fmla="*/ 155 h 225"/>
                <a:gd name="T54" fmla="*/ 415 w 689"/>
                <a:gd name="T55" fmla="*/ 163 h 225"/>
                <a:gd name="T56" fmla="*/ 448 w 689"/>
                <a:gd name="T57" fmla="*/ 170 h 225"/>
                <a:gd name="T58" fmla="*/ 478 w 689"/>
                <a:gd name="T59" fmla="*/ 175 h 225"/>
                <a:gd name="T60" fmla="*/ 509 w 689"/>
                <a:gd name="T61" fmla="*/ 181 h 225"/>
                <a:gd name="T62" fmla="*/ 538 w 689"/>
                <a:gd name="T63" fmla="*/ 185 h 225"/>
                <a:gd name="T64" fmla="*/ 566 w 689"/>
                <a:gd name="T65" fmla="*/ 190 h 225"/>
                <a:gd name="T66" fmla="*/ 589 w 689"/>
                <a:gd name="T67" fmla="*/ 193 h 225"/>
                <a:gd name="T68" fmla="*/ 613 w 689"/>
                <a:gd name="T69" fmla="*/ 197 h 225"/>
                <a:gd name="T70" fmla="*/ 633 w 689"/>
                <a:gd name="T71" fmla="*/ 198 h 225"/>
                <a:gd name="T72" fmla="*/ 651 w 689"/>
                <a:gd name="T73" fmla="*/ 200 h 225"/>
                <a:gd name="T74" fmla="*/ 674 w 689"/>
                <a:gd name="T75" fmla="*/ 203 h 225"/>
                <a:gd name="T76" fmla="*/ 687 w 689"/>
                <a:gd name="T77" fmla="*/ 203 h 225"/>
                <a:gd name="T78" fmla="*/ 602 w 689"/>
                <a:gd name="T79" fmla="*/ 224 h 225"/>
                <a:gd name="T80" fmla="*/ 587 w 689"/>
                <a:gd name="T81" fmla="*/ 223 h 225"/>
                <a:gd name="T82" fmla="*/ 571 w 689"/>
                <a:gd name="T83" fmla="*/ 222 h 225"/>
                <a:gd name="T84" fmla="*/ 551 w 689"/>
                <a:gd name="T85" fmla="*/ 220 h 225"/>
                <a:gd name="T86" fmla="*/ 527 w 689"/>
                <a:gd name="T87" fmla="*/ 217 h 225"/>
                <a:gd name="T88" fmla="*/ 499 w 689"/>
                <a:gd name="T89" fmla="*/ 214 h 225"/>
                <a:gd name="T90" fmla="*/ 470 w 689"/>
                <a:gd name="T91" fmla="*/ 209 h 225"/>
                <a:gd name="T92" fmla="*/ 439 w 689"/>
                <a:gd name="T93" fmla="*/ 204 h 225"/>
                <a:gd name="T94" fmla="*/ 405 w 689"/>
                <a:gd name="T95" fmla="*/ 198 h 225"/>
                <a:gd name="T96" fmla="*/ 371 w 689"/>
                <a:gd name="T97" fmla="*/ 191 h 225"/>
                <a:gd name="T98" fmla="*/ 337 w 689"/>
                <a:gd name="T99" fmla="*/ 183 h 225"/>
                <a:gd name="T100" fmla="*/ 302 w 689"/>
                <a:gd name="T101" fmla="*/ 174 h 225"/>
                <a:gd name="T102" fmla="*/ 268 w 689"/>
                <a:gd name="T103" fmla="*/ 164 h 225"/>
                <a:gd name="T104" fmla="*/ 235 w 689"/>
                <a:gd name="T105" fmla="*/ 153 h 225"/>
                <a:gd name="T106" fmla="*/ 205 w 689"/>
                <a:gd name="T107" fmla="*/ 139 h 225"/>
                <a:gd name="T108" fmla="*/ 173 w 689"/>
                <a:gd name="T109" fmla="*/ 125 h 2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89"/>
                <a:gd name="T166" fmla="*/ 0 h 225"/>
                <a:gd name="T167" fmla="*/ 689 w 689"/>
                <a:gd name="T168" fmla="*/ 225 h 22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89" h="225">
                  <a:moveTo>
                    <a:pt x="173" y="125"/>
                  </a:moveTo>
                  <a:lnTo>
                    <a:pt x="170" y="125"/>
                  </a:lnTo>
                  <a:lnTo>
                    <a:pt x="166" y="126"/>
                  </a:lnTo>
                  <a:lnTo>
                    <a:pt x="163" y="127"/>
                  </a:lnTo>
                  <a:lnTo>
                    <a:pt x="160" y="129"/>
                  </a:lnTo>
                  <a:lnTo>
                    <a:pt x="156" y="129"/>
                  </a:lnTo>
                  <a:lnTo>
                    <a:pt x="153" y="131"/>
                  </a:lnTo>
                  <a:lnTo>
                    <a:pt x="146" y="132"/>
                  </a:lnTo>
                  <a:lnTo>
                    <a:pt x="141" y="134"/>
                  </a:lnTo>
                  <a:lnTo>
                    <a:pt x="136" y="135"/>
                  </a:lnTo>
                  <a:lnTo>
                    <a:pt x="130" y="136"/>
                  </a:lnTo>
                  <a:lnTo>
                    <a:pt x="124" y="137"/>
                  </a:lnTo>
                  <a:lnTo>
                    <a:pt x="117" y="139"/>
                  </a:lnTo>
                  <a:lnTo>
                    <a:pt x="111" y="140"/>
                  </a:lnTo>
                  <a:lnTo>
                    <a:pt x="105" y="142"/>
                  </a:lnTo>
                  <a:lnTo>
                    <a:pt x="97" y="142"/>
                  </a:lnTo>
                  <a:lnTo>
                    <a:pt x="91" y="142"/>
                  </a:lnTo>
                  <a:lnTo>
                    <a:pt x="84" y="142"/>
                  </a:lnTo>
                  <a:lnTo>
                    <a:pt x="76" y="144"/>
                  </a:lnTo>
                  <a:lnTo>
                    <a:pt x="70" y="142"/>
                  </a:lnTo>
                  <a:lnTo>
                    <a:pt x="62" y="142"/>
                  </a:lnTo>
                  <a:lnTo>
                    <a:pt x="56" y="142"/>
                  </a:lnTo>
                  <a:lnTo>
                    <a:pt x="50" y="141"/>
                  </a:lnTo>
                  <a:lnTo>
                    <a:pt x="42" y="139"/>
                  </a:lnTo>
                  <a:lnTo>
                    <a:pt x="36" y="137"/>
                  </a:lnTo>
                  <a:lnTo>
                    <a:pt x="31" y="134"/>
                  </a:lnTo>
                  <a:lnTo>
                    <a:pt x="25" y="132"/>
                  </a:lnTo>
                  <a:lnTo>
                    <a:pt x="20" y="129"/>
                  </a:lnTo>
                  <a:lnTo>
                    <a:pt x="15" y="125"/>
                  </a:lnTo>
                  <a:lnTo>
                    <a:pt x="11" y="120"/>
                  </a:lnTo>
                  <a:lnTo>
                    <a:pt x="7" y="116"/>
                  </a:lnTo>
                  <a:lnTo>
                    <a:pt x="3" y="110"/>
                  </a:lnTo>
                  <a:lnTo>
                    <a:pt x="1" y="105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0" y="87"/>
                  </a:lnTo>
                  <a:lnTo>
                    <a:pt x="1" y="82"/>
                  </a:lnTo>
                  <a:lnTo>
                    <a:pt x="3" y="77"/>
                  </a:lnTo>
                  <a:lnTo>
                    <a:pt x="7" y="72"/>
                  </a:lnTo>
                  <a:lnTo>
                    <a:pt x="10" y="66"/>
                  </a:lnTo>
                  <a:lnTo>
                    <a:pt x="15" y="61"/>
                  </a:lnTo>
                  <a:lnTo>
                    <a:pt x="18" y="56"/>
                  </a:lnTo>
                  <a:lnTo>
                    <a:pt x="25" y="51"/>
                  </a:lnTo>
                  <a:lnTo>
                    <a:pt x="31" y="46"/>
                  </a:lnTo>
                  <a:lnTo>
                    <a:pt x="37" y="42"/>
                  </a:lnTo>
                  <a:lnTo>
                    <a:pt x="43" y="38"/>
                  </a:lnTo>
                  <a:lnTo>
                    <a:pt x="51" y="34"/>
                  </a:lnTo>
                  <a:lnTo>
                    <a:pt x="57" y="31"/>
                  </a:lnTo>
                  <a:lnTo>
                    <a:pt x="65" y="26"/>
                  </a:lnTo>
                  <a:lnTo>
                    <a:pt x="72" y="22"/>
                  </a:lnTo>
                  <a:lnTo>
                    <a:pt x="80" y="18"/>
                  </a:lnTo>
                  <a:lnTo>
                    <a:pt x="87" y="16"/>
                  </a:lnTo>
                  <a:lnTo>
                    <a:pt x="95" y="12"/>
                  </a:lnTo>
                  <a:lnTo>
                    <a:pt x="102" y="10"/>
                  </a:lnTo>
                  <a:lnTo>
                    <a:pt x="110" y="8"/>
                  </a:lnTo>
                  <a:lnTo>
                    <a:pt x="116" y="5"/>
                  </a:lnTo>
                  <a:lnTo>
                    <a:pt x="124" y="4"/>
                  </a:lnTo>
                  <a:lnTo>
                    <a:pt x="130" y="2"/>
                  </a:lnTo>
                  <a:lnTo>
                    <a:pt x="136" y="2"/>
                  </a:lnTo>
                  <a:lnTo>
                    <a:pt x="141" y="0"/>
                  </a:lnTo>
                  <a:lnTo>
                    <a:pt x="146" y="0"/>
                  </a:lnTo>
                  <a:lnTo>
                    <a:pt x="151" y="0"/>
                  </a:lnTo>
                  <a:lnTo>
                    <a:pt x="156" y="0"/>
                  </a:lnTo>
                  <a:lnTo>
                    <a:pt x="163" y="2"/>
                  </a:lnTo>
                  <a:lnTo>
                    <a:pt x="168" y="5"/>
                  </a:lnTo>
                  <a:lnTo>
                    <a:pt x="171" y="9"/>
                  </a:lnTo>
                  <a:lnTo>
                    <a:pt x="175" y="17"/>
                  </a:lnTo>
                  <a:lnTo>
                    <a:pt x="176" y="19"/>
                  </a:lnTo>
                  <a:lnTo>
                    <a:pt x="178" y="23"/>
                  </a:lnTo>
                  <a:lnTo>
                    <a:pt x="179" y="28"/>
                  </a:lnTo>
                  <a:lnTo>
                    <a:pt x="182" y="32"/>
                  </a:lnTo>
                  <a:lnTo>
                    <a:pt x="183" y="37"/>
                  </a:lnTo>
                  <a:lnTo>
                    <a:pt x="185" y="41"/>
                  </a:lnTo>
                  <a:lnTo>
                    <a:pt x="188" y="46"/>
                  </a:lnTo>
                  <a:lnTo>
                    <a:pt x="192" y="51"/>
                  </a:lnTo>
                  <a:lnTo>
                    <a:pt x="193" y="56"/>
                  </a:lnTo>
                  <a:lnTo>
                    <a:pt x="198" y="61"/>
                  </a:lnTo>
                  <a:lnTo>
                    <a:pt x="202" y="66"/>
                  </a:lnTo>
                  <a:lnTo>
                    <a:pt x="207" y="72"/>
                  </a:lnTo>
                  <a:lnTo>
                    <a:pt x="212" y="77"/>
                  </a:lnTo>
                  <a:lnTo>
                    <a:pt x="218" y="83"/>
                  </a:lnTo>
                  <a:lnTo>
                    <a:pt x="220" y="86"/>
                  </a:lnTo>
                  <a:lnTo>
                    <a:pt x="224" y="88"/>
                  </a:lnTo>
                  <a:lnTo>
                    <a:pt x="228" y="92"/>
                  </a:lnTo>
                  <a:lnTo>
                    <a:pt x="232" y="95"/>
                  </a:lnTo>
                  <a:lnTo>
                    <a:pt x="235" y="97"/>
                  </a:lnTo>
                  <a:lnTo>
                    <a:pt x="240" y="100"/>
                  </a:lnTo>
                  <a:lnTo>
                    <a:pt x="244" y="104"/>
                  </a:lnTo>
                  <a:lnTo>
                    <a:pt x="249" y="106"/>
                  </a:lnTo>
                  <a:lnTo>
                    <a:pt x="254" y="109"/>
                  </a:lnTo>
                  <a:lnTo>
                    <a:pt x="259" y="111"/>
                  </a:lnTo>
                  <a:lnTo>
                    <a:pt x="264" y="114"/>
                  </a:lnTo>
                  <a:lnTo>
                    <a:pt x="271" y="117"/>
                  </a:lnTo>
                  <a:lnTo>
                    <a:pt x="277" y="120"/>
                  </a:lnTo>
                  <a:lnTo>
                    <a:pt x="283" y="122"/>
                  </a:lnTo>
                  <a:lnTo>
                    <a:pt x="289" y="125"/>
                  </a:lnTo>
                  <a:lnTo>
                    <a:pt x="297" y="129"/>
                  </a:lnTo>
                  <a:lnTo>
                    <a:pt x="303" y="131"/>
                  </a:lnTo>
                  <a:lnTo>
                    <a:pt x="311" y="134"/>
                  </a:lnTo>
                  <a:lnTo>
                    <a:pt x="318" y="136"/>
                  </a:lnTo>
                  <a:lnTo>
                    <a:pt x="327" y="140"/>
                  </a:lnTo>
                  <a:lnTo>
                    <a:pt x="335" y="142"/>
                  </a:lnTo>
                  <a:lnTo>
                    <a:pt x="342" y="144"/>
                  </a:lnTo>
                  <a:lnTo>
                    <a:pt x="350" y="146"/>
                  </a:lnTo>
                  <a:lnTo>
                    <a:pt x="358" y="149"/>
                  </a:lnTo>
                  <a:lnTo>
                    <a:pt x="366" y="151"/>
                  </a:lnTo>
                  <a:lnTo>
                    <a:pt x="375" y="154"/>
                  </a:lnTo>
                  <a:lnTo>
                    <a:pt x="382" y="155"/>
                  </a:lnTo>
                  <a:lnTo>
                    <a:pt x="391" y="158"/>
                  </a:lnTo>
                  <a:lnTo>
                    <a:pt x="399" y="159"/>
                  </a:lnTo>
                  <a:lnTo>
                    <a:pt x="407" y="161"/>
                  </a:lnTo>
                  <a:lnTo>
                    <a:pt x="415" y="163"/>
                  </a:lnTo>
                  <a:lnTo>
                    <a:pt x="422" y="165"/>
                  </a:lnTo>
                  <a:lnTo>
                    <a:pt x="431" y="166"/>
                  </a:lnTo>
                  <a:lnTo>
                    <a:pt x="439" y="169"/>
                  </a:lnTo>
                  <a:lnTo>
                    <a:pt x="448" y="170"/>
                  </a:lnTo>
                  <a:lnTo>
                    <a:pt x="455" y="171"/>
                  </a:lnTo>
                  <a:lnTo>
                    <a:pt x="463" y="173"/>
                  </a:lnTo>
                  <a:lnTo>
                    <a:pt x="470" y="175"/>
                  </a:lnTo>
                  <a:lnTo>
                    <a:pt x="478" y="175"/>
                  </a:lnTo>
                  <a:lnTo>
                    <a:pt x="487" y="178"/>
                  </a:lnTo>
                  <a:lnTo>
                    <a:pt x="493" y="178"/>
                  </a:lnTo>
                  <a:lnTo>
                    <a:pt x="500" y="180"/>
                  </a:lnTo>
                  <a:lnTo>
                    <a:pt x="509" y="181"/>
                  </a:lnTo>
                  <a:lnTo>
                    <a:pt x="517" y="183"/>
                  </a:lnTo>
                  <a:lnTo>
                    <a:pt x="524" y="183"/>
                  </a:lnTo>
                  <a:lnTo>
                    <a:pt x="530" y="184"/>
                  </a:lnTo>
                  <a:lnTo>
                    <a:pt x="538" y="185"/>
                  </a:lnTo>
                  <a:lnTo>
                    <a:pt x="544" y="186"/>
                  </a:lnTo>
                  <a:lnTo>
                    <a:pt x="551" y="188"/>
                  </a:lnTo>
                  <a:lnTo>
                    <a:pt x="558" y="189"/>
                  </a:lnTo>
                  <a:lnTo>
                    <a:pt x="566" y="190"/>
                  </a:lnTo>
                  <a:lnTo>
                    <a:pt x="572" y="191"/>
                  </a:lnTo>
                  <a:lnTo>
                    <a:pt x="578" y="191"/>
                  </a:lnTo>
                  <a:lnTo>
                    <a:pt x="584" y="193"/>
                  </a:lnTo>
                  <a:lnTo>
                    <a:pt x="589" y="193"/>
                  </a:lnTo>
                  <a:lnTo>
                    <a:pt x="596" y="194"/>
                  </a:lnTo>
                  <a:lnTo>
                    <a:pt x="602" y="194"/>
                  </a:lnTo>
                  <a:lnTo>
                    <a:pt x="608" y="195"/>
                  </a:lnTo>
                  <a:lnTo>
                    <a:pt x="613" y="197"/>
                  </a:lnTo>
                  <a:lnTo>
                    <a:pt x="620" y="197"/>
                  </a:lnTo>
                  <a:lnTo>
                    <a:pt x="623" y="197"/>
                  </a:lnTo>
                  <a:lnTo>
                    <a:pt x="628" y="198"/>
                  </a:lnTo>
                  <a:lnTo>
                    <a:pt x="633" y="198"/>
                  </a:lnTo>
                  <a:lnTo>
                    <a:pt x="638" y="199"/>
                  </a:lnTo>
                  <a:lnTo>
                    <a:pt x="642" y="199"/>
                  </a:lnTo>
                  <a:lnTo>
                    <a:pt x="647" y="199"/>
                  </a:lnTo>
                  <a:lnTo>
                    <a:pt x="651" y="200"/>
                  </a:lnTo>
                  <a:lnTo>
                    <a:pt x="656" y="200"/>
                  </a:lnTo>
                  <a:lnTo>
                    <a:pt x="662" y="200"/>
                  </a:lnTo>
                  <a:lnTo>
                    <a:pt x="670" y="202"/>
                  </a:lnTo>
                  <a:lnTo>
                    <a:pt x="674" y="203"/>
                  </a:lnTo>
                  <a:lnTo>
                    <a:pt x="679" y="203"/>
                  </a:lnTo>
                  <a:lnTo>
                    <a:pt x="682" y="203"/>
                  </a:lnTo>
                  <a:lnTo>
                    <a:pt x="686" y="203"/>
                  </a:lnTo>
                  <a:lnTo>
                    <a:pt x="687" y="203"/>
                  </a:lnTo>
                  <a:lnTo>
                    <a:pt x="689" y="204"/>
                  </a:lnTo>
                  <a:lnTo>
                    <a:pt x="606" y="225"/>
                  </a:lnTo>
                  <a:lnTo>
                    <a:pt x="604" y="224"/>
                  </a:lnTo>
                  <a:lnTo>
                    <a:pt x="602" y="224"/>
                  </a:lnTo>
                  <a:lnTo>
                    <a:pt x="598" y="223"/>
                  </a:lnTo>
                  <a:lnTo>
                    <a:pt x="593" y="223"/>
                  </a:lnTo>
                  <a:lnTo>
                    <a:pt x="589" y="223"/>
                  </a:lnTo>
                  <a:lnTo>
                    <a:pt x="587" y="223"/>
                  </a:lnTo>
                  <a:lnTo>
                    <a:pt x="583" y="222"/>
                  </a:lnTo>
                  <a:lnTo>
                    <a:pt x="579" y="222"/>
                  </a:lnTo>
                  <a:lnTo>
                    <a:pt x="576" y="222"/>
                  </a:lnTo>
                  <a:lnTo>
                    <a:pt x="571" y="222"/>
                  </a:lnTo>
                  <a:lnTo>
                    <a:pt x="566" y="222"/>
                  </a:lnTo>
                  <a:lnTo>
                    <a:pt x="562" y="222"/>
                  </a:lnTo>
                  <a:lnTo>
                    <a:pt x="556" y="220"/>
                  </a:lnTo>
                  <a:lnTo>
                    <a:pt x="551" y="220"/>
                  </a:lnTo>
                  <a:lnTo>
                    <a:pt x="544" y="218"/>
                  </a:lnTo>
                  <a:lnTo>
                    <a:pt x="539" y="218"/>
                  </a:lnTo>
                  <a:lnTo>
                    <a:pt x="533" y="217"/>
                  </a:lnTo>
                  <a:lnTo>
                    <a:pt x="527" y="217"/>
                  </a:lnTo>
                  <a:lnTo>
                    <a:pt x="520" y="215"/>
                  </a:lnTo>
                  <a:lnTo>
                    <a:pt x="514" y="215"/>
                  </a:lnTo>
                  <a:lnTo>
                    <a:pt x="507" y="214"/>
                  </a:lnTo>
                  <a:lnTo>
                    <a:pt x="499" y="214"/>
                  </a:lnTo>
                  <a:lnTo>
                    <a:pt x="493" y="212"/>
                  </a:lnTo>
                  <a:lnTo>
                    <a:pt x="485" y="212"/>
                  </a:lnTo>
                  <a:lnTo>
                    <a:pt x="478" y="210"/>
                  </a:lnTo>
                  <a:lnTo>
                    <a:pt x="470" y="209"/>
                  </a:lnTo>
                  <a:lnTo>
                    <a:pt x="463" y="209"/>
                  </a:lnTo>
                  <a:lnTo>
                    <a:pt x="455" y="208"/>
                  </a:lnTo>
                  <a:lnTo>
                    <a:pt x="448" y="205"/>
                  </a:lnTo>
                  <a:lnTo>
                    <a:pt x="439" y="204"/>
                  </a:lnTo>
                  <a:lnTo>
                    <a:pt x="430" y="203"/>
                  </a:lnTo>
                  <a:lnTo>
                    <a:pt x="422" y="202"/>
                  </a:lnTo>
                  <a:lnTo>
                    <a:pt x="414" y="199"/>
                  </a:lnTo>
                  <a:lnTo>
                    <a:pt x="405" y="198"/>
                  </a:lnTo>
                  <a:lnTo>
                    <a:pt x="397" y="197"/>
                  </a:lnTo>
                  <a:lnTo>
                    <a:pt x="389" y="195"/>
                  </a:lnTo>
                  <a:lnTo>
                    <a:pt x="380" y="193"/>
                  </a:lnTo>
                  <a:lnTo>
                    <a:pt x="371" y="191"/>
                  </a:lnTo>
                  <a:lnTo>
                    <a:pt x="364" y="189"/>
                  </a:lnTo>
                  <a:lnTo>
                    <a:pt x="355" y="188"/>
                  </a:lnTo>
                  <a:lnTo>
                    <a:pt x="346" y="185"/>
                  </a:lnTo>
                  <a:lnTo>
                    <a:pt x="337" y="183"/>
                  </a:lnTo>
                  <a:lnTo>
                    <a:pt x="328" y="181"/>
                  </a:lnTo>
                  <a:lnTo>
                    <a:pt x="320" y="180"/>
                  </a:lnTo>
                  <a:lnTo>
                    <a:pt x="311" y="176"/>
                  </a:lnTo>
                  <a:lnTo>
                    <a:pt x="302" y="174"/>
                  </a:lnTo>
                  <a:lnTo>
                    <a:pt x="293" y="171"/>
                  </a:lnTo>
                  <a:lnTo>
                    <a:pt x="286" y="169"/>
                  </a:lnTo>
                  <a:lnTo>
                    <a:pt x="277" y="166"/>
                  </a:lnTo>
                  <a:lnTo>
                    <a:pt x="268" y="164"/>
                  </a:lnTo>
                  <a:lnTo>
                    <a:pt x="259" y="160"/>
                  </a:lnTo>
                  <a:lnTo>
                    <a:pt x="252" y="159"/>
                  </a:lnTo>
                  <a:lnTo>
                    <a:pt x="243" y="155"/>
                  </a:lnTo>
                  <a:lnTo>
                    <a:pt x="235" y="153"/>
                  </a:lnTo>
                  <a:lnTo>
                    <a:pt x="228" y="149"/>
                  </a:lnTo>
                  <a:lnTo>
                    <a:pt x="220" y="145"/>
                  </a:lnTo>
                  <a:lnTo>
                    <a:pt x="213" y="142"/>
                  </a:lnTo>
                  <a:lnTo>
                    <a:pt x="205" y="139"/>
                  </a:lnTo>
                  <a:lnTo>
                    <a:pt x="198" y="136"/>
                  </a:lnTo>
                  <a:lnTo>
                    <a:pt x="192" y="132"/>
                  </a:lnTo>
                  <a:lnTo>
                    <a:pt x="173" y="125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6" name="Freeform 84"/>
            <p:cNvSpPr>
              <a:spLocks/>
            </p:cNvSpPr>
            <p:nvPr/>
          </p:nvSpPr>
          <p:spPr bwMode="auto">
            <a:xfrm>
              <a:off x="3094" y="2952"/>
              <a:ext cx="443" cy="144"/>
            </a:xfrm>
            <a:custGeom>
              <a:avLst/>
              <a:gdLst>
                <a:gd name="T0" fmla="*/ 17 w 1327"/>
                <a:gd name="T1" fmla="*/ 398 h 432"/>
                <a:gd name="T2" fmla="*/ 49 w 1327"/>
                <a:gd name="T3" fmla="*/ 372 h 432"/>
                <a:gd name="T4" fmla="*/ 91 w 1327"/>
                <a:gd name="T5" fmla="*/ 332 h 432"/>
                <a:gd name="T6" fmla="*/ 116 w 1327"/>
                <a:gd name="T7" fmla="*/ 305 h 432"/>
                <a:gd name="T8" fmla="*/ 137 w 1327"/>
                <a:gd name="T9" fmla="*/ 279 h 432"/>
                <a:gd name="T10" fmla="*/ 155 w 1327"/>
                <a:gd name="T11" fmla="*/ 252 h 432"/>
                <a:gd name="T12" fmla="*/ 170 w 1327"/>
                <a:gd name="T13" fmla="*/ 225 h 432"/>
                <a:gd name="T14" fmla="*/ 183 w 1327"/>
                <a:gd name="T15" fmla="*/ 195 h 432"/>
                <a:gd name="T16" fmla="*/ 201 w 1327"/>
                <a:gd name="T17" fmla="*/ 162 h 432"/>
                <a:gd name="T18" fmla="*/ 226 w 1327"/>
                <a:gd name="T19" fmla="*/ 128 h 432"/>
                <a:gd name="T20" fmla="*/ 254 w 1327"/>
                <a:gd name="T21" fmla="*/ 95 h 432"/>
                <a:gd name="T22" fmla="*/ 289 w 1327"/>
                <a:gd name="T23" fmla="*/ 64 h 432"/>
                <a:gd name="T24" fmla="*/ 330 w 1327"/>
                <a:gd name="T25" fmla="*/ 39 h 432"/>
                <a:gd name="T26" fmla="*/ 379 w 1327"/>
                <a:gd name="T27" fmla="*/ 17 h 432"/>
                <a:gd name="T28" fmla="*/ 433 w 1327"/>
                <a:gd name="T29" fmla="*/ 4 h 432"/>
                <a:gd name="T30" fmla="*/ 496 w 1327"/>
                <a:gd name="T31" fmla="*/ 0 h 432"/>
                <a:gd name="T32" fmla="*/ 568 w 1327"/>
                <a:gd name="T33" fmla="*/ 5 h 432"/>
                <a:gd name="T34" fmla="*/ 645 w 1327"/>
                <a:gd name="T35" fmla="*/ 24 h 432"/>
                <a:gd name="T36" fmla="*/ 723 w 1327"/>
                <a:gd name="T37" fmla="*/ 48 h 432"/>
                <a:gd name="T38" fmla="*/ 793 w 1327"/>
                <a:gd name="T39" fmla="*/ 73 h 432"/>
                <a:gd name="T40" fmla="*/ 860 w 1327"/>
                <a:gd name="T41" fmla="*/ 100 h 432"/>
                <a:gd name="T42" fmla="*/ 923 w 1327"/>
                <a:gd name="T43" fmla="*/ 129 h 432"/>
                <a:gd name="T44" fmla="*/ 982 w 1327"/>
                <a:gd name="T45" fmla="*/ 162 h 432"/>
                <a:gd name="T46" fmla="*/ 1037 w 1327"/>
                <a:gd name="T47" fmla="*/ 196 h 432"/>
                <a:gd name="T48" fmla="*/ 1092 w 1327"/>
                <a:gd name="T49" fmla="*/ 232 h 432"/>
                <a:gd name="T50" fmla="*/ 1146 w 1327"/>
                <a:gd name="T51" fmla="*/ 271 h 432"/>
                <a:gd name="T52" fmla="*/ 1199 w 1327"/>
                <a:gd name="T53" fmla="*/ 312 h 432"/>
                <a:gd name="T54" fmla="*/ 1253 w 1327"/>
                <a:gd name="T55" fmla="*/ 356 h 432"/>
                <a:gd name="T56" fmla="*/ 1263 w 1327"/>
                <a:gd name="T57" fmla="*/ 431 h 432"/>
                <a:gd name="T58" fmla="*/ 1238 w 1327"/>
                <a:gd name="T59" fmla="*/ 410 h 432"/>
                <a:gd name="T60" fmla="*/ 1210 w 1327"/>
                <a:gd name="T61" fmla="*/ 387 h 432"/>
                <a:gd name="T62" fmla="*/ 1179 w 1327"/>
                <a:gd name="T63" fmla="*/ 364 h 432"/>
                <a:gd name="T64" fmla="*/ 1142 w 1327"/>
                <a:gd name="T65" fmla="*/ 337 h 432"/>
                <a:gd name="T66" fmla="*/ 1100 w 1327"/>
                <a:gd name="T67" fmla="*/ 308 h 432"/>
                <a:gd name="T68" fmla="*/ 1056 w 1327"/>
                <a:gd name="T69" fmla="*/ 279 h 432"/>
                <a:gd name="T70" fmla="*/ 1008 w 1327"/>
                <a:gd name="T71" fmla="*/ 250 h 432"/>
                <a:gd name="T72" fmla="*/ 959 w 1327"/>
                <a:gd name="T73" fmla="*/ 225 h 432"/>
                <a:gd name="T74" fmla="*/ 910 w 1327"/>
                <a:gd name="T75" fmla="*/ 202 h 432"/>
                <a:gd name="T76" fmla="*/ 883 w 1327"/>
                <a:gd name="T77" fmla="*/ 190 h 432"/>
                <a:gd name="T78" fmla="*/ 851 w 1327"/>
                <a:gd name="T79" fmla="*/ 175 h 432"/>
                <a:gd name="T80" fmla="*/ 807 w 1327"/>
                <a:gd name="T81" fmla="*/ 157 h 432"/>
                <a:gd name="T82" fmla="*/ 753 w 1327"/>
                <a:gd name="T83" fmla="*/ 139 h 432"/>
                <a:gd name="T84" fmla="*/ 692 w 1327"/>
                <a:gd name="T85" fmla="*/ 123 h 432"/>
                <a:gd name="T86" fmla="*/ 625 w 1327"/>
                <a:gd name="T87" fmla="*/ 109 h 432"/>
                <a:gd name="T88" fmla="*/ 556 w 1327"/>
                <a:gd name="T89" fmla="*/ 102 h 432"/>
                <a:gd name="T90" fmla="*/ 486 w 1327"/>
                <a:gd name="T91" fmla="*/ 102 h 432"/>
                <a:gd name="T92" fmla="*/ 417 w 1327"/>
                <a:gd name="T93" fmla="*/ 113 h 432"/>
                <a:gd name="T94" fmla="*/ 353 w 1327"/>
                <a:gd name="T95" fmla="*/ 138 h 432"/>
                <a:gd name="T96" fmla="*/ 322 w 1327"/>
                <a:gd name="T97" fmla="*/ 157 h 432"/>
                <a:gd name="T98" fmla="*/ 293 w 1327"/>
                <a:gd name="T99" fmla="*/ 181 h 432"/>
                <a:gd name="T100" fmla="*/ 256 w 1327"/>
                <a:gd name="T101" fmla="*/ 213 h 432"/>
                <a:gd name="T102" fmla="*/ 219 w 1327"/>
                <a:gd name="T103" fmla="*/ 254 h 432"/>
                <a:gd name="T104" fmla="*/ 194 w 1327"/>
                <a:gd name="T105" fmla="*/ 288 h 432"/>
                <a:gd name="T106" fmla="*/ 162 w 1327"/>
                <a:gd name="T107" fmla="*/ 328 h 432"/>
                <a:gd name="T108" fmla="*/ 122 w 1327"/>
                <a:gd name="T109" fmla="*/ 366 h 432"/>
                <a:gd name="T110" fmla="*/ 81 w 1327"/>
                <a:gd name="T111" fmla="*/ 396 h 432"/>
                <a:gd name="T112" fmla="*/ 45 w 1327"/>
                <a:gd name="T113" fmla="*/ 417 h 432"/>
                <a:gd name="T114" fmla="*/ 24 w 1327"/>
                <a:gd name="T115" fmla="*/ 430 h 43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27"/>
                <a:gd name="T175" fmla="*/ 0 h 432"/>
                <a:gd name="T176" fmla="*/ 1327 w 1327"/>
                <a:gd name="T177" fmla="*/ 432 h 43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27" h="432">
                  <a:moveTo>
                    <a:pt x="0" y="411"/>
                  </a:moveTo>
                  <a:lnTo>
                    <a:pt x="1" y="410"/>
                  </a:lnTo>
                  <a:lnTo>
                    <a:pt x="5" y="407"/>
                  </a:lnTo>
                  <a:lnTo>
                    <a:pt x="8" y="405"/>
                  </a:lnTo>
                  <a:lnTo>
                    <a:pt x="12" y="402"/>
                  </a:lnTo>
                  <a:lnTo>
                    <a:pt x="17" y="398"/>
                  </a:lnTo>
                  <a:lnTo>
                    <a:pt x="22" y="396"/>
                  </a:lnTo>
                  <a:lnTo>
                    <a:pt x="25" y="391"/>
                  </a:lnTo>
                  <a:lnTo>
                    <a:pt x="32" y="387"/>
                  </a:lnTo>
                  <a:lnTo>
                    <a:pt x="37" y="382"/>
                  </a:lnTo>
                  <a:lnTo>
                    <a:pt x="43" y="377"/>
                  </a:lnTo>
                  <a:lnTo>
                    <a:pt x="49" y="372"/>
                  </a:lnTo>
                  <a:lnTo>
                    <a:pt x="55" y="366"/>
                  </a:lnTo>
                  <a:lnTo>
                    <a:pt x="63" y="359"/>
                  </a:lnTo>
                  <a:lnTo>
                    <a:pt x="70" y="354"/>
                  </a:lnTo>
                  <a:lnTo>
                    <a:pt x="77" y="347"/>
                  </a:lnTo>
                  <a:lnTo>
                    <a:pt x="84" y="339"/>
                  </a:lnTo>
                  <a:lnTo>
                    <a:pt x="91" y="332"/>
                  </a:lnTo>
                  <a:lnTo>
                    <a:pt x="99" y="324"/>
                  </a:lnTo>
                  <a:lnTo>
                    <a:pt x="102" y="320"/>
                  </a:lnTo>
                  <a:lnTo>
                    <a:pt x="106" y="317"/>
                  </a:lnTo>
                  <a:lnTo>
                    <a:pt x="109" y="313"/>
                  </a:lnTo>
                  <a:lnTo>
                    <a:pt x="113" y="309"/>
                  </a:lnTo>
                  <a:lnTo>
                    <a:pt x="116" y="305"/>
                  </a:lnTo>
                  <a:lnTo>
                    <a:pt x="121" y="300"/>
                  </a:lnTo>
                  <a:lnTo>
                    <a:pt x="123" y="296"/>
                  </a:lnTo>
                  <a:lnTo>
                    <a:pt x="127" y="293"/>
                  </a:lnTo>
                  <a:lnTo>
                    <a:pt x="129" y="288"/>
                  </a:lnTo>
                  <a:lnTo>
                    <a:pt x="133" y="284"/>
                  </a:lnTo>
                  <a:lnTo>
                    <a:pt x="137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6" y="266"/>
                  </a:lnTo>
                  <a:lnTo>
                    <a:pt x="150" y="261"/>
                  </a:lnTo>
                  <a:lnTo>
                    <a:pt x="152" y="257"/>
                  </a:lnTo>
                  <a:lnTo>
                    <a:pt x="155" y="252"/>
                  </a:lnTo>
                  <a:lnTo>
                    <a:pt x="157" y="249"/>
                  </a:lnTo>
                  <a:lnTo>
                    <a:pt x="161" y="244"/>
                  </a:lnTo>
                  <a:lnTo>
                    <a:pt x="163" y="239"/>
                  </a:lnTo>
                  <a:lnTo>
                    <a:pt x="166" y="234"/>
                  </a:lnTo>
                  <a:lnTo>
                    <a:pt x="167" y="230"/>
                  </a:lnTo>
                  <a:lnTo>
                    <a:pt x="170" y="225"/>
                  </a:lnTo>
                  <a:lnTo>
                    <a:pt x="172" y="221"/>
                  </a:lnTo>
                  <a:lnTo>
                    <a:pt x="173" y="215"/>
                  </a:lnTo>
                  <a:lnTo>
                    <a:pt x="176" y="210"/>
                  </a:lnTo>
                  <a:lnTo>
                    <a:pt x="178" y="205"/>
                  </a:lnTo>
                  <a:lnTo>
                    <a:pt x="181" y="200"/>
                  </a:lnTo>
                  <a:lnTo>
                    <a:pt x="183" y="195"/>
                  </a:lnTo>
                  <a:lnTo>
                    <a:pt x="186" y="190"/>
                  </a:lnTo>
                  <a:lnTo>
                    <a:pt x="188" y="183"/>
                  </a:lnTo>
                  <a:lnTo>
                    <a:pt x="192" y="178"/>
                  </a:lnTo>
                  <a:lnTo>
                    <a:pt x="195" y="173"/>
                  </a:lnTo>
                  <a:lnTo>
                    <a:pt x="199" y="167"/>
                  </a:lnTo>
                  <a:lnTo>
                    <a:pt x="201" y="162"/>
                  </a:lnTo>
                  <a:lnTo>
                    <a:pt x="205" y="157"/>
                  </a:lnTo>
                  <a:lnTo>
                    <a:pt x="209" y="151"/>
                  </a:lnTo>
                  <a:lnTo>
                    <a:pt x="212" y="146"/>
                  </a:lnTo>
                  <a:lnTo>
                    <a:pt x="217" y="139"/>
                  </a:lnTo>
                  <a:lnTo>
                    <a:pt x="221" y="134"/>
                  </a:lnTo>
                  <a:lnTo>
                    <a:pt x="226" y="128"/>
                  </a:lnTo>
                  <a:lnTo>
                    <a:pt x="230" y="123"/>
                  </a:lnTo>
                  <a:lnTo>
                    <a:pt x="234" y="117"/>
                  </a:lnTo>
                  <a:lnTo>
                    <a:pt x="239" y="112"/>
                  </a:lnTo>
                  <a:lnTo>
                    <a:pt x="244" y="107"/>
                  </a:lnTo>
                  <a:lnTo>
                    <a:pt x="249" y="102"/>
                  </a:lnTo>
                  <a:lnTo>
                    <a:pt x="254" y="95"/>
                  </a:lnTo>
                  <a:lnTo>
                    <a:pt x="260" y="90"/>
                  </a:lnTo>
                  <a:lnTo>
                    <a:pt x="265" y="85"/>
                  </a:lnTo>
                  <a:lnTo>
                    <a:pt x="271" y="80"/>
                  </a:lnTo>
                  <a:lnTo>
                    <a:pt x="276" y="74"/>
                  </a:lnTo>
                  <a:lnTo>
                    <a:pt x="283" y="70"/>
                  </a:lnTo>
                  <a:lnTo>
                    <a:pt x="289" y="64"/>
                  </a:lnTo>
                  <a:lnTo>
                    <a:pt x="295" y="60"/>
                  </a:lnTo>
                  <a:lnTo>
                    <a:pt x="303" y="56"/>
                  </a:lnTo>
                  <a:lnTo>
                    <a:pt x="310" y="51"/>
                  </a:lnTo>
                  <a:lnTo>
                    <a:pt x="317" y="46"/>
                  </a:lnTo>
                  <a:lnTo>
                    <a:pt x="323" y="43"/>
                  </a:lnTo>
                  <a:lnTo>
                    <a:pt x="330" y="39"/>
                  </a:lnTo>
                  <a:lnTo>
                    <a:pt x="338" y="35"/>
                  </a:lnTo>
                  <a:lnTo>
                    <a:pt x="345" y="30"/>
                  </a:lnTo>
                  <a:lnTo>
                    <a:pt x="354" y="27"/>
                  </a:lnTo>
                  <a:lnTo>
                    <a:pt x="362" y="24"/>
                  </a:lnTo>
                  <a:lnTo>
                    <a:pt x="370" y="20"/>
                  </a:lnTo>
                  <a:lnTo>
                    <a:pt x="379" y="17"/>
                  </a:lnTo>
                  <a:lnTo>
                    <a:pt x="388" y="14"/>
                  </a:lnTo>
                  <a:lnTo>
                    <a:pt x="396" y="11"/>
                  </a:lnTo>
                  <a:lnTo>
                    <a:pt x="406" y="10"/>
                  </a:lnTo>
                  <a:lnTo>
                    <a:pt x="414" y="7"/>
                  </a:lnTo>
                  <a:lnTo>
                    <a:pt x="424" y="5"/>
                  </a:lnTo>
                  <a:lnTo>
                    <a:pt x="433" y="4"/>
                  </a:lnTo>
                  <a:lnTo>
                    <a:pt x="445" y="2"/>
                  </a:lnTo>
                  <a:lnTo>
                    <a:pt x="453" y="1"/>
                  </a:lnTo>
                  <a:lnTo>
                    <a:pt x="463" y="0"/>
                  </a:lnTo>
                  <a:lnTo>
                    <a:pt x="475" y="0"/>
                  </a:lnTo>
                  <a:lnTo>
                    <a:pt x="486" y="0"/>
                  </a:lnTo>
                  <a:lnTo>
                    <a:pt x="496" y="0"/>
                  </a:lnTo>
                  <a:lnTo>
                    <a:pt x="507" y="0"/>
                  </a:lnTo>
                  <a:lnTo>
                    <a:pt x="519" y="0"/>
                  </a:lnTo>
                  <a:lnTo>
                    <a:pt x="531" y="1"/>
                  </a:lnTo>
                  <a:lnTo>
                    <a:pt x="542" y="1"/>
                  </a:lnTo>
                  <a:lnTo>
                    <a:pt x="554" y="2"/>
                  </a:lnTo>
                  <a:lnTo>
                    <a:pt x="568" y="5"/>
                  </a:lnTo>
                  <a:lnTo>
                    <a:pt x="580" y="7"/>
                  </a:lnTo>
                  <a:lnTo>
                    <a:pt x="593" y="10"/>
                  </a:lnTo>
                  <a:lnTo>
                    <a:pt x="605" y="12"/>
                  </a:lnTo>
                  <a:lnTo>
                    <a:pt x="619" y="16"/>
                  </a:lnTo>
                  <a:lnTo>
                    <a:pt x="633" y="20"/>
                  </a:lnTo>
                  <a:lnTo>
                    <a:pt x="645" y="24"/>
                  </a:lnTo>
                  <a:lnTo>
                    <a:pt x="659" y="27"/>
                  </a:lnTo>
                  <a:lnTo>
                    <a:pt x="672" y="31"/>
                  </a:lnTo>
                  <a:lnTo>
                    <a:pt x="686" y="35"/>
                  </a:lnTo>
                  <a:lnTo>
                    <a:pt x="697" y="39"/>
                  </a:lnTo>
                  <a:lnTo>
                    <a:pt x="709" y="44"/>
                  </a:lnTo>
                  <a:lnTo>
                    <a:pt x="723" y="48"/>
                  </a:lnTo>
                  <a:lnTo>
                    <a:pt x="736" y="51"/>
                  </a:lnTo>
                  <a:lnTo>
                    <a:pt x="747" y="56"/>
                  </a:lnTo>
                  <a:lnTo>
                    <a:pt x="758" y="60"/>
                  </a:lnTo>
                  <a:lnTo>
                    <a:pt x="771" y="64"/>
                  </a:lnTo>
                  <a:lnTo>
                    <a:pt x="782" y="69"/>
                  </a:lnTo>
                  <a:lnTo>
                    <a:pt x="793" y="73"/>
                  </a:lnTo>
                  <a:lnTo>
                    <a:pt x="805" y="78"/>
                  </a:lnTo>
                  <a:lnTo>
                    <a:pt x="816" y="83"/>
                  </a:lnTo>
                  <a:lnTo>
                    <a:pt x="829" y="88"/>
                  </a:lnTo>
                  <a:lnTo>
                    <a:pt x="839" y="92"/>
                  </a:lnTo>
                  <a:lnTo>
                    <a:pt x="849" y="95"/>
                  </a:lnTo>
                  <a:lnTo>
                    <a:pt x="860" y="100"/>
                  </a:lnTo>
                  <a:lnTo>
                    <a:pt x="871" y="105"/>
                  </a:lnTo>
                  <a:lnTo>
                    <a:pt x="881" y="110"/>
                  </a:lnTo>
                  <a:lnTo>
                    <a:pt x="891" y="115"/>
                  </a:lnTo>
                  <a:lnTo>
                    <a:pt x="903" y="119"/>
                  </a:lnTo>
                  <a:lnTo>
                    <a:pt x="913" y="126"/>
                  </a:lnTo>
                  <a:lnTo>
                    <a:pt x="923" y="129"/>
                  </a:lnTo>
                  <a:lnTo>
                    <a:pt x="933" y="136"/>
                  </a:lnTo>
                  <a:lnTo>
                    <a:pt x="943" y="141"/>
                  </a:lnTo>
                  <a:lnTo>
                    <a:pt x="953" y="146"/>
                  </a:lnTo>
                  <a:lnTo>
                    <a:pt x="962" y="151"/>
                  </a:lnTo>
                  <a:lnTo>
                    <a:pt x="972" y="157"/>
                  </a:lnTo>
                  <a:lnTo>
                    <a:pt x="982" y="162"/>
                  </a:lnTo>
                  <a:lnTo>
                    <a:pt x="992" y="168"/>
                  </a:lnTo>
                  <a:lnTo>
                    <a:pt x="1001" y="173"/>
                  </a:lnTo>
                  <a:lnTo>
                    <a:pt x="1011" y="178"/>
                  </a:lnTo>
                  <a:lnTo>
                    <a:pt x="1019" y="183"/>
                  </a:lnTo>
                  <a:lnTo>
                    <a:pt x="1028" y="190"/>
                  </a:lnTo>
                  <a:lnTo>
                    <a:pt x="1037" y="196"/>
                  </a:lnTo>
                  <a:lnTo>
                    <a:pt x="1047" y="201"/>
                  </a:lnTo>
                  <a:lnTo>
                    <a:pt x="1056" y="207"/>
                  </a:lnTo>
                  <a:lnTo>
                    <a:pt x="1066" y="213"/>
                  </a:lnTo>
                  <a:lnTo>
                    <a:pt x="1073" y="219"/>
                  </a:lnTo>
                  <a:lnTo>
                    <a:pt x="1083" y="226"/>
                  </a:lnTo>
                  <a:lnTo>
                    <a:pt x="1092" y="232"/>
                  </a:lnTo>
                  <a:lnTo>
                    <a:pt x="1102" y="239"/>
                  </a:lnTo>
                  <a:lnTo>
                    <a:pt x="1110" y="245"/>
                  </a:lnTo>
                  <a:lnTo>
                    <a:pt x="1120" y="251"/>
                  </a:lnTo>
                  <a:lnTo>
                    <a:pt x="1129" y="257"/>
                  </a:lnTo>
                  <a:lnTo>
                    <a:pt x="1137" y="265"/>
                  </a:lnTo>
                  <a:lnTo>
                    <a:pt x="1146" y="271"/>
                  </a:lnTo>
                  <a:lnTo>
                    <a:pt x="1155" y="278"/>
                  </a:lnTo>
                  <a:lnTo>
                    <a:pt x="1164" y="284"/>
                  </a:lnTo>
                  <a:lnTo>
                    <a:pt x="1173" y="291"/>
                  </a:lnTo>
                  <a:lnTo>
                    <a:pt x="1181" y="298"/>
                  </a:lnTo>
                  <a:lnTo>
                    <a:pt x="1190" y="305"/>
                  </a:lnTo>
                  <a:lnTo>
                    <a:pt x="1199" y="312"/>
                  </a:lnTo>
                  <a:lnTo>
                    <a:pt x="1209" y="320"/>
                  </a:lnTo>
                  <a:lnTo>
                    <a:pt x="1216" y="327"/>
                  </a:lnTo>
                  <a:lnTo>
                    <a:pt x="1226" y="334"/>
                  </a:lnTo>
                  <a:lnTo>
                    <a:pt x="1235" y="340"/>
                  </a:lnTo>
                  <a:lnTo>
                    <a:pt x="1244" y="349"/>
                  </a:lnTo>
                  <a:lnTo>
                    <a:pt x="1253" y="356"/>
                  </a:lnTo>
                  <a:lnTo>
                    <a:pt x="1262" y="364"/>
                  </a:lnTo>
                  <a:lnTo>
                    <a:pt x="1272" y="372"/>
                  </a:lnTo>
                  <a:lnTo>
                    <a:pt x="1282" y="379"/>
                  </a:lnTo>
                  <a:lnTo>
                    <a:pt x="1327" y="423"/>
                  </a:lnTo>
                  <a:lnTo>
                    <a:pt x="1264" y="432"/>
                  </a:lnTo>
                  <a:lnTo>
                    <a:pt x="1263" y="431"/>
                  </a:lnTo>
                  <a:lnTo>
                    <a:pt x="1262" y="430"/>
                  </a:lnTo>
                  <a:lnTo>
                    <a:pt x="1259" y="427"/>
                  </a:lnTo>
                  <a:lnTo>
                    <a:pt x="1255" y="423"/>
                  </a:lnTo>
                  <a:lnTo>
                    <a:pt x="1250" y="420"/>
                  </a:lnTo>
                  <a:lnTo>
                    <a:pt x="1245" y="416"/>
                  </a:lnTo>
                  <a:lnTo>
                    <a:pt x="1238" y="410"/>
                  </a:lnTo>
                  <a:lnTo>
                    <a:pt x="1232" y="405"/>
                  </a:lnTo>
                  <a:lnTo>
                    <a:pt x="1228" y="401"/>
                  </a:lnTo>
                  <a:lnTo>
                    <a:pt x="1223" y="398"/>
                  </a:lnTo>
                  <a:lnTo>
                    <a:pt x="1219" y="394"/>
                  </a:lnTo>
                  <a:lnTo>
                    <a:pt x="1215" y="391"/>
                  </a:lnTo>
                  <a:lnTo>
                    <a:pt x="1210" y="387"/>
                  </a:lnTo>
                  <a:lnTo>
                    <a:pt x="1205" y="383"/>
                  </a:lnTo>
                  <a:lnTo>
                    <a:pt x="1200" y="379"/>
                  </a:lnTo>
                  <a:lnTo>
                    <a:pt x="1195" y="377"/>
                  </a:lnTo>
                  <a:lnTo>
                    <a:pt x="1190" y="372"/>
                  </a:lnTo>
                  <a:lnTo>
                    <a:pt x="1184" y="368"/>
                  </a:lnTo>
                  <a:lnTo>
                    <a:pt x="1179" y="364"/>
                  </a:lnTo>
                  <a:lnTo>
                    <a:pt x="1173" y="359"/>
                  </a:lnTo>
                  <a:lnTo>
                    <a:pt x="1166" y="354"/>
                  </a:lnTo>
                  <a:lnTo>
                    <a:pt x="1161" y="351"/>
                  </a:lnTo>
                  <a:lnTo>
                    <a:pt x="1155" y="345"/>
                  </a:lnTo>
                  <a:lnTo>
                    <a:pt x="1149" y="342"/>
                  </a:lnTo>
                  <a:lnTo>
                    <a:pt x="1142" y="337"/>
                  </a:lnTo>
                  <a:lnTo>
                    <a:pt x="1135" y="332"/>
                  </a:lnTo>
                  <a:lnTo>
                    <a:pt x="1127" y="327"/>
                  </a:lnTo>
                  <a:lnTo>
                    <a:pt x="1121" y="323"/>
                  </a:lnTo>
                  <a:lnTo>
                    <a:pt x="1115" y="318"/>
                  </a:lnTo>
                  <a:lnTo>
                    <a:pt x="1107" y="313"/>
                  </a:lnTo>
                  <a:lnTo>
                    <a:pt x="1100" y="308"/>
                  </a:lnTo>
                  <a:lnTo>
                    <a:pt x="1093" y="304"/>
                  </a:lnTo>
                  <a:lnTo>
                    <a:pt x="1086" y="298"/>
                  </a:lnTo>
                  <a:lnTo>
                    <a:pt x="1078" y="293"/>
                  </a:lnTo>
                  <a:lnTo>
                    <a:pt x="1071" y="288"/>
                  </a:lnTo>
                  <a:lnTo>
                    <a:pt x="1063" y="284"/>
                  </a:lnTo>
                  <a:lnTo>
                    <a:pt x="1056" y="279"/>
                  </a:lnTo>
                  <a:lnTo>
                    <a:pt x="1048" y="274"/>
                  </a:lnTo>
                  <a:lnTo>
                    <a:pt x="1039" y="269"/>
                  </a:lnTo>
                  <a:lnTo>
                    <a:pt x="1033" y="265"/>
                  </a:lnTo>
                  <a:lnTo>
                    <a:pt x="1024" y="260"/>
                  </a:lnTo>
                  <a:lnTo>
                    <a:pt x="1017" y="255"/>
                  </a:lnTo>
                  <a:lnTo>
                    <a:pt x="1008" y="250"/>
                  </a:lnTo>
                  <a:lnTo>
                    <a:pt x="1001" y="246"/>
                  </a:lnTo>
                  <a:lnTo>
                    <a:pt x="992" y="242"/>
                  </a:lnTo>
                  <a:lnTo>
                    <a:pt x="984" y="237"/>
                  </a:lnTo>
                  <a:lnTo>
                    <a:pt x="975" y="234"/>
                  </a:lnTo>
                  <a:lnTo>
                    <a:pt x="968" y="229"/>
                  </a:lnTo>
                  <a:lnTo>
                    <a:pt x="959" y="225"/>
                  </a:lnTo>
                  <a:lnTo>
                    <a:pt x="952" y="221"/>
                  </a:lnTo>
                  <a:lnTo>
                    <a:pt x="943" y="216"/>
                  </a:lnTo>
                  <a:lnTo>
                    <a:pt x="935" y="212"/>
                  </a:lnTo>
                  <a:lnTo>
                    <a:pt x="927" y="208"/>
                  </a:lnTo>
                  <a:lnTo>
                    <a:pt x="919" y="206"/>
                  </a:lnTo>
                  <a:lnTo>
                    <a:pt x="910" y="202"/>
                  </a:lnTo>
                  <a:lnTo>
                    <a:pt x="903" y="200"/>
                  </a:lnTo>
                  <a:lnTo>
                    <a:pt x="901" y="198"/>
                  </a:lnTo>
                  <a:lnTo>
                    <a:pt x="899" y="197"/>
                  </a:lnTo>
                  <a:lnTo>
                    <a:pt x="894" y="195"/>
                  </a:lnTo>
                  <a:lnTo>
                    <a:pt x="888" y="191"/>
                  </a:lnTo>
                  <a:lnTo>
                    <a:pt x="883" y="190"/>
                  </a:lnTo>
                  <a:lnTo>
                    <a:pt x="879" y="187"/>
                  </a:lnTo>
                  <a:lnTo>
                    <a:pt x="874" y="185"/>
                  </a:lnTo>
                  <a:lnTo>
                    <a:pt x="869" y="183"/>
                  </a:lnTo>
                  <a:lnTo>
                    <a:pt x="864" y="180"/>
                  </a:lnTo>
                  <a:lnTo>
                    <a:pt x="857" y="178"/>
                  </a:lnTo>
                  <a:lnTo>
                    <a:pt x="851" y="175"/>
                  </a:lnTo>
                  <a:lnTo>
                    <a:pt x="846" y="173"/>
                  </a:lnTo>
                  <a:lnTo>
                    <a:pt x="837" y="169"/>
                  </a:lnTo>
                  <a:lnTo>
                    <a:pt x="831" y="167"/>
                  </a:lnTo>
                  <a:lnTo>
                    <a:pt x="824" y="163"/>
                  </a:lnTo>
                  <a:lnTo>
                    <a:pt x="816" y="161"/>
                  </a:lnTo>
                  <a:lnTo>
                    <a:pt x="807" y="157"/>
                  </a:lnTo>
                  <a:lnTo>
                    <a:pt x="798" y="156"/>
                  </a:lnTo>
                  <a:lnTo>
                    <a:pt x="791" y="152"/>
                  </a:lnTo>
                  <a:lnTo>
                    <a:pt x="782" y="149"/>
                  </a:lnTo>
                  <a:lnTo>
                    <a:pt x="772" y="146"/>
                  </a:lnTo>
                  <a:lnTo>
                    <a:pt x="763" y="143"/>
                  </a:lnTo>
                  <a:lnTo>
                    <a:pt x="753" y="139"/>
                  </a:lnTo>
                  <a:lnTo>
                    <a:pt x="743" y="137"/>
                  </a:lnTo>
                  <a:lnTo>
                    <a:pt x="734" y="134"/>
                  </a:lnTo>
                  <a:lnTo>
                    <a:pt x="724" y="132"/>
                  </a:lnTo>
                  <a:lnTo>
                    <a:pt x="713" y="128"/>
                  </a:lnTo>
                  <a:lnTo>
                    <a:pt x="703" y="127"/>
                  </a:lnTo>
                  <a:lnTo>
                    <a:pt x="692" y="123"/>
                  </a:lnTo>
                  <a:lnTo>
                    <a:pt x="682" y="119"/>
                  </a:lnTo>
                  <a:lnTo>
                    <a:pt x="670" y="118"/>
                  </a:lnTo>
                  <a:lnTo>
                    <a:pt x="659" y="115"/>
                  </a:lnTo>
                  <a:lnTo>
                    <a:pt x="648" y="113"/>
                  </a:lnTo>
                  <a:lnTo>
                    <a:pt x="637" y="110"/>
                  </a:lnTo>
                  <a:lnTo>
                    <a:pt x="625" y="109"/>
                  </a:lnTo>
                  <a:lnTo>
                    <a:pt x="614" y="108"/>
                  </a:lnTo>
                  <a:lnTo>
                    <a:pt x="603" y="105"/>
                  </a:lnTo>
                  <a:lnTo>
                    <a:pt x="591" y="104"/>
                  </a:lnTo>
                  <a:lnTo>
                    <a:pt x="579" y="103"/>
                  </a:lnTo>
                  <a:lnTo>
                    <a:pt x="568" y="102"/>
                  </a:lnTo>
                  <a:lnTo>
                    <a:pt x="556" y="102"/>
                  </a:lnTo>
                  <a:lnTo>
                    <a:pt x="545" y="100"/>
                  </a:lnTo>
                  <a:lnTo>
                    <a:pt x="532" y="100"/>
                  </a:lnTo>
                  <a:lnTo>
                    <a:pt x="521" y="102"/>
                  </a:lnTo>
                  <a:lnTo>
                    <a:pt x="509" y="102"/>
                  </a:lnTo>
                  <a:lnTo>
                    <a:pt x="497" y="102"/>
                  </a:lnTo>
                  <a:lnTo>
                    <a:pt x="486" y="102"/>
                  </a:lnTo>
                  <a:lnTo>
                    <a:pt x="475" y="104"/>
                  </a:lnTo>
                  <a:lnTo>
                    <a:pt x="462" y="105"/>
                  </a:lnTo>
                  <a:lnTo>
                    <a:pt x="451" y="107"/>
                  </a:lnTo>
                  <a:lnTo>
                    <a:pt x="440" y="108"/>
                  </a:lnTo>
                  <a:lnTo>
                    <a:pt x="428" y="112"/>
                  </a:lnTo>
                  <a:lnTo>
                    <a:pt x="417" y="113"/>
                  </a:lnTo>
                  <a:lnTo>
                    <a:pt x="406" y="117"/>
                  </a:lnTo>
                  <a:lnTo>
                    <a:pt x="396" y="120"/>
                  </a:lnTo>
                  <a:lnTo>
                    <a:pt x="384" y="124"/>
                  </a:lnTo>
                  <a:lnTo>
                    <a:pt x="373" y="128"/>
                  </a:lnTo>
                  <a:lnTo>
                    <a:pt x="363" y="133"/>
                  </a:lnTo>
                  <a:lnTo>
                    <a:pt x="353" y="138"/>
                  </a:lnTo>
                  <a:lnTo>
                    <a:pt x="343" y="144"/>
                  </a:lnTo>
                  <a:lnTo>
                    <a:pt x="342" y="144"/>
                  </a:lnTo>
                  <a:lnTo>
                    <a:pt x="338" y="147"/>
                  </a:lnTo>
                  <a:lnTo>
                    <a:pt x="333" y="151"/>
                  </a:lnTo>
                  <a:lnTo>
                    <a:pt x="327" y="156"/>
                  </a:lnTo>
                  <a:lnTo>
                    <a:pt x="322" y="157"/>
                  </a:lnTo>
                  <a:lnTo>
                    <a:pt x="318" y="161"/>
                  </a:lnTo>
                  <a:lnTo>
                    <a:pt x="313" y="163"/>
                  </a:lnTo>
                  <a:lnTo>
                    <a:pt x="308" y="168"/>
                  </a:lnTo>
                  <a:lnTo>
                    <a:pt x="303" y="172"/>
                  </a:lnTo>
                  <a:lnTo>
                    <a:pt x="298" y="177"/>
                  </a:lnTo>
                  <a:lnTo>
                    <a:pt x="293" y="181"/>
                  </a:lnTo>
                  <a:lnTo>
                    <a:pt x="288" y="186"/>
                  </a:lnTo>
                  <a:lnTo>
                    <a:pt x="280" y="191"/>
                  </a:lnTo>
                  <a:lnTo>
                    <a:pt x="274" y="196"/>
                  </a:lnTo>
                  <a:lnTo>
                    <a:pt x="268" y="201"/>
                  </a:lnTo>
                  <a:lnTo>
                    <a:pt x="263" y="207"/>
                  </a:lnTo>
                  <a:lnTo>
                    <a:pt x="256" y="213"/>
                  </a:lnTo>
                  <a:lnTo>
                    <a:pt x="250" y="220"/>
                  </a:lnTo>
                  <a:lnTo>
                    <a:pt x="244" y="226"/>
                  </a:lnTo>
                  <a:lnTo>
                    <a:pt x="237" y="234"/>
                  </a:lnTo>
                  <a:lnTo>
                    <a:pt x="231" y="240"/>
                  </a:lnTo>
                  <a:lnTo>
                    <a:pt x="224" y="246"/>
                  </a:lnTo>
                  <a:lnTo>
                    <a:pt x="219" y="254"/>
                  </a:lnTo>
                  <a:lnTo>
                    <a:pt x="212" y="261"/>
                  </a:lnTo>
                  <a:lnTo>
                    <a:pt x="206" y="268"/>
                  </a:lnTo>
                  <a:lnTo>
                    <a:pt x="201" y="276"/>
                  </a:lnTo>
                  <a:lnTo>
                    <a:pt x="199" y="279"/>
                  </a:lnTo>
                  <a:lnTo>
                    <a:pt x="196" y="284"/>
                  </a:lnTo>
                  <a:lnTo>
                    <a:pt x="194" y="288"/>
                  </a:lnTo>
                  <a:lnTo>
                    <a:pt x="191" y="291"/>
                  </a:lnTo>
                  <a:lnTo>
                    <a:pt x="186" y="299"/>
                  </a:lnTo>
                  <a:lnTo>
                    <a:pt x="180" y="307"/>
                  </a:lnTo>
                  <a:lnTo>
                    <a:pt x="175" y="313"/>
                  </a:lnTo>
                  <a:lnTo>
                    <a:pt x="168" y="322"/>
                  </a:lnTo>
                  <a:lnTo>
                    <a:pt x="162" y="328"/>
                  </a:lnTo>
                  <a:lnTo>
                    <a:pt x="156" y="334"/>
                  </a:lnTo>
                  <a:lnTo>
                    <a:pt x="150" y="340"/>
                  </a:lnTo>
                  <a:lnTo>
                    <a:pt x="143" y="348"/>
                  </a:lnTo>
                  <a:lnTo>
                    <a:pt x="136" y="354"/>
                  </a:lnTo>
                  <a:lnTo>
                    <a:pt x="128" y="361"/>
                  </a:lnTo>
                  <a:lnTo>
                    <a:pt x="122" y="366"/>
                  </a:lnTo>
                  <a:lnTo>
                    <a:pt x="116" y="372"/>
                  </a:lnTo>
                  <a:lnTo>
                    <a:pt x="107" y="377"/>
                  </a:lnTo>
                  <a:lnTo>
                    <a:pt x="101" y="382"/>
                  </a:lnTo>
                  <a:lnTo>
                    <a:pt x="94" y="387"/>
                  </a:lnTo>
                  <a:lnTo>
                    <a:pt x="88" y="393"/>
                  </a:lnTo>
                  <a:lnTo>
                    <a:pt x="81" y="396"/>
                  </a:lnTo>
                  <a:lnTo>
                    <a:pt x="74" y="401"/>
                  </a:lnTo>
                  <a:lnTo>
                    <a:pt x="68" y="405"/>
                  </a:lnTo>
                  <a:lnTo>
                    <a:pt x="62" y="410"/>
                  </a:lnTo>
                  <a:lnTo>
                    <a:pt x="55" y="412"/>
                  </a:lnTo>
                  <a:lnTo>
                    <a:pt x="50" y="415"/>
                  </a:lnTo>
                  <a:lnTo>
                    <a:pt x="45" y="417"/>
                  </a:lnTo>
                  <a:lnTo>
                    <a:pt x="42" y="421"/>
                  </a:lnTo>
                  <a:lnTo>
                    <a:pt x="38" y="423"/>
                  </a:lnTo>
                  <a:lnTo>
                    <a:pt x="34" y="426"/>
                  </a:lnTo>
                  <a:lnTo>
                    <a:pt x="30" y="427"/>
                  </a:lnTo>
                  <a:lnTo>
                    <a:pt x="28" y="428"/>
                  </a:lnTo>
                  <a:lnTo>
                    <a:pt x="24" y="430"/>
                  </a:lnTo>
                  <a:lnTo>
                    <a:pt x="23" y="432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7" name="Freeform 85"/>
            <p:cNvSpPr>
              <a:spLocks/>
            </p:cNvSpPr>
            <p:nvPr/>
          </p:nvSpPr>
          <p:spPr bwMode="auto">
            <a:xfrm>
              <a:off x="3032" y="3017"/>
              <a:ext cx="80" cy="30"/>
            </a:xfrm>
            <a:custGeom>
              <a:avLst/>
              <a:gdLst>
                <a:gd name="T0" fmla="*/ 1 w 241"/>
                <a:gd name="T1" fmla="*/ 40 h 89"/>
                <a:gd name="T2" fmla="*/ 10 w 241"/>
                <a:gd name="T3" fmla="*/ 39 h 89"/>
                <a:gd name="T4" fmla="*/ 19 w 241"/>
                <a:gd name="T5" fmla="*/ 37 h 89"/>
                <a:gd name="T6" fmla="*/ 32 w 241"/>
                <a:gd name="T7" fmla="*/ 35 h 89"/>
                <a:gd name="T8" fmla="*/ 42 w 241"/>
                <a:gd name="T9" fmla="*/ 34 h 89"/>
                <a:gd name="T10" fmla="*/ 49 w 241"/>
                <a:gd name="T11" fmla="*/ 34 h 89"/>
                <a:gd name="T12" fmla="*/ 57 w 241"/>
                <a:gd name="T13" fmla="*/ 32 h 89"/>
                <a:gd name="T14" fmla="*/ 64 w 241"/>
                <a:gd name="T15" fmla="*/ 31 h 89"/>
                <a:gd name="T16" fmla="*/ 73 w 241"/>
                <a:gd name="T17" fmla="*/ 31 h 89"/>
                <a:gd name="T18" fmla="*/ 82 w 241"/>
                <a:gd name="T19" fmla="*/ 29 h 89"/>
                <a:gd name="T20" fmla="*/ 91 w 241"/>
                <a:gd name="T21" fmla="*/ 27 h 89"/>
                <a:gd name="T22" fmla="*/ 99 w 241"/>
                <a:gd name="T23" fmla="*/ 26 h 89"/>
                <a:gd name="T24" fmla="*/ 108 w 241"/>
                <a:gd name="T25" fmla="*/ 24 h 89"/>
                <a:gd name="T26" fmla="*/ 117 w 241"/>
                <a:gd name="T27" fmla="*/ 22 h 89"/>
                <a:gd name="T28" fmla="*/ 126 w 241"/>
                <a:gd name="T29" fmla="*/ 21 h 89"/>
                <a:gd name="T30" fmla="*/ 134 w 241"/>
                <a:gd name="T31" fmla="*/ 20 h 89"/>
                <a:gd name="T32" fmla="*/ 142 w 241"/>
                <a:gd name="T33" fmla="*/ 17 h 89"/>
                <a:gd name="T34" fmla="*/ 151 w 241"/>
                <a:gd name="T35" fmla="*/ 16 h 89"/>
                <a:gd name="T36" fmla="*/ 163 w 241"/>
                <a:gd name="T37" fmla="*/ 15 h 89"/>
                <a:gd name="T38" fmla="*/ 178 w 241"/>
                <a:gd name="T39" fmla="*/ 10 h 89"/>
                <a:gd name="T40" fmla="*/ 191 w 241"/>
                <a:gd name="T41" fmla="*/ 6 h 89"/>
                <a:gd name="T42" fmla="*/ 202 w 241"/>
                <a:gd name="T43" fmla="*/ 1 h 89"/>
                <a:gd name="T44" fmla="*/ 241 w 241"/>
                <a:gd name="T45" fmla="*/ 6 h 89"/>
                <a:gd name="T46" fmla="*/ 237 w 241"/>
                <a:gd name="T47" fmla="*/ 10 h 89"/>
                <a:gd name="T48" fmla="*/ 225 w 241"/>
                <a:gd name="T49" fmla="*/ 20 h 89"/>
                <a:gd name="T50" fmla="*/ 216 w 241"/>
                <a:gd name="T51" fmla="*/ 26 h 89"/>
                <a:gd name="T52" fmla="*/ 206 w 241"/>
                <a:gd name="T53" fmla="*/ 34 h 89"/>
                <a:gd name="T54" fmla="*/ 193 w 241"/>
                <a:gd name="T55" fmla="*/ 42 h 89"/>
                <a:gd name="T56" fmla="*/ 181 w 241"/>
                <a:gd name="T57" fmla="*/ 51 h 89"/>
                <a:gd name="T58" fmla="*/ 166 w 241"/>
                <a:gd name="T59" fmla="*/ 59 h 89"/>
                <a:gd name="T60" fmla="*/ 158 w 241"/>
                <a:gd name="T61" fmla="*/ 62 h 89"/>
                <a:gd name="T62" fmla="*/ 150 w 241"/>
                <a:gd name="T63" fmla="*/ 66 h 89"/>
                <a:gd name="T64" fmla="*/ 142 w 241"/>
                <a:gd name="T65" fmla="*/ 70 h 89"/>
                <a:gd name="T66" fmla="*/ 133 w 241"/>
                <a:gd name="T67" fmla="*/ 73 h 89"/>
                <a:gd name="T68" fmla="*/ 124 w 241"/>
                <a:gd name="T69" fmla="*/ 76 h 89"/>
                <a:gd name="T70" fmla="*/ 116 w 241"/>
                <a:gd name="T71" fmla="*/ 80 h 89"/>
                <a:gd name="T72" fmla="*/ 106 w 241"/>
                <a:gd name="T73" fmla="*/ 83 h 89"/>
                <a:gd name="T74" fmla="*/ 96 w 241"/>
                <a:gd name="T75" fmla="*/ 84 h 89"/>
                <a:gd name="T76" fmla="*/ 86 w 241"/>
                <a:gd name="T77" fmla="*/ 85 h 89"/>
                <a:gd name="T78" fmla="*/ 77 w 241"/>
                <a:gd name="T79" fmla="*/ 88 h 89"/>
                <a:gd name="T80" fmla="*/ 67 w 241"/>
                <a:gd name="T81" fmla="*/ 89 h 89"/>
                <a:gd name="T82" fmla="*/ 55 w 241"/>
                <a:gd name="T83" fmla="*/ 89 h 89"/>
                <a:gd name="T84" fmla="*/ 45 w 241"/>
                <a:gd name="T85" fmla="*/ 89 h 89"/>
                <a:gd name="T86" fmla="*/ 35 w 241"/>
                <a:gd name="T87" fmla="*/ 89 h 89"/>
                <a:gd name="T88" fmla="*/ 0 w 241"/>
                <a:gd name="T89" fmla="*/ 40 h 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41"/>
                <a:gd name="T136" fmla="*/ 0 h 89"/>
                <a:gd name="T137" fmla="*/ 241 w 241"/>
                <a:gd name="T138" fmla="*/ 89 h 8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41" h="89">
                  <a:moveTo>
                    <a:pt x="0" y="40"/>
                  </a:moveTo>
                  <a:lnTo>
                    <a:pt x="1" y="40"/>
                  </a:lnTo>
                  <a:lnTo>
                    <a:pt x="6" y="39"/>
                  </a:lnTo>
                  <a:lnTo>
                    <a:pt x="10" y="39"/>
                  </a:lnTo>
                  <a:lnTo>
                    <a:pt x="15" y="37"/>
                  </a:lnTo>
                  <a:lnTo>
                    <a:pt x="19" y="37"/>
                  </a:lnTo>
                  <a:lnTo>
                    <a:pt x="25" y="37"/>
                  </a:lnTo>
                  <a:lnTo>
                    <a:pt x="32" y="35"/>
                  </a:lnTo>
                  <a:lnTo>
                    <a:pt x="39" y="35"/>
                  </a:lnTo>
                  <a:lnTo>
                    <a:pt x="42" y="34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3" y="34"/>
                  </a:lnTo>
                  <a:lnTo>
                    <a:pt x="57" y="32"/>
                  </a:lnTo>
                  <a:lnTo>
                    <a:pt x="60" y="32"/>
                  </a:lnTo>
                  <a:lnTo>
                    <a:pt x="64" y="31"/>
                  </a:lnTo>
                  <a:lnTo>
                    <a:pt x="69" y="31"/>
                  </a:lnTo>
                  <a:lnTo>
                    <a:pt x="73" y="31"/>
                  </a:lnTo>
                  <a:lnTo>
                    <a:pt x="77" y="30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91" y="27"/>
                  </a:lnTo>
                  <a:lnTo>
                    <a:pt x="96" y="27"/>
                  </a:lnTo>
                  <a:lnTo>
                    <a:pt x="99" y="26"/>
                  </a:lnTo>
                  <a:lnTo>
                    <a:pt x="103" y="26"/>
                  </a:lnTo>
                  <a:lnTo>
                    <a:pt x="108" y="24"/>
                  </a:lnTo>
                  <a:lnTo>
                    <a:pt x="112" y="24"/>
                  </a:lnTo>
                  <a:lnTo>
                    <a:pt x="117" y="22"/>
                  </a:lnTo>
                  <a:lnTo>
                    <a:pt x="121" y="22"/>
                  </a:lnTo>
                  <a:lnTo>
                    <a:pt x="126" y="21"/>
                  </a:lnTo>
                  <a:lnTo>
                    <a:pt x="129" y="21"/>
                  </a:lnTo>
                  <a:lnTo>
                    <a:pt x="134" y="20"/>
                  </a:lnTo>
                  <a:lnTo>
                    <a:pt x="138" y="18"/>
                  </a:lnTo>
                  <a:lnTo>
                    <a:pt x="142" y="17"/>
                  </a:lnTo>
                  <a:lnTo>
                    <a:pt x="147" y="17"/>
                  </a:lnTo>
                  <a:lnTo>
                    <a:pt x="151" y="16"/>
                  </a:lnTo>
                  <a:lnTo>
                    <a:pt x="156" y="16"/>
                  </a:lnTo>
                  <a:lnTo>
                    <a:pt x="163" y="15"/>
                  </a:lnTo>
                  <a:lnTo>
                    <a:pt x="171" y="12"/>
                  </a:lnTo>
                  <a:lnTo>
                    <a:pt x="178" y="10"/>
                  </a:lnTo>
                  <a:lnTo>
                    <a:pt x="185" y="7"/>
                  </a:lnTo>
                  <a:lnTo>
                    <a:pt x="191" y="6"/>
                  </a:lnTo>
                  <a:lnTo>
                    <a:pt x="197" y="3"/>
                  </a:lnTo>
                  <a:lnTo>
                    <a:pt x="202" y="1"/>
                  </a:lnTo>
                  <a:lnTo>
                    <a:pt x="209" y="0"/>
                  </a:lnTo>
                  <a:lnTo>
                    <a:pt x="241" y="6"/>
                  </a:lnTo>
                  <a:lnTo>
                    <a:pt x="240" y="7"/>
                  </a:lnTo>
                  <a:lnTo>
                    <a:pt x="237" y="10"/>
                  </a:lnTo>
                  <a:lnTo>
                    <a:pt x="231" y="13"/>
                  </a:lnTo>
                  <a:lnTo>
                    <a:pt x="225" y="20"/>
                  </a:lnTo>
                  <a:lnTo>
                    <a:pt x="220" y="22"/>
                  </a:lnTo>
                  <a:lnTo>
                    <a:pt x="216" y="26"/>
                  </a:lnTo>
                  <a:lnTo>
                    <a:pt x="211" y="30"/>
                  </a:lnTo>
                  <a:lnTo>
                    <a:pt x="206" y="34"/>
                  </a:lnTo>
                  <a:lnTo>
                    <a:pt x="200" y="39"/>
                  </a:lnTo>
                  <a:lnTo>
                    <a:pt x="193" y="42"/>
                  </a:lnTo>
                  <a:lnTo>
                    <a:pt x="187" y="47"/>
                  </a:lnTo>
                  <a:lnTo>
                    <a:pt x="181" y="51"/>
                  </a:lnTo>
                  <a:lnTo>
                    <a:pt x="173" y="55"/>
                  </a:lnTo>
                  <a:lnTo>
                    <a:pt x="166" y="59"/>
                  </a:lnTo>
                  <a:lnTo>
                    <a:pt x="162" y="60"/>
                  </a:lnTo>
                  <a:lnTo>
                    <a:pt x="158" y="62"/>
                  </a:lnTo>
                  <a:lnTo>
                    <a:pt x="153" y="65"/>
                  </a:lnTo>
                  <a:lnTo>
                    <a:pt x="150" y="66"/>
                  </a:lnTo>
                  <a:lnTo>
                    <a:pt x="146" y="68"/>
                  </a:lnTo>
                  <a:lnTo>
                    <a:pt x="142" y="70"/>
                  </a:lnTo>
                  <a:lnTo>
                    <a:pt x="137" y="71"/>
                  </a:lnTo>
                  <a:lnTo>
                    <a:pt x="133" y="73"/>
                  </a:lnTo>
                  <a:lnTo>
                    <a:pt x="128" y="74"/>
                  </a:lnTo>
                  <a:lnTo>
                    <a:pt x="124" y="76"/>
                  </a:lnTo>
                  <a:lnTo>
                    <a:pt x="119" y="78"/>
                  </a:lnTo>
                  <a:lnTo>
                    <a:pt x="116" y="80"/>
                  </a:lnTo>
                  <a:lnTo>
                    <a:pt x="111" y="81"/>
                  </a:lnTo>
                  <a:lnTo>
                    <a:pt x="106" y="83"/>
                  </a:lnTo>
                  <a:lnTo>
                    <a:pt x="101" y="83"/>
                  </a:lnTo>
                  <a:lnTo>
                    <a:pt x="96" y="84"/>
                  </a:lnTo>
                  <a:lnTo>
                    <a:pt x="91" y="85"/>
                  </a:lnTo>
                  <a:lnTo>
                    <a:pt x="86" y="85"/>
                  </a:lnTo>
                  <a:lnTo>
                    <a:pt x="81" y="86"/>
                  </a:lnTo>
                  <a:lnTo>
                    <a:pt x="77" y="88"/>
                  </a:lnTo>
                  <a:lnTo>
                    <a:pt x="70" y="88"/>
                  </a:lnTo>
                  <a:lnTo>
                    <a:pt x="67" y="89"/>
                  </a:lnTo>
                  <a:lnTo>
                    <a:pt x="60" y="89"/>
                  </a:lnTo>
                  <a:lnTo>
                    <a:pt x="55" y="89"/>
                  </a:lnTo>
                  <a:lnTo>
                    <a:pt x="50" y="89"/>
                  </a:lnTo>
                  <a:lnTo>
                    <a:pt x="45" y="89"/>
                  </a:lnTo>
                  <a:lnTo>
                    <a:pt x="40" y="89"/>
                  </a:lnTo>
                  <a:lnTo>
                    <a:pt x="35" y="89"/>
                  </a:lnTo>
                  <a:lnTo>
                    <a:pt x="14" y="6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8" name="Freeform 86"/>
            <p:cNvSpPr>
              <a:spLocks/>
            </p:cNvSpPr>
            <p:nvPr/>
          </p:nvSpPr>
          <p:spPr bwMode="auto">
            <a:xfrm>
              <a:off x="3275" y="3073"/>
              <a:ext cx="226" cy="99"/>
            </a:xfrm>
            <a:custGeom>
              <a:avLst/>
              <a:gdLst>
                <a:gd name="T0" fmla="*/ 10 w 678"/>
                <a:gd name="T1" fmla="*/ 268 h 295"/>
                <a:gd name="T2" fmla="*/ 17 w 678"/>
                <a:gd name="T3" fmla="*/ 268 h 295"/>
                <a:gd name="T4" fmla="*/ 27 w 678"/>
                <a:gd name="T5" fmla="*/ 267 h 295"/>
                <a:gd name="T6" fmla="*/ 34 w 678"/>
                <a:gd name="T7" fmla="*/ 265 h 295"/>
                <a:gd name="T8" fmla="*/ 44 w 678"/>
                <a:gd name="T9" fmla="*/ 264 h 295"/>
                <a:gd name="T10" fmla="*/ 56 w 678"/>
                <a:gd name="T11" fmla="*/ 263 h 295"/>
                <a:gd name="T12" fmla="*/ 67 w 678"/>
                <a:gd name="T13" fmla="*/ 260 h 295"/>
                <a:gd name="T14" fmla="*/ 81 w 678"/>
                <a:gd name="T15" fmla="*/ 258 h 295"/>
                <a:gd name="T16" fmla="*/ 96 w 678"/>
                <a:gd name="T17" fmla="*/ 254 h 295"/>
                <a:gd name="T18" fmla="*/ 112 w 678"/>
                <a:gd name="T19" fmla="*/ 250 h 295"/>
                <a:gd name="T20" fmla="*/ 130 w 678"/>
                <a:gd name="T21" fmla="*/ 246 h 295"/>
                <a:gd name="T22" fmla="*/ 147 w 678"/>
                <a:gd name="T23" fmla="*/ 241 h 295"/>
                <a:gd name="T24" fmla="*/ 166 w 678"/>
                <a:gd name="T25" fmla="*/ 236 h 295"/>
                <a:gd name="T26" fmla="*/ 187 w 678"/>
                <a:gd name="T27" fmla="*/ 230 h 295"/>
                <a:gd name="T28" fmla="*/ 208 w 678"/>
                <a:gd name="T29" fmla="*/ 224 h 295"/>
                <a:gd name="T30" fmla="*/ 229 w 678"/>
                <a:gd name="T31" fmla="*/ 215 h 295"/>
                <a:gd name="T32" fmla="*/ 250 w 678"/>
                <a:gd name="T33" fmla="*/ 207 h 295"/>
                <a:gd name="T34" fmla="*/ 274 w 678"/>
                <a:gd name="T35" fmla="*/ 197 h 295"/>
                <a:gd name="T36" fmla="*/ 297 w 678"/>
                <a:gd name="T37" fmla="*/ 187 h 295"/>
                <a:gd name="T38" fmla="*/ 322 w 678"/>
                <a:gd name="T39" fmla="*/ 177 h 295"/>
                <a:gd name="T40" fmla="*/ 346 w 678"/>
                <a:gd name="T41" fmla="*/ 166 h 295"/>
                <a:gd name="T42" fmla="*/ 372 w 678"/>
                <a:gd name="T43" fmla="*/ 153 h 295"/>
                <a:gd name="T44" fmla="*/ 396 w 678"/>
                <a:gd name="T45" fmla="*/ 138 h 295"/>
                <a:gd name="T46" fmla="*/ 422 w 678"/>
                <a:gd name="T47" fmla="*/ 125 h 295"/>
                <a:gd name="T48" fmla="*/ 447 w 678"/>
                <a:gd name="T49" fmla="*/ 108 h 295"/>
                <a:gd name="T50" fmla="*/ 474 w 678"/>
                <a:gd name="T51" fmla="*/ 92 h 295"/>
                <a:gd name="T52" fmla="*/ 500 w 678"/>
                <a:gd name="T53" fmla="*/ 73 h 295"/>
                <a:gd name="T54" fmla="*/ 525 w 678"/>
                <a:gd name="T55" fmla="*/ 53 h 295"/>
                <a:gd name="T56" fmla="*/ 551 w 678"/>
                <a:gd name="T57" fmla="*/ 33 h 295"/>
                <a:gd name="T58" fmla="*/ 578 w 678"/>
                <a:gd name="T59" fmla="*/ 10 h 295"/>
                <a:gd name="T60" fmla="*/ 678 w 678"/>
                <a:gd name="T61" fmla="*/ 55 h 295"/>
                <a:gd name="T62" fmla="*/ 674 w 678"/>
                <a:gd name="T63" fmla="*/ 58 h 295"/>
                <a:gd name="T64" fmla="*/ 664 w 678"/>
                <a:gd name="T65" fmla="*/ 65 h 295"/>
                <a:gd name="T66" fmla="*/ 656 w 678"/>
                <a:gd name="T67" fmla="*/ 70 h 295"/>
                <a:gd name="T68" fmla="*/ 647 w 678"/>
                <a:gd name="T69" fmla="*/ 77 h 295"/>
                <a:gd name="T70" fmla="*/ 636 w 678"/>
                <a:gd name="T71" fmla="*/ 84 h 295"/>
                <a:gd name="T72" fmla="*/ 624 w 678"/>
                <a:gd name="T73" fmla="*/ 93 h 295"/>
                <a:gd name="T74" fmla="*/ 609 w 678"/>
                <a:gd name="T75" fmla="*/ 102 h 295"/>
                <a:gd name="T76" fmla="*/ 595 w 678"/>
                <a:gd name="T77" fmla="*/ 111 h 295"/>
                <a:gd name="T78" fmla="*/ 579 w 678"/>
                <a:gd name="T79" fmla="*/ 121 h 295"/>
                <a:gd name="T80" fmla="*/ 561 w 678"/>
                <a:gd name="T81" fmla="*/ 131 h 295"/>
                <a:gd name="T82" fmla="*/ 543 w 678"/>
                <a:gd name="T83" fmla="*/ 142 h 295"/>
                <a:gd name="T84" fmla="*/ 523 w 678"/>
                <a:gd name="T85" fmla="*/ 152 h 295"/>
                <a:gd name="T86" fmla="*/ 501 w 678"/>
                <a:gd name="T87" fmla="*/ 163 h 295"/>
                <a:gd name="T88" fmla="*/ 480 w 678"/>
                <a:gd name="T89" fmla="*/ 176 h 295"/>
                <a:gd name="T90" fmla="*/ 456 w 678"/>
                <a:gd name="T91" fmla="*/ 186 h 295"/>
                <a:gd name="T92" fmla="*/ 431 w 678"/>
                <a:gd name="T93" fmla="*/ 197 h 295"/>
                <a:gd name="T94" fmla="*/ 405 w 678"/>
                <a:gd name="T95" fmla="*/ 209 h 295"/>
                <a:gd name="T96" fmla="*/ 378 w 678"/>
                <a:gd name="T97" fmla="*/ 220 h 295"/>
                <a:gd name="T98" fmla="*/ 351 w 678"/>
                <a:gd name="T99" fmla="*/ 230 h 295"/>
                <a:gd name="T100" fmla="*/ 323 w 678"/>
                <a:gd name="T101" fmla="*/ 240 h 295"/>
                <a:gd name="T102" fmla="*/ 293 w 678"/>
                <a:gd name="T103" fmla="*/ 249 h 295"/>
                <a:gd name="T104" fmla="*/ 264 w 678"/>
                <a:gd name="T105" fmla="*/ 258 h 295"/>
                <a:gd name="T106" fmla="*/ 233 w 678"/>
                <a:gd name="T107" fmla="*/ 265 h 295"/>
                <a:gd name="T108" fmla="*/ 201 w 678"/>
                <a:gd name="T109" fmla="*/ 273 h 295"/>
                <a:gd name="T110" fmla="*/ 169 w 678"/>
                <a:gd name="T111" fmla="*/ 279 h 295"/>
                <a:gd name="T112" fmla="*/ 136 w 678"/>
                <a:gd name="T113" fmla="*/ 285 h 295"/>
                <a:gd name="T114" fmla="*/ 102 w 678"/>
                <a:gd name="T115" fmla="*/ 288 h 295"/>
                <a:gd name="T116" fmla="*/ 69 w 678"/>
                <a:gd name="T117" fmla="*/ 292 h 295"/>
                <a:gd name="T118" fmla="*/ 34 w 678"/>
                <a:gd name="T119" fmla="*/ 293 h 295"/>
                <a:gd name="T120" fmla="*/ 0 w 678"/>
                <a:gd name="T121" fmla="*/ 295 h 295"/>
                <a:gd name="T122" fmla="*/ 10 w 678"/>
                <a:gd name="T123" fmla="*/ 269 h 2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78"/>
                <a:gd name="T187" fmla="*/ 0 h 295"/>
                <a:gd name="T188" fmla="*/ 678 w 678"/>
                <a:gd name="T189" fmla="*/ 295 h 2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78" h="295">
                  <a:moveTo>
                    <a:pt x="10" y="269"/>
                  </a:moveTo>
                  <a:lnTo>
                    <a:pt x="10" y="268"/>
                  </a:lnTo>
                  <a:lnTo>
                    <a:pt x="13" y="268"/>
                  </a:lnTo>
                  <a:lnTo>
                    <a:pt x="17" y="268"/>
                  </a:lnTo>
                  <a:lnTo>
                    <a:pt x="23" y="268"/>
                  </a:lnTo>
                  <a:lnTo>
                    <a:pt x="27" y="267"/>
                  </a:lnTo>
                  <a:lnTo>
                    <a:pt x="31" y="265"/>
                  </a:lnTo>
                  <a:lnTo>
                    <a:pt x="34" y="265"/>
                  </a:lnTo>
                  <a:lnTo>
                    <a:pt x="39" y="264"/>
                  </a:lnTo>
                  <a:lnTo>
                    <a:pt x="44" y="264"/>
                  </a:lnTo>
                  <a:lnTo>
                    <a:pt x="49" y="263"/>
                  </a:lnTo>
                  <a:lnTo>
                    <a:pt x="56" y="263"/>
                  </a:lnTo>
                  <a:lnTo>
                    <a:pt x="62" y="262"/>
                  </a:lnTo>
                  <a:lnTo>
                    <a:pt x="67" y="260"/>
                  </a:lnTo>
                  <a:lnTo>
                    <a:pt x="73" y="259"/>
                  </a:lnTo>
                  <a:lnTo>
                    <a:pt x="81" y="258"/>
                  </a:lnTo>
                  <a:lnTo>
                    <a:pt x="88" y="256"/>
                  </a:lnTo>
                  <a:lnTo>
                    <a:pt x="96" y="254"/>
                  </a:lnTo>
                  <a:lnTo>
                    <a:pt x="103" y="253"/>
                  </a:lnTo>
                  <a:lnTo>
                    <a:pt x="112" y="250"/>
                  </a:lnTo>
                  <a:lnTo>
                    <a:pt x="121" y="249"/>
                  </a:lnTo>
                  <a:lnTo>
                    <a:pt x="130" y="246"/>
                  </a:lnTo>
                  <a:lnTo>
                    <a:pt x="139" y="244"/>
                  </a:lnTo>
                  <a:lnTo>
                    <a:pt x="147" y="241"/>
                  </a:lnTo>
                  <a:lnTo>
                    <a:pt x="157" y="239"/>
                  </a:lnTo>
                  <a:lnTo>
                    <a:pt x="166" y="236"/>
                  </a:lnTo>
                  <a:lnTo>
                    <a:pt x="176" y="234"/>
                  </a:lnTo>
                  <a:lnTo>
                    <a:pt x="187" y="230"/>
                  </a:lnTo>
                  <a:lnTo>
                    <a:pt x="197" y="228"/>
                  </a:lnTo>
                  <a:lnTo>
                    <a:pt x="208" y="224"/>
                  </a:lnTo>
                  <a:lnTo>
                    <a:pt x="218" y="220"/>
                  </a:lnTo>
                  <a:lnTo>
                    <a:pt x="229" y="215"/>
                  </a:lnTo>
                  <a:lnTo>
                    <a:pt x="240" y="213"/>
                  </a:lnTo>
                  <a:lnTo>
                    <a:pt x="250" y="207"/>
                  </a:lnTo>
                  <a:lnTo>
                    <a:pt x="263" y="202"/>
                  </a:lnTo>
                  <a:lnTo>
                    <a:pt x="274" y="197"/>
                  </a:lnTo>
                  <a:lnTo>
                    <a:pt x="287" y="194"/>
                  </a:lnTo>
                  <a:lnTo>
                    <a:pt x="297" y="187"/>
                  </a:lnTo>
                  <a:lnTo>
                    <a:pt x="309" y="182"/>
                  </a:lnTo>
                  <a:lnTo>
                    <a:pt x="322" y="177"/>
                  </a:lnTo>
                  <a:lnTo>
                    <a:pt x="334" y="172"/>
                  </a:lnTo>
                  <a:lnTo>
                    <a:pt x="346" y="166"/>
                  </a:lnTo>
                  <a:lnTo>
                    <a:pt x="358" y="160"/>
                  </a:lnTo>
                  <a:lnTo>
                    <a:pt x="372" y="153"/>
                  </a:lnTo>
                  <a:lnTo>
                    <a:pt x="385" y="147"/>
                  </a:lnTo>
                  <a:lnTo>
                    <a:pt x="396" y="138"/>
                  </a:lnTo>
                  <a:lnTo>
                    <a:pt x="408" y="132"/>
                  </a:lnTo>
                  <a:lnTo>
                    <a:pt x="422" y="125"/>
                  </a:lnTo>
                  <a:lnTo>
                    <a:pt x="435" y="117"/>
                  </a:lnTo>
                  <a:lnTo>
                    <a:pt x="447" y="108"/>
                  </a:lnTo>
                  <a:lnTo>
                    <a:pt x="461" y="99"/>
                  </a:lnTo>
                  <a:lnTo>
                    <a:pt x="474" y="92"/>
                  </a:lnTo>
                  <a:lnTo>
                    <a:pt x="486" y="83"/>
                  </a:lnTo>
                  <a:lnTo>
                    <a:pt x="500" y="73"/>
                  </a:lnTo>
                  <a:lnTo>
                    <a:pt x="513" y="63"/>
                  </a:lnTo>
                  <a:lnTo>
                    <a:pt x="525" y="53"/>
                  </a:lnTo>
                  <a:lnTo>
                    <a:pt x="539" y="43"/>
                  </a:lnTo>
                  <a:lnTo>
                    <a:pt x="551" y="33"/>
                  </a:lnTo>
                  <a:lnTo>
                    <a:pt x="564" y="21"/>
                  </a:lnTo>
                  <a:lnTo>
                    <a:pt x="578" y="10"/>
                  </a:lnTo>
                  <a:lnTo>
                    <a:pt x="590" y="0"/>
                  </a:lnTo>
                  <a:lnTo>
                    <a:pt x="678" y="55"/>
                  </a:lnTo>
                  <a:lnTo>
                    <a:pt x="677" y="55"/>
                  </a:lnTo>
                  <a:lnTo>
                    <a:pt x="674" y="58"/>
                  </a:lnTo>
                  <a:lnTo>
                    <a:pt x="669" y="60"/>
                  </a:lnTo>
                  <a:lnTo>
                    <a:pt x="664" y="65"/>
                  </a:lnTo>
                  <a:lnTo>
                    <a:pt x="659" y="67"/>
                  </a:lnTo>
                  <a:lnTo>
                    <a:pt x="656" y="70"/>
                  </a:lnTo>
                  <a:lnTo>
                    <a:pt x="652" y="73"/>
                  </a:lnTo>
                  <a:lnTo>
                    <a:pt x="647" y="77"/>
                  </a:lnTo>
                  <a:lnTo>
                    <a:pt x="642" y="81"/>
                  </a:lnTo>
                  <a:lnTo>
                    <a:pt x="636" y="84"/>
                  </a:lnTo>
                  <a:lnTo>
                    <a:pt x="631" y="88"/>
                  </a:lnTo>
                  <a:lnTo>
                    <a:pt x="624" y="93"/>
                  </a:lnTo>
                  <a:lnTo>
                    <a:pt x="617" y="97"/>
                  </a:lnTo>
                  <a:lnTo>
                    <a:pt x="609" y="102"/>
                  </a:lnTo>
                  <a:lnTo>
                    <a:pt x="602" y="106"/>
                  </a:lnTo>
                  <a:lnTo>
                    <a:pt x="595" y="111"/>
                  </a:lnTo>
                  <a:lnTo>
                    <a:pt x="587" y="114"/>
                  </a:lnTo>
                  <a:lnTo>
                    <a:pt x="579" y="121"/>
                  </a:lnTo>
                  <a:lnTo>
                    <a:pt x="570" y="126"/>
                  </a:lnTo>
                  <a:lnTo>
                    <a:pt x="561" y="131"/>
                  </a:lnTo>
                  <a:lnTo>
                    <a:pt x="551" y="136"/>
                  </a:lnTo>
                  <a:lnTo>
                    <a:pt x="543" y="142"/>
                  </a:lnTo>
                  <a:lnTo>
                    <a:pt x="533" y="147"/>
                  </a:lnTo>
                  <a:lnTo>
                    <a:pt x="523" y="152"/>
                  </a:lnTo>
                  <a:lnTo>
                    <a:pt x="513" y="158"/>
                  </a:lnTo>
                  <a:lnTo>
                    <a:pt x="501" y="163"/>
                  </a:lnTo>
                  <a:lnTo>
                    <a:pt x="490" y="170"/>
                  </a:lnTo>
                  <a:lnTo>
                    <a:pt x="480" y="176"/>
                  </a:lnTo>
                  <a:lnTo>
                    <a:pt x="467" y="181"/>
                  </a:lnTo>
                  <a:lnTo>
                    <a:pt x="456" y="186"/>
                  </a:lnTo>
                  <a:lnTo>
                    <a:pt x="444" y="192"/>
                  </a:lnTo>
                  <a:lnTo>
                    <a:pt x="431" y="197"/>
                  </a:lnTo>
                  <a:lnTo>
                    <a:pt x="417" y="202"/>
                  </a:lnTo>
                  <a:lnTo>
                    <a:pt x="405" y="209"/>
                  </a:lnTo>
                  <a:lnTo>
                    <a:pt x="391" y="214"/>
                  </a:lnTo>
                  <a:lnTo>
                    <a:pt x="378" y="220"/>
                  </a:lnTo>
                  <a:lnTo>
                    <a:pt x="364" y="225"/>
                  </a:lnTo>
                  <a:lnTo>
                    <a:pt x="351" y="230"/>
                  </a:lnTo>
                  <a:lnTo>
                    <a:pt x="337" y="235"/>
                  </a:lnTo>
                  <a:lnTo>
                    <a:pt x="323" y="240"/>
                  </a:lnTo>
                  <a:lnTo>
                    <a:pt x="308" y="244"/>
                  </a:lnTo>
                  <a:lnTo>
                    <a:pt x="293" y="249"/>
                  </a:lnTo>
                  <a:lnTo>
                    <a:pt x="278" y="253"/>
                  </a:lnTo>
                  <a:lnTo>
                    <a:pt x="264" y="258"/>
                  </a:lnTo>
                  <a:lnTo>
                    <a:pt x="248" y="262"/>
                  </a:lnTo>
                  <a:lnTo>
                    <a:pt x="233" y="265"/>
                  </a:lnTo>
                  <a:lnTo>
                    <a:pt x="216" y="269"/>
                  </a:lnTo>
                  <a:lnTo>
                    <a:pt x="201" y="273"/>
                  </a:lnTo>
                  <a:lnTo>
                    <a:pt x="185" y="275"/>
                  </a:lnTo>
                  <a:lnTo>
                    <a:pt x="169" y="279"/>
                  </a:lnTo>
                  <a:lnTo>
                    <a:pt x="152" y="282"/>
                  </a:lnTo>
                  <a:lnTo>
                    <a:pt x="136" y="285"/>
                  </a:lnTo>
                  <a:lnTo>
                    <a:pt x="118" y="287"/>
                  </a:lnTo>
                  <a:lnTo>
                    <a:pt x="102" y="288"/>
                  </a:lnTo>
                  <a:lnTo>
                    <a:pt x="86" y="290"/>
                  </a:lnTo>
                  <a:lnTo>
                    <a:pt x="69" y="292"/>
                  </a:lnTo>
                  <a:lnTo>
                    <a:pt x="51" y="293"/>
                  </a:lnTo>
                  <a:lnTo>
                    <a:pt x="34" y="293"/>
                  </a:lnTo>
                  <a:lnTo>
                    <a:pt x="17" y="294"/>
                  </a:lnTo>
                  <a:lnTo>
                    <a:pt x="0" y="295"/>
                  </a:lnTo>
                  <a:lnTo>
                    <a:pt x="5" y="280"/>
                  </a:lnTo>
                  <a:lnTo>
                    <a:pt x="10" y="26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9" name="Freeform 87"/>
            <p:cNvSpPr>
              <a:spLocks/>
            </p:cNvSpPr>
            <p:nvPr/>
          </p:nvSpPr>
          <p:spPr bwMode="auto">
            <a:xfrm>
              <a:off x="3190" y="3013"/>
              <a:ext cx="199" cy="119"/>
            </a:xfrm>
            <a:custGeom>
              <a:avLst/>
              <a:gdLst>
                <a:gd name="T0" fmla="*/ 32 w 596"/>
                <a:gd name="T1" fmla="*/ 14 h 358"/>
                <a:gd name="T2" fmla="*/ 29 w 596"/>
                <a:gd name="T3" fmla="*/ 35 h 358"/>
                <a:gd name="T4" fmla="*/ 25 w 596"/>
                <a:gd name="T5" fmla="*/ 62 h 358"/>
                <a:gd name="T6" fmla="*/ 25 w 596"/>
                <a:gd name="T7" fmla="*/ 94 h 358"/>
                <a:gd name="T8" fmla="*/ 25 w 596"/>
                <a:gd name="T9" fmla="*/ 128 h 358"/>
                <a:gd name="T10" fmla="*/ 31 w 596"/>
                <a:gd name="T11" fmla="*/ 166 h 358"/>
                <a:gd name="T12" fmla="*/ 42 w 596"/>
                <a:gd name="T13" fmla="*/ 201 h 358"/>
                <a:gd name="T14" fmla="*/ 61 w 596"/>
                <a:gd name="T15" fmla="*/ 236 h 358"/>
                <a:gd name="T16" fmla="*/ 86 w 596"/>
                <a:gd name="T17" fmla="*/ 268 h 358"/>
                <a:gd name="T18" fmla="*/ 121 w 596"/>
                <a:gd name="T19" fmla="*/ 295 h 358"/>
                <a:gd name="T20" fmla="*/ 168 w 596"/>
                <a:gd name="T21" fmla="*/ 317 h 358"/>
                <a:gd name="T22" fmla="*/ 226 w 596"/>
                <a:gd name="T23" fmla="*/ 331 h 358"/>
                <a:gd name="T24" fmla="*/ 285 w 596"/>
                <a:gd name="T25" fmla="*/ 331 h 358"/>
                <a:gd name="T26" fmla="*/ 339 w 596"/>
                <a:gd name="T27" fmla="*/ 322 h 358"/>
                <a:gd name="T28" fmla="*/ 385 w 596"/>
                <a:gd name="T29" fmla="*/ 303 h 358"/>
                <a:gd name="T30" fmla="*/ 426 w 596"/>
                <a:gd name="T31" fmla="*/ 277 h 358"/>
                <a:gd name="T32" fmla="*/ 460 w 596"/>
                <a:gd name="T33" fmla="*/ 243 h 358"/>
                <a:gd name="T34" fmla="*/ 489 w 596"/>
                <a:gd name="T35" fmla="*/ 206 h 358"/>
                <a:gd name="T36" fmla="*/ 513 w 596"/>
                <a:gd name="T37" fmla="*/ 169 h 358"/>
                <a:gd name="T38" fmla="*/ 533 w 596"/>
                <a:gd name="T39" fmla="*/ 132 h 358"/>
                <a:gd name="T40" fmla="*/ 548 w 596"/>
                <a:gd name="T41" fmla="*/ 97 h 358"/>
                <a:gd name="T42" fmla="*/ 559 w 596"/>
                <a:gd name="T43" fmla="*/ 67 h 358"/>
                <a:gd name="T44" fmla="*/ 566 w 596"/>
                <a:gd name="T45" fmla="*/ 44 h 358"/>
                <a:gd name="T46" fmla="*/ 572 w 596"/>
                <a:gd name="T47" fmla="*/ 26 h 358"/>
                <a:gd name="T48" fmla="*/ 592 w 596"/>
                <a:gd name="T49" fmla="*/ 47 h 358"/>
                <a:gd name="T50" fmla="*/ 586 w 596"/>
                <a:gd name="T51" fmla="*/ 65 h 358"/>
                <a:gd name="T52" fmla="*/ 578 w 596"/>
                <a:gd name="T53" fmla="*/ 91 h 358"/>
                <a:gd name="T54" fmla="*/ 566 w 596"/>
                <a:gd name="T55" fmla="*/ 122 h 358"/>
                <a:gd name="T56" fmla="*/ 551 w 596"/>
                <a:gd name="T57" fmla="*/ 156 h 358"/>
                <a:gd name="T58" fmla="*/ 532 w 596"/>
                <a:gd name="T59" fmla="*/ 191 h 358"/>
                <a:gd name="T60" fmla="*/ 508 w 596"/>
                <a:gd name="T61" fmla="*/ 228 h 358"/>
                <a:gd name="T62" fmla="*/ 479 w 596"/>
                <a:gd name="T63" fmla="*/ 262 h 358"/>
                <a:gd name="T64" fmla="*/ 446 w 596"/>
                <a:gd name="T65" fmla="*/ 294 h 358"/>
                <a:gd name="T66" fmla="*/ 405 w 596"/>
                <a:gd name="T67" fmla="*/ 321 h 358"/>
                <a:gd name="T68" fmla="*/ 361 w 596"/>
                <a:gd name="T69" fmla="*/ 342 h 358"/>
                <a:gd name="T70" fmla="*/ 310 w 596"/>
                <a:gd name="T71" fmla="*/ 355 h 358"/>
                <a:gd name="T72" fmla="*/ 257 w 596"/>
                <a:gd name="T73" fmla="*/ 358 h 358"/>
                <a:gd name="T74" fmla="*/ 209 w 596"/>
                <a:gd name="T75" fmla="*/ 355 h 358"/>
                <a:gd name="T76" fmla="*/ 168 w 596"/>
                <a:gd name="T77" fmla="*/ 344 h 358"/>
                <a:gd name="T78" fmla="*/ 130 w 596"/>
                <a:gd name="T79" fmla="*/ 331 h 358"/>
                <a:gd name="T80" fmla="*/ 101 w 596"/>
                <a:gd name="T81" fmla="*/ 313 h 358"/>
                <a:gd name="T82" fmla="*/ 74 w 596"/>
                <a:gd name="T83" fmla="*/ 290 h 358"/>
                <a:gd name="T84" fmla="*/ 54 w 596"/>
                <a:gd name="T85" fmla="*/ 268 h 358"/>
                <a:gd name="T86" fmla="*/ 35 w 596"/>
                <a:gd name="T87" fmla="*/ 244 h 358"/>
                <a:gd name="T88" fmla="*/ 22 w 596"/>
                <a:gd name="T89" fmla="*/ 220 h 358"/>
                <a:gd name="T90" fmla="*/ 12 w 596"/>
                <a:gd name="T91" fmla="*/ 197 h 358"/>
                <a:gd name="T92" fmla="*/ 6 w 596"/>
                <a:gd name="T93" fmla="*/ 177 h 358"/>
                <a:gd name="T94" fmla="*/ 1 w 596"/>
                <a:gd name="T95" fmla="*/ 153 h 358"/>
                <a:gd name="T96" fmla="*/ 0 w 596"/>
                <a:gd name="T97" fmla="*/ 133 h 358"/>
                <a:gd name="T98" fmla="*/ 0 w 596"/>
                <a:gd name="T99" fmla="*/ 107 h 358"/>
                <a:gd name="T100" fmla="*/ 0 w 596"/>
                <a:gd name="T101" fmla="*/ 81 h 358"/>
                <a:gd name="T102" fmla="*/ 0 w 596"/>
                <a:gd name="T103" fmla="*/ 55 h 358"/>
                <a:gd name="T104" fmla="*/ 1 w 596"/>
                <a:gd name="T105" fmla="*/ 37 h 358"/>
                <a:gd name="T106" fmla="*/ 1 w 596"/>
                <a:gd name="T107" fmla="*/ 23 h 35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96"/>
                <a:gd name="T163" fmla="*/ 0 h 358"/>
                <a:gd name="T164" fmla="*/ 596 w 596"/>
                <a:gd name="T165" fmla="*/ 358 h 35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96" h="358">
                  <a:moveTo>
                    <a:pt x="1" y="23"/>
                  </a:moveTo>
                  <a:lnTo>
                    <a:pt x="36" y="0"/>
                  </a:lnTo>
                  <a:lnTo>
                    <a:pt x="35" y="6"/>
                  </a:lnTo>
                  <a:lnTo>
                    <a:pt x="34" y="13"/>
                  </a:lnTo>
                  <a:lnTo>
                    <a:pt x="32" y="14"/>
                  </a:lnTo>
                  <a:lnTo>
                    <a:pt x="31" y="18"/>
                  </a:lnTo>
                  <a:lnTo>
                    <a:pt x="31" y="23"/>
                  </a:lnTo>
                  <a:lnTo>
                    <a:pt x="30" y="26"/>
                  </a:lnTo>
                  <a:lnTo>
                    <a:pt x="30" y="30"/>
                  </a:lnTo>
                  <a:lnTo>
                    <a:pt x="29" y="35"/>
                  </a:lnTo>
                  <a:lnTo>
                    <a:pt x="29" y="40"/>
                  </a:lnTo>
                  <a:lnTo>
                    <a:pt x="29" y="47"/>
                  </a:lnTo>
                  <a:lnTo>
                    <a:pt x="26" y="50"/>
                  </a:lnTo>
                  <a:lnTo>
                    <a:pt x="26" y="57"/>
                  </a:lnTo>
                  <a:lnTo>
                    <a:pt x="25" y="62"/>
                  </a:lnTo>
                  <a:lnTo>
                    <a:pt x="25" y="68"/>
                  </a:lnTo>
                  <a:lnTo>
                    <a:pt x="25" y="74"/>
                  </a:lnTo>
                  <a:lnTo>
                    <a:pt x="25" y="81"/>
                  </a:lnTo>
                  <a:lnTo>
                    <a:pt x="25" y="87"/>
                  </a:lnTo>
                  <a:lnTo>
                    <a:pt x="25" y="94"/>
                  </a:lnTo>
                  <a:lnTo>
                    <a:pt x="25" y="101"/>
                  </a:lnTo>
                  <a:lnTo>
                    <a:pt x="25" y="107"/>
                  </a:lnTo>
                  <a:lnTo>
                    <a:pt x="25" y="114"/>
                  </a:lnTo>
                  <a:lnTo>
                    <a:pt x="25" y="122"/>
                  </a:lnTo>
                  <a:lnTo>
                    <a:pt x="25" y="128"/>
                  </a:lnTo>
                  <a:lnTo>
                    <a:pt x="26" y="136"/>
                  </a:lnTo>
                  <a:lnTo>
                    <a:pt x="27" y="143"/>
                  </a:lnTo>
                  <a:lnTo>
                    <a:pt x="30" y="151"/>
                  </a:lnTo>
                  <a:lnTo>
                    <a:pt x="30" y="157"/>
                  </a:lnTo>
                  <a:lnTo>
                    <a:pt x="31" y="166"/>
                  </a:lnTo>
                  <a:lnTo>
                    <a:pt x="34" y="172"/>
                  </a:lnTo>
                  <a:lnTo>
                    <a:pt x="35" y="180"/>
                  </a:lnTo>
                  <a:lnTo>
                    <a:pt x="37" y="186"/>
                  </a:lnTo>
                  <a:lnTo>
                    <a:pt x="40" y="194"/>
                  </a:lnTo>
                  <a:lnTo>
                    <a:pt x="42" y="201"/>
                  </a:lnTo>
                  <a:lnTo>
                    <a:pt x="46" y="209"/>
                  </a:lnTo>
                  <a:lnTo>
                    <a:pt x="49" y="215"/>
                  </a:lnTo>
                  <a:lnTo>
                    <a:pt x="52" y="223"/>
                  </a:lnTo>
                  <a:lnTo>
                    <a:pt x="56" y="229"/>
                  </a:lnTo>
                  <a:lnTo>
                    <a:pt x="61" y="236"/>
                  </a:lnTo>
                  <a:lnTo>
                    <a:pt x="65" y="243"/>
                  </a:lnTo>
                  <a:lnTo>
                    <a:pt x="70" y="249"/>
                  </a:lnTo>
                  <a:lnTo>
                    <a:pt x="75" y="255"/>
                  </a:lnTo>
                  <a:lnTo>
                    <a:pt x="81" y="263"/>
                  </a:lnTo>
                  <a:lnTo>
                    <a:pt x="86" y="268"/>
                  </a:lnTo>
                  <a:lnTo>
                    <a:pt x="93" y="274"/>
                  </a:lnTo>
                  <a:lnTo>
                    <a:pt x="99" y="279"/>
                  </a:lnTo>
                  <a:lnTo>
                    <a:pt x="106" y="285"/>
                  </a:lnTo>
                  <a:lnTo>
                    <a:pt x="113" y="290"/>
                  </a:lnTo>
                  <a:lnTo>
                    <a:pt x="121" y="295"/>
                  </a:lnTo>
                  <a:lnTo>
                    <a:pt x="130" y="300"/>
                  </a:lnTo>
                  <a:lnTo>
                    <a:pt x="139" y="306"/>
                  </a:lnTo>
                  <a:lnTo>
                    <a:pt x="148" y="308"/>
                  </a:lnTo>
                  <a:lnTo>
                    <a:pt x="158" y="313"/>
                  </a:lnTo>
                  <a:lnTo>
                    <a:pt x="168" y="317"/>
                  </a:lnTo>
                  <a:lnTo>
                    <a:pt x="178" y="319"/>
                  </a:lnTo>
                  <a:lnTo>
                    <a:pt x="189" y="323"/>
                  </a:lnTo>
                  <a:lnTo>
                    <a:pt x="200" y="326"/>
                  </a:lnTo>
                  <a:lnTo>
                    <a:pt x="213" y="328"/>
                  </a:lnTo>
                  <a:lnTo>
                    <a:pt x="226" y="331"/>
                  </a:lnTo>
                  <a:lnTo>
                    <a:pt x="237" y="331"/>
                  </a:lnTo>
                  <a:lnTo>
                    <a:pt x="249" y="333"/>
                  </a:lnTo>
                  <a:lnTo>
                    <a:pt x="262" y="333"/>
                  </a:lnTo>
                  <a:lnTo>
                    <a:pt x="273" y="333"/>
                  </a:lnTo>
                  <a:lnTo>
                    <a:pt x="285" y="331"/>
                  </a:lnTo>
                  <a:lnTo>
                    <a:pt x="296" y="331"/>
                  </a:lnTo>
                  <a:lnTo>
                    <a:pt x="307" y="329"/>
                  </a:lnTo>
                  <a:lnTo>
                    <a:pt x="318" y="328"/>
                  </a:lnTo>
                  <a:lnTo>
                    <a:pt x="327" y="324"/>
                  </a:lnTo>
                  <a:lnTo>
                    <a:pt x="339" y="322"/>
                  </a:lnTo>
                  <a:lnTo>
                    <a:pt x="349" y="318"/>
                  </a:lnTo>
                  <a:lnTo>
                    <a:pt x="359" y="316"/>
                  </a:lnTo>
                  <a:lnTo>
                    <a:pt x="367" y="312"/>
                  </a:lnTo>
                  <a:lnTo>
                    <a:pt x="376" y="307"/>
                  </a:lnTo>
                  <a:lnTo>
                    <a:pt x="385" y="303"/>
                  </a:lnTo>
                  <a:lnTo>
                    <a:pt x="394" y="299"/>
                  </a:lnTo>
                  <a:lnTo>
                    <a:pt x="403" y="293"/>
                  </a:lnTo>
                  <a:lnTo>
                    <a:pt x="410" y="288"/>
                  </a:lnTo>
                  <a:lnTo>
                    <a:pt x="419" y="282"/>
                  </a:lnTo>
                  <a:lnTo>
                    <a:pt x="426" y="277"/>
                  </a:lnTo>
                  <a:lnTo>
                    <a:pt x="433" y="269"/>
                  </a:lnTo>
                  <a:lnTo>
                    <a:pt x="440" y="263"/>
                  </a:lnTo>
                  <a:lnTo>
                    <a:pt x="448" y="256"/>
                  </a:lnTo>
                  <a:lnTo>
                    <a:pt x="454" y="250"/>
                  </a:lnTo>
                  <a:lnTo>
                    <a:pt x="460" y="243"/>
                  </a:lnTo>
                  <a:lnTo>
                    <a:pt x="467" y="235"/>
                  </a:lnTo>
                  <a:lnTo>
                    <a:pt x="472" y="229"/>
                  </a:lnTo>
                  <a:lnTo>
                    <a:pt x="479" y="221"/>
                  </a:lnTo>
                  <a:lnTo>
                    <a:pt x="483" y="214"/>
                  </a:lnTo>
                  <a:lnTo>
                    <a:pt x="489" y="206"/>
                  </a:lnTo>
                  <a:lnTo>
                    <a:pt x="494" y="200"/>
                  </a:lnTo>
                  <a:lnTo>
                    <a:pt x="500" y="192"/>
                  </a:lnTo>
                  <a:lnTo>
                    <a:pt x="504" y="184"/>
                  </a:lnTo>
                  <a:lnTo>
                    <a:pt x="509" y="177"/>
                  </a:lnTo>
                  <a:lnTo>
                    <a:pt x="513" y="169"/>
                  </a:lnTo>
                  <a:lnTo>
                    <a:pt x="518" y="161"/>
                  </a:lnTo>
                  <a:lnTo>
                    <a:pt x="522" y="153"/>
                  </a:lnTo>
                  <a:lnTo>
                    <a:pt x="526" y="146"/>
                  </a:lnTo>
                  <a:lnTo>
                    <a:pt x="529" y="138"/>
                  </a:lnTo>
                  <a:lnTo>
                    <a:pt x="533" y="132"/>
                  </a:lnTo>
                  <a:lnTo>
                    <a:pt x="536" y="125"/>
                  </a:lnTo>
                  <a:lnTo>
                    <a:pt x="538" y="117"/>
                  </a:lnTo>
                  <a:lnTo>
                    <a:pt x="542" y="109"/>
                  </a:lnTo>
                  <a:lnTo>
                    <a:pt x="544" y="103"/>
                  </a:lnTo>
                  <a:lnTo>
                    <a:pt x="548" y="97"/>
                  </a:lnTo>
                  <a:lnTo>
                    <a:pt x="551" y="91"/>
                  </a:lnTo>
                  <a:lnTo>
                    <a:pt x="553" y="84"/>
                  </a:lnTo>
                  <a:lnTo>
                    <a:pt x="556" y="79"/>
                  </a:lnTo>
                  <a:lnTo>
                    <a:pt x="557" y="73"/>
                  </a:lnTo>
                  <a:lnTo>
                    <a:pt x="559" y="67"/>
                  </a:lnTo>
                  <a:lnTo>
                    <a:pt x="561" y="62"/>
                  </a:lnTo>
                  <a:lnTo>
                    <a:pt x="562" y="57"/>
                  </a:lnTo>
                  <a:lnTo>
                    <a:pt x="563" y="52"/>
                  </a:lnTo>
                  <a:lnTo>
                    <a:pt x="564" y="48"/>
                  </a:lnTo>
                  <a:lnTo>
                    <a:pt x="566" y="44"/>
                  </a:lnTo>
                  <a:lnTo>
                    <a:pt x="567" y="40"/>
                  </a:lnTo>
                  <a:lnTo>
                    <a:pt x="569" y="34"/>
                  </a:lnTo>
                  <a:lnTo>
                    <a:pt x="571" y="30"/>
                  </a:lnTo>
                  <a:lnTo>
                    <a:pt x="571" y="28"/>
                  </a:lnTo>
                  <a:lnTo>
                    <a:pt x="572" y="26"/>
                  </a:lnTo>
                  <a:lnTo>
                    <a:pt x="596" y="34"/>
                  </a:lnTo>
                  <a:lnTo>
                    <a:pt x="595" y="34"/>
                  </a:lnTo>
                  <a:lnTo>
                    <a:pt x="595" y="37"/>
                  </a:lnTo>
                  <a:lnTo>
                    <a:pt x="593" y="40"/>
                  </a:lnTo>
                  <a:lnTo>
                    <a:pt x="592" y="47"/>
                  </a:lnTo>
                  <a:lnTo>
                    <a:pt x="591" y="49"/>
                  </a:lnTo>
                  <a:lnTo>
                    <a:pt x="591" y="53"/>
                  </a:lnTo>
                  <a:lnTo>
                    <a:pt x="588" y="57"/>
                  </a:lnTo>
                  <a:lnTo>
                    <a:pt x="588" y="62"/>
                  </a:lnTo>
                  <a:lnTo>
                    <a:pt x="586" y="65"/>
                  </a:lnTo>
                  <a:lnTo>
                    <a:pt x="586" y="69"/>
                  </a:lnTo>
                  <a:lnTo>
                    <a:pt x="583" y="74"/>
                  </a:lnTo>
                  <a:lnTo>
                    <a:pt x="582" y="81"/>
                  </a:lnTo>
                  <a:lnTo>
                    <a:pt x="581" y="86"/>
                  </a:lnTo>
                  <a:lnTo>
                    <a:pt x="578" y="91"/>
                  </a:lnTo>
                  <a:lnTo>
                    <a:pt x="576" y="97"/>
                  </a:lnTo>
                  <a:lnTo>
                    <a:pt x="575" y="103"/>
                  </a:lnTo>
                  <a:lnTo>
                    <a:pt x="571" y="108"/>
                  </a:lnTo>
                  <a:lnTo>
                    <a:pt x="569" y="114"/>
                  </a:lnTo>
                  <a:lnTo>
                    <a:pt x="566" y="122"/>
                  </a:lnTo>
                  <a:lnTo>
                    <a:pt x="564" y="128"/>
                  </a:lnTo>
                  <a:lnTo>
                    <a:pt x="561" y="135"/>
                  </a:lnTo>
                  <a:lnTo>
                    <a:pt x="558" y="141"/>
                  </a:lnTo>
                  <a:lnTo>
                    <a:pt x="554" y="148"/>
                  </a:lnTo>
                  <a:lnTo>
                    <a:pt x="551" y="156"/>
                  </a:lnTo>
                  <a:lnTo>
                    <a:pt x="547" y="162"/>
                  </a:lnTo>
                  <a:lnTo>
                    <a:pt x="543" y="170"/>
                  </a:lnTo>
                  <a:lnTo>
                    <a:pt x="541" y="177"/>
                  </a:lnTo>
                  <a:lnTo>
                    <a:pt x="537" y="185"/>
                  </a:lnTo>
                  <a:lnTo>
                    <a:pt x="532" y="191"/>
                  </a:lnTo>
                  <a:lnTo>
                    <a:pt x="527" y="200"/>
                  </a:lnTo>
                  <a:lnTo>
                    <a:pt x="522" y="206"/>
                  </a:lnTo>
                  <a:lnTo>
                    <a:pt x="518" y="214"/>
                  </a:lnTo>
                  <a:lnTo>
                    <a:pt x="513" y="220"/>
                  </a:lnTo>
                  <a:lnTo>
                    <a:pt x="508" y="228"/>
                  </a:lnTo>
                  <a:lnTo>
                    <a:pt x="503" y="234"/>
                  </a:lnTo>
                  <a:lnTo>
                    <a:pt x="498" y="241"/>
                  </a:lnTo>
                  <a:lnTo>
                    <a:pt x="492" y="248"/>
                  </a:lnTo>
                  <a:lnTo>
                    <a:pt x="485" y="255"/>
                  </a:lnTo>
                  <a:lnTo>
                    <a:pt x="479" y="262"/>
                  </a:lnTo>
                  <a:lnTo>
                    <a:pt x="473" y="269"/>
                  </a:lnTo>
                  <a:lnTo>
                    <a:pt x="465" y="275"/>
                  </a:lnTo>
                  <a:lnTo>
                    <a:pt x="459" y="282"/>
                  </a:lnTo>
                  <a:lnTo>
                    <a:pt x="453" y="288"/>
                  </a:lnTo>
                  <a:lnTo>
                    <a:pt x="446" y="294"/>
                  </a:lnTo>
                  <a:lnTo>
                    <a:pt x="438" y="299"/>
                  </a:lnTo>
                  <a:lnTo>
                    <a:pt x="430" y="306"/>
                  </a:lnTo>
                  <a:lnTo>
                    <a:pt x="421" y="311"/>
                  </a:lnTo>
                  <a:lnTo>
                    <a:pt x="414" y="317"/>
                  </a:lnTo>
                  <a:lnTo>
                    <a:pt x="405" y="321"/>
                  </a:lnTo>
                  <a:lnTo>
                    <a:pt x="398" y="326"/>
                  </a:lnTo>
                  <a:lnTo>
                    <a:pt x="389" y="329"/>
                  </a:lnTo>
                  <a:lnTo>
                    <a:pt x="380" y="334"/>
                  </a:lnTo>
                  <a:lnTo>
                    <a:pt x="370" y="338"/>
                  </a:lnTo>
                  <a:lnTo>
                    <a:pt x="361" y="342"/>
                  </a:lnTo>
                  <a:lnTo>
                    <a:pt x="351" y="344"/>
                  </a:lnTo>
                  <a:lnTo>
                    <a:pt x="342" y="348"/>
                  </a:lnTo>
                  <a:lnTo>
                    <a:pt x="331" y="351"/>
                  </a:lnTo>
                  <a:lnTo>
                    <a:pt x="321" y="352"/>
                  </a:lnTo>
                  <a:lnTo>
                    <a:pt x="310" y="355"/>
                  </a:lnTo>
                  <a:lnTo>
                    <a:pt x="301" y="357"/>
                  </a:lnTo>
                  <a:lnTo>
                    <a:pt x="288" y="357"/>
                  </a:lnTo>
                  <a:lnTo>
                    <a:pt x="277" y="358"/>
                  </a:lnTo>
                  <a:lnTo>
                    <a:pt x="267" y="358"/>
                  </a:lnTo>
                  <a:lnTo>
                    <a:pt x="257" y="358"/>
                  </a:lnTo>
                  <a:lnTo>
                    <a:pt x="247" y="357"/>
                  </a:lnTo>
                  <a:lnTo>
                    <a:pt x="237" y="357"/>
                  </a:lnTo>
                  <a:lnTo>
                    <a:pt x="227" y="357"/>
                  </a:lnTo>
                  <a:lnTo>
                    <a:pt x="218" y="356"/>
                  </a:lnTo>
                  <a:lnTo>
                    <a:pt x="209" y="355"/>
                  </a:lnTo>
                  <a:lnTo>
                    <a:pt x="199" y="353"/>
                  </a:lnTo>
                  <a:lnTo>
                    <a:pt x="192" y="351"/>
                  </a:lnTo>
                  <a:lnTo>
                    <a:pt x="184" y="350"/>
                  </a:lnTo>
                  <a:lnTo>
                    <a:pt x="175" y="347"/>
                  </a:lnTo>
                  <a:lnTo>
                    <a:pt x="168" y="344"/>
                  </a:lnTo>
                  <a:lnTo>
                    <a:pt x="159" y="342"/>
                  </a:lnTo>
                  <a:lnTo>
                    <a:pt x="153" y="341"/>
                  </a:lnTo>
                  <a:lnTo>
                    <a:pt x="145" y="337"/>
                  </a:lnTo>
                  <a:lnTo>
                    <a:pt x="138" y="334"/>
                  </a:lnTo>
                  <a:lnTo>
                    <a:pt x="130" y="331"/>
                  </a:lnTo>
                  <a:lnTo>
                    <a:pt x="124" y="328"/>
                  </a:lnTo>
                  <a:lnTo>
                    <a:pt x="118" y="323"/>
                  </a:lnTo>
                  <a:lnTo>
                    <a:pt x="111" y="319"/>
                  </a:lnTo>
                  <a:lnTo>
                    <a:pt x="106" y="317"/>
                  </a:lnTo>
                  <a:lnTo>
                    <a:pt x="101" y="313"/>
                  </a:lnTo>
                  <a:lnTo>
                    <a:pt x="95" y="308"/>
                  </a:lnTo>
                  <a:lnTo>
                    <a:pt x="90" y="304"/>
                  </a:lnTo>
                  <a:lnTo>
                    <a:pt x="84" y="300"/>
                  </a:lnTo>
                  <a:lnTo>
                    <a:pt x="79" y="295"/>
                  </a:lnTo>
                  <a:lnTo>
                    <a:pt x="74" y="290"/>
                  </a:lnTo>
                  <a:lnTo>
                    <a:pt x="70" y="287"/>
                  </a:lnTo>
                  <a:lnTo>
                    <a:pt x="66" y="283"/>
                  </a:lnTo>
                  <a:lnTo>
                    <a:pt x="62" y="278"/>
                  </a:lnTo>
                  <a:lnTo>
                    <a:pt x="57" y="273"/>
                  </a:lnTo>
                  <a:lnTo>
                    <a:pt x="54" y="268"/>
                  </a:lnTo>
                  <a:lnTo>
                    <a:pt x="50" y="263"/>
                  </a:lnTo>
                  <a:lnTo>
                    <a:pt x="46" y="259"/>
                  </a:lnTo>
                  <a:lnTo>
                    <a:pt x="41" y="254"/>
                  </a:lnTo>
                  <a:lnTo>
                    <a:pt x="39" y="249"/>
                  </a:lnTo>
                  <a:lnTo>
                    <a:pt x="35" y="244"/>
                  </a:lnTo>
                  <a:lnTo>
                    <a:pt x="34" y="240"/>
                  </a:lnTo>
                  <a:lnTo>
                    <a:pt x="30" y="235"/>
                  </a:lnTo>
                  <a:lnTo>
                    <a:pt x="26" y="230"/>
                  </a:lnTo>
                  <a:lnTo>
                    <a:pt x="25" y="225"/>
                  </a:lnTo>
                  <a:lnTo>
                    <a:pt x="22" y="220"/>
                  </a:lnTo>
                  <a:lnTo>
                    <a:pt x="20" y="216"/>
                  </a:lnTo>
                  <a:lnTo>
                    <a:pt x="18" y="211"/>
                  </a:lnTo>
                  <a:lnTo>
                    <a:pt x="16" y="207"/>
                  </a:lnTo>
                  <a:lnTo>
                    <a:pt x="15" y="202"/>
                  </a:lnTo>
                  <a:lnTo>
                    <a:pt x="12" y="197"/>
                  </a:lnTo>
                  <a:lnTo>
                    <a:pt x="11" y="194"/>
                  </a:lnTo>
                  <a:lnTo>
                    <a:pt x="8" y="190"/>
                  </a:lnTo>
                  <a:lnTo>
                    <a:pt x="8" y="186"/>
                  </a:lnTo>
                  <a:lnTo>
                    <a:pt x="6" y="182"/>
                  </a:lnTo>
                  <a:lnTo>
                    <a:pt x="6" y="177"/>
                  </a:lnTo>
                  <a:lnTo>
                    <a:pt x="5" y="174"/>
                  </a:lnTo>
                  <a:lnTo>
                    <a:pt x="5" y="171"/>
                  </a:lnTo>
                  <a:lnTo>
                    <a:pt x="2" y="165"/>
                  </a:lnTo>
                  <a:lnTo>
                    <a:pt x="1" y="158"/>
                  </a:lnTo>
                  <a:lnTo>
                    <a:pt x="1" y="153"/>
                  </a:lnTo>
                  <a:lnTo>
                    <a:pt x="1" y="151"/>
                  </a:lnTo>
                  <a:lnTo>
                    <a:pt x="1" y="146"/>
                  </a:lnTo>
                  <a:lnTo>
                    <a:pt x="1" y="141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0" y="128"/>
                  </a:lnTo>
                  <a:lnTo>
                    <a:pt x="0" y="123"/>
                  </a:lnTo>
                  <a:lnTo>
                    <a:pt x="0" y="118"/>
                  </a:lnTo>
                  <a:lnTo>
                    <a:pt x="0" y="113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5"/>
                  </a:lnTo>
                  <a:lnTo>
                    <a:pt x="0" y="72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637A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0" name="Freeform 88"/>
            <p:cNvSpPr>
              <a:spLocks/>
            </p:cNvSpPr>
            <p:nvPr/>
          </p:nvSpPr>
          <p:spPr bwMode="auto">
            <a:xfrm>
              <a:off x="3109" y="2897"/>
              <a:ext cx="505" cy="130"/>
            </a:xfrm>
            <a:custGeom>
              <a:avLst/>
              <a:gdLst>
                <a:gd name="T0" fmla="*/ 11 w 1516"/>
                <a:gd name="T1" fmla="*/ 328 h 389"/>
                <a:gd name="T2" fmla="*/ 36 w 1516"/>
                <a:gd name="T3" fmla="*/ 299 h 389"/>
                <a:gd name="T4" fmla="*/ 69 w 1516"/>
                <a:gd name="T5" fmla="*/ 257 h 389"/>
                <a:gd name="T6" fmla="*/ 113 w 1516"/>
                <a:gd name="T7" fmla="*/ 210 h 389"/>
                <a:gd name="T8" fmla="*/ 159 w 1516"/>
                <a:gd name="T9" fmla="*/ 160 h 389"/>
                <a:gd name="T10" fmla="*/ 209 w 1516"/>
                <a:gd name="T11" fmla="*/ 112 h 389"/>
                <a:gd name="T12" fmla="*/ 258 w 1516"/>
                <a:gd name="T13" fmla="*/ 68 h 389"/>
                <a:gd name="T14" fmla="*/ 306 w 1516"/>
                <a:gd name="T15" fmla="*/ 37 h 389"/>
                <a:gd name="T16" fmla="*/ 348 w 1516"/>
                <a:gd name="T17" fmla="*/ 20 h 389"/>
                <a:gd name="T18" fmla="*/ 393 w 1516"/>
                <a:gd name="T19" fmla="*/ 10 h 389"/>
                <a:gd name="T20" fmla="*/ 444 w 1516"/>
                <a:gd name="T21" fmla="*/ 4 h 389"/>
                <a:gd name="T22" fmla="*/ 501 w 1516"/>
                <a:gd name="T23" fmla="*/ 1 h 389"/>
                <a:gd name="T24" fmla="*/ 556 w 1516"/>
                <a:gd name="T25" fmla="*/ 0 h 389"/>
                <a:gd name="T26" fmla="*/ 610 w 1516"/>
                <a:gd name="T27" fmla="*/ 1 h 389"/>
                <a:gd name="T28" fmla="*/ 656 w 1516"/>
                <a:gd name="T29" fmla="*/ 1 h 389"/>
                <a:gd name="T30" fmla="*/ 694 w 1516"/>
                <a:gd name="T31" fmla="*/ 4 h 389"/>
                <a:gd name="T32" fmla="*/ 722 w 1516"/>
                <a:gd name="T33" fmla="*/ 6 h 389"/>
                <a:gd name="T34" fmla="*/ 739 w 1516"/>
                <a:gd name="T35" fmla="*/ 10 h 389"/>
                <a:gd name="T36" fmla="*/ 777 w 1516"/>
                <a:gd name="T37" fmla="*/ 22 h 389"/>
                <a:gd name="T38" fmla="*/ 838 w 1516"/>
                <a:gd name="T39" fmla="*/ 40 h 389"/>
                <a:gd name="T40" fmla="*/ 919 w 1516"/>
                <a:gd name="T41" fmla="*/ 68 h 389"/>
                <a:gd name="T42" fmla="*/ 1017 w 1516"/>
                <a:gd name="T43" fmla="*/ 102 h 389"/>
                <a:gd name="T44" fmla="*/ 1125 w 1516"/>
                <a:gd name="T45" fmla="*/ 145 h 389"/>
                <a:gd name="T46" fmla="*/ 1241 w 1516"/>
                <a:gd name="T47" fmla="*/ 194 h 389"/>
                <a:gd name="T48" fmla="*/ 1362 w 1516"/>
                <a:gd name="T49" fmla="*/ 249 h 389"/>
                <a:gd name="T50" fmla="*/ 1481 w 1516"/>
                <a:gd name="T51" fmla="*/ 311 h 389"/>
                <a:gd name="T52" fmla="*/ 1500 w 1516"/>
                <a:gd name="T53" fmla="*/ 341 h 389"/>
                <a:gd name="T54" fmla="*/ 1468 w 1516"/>
                <a:gd name="T55" fmla="*/ 361 h 389"/>
                <a:gd name="T56" fmla="*/ 1431 w 1516"/>
                <a:gd name="T57" fmla="*/ 377 h 389"/>
                <a:gd name="T58" fmla="*/ 1384 w 1516"/>
                <a:gd name="T59" fmla="*/ 389 h 389"/>
                <a:gd name="T60" fmla="*/ 1358 w 1516"/>
                <a:gd name="T61" fmla="*/ 382 h 389"/>
                <a:gd name="T62" fmla="*/ 1324 w 1516"/>
                <a:gd name="T63" fmla="*/ 376 h 389"/>
                <a:gd name="T64" fmla="*/ 1286 w 1516"/>
                <a:gd name="T65" fmla="*/ 366 h 389"/>
                <a:gd name="T66" fmla="*/ 1241 w 1516"/>
                <a:gd name="T67" fmla="*/ 353 h 389"/>
                <a:gd name="T68" fmla="*/ 1191 w 1516"/>
                <a:gd name="T69" fmla="*/ 334 h 389"/>
                <a:gd name="T70" fmla="*/ 1138 w 1516"/>
                <a:gd name="T71" fmla="*/ 314 h 389"/>
                <a:gd name="T72" fmla="*/ 1083 w 1516"/>
                <a:gd name="T73" fmla="*/ 289 h 389"/>
                <a:gd name="T74" fmla="*/ 1028 w 1516"/>
                <a:gd name="T75" fmla="*/ 262 h 389"/>
                <a:gd name="T76" fmla="*/ 969 w 1516"/>
                <a:gd name="T77" fmla="*/ 229 h 389"/>
                <a:gd name="T78" fmla="*/ 907 w 1516"/>
                <a:gd name="T79" fmla="*/ 200 h 389"/>
                <a:gd name="T80" fmla="*/ 842 w 1516"/>
                <a:gd name="T81" fmla="*/ 171 h 389"/>
                <a:gd name="T82" fmla="*/ 777 w 1516"/>
                <a:gd name="T83" fmla="*/ 146 h 389"/>
                <a:gd name="T84" fmla="*/ 713 w 1516"/>
                <a:gd name="T85" fmla="*/ 123 h 389"/>
                <a:gd name="T86" fmla="*/ 653 w 1516"/>
                <a:gd name="T87" fmla="*/ 106 h 389"/>
                <a:gd name="T88" fmla="*/ 595 w 1516"/>
                <a:gd name="T89" fmla="*/ 93 h 389"/>
                <a:gd name="T90" fmla="*/ 545 w 1516"/>
                <a:gd name="T91" fmla="*/ 86 h 389"/>
                <a:gd name="T92" fmla="*/ 502 w 1516"/>
                <a:gd name="T93" fmla="*/ 84 h 389"/>
                <a:gd name="T94" fmla="*/ 466 w 1516"/>
                <a:gd name="T95" fmla="*/ 88 h 389"/>
                <a:gd name="T96" fmla="*/ 432 w 1516"/>
                <a:gd name="T97" fmla="*/ 94 h 389"/>
                <a:gd name="T98" fmla="*/ 399 w 1516"/>
                <a:gd name="T99" fmla="*/ 101 h 389"/>
                <a:gd name="T100" fmla="*/ 369 w 1516"/>
                <a:gd name="T101" fmla="*/ 109 h 389"/>
                <a:gd name="T102" fmla="*/ 340 w 1516"/>
                <a:gd name="T103" fmla="*/ 121 h 389"/>
                <a:gd name="T104" fmla="*/ 304 w 1516"/>
                <a:gd name="T105" fmla="*/ 137 h 389"/>
                <a:gd name="T106" fmla="*/ 258 w 1516"/>
                <a:gd name="T107" fmla="*/ 165 h 389"/>
                <a:gd name="T108" fmla="*/ 213 w 1516"/>
                <a:gd name="T109" fmla="*/ 199 h 389"/>
                <a:gd name="T110" fmla="*/ 181 w 1516"/>
                <a:gd name="T111" fmla="*/ 223 h 389"/>
                <a:gd name="T112" fmla="*/ 152 w 1516"/>
                <a:gd name="T113" fmla="*/ 245 h 389"/>
                <a:gd name="T114" fmla="*/ 123 w 1516"/>
                <a:gd name="T115" fmla="*/ 269 h 389"/>
                <a:gd name="T116" fmla="*/ 94 w 1516"/>
                <a:gd name="T117" fmla="*/ 291 h 389"/>
                <a:gd name="T118" fmla="*/ 51 w 1516"/>
                <a:gd name="T119" fmla="*/ 324 h 389"/>
                <a:gd name="T120" fmla="*/ 29 w 1516"/>
                <a:gd name="T121" fmla="*/ 342 h 38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16"/>
                <a:gd name="T184" fmla="*/ 0 h 389"/>
                <a:gd name="T185" fmla="*/ 1516 w 1516"/>
                <a:gd name="T186" fmla="*/ 389 h 38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16" h="389">
                  <a:moveTo>
                    <a:pt x="29" y="342"/>
                  </a:moveTo>
                  <a:lnTo>
                    <a:pt x="0" y="345"/>
                  </a:lnTo>
                  <a:lnTo>
                    <a:pt x="0" y="343"/>
                  </a:lnTo>
                  <a:lnTo>
                    <a:pt x="1" y="342"/>
                  </a:lnTo>
                  <a:lnTo>
                    <a:pt x="4" y="337"/>
                  </a:lnTo>
                  <a:lnTo>
                    <a:pt x="9" y="332"/>
                  </a:lnTo>
                  <a:lnTo>
                    <a:pt x="11" y="328"/>
                  </a:lnTo>
                  <a:lnTo>
                    <a:pt x="14" y="326"/>
                  </a:lnTo>
                  <a:lnTo>
                    <a:pt x="16" y="321"/>
                  </a:lnTo>
                  <a:lnTo>
                    <a:pt x="20" y="317"/>
                  </a:lnTo>
                  <a:lnTo>
                    <a:pt x="24" y="312"/>
                  </a:lnTo>
                  <a:lnTo>
                    <a:pt x="27" y="308"/>
                  </a:lnTo>
                  <a:lnTo>
                    <a:pt x="31" y="303"/>
                  </a:lnTo>
                  <a:lnTo>
                    <a:pt x="36" y="299"/>
                  </a:lnTo>
                  <a:lnTo>
                    <a:pt x="40" y="293"/>
                  </a:lnTo>
                  <a:lnTo>
                    <a:pt x="45" y="288"/>
                  </a:lnTo>
                  <a:lnTo>
                    <a:pt x="49" y="282"/>
                  </a:lnTo>
                  <a:lnTo>
                    <a:pt x="55" y="277"/>
                  </a:lnTo>
                  <a:lnTo>
                    <a:pt x="59" y="270"/>
                  </a:lnTo>
                  <a:lnTo>
                    <a:pt x="64" y="264"/>
                  </a:lnTo>
                  <a:lnTo>
                    <a:pt x="69" y="257"/>
                  </a:lnTo>
                  <a:lnTo>
                    <a:pt x="75" y="252"/>
                  </a:lnTo>
                  <a:lnTo>
                    <a:pt x="81" y="244"/>
                  </a:lnTo>
                  <a:lnTo>
                    <a:pt x="86" y="238"/>
                  </a:lnTo>
                  <a:lnTo>
                    <a:pt x="94" y="230"/>
                  </a:lnTo>
                  <a:lnTo>
                    <a:pt x="100" y="224"/>
                  </a:lnTo>
                  <a:lnTo>
                    <a:pt x="107" y="216"/>
                  </a:lnTo>
                  <a:lnTo>
                    <a:pt x="113" y="210"/>
                  </a:lnTo>
                  <a:lnTo>
                    <a:pt x="119" y="204"/>
                  </a:lnTo>
                  <a:lnTo>
                    <a:pt x="127" y="196"/>
                  </a:lnTo>
                  <a:lnTo>
                    <a:pt x="133" y="189"/>
                  </a:lnTo>
                  <a:lnTo>
                    <a:pt x="139" y="182"/>
                  </a:lnTo>
                  <a:lnTo>
                    <a:pt x="147" y="175"/>
                  </a:lnTo>
                  <a:lnTo>
                    <a:pt x="153" y="167"/>
                  </a:lnTo>
                  <a:lnTo>
                    <a:pt x="159" y="160"/>
                  </a:lnTo>
                  <a:lnTo>
                    <a:pt x="167" y="153"/>
                  </a:lnTo>
                  <a:lnTo>
                    <a:pt x="174" y="146"/>
                  </a:lnTo>
                  <a:lnTo>
                    <a:pt x="182" y="140"/>
                  </a:lnTo>
                  <a:lnTo>
                    <a:pt x="188" y="132"/>
                  </a:lnTo>
                  <a:lnTo>
                    <a:pt x="196" y="125"/>
                  </a:lnTo>
                  <a:lnTo>
                    <a:pt x="202" y="118"/>
                  </a:lnTo>
                  <a:lnTo>
                    <a:pt x="209" y="112"/>
                  </a:lnTo>
                  <a:lnTo>
                    <a:pt x="217" y="104"/>
                  </a:lnTo>
                  <a:lnTo>
                    <a:pt x="225" y="98"/>
                  </a:lnTo>
                  <a:lnTo>
                    <a:pt x="231" y="93"/>
                  </a:lnTo>
                  <a:lnTo>
                    <a:pt x="240" y="87"/>
                  </a:lnTo>
                  <a:lnTo>
                    <a:pt x="246" y="81"/>
                  </a:lnTo>
                  <a:lnTo>
                    <a:pt x="252" y="74"/>
                  </a:lnTo>
                  <a:lnTo>
                    <a:pt x="258" y="68"/>
                  </a:lnTo>
                  <a:lnTo>
                    <a:pt x="266" y="63"/>
                  </a:lnTo>
                  <a:lnTo>
                    <a:pt x="272" y="59"/>
                  </a:lnTo>
                  <a:lnTo>
                    <a:pt x="280" y="54"/>
                  </a:lnTo>
                  <a:lnTo>
                    <a:pt x="286" y="49"/>
                  </a:lnTo>
                  <a:lnTo>
                    <a:pt x="294" y="45"/>
                  </a:lnTo>
                  <a:lnTo>
                    <a:pt x="300" y="40"/>
                  </a:lnTo>
                  <a:lnTo>
                    <a:pt x="306" y="37"/>
                  </a:lnTo>
                  <a:lnTo>
                    <a:pt x="312" y="33"/>
                  </a:lnTo>
                  <a:lnTo>
                    <a:pt x="319" y="30"/>
                  </a:lnTo>
                  <a:lnTo>
                    <a:pt x="325" y="28"/>
                  </a:lnTo>
                  <a:lnTo>
                    <a:pt x="331" y="25"/>
                  </a:lnTo>
                  <a:lnTo>
                    <a:pt x="336" y="23"/>
                  </a:lnTo>
                  <a:lnTo>
                    <a:pt x="343" y="22"/>
                  </a:lnTo>
                  <a:lnTo>
                    <a:pt x="348" y="20"/>
                  </a:lnTo>
                  <a:lnTo>
                    <a:pt x="354" y="18"/>
                  </a:lnTo>
                  <a:lnTo>
                    <a:pt x="360" y="16"/>
                  </a:lnTo>
                  <a:lnTo>
                    <a:pt x="366" y="15"/>
                  </a:lnTo>
                  <a:lnTo>
                    <a:pt x="373" y="13"/>
                  </a:lnTo>
                  <a:lnTo>
                    <a:pt x="379" y="13"/>
                  </a:lnTo>
                  <a:lnTo>
                    <a:pt x="386" y="11"/>
                  </a:lnTo>
                  <a:lnTo>
                    <a:pt x="393" y="10"/>
                  </a:lnTo>
                  <a:lnTo>
                    <a:pt x="399" y="9"/>
                  </a:lnTo>
                  <a:lnTo>
                    <a:pt x="408" y="8"/>
                  </a:lnTo>
                  <a:lnTo>
                    <a:pt x="414" y="6"/>
                  </a:lnTo>
                  <a:lnTo>
                    <a:pt x="423" y="6"/>
                  </a:lnTo>
                  <a:lnTo>
                    <a:pt x="429" y="5"/>
                  </a:lnTo>
                  <a:lnTo>
                    <a:pt x="437" y="5"/>
                  </a:lnTo>
                  <a:lnTo>
                    <a:pt x="444" y="4"/>
                  </a:lnTo>
                  <a:lnTo>
                    <a:pt x="453" y="4"/>
                  </a:lnTo>
                  <a:lnTo>
                    <a:pt x="461" y="4"/>
                  </a:lnTo>
                  <a:lnTo>
                    <a:pt x="468" y="3"/>
                  </a:lnTo>
                  <a:lnTo>
                    <a:pt x="476" y="1"/>
                  </a:lnTo>
                  <a:lnTo>
                    <a:pt x="484" y="1"/>
                  </a:lnTo>
                  <a:lnTo>
                    <a:pt x="492" y="1"/>
                  </a:lnTo>
                  <a:lnTo>
                    <a:pt x="501" y="1"/>
                  </a:lnTo>
                  <a:lnTo>
                    <a:pt x="508" y="1"/>
                  </a:lnTo>
                  <a:lnTo>
                    <a:pt x="517" y="1"/>
                  </a:lnTo>
                  <a:lnTo>
                    <a:pt x="525" y="0"/>
                  </a:lnTo>
                  <a:lnTo>
                    <a:pt x="532" y="0"/>
                  </a:lnTo>
                  <a:lnTo>
                    <a:pt x="541" y="0"/>
                  </a:lnTo>
                  <a:lnTo>
                    <a:pt x="548" y="0"/>
                  </a:lnTo>
                  <a:lnTo>
                    <a:pt x="556" y="0"/>
                  </a:lnTo>
                  <a:lnTo>
                    <a:pt x="565" y="0"/>
                  </a:lnTo>
                  <a:lnTo>
                    <a:pt x="572" y="0"/>
                  </a:lnTo>
                  <a:lnTo>
                    <a:pt x="581" y="1"/>
                  </a:lnTo>
                  <a:lnTo>
                    <a:pt x="587" y="1"/>
                  </a:lnTo>
                  <a:lnTo>
                    <a:pt x="595" y="1"/>
                  </a:lnTo>
                  <a:lnTo>
                    <a:pt x="602" y="1"/>
                  </a:lnTo>
                  <a:lnTo>
                    <a:pt x="610" y="1"/>
                  </a:lnTo>
                  <a:lnTo>
                    <a:pt x="616" y="1"/>
                  </a:lnTo>
                  <a:lnTo>
                    <a:pt x="624" y="1"/>
                  </a:lnTo>
                  <a:lnTo>
                    <a:pt x="631" y="1"/>
                  </a:lnTo>
                  <a:lnTo>
                    <a:pt x="638" y="1"/>
                  </a:lnTo>
                  <a:lnTo>
                    <a:pt x="644" y="1"/>
                  </a:lnTo>
                  <a:lnTo>
                    <a:pt x="650" y="1"/>
                  </a:lnTo>
                  <a:lnTo>
                    <a:pt x="656" y="1"/>
                  </a:lnTo>
                  <a:lnTo>
                    <a:pt x="663" y="3"/>
                  </a:lnTo>
                  <a:lnTo>
                    <a:pt x="669" y="3"/>
                  </a:lnTo>
                  <a:lnTo>
                    <a:pt x="674" y="4"/>
                  </a:lnTo>
                  <a:lnTo>
                    <a:pt x="680" y="4"/>
                  </a:lnTo>
                  <a:lnTo>
                    <a:pt x="685" y="4"/>
                  </a:lnTo>
                  <a:lnTo>
                    <a:pt x="689" y="4"/>
                  </a:lnTo>
                  <a:lnTo>
                    <a:pt x="694" y="4"/>
                  </a:lnTo>
                  <a:lnTo>
                    <a:pt x="699" y="4"/>
                  </a:lnTo>
                  <a:lnTo>
                    <a:pt x="703" y="5"/>
                  </a:lnTo>
                  <a:lnTo>
                    <a:pt x="707" y="5"/>
                  </a:lnTo>
                  <a:lnTo>
                    <a:pt x="710" y="5"/>
                  </a:lnTo>
                  <a:lnTo>
                    <a:pt x="714" y="5"/>
                  </a:lnTo>
                  <a:lnTo>
                    <a:pt x="717" y="6"/>
                  </a:lnTo>
                  <a:lnTo>
                    <a:pt x="722" y="6"/>
                  </a:lnTo>
                  <a:lnTo>
                    <a:pt x="725" y="6"/>
                  </a:lnTo>
                  <a:lnTo>
                    <a:pt x="728" y="6"/>
                  </a:lnTo>
                  <a:lnTo>
                    <a:pt x="729" y="8"/>
                  </a:lnTo>
                  <a:lnTo>
                    <a:pt x="730" y="8"/>
                  </a:lnTo>
                  <a:lnTo>
                    <a:pt x="733" y="8"/>
                  </a:lnTo>
                  <a:lnTo>
                    <a:pt x="735" y="8"/>
                  </a:lnTo>
                  <a:lnTo>
                    <a:pt x="739" y="10"/>
                  </a:lnTo>
                  <a:lnTo>
                    <a:pt x="743" y="10"/>
                  </a:lnTo>
                  <a:lnTo>
                    <a:pt x="748" y="13"/>
                  </a:lnTo>
                  <a:lnTo>
                    <a:pt x="752" y="13"/>
                  </a:lnTo>
                  <a:lnTo>
                    <a:pt x="758" y="15"/>
                  </a:lnTo>
                  <a:lnTo>
                    <a:pt x="763" y="16"/>
                  </a:lnTo>
                  <a:lnTo>
                    <a:pt x="771" y="19"/>
                  </a:lnTo>
                  <a:lnTo>
                    <a:pt x="777" y="22"/>
                  </a:lnTo>
                  <a:lnTo>
                    <a:pt x="784" y="23"/>
                  </a:lnTo>
                  <a:lnTo>
                    <a:pt x="792" y="27"/>
                  </a:lnTo>
                  <a:lnTo>
                    <a:pt x="801" y="29"/>
                  </a:lnTo>
                  <a:lnTo>
                    <a:pt x="809" y="32"/>
                  </a:lnTo>
                  <a:lnTo>
                    <a:pt x="820" y="34"/>
                  </a:lnTo>
                  <a:lnTo>
                    <a:pt x="828" y="37"/>
                  </a:lnTo>
                  <a:lnTo>
                    <a:pt x="838" y="40"/>
                  </a:lnTo>
                  <a:lnTo>
                    <a:pt x="848" y="44"/>
                  </a:lnTo>
                  <a:lnTo>
                    <a:pt x="860" y="48"/>
                  </a:lnTo>
                  <a:lnTo>
                    <a:pt x="871" y="52"/>
                  </a:lnTo>
                  <a:lnTo>
                    <a:pt x="882" y="55"/>
                  </a:lnTo>
                  <a:lnTo>
                    <a:pt x="894" y="59"/>
                  </a:lnTo>
                  <a:lnTo>
                    <a:pt x="906" y="63"/>
                  </a:lnTo>
                  <a:lnTo>
                    <a:pt x="919" y="68"/>
                  </a:lnTo>
                  <a:lnTo>
                    <a:pt x="932" y="73"/>
                  </a:lnTo>
                  <a:lnTo>
                    <a:pt x="945" y="77"/>
                  </a:lnTo>
                  <a:lnTo>
                    <a:pt x="960" y="82"/>
                  </a:lnTo>
                  <a:lnTo>
                    <a:pt x="973" y="87"/>
                  </a:lnTo>
                  <a:lnTo>
                    <a:pt x="988" y="93"/>
                  </a:lnTo>
                  <a:lnTo>
                    <a:pt x="1001" y="97"/>
                  </a:lnTo>
                  <a:lnTo>
                    <a:pt x="1017" y="102"/>
                  </a:lnTo>
                  <a:lnTo>
                    <a:pt x="1030" y="107"/>
                  </a:lnTo>
                  <a:lnTo>
                    <a:pt x="1045" y="115"/>
                  </a:lnTo>
                  <a:lnTo>
                    <a:pt x="1060" y="120"/>
                  </a:lnTo>
                  <a:lnTo>
                    <a:pt x="1077" y="126"/>
                  </a:lnTo>
                  <a:lnTo>
                    <a:pt x="1093" y="132"/>
                  </a:lnTo>
                  <a:lnTo>
                    <a:pt x="1108" y="138"/>
                  </a:lnTo>
                  <a:lnTo>
                    <a:pt x="1125" y="145"/>
                  </a:lnTo>
                  <a:lnTo>
                    <a:pt x="1141" y="151"/>
                  </a:lnTo>
                  <a:lnTo>
                    <a:pt x="1157" y="159"/>
                  </a:lnTo>
                  <a:lnTo>
                    <a:pt x="1173" y="165"/>
                  </a:lnTo>
                  <a:lnTo>
                    <a:pt x="1190" y="171"/>
                  </a:lnTo>
                  <a:lnTo>
                    <a:pt x="1207" y="179"/>
                  </a:lnTo>
                  <a:lnTo>
                    <a:pt x="1224" y="186"/>
                  </a:lnTo>
                  <a:lnTo>
                    <a:pt x="1241" y="194"/>
                  </a:lnTo>
                  <a:lnTo>
                    <a:pt x="1258" y="201"/>
                  </a:lnTo>
                  <a:lnTo>
                    <a:pt x="1275" y="209"/>
                  </a:lnTo>
                  <a:lnTo>
                    <a:pt x="1291" y="216"/>
                  </a:lnTo>
                  <a:lnTo>
                    <a:pt x="1310" y="224"/>
                  </a:lnTo>
                  <a:lnTo>
                    <a:pt x="1327" y="233"/>
                  </a:lnTo>
                  <a:lnTo>
                    <a:pt x="1344" y="240"/>
                  </a:lnTo>
                  <a:lnTo>
                    <a:pt x="1362" y="249"/>
                  </a:lnTo>
                  <a:lnTo>
                    <a:pt x="1379" y="257"/>
                  </a:lnTo>
                  <a:lnTo>
                    <a:pt x="1396" y="265"/>
                  </a:lnTo>
                  <a:lnTo>
                    <a:pt x="1413" y="274"/>
                  </a:lnTo>
                  <a:lnTo>
                    <a:pt x="1430" y="283"/>
                  </a:lnTo>
                  <a:lnTo>
                    <a:pt x="1447" y="292"/>
                  </a:lnTo>
                  <a:lnTo>
                    <a:pt x="1465" y="301"/>
                  </a:lnTo>
                  <a:lnTo>
                    <a:pt x="1481" y="311"/>
                  </a:lnTo>
                  <a:lnTo>
                    <a:pt x="1499" y="319"/>
                  </a:lnTo>
                  <a:lnTo>
                    <a:pt x="1516" y="329"/>
                  </a:lnTo>
                  <a:lnTo>
                    <a:pt x="1515" y="329"/>
                  </a:lnTo>
                  <a:lnTo>
                    <a:pt x="1514" y="331"/>
                  </a:lnTo>
                  <a:lnTo>
                    <a:pt x="1510" y="333"/>
                  </a:lnTo>
                  <a:lnTo>
                    <a:pt x="1505" y="337"/>
                  </a:lnTo>
                  <a:lnTo>
                    <a:pt x="1500" y="341"/>
                  </a:lnTo>
                  <a:lnTo>
                    <a:pt x="1494" y="345"/>
                  </a:lnTo>
                  <a:lnTo>
                    <a:pt x="1490" y="347"/>
                  </a:lnTo>
                  <a:lnTo>
                    <a:pt x="1486" y="350"/>
                  </a:lnTo>
                  <a:lnTo>
                    <a:pt x="1482" y="353"/>
                  </a:lnTo>
                  <a:lnTo>
                    <a:pt x="1478" y="356"/>
                  </a:lnTo>
                  <a:lnTo>
                    <a:pt x="1473" y="358"/>
                  </a:lnTo>
                  <a:lnTo>
                    <a:pt x="1468" y="361"/>
                  </a:lnTo>
                  <a:lnTo>
                    <a:pt x="1463" y="362"/>
                  </a:lnTo>
                  <a:lnTo>
                    <a:pt x="1458" y="366"/>
                  </a:lnTo>
                  <a:lnTo>
                    <a:pt x="1453" y="367"/>
                  </a:lnTo>
                  <a:lnTo>
                    <a:pt x="1447" y="371"/>
                  </a:lnTo>
                  <a:lnTo>
                    <a:pt x="1442" y="372"/>
                  </a:lnTo>
                  <a:lnTo>
                    <a:pt x="1437" y="376"/>
                  </a:lnTo>
                  <a:lnTo>
                    <a:pt x="1431" y="377"/>
                  </a:lnTo>
                  <a:lnTo>
                    <a:pt x="1424" y="378"/>
                  </a:lnTo>
                  <a:lnTo>
                    <a:pt x="1418" y="381"/>
                  </a:lnTo>
                  <a:lnTo>
                    <a:pt x="1412" y="384"/>
                  </a:lnTo>
                  <a:lnTo>
                    <a:pt x="1404" y="384"/>
                  </a:lnTo>
                  <a:lnTo>
                    <a:pt x="1397" y="386"/>
                  </a:lnTo>
                  <a:lnTo>
                    <a:pt x="1391" y="387"/>
                  </a:lnTo>
                  <a:lnTo>
                    <a:pt x="1384" y="389"/>
                  </a:lnTo>
                  <a:lnTo>
                    <a:pt x="1382" y="387"/>
                  </a:lnTo>
                  <a:lnTo>
                    <a:pt x="1381" y="387"/>
                  </a:lnTo>
                  <a:lnTo>
                    <a:pt x="1378" y="387"/>
                  </a:lnTo>
                  <a:lnTo>
                    <a:pt x="1374" y="386"/>
                  </a:lnTo>
                  <a:lnTo>
                    <a:pt x="1369" y="385"/>
                  </a:lnTo>
                  <a:lnTo>
                    <a:pt x="1364" y="384"/>
                  </a:lnTo>
                  <a:lnTo>
                    <a:pt x="1358" y="382"/>
                  </a:lnTo>
                  <a:lnTo>
                    <a:pt x="1352" y="382"/>
                  </a:lnTo>
                  <a:lnTo>
                    <a:pt x="1347" y="381"/>
                  </a:lnTo>
                  <a:lnTo>
                    <a:pt x="1342" y="380"/>
                  </a:lnTo>
                  <a:lnTo>
                    <a:pt x="1338" y="378"/>
                  </a:lnTo>
                  <a:lnTo>
                    <a:pt x="1334" y="377"/>
                  </a:lnTo>
                  <a:lnTo>
                    <a:pt x="1329" y="376"/>
                  </a:lnTo>
                  <a:lnTo>
                    <a:pt x="1324" y="376"/>
                  </a:lnTo>
                  <a:lnTo>
                    <a:pt x="1319" y="375"/>
                  </a:lnTo>
                  <a:lnTo>
                    <a:pt x="1314" y="373"/>
                  </a:lnTo>
                  <a:lnTo>
                    <a:pt x="1309" y="371"/>
                  </a:lnTo>
                  <a:lnTo>
                    <a:pt x="1303" y="370"/>
                  </a:lnTo>
                  <a:lnTo>
                    <a:pt x="1298" y="368"/>
                  </a:lnTo>
                  <a:lnTo>
                    <a:pt x="1293" y="367"/>
                  </a:lnTo>
                  <a:lnTo>
                    <a:pt x="1286" y="366"/>
                  </a:lnTo>
                  <a:lnTo>
                    <a:pt x="1280" y="365"/>
                  </a:lnTo>
                  <a:lnTo>
                    <a:pt x="1274" y="362"/>
                  </a:lnTo>
                  <a:lnTo>
                    <a:pt x="1269" y="361"/>
                  </a:lnTo>
                  <a:lnTo>
                    <a:pt x="1261" y="360"/>
                  </a:lnTo>
                  <a:lnTo>
                    <a:pt x="1255" y="357"/>
                  </a:lnTo>
                  <a:lnTo>
                    <a:pt x="1249" y="355"/>
                  </a:lnTo>
                  <a:lnTo>
                    <a:pt x="1241" y="353"/>
                  </a:lnTo>
                  <a:lnTo>
                    <a:pt x="1235" y="350"/>
                  </a:lnTo>
                  <a:lnTo>
                    <a:pt x="1227" y="348"/>
                  </a:lnTo>
                  <a:lnTo>
                    <a:pt x="1220" y="346"/>
                  </a:lnTo>
                  <a:lnTo>
                    <a:pt x="1214" y="343"/>
                  </a:lnTo>
                  <a:lnTo>
                    <a:pt x="1206" y="341"/>
                  </a:lnTo>
                  <a:lnTo>
                    <a:pt x="1199" y="338"/>
                  </a:lnTo>
                  <a:lnTo>
                    <a:pt x="1191" y="334"/>
                  </a:lnTo>
                  <a:lnTo>
                    <a:pt x="1183" y="333"/>
                  </a:lnTo>
                  <a:lnTo>
                    <a:pt x="1176" y="331"/>
                  </a:lnTo>
                  <a:lnTo>
                    <a:pt x="1168" y="327"/>
                  </a:lnTo>
                  <a:lnTo>
                    <a:pt x="1161" y="324"/>
                  </a:lnTo>
                  <a:lnTo>
                    <a:pt x="1155" y="322"/>
                  </a:lnTo>
                  <a:lnTo>
                    <a:pt x="1146" y="318"/>
                  </a:lnTo>
                  <a:lnTo>
                    <a:pt x="1138" y="314"/>
                  </a:lnTo>
                  <a:lnTo>
                    <a:pt x="1130" y="311"/>
                  </a:lnTo>
                  <a:lnTo>
                    <a:pt x="1122" y="308"/>
                  </a:lnTo>
                  <a:lnTo>
                    <a:pt x="1114" y="304"/>
                  </a:lnTo>
                  <a:lnTo>
                    <a:pt x="1107" y="301"/>
                  </a:lnTo>
                  <a:lnTo>
                    <a:pt x="1099" y="297"/>
                  </a:lnTo>
                  <a:lnTo>
                    <a:pt x="1091" y="294"/>
                  </a:lnTo>
                  <a:lnTo>
                    <a:pt x="1083" y="289"/>
                  </a:lnTo>
                  <a:lnTo>
                    <a:pt x="1074" y="287"/>
                  </a:lnTo>
                  <a:lnTo>
                    <a:pt x="1067" y="282"/>
                  </a:lnTo>
                  <a:lnTo>
                    <a:pt x="1059" y="278"/>
                  </a:lnTo>
                  <a:lnTo>
                    <a:pt x="1050" y="274"/>
                  </a:lnTo>
                  <a:lnTo>
                    <a:pt x="1043" y="270"/>
                  </a:lnTo>
                  <a:lnTo>
                    <a:pt x="1035" y="265"/>
                  </a:lnTo>
                  <a:lnTo>
                    <a:pt x="1028" y="262"/>
                  </a:lnTo>
                  <a:lnTo>
                    <a:pt x="1020" y="257"/>
                  </a:lnTo>
                  <a:lnTo>
                    <a:pt x="1012" y="253"/>
                  </a:lnTo>
                  <a:lnTo>
                    <a:pt x="1003" y="248"/>
                  </a:lnTo>
                  <a:lnTo>
                    <a:pt x="995" y="243"/>
                  </a:lnTo>
                  <a:lnTo>
                    <a:pt x="986" y="238"/>
                  </a:lnTo>
                  <a:lnTo>
                    <a:pt x="978" y="234"/>
                  </a:lnTo>
                  <a:lnTo>
                    <a:pt x="969" y="229"/>
                  </a:lnTo>
                  <a:lnTo>
                    <a:pt x="961" y="225"/>
                  </a:lnTo>
                  <a:lnTo>
                    <a:pt x="951" y="221"/>
                  </a:lnTo>
                  <a:lnTo>
                    <a:pt x="943" y="216"/>
                  </a:lnTo>
                  <a:lnTo>
                    <a:pt x="934" y="213"/>
                  </a:lnTo>
                  <a:lnTo>
                    <a:pt x="925" y="209"/>
                  </a:lnTo>
                  <a:lnTo>
                    <a:pt x="916" y="204"/>
                  </a:lnTo>
                  <a:lnTo>
                    <a:pt x="907" y="200"/>
                  </a:lnTo>
                  <a:lnTo>
                    <a:pt x="899" y="195"/>
                  </a:lnTo>
                  <a:lnTo>
                    <a:pt x="890" y="192"/>
                  </a:lnTo>
                  <a:lnTo>
                    <a:pt x="880" y="187"/>
                  </a:lnTo>
                  <a:lnTo>
                    <a:pt x="871" y="184"/>
                  </a:lnTo>
                  <a:lnTo>
                    <a:pt x="861" y="179"/>
                  </a:lnTo>
                  <a:lnTo>
                    <a:pt x="852" y="175"/>
                  </a:lnTo>
                  <a:lnTo>
                    <a:pt x="842" y="171"/>
                  </a:lnTo>
                  <a:lnTo>
                    <a:pt x="833" y="167"/>
                  </a:lnTo>
                  <a:lnTo>
                    <a:pt x="823" y="164"/>
                  </a:lnTo>
                  <a:lnTo>
                    <a:pt x="814" y="161"/>
                  </a:lnTo>
                  <a:lnTo>
                    <a:pt x="804" y="156"/>
                  </a:lnTo>
                  <a:lnTo>
                    <a:pt x="796" y="153"/>
                  </a:lnTo>
                  <a:lnTo>
                    <a:pt x="787" y="150"/>
                  </a:lnTo>
                  <a:lnTo>
                    <a:pt x="777" y="146"/>
                  </a:lnTo>
                  <a:lnTo>
                    <a:pt x="768" y="142"/>
                  </a:lnTo>
                  <a:lnTo>
                    <a:pt x="759" y="140"/>
                  </a:lnTo>
                  <a:lnTo>
                    <a:pt x="749" y="136"/>
                  </a:lnTo>
                  <a:lnTo>
                    <a:pt x="742" y="133"/>
                  </a:lnTo>
                  <a:lnTo>
                    <a:pt x="732" y="131"/>
                  </a:lnTo>
                  <a:lnTo>
                    <a:pt x="722" y="127"/>
                  </a:lnTo>
                  <a:lnTo>
                    <a:pt x="713" y="123"/>
                  </a:lnTo>
                  <a:lnTo>
                    <a:pt x="704" y="122"/>
                  </a:lnTo>
                  <a:lnTo>
                    <a:pt x="695" y="118"/>
                  </a:lnTo>
                  <a:lnTo>
                    <a:pt x="686" y="116"/>
                  </a:lnTo>
                  <a:lnTo>
                    <a:pt x="678" y="113"/>
                  </a:lnTo>
                  <a:lnTo>
                    <a:pt x="669" y="111"/>
                  </a:lnTo>
                  <a:lnTo>
                    <a:pt x="660" y="108"/>
                  </a:lnTo>
                  <a:lnTo>
                    <a:pt x="653" y="106"/>
                  </a:lnTo>
                  <a:lnTo>
                    <a:pt x="644" y="104"/>
                  </a:lnTo>
                  <a:lnTo>
                    <a:pt x="635" y="102"/>
                  </a:lnTo>
                  <a:lnTo>
                    <a:pt x="626" y="99"/>
                  </a:lnTo>
                  <a:lnTo>
                    <a:pt x="617" y="98"/>
                  </a:lnTo>
                  <a:lnTo>
                    <a:pt x="610" y="97"/>
                  </a:lnTo>
                  <a:lnTo>
                    <a:pt x="604" y="96"/>
                  </a:lnTo>
                  <a:lnTo>
                    <a:pt x="595" y="93"/>
                  </a:lnTo>
                  <a:lnTo>
                    <a:pt x="587" y="92"/>
                  </a:lnTo>
                  <a:lnTo>
                    <a:pt x="580" y="91"/>
                  </a:lnTo>
                  <a:lnTo>
                    <a:pt x="572" y="89"/>
                  </a:lnTo>
                  <a:lnTo>
                    <a:pt x="565" y="88"/>
                  </a:lnTo>
                  <a:lnTo>
                    <a:pt x="557" y="87"/>
                  </a:lnTo>
                  <a:lnTo>
                    <a:pt x="551" y="86"/>
                  </a:lnTo>
                  <a:lnTo>
                    <a:pt x="545" y="86"/>
                  </a:lnTo>
                  <a:lnTo>
                    <a:pt x="537" y="86"/>
                  </a:lnTo>
                  <a:lnTo>
                    <a:pt x="531" y="84"/>
                  </a:lnTo>
                  <a:lnTo>
                    <a:pt x="525" y="84"/>
                  </a:lnTo>
                  <a:lnTo>
                    <a:pt x="520" y="84"/>
                  </a:lnTo>
                  <a:lnTo>
                    <a:pt x="513" y="84"/>
                  </a:lnTo>
                  <a:lnTo>
                    <a:pt x="507" y="84"/>
                  </a:lnTo>
                  <a:lnTo>
                    <a:pt x="502" y="84"/>
                  </a:lnTo>
                  <a:lnTo>
                    <a:pt x="497" y="86"/>
                  </a:lnTo>
                  <a:lnTo>
                    <a:pt x="492" y="86"/>
                  </a:lnTo>
                  <a:lnTo>
                    <a:pt x="487" y="86"/>
                  </a:lnTo>
                  <a:lnTo>
                    <a:pt x="481" y="86"/>
                  </a:lnTo>
                  <a:lnTo>
                    <a:pt x="476" y="87"/>
                  </a:lnTo>
                  <a:lnTo>
                    <a:pt x="471" y="87"/>
                  </a:lnTo>
                  <a:lnTo>
                    <a:pt x="466" y="88"/>
                  </a:lnTo>
                  <a:lnTo>
                    <a:pt x="461" y="88"/>
                  </a:lnTo>
                  <a:lnTo>
                    <a:pt x="457" y="89"/>
                  </a:lnTo>
                  <a:lnTo>
                    <a:pt x="450" y="89"/>
                  </a:lnTo>
                  <a:lnTo>
                    <a:pt x="445" y="91"/>
                  </a:lnTo>
                  <a:lnTo>
                    <a:pt x="440" y="92"/>
                  </a:lnTo>
                  <a:lnTo>
                    <a:pt x="437" y="93"/>
                  </a:lnTo>
                  <a:lnTo>
                    <a:pt x="432" y="94"/>
                  </a:lnTo>
                  <a:lnTo>
                    <a:pt x="427" y="96"/>
                  </a:lnTo>
                  <a:lnTo>
                    <a:pt x="423" y="96"/>
                  </a:lnTo>
                  <a:lnTo>
                    <a:pt x="418" y="98"/>
                  </a:lnTo>
                  <a:lnTo>
                    <a:pt x="413" y="98"/>
                  </a:lnTo>
                  <a:lnTo>
                    <a:pt x="408" y="99"/>
                  </a:lnTo>
                  <a:lnTo>
                    <a:pt x="403" y="99"/>
                  </a:lnTo>
                  <a:lnTo>
                    <a:pt x="399" y="101"/>
                  </a:lnTo>
                  <a:lnTo>
                    <a:pt x="395" y="102"/>
                  </a:lnTo>
                  <a:lnTo>
                    <a:pt x="390" y="103"/>
                  </a:lnTo>
                  <a:lnTo>
                    <a:pt x="386" y="104"/>
                  </a:lnTo>
                  <a:lnTo>
                    <a:pt x="381" y="106"/>
                  </a:lnTo>
                  <a:lnTo>
                    <a:pt x="376" y="107"/>
                  </a:lnTo>
                  <a:lnTo>
                    <a:pt x="373" y="108"/>
                  </a:lnTo>
                  <a:lnTo>
                    <a:pt x="369" y="109"/>
                  </a:lnTo>
                  <a:lnTo>
                    <a:pt x="364" y="112"/>
                  </a:lnTo>
                  <a:lnTo>
                    <a:pt x="360" y="113"/>
                  </a:lnTo>
                  <a:lnTo>
                    <a:pt x="356" y="115"/>
                  </a:lnTo>
                  <a:lnTo>
                    <a:pt x="351" y="116"/>
                  </a:lnTo>
                  <a:lnTo>
                    <a:pt x="348" y="118"/>
                  </a:lnTo>
                  <a:lnTo>
                    <a:pt x="344" y="120"/>
                  </a:lnTo>
                  <a:lnTo>
                    <a:pt x="340" y="121"/>
                  </a:lnTo>
                  <a:lnTo>
                    <a:pt x="335" y="122"/>
                  </a:lnTo>
                  <a:lnTo>
                    <a:pt x="331" y="125"/>
                  </a:lnTo>
                  <a:lnTo>
                    <a:pt x="324" y="127"/>
                  </a:lnTo>
                  <a:lnTo>
                    <a:pt x="316" y="132"/>
                  </a:lnTo>
                  <a:lnTo>
                    <a:pt x="312" y="133"/>
                  </a:lnTo>
                  <a:lnTo>
                    <a:pt x="307" y="135"/>
                  </a:lnTo>
                  <a:lnTo>
                    <a:pt x="304" y="137"/>
                  </a:lnTo>
                  <a:lnTo>
                    <a:pt x="301" y="138"/>
                  </a:lnTo>
                  <a:lnTo>
                    <a:pt x="292" y="143"/>
                  </a:lnTo>
                  <a:lnTo>
                    <a:pt x="286" y="147"/>
                  </a:lnTo>
                  <a:lnTo>
                    <a:pt x="280" y="151"/>
                  </a:lnTo>
                  <a:lnTo>
                    <a:pt x="272" y="155"/>
                  </a:lnTo>
                  <a:lnTo>
                    <a:pt x="265" y="160"/>
                  </a:lnTo>
                  <a:lnTo>
                    <a:pt x="258" y="165"/>
                  </a:lnTo>
                  <a:lnTo>
                    <a:pt x="252" y="169"/>
                  </a:lnTo>
                  <a:lnTo>
                    <a:pt x="246" y="172"/>
                  </a:lnTo>
                  <a:lnTo>
                    <a:pt x="240" y="177"/>
                  </a:lnTo>
                  <a:lnTo>
                    <a:pt x="235" y="184"/>
                  </a:lnTo>
                  <a:lnTo>
                    <a:pt x="227" y="187"/>
                  </a:lnTo>
                  <a:lnTo>
                    <a:pt x="220" y="194"/>
                  </a:lnTo>
                  <a:lnTo>
                    <a:pt x="213" y="199"/>
                  </a:lnTo>
                  <a:lnTo>
                    <a:pt x="206" y="205"/>
                  </a:lnTo>
                  <a:lnTo>
                    <a:pt x="202" y="206"/>
                  </a:lnTo>
                  <a:lnTo>
                    <a:pt x="197" y="210"/>
                  </a:lnTo>
                  <a:lnTo>
                    <a:pt x="193" y="213"/>
                  </a:lnTo>
                  <a:lnTo>
                    <a:pt x="189" y="216"/>
                  </a:lnTo>
                  <a:lnTo>
                    <a:pt x="186" y="220"/>
                  </a:lnTo>
                  <a:lnTo>
                    <a:pt x="181" y="223"/>
                  </a:lnTo>
                  <a:lnTo>
                    <a:pt x="177" y="226"/>
                  </a:lnTo>
                  <a:lnTo>
                    <a:pt x="173" y="230"/>
                  </a:lnTo>
                  <a:lnTo>
                    <a:pt x="169" y="233"/>
                  </a:lnTo>
                  <a:lnTo>
                    <a:pt x="164" y="236"/>
                  </a:lnTo>
                  <a:lnTo>
                    <a:pt x="161" y="239"/>
                  </a:lnTo>
                  <a:lnTo>
                    <a:pt x="157" y="243"/>
                  </a:lnTo>
                  <a:lnTo>
                    <a:pt x="152" y="245"/>
                  </a:lnTo>
                  <a:lnTo>
                    <a:pt x="148" y="249"/>
                  </a:lnTo>
                  <a:lnTo>
                    <a:pt x="143" y="253"/>
                  </a:lnTo>
                  <a:lnTo>
                    <a:pt x="139" y="257"/>
                  </a:lnTo>
                  <a:lnTo>
                    <a:pt x="135" y="259"/>
                  </a:lnTo>
                  <a:lnTo>
                    <a:pt x="130" y="263"/>
                  </a:lnTo>
                  <a:lnTo>
                    <a:pt x="127" y="265"/>
                  </a:lnTo>
                  <a:lnTo>
                    <a:pt x="123" y="269"/>
                  </a:lnTo>
                  <a:lnTo>
                    <a:pt x="118" y="272"/>
                  </a:lnTo>
                  <a:lnTo>
                    <a:pt x="114" y="275"/>
                  </a:lnTo>
                  <a:lnTo>
                    <a:pt x="109" y="279"/>
                  </a:lnTo>
                  <a:lnTo>
                    <a:pt x="107" y="283"/>
                  </a:lnTo>
                  <a:lnTo>
                    <a:pt x="102" y="284"/>
                  </a:lnTo>
                  <a:lnTo>
                    <a:pt x="98" y="288"/>
                  </a:lnTo>
                  <a:lnTo>
                    <a:pt x="94" y="291"/>
                  </a:lnTo>
                  <a:lnTo>
                    <a:pt x="90" y="294"/>
                  </a:lnTo>
                  <a:lnTo>
                    <a:pt x="81" y="299"/>
                  </a:lnTo>
                  <a:lnTo>
                    <a:pt x="75" y="306"/>
                  </a:lnTo>
                  <a:lnTo>
                    <a:pt x="68" y="311"/>
                  </a:lnTo>
                  <a:lnTo>
                    <a:pt x="61" y="316"/>
                  </a:lnTo>
                  <a:lnTo>
                    <a:pt x="56" y="319"/>
                  </a:lnTo>
                  <a:lnTo>
                    <a:pt x="51" y="324"/>
                  </a:lnTo>
                  <a:lnTo>
                    <a:pt x="45" y="327"/>
                  </a:lnTo>
                  <a:lnTo>
                    <a:pt x="41" y="331"/>
                  </a:lnTo>
                  <a:lnTo>
                    <a:pt x="36" y="333"/>
                  </a:lnTo>
                  <a:lnTo>
                    <a:pt x="34" y="337"/>
                  </a:lnTo>
                  <a:lnTo>
                    <a:pt x="30" y="341"/>
                  </a:lnTo>
                  <a:lnTo>
                    <a:pt x="29" y="342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1" name="Freeform 89"/>
            <p:cNvSpPr>
              <a:spLocks/>
            </p:cNvSpPr>
            <p:nvPr/>
          </p:nvSpPr>
          <p:spPr bwMode="auto">
            <a:xfrm>
              <a:off x="3203" y="3038"/>
              <a:ext cx="32" cy="22"/>
            </a:xfrm>
            <a:custGeom>
              <a:avLst/>
              <a:gdLst>
                <a:gd name="T0" fmla="*/ 0 w 95"/>
                <a:gd name="T1" fmla="*/ 56 h 68"/>
                <a:gd name="T2" fmla="*/ 31 w 95"/>
                <a:gd name="T3" fmla="*/ 35 h 68"/>
                <a:gd name="T4" fmla="*/ 91 w 95"/>
                <a:gd name="T5" fmla="*/ 0 h 68"/>
                <a:gd name="T6" fmla="*/ 95 w 95"/>
                <a:gd name="T7" fmla="*/ 17 h 68"/>
                <a:gd name="T8" fmla="*/ 0 w 95"/>
                <a:gd name="T9" fmla="*/ 68 h 68"/>
                <a:gd name="T10" fmla="*/ 0 w 95"/>
                <a:gd name="T11" fmla="*/ 56 h 68"/>
                <a:gd name="T12" fmla="*/ 0 w 95"/>
                <a:gd name="T13" fmla="*/ 56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68"/>
                <a:gd name="T23" fmla="*/ 95 w 95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68">
                  <a:moveTo>
                    <a:pt x="0" y="56"/>
                  </a:moveTo>
                  <a:lnTo>
                    <a:pt x="31" y="35"/>
                  </a:lnTo>
                  <a:lnTo>
                    <a:pt x="91" y="0"/>
                  </a:lnTo>
                  <a:lnTo>
                    <a:pt x="95" y="17"/>
                  </a:lnTo>
                  <a:lnTo>
                    <a:pt x="0" y="6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2" name="Freeform 90"/>
            <p:cNvSpPr>
              <a:spLocks/>
            </p:cNvSpPr>
            <p:nvPr/>
          </p:nvSpPr>
          <p:spPr bwMode="auto">
            <a:xfrm>
              <a:off x="3213" y="3055"/>
              <a:ext cx="32" cy="39"/>
            </a:xfrm>
            <a:custGeom>
              <a:avLst/>
              <a:gdLst>
                <a:gd name="T0" fmla="*/ 79 w 95"/>
                <a:gd name="T1" fmla="*/ 0 h 118"/>
                <a:gd name="T2" fmla="*/ 95 w 95"/>
                <a:gd name="T3" fmla="*/ 15 h 118"/>
                <a:gd name="T4" fmla="*/ 7 w 95"/>
                <a:gd name="T5" fmla="*/ 118 h 118"/>
                <a:gd name="T6" fmla="*/ 0 w 95"/>
                <a:gd name="T7" fmla="*/ 113 h 118"/>
                <a:gd name="T8" fmla="*/ 74 w 95"/>
                <a:gd name="T9" fmla="*/ 8 h 118"/>
                <a:gd name="T10" fmla="*/ 79 w 95"/>
                <a:gd name="T11" fmla="*/ 0 h 118"/>
                <a:gd name="T12" fmla="*/ 79 w 95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118"/>
                <a:gd name="T23" fmla="*/ 95 w 95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118">
                  <a:moveTo>
                    <a:pt x="79" y="0"/>
                  </a:moveTo>
                  <a:lnTo>
                    <a:pt x="95" y="15"/>
                  </a:lnTo>
                  <a:lnTo>
                    <a:pt x="7" y="118"/>
                  </a:lnTo>
                  <a:lnTo>
                    <a:pt x="0" y="113"/>
                  </a:lnTo>
                  <a:lnTo>
                    <a:pt x="74" y="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3" name="Freeform 91"/>
            <p:cNvSpPr>
              <a:spLocks/>
            </p:cNvSpPr>
            <p:nvPr/>
          </p:nvSpPr>
          <p:spPr bwMode="auto">
            <a:xfrm>
              <a:off x="3234" y="3066"/>
              <a:ext cx="24" cy="45"/>
            </a:xfrm>
            <a:custGeom>
              <a:avLst/>
              <a:gdLst>
                <a:gd name="T0" fmla="*/ 55 w 74"/>
                <a:gd name="T1" fmla="*/ 0 h 137"/>
                <a:gd name="T2" fmla="*/ 74 w 74"/>
                <a:gd name="T3" fmla="*/ 8 h 137"/>
                <a:gd name="T4" fmla="*/ 6 w 74"/>
                <a:gd name="T5" fmla="*/ 137 h 137"/>
                <a:gd name="T6" fmla="*/ 0 w 74"/>
                <a:gd name="T7" fmla="*/ 130 h 137"/>
                <a:gd name="T8" fmla="*/ 52 w 74"/>
                <a:gd name="T9" fmla="*/ 12 h 137"/>
                <a:gd name="T10" fmla="*/ 55 w 74"/>
                <a:gd name="T11" fmla="*/ 0 h 137"/>
                <a:gd name="T12" fmla="*/ 55 w 74"/>
                <a:gd name="T13" fmla="*/ 0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37"/>
                <a:gd name="T23" fmla="*/ 74 w 74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37">
                  <a:moveTo>
                    <a:pt x="55" y="0"/>
                  </a:moveTo>
                  <a:lnTo>
                    <a:pt x="74" y="8"/>
                  </a:lnTo>
                  <a:lnTo>
                    <a:pt x="6" y="137"/>
                  </a:lnTo>
                  <a:lnTo>
                    <a:pt x="0" y="130"/>
                  </a:lnTo>
                  <a:lnTo>
                    <a:pt x="52" y="1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4" name="Freeform 92"/>
            <p:cNvSpPr>
              <a:spLocks/>
            </p:cNvSpPr>
            <p:nvPr/>
          </p:nvSpPr>
          <p:spPr bwMode="auto">
            <a:xfrm>
              <a:off x="3314" y="3057"/>
              <a:ext cx="30" cy="33"/>
            </a:xfrm>
            <a:custGeom>
              <a:avLst/>
              <a:gdLst>
                <a:gd name="T0" fmla="*/ 20 w 91"/>
                <a:gd name="T1" fmla="*/ 0 h 99"/>
                <a:gd name="T2" fmla="*/ 39 w 91"/>
                <a:gd name="T3" fmla="*/ 21 h 99"/>
                <a:gd name="T4" fmla="*/ 91 w 91"/>
                <a:gd name="T5" fmla="*/ 80 h 99"/>
                <a:gd name="T6" fmla="*/ 86 w 91"/>
                <a:gd name="T7" fmla="*/ 99 h 99"/>
                <a:gd name="T8" fmla="*/ 0 w 91"/>
                <a:gd name="T9" fmla="*/ 14 h 99"/>
                <a:gd name="T10" fmla="*/ 20 w 91"/>
                <a:gd name="T11" fmla="*/ 0 h 99"/>
                <a:gd name="T12" fmla="*/ 20 w 91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"/>
                <a:gd name="T22" fmla="*/ 0 h 99"/>
                <a:gd name="T23" fmla="*/ 91 w 91"/>
                <a:gd name="T24" fmla="*/ 99 h 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" h="99">
                  <a:moveTo>
                    <a:pt x="20" y="0"/>
                  </a:moveTo>
                  <a:lnTo>
                    <a:pt x="39" y="21"/>
                  </a:lnTo>
                  <a:lnTo>
                    <a:pt x="91" y="80"/>
                  </a:lnTo>
                  <a:lnTo>
                    <a:pt x="86" y="99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5" name="Freeform 93"/>
            <p:cNvSpPr>
              <a:spLocks/>
            </p:cNvSpPr>
            <p:nvPr/>
          </p:nvSpPr>
          <p:spPr bwMode="auto">
            <a:xfrm>
              <a:off x="3327" y="3043"/>
              <a:ext cx="23" cy="22"/>
            </a:xfrm>
            <a:custGeom>
              <a:avLst/>
              <a:gdLst>
                <a:gd name="T0" fmla="*/ 9 w 70"/>
                <a:gd name="T1" fmla="*/ 0 h 68"/>
                <a:gd name="T2" fmla="*/ 30 w 70"/>
                <a:gd name="T3" fmla="*/ 18 h 68"/>
                <a:gd name="T4" fmla="*/ 70 w 70"/>
                <a:gd name="T5" fmla="*/ 49 h 68"/>
                <a:gd name="T6" fmla="*/ 70 w 70"/>
                <a:gd name="T7" fmla="*/ 68 h 68"/>
                <a:gd name="T8" fmla="*/ 0 w 70"/>
                <a:gd name="T9" fmla="*/ 19 h 68"/>
                <a:gd name="T10" fmla="*/ 9 w 70"/>
                <a:gd name="T11" fmla="*/ 0 h 68"/>
                <a:gd name="T12" fmla="*/ 9 w 70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68"/>
                <a:gd name="T23" fmla="*/ 70 w 70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68">
                  <a:moveTo>
                    <a:pt x="9" y="0"/>
                  </a:moveTo>
                  <a:lnTo>
                    <a:pt x="30" y="18"/>
                  </a:lnTo>
                  <a:lnTo>
                    <a:pt x="70" y="49"/>
                  </a:lnTo>
                  <a:lnTo>
                    <a:pt x="70" y="68"/>
                  </a:lnTo>
                  <a:lnTo>
                    <a:pt x="0" y="1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6" name="Freeform 94"/>
            <p:cNvSpPr>
              <a:spLocks/>
            </p:cNvSpPr>
            <p:nvPr/>
          </p:nvSpPr>
          <p:spPr bwMode="auto">
            <a:xfrm>
              <a:off x="3282" y="3074"/>
              <a:ext cx="7" cy="47"/>
            </a:xfrm>
            <a:custGeom>
              <a:avLst/>
              <a:gdLst>
                <a:gd name="T0" fmla="*/ 0 w 21"/>
                <a:gd name="T1" fmla="*/ 7 h 141"/>
                <a:gd name="T2" fmla="*/ 20 w 21"/>
                <a:gd name="T3" fmla="*/ 0 h 141"/>
                <a:gd name="T4" fmla="*/ 21 w 21"/>
                <a:gd name="T5" fmla="*/ 135 h 141"/>
                <a:gd name="T6" fmla="*/ 16 w 21"/>
                <a:gd name="T7" fmla="*/ 141 h 141"/>
                <a:gd name="T8" fmla="*/ 4 w 21"/>
                <a:gd name="T9" fmla="*/ 19 h 141"/>
                <a:gd name="T10" fmla="*/ 0 w 21"/>
                <a:gd name="T11" fmla="*/ 7 h 141"/>
                <a:gd name="T12" fmla="*/ 0 w 21"/>
                <a:gd name="T13" fmla="*/ 7 h 1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41"/>
                <a:gd name="T23" fmla="*/ 21 w 21"/>
                <a:gd name="T24" fmla="*/ 141 h 1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41">
                  <a:moveTo>
                    <a:pt x="0" y="7"/>
                  </a:moveTo>
                  <a:lnTo>
                    <a:pt x="20" y="0"/>
                  </a:lnTo>
                  <a:lnTo>
                    <a:pt x="21" y="135"/>
                  </a:lnTo>
                  <a:lnTo>
                    <a:pt x="16" y="141"/>
                  </a:lnTo>
                  <a:lnTo>
                    <a:pt x="4" y="1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7" name="Freeform 95"/>
            <p:cNvSpPr>
              <a:spLocks/>
            </p:cNvSpPr>
            <p:nvPr/>
          </p:nvSpPr>
          <p:spPr bwMode="auto">
            <a:xfrm>
              <a:off x="3225" y="3002"/>
              <a:ext cx="100" cy="66"/>
            </a:xfrm>
            <a:custGeom>
              <a:avLst/>
              <a:gdLst>
                <a:gd name="T0" fmla="*/ 14 w 299"/>
                <a:gd name="T1" fmla="*/ 9 h 199"/>
                <a:gd name="T2" fmla="*/ 26 w 299"/>
                <a:gd name="T3" fmla="*/ 7 h 199"/>
                <a:gd name="T4" fmla="*/ 40 w 299"/>
                <a:gd name="T5" fmla="*/ 5 h 199"/>
                <a:gd name="T6" fmla="*/ 54 w 299"/>
                <a:gd name="T7" fmla="*/ 3 h 199"/>
                <a:gd name="T8" fmla="*/ 70 w 299"/>
                <a:gd name="T9" fmla="*/ 2 h 199"/>
                <a:gd name="T10" fmla="*/ 87 w 299"/>
                <a:gd name="T11" fmla="*/ 0 h 199"/>
                <a:gd name="T12" fmla="*/ 104 w 299"/>
                <a:gd name="T13" fmla="*/ 0 h 199"/>
                <a:gd name="T14" fmla="*/ 119 w 299"/>
                <a:gd name="T15" fmla="*/ 0 h 199"/>
                <a:gd name="T16" fmla="*/ 136 w 299"/>
                <a:gd name="T17" fmla="*/ 3 h 199"/>
                <a:gd name="T18" fmla="*/ 131 w 299"/>
                <a:gd name="T19" fmla="*/ 83 h 199"/>
                <a:gd name="T20" fmla="*/ 196 w 299"/>
                <a:gd name="T21" fmla="*/ 15 h 199"/>
                <a:gd name="T22" fmla="*/ 208 w 299"/>
                <a:gd name="T23" fmla="*/ 17 h 199"/>
                <a:gd name="T24" fmla="*/ 222 w 299"/>
                <a:gd name="T25" fmla="*/ 20 h 199"/>
                <a:gd name="T26" fmla="*/ 235 w 299"/>
                <a:gd name="T27" fmla="*/ 23 h 199"/>
                <a:gd name="T28" fmla="*/ 247 w 299"/>
                <a:gd name="T29" fmla="*/ 27 h 199"/>
                <a:gd name="T30" fmla="*/ 261 w 299"/>
                <a:gd name="T31" fmla="*/ 32 h 199"/>
                <a:gd name="T32" fmla="*/ 274 w 299"/>
                <a:gd name="T33" fmla="*/ 37 h 199"/>
                <a:gd name="T34" fmla="*/ 286 w 299"/>
                <a:gd name="T35" fmla="*/ 44 h 199"/>
                <a:gd name="T36" fmla="*/ 299 w 299"/>
                <a:gd name="T37" fmla="*/ 52 h 199"/>
                <a:gd name="T38" fmla="*/ 293 w 299"/>
                <a:gd name="T39" fmla="*/ 63 h 199"/>
                <a:gd name="T40" fmla="*/ 286 w 299"/>
                <a:gd name="T41" fmla="*/ 80 h 199"/>
                <a:gd name="T42" fmla="*/ 275 w 299"/>
                <a:gd name="T43" fmla="*/ 98 h 199"/>
                <a:gd name="T44" fmla="*/ 261 w 299"/>
                <a:gd name="T45" fmla="*/ 121 h 199"/>
                <a:gd name="T46" fmla="*/ 254 w 299"/>
                <a:gd name="T47" fmla="*/ 134 h 199"/>
                <a:gd name="T48" fmla="*/ 237 w 299"/>
                <a:gd name="T49" fmla="*/ 151 h 199"/>
                <a:gd name="T50" fmla="*/ 220 w 299"/>
                <a:gd name="T51" fmla="*/ 169 h 199"/>
                <a:gd name="T52" fmla="*/ 206 w 299"/>
                <a:gd name="T53" fmla="*/ 178 h 199"/>
                <a:gd name="T54" fmla="*/ 193 w 299"/>
                <a:gd name="T55" fmla="*/ 185 h 199"/>
                <a:gd name="T56" fmla="*/ 180 w 299"/>
                <a:gd name="T57" fmla="*/ 191 h 199"/>
                <a:gd name="T58" fmla="*/ 164 w 299"/>
                <a:gd name="T59" fmla="*/ 195 h 199"/>
                <a:gd name="T60" fmla="*/ 148 w 299"/>
                <a:gd name="T61" fmla="*/ 199 h 199"/>
                <a:gd name="T62" fmla="*/ 131 w 299"/>
                <a:gd name="T63" fmla="*/ 199 h 199"/>
                <a:gd name="T64" fmla="*/ 113 w 299"/>
                <a:gd name="T65" fmla="*/ 196 h 199"/>
                <a:gd name="T66" fmla="*/ 93 w 299"/>
                <a:gd name="T67" fmla="*/ 191 h 199"/>
                <a:gd name="T68" fmla="*/ 75 w 299"/>
                <a:gd name="T69" fmla="*/ 185 h 199"/>
                <a:gd name="T70" fmla="*/ 60 w 299"/>
                <a:gd name="T71" fmla="*/ 178 h 199"/>
                <a:gd name="T72" fmla="*/ 47 w 299"/>
                <a:gd name="T73" fmla="*/ 169 h 199"/>
                <a:gd name="T74" fmla="*/ 31 w 299"/>
                <a:gd name="T75" fmla="*/ 156 h 199"/>
                <a:gd name="T76" fmla="*/ 20 w 299"/>
                <a:gd name="T77" fmla="*/ 141 h 199"/>
                <a:gd name="T78" fmla="*/ 11 w 299"/>
                <a:gd name="T79" fmla="*/ 126 h 199"/>
                <a:gd name="T80" fmla="*/ 6 w 299"/>
                <a:gd name="T81" fmla="*/ 111 h 199"/>
                <a:gd name="T82" fmla="*/ 3 w 299"/>
                <a:gd name="T83" fmla="*/ 96 h 199"/>
                <a:gd name="T84" fmla="*/ 1 w 299"/>
                <a:gd name="T85" fmla="*/ 80 h 199"/>
                <a:gd name="T86" fmla="*/ 0 w 299"/>
                <a:gd name="T87" fmla="*/ 64 h 199"/>
                <a:gd name="T88" fmla="*/ 1 w 299"/>
                <a:gd name="T89" fmla="*/ 44 h 199"/>
                <a:gd name="T90" fmla="*/ 4 w 299"/>
                <a:gd name="T91" fmla="*/ 28 h 199"/>
                <a:gd name="T92" fmla="*/ 8 w 299"/>
                <a:gd name="T93" fmla="*/ 17 h 199"/>
                <a:gd name="T94" fmla="*/ 10 w 299"/>
                <a:gd name="T95" fmla="*/ 10 h 19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99"/>
                <a:gd name="T145" fmla="*/ 0 h 199"/>
                <a:gd name="T146" fmla="*/ 299 w 299"/>
                <a:gd name="T147" fmla="*/ 199 h 19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99" h="199">
                  <a:moveTo>
                    <a:pt x="10" y="10"/>
                  </a:moveTo>
                  <a:lnTo>
                    <a:pt x="11" y="9"/>
                  </a:lnTo>
                  <a:lnTo>
                    <a:pt x="14" y="9"/>
                  </a:lnTo>
                  <a:lnTo>
                    <a:pt x="18" y="8"/>
                  </a:lnTo>
                  <a:lnTo>
                    <a:pt x="24" y="8"/>
                  </a:lnTo>
                  <a:lnTo>
                    <a:pt x="26" y="7"/>
                  </a:lnTo>
                  <a:lnTo>
                    <a:pt x="31" y="7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4" y="4"/>
                  </a:lnTo>
                  <a:lnTo>
                    <a:pt x="49" y="4"/>
                  </a:lnTo>
                  <a:lnTo>
                    <a:pt x="54" y="3"/>
                  </a:lnTo>
                  <a:lnTo>
                    <a:pt x="60" y="3"/>
                  </a:lnTo>
                  <a:lnTo>
                    <a:pt x="65" y="3"/>
                  </a:lnTo>
                  <a:lnTo>
                    <a:pt x="70" y="2"/>
                  </a:lnTo>
                  <a:lnTo>
                    <a:pt x="75" y="2"/>
                  </a:lnTo>
                  <a:lnTo>
                    <a:pt x="82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14" y="0"/>
                  </a:lnTo>
                  <a:lnTo>
                    <a:pt x="119" y="0"/>
                  </a:lnTo>
                  <a:lnTo>
                    <a:pt x="126" y="2"/>
                  </a:lnTo>
                  <a:lnTo>
                    <a:pt x="131" y="2"/>
                  </a:lnTo>
                  <a:lnTo>
                    <a:pt x="136" y="3"/>
                  </a:lnTo>
                  <a:lnTo>
                    <a:pt x="139" y="3"/>
                  </a:lnTo>
                  <a:lnTo>
                    <a:pt x="144" y="5"/>
                  </a:lnTo>
                  <a:lnTo>
                    <a:pt x="131" y="83"/>
                  </a:lnTo>
                  <a:lnTo>
                    <a:pt x="173" y="91"/>
                  </a:lnTo>
                  <a:lnTo>
                    <a:pt x="192" y="15"/>
                  </a:lnTo>
                  <a:lnTo>
                    <a:pt x="196" y="15"/>
                  </a:lnTo>
                  <a:lnTo>
                    <a:pt x="198" y="15"/>
                  </a:lnTo>
                  <a:lnTo>
                    <a:pt x="203" y="17"/>
                  </a:lnTo>
                  <a:lnTo>
                    <a:pt x="208" y="17"/>
                  </a:lnTo>
                  <a:lnTo>
                    <a:pt x="215" y="18"/>
                  </a:lnTo>
                  <a:lnTo>
                    <a:pt x="218" y="19"/>
                  </a:lnTo>
                  <a:lnTo>
                    <a:pt x="222" y="20"/>
                  </a:lnTo>
                  <a:lnTo>
                    <a:pt x="227" y="20"/>
                  </a:lnTo>
                  <a:lnTo>
                    <a:pt x="231" y="23"/>
                  </a:lnTo>
                  <a:lnTo>
                    <a:pt x="235" y="23"/>
                  </a:lnTo>
                  <a:lnTo>
                    <a:pt x="239" y="24"/>
                  </a:lnTo>
                  <a:lnTo>
                    <a:pt x="244" y="26"/>
                  </a:lnTo>
                  <a:lnTo>
                    <a:pt x="247" y="27"/>
                  </a:lnTo>
                  <a:lnTo>
                    <a:pt x="252" y="28"/>
                  </a:lnTo>
                  <a:lnTo>
                    <a:pt x="257" y="29"/>
                  </a:lnTo>
                  <a:lnTo>
                    <a:pt x="261" y="32"/>
                  </a:lnTo>
                  <a:lnTo>
                    <a:pt x="266" y="34"/>
                  </a:lnTo>
                  <a:lnTo>
                    <a:pt x="270" y="36"/>
                  </a:lnTo>
                  <a:lnTo>
                    <a:pt x="274" y="37"/>
                  </a:lnTo>
                  <a:lnTo>
                    <a:pt x="277" y="39"/>
                  </a:lnTo>
                  <a:lnTo>
                    <a:pt x="282" y="42"/>
                  </a:lnTo>
                  <a:lnTo>
                    <a:pt x="286" y="44"/>
                  </a:lnTo>
                  <a:lnTo>
                    <a:pt x="290" y="46"/>
                  </a:lnTo>
                  <a:lnTo>
                    <a:pt x="294" y="48"/>
                  </a:lnTo>
                  <a:lnTo>
                    <a:pt x="299" y="52"/>
                  </a:lnTo>
                  <a:lnTo>
                    <a:pt x="298" y="53"/>
                  </a:lnTo>
                  <a:lnTo>
                    <a:pt x="295" y="59"/>
                  </a:lnTo>
                  <a:lnTo>
                    <a:pt x="293" y="63"/>
                  </a:lnTo>
                  <a:lnTo>
                    <a:pt x="291" y="68"/>
                  </a:lnTo>
                  <a:lnTo>
                    <a:pt x="289" y="73"/>
                  </a:lnTo>
                  <a:lnTo>
                    <a:pt x="286" y="80"/>
                  </a:lnTo>
                  <a:lnTo>
                    <a:pt x="282" y="85"/>
                  </a:lnTo>
                  <a:lnTo>
                    <a:pt x="280" y="91"/>
                  </a:lnTo>
                  <a:lnTo>
                    <a:pt x="275" y="98"/>
                  </a:lnTo>
                  <a:lnTo>
                    <a:pt x="271" y="106"/>
                  </a:lnTo>
                  <a:lnTo>
                    <a:pt x="266" y="114"/>
                  </a:lnTo>
                  <a:lnTo>
                    <a:pt x="261" y="121"/>
                  </a:lnTo>
                  <a:lnTo>
                    <a:pt x="259" y="125"/>
                  </a:lnTo>
                  <a:lnTo>
                    <a:pt x="256" y="129"/>
                  </a:lnTo>
                  <a:lnTo>
                    <a:pt x="254" y="134"/>
                  </a:lnTo>
                  <a:lnTo>
                    <a:pt x="251" y="137"/>
                  </a:lnTo>
                  <a:lnTo>
                    <a:pt x="244" y="145"/>
                  </a:lnTo>
                  <a:lnTo>
                    <a:pt x="237" y="151"/>
                  </a:lnTo>
                  <a:lnTo>
                    <a:pt x="231" y="159"/>
                  </a:lnTo>
                  <a:lnTo>
                    <a:pt x="223" y="166"/>
                  </a:lnTo>
                  <a:lnTo>
                    <a:pt x="220" y="169"/>
                  </a:lnTo>
                  <a:lnTo>
                    <a:pt x="215" y="171"/>
                  </a:lnTo>
                  <a:lnTo>
                    <a:pt x="211" y="174"/>
                  </a:lnTo>
                  <a:lnTo>
                    <a:pt x="206" y="178"/>
                  </a:lnTo>
                  <a:lnTo>
                    <a:pt x="202" y="180"/>
                  </a:lnTo>
                  <a:lnTo>
                    <a:pt x="198" y="183"/>
                  </a:lnTo>
                  <a:lnTo>
                    <a:pt x="193" y="185"/>
                  </a:lnTo>
                  <a:lnTo>
                    <a:pt x="190" y="189"/>
                  </a:lnTo>
                  <a:lnTo>
                    <a:pt x="185" y="190"/>
                  </a:lnTo>
                  <a:lnTo>
                    <a:pt x="180" y="191"/>
                  </a:lnTo>
                  <a:lnTo>
                    <a:pt x="175" y="194"/>
                  </a:lnTo>
                  <a:lnTo>
                    <a:pt x="170" y="195"/>
                  </a:lnTo>
                  <a:lnTo>
                    <a:pt x="164" y="195"/>
                  </a:lnTo>
                  <a:lnTo>
                    <a:pt x="159" y="196"/>
                  </a:lnTo>
                  <a:lnTo>
                    <a:pt x="153" y="198"/>
                  </a:lnTo>
                  <a:lnTo>
                    <a:pt x="148" y="199"/>
                  </a:lnTo>
                  <a:lnTo>
                    <a:pt x="142" y="199"/>
                  </a:lnTo>
                  <a:lnTo>
                    <a:pt x="137" y="199"/>
                  </a:lnTo>
                  <a:lnTo>
                    <a:pt x="131" y="199"/>
                  </a:lnTo>
                  <a:lnTo>
                    <a:pt x="126" y="199"/>
                  </a:lnTo>
                  <a:lnTo>
                    <a:pt x="119" y="198"/>
                  </a:lnTo>
                  <a:lnTo>
                    <a:pt x="113" y="196"/>
                  </a:lnTo>
                  <a:lnTo>
                    <a:pt x="107" y="195"/>
                  </a:lnTo>
                  <a:lnTo>
                    <a:pt x="100" y="195"/>
                  </a:lnTo>
                  <a:lnTo>
                    <a:pt x="93" y="191"/>
                  </a:lnTo>
                  <a:lnTo>
                    <a:pt x="87" y="190"/>
                  </a:lnTo>
                  <a:lnTo>
                    <a:pt x="82" y="188"/>
                  </a:lnTo>
                  <a:lnTo>
                    <a:pt x="75" y="185"/>
                  </a:lnTo>
                  <a:lnTo>
                    <a:pt x="70" y="183"/>
                  </a:lnTo>
                  <a:lnTo>
                    <a:pt x="65" y="180"/>
                  </a:lnTo>
                  <a:lnTo>
                    <a:pt x="60" y="178"/>
                  </a:lnTo>
                  <a:lnTo>
                    <a:pt x="57" y="175"/>
                  </a:lnTo>
                  <a:lnTo>
                    <a:pt x="52" y="171"/>
                  </a:lnTo>
                  <a:lnTo>
                    <a:pt x="47" y="169"/>
                  </a:lnTo>
                  <a:lnTo>
                    <a:pt x="43" y="166"/>
                  </a:lnTo>
                  <a:lnTo>
                    <a:pt x="39" y="163"/>
                  </a:lnTo>
                  <a:lnTo>
                    <a:pt x="31" y="156"/>
                  </a:lnTo>
                  <a:lnTo>
                    <a:pt x="26" y="150"/>
                  </a:lnTo>
                  <a:lnTo>
                    <a:pt x="23" y="145"/>
                  </a:lnTo>
                  <a:lnTo>
                    <a:pt x="20" y="141"/>
                  </a:lnTo>
                  <a:lnTo>
                    <a:pt x="18" y="137"/>
                  </a:lnTo>
                  <a:lnTo>
                    <a:pt x="15" y="134"/>
                  </a:lnTo>
                  <a:lnTo>
                    <a:pt x="11" y="126"/>
                  </a:lnTo>
                  <a:lnTo>
                    <a:pt x="9" y="119"/>
                  </a:lnTo>
                  <a:lnTo>
                    <a:pt x="8" y="115"/>
                  </a:lnTo>
                  <a:lnTo>
                    <a:pt x="6" y="111"/>
                  </a:lnTo>
                  <a:lnTo>
                    <a:pt x="4" y="107"/>
                  </a:lnTo>
                  <a:lnTo>
                    <a:pt x="4" y="103"/>
                  </a:lnTo>
                  <a:lnTo>
                    <a:pt x="3" y="96"/>
                  </a:lnTo>
                  <a:lnTo>
                    <a:pt x="3" y="88"/>
                  </a:lnTo>
                  <a:lnTo>
                    <a:pt x="1" y="85"/>
                  </a:lnTo>
                  <a:lnTo>
                    <a:pt x="1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1" y="51"/>
                  </a:lnTo>
                  <a:lnTo>
                    <a:pt x="1" y="44"/>
                  </a:lnTo>
                  <a:lnTo>
                    <a:pt x="3" y="38"/>
                  </a:lnTo>
                  <a:lnTo>
                    <a:pt x="4" y="33"/>
                  </a:lnTo>
                  <a:lnTo>
                    <a:pt x="4" y="28"/>
                  </a:lnTo>
                  <a:lnTo>
                    <a:pt x="6" y="23"/>
                  </a:lnTo>
                  <a:lnTo>
                    <a:pt x="6" y="19"/>
                  </a:lnTo>
                  <a:lnTo>
                    <a:pt x="8" y="17"/>
                  </a:lnTo>
                  <a:lnTo>
                    <a:pt x="9" y="12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4D665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8" name="Freeform 96"/>
            <p:cNvSpPr>
              <a:spLocks/>
            </p:cNvSpPr>
            <p:nvPr/>
          </p:nvSpPr>
          <p:spPr bwMode="auto">
            <a:xfrm>
              <a:off x="3060" y="3097"/>
              <a:ext cx="57" cy="35"/>
            </a:xfrm>
            <a:custGeom>
              <a:avLst/>
              <a:gdLst>
                <a:gd name="T0" fmla="*/ 157 w 172"/>
                <a:gd name="T1" fmla="*/ 0 h 105"/>
                <a:gd name="T2" fmla="*/ 172 w 172"/>
                <a:gd name="T3" fmla="*/ 64 h 105"/>
                <a:gd name="T4" fmla="*/ 170 w 172"/>
                <a:gd name="T5" fmla="*/ 64 h 105"/>
                <a:gd name="T6" fmla="*/ 166 w 172"/>
                <a:gd name="T7" fmla="*/ 65 h 105"/>
                <a:gd name="T8" fmla="*/ 162 w 172"/>
                <a:gd name="T9" fmla="*/ 66 h 105"/>
                <a:gd name="T10" fmla="*/ 160 w 172"/>
                <a:gd name="T11" fmla="*/ 68 h 105"/>
                <a:gd name="T12" fmla="*/ 156 w 172"/>
                <a:gd name="T13" fmla="*/ 70 h 105"/>
                <a:gd name="T14" fmla="*/ 152 w 172"/>
                <a:gd name="T15" fmla="*/ 71 h 105"/>
                <a:gd name="T16" fmla="*/ 146 w 172"/>
                <a:gd name="T17" fmla="*/ 74 h 105"/>
                <a:gd name="T18" fmla="*/ 141 w 172"/>
                <a:gd name="T19" fmla="*/ 75 h 105"/>
                <a:gd name="T20" fmla="*/ 136 w 172"/>
                <a:gd name="T21" fmla="*/ 78 h 105"/>
                <a:gd name="T22" fmla="*/ 130 w 172"/>
                <a:gd name="T23" fmla="*/ 80 h 105"/>
                <a:gd name="T24" fmla="*/ 123 w 172"/>
                <a:gd name="T25" fmla="*/ 81 h 105"/>
                <a:gd name="T26" fmla="*/ 116 w 172"/>
                <a:gd name="T27" fmla="*/ 84 h 105"/>
                <a:gd name="T28" fmla="*/ 109 w 172"/>
                <a:gd name="T29" fmla="*/ 86 h 105"/>
                <a:gd name="T30" fmla="*/ 103 w 172"/>
                <a:gd name="T31" fmla="*/ 89 h 105"/>
                <a:gd name="T32" fmla="*/ 96 w 172"/>
                <a:gd name="T33" fmla="*/ 90 h 105"/>
                <a:gd name="T34" fmla="*/ 89 w 172"/>
                <a:gd name="T35" fmla="*/ 93 h 105"/>
                <a:gd name="T36" fmla="*/ 82 w 172"/>
                <a:gd name="T37" fmla="*/ 94 h 105"/>
                <a:gd name="T38" fmla="*/ 76 w 172"/>
                <a:gd name="T39" fmla="*/ 97 h 105"/>
                <a:gd name="T40" fmla="*/ 68 w 172"/>
                <a:gd name="T41" fmla="*/ 98 h 105"/>
                <a:gd name="T42" fmla="*/ 62 w 172"/>
                <a:gd name="T43" fmla="*/ 100 h 105"/>
                <a:gd name="T44" fmla="*/ 56 w 172"/>
                <a:gd name="T45" fmla="*/ 102 h 105"/>
                <a:gd name="T46" fmla="*/ 49 w 172"/>
                <a:gd name="T47" fmla="*/ 103 h 105"/>
                <a:gd name="T48" fmla="*/ 43 w 172"/>
                <a:gd name="T49" fmla="*/ 104 h 105"/>
                <a:gd name="T50" fmla="*/ 37 w 172"/>
                <a:gd name="T51" fmla="*/ 104 h 105"/>
                <a:gd name="T52" fmla="*/ 30 w 172"/>
                <a:gd name="T53" fmla="*/ 105 h 105"/>
                <a:gd name="T54" fmla="*/ 25 w 172"/>
                <a:gd name="T55" fmla="*/ 105 h 105"/>
                <a:gd name="T56" fmla="*/ 20 w 172"/>
                <a:gd name="T57" fmla="*/ 105 h 105"/>
                <a:gd name="T58" fmla="*/ 17 w 172"/>
                <a:gd name="T59" fmla="*/ 105 h 105"/>
                <a:gd name="T60" fmla="*/ 12 w 172"/>
                <a:gd name="T61" fmla="*/ 104 h 105"/>
                <a:gd name="T62" fmla="*/ 9 w 172"/>
                <a:gd name="T63" fmla="*/ 104 h 105"/>
                <a:gd name="T64" fmla="*/ 3 w 172"/>
                <a:gd name="T65" fmla="*/ 99 h 105"/>
                <a:gd name="T66" fmla="*/ 0 w 172"/>
                <a:gd name="T67" fmla="*/ 97 h 105"/>
                <a:gd name="T68" fmla="*/ 0 w 172"/>
                <a:gd name="T69" fmla="*/ 90 h 105"/>
                <a:gd name="T70" fmla="*/ 3 w 172"/>
                <a:gd name="T71" fmla="*/ 85 h 105"/>
                <a:gd name="T72" fmla="*/ 7 w 172"/>
                <a:gd name="T73" fmla="*/ 79 h 105"/>
                <a:gd name="T74" fmla="*/ 13 w 172"/>
                <a:gd name="T75" fmla="*/ 73 h 105"/>
                <a:gd name="T76" fmla="*/ 19 w 172"/>
                <a:gd name="T77" fmla="*/ 66 h 105"/>
                <a:gd name="T78" fmla="*/ 27 w 172"/>
                <a:gd name="T79" fmla="*/ 60 h 105"/>
                <a:gd name="T80" fmla="*/ 34 w 172"/>
                <a:gd name="T81" fmla="*/ 54 h 105"/>
                <a:gd name="T82" fmla="*/ 42 w 172"/>
                <a:gd name="T83" fmla="*/ 47 h 105"/>
                <a:gd name="T84" fmla="*/ 45 w 172"/>
                <a:gd name="T85" fmla="*/ 45 h 105"/>
                <a:gd name="T86" fmla="*/ 49 w 172"/>
                <a:gd name="T87" fmla="*/ 42 h 105"/>
                <a:gd name="T88" fmla="*/ 53 w 172"/>
                <a:gd name="T89" fmla="*/ 40 h 105"/>
                <a:gd name="T90" fmla="*/ 57 w 172"/>
                <a:gd name="T91" fmla="*/ 37 h 105"/>
                <a:gd name="T92" fmla="*/ 63 w 172"/>
                <a:gd name="T93" fmla="*/ 32 h 105"/>
                <a:gd name="T94" fmla="*/ 68 w 172"/>
                <a:gd name="T95" fmla="*/ 30 h 105"/>
                <a:gd name="T96" fmla="*/ 71 w 172"/>
                <a:gd name="T97" fmla="*/ 27 h 105"/>
                <a:gd name="T98" fmla="*/ 73 w 172"/>
                <a:gd name="T99" fmla="*/ 27 h 105"/>
                <a:gd name="T100" fmla="*/ 118 w 172"/>
                <a:gd name="T101" fmla="*/ 7 h 105"/>
                <a:gd name="T102" fmla="*/ 157 w 172"/>
                <a:gd name="T103" fmla="*/ 0 h 105"/>
                <a:gd name="T104" fmla="*/ 157 w 172"/>
                <a:gd name="T105" fmla="*/ 0 h 10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2"/>
                <a:gd name="T160" fmla="*/ 0 h 105"/>
                <a:gd name="T161" fmla="*/ 172 w 172"/>
                <a:gd name="T162" fmla="*/ 105 h 10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2" h="105">
                  <a:moveTo>
                    <a:pt x="157" y="0"/>
                  </a:moveTo>
                  <a:lnTo>
                    <a:pt x="172" y="64"/>
                  </a:lnTo>
                  <a:lnTo>
                    <a:pt x="170" y="64"/>
                  </a:lnTo>
                  <a:lnTo>
                    <a:pt x="166" y="65"/>
                  </a:lnTo>
                  <a:lnTo>
                    <a:pt x="162" y="66"/>
                  </a:lnTo>
                  <a:lnTo>
                    <a:pt x="160" y="68"/>
                  </a:lnTo>
                  <a:lnTo>
                    <a:pt x="156" y="70"/>
                  </a:lnTo>
                  <a:lnTo>
                    <a:pt x="152" y="71"/>
                  </a:lnTo>
                  <a:lnTo>
                    <a:pt x="146" y="74"/>
                  </a:lnTo>
                  <a:lnTo>
                    <a:pt x="141" y="75"/>
                  </a:lnTo>
                  <a:lnTo>
                    <a:pt x="136" y="78"/>
                  </a:lnTo>
                  <a:lnTo>
                    <a:pt x="130" y="80"/>
                  </a:lnTo>
                  <a:lnTo>
                    <a:pt x="123" y="81"/>
                  </a:lnTo>
                  <a:lnTo>
                    <a:pt x="116" y="84"/>
                  </a:lnTo>
                  <a:lnTo>
                    <a:pt x="109" y="86"/>
                  </a:lnTo>
                  <a:lnTo>
                    <a:pt x="103" y="89"/>
                  </a:lnTo>
                  <a:lnTo>
                    <a:pt x="96" y="90"/>
                  </a:lnTo>
                  <a:lnTo>
                    <a:pt x="89" y="93"/>
                  </a:lnTo>
                  <a:lnTo>
                    <a:pt x="82" y="94"/>
                  </a:lnTo>
                  <a:lnTo>
                    <a:pt x="76" y="97"/>
                  </a:lnTo>
                  <a:lnTo>
                    <a:pt x="68" y="98"/>
                  </a:lnTo>
                  <a:lnTo>
                    <a:pt x="62" y="100"/>
                  </a:lnTo>
                  <a:lnTo>
                    <a:pt x="56" y="102"/>
                  </a:lnTo>
                  <a:lnTo>
                    <a:pt x="49" y="103"/>
                  </a:lnTo>
                  <a:lnTo>
                    <a:pt x="43" y="104"/>
                  </a:lnTo>
                  <a:lnTo>
                    <a:pt x="37" y="104"/>
                  </a:lnTo>
                  <a:lnTo>
                    <a:pt x="30" y="105"/>
                  </a:lnTo>
                  <a:lnTo>
                    <a:pt x="25" y="105"/>
                  </a:lnTo>
                  <a:lnTo>
                    <a:pt x="20" y="105"/>
                  </a:lnTo>
                  <a:lnTo>
                    <a:pt x="17" y="105"/>
                  </a:lnTo>
                  <a:lnTo>
                    <a:pt x="12" y="104"/>
                  </a:lnTo>
                  <a:lnTo>
                    <a:pt x="9" y="104"/>
                  </a:lnTo>
                  <a:lnTo>
                    <a:pt x="3" y="99"/>
                  </a:lnTo>
                  <a:lnTo>
                    <a:pt x="0" y="97"/>
                  </a:lnTo>
                  <a:lnTo>
                    <a:pt x="0" y="90"/>
                  </a:lnTo>
                  <a:lnTo>
                    <a:pt x="3" y="85"/>
                  </a:lnTo>
                  <a:lnTo>
                    <a:pt x="7" y="79"/>
                  </a:lnTo>
                  <a:lnTo>
                    <a:pt x="13" y="73"/>
                  </a:lnTo>
                  <a:lnTo>
                    <a:pt x="19" y="66"/>
                  </a:lnTo>
                  <a:lnTo>
                    <a:pt x="27" y="60"/>
                  </a:lnTo>
                  <a:lnTo>
                    <a:pt x="34" y="54"/>
                  </a:lnTo>
                  <a:lnTo>
                    <a:pt x="42" y="47"/>
                  </a:lnTo>
                  <a:lnTo>
                    <a:pt x="45" y="45"/>
                  </a:lnTo>
                  <a:lnTo>
                    <a:pt x="49" y="42"/>
                  </a:lnTo>
                  <a:lnTo>
                    <a:pt x="53" y="40"/>
                  </a:lnTo>
                  <a:lnTo>
                    <a:pt x="57" y="37"/>
                  </a:lnTo>
                  <a:lnTo>
                    <a:pt x="63" y="32"/>
                  </a:lnTo>
                  <a:lnTo>
                    <a:pt x="68" y="30"/>
                  </a:lnTo>
                  <a:lnTo>
                    <a:pt x="71" y="27"/>
                  </a:lnTo>
                  <a:lnTo>
                    <a:pt x="73" y="27"/>
                  </a:lnTo>
                  <a:lnTo>
                    <a:pt x="118" y="7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693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9" name="Freeform 97"/>
            <p:cNvSpPr>
              <a:spLocks/>
            </p:cNvSpPr>
            <p:nvPr/>
          </p:nvSpPr>
          <p:spPr bwMode="auto">
            <a:xfrm>
              <a:off x="3501" y="3136"/>
              <a:ext cx="60" cy="30"/>
            </a:xfrm>
            <a:custGeom>
              <a:avLst/>
              <a:gdLst>
                <a:gd name="T0" fmla="*/ 0 w 180"/>
                <a:gd name="T1" fmla="*/ 77 h 91"/>
                <a:gd name="T2" fmla="*/ 59 w 180"/>
                <a:gd name="T3" fmla="*/ 47 h 91"/>
                <a:gd name="T4" fmla="*/ 143 w 180"/>
                <a:gd name="T5" fmla="*/ 0 h 91"/>
                <a:gd name="T6" fmla="*/ 180 w 180"/>
                <a:gd name="T7" fmla="*/ 26 h 91"/>
                <a:gd name="T8" fmla="*/ 58 w 180"/>
                <a:gd name="T9" fmla="*/ 91 h 91"/>
                <a:gd name="T10" fmla="*/ 0 w 180"/>
                <a:gd name="T11" fmla="*/ 77 h 91"/>
                <a:gd name="T12" fmla="*/ 0 w 180"/>
                <a:gd name="T13" fmla="*/ 77 h 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1"/>
                <a:gd name="T23" fmla="*/ 180 w 180"/>
                <a:gd name="T24" fmla="*/ 91 h 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1">
                  <a:moveTo>
                    <a:pt x="0" y="77"/>
                  </a:moveTo>
                  <a:lnTo>
                    <a:pt x="59" y="47"/>
                  </a:lnTo>
                  <a:lnTo>
                    <a:pt x="143" y="0"/>
                  </a:lnTo>
                  <a:lnTo>
                    <a:pt x="180" y="26"/>
                  </a:lnTo>
                  <a:lnTo>
                    <a:pt x="58" y="91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cxnSp>
        <p:nvCxnSpPr>
          <p:cNvPr id="108" name="Straight Arrow Connector 107"/>
          <p:cNvCxnSpPr/>
          <p:nvPr/>
        </p:nvCxnSpPr>
        <p:spPr bwMode="auto">
          <a:xfrm flipH="1">
            <a:off x="1169988" y="3263900"/>
            <a:ext cx="1620837" cy="7143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511" name="TextBox 108"/>
          <p:cNvSpPr txBox="1">
            <a:spLocks noChangeArrowheads="1"/>
          </p:cNvSpPr>
          <p:nvPr/>
        </p:nvSpPr>
        <p:spPr bwMode="auto">
          <a:xfrm>
            <a:off x="957263" y="4084638"/>
            <a:ext cx="4016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x</a:t>
            </a:r>
          </a:p>
        </p:txBody>
      </p:sp>
      <p:sp>
        <p:nvSpPr>
          <p:cNvPr id="21512" name="TextBox 109"/>
          <p:cNvSpPr txBox="1">
            <a:spLocks noChangeArrowheads="1"/>
          </p:cNvSpPr>
          <p:nvPr/>
        </p:nvSpPr>
        <p:spPr bwMode="auto">
          <a:xfrm>
            <a:off x="588963" y="3749675"/>
            <a:ext cx="4016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</a:p>
        </p:txBody>
      </p:sp>
      <p:sp>
        <p:nvSpPr>
          <p:cNvPr id="21513" name="TextBox 110"/>
          <p:cNvSpPr txBox="1">
            <a:spLocks noChangeArrowheads="1"/>
          </p:cNvSpPr>
          <p:nvPr/>
        </p:nvSpPr>
        <p:spPr bwMode="auto">
          <a:xfrm>
            <a:off x="234950" y="4403725"/>
            <a:ext cx="3841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z</a:t>
            </a:r>
          </a:p>
        </p:txBody>
      </p:sp>
      <p:pic>
        <p:nvPicPr>
          <p:cNvPr id="2151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631" t="35336" r="24677" b="7637"/>
          <a:stretch>
            <a:fillRect/>
          </a:stretch>
        </p:blipFill>
        <p:spPr bwMode="auto">
          <a:xfrm>
            <a:off x="457200" y="3657600"/>
            <a:ext cx="30480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5" name="TextBox 128"/>
          <p:cNvSpPr txBox="1">
            <a:spLocks noChangeArrowheads="1"/>
          </p:cNvSpPr>
          <p:nvPr/>
        </p:nvSpPr>
        <p:spPr bwMode="auto">
          <a:xfrm>
            <a:off x="1019175" y="261938"/>
            <a:ext cx="2416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>
                <a:latin typeface="Times New Roman" pitchFamily="18" charset="0"/>
              </a:rPr>
              <a:t>World</a:t>
            </a:r>
            <a:br>
              <a:rPr lang="en-US" sz="3600">
                <a:latin typeface="Times New Roman" pitchFamily="18" charset="0"/>
              </a:rPr>
            </a:br>
            <a:r>
              <a:rPr lang="en-US" sz="3600">
                <a:latin typeface="Times New Roman" pitchFamily="18" charset="0"/>
              </a:rPr>
              <a:t>Coordinates</a:t>
            </a:r>
          </a:p>
        </p:txBody>
      </p:sp>
      <p:cxnSp>
        <p:nvCxnSpPr>
          <p:cNvPr id="21516" name="Straight Connector 130"/>
          <p:cNvCxnSpPr>
            <a:cxnSpLocks noChangeShapeType="1"/>
          </p:cNvCxnSpPr>
          <p:nvPr/>
        </p:nvCxnSpPr>
        <p:spPr bwMode="auto">
          <a:xfrm>
            <a:off x="1149350" y="1462088"/>
            <a:ext cx="2133600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21517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480" t="10748" r="11559" b="12617"/>
          <a:stretch>
            <a:fillRect/>
          </a:stretch>
        </p:blipFill>
        <p:spPr bwMode="auto">
          <a:xfrm>
            <a:off x="4724400" y="4310062"/>
            <a:ext cx="37338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25" name="TextBox 149"/>
          <p:cNvSpPr txBox="1">
            <a:spLocks noChangeArrowheads="1"/>
          </p:cNvSpPr>
          <p:nvPr/>
        </p:nvSpPr>
        <p:spPr bwMode="auto">
          <a:xfrm>
            <a:off x="5257800" y="228600"/>
            <a:ext cx="2416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>
                <a:latin typeface="Times New Roman" pitchFamily="18" charset="0"/>
              </a:rPr>
              <a:t>Viewing</a:t>
            </a:r>
            <a:br>
              <a:rPr lang="en-US" sz="3600">
                <a:latin typeface="Times New Roman" pitchFamily="18" charset="0"/>
              </a:rPr>
            </a:br>
            <a:r>
              <a:rPr lang="en-US" sz="3600">
                <a:latin typeface="Times New Roman" pitchFamily="18" charset="0"/>
              </a:rPr>
              <a:t>Coordinates</a:t>
            </a:r>
          </a:p>
        </p:txBody>
      </p:sp>
      <p:cxnSp>
        <p:nvCxnSpPr>
          <p:cNvPr id="21526" name="Straight Connector 150"/>
          <p:cNvCxnSpPr>
            <a:cxnSpLocks noChangeShapeType="1"/>
          </p:cNvCxnSpPr>
          <p:nvPr/>
        </p:nvCxnSpPr>
        <p:spPr bwMode="auto">
          <a:xfrm>
            <a:off x="5410200" y="1428750"/>
            <a:ext cx="2133600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521" name="TextBox 145"/>
          <p:cNvSpPr txBox="1">
            <a:spLocks noChangeArrowheads="1"/>
          </p:cNvSpPr>
          <p:nvPr/>
        </p:nvSpPr>
        <p:spPr bwMode="auto">
          <a:xfrm>
            <a:off x="4114800" y="4262437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 pitchFamily="18" charset="0"/>
              </a:rPr>
              <a:t>x</a:t>
            </a:r>
          </a:p>
        </p:txBody>
      </p:sp>
      <p:sp>
        <p:nvSpPr>
          <p:cNvPr id="21522" name="TextBox 146"/>
          <p:cNvSpPr txBox="1">
            <a:spLocks noChangeArrowheads="1"/>
          </p:cNvSpPr>
          <p:nvPr/>
        </p:nvSpPr>
        <p:spPr bwMode="auto">
          <a:xfrm>
            <a:off x="5257800" y="1981200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y</a:t>
            </a:r>
          </a:p>
        </p:txBody>
      </p:sp>
      <p:sp>
        <p:nvSpPr>
          <p:cNvPr id="21523" name="TextBox 147"/>
          <p:cNvSpPr txBox="1">
            <a:spLocks noChangeArrowheads="1"/>
          </p:cNvSpPr>
          <p:nvPr/>
        </p:nvSpPr>
        <p:spPr bwMode="auto">
          <a:xfrm>
            <a:off x="3962400" y="3348037"/>
            <a:ext cx="30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 pitchFamily="18" charset="0"/>
              </a:rPr>
              <a:t>z</a:t>
            </a:r>
          </a:p>
        </p:txBody>
      </p:sp>
      <p:cxnSp>
        <p:nvCxnSpPr>
          <p:cNvPr id="21524" name="Straight Arrow Connector 148"/>
          <p:cNvCxnSpPr>
            <a:cxnSpLocks noChangeShapeType="1"/>
          </p:cNvCxnSpPr>
          <p:nvPr/>
        </p:nvCxnSpPr>
        <p:spPr bwMode="auto">
          <a:xfrm rot="10800000">
            <a:off x="4267200" y="3657600"/>
            <a:ext cx="1158876" cy="3048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27" name="Straight Arrow Connector 151"/>
          <p:cNvCxnSpPr>
            <a:cxnSpLocks noChangeShapeType="1"/>
          </p:cNvCxnSpPr>
          <p:nvPr/>
        </p:nvCxnSpPr>
        <p:spPr bwMode="auto">
          <a:xfrm rot="5400000" flipH="1" flipV="1">
            <a:off x="4664075" y="3200400"/>
            <a:ext cx="1525588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1528" name="TextBox 154"/>
          <p:cNvSpPr txBox="1">
            <a:spLocks noChangeArrowheads="1"/>
          </p:cNvSpPr>
          <p:nvPr/>
        </p:nvSpPr>
        <p:spPr bwMode="auto">
          <a:xfrm>
            <a:off x="1676400" y="2362200"/>
            <a:ext cx="1038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eye point</a:t>
            </a:r>
          </a:p>
        </p:txBody>
      </p:sp>
      <p:cxnSp>
        <p:nvCxnSpPr>
          <p:cNvPr id="21529" name="Straight Arrow Connector 156"/>
          <p:cNvCxnSpPr>
            <a:cxnSpLocks noChangeShapeType="1"/>
            <a:stCxn id="21528" idx="2"/>
            <a:endCxn id="21570" idx="26"/>
          </p:cNvCxnSpPr>
          <p:nvPr/>
        </p:nvCxnSpPr>
        <p:spPr bwMode="auto">
          <a:xfrm rot="16200000" flipH="1">
            <a:off x="2218532" y="2709069"/>
            <a:ext cx="392112" cy="438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1530" name="TextBox 157"/>
          <p:cNvSpPr txBox="1">
            <a:spLocks noChangeArrowheads="1"/>
          </p:cNvSpPr>
          <p:nvPr/>
        </p:nvSpPr>
        <p:spPr bwMode="auto">
          <a:xfrm>
            <a:off x="152400" y="2362200"/>
            <a:ext cx="1293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lookat point</a:t>
            </a:r>
          </a:p>
        </p:txBody>
      </p:sp>
      <p:cxnSp>
        <p:nvCxnSpPr>
          <p:cNvPr id="21531" name="Straight Arrow Connector 158"/>
          <p:cNvCxnSpPr>
            <a:cxnSpLocks noChangeShapeType="1"/>
            <a:stCxn id="21530" idx="2"/>
          </p:cNvCxnSpPr>
          <p:nvPr/>
        </p:nvCxnSpPr>
        <p:spPr bwMode="auto">
          <a:xfrm rot="16200000" flipH="1">
            <a:off x="356394" y="3175794"/>
            <a:ext cx="1230312" cy="342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1532" name="TextBox 163"/>
          <p:cNvSpPr txBox="1">
            <a:spLocks noChangeArrowheads="1"/>
          </p:cNvSpPr>
          <p:nvPr/>
        </p:nvSpPr>
        <p:spPr bwMode="auto">
          <a:xfrm>
            <a:off x="4114800" y="2362200"/>
            <a:ext cx="11144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eye point</a:t>
            </a:r>
          </a:p>
          <a:p>
            <a:pPr algn="ctr"/>
            <a:r>
              <a:rPr lang="en-US" dirty="0" smtClean="0">
                <a:latin typeface="Times New Roman" pitchFamily="18" charset="0"/>
              </a:rPr>
              <a:t>(at origin)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21533" name="Straight Arrow Connector 164"/>
          <p:cNvCxnSpPr>
            <a:cxnSpLocks noChangeShapeType="1"/>
            <a:stCxn id="21532" idx="2"/>
          </p:cNvCxnSpPr>
          <p:nvPr/>
        </p:nvCxnSpPr>
        <p:spPr bwMode="auto">
          <a:xfrm rot="16200000" flipH="1">
            <a:off x="4602267" y="3078268"/>
            <a:ext cx="725271" cy="58579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1534" name="TextBox 166"/>
          <p:cNvSpPr txBox="1">
            <a:spLocks noChangeArrowheads="1"/>
          </p:cNvSpPr>
          <p:nvPr/>
        </p:nvSpPr>
        <p:spPr bwMode="auto">
          <a:xfrm>
            <a:off x="6901364" y="2362200"/>
            <a:ext cx="15568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Times New Roman" pitchFamily="18" charset="0"/>
              </a:rPr>
              <a:t>lookat</a:t>
            </a:r>
            <a:r>
              <a:rPr lang="en-US" dirty="0">
                <a:latin typeface="Times New Roman" pitchFamily="18" charset="0"/>
              </a:rPr>
              <a:t> point</a:t>
            </a:r>
          </a:p>
          <a:p>
            <a:pPr algn="ctr"/>
            <a:r>
              <a:rPr lang="en-US" dirty="0" smtClean="0">
                <a:latin typeface="Times New Roman" pitchFamily="18" charset="0"/>
              </a:rPr>
              <a:t>(along –z axis)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21535" name="Straight Arrow Connector 167"/>
          <p:cNvCxnSpPr>
            <a:cxnSpLocks noChangeShapeType="1"/>
            <a:stCxn id="21534" idx="2"/>
          </p:cNvCxnSpPr>
          <p:nvPr/>
        </p:nvCxnSpPr>
        <p:spPr bwMode="auto">
          <a:xfrm rot="5400000">
            <a:off x="6677657" y="3493676"/>
            <a:ext cx="1487271" cy="51698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1518" name="Group 75"/>
          <p:cNvGrpSpPr>
            <a:grpSpLocks/>
          </p:cNvGrpSpPr>
          <p:nvPr/>
        </p:nvGrpSpPr>
        <p:grpSpPr bwMode="auto">
          <a:xfrm flipH="1">
            <a:off x="4876800" y="3789363"/>
            <a:ext cx="960438" cy="477837"/>
            <a:chOff x="2976" y="2897"/>
            <a:chExt cx="702" cy="359"/>
          </a:xfrm>
        </p:grpSpPr>
        <p:sp>
          <p:nvSpPr>
            <p:cNvPr id="21536" name="Freeform 76"/>
            <p:cNvSpPr>
              <a:spLocks/>
            </p:cNvSpPr>
            <p:nvPr/>
          </p:nvSpPr>
          <p:spPr bwMode="auto">
            <a:xfrm>
              <a:off x="2982" y="2922"/>
              <a:ext cx="623" cy="334"/>
            </a:xfrm>
            <a:custGeom>
              <a:avLst/>
              <a:gdLst>
                <a:gd name="T0" fmla="*/ 264 w 1868"/>
                <a:gd name="T1" fmla="*/ 773 h 1001"/>
                <a:gd name="T2" fmla="*/ 0 w 1868"/>
                <a:gd name="T3" fmla="*/ 661 h 1001"/>
                <a:gd name="T4" fmla="*/ 0 w 1868"/>
                <a:gd name="T5" fmla="*/ 658 h 1001"/>
                <a:gd name="T6" fmla="*/ 3 w 1868"/>
                <a:gd name="T7" fmla="*/ 651 h 1001"/>
                <a:gd name="T8" fmla="*/ 8 w 1868"/>
                <a:gd name="T9" fmla="*/ 641 h 1001"/>
                <a:gd name="T10" fmla="*/ 13 w 1868"/>
                <a:gd name="T11" fmla="*/ 629 h 1001"/>
                <a:gd name="T12" fmla="*/ 16 w 1868"/>
                <a:gd name="T13" fmla="*/ 620 h 1001"/>
                <a:gd name="T14" fmla="*/ 18 w 1868"/>
                <a:gd name="T15" fmla="*/ 612 h 1001"/>
                <a:gd name="T16" fmla="*/ 21 w 1868"/>
                <a:gd name="T17" fmla="*/ 604 h 1001"/>
                <a:gd name="T18" fmla="*/ 23 w 1868"/>
                <a:gd name="T19" fmla="*/ 596 h 1001"/>
                <a:gd name="T20" fmla="*/ 25 w 1868"/>
                <a:gd name="T21" fmla="*/ 589 h 1001"/>
                <a:gd name="T22" fmla="*/ 27 w 1868"/>
                <a:gd name="T23" fmla="*/ 580 h 1001"/>
                <a:gd name="T24" fmla="*/ 27 w 1868"/>
                <a:gd name="T25" fmla="*/ 572 h 1001"/>
                <a:gd name="T26" fmla="*/ 28 w 1868"/>
                <a:gd name="T27" fmla="*/ 563 h 1001"/>
                <a:gd name="T28" fmla="*/ 30 w 1868"/>
                <a:gd name="T29" fmla="*/ 553 h 1001"/>
                <a:gd name="T30" fmla="*/ 38 w 1868"/>
                <a:gd name="T31" fmla="*/ 542 h 1001"/>
                <a:gd name="T32" fmla="*/ 51 w 1868"/>
                <a:gd name="T33" fmla="*/ 527 h 1001"/>
                <a:gd name="T34" fmla="*/ 59 w 1868"/>
                <a:gd name="T35" fmla="*/ 519 h 1001"/>
                <a:gd name="T36" fmla="*/ 69 w 1868"/>
                <a:gd name="T37" fmla="*/ 512 h 1001"/>
                <a:gd name="T38" fmla="*/ 77 w 1868"/>
                <a:gd name="T39" fmla="*/ 502 h 1001"/>
                <a:gd name="T40" fmla="*/ 89 w 1868"/>
                <a:gd name="T41" fmla="*/ 493 h 1001"/>
                <a:gd name="T42" fmla="*/ 99 w 1868"/>
                <a:gd name="T43" fmla="*/ 484 h 1001"/>
                <a:gd name="T44" fmla="*/ 111 w 1868"/>
                <a:gd name="T45" fmla="*/ 475 h 1001"/>
                <a:gd name="T46" fmla="*/ 123 w 1868"/>
                <a:gd name="T47" fmla="*/ 467 h 1001"/>
                <a:gd name="T48" fmla="*/ 135 w 1868"/>
                <a:gd name="T49" fmla="*/ 458 h 1001"/>
                <a:gd name="T50" fmla="*/ 148 w 1868"/>
                <a:gd name="T51" fmla="*/ 448 h 1001"/>
                <a:gd name="T52" fmla="*/ 161 w 1868"/>
                <a:gd name="T53" fmla="*/ 440 h 1001"/>
                <a:gd name="T54" fmla="*/ 173 w 1868"/>
                <a:gd name="T55" fmla="*/ 430 h 1001"/>
                <a:gd name="T56" fmla="*/ 185 w 1868"/>
                <a:gd name="T57" fmla="*/ 420 h 1001"/>
                <a:gd name="T58" fmla="*/ 198 w 1868"/>
                <a:gd name="T59" fmla="*/ 413 h 1001"/>
                <a:gd name="T60" fmla="*/ 210 w 1868"/>
                <a:gd name="T61" fmla="*/ 404 h 1001"/>
                <a:gd name="T62" fmla="*/ 222 w 1868"/>
                <a:gd name="T63" fmla="*/ 396 h 1001"/>
                <a:gd name="T64" fmla="*/ 233 w 1868"/>
                <a:gd name="T65" fmla="*/ 389 h 1001"/>
                <a:gd name="T66" fmla="*/ 243 w 1868"/>
                <a:gd name="T67" fmla="*/ 381 h 1001"/>
                <a:gd name="T68" fmla="*/ 254 w 1868"/>
                <a:gd name="T69" fmla="*/ 375 h 1001"/>
                <a:gd name="T70" fmla="*/ 263 w 1868"/>
                <a:gd name="T71" fmla="*/ 369 h 1001"/>
                <a:gd name="T72" fmla="*/ 271 w 1868"/>
                <a:gd name="T73" fmla="*/ 364 h 1001"/>
                <a:gd name="T74" fmla="*/ 284 w 1868"/>
                <a:gd name="T75" fmla="*/ 355 h 1001"/>
                <a:gd name="T76" fmla="*/ 293 w 1868"/>
                <a:gd name="T77" fmla="*/ 348 h 1001"/>
                <a:gd name="T78" fmla="*/ 297 w 1868"/>
                <a:gd name="T79" fmla="*/ 347 h 1001"/>
                <a:gd name="T80" fmla="*/ 1276 w 1868"/>
                <a:gd name="T81" fmla="*/ 79 h 1001"/>
                <a:gd name="T82" fmla="*/ 1658 w 1868"/>
                <a:gd name="T83" fmla="*/ 654 h 1001"/>
                <a:gd name="T84" fmla="*/ 1147 w 1868"/>
                <a:gd name="T85" fmla="*/ 934 h 1001"/>
                <a:gd name="T86" fmla="*/ 937 w 1868"/>
                <a:gd name="T87" fmla="*/ 1001 h 1001"/>
                <a:gd name="T88" fmla="*/ 485 w 1868"/>
                <a:gd name="T89" fmla="*/ 864 h 100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68"/>
                <a:gd name="T136" fmla="*/ 0 h 1001"/>
                <a:gd name="T137" fmla="*/ 1868 w 1868"/>
                <a:gd name="T138" fmla="*/ 1001 h 100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68" h="1001">
                  <a:moveTo>
                    <a:pt x="485" y="864"/>
                  </a:moveTo>
                  <a:lnTo>
                    <a:pt x="264" y="773"/>
                  </a:lnTo>
                  <a:lnTo>
                    <a:pt x="84" y="649"/>
                  </a:lnTo>
                  <a:lnTo>
                    <a:pt x="0" y="661"/>
                  </a:lnTo>
                  <a:lnTo>
                    <a:pt x="0" y="659"/>
                  </a:lnTo>
                  <a:lnTo>
                    <a:pt x="0" y="658"/>
                  </a:lnTo>
                  <a:lnTo>
                    <a:pt x="1" y="655"/>
                  </a:lnTo>
                  <a:lnTo>
                    <a:pt x="3" y="651"/>
                  </a:lnTo>
                  <a:lnTo>
                    <a:pt x="6" y="646"/>
                  </a:lnTo>
                  <a:lnTo>
                    <a:pt x="8" y="641"/>
                  </a:lnTo>
                  <a:lnTo>
                    <a:pt x="11" y="635"/>
                  </a:lnTo>
                  <a:lnTo>
                    <a:pt x="13" y="629"/>
                  </a:lnTo>
                  <a:lnTo>
                    <a:pt x="15" y="624"/>
                  </a:lnTo>
                  <a:lnTo>
                    <a:pt x="16" y="620"/>
                  </a:lnTo>
                  <a:lnTo>
                    <a:pt x="17" y="616"/>
                  </a:lnTo>
                  <a:lnTo>
                    <a:pt x="18" y="612"/>
                  </a:lnTo>
                  <a:lnTo>
                    <a:pt x="20" y="609"/>
                  </a:lnTo>
                  <a:lnTo>
                    <a:pt x="21" y="604"/>
                  </a:lnTo>
                  <a:lnTo>
                    <a:pt x="22" y="600"/>
                  </a:lnTo>
                  <a:lnTo>
                    <a:pt x="23" y="596"/>
                  </a:lnTo>
                  <a:lnTo>
                    <a:pt x="25" y="592"/>
                  </a:lnTo>
                  <a:lnTo>
                    <a:pt x="25" y="589"/>
                  </a:lnTo>
                  <a:lnTo>
                    <a:pt x="26" y="584"/>
                  </a:lnTo>
                  <a:lnTo>
                    <a:pt x="27" y="580"/>
                  </a:lnTo>
                  <a:lnTo>
                    <a:pt x="27" y="576"/>
                  </a:lnTo>
                  <a:lnTo>
                    <a:pt x="27" y="572"/>
                  </a:lnTo>
                  <a:lnTo>
                    <a:pt x="27" y="567"/>
                  </a:lnTo>
                  <a:lnTo>
                    <a:pt x="28" y="563"/>
                  </a:lnTo>
                  <a:lnTo>
                    <a:pt x="28" y="558"/>
                  </a:lnTo>
                  <a:lnTo>
                    <a:pt x="30" y="553"/>
                  </a:lnTo>
                  <a:lnTo>
                    <a:pt x="33" y="547"/>
                  </a:lnTo>
                  <a:lnTo>
                    <a:pt x="38" y="542"/>
                  </a:lnTo>
                  <a:lnTo>
                    <a:pt x="45" y="535"/>
                  </a:lnTo>
                  <a:lnTo>
                    <a:pt x="51" y="527"/>
                  </a:lnTo>
                  <a:lnTo>
                    <a:pt x="55" y="523"/>
                  </a:lnTo>
                  <a:lnTo>
                    <a:pt x="59" y="519"/>
                  </a:lnTo>
                  <a:lnTo>
                    <a:pt x="64" y="514"/>
                  </a:lnTo>
                  <a:lnTo>
                    <a:pt x="69" y="512"/>
                  </a:lnTo>
                  <a:lnTo>
                    <a:pt x="72" y="507"/>
                  </a:lnTo>
                  <a:lnTo>
                    <a:pt x="77" y="502"/>
                  </a:lnTo>
                  <a:lnTo>
                    <a:pt x="82" y="498"/>
                  </a:lnTo>
                  <a:lnTo>
                    <a:pt x="89" y="493"/>
                  </a:lnTo>
                  <a:lnTo>
                    <a:pt x="92" y="489"/>
                  </a:lnTo>
                  <a:lnTo>
                    <a:pt x="99" y="484"/>
                  </a:lnTo>
                  <a:lnTo>
                    <a:pt x="105" y="480"/>
                  </a:lnTo>
                  <a:lnTo>
                    <a:pt x="111" y="475"/>
                  </a:lnTo>
                  <a:lnTo>
                    <a:pt x="118" y="470"/>
                  </a:lnTo>
                  <a:lnTo>
                    <a:pt x="123" y="467"/>
                  </a:lnTo>
                  <a:lnTo>
                    <a:pt x="129" y="462"/>
                  </a:lnTo>
                  <a:lnTo>
                    <a:pt x="135" y="458"/>
                  </a:lnTo>
                  <a:lnTo>
                    <a:pt x="141" y="453"/>
                  </a:lnTo>
                  <a:lnTo>
                    <a:pt x="148" y="448"/>
                  </a:lnTo>
                  <a:lnTo>
                    <a:pt x="155" y="444"/>
                  </a:lnTo>
                  <a:lnTo>
                    <a:pt x="161" y="440"/>
                  </a:lnTo>
                  <a:lnTo>
                    <a:pt x="167" y="435"/>
                  </a:lnTo>
                  <a:lnTo>
                    <a:pt x="173" y="430"/>
                  </a:lnTo>
                  <a:lnTo>
                    <a:pt x="179" y="425"/>
                  </a:lnTo>
                  <a:lnTo>
                    <a:pt x="185" y="420"/>
                  </a:lnTo>
                  <a:lnTo>
                    <a:pt x="192" y="416"/>
                  </a:lnTo>
                  <a:lnTo>
                    <a:pt x="198" y="413"/>
                  </a:lnTo>
                  <a:lnTo>
                    <a:pt x="204" y="408"/>
                  </a:lnTo>
                  <a:lnTo>
                    <a:pt x="210" y="404"/>
                  </a:lnTo>
                  <a:lnTo>
                    <a:pt x="217" y="400"/>
                  </a:lnTo>
                  <a:lnTo>
                    <a:pt x="222" y="396"/>
                  </a:lnTo>
                  <a:lnTo>
                    <a:pt x="227" y="392"/>
                  </a:lnTo>
                  <a:lnTo>
                    <a:pt x="233" y="389"/>
                  </a:lnTo>
                  <a:lnTo>
                    <a:pt x="238" y="385"/>
                  </a:lnTo>
                  <a:lnTo>
                    <a:pt x="243" y="381"/>
                  </a:lnTo>
                  <a:lnTo>
                    <a:pt x="248" y="379"/>
                  </a:lnTo>
                  <a:lnTo>
                    <a:pt x="254" y="375"/>
                  </a:lnTo>
                  <a:lnTo>
                    <a:pt x="258" y="371"/>
                  </a:lnTo>
                  <a:lnTo>
                    <a:pt x="263" y="369"/>
                  </a:lnTo>
                  <a:lnTo>
                    <a:pt x="267" y="365"/>
                  </a:lnTo>
                  <a:lnTo>
                    <a:pt x="271" y="364"/>
                  </a:lnTo>
                  <a:lnTo>
                    <a:pt x="278" y="359"/>
                  </a:lnTo>
                  <a:lnTo>
                    <a:pt x="284" y="355"/>
                  </a:lnTo>
                  <a:lnTo>
                    <a:pt x="288" y="351"/>
                  </a:lnTo>
                  <a:lnTo>
                    <a:pt x="293" y="348"/>
                  </a:lnTo>
                  <a:lnTo>
                    <a:pt x="296" y="347"/>
                  </a:lnTo>
                  <a:lnTo>
                    <a:pt x="297" y="347"/>
                  </a:lnTo>
                  <a:lnTo>
                    <a:pt x="723" y="0"/>
                  </a:lnTo>
                  <a:lnTo>
                    <a:pt x="1276" y="79"/>
                  </a:lnTo>
                  <a:lnTo>
                    <a:pt x="1868" y="497"/>
                  </a:lnTo>
                  <a:lnTo>
                    <a:pt x="1658" y="654"/>
                  </a:lnTo>
                  <a:lnTo>
                    <a:pt x="1235" y="900"/>
                  </a:lnTo>
                  <a:lnTo>
                    <a:pt x="1147" y="934"/>
                  </a:lnTo>
                  <a:lnTo>
                    <a:pt x="1038" y="969"/>
                  </a:lnTo>
                  <a:lnTo>
                    <a:pt x="937" y="1001"/>
                  </a:lnTo>
                  <a:lnTo>
                    <a:pt x="485" y="8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37" name="Freeform 77"/>
            <p:cNvSpPr>
              <a:spLocks/>
            </p:cNvSpPr>
            <p:nvPr/>
          </p:nvSpPr>
          <p:spPr bwMode="auto">
            <a:xfrm>
              <a:off x="3107" y="2994"/>
              <a:ext cx="394" cy="165"/>
            </a:xfrm>
            <a:custGeom>
              <a:avLst/>
              <a:gdLst>
                <a:gd name="T0" fmla="*/ 22 w 1182"/>
                <a:gd name="T1" fmla="*/ 274 h 495"/>
                <a:gd name="T2" fmla="*/ 65 w 1182"/>
                <a:gd name="T3" fmla="*/ 245 h 495"/>
                <a:gd name="T4" fmla="*/ 92 w 1182"/>
                <a:gd name="T5" fmla="*/ 225 h 495"/>
                <a:gd name="T6" fmla="*/ 121 w 1182"/>
                <a:gd name="T7" fmla="*/ 202 h 495"/>
                <a:gd name="T8" fmla="*/ 149 w 1182"/>
                <a:gd name="T9" fmla="*/ 177 h 495"/>
                <a:gd name="T10" fmla="*/ 179 w 1182"/>
                <a:gd name="T11" fmla="*/ 142 h 495"/>
                <a:gd name="T12" fmla="*/ 198 w 1182"/>
                <a:gd name="T13" fmla="*/ 113 h 495"/>
                <a:gd name="T14" fmla="*/ 229 w 1182"/>
                <a:gd name="T15" fmla="*/ 70 h 495"/>
                <a:gd name="T16" fmla="*/ 266 w 1182"/>
                <a:gd name="T17" fmla="*/ 33 h 495"/>
                <a:gd name="T18" fmla="*/ 301 w 1182"/>
                <a:gd name="T19" fmla="*/ 8 h 495"/>
                <a:gd name="T20" fmla="*/ 320 w 1182"/>
                <a:gd name="T21" fmla="*/ 7 h 495"/>
                <a:gd name="T22" fmla="*/ 313 w 1182"/>
                <a:gd name="T23" fmla="*/ 43 h 495"/>
                <a:gd name="T24" fmla="*/ 311 w 1182"/>
                <a:gd name="T25" fmla="*/ 75 h 495"/>
                <a:gd name="T26" fmla="*/ 308 w 1182"/>
                <a:gd name="T27" fmla="*/ 109 h 495"/>
                <a:gd name="T28" fmla="*/ 308 w 1182"/>
                <a:gd name="T29" fmla="*/ 147 h 495"/>
                <a:gd name="T30" fmla="*/ 312 w 1182"/>
                <a:gd name="T31" fmla="*/ 184 h 495"/>
                <a:gd name="T32" fmla="*/ 318 w 1182"/>
                <a:gd name="T33" fmla="*/ 219 h 495"/>
                <a:gd name="T34" fmla="*/ 330 w 1182"/>
                <a:gd name="T35" fmla="*/ 251 h 495"/>
                <a:gd name="T36" fmla="*/ 359 w 1182"/>
                <a:gd name="T37" fmla="*/ 297 h 495"/>
                <a:gd name="T38" fmla="*/ 397 w 1182"/>
                <a:gd name="T39" fmla="*/ 333 h 495"/>
                <a:gd name="T40" fmla="*/ 435 w 1182"/>
                <a:gd name="T41" fmla="*/ 356 h 495"/>
                <a:gd name="T42" fmla="*/ 465 w 1182"/>
                <a:gd name="T43" fmla="*/ 369 h 495"/>
                <a:gd name="T44" fmla="*/ 492 w 1182"/>
                <a:gd name="T45" fmla="*/ 375 h 495"/>
                <a:gd name="T46" fmla="*/ 524 w 1182"/>
                <a:gd name="T47" fmla="*/ 379 h 495"/>
                <a:gd name="T48" fmla="*/ 556 w 1182"/>
                <a:gd name="T49" fmla="*/ 380 h 495"/>
                <a:gd name="T50" fmla="*/ 591 w 1182"/>
                <a:gd name="T51" fmla="*/ 377 h 495"/>
                <a:gd name="T52" fmla="*/ 630 w 1182"/>
                <a:gd name="T53" fmla="*/ 369 h 495"/>
                <a:gd name="T54" fmla="*/ 669 w 1182"/>
                <a:gd name="T55" fmla="*/ 356 h 495"/>
                <a:gd name="T56" fmla="*/ 706 w 1182"/>
                <a:gd name="T57" fmla="*/ 335 h 495"/>
                <a:gd name="T58" fmla="*/ 743 w 1182"/>
                <a:gd name="T59" fmla="*/ 305 h 495"/>
                <a:gd name="T60" fmla="*/ 775 w 1182"/>
                <a:gd name="T61" fmla="*/ 270 h 495"/>
                <a:gd name="T62" fmla="*/ 802 w 1182"/>
                <a:gd name="T63" fmla="*/ 235 h 495"/>
                <a:gd name="T64" fmla="*/ 824 w 1182"/>
                <a:gd name="T65" fmla="*/ 197 h 495"/>
                <a:gd name="T66" fmla="*/ 842 w 1182"/>
                <a:gd name="T67" fmla="*/ 162 h 495"/>
                <a:gd name="T68" fmla="*/ 854 w 1182"/>
                <a:gd name="T69" fmla="*/ 129 h 495"/>
                <a:gd name="T70" fmla="*/ 866 w 1182"/>
                <a:gd name="T71" fmla="*/ 98 h 495"/>
                <a:gd name="T72" fmla="*/ 877 w 1182"/>
                <a:gd name="T73" fmla="*/ 66 h 495"/>
                <a:gd name="T74" fmla="*/ 906 w 1182"/>
                <a:gd name="T75" fmla="*/ 31 h 495"/>
                <a:gd name="T76" fmla="*/ 935 w 1182"/>
                <a:gd name="T77" fmla="*/ 45 h 495"/>
                <a:gd name="T78" fmla="*/ 969 w 1182"/>
                <a:gd name="T79" fmla="*/ 62 h 495"/>
                <a:gd name="T80" fmla="*/ 1010 w 1182"/>
                <a:gd name="T81" fmla="*/ 85 h 495"/>
                <a:gd name="T82" fmla="*/ 1053 w 1182"/>
                <a:gd name="T83" fmla="*/ 109 h 495"/>
                <a:gd name="T84" fmla="*/ 1097 w 1182"/>
                <a:gd name="T85" fmla="*/ 135 h 495"/>
                <a:gd name="T86" fmla="*/ 1137 w 1182"/>
                <a:gd name="T87" fmla="*/ 162 h 495"/>
                <a:gd name="T88" fmla="*/ 1173 w 1182"/>
                <a:gd name="T89" fmla="*/ 189 h 495"/>
                <a:gd name="T90" fmla="*/ 1166 w 1182"/>
                <a:gd name="T91" fmla="*/ 209 h 495"/>
                <a:gd name="T92" fmla="*/ 1136 w 1182"/>
                <a:gd name="T93" fmla="*/ 237 h 495"/>
                <a:gd name="T94" fmla="*/ 1089 w 1182"/>
                <a:gd name="T95" fmla="*/ 272 h 495"/>
                <a:gd name="T96" fmla="*/ 1029 w 1182"/>
                <a:gd name="T97" fmla="*/ 315 h 495"/>
                <a:gd name="T98" fmla="*/ 957 w 1182"/>
                <a:gd name="T99" fmla="*/ 359 h 495"/>
                <a:gd name="T100" fmla="*/ 876 w 1182"/>
                <a:gd name="T101" fmla="*/ 403 h 495"/>
                <a:gd name="T102" fmla="*/ 784 w 1182"/>
                <a:gd name="T103" fmla="*/ 441 h 495"/>
                <a:gd name="T104" fmla="*/ 687 w 1182"/>
                <a:gd name="T105" fmla="*/ 472 h 495"/>
                <a:gd name="T106" fmla="*/ 583 w 1182"/>
                <a:gd name="T107" fmla="*/ 490 h 495"/>
                <a:gd name="T108" fmla="*/ 482 w 1182"/>
                <a:gd name="T109" fmla="*/ 495 h 495"/>
                <a:gd name="T110" fmla="*/ 387 w 1182"/>
                <a:gd name="T111" fmla="*/ 488 h 495"/>
                <a:gd name="T112" fmla="*/ 301 w 1182"/>
                <a:gd name="T113" fmla="*/ 473 h 495"/>
                <a:gd name="T114" fmla="*/ 223 w 1182"/>
                <a:gd name="T115" fmla="*/ 452 h 495"/>
                <a:gd name="T116" fmla="*/ 158 w 1182"/>
                <a:gd name="T117" fmla="*/ 429 h 495"/>
                <a:gd name="T118" fmla="*/ 104 w 1182"/>
                <a:gd name="T119" fmla="*/ 407 h 495"/>
                <a:gd name="T120" fmla="*/ 64 w 1182"/>
                <a:gd name="T121" fmla="*/ 387 h 495"/>
                <a:gd name="T122" fmla="*/ 36 w 1182"/>
                <a:gd name="T123" fmla="*/ 372 h 4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82"/>
                <a:gd name="T187" fmla="*/ 0 h 495"/>
                <a:gd name="T188" fmla="*/ 1182 w 1182"/>
                <a:gd name="T189" fmla="*/ 495 h 4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82" h="495">
                  <a:moveTo>
                    <a:pt x="0" y="287"/>
                  </a:moveTo>
                  <a:lnTo>
                    <a:pt x="1" y="286"/>
                  </a:lnTo>
                  <a:lnTo>
                    <a:pt x="6" y="284"/>
                  </a:lnTo>
                  <a:lnTo>
                    <a:pt x="8" y="281"/>
                  </a:lnTo>
                  <a:lnTo>
                    <a:pt x="12" y="279"/>
                  </a:lnTo>
                  <a:lnTo>
                    <a:pt x="17" y="276"/>
                  </a:lnTo>
                  <a:lnTo>
                    <a:pt x="22" y="274"/>
                  </a:lnTo>
                  <a:lnTo>
                    <a:pt x="27" y="270"/>
                  </a:lnTo>
                  <a:lnTo>
                    <a:pt x="33" y="266"/>
                  </a:lnTo>
                  <a:lnTo>
                    <a:pt x="40" y="262"/>
                  </a:lnTo>
                  <a:lnTo>
                    <a:pt x="47" y="257"/>
                  </a:lnTo>
                  <a:lnTo>
                    <a:pt x="54" y="252"/>
                  </a:lnTo>
                  <a:lnTo>
                    <a:pt x="61" y="247"/>
                  </a:lnTo>
                  <a:lnTo>
                    <a:pt x="65" y="245"/>
                  </a:lnTo>
                  <a:lnTo>
                    <a:pt x="69" y="242"/>
                  </a:lnTo>
                  <a:lnTo>
                    <a:pt x="74" y="240"/>
                  </a:lnTo>
                  <a:lnTo>
                    <a:pt x="77" y="238"/>
                  </a:lnTo>
                  <a:lnTo>
                    <a:pt x="81" y="235"/>
                  </a:lnTo>
                  <a:lnTo>
                    <a:pt x="85" y="231"/>
                  </a:lnTo>
                  <a:lnTo>
                    <a:pt x="89" y="228"/>
                  </a:lnTo>
                  <a:lnTo>
                    <a:pt x="92" y="225"/>
                  </a:lnTo>
                  <a:lnTo>
                    <a:pt x="96" y="222"/>
                  </a:lnTo>
                  <a:lnTo>
                    <a:pt x="101" y="218"/>
                  </a:lnTo>
                  <a:lnTo>
                    <a:pt x="105" y="216"/>
                  </a:lnTo>
                  <a:lnTo>
                    <a:pt x="109" y="213"/>
                  </a:lnTo>
                  <a:lnTo>
                    <a:pt x="113" y="208"/>
                  </a:lnTo>
                  <a:lnTo>
                    <a:pt x="118" y="206"/>
                  </a:lnTo>
                  <a:lnTo>
                    <a:pt x="121" y="202"/>
                  </a:lnTo>
                  <a:lnTo>
                    <a:pt x="125" y="198"/>
                  </a:lnTo>
                  <a:lnTo>
                    <a:pt x="129" y="194"/>
                  </a:lnTo>
                  <a:lnTo>
                    <a:pt x="134" y="192"/>
                  </a:lnTo>
                  <a:lnTo>
                    <a:pt x="138" y="187"/>
                  </a:lnTo>
                  <a:lnTo>
                    <a:pt x="141" y="184"/>
                  </a:lnTo>
                  <a:lnTo>
                    <a:pt x="145" y="181"/>
                  </a:lnTo>
                  <a:lnTo>
                    <a:pt x="149" y="177"/>
                  </a:lnTo>
                  <a:lnTo>
                    <a:pt x="153" y="173"/>
                  </a:lnTo>
                  <a:lnTo>
                    <a:pt x="157" y="169"/>
                  </a:lnTo>
                  <a:lnTo>
                    <a:pt x="163" y="162"/>
                  </a:lnTo>
                  <a:lnTo>
                    <a:pt x="170" y="154"/>
                  </a:lnTo>
                  <a:lnTo>
                    <a:pt x="174" y="150"/>
                  </a:lnTo>
                  <a:lnTo>
                    <a:pt x="177" y="145"/>
                  </a:lnTo>
                  <a:lnTo>
                    <a:pt x="179" y="142"/>
                  </a:lnTo>
                  <a:lnTo>
                    <a:pt x="183" y="138"/>
                  </a:lnTo>
                  <a:lnTo>
                    <a:pt x="185" y="134"/>
                  </a:lnTo>
                  <a:lnTo>
                    <a:pt x="189" y="129"/>
                  </a:lnTo>
                  <a:lnTo>
                    <a:pt x="192" y="125"/>
                  </a:lnTo>
                  <a:lnTo>
                    <a:pt x="194" y="121"/>
                  </a:lnTo>
                  <a:lnTo>
                    <a:pt x="197" y="118"/>
                  </a:lnTo>
                  <a:lnTo>
                    <a:pt x="198" y="113"/>
                  </a:lnTo>
                  <a:lnTo>
                    <a:pt x="200" y="109"/>
                  </a:lnTo>
                  <a:lnTo>
                    <a:pt x="203" y="104"/>
                  </a:lnTo>
                  <a:lnTo>
                    <a:pt x="208" y="96"/>
                  </a:lnTo>
                  <a:lnTo>
                    <a:pt x="213" y="90"/>
                  </a:lnTo>
                  <a:lnTo>
                    <a:pt x="218" y="82"/>
                  </a:lnTo>
                  <a:lnTo>
                    <a:pt x="224" y="76"/>
                  </a:lnTo>
                  <a:lnTo>
                    <a:pt x="229" y="70"/>
                  </a:lnTo>
                  <a:lnTo>
                    <a:pt x="234" y="64"/>
                  </a:lnTo>
                  <a:lnTo>
                    <a:pt x="239" y="57"/>
                  </a:lnTo>
                  <a:lnTo>
                    <a:pt x="246" y="52"/>
                  </a:lnTo>
                  <a:lnTo>
                    <a:pt x="251" y="47"/>
                  </a:lnTo>
                  <a:lnTo>
                    <a:pt x="256" y="42"/>
                  </a:lnTo>
                  <a:lnTo>
                    <a:pt x="261" y="37"/>
                  </a:lnTo>
                  <a:lnTo>
                    <a:pt x="266" y="33"/>
                  </a:lnTo>
                  <a:lnTo>
                    <a:pt x="271" y="30"/>
                  </a:lnTo>
                  <a:lnTo>
                    <a:pt x="276" y="26"/>
                  </a:lnTo>
                  <a:lnTo>
                    <a:pt x="281" y="22"/>
                  </a:lnTo>
                  <a:lnTo>
                    <a:pt x="285" y="20"/>
                  </a:lnTo>
                  <a:lnTo>
                    <a:pt x="290" y="16"/>
                  </a:lnTo>
                  <a:lnTo>
                    <a:pt x="293" y="13"/>
                  </a:lnTo>
                  <a:lnTo>
                    <a:pt x="301" y="8"/>
                  </a:lnTo>
                  <a:lnTo>
                    <a:pt x="308" y="6"/>
                  </a:lnTo>
                  <a:lnTo>
                    <a:pt x="313" y="2"/>
                  </a:lnTo>
                  <a:lnTo>
                    <a:pt x="318" y="1"/>
                  </a:lnTo>
                  <a:lnTo>
                    <a:pt x="320" y="0"/>
                  </a:lnTo>
                  <a:lnTo>
                    <a:pt x="321" y="0"/>
                  </a:lnTo>
                  <a:lnTo>
                    <a:pt x="321" y="1"/>
                  </a:lnTo>
                  <a:lnTo>
                    <a:pt x="320" y="7"/>
                  </a:lnTo>
                  <a:lnTo>
                    <a:pt x="318" y="10"/>
                  </a:lnTo>
                  <a:lnTo>
                    <a:pt x="318" y="15"/>
                  </a:lnTo>
                  <a:lnTo>
                    <a:pt x="317" y="21"/>
                  </a:lnTo>
                  <a:lnTo>
                    <a:pt x="317" y="27"/>
                  </a:lnTo>
                  <a:lnTo>
                    <a:pt x="315" y="33"/>
                  </a:lnTo>
                  <a:lnTo>
                    <a:pt x="315" y="41"/>
                  </a:lnTo>
                  <a:lnTo>
                    <a:pt x="313" y="43"/>
                  </a:lnTo>
                  <a:lnTo>
                    <a:pt x="313" y="49"/>
                  </a:lnTo>
                  <a:lnTo>
                    <a:pt x="313" y="52"/>
                  </a:lnTo>
                  <a:lnTo>
                    <a:pt x="313" y="57"/>
                  </a:lnTo>
                  <a:lnTo>
                    <a:pt x="312" y="61"/>
                  </a:lnTo>
                  <a:lnTo>
                    <a:pt x="312" y="65"/>
                  </a:lnTo>
                  <a:lnTo>
                    <a:pt x="311" y="70"/>
                  </a:lnTo>
                  <a:lnTo>
                    <a:pt x="311" y="75"/>
                  </a:lnTo>
                  <a:lnTo>
                    <a:pt x="310" y="80"/>
                  </a:lnTo>
                  <a:lnTo>
                    <a:pt x="310" y="85"/>
                  </a:lnTo>
                  <a:lnTo>
                    <a:pt x="310" y="90"/>
                  </a:lnTo>
                  <a:lnTo>
                    <a:pt x="310" y="95"/>
                  </a:lnTo>
                  <a:lnTo>
                    <a:pt x="310" y="100"/>
                  </a:lnTo>
                  <a:lnTo>
                    <a:pt x="310" y="105"/>
                  </a:lnTo>
                  <a:lnTo>
                    <a:pt x="308" y="109"/>
                  </a:lnTo>
                  <a:lnTo>
                    <a:pt x="308" y="115"/>
                  </a:lnTo>
                  <a:lnTo>
                    <a:pt x="308" y="120"/>
                  </a:lnTo>
                  <a:lnTo>
                    <a:pt x="308" y="125"/>
                  </a:lnTo>
                  <a:lnTo>
                    <a:pt x="308" y="130"/>
                  </a:lnTo>
                  <a:lnTo>
                    <a:pt x="308" y="137"/>
                  </a:lnTo>
                  <a:lnTo>
                    <a:pt x="308" y="142"/>
                  </a:lnTo>
                  <a:lnTo>
                    <a:pt x="308" y="147"/>
                  </a:lnTo>
                  <a:lnTo>
                    <a:pt x="308" y="152"/>
                  </a:lnTo>
                  <a:lnTo>
                    <a:pt x="310" y="158"/>
                  </a:lnTo>
                  <a:lnTo>
                    <a:pt x="310" y="163"/>
                  </a:lnTo>
                  <a:lnTo>
                    <a:pt x="310" y="168"/>
                  </a:lnTo>
                  <a:lnTo>
                    <a:pt x="311" y="174"/>
                  </a:lnTo>
                  <a:lnTo>
                    <a:pt x="312" y="179"/>
                  </a:lnTo>
                  <a:lnTo>
                    <a:pt x="312" y="184"/>
                  </a:lnTo>
                  <a:lnTo>
                    <a:pt x="312" y="189"/>
                  </a:lnTo>
                  <a:lnTo>
                    <a:pt x="313" y="194"/>
                  </a:lnTo>
                  <a:lnTo>
                    <a:pt x="313" y="199"/>
                  </a:lnTo>
                  <a:lnTo>
                    <a:pt x="315" y="204"/>
                  </a:lnTo>
                  <a:lnTo>
                    <a:pt x="316" y="209"/>
                  </a:lnTo>
                  <a:lnTo>
                    <a:pt x="317" y="214"/>
                  </a:lnTo>
                  <a:lnTo>
                    <a:pt x="318" y="219"/>
                  </a:lnTo>
                  <a:lnTo>
                    <a:pt x="318" y="225"/>
                  </a:lnTo>
                  <a:lnTo>
                    <a:pt x="320" y="230"/>
                  </a:lnTo>
                  <a:lnTo>
                    <a:pt x="321" y="233"/>
                  </a:lnTo>
                  <a:lnTo>
                    <a:pt x="323" y="238"/>
                  </a:lnTo>
                  <a:lnTo>
                    <a:pt x="325" y="242"/>
                  </a:lnTo>
                  <a:lnTo>
                    <a:pt x="327" y="247"/>
                  </a:lnTo>
                  <a:lnTo>
                    <a:pt x="330" y="251"/>
                  </a:lnTo>
                  <a:lnTo>
                    <a:pt x="331" y="256"/>
                  </a:lnTo>
                  <a:lnTo>
                    <a:pt x="335" y="263"/>
                  </a:lnTo>
                  <a:lnTo>
                    <a:pt x="339" y="271"/>
                  </a:lnTo>
                  <a:lnTo>
                    <a:pt x="344" y="279"/>
                  </a:lnTo>
                  <a:lnTo>
                    <a:pt x="349" y="285"/>
                  </a:lnTo>
                  <a:lnTo>
                    <a:pt x="354" y="291"/>
                  </a:lnTo>
                  <a:lnTo>
                    <a:pt x="359" y="297"/>
                  </a:lnTo>
                  <a:lnTo>
                    <a:pt x="364" y="302"/>
                  </a:lnTo>
                  <a:lnTo>
                    <a:pt x="370" y="309"/>
                  </a:lnTo>
                  <a:lnTo>
                    <a:pt x="375" y="314"/>
                  </a:lnTo>
                  <a:lnTo>
                    <a:pt x="381" y="319"/>
                  </a:lnTo>
                  <a:lnTo>
                    <a:pt x="386" y="324"/>
                  </a:lnTo>
                  <a:lnTo>
                    <a:pt x="392" y="329"/>
                  </a:lnTo>
                  <a:lnTo>
                    <a:pt x="397" y="333"/>
                  </a:lnTo>
                  <a:lnTo>
                    <a:pt x="404" y="336"/>
                  </a:lnTo>
                  <a:lnTo>
                    <a:pt x="409" y="340"/>
                  </a:lnTo>
                  <a:lnTo>
                    <a:pt x="415" y="345"/>
                  </a:lnTo>
                  <a:lnTo>
                    <a:pt x="420" y="348"/>
                  </a:lnTo>
                  <a:lnTo>
                    <a:pt x="425" y="350"/>
                  </a:lnTo>
                  <a:lnTo>
                    <a:pt x="430" y="353"/>
                  </a:lnTo>
                  <a:lnTo>
                    <a:pt x="435" y="356"/>
                  </a:lnTo>
                  <a:lnTo>
                    <a:pt x="439" y="358"/>
                  </a:lnTo>
                  <a:lnTo>
                    <a:pt x="443" y="360"/>
                  </a:lnTo>
                  <a:lnTo>
                    <a:pt x="448" y="362"/>
                  </a:lnTo>
                  <a:lnTo>
                    <a:pt x="451" y="364"/>
                  </a:lnTo>
                  <a:lnTo>
                    <a:pt x="458" y="367"/>
                  </a:lnTo>
                  <a:lnTo>
                    <a:pt x="463" y="368"/>
                  </a:lnTo>
                  <a:lnTo>
                    <a:pt x="465" y="369"/>
                  </a:lnTo>
                  <a:lnTo>
                    <a:pt x="467" y="370"/>
                  </a:lnTo>
                  <a:lnTo>
                    <a:pt x="469" y="370"/>
                  </a:lnTo>
                  <a:lnTo>
                    <a:pt x="474" y="372"/>
                  </a:lnTo>
                  <a:lnTo>
                    <a:pt x="477" y="372"/>
                  </a:lnTo>
                  <a:lnTo>
                    <a:pt x="482" y="373"/>
                  </a:lnTo>
                  <a:lnTo>
                    <a:pt x="485" y="374"/>
                  </a:lnTo>
                  <a:lnTo>
                    <a:pt x="492" y="375"/>
                  </a:lnTo>
                  <a:lnTo>
                    <a:pt x="498" y="375"/>
                  </a:lnTo>
                  <a:lnTo>
                    <a:pt x="504" y="377"/>
                  </a:lnTo>
                  <a:lnTo>
                    <a:pt x="508" y="377"/>
                  </a:lnTo>
                  <a:lnTo>
                    <a:pt x="512" y="378"/>
                  </a:lnTo>
                  <a:lnTo>
                    <a:pt x="515" y="378"/>
                  </a:lnTo>
                  <a:lnTo>
                    <a:pt x="520" y="379"/>
                  </a:lnTo>
                  <a:lnTo>
                    <a:pt x="524" y="379"/>
                  </a:lnTo>
                  <a:lnTo>
                    <a:pt x="528" y="379"/>
                  </a:lnTo>
                  <a:lnTo>
                    <a:pt x="532" y="379"/>
                  </a:lnTo>
                  <a:lnTo>
                    <a:pt x="537" y="379"/>
                  </a:lnTo>
                  <a:lnTo>
                    <a:pt x="542" y="379"/>
                  </a:lnTo>
                  <a:lnTo>
                    <a:pt x="546" y="379"/>
                  </a:lnTo>
                  <a:lnTo>
                    <a:pt x="551" y="379"/>
                  </a:lnTo>
                  <a:lnTo>
                    <a:pt x="556" y="380"/>
                  </a:lnTo>
                  <a:lnTo>
                    <a:pt x="561" y="379"/>
                  </a:lnTo>
                  <a:lnTo>
                    <a:pt x="566" y="379"/>
                  </a:lnTo>
                  <a:lnTo>
                    <a:pt x="571" y="379"/>
                  </a:lnTo>
                  <a:lnTo>
                    <a:pt x="576" y="379"/>
                  </a:lnTo>
                  <a:lnTo>
                    <a:pt x="581" y="378"/>
                  </a:lnTo>
                  <a:lnTo>
                    <a:pt x="586" y="378"/>
                  </a:lnTo>
                  <a:lnTo>
                    <a:pt x="591" y="377"/>
                  </a:lnTo>
                  <a:lnTo>
                    <a:pt x="597" y="377"/>
                  </a:lnTo>
                  <a:lnTo>
                    <a:pt x="602" y="375"/>
                  </a:lnTo>
                  <a:lnTo>
                    <a:pt x="607" y="374"/>
                  </a:lnTo>
                  <a:lnTo>
                    <a:pt x="613" y="373"/>
                  </a:lnTo>
                  <a:lnTo>
                    <a:pt x="618" y="373"/>
                  </a:lnTo>
                  <a:lnTo>
                    <a:pt x="623" y="372"/>
                  </a:lnTo>
                  <a:lnTo>
                    <a:pt x="630" y="369"/>
                  </a:lnTo>
                  <a:lnTo>
                    <a:pt x="635" y="368"/>
                  </a:lnTo>
                  <a:lnTo>
                    <a:pt x="641" y="368"/>
                  </a:lnTo>
                  <a:lnTo>
                    <a:pt x="646" y="365"/>
                  </a:lnTo>
                  <a:lnTo>
                    <a:pt x="652" y="363"/>
                  </a:lnTo>
                  <a:lnTo>
                    <a:pt x="657" y="362"/>
                  </a:lnTo>
                  <a:lnTo>
                    <a:pt x="664" y="359"/>
                  </a:lnTo>
                  <a:lnTo>
                    <a:pt x="669" y="356"/>
                  </a:lnTo>
                  <a:lnTo>
                    <a:pt x="675" y="354"/>
                  </a:lnTo>
                  <a:lnTo>
                    <a:pt x="679" y="351"/>
                  </a:lnTo>
                  <a:lnTo>
                    <a:pt x="686" y="349"/>
                  </a:lnTo>
                  <a:lnTo>
                    <a:pt x="690" y="345"/>
                  </a:lnTo>
                  <a:lnTo>
                    <a:pt x="696" y="341"/>
                  </a:lnTo>
                  <a:lnTo>
                    <a:pt x="701" y="339"/>
                  </a:lnTo>
                  <a:lnTo>
                    <a:pt x="706" y="335"/>
                  </a:lnTo>
                  <a:lnTo>
                    <a:pt x="711" y="331"/>
                  </a:lnTo>
                  <a:lnTo>
                    <a:pt x="718" y="328"/>
                  </a:lnTo>
                  <a:lnTo>
                    <a:pt x="723" y="324"/>
                  </a:lnTo>
                  <a:lnTo>
                    <a:pt x="729" y="320"/>
                  </a:lnTo>
                  <a:lnTo>
                    <a:pt x="733" y="315"/>
                  </a:lnTo>
                  <a:lnTo>
                    <a:pt x="738" y="310"/>
                  </a:lnTo>
                  <a:lnTo>
                    <a:pt x="743" y="305"/>
                  </a:lnTo>
                  <a:lnTo>
                    <a:pt x="748" y="301"/>
                  </a:lnTo>
                  <a:lnTo>
                    <a:pt x="751" y="295"/>
                  </a:lnTo>
                  <a:lnTo>
                    <a:pt x="756" y="291"/>
                  </a:lnTo>
                  <a:lnTo>
                    <a:pt x="761" y="285"/>
                  </a:lnTo>
                  <a:lnTo>
                    <a:pt x="767" y="281"/>
                  </a:lnTo>
                  <a:lnTo>
                    <a:pt x="770" y="275"/>
                  </a:lnTo>
                  <a:lnTo>
                    <a:pt x="775" y="270"/>
                  </a:lnTo>
                  <a:lnTo>
                    <a:pt x="779" y="265"/>
                  </a:lnTo>
                  <a:lnTo>
                    <a:pt x="783" y="261"/>
                  </a:lnTo>
                  <a:lnTo>
                    <a:pt x="787" y="255"/>
                  </a:lnTo>
                  <a:lnTo>
                    <a:pt x="792" y="250"/>
                  </a:lnTo>
                  <a:lnTo>
                    <a:pt x="794" y="245"/>
                  </a:lnTo>
                  <a:lnTo>
                    <a:pt x="799" y="240"/>
                  </a:lnTo>
                  <a:lnTo>
                    <a:pt x="802" y="235"/>
                  </a:lnTo>
                  <a:lnTo>
                    <a:pt x="805" y="228"/>
                  </a:lnTo>
                  <a:lnTo>
                    <a:pt x="808" y="223"/>
                  </a:lnTo>
                  <a:lnTo>
                    <a:pt x="812" y="218"/>
                  </a:lnTo>
                  <a:lnTo>
                    <a:pt x="814" y="212"/>
                  </a:lnTo>
                  <a:lnTo>
                    <a:pt x="818" y="207"/>
                  </a:lnTo>
                  <a:lnTo>
                    <a:pt x="820" y="202"/>
                  </a:lnTo>
                  <a:lnTo>
                    <a:pt x="824" y="197"/>
                  </a:lnTo>
                  <a:lnTo>
                    <a:pt x="827" y="192"/>
                  </a:lnTo>
                  <a:lnTo>
                    <a:pt x="829" y="187"/>
                  </a:lnTo>
                  <a:lnTo>
                    <a:pt x="832" y="181"/>
                  </a:lnTo>
                  <a:lnTo>
                    <a:pt x="834" y="175"/>
                  </a:lnTo>
                  <a:lnTo>
                    <a:pt x="837" y="170"/>
                  </a:lnTo>
                  <a:lnTo>
                    <a:pt x="839" y="165"/>
                  </a:lnTo>
                  <a:lnTo>
                    <a:pt x="842" y="162"/>
                  </a:lnTo>
                  <a:lnTo>
                    <a:pt x="844" y="157"/>
                  </a:lnTo>
                  <a:lnTo>
                    <a:pt x="846" y="152"/>
                  </a:lnTo>
                  <a:lnTo>
                    <a:pt x="848" y="147"/>
                  </a:lnTo>
                  <a:lnTo>
                    <a:pt x="849" y="142"/>
                  </a:lnTo>
                  <a:lnTo>
                    <a:pt x="852" y="138"/>
                  </a:lnTo>
                  <a:lnTo>
                    <a:pt x="853" y="134"/>
                  </a:lnTo>
                  <a:lnTo>
                    <a:pt x="854" y="129"/>
                  </a:lnTo>
                  <a:lnTo>
                    <a:pt x="856" y="125"/>
                  </a:lnTo>
                  <a:lnTo>
                    <a:pt x="858" y="120"/>
                  </a:lnTo>
                  <a:lnTo>
                    <a:pt x="859" y="116"/>
                  </a:lnTo>
                  <a:lnTo>
                    <a:pt x="861" y="113"/>
                  </a:lnTo>
                  <a:lnTo>
                    <a:pt x="862" y="109"/>
                  </a:lnTo>
                  <a:lnTo>
                    <a:pt x="863" y="105"/>
                  </a:lnTo>
                  <a:lnTo>
                    <a:pt x="866" y="98"/>
                  </a:lnTo>
                  <a:lnTo>
                    <a:pt x="868" y="93"/>
                  </a:lnTo>
                  <a:lnTo>
                    <a:pt x="871" y="86"/>
                  </a:lnTo>
                  <a:lnTo>
                    <a:pt x="872" y="81"/>
                  </a:lnTo>
                  <a:lnTo>
                    <a:pt x="873" y="76"/>
                  </a:lnTo>
                  <a:lnTo>
                    <a:pt x="874" y="72"/>
                  </a:lnTo>
                  <a:lnTo>
                    <a:pt x="876" y="67"/>
                  </a:lnTo>
                  <a:lnTo>
                    <a:pt x="877" y="66"/>
                  </a:lnTo>
                  <a:lnTo>
                    <a:pt x="884" y="21"/>
                  </a:lnTo>
                  <a:lnTo>
                    <a:pt x="887" y="22"/>
                  </a:lnTo>
                  <a:lnTo>
                    <a:pt x="888" y="23"/>
                  </a:lnTo>
                  <a:lnTo>
                    <a:pt x="893" y="25"/>
                  </a:lnTo>
                  <a:lnTo>
                    <a:pt x="897" y="27"/>
                  </a:lnTo>
                  <a:lnTo>
                    <a:pt x="903" y="30"/>
                  </a:lnTo>
                  <a:lnTo>
                    <a:pt x="906" y="31"/>
                  </a:lnTo>
                  <a:lnTo>
                    <a:pt x="910" y="32"/>
                  </a:lnTo>
                  <a:lnTo>
                    <a:pt x="913" y="35"/>
                  </a:lnTo>
                  <a:lnTo>
                    <a:pt x="917" y="37"/>
                  </a:lnTo>
                  <a:lnTo>
                    <a:pt x="921" y="38"/>
                  </a:lnTo>
                  <a:lnTo>
                    <a:pt x="925" y="41"/>
                  </a:lnTo>
                  <a:lnTo>
                    <a:pt x="930" y="42"/>
                  </a:lnTo>
                  <a:lnTo>
                    <a:pt x="935" y="45"/>
                  </a:lnTo>
                  <a:lnTo>
                    <a:pt x="938" y="47"/>
                  </a:lnTo>
                  <a:lnTo>
                    <a:pt x="943" y="49"/>
                  </a:lnTo>
                  <a:lnTo>
                    <a:pt x="949" y="52"/>
                  </a:lnTo>
                  <a:lnTo>
                    <a:pt x="954" y="55"/>
                  </a:lnTo>
                  <a:lnTo>
                    <a:pt x="959" y="57"/>
                  </a:lnTo>
                  <a:lnTo>
                    <a:pt x="965" y="60"/>
                  </a:lnTo>
                  <a:lnTo>
                    <a:pt x="969" y="62"/>
                  </a:lnTo>
                  <a:lnTo>
                    <a:pt x="975" y="66"/>
                  </a:lnTo>
                  <a:lnTo>
                    <a:pt x="980" y="69"/>
                  </a:lnTo>
                  <a:lnTo>
                    <a:pt x="986" y="72"/>
                  </a:lnTo>
                  <a:lnTo>
                    <a:pt x="992" y="75"/>
                  </a:lnTo>
                  <a:lnTo>
                    <a:pt x="999" y="79"/>
                  </a:lnTo>
                  <a:lnTo>
                    <a:pt x="1005" y="81"/>
                  </a:lnTo>
                  <a:lnTo>
                    <a:pt x="1010" y="85"/>
                  </a:lnTo>
                  <a:lnTo>
                    <a:pt x="1016" y="87"/>
                  </a:lnTo>
                  <a:lnTo>
                    <a:pt x="1023" y="91"/>
                  </a:lnTo>
                  <a:lnTo>
                    <a:pt x="1028" y="95"/>
                  </a:lnTo>
                  <a:lnTo>
                    <a:pt x="1034" y="98"/>
                  </a:lnTo>
                  <a:lnTo>
                    <a:pt x="1040" y="101"/>
                  </a:lnTo>
                  <a:lnTo>
                    <a:pt x="1046" y="106"/>
                  </a:lnTo>
                  <a:lnTo>
                    <a:pt x="1053" y="109"/>
                  </a:lnTo>
                  <a:lnTo>
                    <a:pt x="1059" y="113"/>
                  </a:lnTo>
                  <a:lnTo>
                    <a:pt x="1065" y="116"/>
                  </a:lnTo>
                  <a:lnTo>
                    <a:pt x="1072" y="120"/>
                  </a:lnTo>
                  <a:lnTo>
                    <a:pt x="1078" y="124"/>
                  </a:lnTo>
                  <a:lnTo>
                    <a:pt x="1084" y="128"/>
                  </a:lnTo>
                  <a:lnTo>
                    <a:pt x="1090" y="131"/>
                  </a:lnTo>
                  <a:lnTo>
                    <a:pt x="1097" y="135"/>
                  </a:lnTo>
                  <a:lnTo>
                    <a:pt x="1102" y="139"/>
                  </a:lnTo>
                  <a:lnTo>
                    <a:pt x="1108" y="143"/>
                  </a:lnTo>
                  <a:lnTo>
                    <a:pt x="1113" y="147"/>
                  </a:lnTo>
                  <a:lnTo>
                    <a:pt x="1119" y="150"/>
                  </a:lnTo>
                  <a:lnTo>
                    <a:pt x="1125" y="154"/>
                  </a:lnTo>
                  <a:lnTo>
                    <a:pt x="1131" y="158"/>
                  </a:lnTo>
                  <a:lnTo>
                    <a:pt x="1137" y="162"/>
                  </a:lnTo>
                  <a:lnTo>
                    <a:pt x="1143" y="165"/>
                  </a:lnTo>
                  <a:lnTo>
                    <a:pt x="1147" y="169"/>
                  </a:lnTo>
                  <a:lnTo>
                    <a:pt x="1152" y="173"/>
                  </a:lnTo>
                  <a:lnTo>
                    <a:pt x="1157" y="177"/>
                  </a:lnTo>
                  <a:lnTo>
                    <a:pt x="1163" y="181"/>
                  </a:lnTo>
                  <a:lnTo>
                    <a:pt x="1168" y="184"/>
                  </a:lnTo>
                  <a:lnTo>
                    <a:pt x="1173" y="189"/>
                  </a:lnTo>
                  <a:lnTo>
                    <a:pt x="1177" y="193"/>
                  </a:lnTo>
                  <a:lnTo>
                    <a:pt x="1182" y="197"/>
                  </a:lnTo>
                  <a:lnTo>
                    <a:pt x="1181" y="197"/>
                  </a:lnTo>
                  <a:lnTo>
                    <a:pt x="1178" y="199"/>
                  </a:lnTo>
                  <a:lnTo>
                    <a:pt x="1174" y="203"/>
                  </a:lnTo>
                  <a:lnTo>
                    <a:pt x="1169" y="208"/>
                  </a:lnTo>
                  <a:lnTo>
                    <a:pt x="1166" y="209"/>
                  </a:lnTo>
                  <a:lnTo>
                    <a:pt x="1162" y="213"/>
                  </a:lnTo>
                  <a:lnTo>
                    <a:pt x="1158" y="217"/>
                  </a:lnTo>
                  <a:lnTo>
                    <a:pt x="1154" y="219"/>
                  </a:lnTo>
                  <a:lnTo>
                    <a:pt x="1149" y="223"/>
                  </a:lnTo>
                  <a:lnTo>
                    <a:pt x="1146" y="228"/>
                  </a:lnTo>
                  <a:lnTo>
                    <a:pt x="1141" y="232"/>
                  </a:lnTo>
                  <a:lnTo>
                    <a:pt x="1136" y="237"/>
                  </a:lnTo>
                  <a:lnTo>
                    <a:pt x="1129" y="241"/>
                  </a:lnTo>
                  <a:lnTo>
                    <a:pt x="1123" y="246"/>
                  </a:lnTo>
                  <a:lnTo>
                    <a:pt x="1117" y="251"/>
                  </a:lnTo>
                  <a:lnTo>
                    <a:pt x="1110" y="256"/>
                  </a:lnTo>
                  <a:lnTo>
                    <a:pt x="1103" y="261"/>
                  </a:lnTo>
                  <a:lnTo>
                    <a:pt x="1097" y="267"/>
                  </a:lnTo>
                  <a:lnTo>
                    <a:pt x="1089" y="272"/>
                  </a:lnTo>
                  <a:lnTo>
                    <a:pt x="1082" y="279"/>
                  </a:lnTo>
                  <a:lnTo>
                    <a:pt x="1073" y="284"/>
                  </a:lnTo>
                  <a:lnTo>
                    <a:pt x="1065" y="290"/>
                  </a:lnTo>
                  <a:lnTo>
                    <a:pt x="1056" y="296"/>
                  </a:lnTo>
                  <a:lnTo>
                    <a:pt x="1048" y="302"/>
                  </a:lnTo>
                  <a:lnTo>
                    <a:pt x="1039" y="309"/>
                  </a:lnTo>
                  <a:lnTo>
                    <a:pt x="1029" y="315"/>
                  </a:lnTo>
                  <a:lnTo>
                    <a:pt x="1020" y="321"/>
                  </a:lnTo>
                  <a:lnTo>
                    <a:pt x="1011" y="328"/>
                  </a:lnTo>
                  <a:lnTo>
                    <a:pt x="1000" y="334"/>
                  </a:lnTo>
                  <a:lnTo>
                    <a:pt x="990" y="340"/>
                  </a:lnTo>
                  <a:lnTo>
                    <a:pt x="979" y="346"/>
                  </a:lnTo>
                  <a:lnTo>
                    <a:pt x="969" y="353"/>
                  </a:lnTo>
                  <a:lnTo>
                    <a:pt x="957" y="359"/>
                  </a:lnTo>
                  <a:lnTo>
                    <a:pt x="946" y="365"/>
                  </a:lnTo>
                  <a:lnTo>
                    <a:pt x="935" y="372"/>
                  </a:lnTo>
                  <a:lnTo>
                    <a:pt x="923" y="378"/>
                  </a:lnTo>
                  <a:lnTo>
                    <a:pt x="912" y="384"/>
                  </a:lnTo>
                  <a:lnTo>
                    <a:pt x="900" y="390"/>
                  </a:lnTo>
                  <a:lnTo>
                    <a:pt x="888" y="397"/>
                  </a:lnTo>
                  <a:lnTo>
                    <a:pt x="876" y="403"/>
                  </a:lnTo>
                  <a:lnTo>
                    <a:pt x="863" y="408"/>
                  </a:lnTo>
                  <a:lnTo>
                    <a:pt x="851" y="414"/>
                  </a:lnTo>
                  <a:lnTo>
                    <a:pt x="838" y="419"/>
                  </a:lnTo>
                  <a:lnTo>
                    <a:pt x="826" y="427"/>
                  </a:lnTo>
                  <a:lnTo>
                    <a:pt x="812" y="431"/>
                  </a:lnTo>
                  <a:lnTo>
                    <a:pt x="798" y="436"/>
                  </a:lnTo>
                  <a:lnTo>
                    <a:pt x="784" y="441"/>
                  </a:lnTo>
                  <a:lnTo>
                    <a:pt x="772" y="446"/>
                  </a:lnTo>
                  <a:lnTo>
                    <a:pt x="756" y="451"/>
                  </a:lnTo>
                  <a:lnTo>
                    <a:pt x="744" y="456"/>
                  </a:lnTo>
                  <a:lnTo>
                    <a:pt x="730" y="460"/>
                  </a:lnTo>
                  <a:lnTo>
                    <a:pt x="716" y="465"/>
                  </a:lnTo>
                  <a:lnTo>
                    <a:pt x="701" y="468"/>
                  </a:lnTo>
                  <a:lnTo>
                    <a:pt x="687" y="472"/>
                  </a:lnTo>
                  <a:lnTo>
                    <a:pt x="672" y="475"/>
                  </a:lnTo>
                  <a:lnTo>
                    <a:pt x="659" y="478"/>
                  </a:lnTo>
                  <a:lnTo>
                    <a:pt x="644" y="481"/>
                  </a:lnTo>
                  <a:lnTo>
                    <a:pt x="628" y="483"/>
                  </a:lnTo>
                  <a:lnTo>
                    <a:pt x="613" y="486"/>
                  </a:lnTo>
                  <a:lnTo>
                    <a:pt x="600" y="488"/>
                  </a:lnTo>
                  <a:lnTo>
                    <a:pt x="583" y="490"/>
                  </a:lnTo>
                  <a:lnTo>
                    <a:pt x="569" y="491"/>
                  </a:lnTo>
                  <a:lnTo>
                    <a:pt x="554" y="492"/>
                  </a:lnTo>
                  <a:lnTo>
                    <a:pt x="539" y="493"/>
                  </a:lnTo>
                  <a:lnTo>
                    <a:pt x="524" y="493"/>
                  </a:lnTo>
                  <a:lnTo>
                    <a:pt x="509" y="495"/>
                  </a:lnTo>
                  <a:lnTo>
                    <a:pt x="495" y="495"/>
                  </a:lnTo>
                  <a:lnTo>
                    <a:pt x="482" y="495"/>
                  </a:lnTo>
                  <a:lnTo>
                    <a:pt x="467" y="495"/>
                  </a:lnTo>
                  <a:lnTo>
                    <a:pt x="454" y="493"/>
                  </a:lnTo>
                  <a:lnTo>
                    <a:pt x="440" y="493"/>
                  </a:lnTo>
                  <a:lnTo>
                    <a:pt x="426" y="492"/>
                  </a:lnTo>
                  <a:lnTo>
                    <a:pt x="413" y="491"/>
                  </a:lnTo>
                  <a:lnTo>
                    <a:pt x="400" y="490"/>
                  </a:lnTo>
                  <a:lnTo>
                    <a:pt x="387" y="488"/>
                  </a:lnTo>
                  <a:lnTo>
                    <a:pt x="375" y="486"/>
                  </a:lnTo>
                  <a:lnTo>
                    <a:pt x="361" y="485"/>
                  </a:lnTo>
                  <a:lnTo>
                    <a:pt x="349" y="482"/>
                  </a:lnTo>
                  <a:lnTo>
                    <a:pt x="336" y="480"/>
                  </a:lnTo>
                  <a:lnTo>
                    <a:pt x="323" y="478"/>
                  </a:lnTo>
                  <a:lnTo>
                    <a:pt x="312" y="475"/>
                  </a:lnTo>
                  <a:lnTo>
                    <a:pt x="301" y="473"/>
                  </a:lnTo>
                  <a:lnTo>
                    <a:pt x="288" y="471"/>
                  </a:lnTo>
                  <a:lnTo>
                    <a:pt x="277" y="468"/>
                  </a:lnTo>
                  <a:lnTo>
                    <a:pt x="266" y="465"/>
                  </a:lnTo>
                  <a:lnTo>
                    <a:pt x="256" y="462"/>
                  </a:lnTo>
                  <a:lnTo>
                    <a:pt x="244" y="458"/>
                  </a:lnTo>
                  <a:lnTo>
                    <a:pt x="234" y="456"/>
                  </a:lnTo>
                  <a:lnTo>
                    <a:pt x="223" y="452"/>
                  </a:lnTo>
                  <a:lnTo>
                    <a:pt x="213" y="450"/>
                  </a:lnTo>
                  <a:lnTo>
                    <a:pt x="203" y="446"/>
                  </a:lnTo>
                  <a:lnTo>
                    <a:pt x="194" y="443"/>
                  </a:lnTo>
                  <a:lnTo>
                    <a:pt x="184" y="439"/>
                  </a:lnTo>
                  <a:lnTo>
                    <a:pt x="175" y="436"/>
                  </a:lnTo>
                  <a:lnTo>
                    <a:pt x="165" y="432"/>
                  </a:lnTo>
                  <a:lnTo>
                    <a:pt x="158" y="429"/>
                  </a:lnTo>
                  <a:lnTo>
                    <a:pt x="149" y="426"/>
                  </a:lnTo>
                  <a:lnTo>
                    <a:pt x="140" y="423"/>
                  </a:lnTo>
                  <a:lnTo>
                    <a:pt x="133" y="419"/>
                  </a:lnTo>
                  <a:lnTo>
                    <a:pt x="125" y="417"/>
                  </a:lnTo>
                  <a:lnTo>
                    <a:pt x="118" y="413"/>
                  </a:lnTo>
                  <a:lnTo>
                    <a:pt x="110" y="411"/>
                  </a:lnTo>
                  <a:lnTo>
                    <a:pt x="104" y="407"/>
                  </a:lnTo>
                  <a:lnTo>
                    <a:pt x="98" y="403"/>
                  </a:lnTo>
                  <a:lnTo>
                    <a:pt x="91" y="400"/>
                  </a:lnTo>
                  <a:lnTo>
                    <a:pt x="85" y="397"/>
                  </a:lnTo>
                  <a:lnTo>
                    <a:pt x="79" y="394"/>
                  </a:lnTo>
                  <a:lnTo>
                    <a:pt x="74" y="392"/>
                  </a:lnTo>
                  <a:lnTo>
                    <a:pt x="69" y="389"/>
                  </a:lnTo>
                  <a:lnTo>
                    <a:pt x="64" y="387"/>
                  </a:lnTo>
                  <a:lnTo>
                    <a:pt x="59" y="384"/>
                  </a:lnTo>
                  <a:lnTo>
                    <a:pt x="55" y="383"/>
                  </a:lnTo>
                  <a:lnTo>
                    <a:pt x="51" y="379"/>
                  </a:lnTo>
                  <a:lnTo>
                    <a:pt x="47" y="378"/>
                  </a:lnTo>
                  <a:lnTo>
                    <a:pt x="44" y="375"/>
                  </a:lnTo>
                  <a:lnTo>
                    <a:pt x="41" y="374"/>
                  </a:lnTo>
                  <a:lnTo>
                    <a:pt x="36" y="372"/>
                  </a:lnTo>
                  <a:lnTo>
                    <a:pt x="33" y="369"/>
                  </a:lnTo>
                  <a:lnTo>
                    <a:pt x="31" y="368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38" name="Freeform 78"/>
            <p:cNvSpPr>
              <a:spLocks/>
            </p:cNvSpPr>
            <p:nvPr/>
          </p:nvSpPr>
          <p:spPr bwMode="auto">
            <a:xfrm>
              <a:off x="3188" y="3000"/>
              <a:ext cx="188" cy="119"/>
            </a:xfrm>
            <a:custGeom>
              <a:avLst/>
              <a:gdLst>
                <a:gd name="T0" fmla="*/ 20 w 565"/>
                <a:gd name="T1" fmla="*/ 48 h 355"/>
                <a:gd name="T2" fmla="*/ 43 w 565"/>
                <a:gd name="T3" fmla="*/ 36 h 355"/>
                <a:gd name="T4" fmla="*/ 71 w 565"/>
                <a:gd name="T5" fmla="*/ 23 h 355"/>
                <a:gd name="T6" fmla="*/ 100 w 565"/>
                <a:gd name="T7" fmla="*/ 12 h 355"/>
                <a:gd name="T8" fmla="*/ 127 w 565"/>
                <a:gd name="T9" fmla="*/ 3 h 355"/>
                <a:gd name="T10" fmla="*/ 142 w 565"/>
                <a:gd name="T11" fmla="*/ 2 h 355"/>
                <a:gd name="T12" fmla="*/ 137 w 565"/>
                <a:gd name="T13" fmla="*/ 22 h 355"/>
                <a:gd name="T14" fmla="*/ 133 w 565"/>
                <a:gd name="T15" fmla="*/ 49 h 355"/>
                <a:gd name="T16" fmla="*/ 136 w 565"/>
                <a:gd name="T17" fmla="*/ 83 h 355"/>
                <a:gd name="T18" fmla="*/ 147 w 565"/>
                <a:gd name="T19" fmla="*/ 119 h 355"/>
                <a:gd name="T20" fmla="*/ 175 w 565"/>
                <a:gd name="T21" fmla="*/ 150 h 355"/>
                <a:gd name="T22" fmla="*/ 195 w 565"/>
                <a:gd name="T23" fmla="*/ 163 h 355"/>
                <a:gd name="T24" fmla="*/ 221 w 565"/>
                <a:gd name="T25" fmla="*/ 171 h 355"/>
                <a:gd name="T26" fmla="*/ 246 w 565"/>
                <a:gd name="T27" fmla="*/ 174 h 355"/>
                <a:gd name="T28" fmla="*/ 270 w 565"/>
                <a:gd name="T29" fmla="*/ 171 h 355"/>
                <a:gd name="T30" fmla="*/ 292 w 565"/>
                <a:gd name="T31" fmla="*/ 163 h 355"/>
                <a:gd name="T32" fmla="*/ 312 w 565"/>
                <a:gd name="T33" fmla="*/ 150 h 355"/>
                <a:gd name="T34" fmla="*/ 342 w 565"/>
                <a:gd name="T35" fmla="*/ 126 h 355"/>
                <a:gd name="T36" fmla="*/ 371 w 565"/>
                <a:gd name="T37" fmla="*/ 92 h 355"/>
                <a:gd name="T38" fmla="*/ 391 w 565"/>
                <a:gd name="T39" fmla="*/ 62 h 355"/>
                <a:gd name="T40" fmla="*/ 402 w 565"/>
                <a:gd name="T41" fmla="*/ 43 h 355"/>
                <a:gd name="T42" fmla="*/ 431 w 565"/>
                <a:gd name="T43" fmla="*/ 12 h 355"/>
                <a:gd name="T44" fmla="*/ 455 w 565"/>
                <a:gd name="T45" fmla="*/ 19 h 355"/>
                <a:gd name="T46" fmla="*/ 487 w 565"/>
                <a:gd name="T47" fmla="*/ 32 h 355"/>
                <a:gd name="T48" fmla="*/ 517 w 565"/>
                <a:gd name="T49" fmla="*/ 43 h 355"/>
                <a:gd name="T50" fmla="*/ 546 w 565"/>
                <a:gd name="T51" fmla="*/ 56 h 355"/>
                <a:gd name="T52" fmla="*/ 565 w 565"/>
                <a:gd name="T53" fmla="*/ 67 h 355"/>
                <a:gd name="T54" fmla="*/ 558 w 565"/>
                <a:gd name="T55" fmla="*/ 85 h 355"/>
                <a:gd name="T56" fmla="*/ 551 w 565"/>
                <a:gd name="T57" fmla="*/ 106 h 355"/>
                <a:gd name="T58" fmla="*/ 540 w 565"/>
                <a:gd name="T59" fmla="*/ 132 h 355"/>
                <a:gd name="T60" fmla="*/ 526 w 565"/>
                <a:gd name="T61" fmla="*/ 163 h 355"/>
                <a:gd name="T62" fmla="*/ 509 w 565"/>
                <a:gd name="T63" fmla="*/ 195 h 355"/>
                <a:gd name="T64" fmla="*/ 487 w 565"/>
                <a:gd name="T65" fmla="*/ 228 h 355"/>
                <a:gd name="T66" fmla="*/ 462 w 565"/>
                <a:gd name="T67" fmla="*/ 261 h 355"/>
                <a:gd name="T68" fmla="*/ 433 w 565"/>
                <a:gd name="T69" fmla="*/ 289 h 355"/>
                <a:gd name="T70" fmla="*/ 400 w 565"/>
                <a:gd name="T71" fmla="*/ 316 h 355"/>
                <a:gd name="T72" fmla="*/ 362 w 565"/>
                <a:gd name="T73" fmla="*/ 337 h 355"/>
                <a:gd name="T74" fmla="*/ 320 w 565"/>
                <a:gd name="T75" fmla="*/ 350 h 355"/>
                <a:gd name="T76" fmla="*/ 274 w 565"/>
                <a:gd name="T77" fmla="*/ 355 h 355"/>
                <a:gd name="T78" fmla="*/ 230 w 565"/>
                <a:gd name="T79" fmla="*/ 354 h 355"/>
                <a:gd name="T80" fmla="*/ 191 w 565"/>
                <a:gd name="T81" fmla="*/ 350 h 355"/>
                <a:gd name="T82" fmla="*/ 160 w 565"/>
                <a:gd name="T83" fmla="*/ 345 h 355"/>
                <a:gd name="T84" fmla="*/ 132 w 565"/>
                <a:gd name="T85" fmla="*/ 335 h 355"/>
                <a:gd name="T86" fmla="*/ 110 w 565"/>
                <a:gd name="T87" fmla="*/ 326 h 355"/>
                <a:gd name="T88" fmla="*/ 83 w 565"/>
                <a:gd name="T89" fmla="*/ 311 h 355"/>
                <a:gd name="T90" fmla="*/ 62 w 565"/>
                <a:gd name="T91" fmla="*/ 289 h 355"/>
                <a:gd name="T92" fmla="*/ 49 w 565"/>
                <a:gd name="T93" fmla="*/ 271 h 355"/>
                <a:gd name="T94" fmla="*/ 41 w 565"/>
                <a:gd name="T95" fmla="*/ 257 h 355"/>
                <a:gd name="T96" fmla="*/ 29 w 565"/>
                <a:gd name="T97" fmla="*/ 235 h 355"/>
                <a:gd name="T98" fmla="*/ 18 w 565"/>
                <a:gd name="T99" fmla="*/ 208 h 355"/>
                <a:gd name="T100" fmla="*/ 8 w 565"/>
                <a:gd name="T101" fmla="*/ 174 h 355"/>
                <a:gd name="T102" fmla="*/ 4 w 565"/>
                <a:gd name="T103" fmla="*/ 152 h 355"/>
                <a:gd name="T104" fmla="*/ 2 w 565"/>
                <a:gd name="T105" fmla="*/ 130 h 355"/>
                <a:gd name="T106" fmla="*/ 0 w 565"/>
                <a:gd name="T107" fmla="*/ 105 h 355"/>
                <a:gd name="T108" fmla="*/ 4 w 565"/>
                <a:gd name="T109" fmla="*/ 57 h 3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5"/>
                <a:gd name="T166" fmla="*/ 0 h 355"/>
                <a:gd name="T167" fmla="*/ 565 w 565"/>
                <a:gd name="T168" fmla="*/ 355 h 3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5" h="355">
                  <a:moveTo>
                    <a:pt x="4" y="57"/>
                  </a:moveTo>
                  <a:lnTo>
                    <a:pt x="5" y="56"/>
                  </a:lnTo>
                  <a:lnTo>
                    <a:pt x="9" y="54"/>
                  </a:lnTo>
                  <a:lnTo>
                    <a:pt x="14" y="52"/>
                  </a:lnTo>
                  <a:lnTo>
                    <a:pt x="20" y="48"/>
                  </a:lnTo>
                  <a:lnTo>
                    <a:pt x="24" y="46"/>
                  </a:lnTo>
                  <a:lnTo>
                    <a:pt x="29" y="43"/>
                  </a:lnTo>
                  <a:lnTo>
                    <a:pt x="33" y="41"/>
                  </a:lnTo>
                  <a:lnTo>
                    <a:pt x="38" y="39"/>
                  </a:lnTo>
                  <a:lnTo>
                    <a:pt x="43" y="36"/>
                  </a:lnTo>
                  <a:lnTo>
                    <a:pt x="48" y="34"/>
                  </a:lnTo>
                  <a:lnTo>
                    <a:pt x="54" y="31"/>
                  </a:lnTo>
                  <a:lnTo>
                    <a:pt x="61" y="29"/>
                  </a:lnTo>
                  <a:lnTo>
                    <a:pt x="66" y="25"/>
                  </a:lnTo>
                  <a:lnTo>
                    <a:pt x="71" y="23"/>
                  </a:lnTo>
                  <a:lnTo>
                    <a:pt x="77" y="20"/>
                  </a:lnTo>
                  <a:lnTo>
                    <a:pt x="83" y="18"/>
                  </a:lnTo>
                  <a:lnTo>
                    <a:pt x="88" y="15"/>
                  </a:lnTo>
                  <a:lnTo>
                    <a:pt x="95" y="13"/>
                  </a:lnTo>
                  <a:lnTo>
                    <a:pt x="100" y="12"/>
                  </a:lnTo>
                  <a:lnTo>
                    <a:pt x="107" y="9"/>
                  </a:lnTo>
                  <a:lnTo>
                    <a:pt x="111" y="7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7" y="3"/>
                  </a:lnTo>
                  <a:lnTo>
                    <a:pt x="131" y="2"/>
                  </a:lnTo>
                  <a:lnTo>
                    <a:pt x="136" y="0"/>
                  </a:lnTo>
                  <a:lnTo>
                    <a:pt x="140" y="0"/>
                  </a:lnTo>
                  <a:lnTo>
                    <a:pt x="143" y="0"/>
                  </a:lnTo>
                  <a:lnTo>
                    <a:pt x="142" y="2"/>
                  </a:lnTo>
                  <a:lnTo>
                    <a:pt x="142" y="5"/>
                  </a:lnTo>
                  <a:lnTo>
                    <a:pt x="141" y="8"/>
                  </a:lnTo>
                  <a:lnTo>
                    <a:pt x="140" y="12"/>
                  </a:lnTo>
                  <a:lnTo>
                    <a:pt x="138" y="17"/>
                  </a:lnTo>
                  <a:lnTo>
                    <a:pt x="137" y="22"/>
                  </a:lnTo>
                  <a:lnTo>
                    <a:pt x="136" y="25"/>
                  </a:lnTo>
                  <a:lnTo>
                    <a:pt x="136" y="31"/>
                  </a:lnTo>
                  <a:lnTo>
                    <a:pt x="135" y="37"/>
                  </a:lnTo>
                  <a:lnTo>
                    <a:pt x="135" y="43"/>
                  </a:lnTo>
                  <a:lnTo>
                    <a:pt x="133" y="49"/>
                  </a:lnTo>
                  <a:lnTo>
                    <a:pt x="133" y="56"/>
                  </a:lnTo>
                  <a:lnTo>
                    <a:pt x="133" y="63"/>
                  </a:lnTo>
                  <a:lnTo>
                    <a:pt x="135" y="69"/>
                  </a:lnTo>
                  <a:lnTo>
                    <a:pt x="135" y="77"/>
                  </a:lnTo>
                  <a:lnTo>
                    <a:pt x="136" y="83"/>
                  </a:lnTo>
                  <a:lnTo>
                    <a:pt x="137" y="91"/>
                  </a:lnTo>
                  <a:lnTo>
                    <a:pt x="138" y="98"/>
                  </a:lnTo>
                  <a:lnTo>
                    <a:pt x="141" y="105"/>
                  </a:lnTo>
                  <a:lnTo>
                    <a:pt x="143" y="112"/>
                  </a:lnTo>
                  <a:lnTo>
                    <a:pt x="147" y="119"/>
                  </a:lnTo>
                  <a:lnTo>
                    <a:pt x="152" y="126"/>
                  </a:lnTo>
                  <a:lnTo>
                    <a:pt x="156" y="132"/>
                  </a:lnTo>
                  <a:lnTo>
                    <a:pt x="161" y="139"/>
                  </a:lnTo>
                  <a:lnTo>
                    <a:pt x="167" y="144"/>
                  </a:lnTo>
                  <a:lnTo>
                    <a:pt x="175" y="150"/>
                  </a:lnTo>
                  <a:lnTo>
                    <a:pt x="177" y="152"/>
                  </a:lnTo>
                  <a:lnTo>
                    <a:pt x="182" y="155"/>
                  </a:lnTo>
                  <a:lnTo>
                    <a:pt x="186" y="157"/>
                  </a:lnTo>
                  <a:lnTo>
                    <a:pt x="191" y="161"/>
                  </a:lnTo>
                  <a:lnTo>
                    <a:pt x="195" y="163"/>
                  </a:lnTo>
                  <a:lnTo>
                    <a:pt x="200" y="165"/>
                  </a:lnTo>
                  <a:lnTo>
                    <a:pt x="205" y="168"/>
                  </a:lnTo>
                  <a:lnTo>
                    <a:pt x="211" y="169"/>
                  </a:lnTo>
                  <a:lnTo>
                    <a:pt x="216" y="170"/>
                  </a:lnTo>
                  <a:lnTo>
                    <a:pt x="221" y="171"/>
                  </a:lnTo>
                  <a:lnTo>
                    <a:pt x="226" y="173"/>
                  </a:lnTo>
                  <a:lnTo>
                    <a:pt x="231" y="174"/>
                  </a:lnTo>
                  <a:lnTo>
                    <a:pt x="236" y="174"/>
                  </a:lnTo>
                  <a:lnTo>
                    <a:pt x="241" y="174"/>
                  </a:lnTo>
                  <a:lnTo>
                    <a:pt x="246" y="174"/>
                  </a:lnTo>
                  <a:lnTo>
                    <a:pt x="251" y="174"/>
                  </a:lnTo>
                  <a:lnTo>
                    <a:pt x="255" y="173"/>
                  </a:lnTo>
                  <a:lnTo>
                    <a:pt x="260" y="173"/>
                  </a:lnTo>
                  <a:lnTo>
                    <a:pt x="265" y="171"/>
                  </a:lnTo>
                  <a:lnTo>
                    <a:pt x="270" y="171"/>
                  </a:lnTo>
                  <a:lnTo>
                    <a:pt x="274" y="169"/>
                  </a:lnTo>
                  <a:lnTo>
                    <a:pt x="279" y="168"/>
                  </a:lnTo>
                  <a:lnTo>
                    <a:pt x="283" y="166"/>
                  </a:lnTo>
                  <a:lnTo>
                    <a:pt x="288" y="165"/>
                  </a:lnTo>
                  <a:lnTo>
                    <a:pt x="292" y="163"/>
                  </a:lnTo>
                  <a:lnTo>
                    <a:pt x="297" y="160"/>
                  </a:lnTo>
                  <a:lnTo>
                    <a:pt x="300" y="157"/>
                  </a:lnTo>
                  <a:lnTo>
                    <a:pt x="304" y="156"/>
                  </a:lnTo>
                  <a:lnTo>
                    <a:pt x="308" y="152"/>
                  </a:lnTo>
                  <a:lnTo>
                    <a:pt x="312" y="150"/>
                  </a:lnTo>
                  <a:lnTo>
                    <a:pt x="317" y="147"/>
                  </a:lnTo>
                  <a:lnTo>
                    <a:pt x="320" y="145"/>
                  </a:lnTo>
                  <a:lnTo>
                    <a:pt x="328" y="139"/>
                  </a:lnTo>
                  <a:lnTo>
                    <a:pt x="334" y="132"/>
                  </a:lnTo>
                  <a:lnTo>
                    <a:pt x="342" y="126"/>
                  </a:lnTo>
                  <a:lnTo>
                    <a:pt x="349" y="120"/>
                  </a:lnTo>
                  <a:lnTo>
                    <a:pt x="354" y="112"/>
                  </a:lnTo>
                  <a:lnTo>
                    <a:pt x="361" y="106"/>
                  </a:lnTo>
                  <a:lnTo>
                    <a:pt x="366" y="98"/>
                  </a:lnTo>
                  <a:lnTo>
                    <a:pt x="371" y="92"/>
                  </a:lnTo>
                  <a:lnTo>
                    <a:pt x="376" y="85"/>
                  </a:lnTo>
                  <a:lnTo>
                    <a:pt x="379" y="78"/>
                  </a:lnTo>
                  <a:lnTo>
                    <a:pt x="383" y="72"/>
                  </a:lnTo>
                  <a:lnTo>
                    <a:pt x="388" y="67"/>
                  </a:lnTo>
                  <a:lnTo>
                    <a:pt x="391" y="62"/>
                  </a:lnTo>
                  <a:lnTo>
                    <a:pt x="393" y="57"/>
                  </a:lnTo>
                  <a:lnTo>
                    <a:pt x="396" y="52"/>
                  </a:lnTo>
                  <a:lnTo>
                    <a:pt x="398" y="49"/>
                  </a:lnTo>
                  <a:lnTo>
                    <a:pt x="401" y="44"/>
                  </a:lnTo>
                  <a:lnTo>
                    <a:pt x="402" y="43"/>
                  </a:lnTo>
                  <a:lnTo>
                    <a:pt x="420" y="8"/>
                  </a:lnTo>
                  <a:lnTo>
                    <a:pt x="425" y="9"/>
                  </a:lnTo>
                  <a:lnTo>
                    <a:pt x="426" y="9"/>
                  </a:lnTo>
                  <a:lnTo>
                    <a:pt x="431" y="12"/>
                  </a:lnTo>
                  <a:lnTo>
                    <a:pt x="435" y="13"/>
                  </a:lnTo>
                  <a:lnTo>
                    <a:pt x="440" y="14"/>
                  </a:lnTo>
                  <a:lnTo>
                    <a:pt x="443" y="17"/>
                  </a:lnTo>
                  <a:lnTo>
                    <a:pt x="450" y="18"/>
                  </a:lnTo>
                  <a:lnTo>
                    <a:pt x="455" y="19"/>
                  </a:lnTo>
                  <a:lnTo>
                    <a:pt x="461" y="22"/>
                  </a:lnTo>
                  <a:lnTo>
                    <a:pt x="467" y="24"/>
                  </a:lnTo>
                  <a:lnTo>
                    <a:pt x="474" y="27"/>
                  </a:lnTo>
                  <a:lnTo>
                    <a:pt x="480" y="29"/>
                  </a:lnTo>
                  <a:lnTo>
                    <a:pt x="487" y="32"/>
                  </a:lnTo>
                  <a:lnTo>
                    <a:pt x="494" y="34"/>
                  </a:lnTo>
                  <a:lnTo>
                    <a:pt x="500" y="36"/>
                  </a:lnTo>
                  <a:lnTo>
                    <a:pt x="506" y="38"/>
                  </a:lnTo>
                  <a:lnTo>
                    <a:pt x="512" y="41"/>
                  </a:lnTo>
                  <a:lnTo>
                    <a:pt x="517" y="43"/>
                  </a:lnTo>
                  <a:lnTo>
                    <a:pt x="524" y="46"/>
                  </a:lnTo>
                  <a:lnTo>
                    <a:pt x="530" y="48"/>
                  </a:lnTo>
                  <a:lnTo>
                    <a:pt x="536" y="51"/>
                  </a:lnTo>
                  <a:lnTo>
                    <a:pt x="541" y="53"/>
                  </a:lnTo>
                  <a:lnTo>
                    <a:pt x="546" y="56"/>
                  </a:lnTo>
                  <a:lnTo>
                    <a:pt x="550" y="57"/>
                  </a:lnTo>
                  <a:lnTo>
                    <a:pt x="555" y="59"/>
                  </a:lnTo>
                  <a:lnTo>
                    <a:pt x="561" y="63"/>
                  </a:lnTo>
                  <a:lnTo>
                    <a:pt x="565" y="67"/>
                  </a:lnTo>
                  <a:lnTo>
                    <a:pt x="564" y="69"/>
                  </a:lnTo>
                  <a:lnTo>
                    <a:pt x="563" y="73"/>
                  </a:lnTo>
                  <a:lnTo>
                    <a:pt x="561" y="78"/>
                  </a:lnTo>
                  <a:lnTo>
                    <a:pt x="560" y="81"/>
                  </a:lnTo>
                  <a:lnTo>
                    <a:pt x="558" y="85"/>
                  </a:lnTo>
                  <a:lnTo>
                    <a:pt x="556" y="88"/>
                  </a:lnTo>
                  <a:lnTo>
                    <a:pt x="556" y="93"/>
                  </a:lnTo>
                  <a:lnTo>
                    <a:pt x="554" y="96"/>
                  </a:lnTo>
                  <a:lnTo>
                    <a:pt x="553" y="101"/>
                  </a:lnTo>
                  <a:lnTo>
                    <a:pt x="551" y="106"/>
                  </a:lnTo>
                  <a:lnTo>
                    <a:pt x="550" y="111"/>
                  </a:lnTo>
                  <a:lnTo>
                    <a:pt x="548" y="116"/>
                  </a:lnTo>
                  <a:lnTo>
                    <a:pt x="545" y="121"/>
                  </a:lnTo>
                  <a:lnTo>
                    <a:pt x="543" y="126"/>
                  </a:lnTo>
                  <a:lnTo>
                    <a:pt x="540" y="132"/>
                  </a:lnTo>
                  <a:lnTo>
                    <a:pt x="538" y="137"/>
                  </a:lnTo>
                  <a:lnTo>
                    <a:pt x="535" y="144"/>
                  </a:lnTo>
                  <a:lnTo>
                    <a:pt x="533" y="150"/>
                  </a:lnTo>
                  <a:lnTo>
                    <a:pt x="530" y="156"/>
                  </a:lnTo>
                  <a:lnTo>
                    <a:pt x="526" y="163"/>
                  </a:lnTo>
                  <a:lnTo>
                    <a:pt x="523" y="169"/>
                  </a:lnTo>
                  <a:lnTo>
                    <a:pt x="520" y="175"/>
                  </a:lnTo>
                  <a:lnTo>
                    <a:pt x="516" y="181"/>
                  </a:lnTo>
                  <a:lnTo>
                    <a:pt x="512" y="188"/>
                  </a:lnTo>
                  <a:lnTo>
                    <a:pt x="509" y="195"/>
                  </a:lnTo>
                  <a:lnTo>
                    <a:pt x="505" y="201"/>
                  </a:lnTo>
                  <a:lnTo>
                    <a:pt x="501" y="208"/>
                  </a:lnTo>
                  <a:lnTo>
                    <a:pt x="496" y="215"/>
                  </a:lnTo>
                  <a:lnTo>
                    <a:pt x="492" y="222"/>
                  </a:lnTo>
                  <a:lnTo>
                    <a:pt x="487" y="228"/>
                  </a:lnTo>
                  <a:lnTo>
                    <a:pt x="484" y="234"/>
                  </a:lnTo>
                  <a:lnTo>
                    <a:pt x="477" y="240"/>
                  </a:lnTo>
                  <a:lnTo>
                    <a:pt x="472" y="247"/>
                  </a:lnTo>
                  <a:lnTo>
                    <a:pt x="467" y="254"/>
                  </a:lnTo>
                  <a:lnTo>
                    <a:pt x="462" y="261"/>
                  </a:lnTo>
                  <a:lnTo>
                    <a:pt x="457" y="266"/>
                  </a:lnTo>
                  <a:lnTo>
                    <a:pt x="451" y="272"/>
                  </a:lnTo>
                  <a:lnTo>
                    <a:pt x="445" y="278"/>
                  </a:lnTo>
                  <a:lnTo>
                    <a:pt x="440" y="284"/>
                  </a:lnTo>
                  <a:lnTo>
                    <a:pt x="433" y="289"/>
                  </a:lnTo>
                  <a:lnTo>
                    <a:pt x="427" y="296"/>
                  </a:lnTo>
                  <a:lnTo>
                    <a:pt x="421" y="301"/>
                  </a:lnTo>
                  <a:lnTo>
                    <a:pt x="415" y="307"/>
                  </a:lnTo>
                  <a:lnTo>
                    <a:pt x="407" y="311"/>
                  </a:lnTo>
                  <a:lnTo>
                    <a:pt x="400" y="316"/>
                  </a:lnTo>
                  <a:lnTo>
                    <a:pt x="393" y="321"/>
                  </a:lnTo>
                  <a:lnTo>
                    <a:pt x="386" y="326"/>
                  </a:lnTo>
                  <a:lnTo>
                    <a:pt x="378" y="328"/>
                  </a:lnTo>
                  <a:lnTo>
                    <a:pt x="371" y="333"/>
                  </a:lnTo>
                  <a:lnTo>
                    <a:pt x="362" y="337"/>
                  </a:lnTo>
                  <a:lnTo>
                    <a:pt x="354" y="340"/>
                  </a:lnTo>
                  <a:lnTo>
                    <a:pt x="347" y="342"/>
                  </a:lnTo>
                  <a:lnTo>
                    <a:pt x="338" y="345"/>
                  </a:lnTo>
                  <a:lnTo>
                    <a:pt x="329" y="347"/>
                  </a:lnTo>
                  <a:lnTo>
                    <a:pt x="320" y="350"/>
                  </a:lnTo>
                  <a:lnTo>
                    <a:pt x="312" y="351"/>
                  </a:lnTo>
                  <a:lnTo>
                    <a:pt x="303" y="354"/>
                  </a:lnTo>
                  <a:lnTo>
                    <a:pt x="294" y="354"/>
                  </a:lnTo>
                  <a:lnTo>
                    <a:pt x="284" y="355"/>
                  </a:lnTo>
                  <a:lnTo>
                    <a:pt x="274" y="355"/>
                  </a:lnTo>
                  <a:lnTo>
                    <a:pt x="265" y="355"/>
                  </a:lnTo>
                  <a:lnTo>
                    <a:pt x="255" y="355"/>
                  </a:lnTo>
                  <a:lnTo>
                    <a:pt x="248" y="355"/>
                  </a:lnTo>
                  <a:lnTo>
                    <a:pt x="239" y="355"/>
                  </a:lnTo>
                  <a:lnTo>
                    <a:pt x="230" y="354"/>
                  </a:lnTo>
                  <a:lnTo>
                    <a:pt x="221" y="354"/>
                  </a:lnTo>
                  <a:lnTo>
                    <a:pt x="215" y="354"/>
                  </a:lnTo>
                  <a:lnTo>
                    <a:pt x="206" y="351"/>
                  </a:lnTo>
                  <a:lnTo>
                    <a:pt x="199" y="351"/>
                  </a:lnTo>
                  <a:lnTo>
                    <a:pt x="191" y="350"/>
                  </a:lnTo>
                  <a:lnTo>
                    <a:pt x="185" y="349"/>
                  </a:lnTo>
                  <a:lnTo>
                    <a:pt x="179" y="347"/>
                  </a:lnTo>
                  <a:lnTo>
                    <a:pt x="172" y="346"/>
                  </a:lnTo>
                  <a:lnTo>
                    <a:pt x="166" y="345"/>
                  </a:lnTo>
                  <a:lnTo>
                    <a:pt x="160" y="345"/>
                  </a:lnTo>
                  <a:lnTo>
                    <a:pt x="153" y="342"/>
                  </a:lnTo>
                  <a:lnTo>
                    <a:pt x="148" y="341"/>
                  </a:lnTo>
                  <a:lnTo>
                    <a:pt x="142" y="338"/>
                  </a:lnTo>
                  <a:lnTo>
                    <a:pt x="137" y="337"/>
                  </a:lnTo>
                  <a:lnTo>
                    <a:pt x="132" y="335"/>
                  </a:lnTo>
                  <a:lnTo>
                    <a:pt x="127" y="333"/>
                  </a:lnTo>
                  <a:lnTo>
                    <a:pt x="123" y="332"/>
                  </a:lnTo>
                  <a:lnTo>
                    <a:pt x="118" y="330"/>
                  </a:lnTo>
                  <a:lnTo>
                    <a:pt x="115" y="328"/>
                  </a:lnTo>
                  <a:lnTo>
                    <a:pt x="110" y="326"/>
                  </a:lnTo>
                  <a:lnTo>
                    <a:pt x="106" y="323"/>
                  </a:lnTo>
                  <a:lnTo>
                    <a:pt x="102" y="322"/>
                  </a:lnTo>
                  <a:lnTo>
                    <a:pt x="95" y="318"/>
                  </a:lnTo>
                  <a:lnTo>
                    <a:pt x="89" y="315"/>
                  </a:lnTo>
                  <a:lnTo>
                    <a:pt x="83" y="311"/>
                  </a:lnTo>
                  <a:lnTo>
                    <a:pt x="77" y="306"/>
                  </a:lnTo>
                  <a:lnTo>
                    <a:pt x="73" y="302"/>
                  </a:lnTo>
                  <a:lnTo>
                    <a:pt x="69" y="298"/>
                  </a:lnTo>
                  <a:lnTo>
                    <a:pt x="64" y="293"/>
                  </a:lnTo>
                  <a:lnTo>
                    <a:pt x="62" y="289"/>
                  </a:lnTo>
                  <a:lnTo>
                    <a:pt x="59" y="286"/>
                  </a:lnTo>
                  <a:lnTo>
                    <a:pt x="57" y="283"/>
                  </a:lnTo>
                  <a:lnTo>
                    <a:pt x="53" y="277"/>
                  </a:lnTo>
                  <a:lnTo>
                    <a:pt x="52" y="273"/>
                  </a:lnTo>
                  <a:lnTo>
                    <a:pt x="49" y="271"/>
                  </a:lnTo>
                  <a:lnTo>
                    <a:pt x="49" y="269"/>
                  </a:lnTo>
                  <a:lnTo>
                    <a:pt x="48" y="268"/>
                  </a:lnTo>
                  <a:lnTo>
                    <a:pt x="47" y="266"/>
                  </a:lnTo>
                  <a:lnTo>
                    <a:pt x="44" y="262"/>
                  </a:lnTo>
                  <a:lnTo>
                    <a:pt x="41" y="257"/>
                  </a:lnTo>
                  <a:lnTo>
                    <a:pt x="38" y="252"/>
                  </a:lnTo>
                  <a:lnTo>
                    <a:pt x="37" y="249"/>
                  </a:lnTo>
                  <a:lnTo>
                    <a:pt x="34" y="244"/>
                  </a:lnTo>
                  <a:lnTo>
                    <a:pt x="32" y="240"/>
                  </a:lnTo>
                  <a:lnTo>
                    <a:pt x="29" y="235"/>
                  </a:lnTo>
                  <a:lnTo>
                    <a:pt x="27" y="232"/>
                  </a:lnTo>
                  <a:lnTo>
                    <a:pt x="25" y="225"/>
                  </a:lnTo>
                  <a:lnTo>
                    <a:pt x="23" y="220"/>
                  </a:lnTo>
                  <a:lnTo>
                    <a:pt x="20" y="214"/>
                  </a:lnTo>
                  <a:lnTo>
                    <a:pt x="18" y="208"/>
                  </a:lnTo>
                  <a:lnTo>
                    <a:pt x="15" y="200"/>
                  </a:lnTo>
                  <a:lnTo>
                    <a:pt x="13" y="194"/>
                  </a:lnTo>
                  <a:lnTo>
                    <a:pt x="12" y="185"/>
                  </a:lnTo>
                  <a:lnTo>
                    <a:pt x="9" y="179"/>
                  </a:lnTo>
                  <a:lnTo>
                    <a:pt x="8" y="174"/>
                  </a:lnTo>
                  <a:lnTo>
                    <a:pt x="8" y="170"/>
                  </a:lnTo>
                  <a:lnTo>
                    <a:pt x="7" y="166"/>
                  </a:lnTo>
                  <a:lnTo>
                    <a:pt x="7" y="163"/>
                  </a:lnTo>
                  <a:lnTo>
                    <a:pt x="4" y="157"/>
                  </a:lnTo>
                  <a:lnTo>
                    <a:pt x="4" y="152"/>
                  </a:lnTo>
                  <a:lnTo>
                    <a:pt x="3" y="147"/>
                  </a:lnTo>
                  <a:lnTo>
                    <a:pt x="3" y="144"/>
                  </a:lnTo>
                  <a:lnTo>
                    <a:pt x="2" y="139"/>
                  </a:lnTo>
                  <a:lnTo>
                    <a:pt x="2" y="135"/>
                  </a:lnTo>
                  <a:lnTo>
                    <a:pt x="2" y="130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5"/>
                  </a:lnTo>
                  <a:lnTo>
                    <a:pt x="0" y="110"/>
                  </a:lnTo>
                  <a:lnTo>
                    <a:pt x="0" y="105"/>
                  </a:lnTo>
                  <a:lnTo>
                    <a:pt x="0" y="100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2" y="85"/>
                  </a:lnTo>
                  <a:lnTo>
                    <a:pt x="4" y="57"/>
                  </a:lnTo>
                  <a:close/>
                </a:path>
              </a:pathLst>
            </a:custGeom>
            <a:solidFill>
              <a:srgbClr val="BFE6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39" name="Freeform 79"/>
            <p:cNvSpPr>
              <a:spLocks/>
            </p:cNvSpPr>
            <p:nvPr/>
          </p:nvSpPr>
          <p:spPr bwMode="auto">
            <a:xfrm>
              <a:off x="3194" y="2979"/>
              <a:ext cx="188" cy="63"/>
            </a:xfrm>
            <a:custGeom>
              <a:avLst/>
              <a:gdLst>
                <a:gd name="T0" fmla="*/ 4 w 564"/>
                <a:gd name="T1" fmla="*/ 67 h 190"/>
                <a:gd name="T2" fmla="*/ 13 w 564"/>
                <a:gd name="T3" fmla="*/ 59 h 190"/>
                <a:gd name="T4" fmla="*/ 28 w 564"/>
                <a:gd name="T5" fmla="*/ 50 h 190"/>
                <a:gd name="T6" fmla="*/ 47 w 564"/>
                <a:gd name="T7" fmla="*/ 39 h 190"/>
                <a:gd name="T8" fmla="*/ 63 w 564"/>
                <a:gd name="T9" fmla="*/ 33 h 190"/>
                <a:gd name="T10" fmla="*/ 76 w 564"/>
                <a:gd name="T11" fmla="*/ 26 h 190"/>
                <a:gd name="T12" fmla="*/ 89 w 564"/>
                <a:gd name="T13" fmla="*/ 21 h 190"/>
                <a:gd name="T14" fmla="*/ 104 w 564"/>
                <a:gd name="T15" fmla="*/ 16 h 190"/>
                <a:gd name="T16" fmla="*/ 119 w 564"/>
                <a:gd name="T17" fmla="*/ 11 h 190"/>
                <a:gd name="T18" fmla="*/ 136 w 564"/>
                <a:gd name="T19" fmla="*/ 8 h 190"/>
                <a:gd name="T20" fmla="*/ 155 w 564"/>
                <a:gd name="T21" fmla="*/ 5 h 190"/>
                <a:gd name="T22" fmla="*/ 172 w 564"/>
                <a:gd name="T23" fmla="*/ 1 h 190"/>
                <a:gd name="T24" fmla="*/ 191 w 564"/>
                <a:gd name="T25" fmla="*/ 0 h 190"/>
                <a:gd name="T26" fmla="*/ 212 w 564"/>
                <a:gd name="T27" fmla="*/ 0 h 190"/>
                <a:gd name="T28" fmla="*/ 234 w 564"/>
                <a:gd name="T29" fmla="*/ 1 h 190"/>
                <a:gd name="T30" fmla="*/ 255 w 564"/>
                <a:gd name="T31" fmla="*/ 4 h 190"/>
                <a:gd name="T32" fmla="*/ 278 w 564"/>
                <a:gd name="T33" fmla="*/ 6 h 190"/>
                <a:gd name="T34" fmla="*/ 299 w 564"/>
                <a:gd name="T35" fmla="*/ 9 h 190"/>
                <a:gd name="T36" fmla="*/ 320 w 564"/>
                <a:gd name="T37" fmla="*/ 14 h 190"/>
                <a:gd name="T38" fmla="*/ 342 w 564"/>
                <a:gd name="T39" fmla="*/ 18 h 190"/>
                <a:gd name="T40" fmla="*/ 362 w 564"/>
                <a:gd name="T41" fmla="*/ 23 h 190"/>
                <a:gd name="T42" fmla="*/ 382 w 564"/>
                <a:gd name="T43" fmla="*/ 28 h 190"/>
                <a:gd name="T44" fmla="*/ 402 w 564"/>
                <a:gd name="T45" fmla="*/ 33 h 190"/>
                <a:gd name="T46" fmla="*/ 421 w 564"/>
                <a:gd name="T47" fmla="*/ 38 h 190"/>
                <a:gd name="T48" fmla="*/ 438 w 564"/>
                <a:gd name="T49" fmla="*/ 43 h 190"/>
                <a:gd name="T50" fmla="*/ 455 w 564"/>
                <a:gd name="T51" fmla="*/ 48 h 190"/>
                <a:gd name="T52" fmla="*/ 472 w 564"/>
                <a:gd name="T53" fmla="*/ 54 h 190"/>
                <a:gd name="T54" fmla="*/ 486 w 564"/>
                <a:gd name="T55" fmla="*/ 59 h 190"/>
                <a:gd name="T56" fmla="*/ 500 w 564"/>
                <a:gd name="T57" fmla="*/ 64 h 190"/>
                <a:gd name="T58" fmla="*/ 512 w 564"/>
                <a:gd name="T59" fmla="*/ 68 h 190"/>
                <a:gd name="T60" fmla="*/ 525 w 564"/>
                <a:gd name="T61" fmla="*/ 73 h 190"/>
                <a:gd name="T62" fmla="*/ 542 w 564"/>
                <a:gd name="T63" fmla="*/ 80 h 190"/>
                <a:gd name="T64" fmla="*/ 556 w 564"/>
                <a:gd name="T65" fmla="*/ 87 h 190"/>
                <a:gd name="T66" fmla="*/ 551 w 564"/>
                <a:gd name="T67" fmla="*/ 190 h 190"/>
                <a:gd name="T68" fmla="*/ 542 w 564"/>
                <a:gd name="T69" fmla="*/ 184 h 190"/>
                <a:gd name="T70" fmla="*/ 529 w 564"/>
                <a:gd name="T71" fmla="*/ 176 h 190"/>
                <a:gd name="T72" fmla="*/ 515 w 564"/>
                <a:gd name="T73" fmla="*/ 168 h 190"/>
                <a:gd name="T74" fmla="*/ 498 w 564"/>
                <a:gd name="T75" fmla="*/ 160 h 190"/>
                <a:gd name="T76" fmla="*/ 477 w 564"/>
                <a:gd name="T77" fmla="*/ 150 h 190"/>
                <a:gd name="T78" fmla="*/ 455 w 564"/>
                <a:gd name="T79" fmla="*/ 140 h 190"/>
                <a:gd name="T80" fmla="*/ 429 w 564"/>
                <a:gd name="T81" fmla="*/ 129 h 190"/>
                <a:gd name="T82" fmla="*/ 403 w 564"/>
                <a:gd name="T83" fmla="*/ 121 h 190"/>
                <a:gd name="T84" fmla="*/ 374 w 564"/>
                <a:gd name="T85" fmla="*/ 111 h 190"/>
                <a:gd name="T86" fmla="*/ 344 w 564"/>
                <a:gd name="T87" fmla="*/ 103 h 190"/>
                <a:gd name="T88" fmla="*/ 311 w 564"/>
                <a:gd name="T89" fmla="*/ 96 h 190"/>
                <a:gd name="T90" fmla="*/ 279 w 564"/>
                <a:gd name="T91" fmla="*/ 90 h 190"/>
                <a:gd name="T92" fmla="*/ 245 w 564"/>
                <a:gd name="T93" fmla="*/ 87 h 190"/>
                <a:gd name="T94" fmla="*/ 210 w 564"/>
                <a:gd name="T95" fmla="*/ 85 h 190"/>
                <a:gd name="T96" fmla="*/ 175 w 564"/>
                <a:gd name="T97" fmla="*/ 87 h 190"/>
                <a:gd name="T98" fmla="*/ 140 w 564"/>
                <a:gd name="T99" fmla="*/ 92 h 190"/>
                <a:gd name="T100" fmla="*/ 104 w 564"/>
                <a:gd name="T101" fmla="*/ 99 h 190"/>
                <a:gd name="T102" fmla="*/ 69 w 564"/>
                <a:gd name="T103" fmla="*/ 112 h 190"/>
                <a:gd name="T104" fmla="*/ 34 w 564"/>
                <a:gd name="T105" fmla="*/ 128 h 190"/>
                <a:gd name="T106" fmla="*/ 1 w 564"/>
                <a:gd name="T107" fmla="*/ 150 h 1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4"/>
                <a:gd name="T163" fmla="*/ 0 h 190"/>
                <a:gd name="T164" fmla="*/ 564 w 564"/>
                <a:gd name="T165" fmla="*/ 190 h 1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4" h="190">
                  <a:moveTo>
                    <a:pt x="0" y="70"/>
                  </a:moveTo>
                  <a:lnTo>
                    <a:pt x="0" y="69"/>
                  </a:lnTo>
                  <a:lnTo>
                    <a:pt x="4" y="67"/>
                  </a:lnTo>
                  <a:lnTo>
                    <a:pt x="6" y="64"/>
                  </a:lnTo>
                  <a:lnTo>
                    <a:pt x="10" y="62"/>
                  </a:lnTo>
                  <a:lnTo>
                    <a:pt x="13" y="59"/>
                  </a:lnTo>
                  <a:lnTo>
                    <a:pt x="18" y="57"/>
                  </a:lnTo>
                  <a:lnTo>
                    <a:pt x="23" y="54"/>
                  </a:lnTo>
                  <a:lnTo>
                    <a:pt x="28" y="50"/>
                  </a:lnTo>
                  <a:lnTo>
                    <a:pt x="34" y="47"/>
                  </a:lnTo>
                  <a:lnTo>
                    <a:pt x="40" y="43"/>
                  </a:lnTo>
                  <a:lnTo>
                    <a:pt x="47" y="39"/>
                  </a:lnTo>
                  <a:lnTo>
                    <a:pt x="55" y="36"/>
                  </a:lnTo>
                  <a:lnTo>
                    <a:pt x="58" y="34"/>
                  </a:lnTo>
                  <a:lnTo>
                    <a:pt x="63" y="33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6" y="26"/>
                  </a:lnTo>
                  <a:lnTo>
                    <a:pt x="81" y="25"/>
                  </a:lnTo>
                  <a:lnTo>
                    <a:pt x="84" y="23"/>
                  </a:lnTo>
                  <a:lnTo>
                    <a:pt x="89" y="21"/>
                  </a:lnTo>
                  <a:lnTo>
                    <a:pt x="94" y="19"/>
                  </a:lnTo>
                  <a:lnTo>
                    <a:pt x="99" y="18"/>
                  </a:lnTo>
                  <a:lnTo>
                    <a:pt x="104" y="16"/>
                  </a:lnTo>
                  <a:lnTo>
                    <a:pt x="109" y="15"/>
                  </a:lnTo>
                  <a:lnTo>
                    <a:pt x="114" y="13"/>
                  </a:lnTo>
                  <a:lnTo>
                    <a:pt x="119" y="11"/>
                  </a:lnTo>
                  <a:lnTo>
                    <a:pt x="124" y="10"/>
                  </a:lnTo>
                  <a:lnTo>
                    <a:pt x="131" y="9"/>
                  </a:lnTo>
                  <a:lnTo>
                    <a:pt x="136" y="8"/>
                  </a:lnTo>
                  <a:lnTo>
                    <a:pt x="142" y="6"/>
                  </a:lnTo>
                  <a:lnTo>
                    <a:pt x="148" y="5"/>
                  </a:lnTo>
                  <a:lnTo>
                    <a:pt x="155" y="5"/>
                  </a:lnTo>
                  <a:lnTo>
                    <a:pt x="161" y="4"/>
                  </a:lnTo>
                  <a:lnTo>
                    <a:pt x="166" y="3"/>
                  </a:lnTo>
                  <a:lnTo>
                    <a:pt x="172" y="1"/>
                  </a:lnTo>
                  <a:lnTo>
                    <a:pt x="178" y="1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9" y="0"/>
                  </a:lnTo>
                  <a:lnTo>
                    <a:pt x="206" y="0"/>
                  </a:lnTo>
                  <a:lnTo>
                    <a:pt x="212" y="0"/>
                  </a:lnTo>
                  <a:lnTo>
                    <a:pt x="219" y="0"/>
                  </a:lnTo>
                  <a:lnTo>
                    <a:pt x="226" y="0"/>
                  </a:lnTo>
                  <a:lnTo>
                    <a:pt x="234" y="1"/>
                  </a:lnTo>
                  <a:lnTo>
                    <a:pt x="240" y="1"/>
                  </a:lnTo>
                  <a:lnTo>
                    <a:pt x="247" y="3"/>
                  </a:lnTo>
                  <a:lnTo>
                    <a:pt x="255" y="4"/>
                  </a:lnTo>
                  <a:lnTo>
                    <a:pt x="263" y="5"/>
                  </a:lnTo>
                  <a:lnTo>
                    <a:pt x="270" y="5"/>
                  </a:lnTo>
                  <a:lnTo>
                    <a:pt x="278" y="6"/>
                  </a:lnTo>
                  <a:lnTo>
                    <a:pt x="284" y="6"/>
                  </a:lnTo>
                  <a:lnTo>
                    <a:pt x="291" y="9"/>
                  </a:lnTo>
                  <a:lnTo>
                    <a:pt x="299" y="9"/>
                  </a:lnTo>
                  <a:lnTo>
                    <a:pt x="306" y="11"/>
                  </a:lnTo>
                  <a:lnTo>
                    <a:pt x="313" y="11"/>
                  </a:lnTo>
                  <a:lnTo>
                    <a:pt x="320" y="14"/>
                  </a:lnTo>
                  <a:lnTo>
                    <a:pt x="328" y="15"/>
                  </a:lnTo>
                  <a:lnTo>
                    <a:pt x="334" y="16"/>
                  </a:lnTo>
                  <a:lnTo>
                    <a:pt x="342" y="18"/>
                  </a:lnTo>
                  <a:lnTo>
                    <a:pt x="348" y="20"/>
                  </a:lnTo>
                  <a:lnTo>
                    <a:pt x="354" y="21"/>
                  </a:lnTo>
                  <a:lnTo>
                    <a:pt x="362" y="23"/>
                  </a:lnTo>
                  <a:lnTo>
                    <a:pt x="369" y="24"/>
                  </a:lnTo>
                  <a:lnTo>
                    <a:pt x="375" y="26"/>
                  </a:lnTo>
                  <a:lnTo>
                    <a:pt x="382" y="28"/>
                  </a:lnTo>
                  <a:lnTo>
                    <a:pt x="389" y="29"/>
                  </a:lnTo>
                  <a:lnTo>
                    <a:pt x="396" y="30"/>
                  </a:lnTo>
                  <a:lnTo>
                    <a:pt x="402" y="33"/>
                  </a:lnTo>
                  <a:lnTo>
                    <a:pt x="408" y="34"/>
                  </a:lnTo>
                  <a:lnTo>
                    <a:pt x="414" y="36"/>
                  </a:lnTo>
                  <a:lnTo>
                    <a:pt x="421" y="38"/>
                  </a:lnTo>
                  <a:lnTo>
                    <a:pt x="427" y="40"/>
                  </a:lnTo>
                  <a:lnTo>
                    <a:pt x="432" y="41"/>
                  </a:lnTo>
                  <a:lnTo>
                    <a:pt x="438" y="43"/>
                  </a:lnTo>
                  <a:lnTo>
                    <a:pt x="443" y="44"/>
                  </a:lnTo>
                  <a:lnTo>
                    <a:pt x="451" y="47"/>
                  </a:lnTo>
                  <a:lnTo>
                    <a:pt x="455" y="48"/>
                  </a:lnTo>
                  <a:lnTo>
                    <a:pt x="461" y="50"/>
                  </a:lnTo>
                  <a:lnTo>
                    <a:pt x="467" y="53"/>
                  </a:lnTo>
                  <a:lnTo>
                    <a:pt x="472" y="54"/>
                  </a:lnTo>
                  <a:lnTo>
                    <a:pt x="476" y="55"/>
                  </a:lnTo>
                  <a:lnTo>
                    <a:pt x="481" y="57"/>
                  </a:lnTo>
                  <a:lnTo>
                    <a:pt x="486" y="59"/>
                  </a:lnTo>
                  <a:lnTo>
                    <a:pt x="491" y="60"/>
                  </a:lnTo>
                  <a:lnTo>
                    <a:pt x="496" y="62"/>
                  </a:lnTo>
                  <a:lnTo>
                    <a:pt x="500" y="64"/>
                  </a:lnTo>
                  <a:lnTo>
                    <a:pt x="504" y="65"/>
                  </a:lnTo>
                  <a:lnTo>
                    <a:pt x="509" y="68"/>
                  </a:lnTo>
                  <a:lnTo>
                    <a:pt x="512" y="68"/>
                  </a:lnTo>
                  <a:lnTo>
                    <a:pt x="517" y="70"/>
                  </a:lnTo>
                  <a:lnTo>
                    <a:pt x="520" y="72"/>
                  </a:lnTo>
                  <a:lnTo>
                    <a:pt x="525" y="73"/>
                  </a:lnTo>
                  <a:lnTo>
                    <a:pt x="531" y="77"/>
                  </a:lnTo>
                  <a:lnTo>
                    <a:pt x="537" y="79"/>
                  </a:lnTo>
                  <a:lnTo>
                    <a:pt x="542" y="80"/>
                  </a:lnTo>
                  <a:lnTo>
                    <a:pt x="547" y="83"/>
                  </a:lnTo>
                  <a:lnTo>
                    <a:pt x="552" y="84"/>
                  </a:lnTo>
                  <a:lnTo>
                    <a:pt x="556" y="87"/>
                  </a:lnTo>
                  <a:lnTo>
                    <a:pt x="561" y="88"/>
                  </a:lnTo>
                  <a:lnTo>
                    <a:pt x="564" y="89"/>
                  </a:lnTo>
                  <a:lnTo>
                    <a:pt x="551" y="190"/>
                  </a:lnTo>
                  <a:lnTo>
                    <a:pt x="550" y="189"/>
                  </a:lnTo>
                  <a:lnTo>
                    <a:pt x="547" y="187"/>
                  </a:lnTo>
                  <a:lnTo>
                    <a:pt x="542" y="184"/>
                  </a:lnTo>
                  <a:lnTo>
                    <a:pt x="537" y="181"/>
                  </a:lnTo>
                  <a:lnTo>
                    <a:pt x="532" y="178"/>
                  </a:lnTo>
                  <a:lnTo>
                    <a:pt x="529" y="176"/>
                  </a:lnTo>
                  <a:lnTo>
                    <a:pt x="525" y="173"/>
                  </a:lnTo>
                  <a:lnTo>
                    <a:pt x="520" y="171"/>
                  </a:lnTo>
                  <a:lnTo>
                    <a:pt x="515" y="168"/>
                  </a:lnTo>
                  <a:lnTo>
                    <a:pt x="510" y="166"/>
                  </a:lnTo>
                  <a:lnTo>
                    <a:pt x="504" y="163"/>
                  </a:lnTo>
                  <a:lnTo>
                    <a:pt x="498" y="160"/>
                  </a:lnTo>
                  <a:lnTo>
                    <a:pt x="491" y="156"/>
                  </a:lnTo>
                  <a:lnTo>
                    <a:pt x="485" y="153"/>
                  </a:lnTo>
                  <a:lnTo>
                    <a:pt x="477" y="150"/>
                  </a:lnTo>
                  <a:lnTo>
                    <a:pt x="471" y="147"/>
                  </a:lnTo>
                  <a:lnTo>
                    <a:pt x="463" y="143"/>
                  </a:lnTo>
                  <a:lnTo>
                    <a:pt x="455" y="140"/>
                  </a:lnTo>
                  <a:lnTo>
                    <a:pt x="447" y="137"/>
                  </a:lnTo>
                  <a:lnTo>
                    <a:pt x="438" y="133"/>
                  </a:lnTo>
                  <a:lnTo>
                    <a:pt x="429" y="129"/>
                  </a:lnTo>
                  <a:lnTo>
                    <a:pt x="421" y="127"/>
                  </a:lnTo>
                  <a:lnTo>
                    <a:pt x="412" y="123"/>
                  </a:lnTo>
                  <a:lnTo>
                    <a:pt x="403" y="121"/>
                  </a:lnTo>
                  <a:lnTo>
                    <a:pt x="393" y="117"/>
                  </a:lnTo>
                  <a:lnTo>
                    <a:pt x="384" y="114"/>
                  </a:lnTo>
                  <a:lnTo>
                    <a:pt x="374" y="111"/>
                  </a:lnTo>
                  <a:lnTo>
                    <a:pt x="365" y="109"/>
                  </a:lnTo>
                  <a:lnTo>
                    <a:pt x="354" y="106"/>
                  </a:lnTo>
                  <a:lnTo>
                    <a:pt x="344" y="103"/>
                  </a:lnTo>
                  <a:lnTo>
                    <a:pt x="334" y="101"/>
                  </a:lnTo>
                  <a:lnTo>
                    <a:pt x="323" y="98"/>
                  </a:lnTo>
                  <a:lnTo>
                    <a:pt x="311" y="96"/>
                  </a:lnTo>
                  <a:lnTo>
                    <a:pt x="301" y="93"/>
                  </a:lnTo>
                  <a:lnTo>
                    <a:pt x="290" y="92"/>
                  </a:lnTo>
                  <a:lnTo>
                    <a:pt x="279" y="90"/>
                  </a:lnTo>
                  <a:lnTo>
                    <a:pt x="268" y="88"/>
                  </a:lnTo>
                  <a:lnTo>
                    <a:pt x="256" y="88"/>
                  </a:lnTo>
                  <a:lnTo>
                    <a:pt x="245" y="87"/>
                  </a:lnTo>
                  <a:lnTo>
                    <a:pt x="234" y="87"/>
                  </a:lnTo>
                  <a:lnTo>
                    <a:pt x="221" y="85"/>
                  </a:lnTo>
                  <a:lnTo>
                    <a:pt x="210" y="85"/>
                  </a:lnTo>
                  <a:lnTo>
                    <a:pt x="199" y="85"/>
                  </a:lnTo>
                  <a:lnTo>
                    <a:pt x="187" y="87"/>
                  </a:lnTo>
                  <a:lnTo>
                    <a:pt x="175" y="87"/>
                  </a:lnTo>
                  <a:lnTo>
                    <a:pt x="163" y="88"/>
                  </a:lnTo>
                  <a:lnTo>
                    <a:pt x="151" y="89"/>
                  </a:lnTo>
                  <a:lnTo>
                    <a:pt x="140" y="92"/>
                  </a:lnTo>
                  <a:lnTo>
                    <a:pt x="127" y="94"/>
                  </a:lnTo>
                  <a:lnTo>
                    <a:pt x="116" y="97"/>
                  </a:lnTo>
                  <a:lnTo>
                    <a:pt x="104" y="99"/>
                  </a:lnTo>
                  <a:lnTo>
                    <a:pt x="92" y="104"/>
                  </a:lnTo>
                  <a:lnTo>
                    <a:pt x="81" y="107"/>
                  </a:lnTo>
                  <a:lnTo>
                    <a:pt x="69" y="112"/>
                  </a:lnTo>
                  <a:lnTo>
                    <a:pt x="57" y="117"/>
                  </a:lnTo>
                  <a:lnTo>
                    <a:pt x="45" y="122"/>
                  </a:lnTo>
                  <a:lnTo>
                    <a:pt x="34" y="128"/>
                  </a:lnTo>
                  <a:lnTo>
                    <a:pt x="23" y="134"/>
                  </a:lnTo>
                  <a:lnTo>
                    <a:pt x="13" y="141"/>
                  </a:lnTo>
                  <a:lnTo>
                    <a:pt x="1" y="15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82A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0" name="Freeform 80"/>
            <p:cNvSpPr>
              <a:spLocks/>
            </p:cNvSpPr>
            <p:nvPr/>
          </p:nvSpPr>
          <p:spPr bwMode="auto">
            <a:xfrm>
              <a:off x="2986" y="2905"/>
              <a:ext cx="692" cy="214"/>
            </a:xfrm>
            <a:custGeom>
              <a:avLst/>
              <a:gdLst>
                <a:gd name="T0" fmla="*/ 3 w 2075"/>
                <a:gd name="T1" fmla="*/ 603 h 644"/>
                <a:gd name="T2" fmla="*/ 0 w 2075"/>
                <a:gd name="T3" fmla="*/ 553 h 644"/>
                <a:gd name="T4" fmla="*/ 0 w 2075"/>
                <a:gd name="T5" fmla="*/ 492 h 644"/>
                <a:gd name="T6" fmla="*/ 10 w 2075"/>
                <a:gd name="T7" fmla="*/ 433 h 644"/>
                <a:gd name="T8" fmla="*/ 35 w 2075"/>
                <a:gd name="T9" fmla="*/ 384 h 644"/>
                <a:gd name="T10" fmla="*/ 99 w 2075"/>
                <a:gd name="T11" fmla="*/ 349 h 644"/>
                <a:gd name="T12" fmla="*/ 141 w 2075"/>
                <a:gd name="T13" fmla="*/ 345 h 644"/>
                <a:gd name="T14" fmla="*/ 201 w 2075"/>
                <a:gd name="T15" fmla="*/ 354 h 644"/>
                <a:gd name="T16" fmla="*/ 242 w 2075"/>
                <a:gd name="T17" fmla="*/ 360 h 644"/>
                <a:gd name="T18" fmla="*/ 289 w 2075"/>
                <a:gd name="T19" fmla="*/ 348 h 644"/>
                <a:gd name="T20" fmla="*/ 343 w 2075"/>
                <a:gd name="T21" fmla="*/ 323 h 644"/>
                <a:gd name="T22" fmla="*/ 404 w 2075"/>
                <a:gd name="T23" fmla="*/ 285 h 644"/>
                <a:gd name="T24" fmla="*/ 467 w 2075"/>
                <a:gd name="T25" fmla="*/ 228 h 644"/>
                <a:gd name="T26" fmla="*/ 527 w 2075"/>
                <a:gd name="T27" fmla="*/ 154 h 644"/>
                <a:gd name="T28" fmla="*/ 603 w 2075"/>
                <a:gd name="T29" fmla="*/ 90 h 644"/>
                <a:gd name="T30" fmla="*/ 692 w 2075"/>
                <a:gd name="T31" fmla="*/ 44 h 644"/>
                <a:gd name="T32" fmla="*/ 787 w 2075"/>
                <a:gd name="T33" fmla="*/ 15 h 644"/>
                <a:gd name="T34" fmla="*/ 881 w 2075"/>
                <a:gd name="T35" fmla="*/ 2 h 644"/>
                <a:gd name="T36" fmla="*/ 962 w 2075"/>
                <a:gd name="T37" fmla="*/ 1 h 644"/>
                <a:gd name="T38" fmla="*/ 1031 w 2075"/>
                <a:gd name="T39" fmla="*/ 15 h 644"/>
                <a:gd name="T40" fmla="*/ 1110 w 2075"/>
                <a:gd name="T41" fmla="*/ 38 h 644"/>
                <a:gd name="T42" fmla="*/ 1193 w 2075"/>
                <a:gd name="T43" fmla="*/ 69 h 644"/>
                <a:gd name="T44" fmla="*/ 1268 w 2075"/>
                <a:gd name="T45" fmla="*/ 98 h 644"/>
                <a:gd name="T46" fmla="*/ 1327 w 2075"/>
                <a:gd name="T47" fmla="*/ 121 h 644"/>
                <a:gd name="T48" fmla="*/ 1366 w 2075"/>
                <a:gd name="T49" fmla="*/ 139 h 644"/>
                <a:gd name="T50" fmla="*/ 1422 w 2075"/>
                <a:gd name="T51" fmla="*/ 169 h 644"/>
                <a:gd name="T52" fmla="*/ 1506 w 2075"/>
                <a:gd name="T53" fmla="*/ 212 h 644"/>
                <a:gd name="T54" fmla="*/ 1607 w 2075"/>
                <a:gd name="T55" fmla="*/ 256 h 644"/>
                <a:gd name="T56" fmla="*/ 1706 w 2075"/>
                <a:gd name="T57" fmla="*/ 292 h 644"/>
                <a:gd name="T58" fmla="*/ 1791 w 2075"/>
                <a:gd name="T59" fmla="*/ 311 h 644"/>
                <a:gd name="T60" fmla="*/ 1926 w 2075"/>
                <a:gd name="T61" fmla="*/ 291 h 644"/>
                <a:gd name="T62" fmla="*/ 1969 w 2075"/>
                <a:gd name="T63" fmla="*/ 318 h 644"/>
                <a:gd name="T64" fmla="*/ 2017 w 2075"/>
                <a:gd name="T65" fmla="*/ 354 h 644"/>
                <a:gd name="T66" fmla="*/ 2065 w 2075"/>
                <a:gd name="T67" fmla="*/ 409 h 644"/>
                <a:gd name="T68" fmla="*/ 2070 w 2075"/>
                <a:gd name="T69" fmla="*/ 460 h 644"/>
                <a:gd name="T70" fmla="*/ 2025 w 2075"/>
                <a:gd name="T71" fmla="*/ 505 h 644"/>
                <a:gd name="T72" fmla="*/ 1947 w 2075"/>
                <a:gd name="T73" fmla="*/ 550 h 644"/>
                <a:gd name="T74" fmla="*/ 1859 w 2075"/>
                <a:gd name="T75" fmla="*/ 592 h 644"/>
                <a:gd name="T76" fmla="*/ 1782 w 2075"/>
                <a:gd name="T77" fmla="*/ 624 h 644"/>
                <a:gd name="T78" fmla="*/ 1730 w 2075"/>
                <a:gd name="T79" fmla="*/ 643 h 644"/>
                <a:gd name="T80" fmla="*/ 1693 w 2075"/>
                <a:gd name="T81" fmla="*/ 598 h 644"/>
                <a:gd name="T82" fmla="*/ 1621 w 2075"/>
                <a:gd name="T83" fmla="*/ 514 h 644"/>
                <a:gd name="T84" fmla="*/ 1511 w 2075"/>
                <a:gd name="T85" fmla="*/ 408 h 644"/>
                <a:gd name="T86" fmla="*/ 1364 w 2075"/>
                <a:gd name="T87" fmla="*/ 297 h 644"/>
                <a:gd name="T88" fmla="*/ 1189 w 2075"/>
                <a:gd name="T89" fmla="*/ 202 h 644"/>
                <a:gd name="T90" fmla="*/ 993 w 2075"/>
                <a:gd name="T91" fmla="*/ 139 h 644"/>
                <a:gd name="T92" fmla="*/ 841 w 2075"/>
                <a:gd name="T93" fmla="*/ 118 h 644"/>
                <a:gd name="T94" fmla="*/ 736 w 2075"/>
                <a:gd name="T95" fmla="*/ 126 h 644"/>
                <a:gd name="T96" fmla="*/ 670 w 2075"/>
                <a:gd name="T97" fmla="*/ 154 h 644"/>
                <a:gd name="T98" fmla="*/ 625 w 2075"/>
                <a:gd name="T99" fmla="*/ 204 h 644"/>
                <a:gd name="T100" fmla="*/ 596 w 2075"/>
                <a:gd name="T101" fmla="*/ 247 h 644"/>
                <a:gd name="T102" fmla="*/ 549 w 2075"/>
                <a:gd name="T103" fmla="*/ 320 h 644"/>
                <a:gd name="T104" fmla="*/ 515 w 2075"/>
                <a:gd name="T105" fmla="*/ 388 h 644"/>
                <a:gd name="T106" fmla="*/ 457 w 2075"/>
                <a:gd name="T107" fmla="*/ 456 h 644"/>
                <a:gd name="T108" fmla="*/ 413 w 2075"/>
                <a:gd name="T109" fmla="*/ 494 h 644"/>
                <a:gd name="T110" fmla="*/ 368 w 2075"/>
                <a:gd name="T111" fmla="*/ 525 h 644"/>
                <a:gd name="T112" fmla="*/ 324 w 2075"/>
                <a:gd name="T113" fmla="*/ 553 h 644"/>
                <a:gd name="T114" fmla="*/ 275 w 2075"/>
                <a:gd name="T115" fmla="*/ 553 h 644"/>
                <a:gd name="T116" fmla="*/ 227 w 2075"/>
                <a:gd name="T117" fmla="*/ 576 h 6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075"/>
                <a:gd name="T178" fmla="*/ 0 h 644"/>
                <a:gd name="T179" fmla="*/ 2075 w 2075"/>
                <a:gd name="T180" fmla="*/ 644 h 6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075" h="644">
                  <a:moveTo>
                    <a:pt x="193" y="602"/>
                  </a:moveTo>
                  <a:lnTo>
                    <a:pt x="8" y="639"/>
                  </a:lnTo>
                  <a:lnTo>
                    <a:pt x="8" y="638"/>
                  </a:lnTo>
                  <a:lnTo>
                    <a:pt x="8" y="637"/>
                  </a:lnTo>
                  <a:lnTo>
                    <a:pt x="6" y="633"/>
                  </a:lnTo>
                  <a:lnTo>
                    <a:pt x="6" y="631"/>
                  </a:lnTo>
                  <a:lnTo>
                    <a:pt x="5" y="625"/>
                  </a:lnTo>
                  <a:lnTo>
                    <a:pt x="5" y="619"/>
                  </a:lnTo>
                  <a:lnTo>
                    <a:pt x="4" y="613"/>
                  </a:lnTo>
                  <a:lnTo>
                    <a:pt x="4" y="607"/>
                  </a:lnTo>
                  <a:lnTo>
                    <a:pt x="3" y="603"/>
                  </a:lnTo>
                  <a:lnTo>
                    <a:pt x="3" y="598"/>
                  </a:lnTo>
                  <a:lnTo>
                    <a:pt x="1" y="594"/>
                  </a:lnTo>
                  <a:lnTo>
                    <a:pt x="1" y="590"/>
                  </a:lnTo>
                  <a:lnTo>
                    <a:pt x="1" y="585"/>
                  </a:lnTo>
                  <a:lnTo>
                    <a:pt x="1" y="581"/>
                  </a:lnTo>
                  <a:lnTo>
                    <a:pt x="0" y="576"/>
                  </a:lnTo>
                  <a:lnTo>
                    <a:pt x="0" y="571"/>
                  </a:lnTo>
                  <a:lnTo>
                    <a:pt x="0" y="566"/>
                  </a:lnTo>
                  <a:lnTo>
                    <a:pt x="0" y="561"/>
                  </a:lnTo>
                  <a:lnTo>
                    <a:pt x="0" y="556"/>
                  </a:lnTo>
                  <a:lnTo>
                    <a:pt x="0" y="553"/>
                  </a:lnTo>
                  <a:lnTo>
                    <a:pt x="0" y="546"/>
                  </a:lnTo>
                  <a:lnTo>
                    <a:pt x="0" y="541"/>
                  </a:lnTo>
                  <a:lnTo>
                    <a:pt x="0" y="536"/>
                  </a:lnTo>
                  <a:lnTo>
                    <a:pt x="0" y="531"/>
                  </a:lnTo>
                  <a:lnTo>
                    <a:pt x="0" y="525"/>
                  </a:lnTo>
                  <a:lnTo>
                    <a:pt x="0" y="520"/>
                  </a:lnTo>
                  <a:lnTo>
                    <a:pt x="0" y="514"/>
                  </a:lnTo>
                  <a:lnTo>
                    <a:pt x="0" y="509"/>
                  </a:lnTo>
                  <a:lnTo>
                    <a:pt x="0" y="504"/>
                  </a:lnTo>
                  <a:lnTo>
                    <a:pt x="0" y="497"/>
                  </a:lnTo>
                  <a:lnTo>
                    <a:pt x="0" y="492"/>
                  </a:lnTo>
                  <a:lnTo>
                    <a:pt x="1" y="487"/>
                  </a:lnTo>
                  <a:lnTo>
                    <a:pt x="1" y="481"/>
                  </a:lnTo>
                  <a:lnTo>
                    <a:pt x="1" y="476"/>
                  </a:lnTo>
                  <a:lnTo>
                    <a:pt x="3" y="470"/>
                  </a:lnTo>
                  <a:lnTo>
                    <a:pt x="3" y="465"/>
                  </a:lnTo>
                  <a:lnTo>
                    <a:pt x="4" y="460"/>
                  </a:lnTo>
                  <a:lnTo>
                    <a:pt x="5" y="455"/>
                  </a:lnTo>
                  <a:lnTo>
                    <a:pt x="6" y="448"/>
                  </a:lnTo>
                  <a:lnTo>
                    <a:pt x="8" y="444"/>
                  </a:lnTo>
                  <a:lnTo>
                    <a:pt x="9" y="438"/>
                  </a:lnTo>
                  <a:lnTo>
                    <a:pt x="10" y="433"/>
                  </a:lnTo>
                  <a:lnTo>
                    <a:pt x="11" y="428"/>
                  </a:lnTo>
                  <a:lnTo>
                    <a:pt x="13" y="424"/>
                  </a:lnTo>
                  <a:lnTo>
                    <a:pt x="15" y="419"/>
                  </a:lnTo>
                  <a:lnTo>
                    <a:pt x="16" y="416"/>
                  </a:lnTo>
                  <a:lnTo>
                    <a:pt x="19" y="411"/>
                  </a:lnTo>
                  <a:lnTo>
                    <a:pt x="21" y="407"/>
                  </a:lnTo>
                  <a:lnTo>
                    <a:pt x="23" y="403"/>
                  </a:lnTo>
                  <a:lnTo>
                    <a:pt x="25" y="398"/>
                  </a:lnTo>
                  <a:lnTo>
                    <a:pt x="28" y="394"/>
                  </a:lnTo>
                  <a:lnTo>
                    <a:pt x="30" y="390"/>
                  </a:lnTo>
                  <a:lnTo>
                    <a:pt x="35" y="384"/>
                  </a:lnTo>
                  <a:lnTo>
                    <a:pt x="42" y="378"/>
                  </a:lnTo>
                  <a:lnTo>
                    <a:pt x="48" y="372"/>
                  </a:lnTo>
                  <a:lnTo>
                    <a:pt x="54" y="367"/>
                  </a:lnTo>
                  <a:lnTo>
                    <a:pt x="62" y="362"/>
                  </a:lnTo>
                  <a:lnTo>
                    <a:pt x="68" y="359"/>
                  </a:lnTo>
                  <a:lnTo>
                    <a:pt x="75" y="355"/>
                  </a:lnTo>
                  <a:lnTo>
                    <a:pt x="83" y="353"/>
                  </a:lnTo>
                  <a:lnTo>
                    <a:pt x="87" y="350"/>
                  </a:lnTo>
                  <a:lnTo>
                    <a:pt x="90" y="350"/>
                  </a:lnTo>
                  <a:lnTo>
                    <a:pt x="94" y="349"/>
                  </a:lnTo>
                  <a:lnTo>
                    <a:pt x="99" y="349"/>
                  </a:lnTo>
                  <a:lnTo>
                    <a:pt x="102" y="348"/>
                  </a:lnTo>
                  <a:lnTo>
                    <a:pt x="107" y="346"/>
                  </a:lnTo>
                  <a:lnTo>
                    <a:pt x="111" y="345"/>
                  </a:lnTo>
                  <a:lnTo>
                    <a:pt x="114" y="345"/>
                  </a:lnTo>
                  <a:lnTo>
                    <a:pt x="118" y="345"/>
                  </a:lnTo>
                  <a:lnTo>
                    <a:pt x="122" y="345"/>
                  </a:lnTo>
                  <a:lnTo>
                    <a:pt x="126" y="345"/>
                  </a:lnTo>
                  <a:lnTo>
                    <a:pt x="129" y="345"/>
                  </a:lnTo>
                  <a:lnTo>
                    <a:pt x="133" y="345"/>
                  </a:lnTo>
                  <a:lnTo>
                    <a:pt x="138" y="345"/>
                  </a:lnTo>
                  <a:lnTo>
                    <a:pt x="141" y="345"/>
                  </a:lnTo>
                  <a:lnTo>
                    <a:pt x="146" y="345"/>
                  </a:lnTo>
                  <a:lnTo>
                    <a:pt x="149" y="345"/>
                  </a:lnTo>
                  <a:lnTo>
                    <a:pt x="153" y="345"/>
                  </a:lnTo>
                  <a:lnTo>
                    <a:pt x="157" y="346"/>
                  </a:lnTo>
                  <a:lnTo>
                    <a:pt x="161" y="348"/>
                  </a:lnTo>
                  <a:lnTo>
                    <a:pt x="168" y="348"/>
                  </a:lnTo>
                  <a:lnTo>
                    <a:pt x="175" y="349"/>
                  </a:lnTo>
                  <a:lnTo>
                    <a:pt x="181" y="349"/>
                  </a:lnTo>
                  <a:lnTo>
                    <a:pt x="188" y="350"/>
                  </a:lnTo>
                  <a:lnTo>
                    <a:pt x="195" y="351"/>
                  </a:lnTo>
                  <a:lnTo>
                    <a:pt x="201" y="354"/>
                  </a:lnTo>
                  <a:lnTo>
                    <a:pt x="206" y="354"/>
                  </a:lnTo>
                  <a:lnTo>
                    <a:pt x="211" y="356"/>
                  </a:lnTo>
                  <a:lnTo>
                    <a:pt x="215" y="356"/>
                  </a:lnTo>
                  <a:lnTo>
                    <a:pt x="220" y="359"/>
                  </a:lnTo>
                  <a:lnTo>
                    <a:pt x="222" y="359"/>
                  </a:lnTo>
                  <a:lnTo>
                    <a:pt x="226" y="360"/>
                  </a:lnTo>
                  <a:lnTo>
                    <a:pt x="230" y="362"/>
                  </a:lnTo>
                  <a:lnTo>
                    <a:pt x="231" y="364"/>
                  </a:lnTo>
                  <a:lnTo>
                    <a:pt x="234" y="363"/>
                  </a:lnTo>
                  <a:lnTo>
                    <a:pt x="239" y="362"/>
                  </a:lnTo>
                  <a:lnTo>
                    <a:pt x="242" y="360"/>
                  </a:lnTo>
                  <a:lnTo>
                    <a:pt x="246" y="359"/>
                  </a:lnTo>
                  <a:lnTo>
                    <a:pt x="252" y="358"/>
                  </a:lnTo>
                  <a:lnTo>
                    <a:pt x="259" y="356"/>
                  </a:lnTo>
                  <a:lnTo>
                    <a:pt x="261" y="355"/>
                  </a:lnTo>
                  <a:lnTo>
                    <a:pt x="265" y="354"/>
                  </a:lnTo>
                  <a:lnTo>
                    <a:pt x="269" y="353"/>
                  </a:lnTo>
                  <a:lnTo>
                    <a:pt x="272" y="353"/>
                  </a:lnTo>
                  <a:lnTo>
                    <a:pt x="276" y="350"/>
                  </a:lnTo>
                  <a:lnTo>
                    <a:pt x="280" y="349"/>
                  </a:lnTo>
                  <a:lnTo>
                    <a:pt x="285" y="348"/>
                  </a:lnTo>
                  <a:lnTo>
                    <a:pt x="289" y="348"/>
                  </a:lnTo>
                  <a:lnTo>
                    <a:pt x="293" y="345"/>
                  </a:lnTo>
                  <a:lnTo>
                    <a:pt x="298" y="344"/>
                  </a:lnTo>
                  <a:lnTo>
                    <a:pt x="303" y="341"/>
                  </a:lnTo>
                  <a:lnTo>
                    <a:pt x="308" y="340"/>
                  </a:lnTo>
                  <a:lnTo>
                    <a:pt x="311" y="338"/>
                  </a:lnTo>
                  <a:lnTo>
                    <a:pt x="318" y="336"/>
                  </a:lnTo>
                  <a:lnTo>
                    <a:pt x="323" y="334"/>
                  </a:lnTo>
                  <a:lnTo>
                    <a:pt x="328" y="331"/>
                  </a:lnTo>
                  <a:lnTo>
                    <a:pt x="331" y="329"/>
                  </a:lnTo>
                  <a:lnTo>
                    <a:pt x="338" y="326"/>
                  </a:lnTo>
                  <a:lnTo>
                    <a:pt x="343" y="323"/>
                  </a:lnTo>
                  <a:lnTo>
                    <a:pt x="348" y="321"/>
                  </a:lnTo>
                  <a:lnTo>
                    <a:pt x="353" y="318"/>
                  </a:lnTo>
                  <a:lnTo>
                    <a:pt x="359" y="315"/>
                  </a:lnTo>
                  <a:lnTo>
                    <a:pt x="364" y="311"/>
                  </a:lnTo>
                  <a:lnTo>
                    <a:pt x="370" y="309"/>
                  </a:lnTo>
                  <a:lnTo>
                    <a:pt x="375" y="304"/>
                  </a:lnTo>
                  <a:lnTo>
                    <a:pt x="382" y="300"/>
                  </a:lnTo>
                  <a:lnTo>
                    <a:pt x="387" y="296"/>
                  </a:lnTo>
                  <a:lnTo>
                    <a:pt x="393" y="294"/>
                  </a:lnTo>
                  <a:lnTo>
                    <a:pt x="399" y="289"/>
                  </a:lnTo>
                  <a:lnTo>
                    <a:pt x="404" y="285"/>
                  </a:lnTo>
                  <a:lnTo>
                    <a:pt x="411" y="281"/>
                  </a:lnTo>
                  <a:lnTo>
                    <a:pt x="417" y="276"/>
                  </a:lnTo>
                  <a:lnTo>
                    <a:pt x="422" y="271"/>
                  </a:lnTo>
                  <a:lnTo>
                    <a:pt x="428" y="266"/>
                  </a:lnTo>
                  <a:lnTo>
                    <a:pt x="433" y="261"/>
                  </a:lnTo>
                  <a:lnTo>
                    <a:pt x="439" y="256"/>
                  </a:lnTo>
                  <a:lnTo>
                    <a:pt x="444" y="251"/>
                  </a:lnTo>
                  <a:lnTo>
                    <a:pt x="451" y="245"/>
                  </a:lnTo>
                  <a:lnTo>
                    <a:pt x="456" y="240"/>
                  </a:lnTo>
                  <a:lnTo>
                    <a:pt x="462" y="235"/>
                  </a:lnTo>
                  <a:lnTo>
                    <a:pt x="467" y="228"/>
                  </a:lnTo>
                  <a:lnTo>
                    <a:pt x="473" y="222"/>
                  </a:lnTo>
                  <a:lnTo>
                    <a:pt x="478" y="216"/>
                  </a:lnTo>
                  <a:lnTo>
                    <a:pt x="485" y="209"/>
                  </a:lnTo>
                  <a:lnTo>
                    <a:pt x="490" y="202"/>
                  </a:lnTo>
                  <a:lnTo>
                    <a:pt x="495" y="196"/>
                  </a:lnTo>
                  <a:lnTo>
                    <a:pt x="501" y="189"/>
                  </a:lnTo>
                  <a:lnTo>
                    <a:pt x="506" y="183"/>
                  </a:lnTo>
                  <a:lnTo>
                    <a:pt x="510" y="174"/>
                  </a:lnTo>
                  <a:lnTo>
                    <a:pt x="516" y="168"/>
                  </a:lnTo>
                  <a:lnTo>
                    <a:pt x="521" y="160"/>
                  </a:lnTo>
                  <a:lnTo>
                    <a:pt x="527" y="154"/>
                  </a:lnTo>
                  <a:lnTo>
                    <a:pt x="532" y="148"/>
                  </a:lnTo>
                  <a:lnTo>
                    <a:pt x="540" y="140"/>
                  </a:lnTo>
                  <a:lnTo>
                    <a:pt x="546" y="134"/>
                  </a:lnTo>
                  <a:lnTo>
                    <a:pt x="552" y="129"/>
                  </a:lnTo>
                  <a:lnTo>
                    <a:pt x="559" y="123"/>
                  </a:lnTo>
                  <a:lnTo>
                    <a:pt x="565" y="116"/>
                  </a:lnTo>
                  <a:lnTo>
                    <a:pt x="572" y="110"/>
                  </a:lnTo>
                  <a:lnTo>
                    <a:pt x="580" y="105"/>
                  </a:lnTo>
                  <a:lnTo>
                    <a:pt x="588" y="100"/>
                  </a:lnTo>
                  <a:lnTo>
                    <a:pt x="595" y="95"/>
                  </a:lnTo>
                  <a:lnTo>
                    <a:pt x="603" y="90"/>
                  </a:lnTo>
                  <a:lnTo>
                    <a:pt x="610" y="85"/>
                  </a:lnTo>
                  <a:lnTo>
                    <a:pt x="618" y="80"/>
                  </a:lnTo>
                  <a:lnTo>
                    <a:pt x="625" y="76"/>
                  </a:lnTo>
                  <a:lnTo>
                    <a:pt x="633" y="71"/>
                  </a:lnTo>
                  <a:lnTo>
                    <a:pt x="642" y="67"/>
                  </a:lnTo>
                  <a:lnTo>
                    <a:pt x="649" y="62"/>
                  </a:lnTo>
                  <a:lnTo>
                    <a:pt x="658" y="59"/>
                  </a:lnTo>
                  <a:lnTo>
                    <a:pt x="667" y="55"/>
                  </a:lnTo>
                  <a:lnTo>
                    <a:pt x="675" y="51"/>
                  </a:lnTo>
                  <a:lnTo>
                    <a:pt x="683" y="47"/>
                  </a:lnTo>
                  <a:lnTo>
                    <a:pt x="692" y="44"/>
                  </a:lnTo>
                  <a:lnTo>
                    <a:pt x="701" y="40"/>
                  </a:lnTo>
                  <a:lnTo>
                    <a:pt x="709" y="37"/>
                  </a:lnTo>
                  <a:lnTo>
                    <a:pt x="717" y="33"/>
                  </a:lnTo>
                  <a:lnTo>
                    <a:pt x="727" y="31"/>
                  </a:lnTo>
                  <a:lnTo>
                    <a:pt x="736" y="28"/>
                  </a:lnTo>
                  <a:lnTo>
                    <a:pt x="744" y="27"/>
                  </a:lnTo>
                  <a:lnTo>
                    <a:pt x="753" y="23"/>
                  </a:lnTo>
                  <a:lnTo>
                    <a:pt x="761" y="21"/>
                  </a:lnTo>
                  <a:lnTo>
                    <a:pt x="770" y="18"/>
                  </a:lnTo>
                  <a:lnTo>
                    <a:pt x="778" y="17"/>
                  </a:lnTo>
                  <a:lnTo>
                    <a:pt x="787" y="15"/>
                  </a:lnTo>
                  <a:lnTo>
                    <a:pt x="796" y="12"/>
                  </a:lnTo>
                  <a:lnTo>
                    <a:pt x="805" y="11"/>
                  </a:lnTo>
                  <a:lnTo>
                    <a:pt x="813" y="10"/>
                  </a:lnTo>
                  <a:lnTo>
                    <a:pt x="821" y="7"/>
                  </a:lnTo>
                  <a:lnTo>
                    <a:pt x="830" y="7"/>
                  </a:lnTo>
                  <a:lnTo>
                    <a:pt x="839" y="6"/>
                  </a:lnTo>
                  <a:lnTo>
                    <a:pt x="847" y="5"/>
                  </a:lnTo>
                  <a:lnTo>
                    <a:pt x="855" y="3"/>
                  </a:lnTo>
                  <a:lnTo>
                    <a:pt x="864" y="2"/>
                  </a:lnTo>
                  <a:lnTo>
                    <a:pt x="872" y="2"/>
                  </a:lnTo>
                  <a:lnTo>
                    <a:pt x="881" y="2"/>
                  </a:lnTo>
                  <a:lnTo>
                    <a:pt x="888" y="1"/>
                  </a:lnTo>
                  <a:lnTo>
                    <a:pt x="896" y="1"/>
                  </a:lnTo>
                  <a:lnTo>
                    <a:pt x="904" y="0"/>
                  </a:lnTo>
                  <a:lnTo>
                    <a:pt x="911" y="0"/>
                  </a:lnTo>
                  <a:lnTo>
                    <a:pt x="919" y="0"/>
                  </a:lnTo>
                  <a:lnTo>
                    <a:pt x="926" y="0"/>
                  </a:lnTo>
                  <a:lnTo>
                    <a:pt x="934" y="0"/>
                  </a:lnTo>
                  <a:lnTo>
                    <a:pt x="941" y="1"/>
                  </a:lnTo>
                  <a:lnTo>
                    <a:pt x="949" y="1"/>
                  </a:lnTo>
                  <a:lnTo>
                    <a:pt x="955" y="1"/>
                  </a:lnTo>
                  <a:lnTo>
                    <a:pt x="962" y="1"/>
                  </a:lnTo>
                  <a:lnTo>
                    <a:pt x="969" y="2"/>
                  </a:lnTo>
                  <a:lnTo>
                    <a:pt x="975" y="2"/>
                  </a:lnTo>
                  <a:lnTo>
                    <a:pt x="982" y="5"/>
                  </a:lnTo>
                  <a:lnTo>
                    <a:pt x="988" y="5"/>
                  </a:lnTo>
                  <a:lnTo>
                    <a:pt x="994" y="7"/>
                  </a:lnTo>
                  <a:lnTo>
                    <a:pt x="999" y="7"/>
                  </a:lnTo>
                  <a:lnTo>
                    <a:pt x="1006" y="10"/>
                  </a:lnTo>
                  <a:lnTo>
                    <a:pt x="1012" y="10"/>
                  </a:lnTo>
                  <a:lnTo>
                    <a:pt x="1018" y="12"/>
                  </a:lnTo>
                  <a:lnTo>
                    <a:pt x="1024" y="13"/>
                  </a:lnTo>
                  <a:lnTo>
                    <a:pt x="1031" y="15"/>
                  </a:lnTo>
                  <a:lnTo>
                    <a:pt x="1038" y="17"/>
                  </a:lnTo>
                  <a:lnTo>
                    <a:pt x="1044" y="18"/>
                  </a:lnTo>
                  <a:lnTo>
                    <a:pt x="1051" y="21"/>
                  </a:lnTo>
                  <a:lnTo>
                    <a:pt x="1058" y="22"/>
                  </a:lnTo>
                  <a:lnTo>
                    <a:pt x="1066" y="25"/>
                  </a:lnTo>
                  <a:lnTo>
                    <a:pt x="1073" y="27"/>
                  </a:lnTo>
                  <a:lnTo>
                    <a:pt x="1080" y="28"/>
                  </a:lnTo>
                  <a:lnTo>
                    <a:pt x="1088" y="32"/>
                  </a:lnTo>
                  <a:lnTo>
                    <a:pt x="1095" y="33"/>
                  </a:lnTo>
                  <a:lnTo>
                    <a:pt x="1102" y="37"/>
                  </a:lnTo>
                  <a:lnTo>
                    <a:pt x="1110" y="38"/>
                  </a:lnTo>
                  <a:lnTo>
                    <a:pt x="1117" y="41"/>
                  </a:lnTo>
                  <a:lnTo>
                    <a:pt x="1125" y="44"/>
                  </a:lnTo>
                  <a:lnTo>
                    <a:pt x="1132" y="46"/>
                  </a:lnTo>
                  <a:lnTo>
                    <a:pt x="1140" y="49"/>
                  </a:lnTo>
                  <a:lnTo>
                    <a:pt x="1147" y="51"/>
                  </a:lnTo>
                  <a:lnTo>
                    <a:pt x="1155" y="55"/>
                  </a:lnTo>
                  <a:lnTo>
                    <a:pt x="1162" y="57"/>
                  </a:lnTo>
                  <a:lnTo>
                    <a:pt x="1170" y="60"/>
                  </a:lnTo>
                  <a:lnTo>
                    <a:pt x="1177" y="62"/>
                  </a:lnTo>
                  <a:lnTo>
                    <a:pt x="1185" y="65"/>
                  </a:lnTo>
                  <a:lnTo>
                    <a:pt x="1193" y="69"/>
                  </a:lnTo>
                  <a:lnTo>
                    <a:pt x="1200" y="71"/>
                  </a:lnTo>
                  <a:lnTo>
                    <a:pt x="1208" y="74"/>
                  </a:lnTo>
                  <a:lnTo>
                    <a:pt x="1214" y="76"/>
                  </a:lnTo>
                  <a:lnTo>
                    <a:pt x="1223" y="80"/>
                  </a:lnTo>
                  <a:lnTo>
                    <a:pt x="1229" y="82"/>
                  </a:lnTo>
                  <a:lnTo>
                    <a:pt x="1235" y="85"/>
                  </a:lnTo>
                  <a:lnTo>
                    <a:pt x="1241" y="87"/>
                  </a:lnTo>
                  <a:lnTo>
                    <a:pt x="1249" y="90"/>
                  </a:lnTo>
                  <a:lnTo>
                    <a:pt x="1255" y="93"/>
                  </a:lnTo>
                  <a:lnTo>
                    <a:pt x="1262" y="95"/>
                  </a:lnTo>
                  <a:lnTo>
                    <a:pt x="1268" y="98"/>
                  </a:lnTo>
                  <a:lnTo>
                    <a:pt x="1274" y="100"/>
                  </a:lnTo>
                  <a:lnTo>
                    <a:pt x="1280" y="103"/>
                  </a:lnTo>
                  <a:lnTo>
                    <a:pt x="1285" y="105"/>
                  </a:lnTo>
                  <a:lnTo>
                    <a:pt x="1292" y="106"/>
                  </a:lnTo>
                  <a:lnTo>
                    <a:pt x="1297" y="110"/>
                  </a:lnTo>
                  <a:lnTo>
                    <a:pt x="1302" y="111"/>
                  </a:lnTo>
                  <a:lnTo>
                    <a:pt x="1308" y="114"/>
                  </a:lnTo>
                  <a:lnTo>
                    <a:pt x="1313" y="116"/>
                  </a:lnTo>
                  <a:lnTo>
                    <a:pt x="1318" y="119"/>
                  </a:lnTo>
                  <a:lnTo>
                    <a:pt x="1322" y="120"/>
                  </a:lnTo>
                  <a:lnTo>
                    <a:pt x="1327" y="121"/>
                  </a:lnTo>
                  <a:lnTo>
                    <a:pt x="1331" y="123"/>
                  </a:lnTo>
                  <a:lnTo>
                    <a:pt x="1334" y="125"/>
                  </a:lnTo>
                  <a:lnTo>
                    <a:pt x="1341" y="128"/>
                  </a:lnTo>
                  <a:lnTo>
                    <a:pt x="1347" y="131"/>
                  </a:lnTo>
                  <a:lnTo>
                    <a:pt x="1352" y="133"/>
                  </a:lnTo>
                  <a:lnTo>
                    <a:pt x="1356" y="134"/>
                  </a:lnTo>
                  <a:lnTo>
                    <a:pt x="1357" y="135"/>
                  </a:lnTo>
                  <a:lnTo>
                    <a:pt x="1358" y="137"/>
                  </a:lnTo>
                  <a:lnTo>
                    <a:pt x="1359" y="137"/>
                  </a:lnTo>
                  <a:lnTo>
                    <a:pt x="1362" y="138"/>
                  </a:lnTo>
                  <a:lnTo>
                    <a:pt x="1366" y="139"/>
                  </a:lnTo>
                  <a:lnTo>
                    <a:pt x="1372" y="143"/>
                  </a:lnTo>
                  <a:lnTo>
                    <a:pt x="1375" y="144"/>
                  </a:lnTo>
                  <a:lnTo>
                    <a:pt x="1380" y="147"/>
                  </a:lnTo>
                  <a:lnTo>
                    <a:pt x="1383" y="149"/>
                  </a:lnTo>
                  <a:lnTo>
                    <a:pt x="1388" y="152"/>
                  </a:lnTo>
                  <a:lnTo>
                    <a:pt x="1392" y="154"/>
                  </a:lnTo>
                  <a:lnTo>
                    <a:pt x="1398" y="157"/>
                  </a:lnTo>
                  <a:lnTo>
                    <a:pt x="1403" y="160"/>
                  </a:lnTo>
                  <a:lnTo>
                    <a:pt x="1410" y="163"/>
                  </a:lnTo>
                  <a:lnTo>
                    <a:pt x="1415" y="165"/>
                  </a:lnTo>
                  <a:lnTo>
                    <a:pt x="1422" y="169"/>
                  </a:lnTo>
                  <a:lnTo>
                    <a:pt x="1428" y="172"/>
                  </a:lnTo>
                  <a:lnTo>
                    <a:pt x="1435" y="177"/>
                  </a:lnTo>
                  <a:lnTo>
                    <a:pt x="1441" y="179"/>
                  </a:lnTo>
                  <a:lnTo>
                    <a:pt x="1450" y="183"/>
                  </a:lnTo>
                  <a:lnTo>
                    <a:pt x="1456" y="188"/>
                  </a:lnTo>
                  <a:lnTo>
                    <a:pt x="1465" y="192"/>
                  </a:lnTo>
                  <a:lnTo>
                    <a:pt x="1472" y="196"/>
                  </a:lnTo>
                  <a:lnTo>
                    <a:pt x="1480" y="199"/>
                  </a:lnTo>
                  <a:lnTo>
                    <a:pt x="1489" y="203"/>
                  </a:lnTo>
                  <a:lnTo>
                    <a:pt x="1498" y="207"/>
                  </a:lnTo>
                  <a:lnTo>
                    <a:pt x="1506" y="212"/>
                  </a:lnTo>
                  <a:lnTo>
                    <a:pt x="1515" y="216"/>
                  </a:lnTo>
                  <a:lnTo>
                    <a:pt x="1524" y="221"/>
                  </a:lnTo>
                  <a:lnTo>
                    <a:pt x="1534" y="225"/>
                  </a:lnTo>
                  <a:lnTo>
                    <a:pt x="1541" y="228"/>
                  </a:lnTo>
                  <a:lnTo>
                    <a:pt x="1550" y="232"/>
                  </a:lnTo>
                  <a:lnTo>
                    <a:pt x="1559" y="236"/>
                  </a:lnTo>
                  <a:lnTo>
                    <a:pt x="1569" y="240"/>
                  </a:lnTo>
                  <a:lnTo>
                    <a:pt x="1578" y="243"/>
                  </a:lnTo>
                  <a:lnTo>
                    <a:pt x="1587" y="248"/>
                  </a:lnTo>
                  <a:lnTo>
                    <a:pt x="1597" y="252"/>
                  </a:lnTo>
                  <a:lnTo>
                    <a:pt x="1607" y="256"/>
                  </a:lnTo>
                  <a:lnTo>
                    <a:pt x="1614" y="260"/>
                  </a:lnTo>
                  <a:lnTo>
                    <a:pt x="1624" y="263"/>
                  </a:lnTo>
                  <a:lnTo>
                    <a:pt x="1633" y="267"/>
                  </a:lnTo>
                  <a:lnTo>
                    <a:pt x="1643" y="271"/>
                  </a:lnTo>
                  <a:lnTo>
                    <a:pt x="1652" y="275"/>
                  </a:lnTo>
                  <a:lnTo>
                    <a:pt x="1662" y="277"/>
                  </a:lnTo>
                  <a:lnTo>
                    <a:pt x="1671" y="281"/>
                  </a:lnTo>
                  <a:lnTo>
                    <a:pt x="1681" y="285"/>
                  </a:lnTo>
                  <a:lnTo>
                    <a:pt x="1688" y="287"/>
                  </a:lnTo>
                  <a:lnTo>
                    <a:pt x="1697" y="290"/>
                  </a:lnTo>
                  <a:lnTo>
                    <a:pt x="1706" y="292"/>
                  </a:lnTo>
                  <a:lnTo>
                    <a:pt x="1715" y="295"/>
                  </a:lnTo>
                  <a:lnTo>
                    <a:pt x="1723" y="297"/>
                  </a:lnTo>
                  <a:lnTo>
                    <a:pt x="1731" y="300"/>
                  </a:lnTo>
                  <a:lnTo>
                    <a:pt x="1740" y="301"/>
                  </a:lnTo>
                  <a:lnTo>
                    <a:pt x="1749" y="305"/>
                  </a:lnTo>
                  <a:lnTo>
                    <a:pt x="1755" y="306"/>
                  </a:lnTo>
                  <a:lnTo>
                    <a:pt x="1764" y="307"/>
                  </a:lnTo>
                  <a:lnTo>
                    <a:pt x="1770" y="309"/>
                  </a:lnTo>
                  <a:lnTo>
                    <a:pt x="1777" y="310"/>
                  </a:lnTo>
                  <a:lnTo>
                    <a:pt x="1785" y="310"/>
                  </a:lnTo>
                  <a:lnTo>
                    <a:pt x="1791" y="311"/>
                  </a:lnTo>
                  <a:lnTo>
                    <a:pt x="1798" y="311"/>
                  </a:lnTo>
                  <a:lnTo>
                    <a:pt x="1805" y="311"/>
                  </a:lnTo>
                  <a:lnTo>
                    <a:pt x="1889" y="274"/>
                  </a:lnTo>
                  <a:lnTo>
                    <a:pt x="1892" y="275"/>
                  </a:lnTo>
                  <a:lnTo>
                    <a:pt x="1898" y="277"/>
                  </a:lnTo>
                  <a:lnTo>
                    <a:pt x="1902" y="279"/>
                  </a:lnTo>
                  <a:lnTo>
                    <a:pt x="1905" y="281"/>
                  </a:lnTo>
                  <a:lnTo>
                    <a:pt x="1912" y="284"/>
                  </a:lnTo>
                  <a:lnTo>
                    <a:pt x="1919" y="289"/>
                  </a:lnTo>
                  <a:lnTo>
                    <a:pt x="1922" y="290"/>
                  </a:lnTo>
                  <a:lnTo>
                    <a:pt x="1926" y="291"/>
                  </a:lnTo>
                  <a:lnTo>
                    <a:pt x="1928" y="294"/>
                  </a:lnTo>
                  <a:lnTo>
                    <a:pt x="1933" y="295"/>
                  </a:lnTo>
                  <a:lnTo>
                    <a:pt x="1937" y="297"/>
                  </a:lnTo>
                  <a:lnTo>
                    <a:pt x="1941" y="300"/>
                  </a:lnTo>
                  <a:lnTo>
                    <a:pt x="1944" y="302"/>
                  </a:lnTo>
                  <a:lnTo>
                    <a:pt x="1949" y="305"/>
                  </a:lnTo>
                  <a:lnTo>
                    <a:pt x="1953" y="307"/>
                  </a:lnTo>
                  <a:lnTo>
                    <a:pt x="1957" y="310"/>
                  </a:lnTo>
                  <a:lnTo>
                    <a:pt x="1961" y="312"/>
                  </a:lnTo>
                  <a:lnTo>
                    <a:pt x="1966" y="315"/>
                  </a:lnTo>
                  <a:lnTo>
                    <a:pt x="1969" y="318"/>
                  </a:lnTo>
                  <a:lnTo>
                    <a:pt x="1974" y="321"/>
                  </a:lnTo>
                  <a:lnTo>
                    <a:pt x="1980" y="325"/>
                  </a:lnTo>
                  <a:lnTo>
                    <a:pt x="1983" y="328"/>
                  </a:lnTo>
                  <a:lnTo>
                    <a:pt x="1988" y="330"/>
                  </a:lnTo>
                  <a:lnTo>
                    <a:pt x="1992" y="334"/>
                  </a:lnTo>
                  <a:lnTo>
                    <a:pt x="1997" y="336"/>
                  </a:lnTo>
                  <a:lnTo>
                    <a:pt x="2001" y="340"/>
                  </a:lnTo>
                  <a:lnTo>
                    <a:pt x="2005" y="343"/>
                  </a:lnTo>
                  <a:lnTo>
                    <a:pt x="2010" y="346"/>
                  </a:lnTo>
                  <a:lnTo>
                    <a:pt x="2013" y="349"/>
                  </a:lnTo>
                  <a:lnTo>
                    <a:pt x="2017" y="354"/>
                  </a:lnTo>
                  <a:lnTo>
                    <a:pt x="2021" y="356"/>
                  </a:lnTo>
                  <a:lnTo>
                    <a:pt x="2026" y="360"/>
                  </a:lnTo>
                  <a:lnTo>
                    <a:pt x="2028" y="364"/>
                  </a:lnTo>
                  <a:lnTo>
                    <a:pt x="2033" y="368"/>
                  </a:lnTo>
                  <a:lnTo>
                    <a:pt x="2040" y="375"/>
                  </a:lnTo>
                  <a:lnTo>
                    <a:pt x="2047" y="383"/>
                  </a:lnTo>
                  <a:lnTo>
                    <a:pt x="2054" y="389"/>
                  </a:lnTo>
                  <a:lnTo>
                    <a:pt x="2059" y="398"/>
                  </a:lnTo>
                  <a:lnTo>
                    <a:pt x="2061" y="400"/>
                  </a:lnTo>
                  <a:lnTo>
                    <a:pt x="2062" y="406"/>
                  </a:lnTo>
                  <a:lnTo>
                    <a:pt x="2065" y="409"/>
                  </a:lnTo>
                  <a:lnTo>
                    <a:pt x="2067" y="413"/>
                  </a:lnTo>
                  <a:lnTo>
                    <a:pt x="2070" y="417"/>
                  </a:lnTo>
                  <a:lnTo>
                    <a:pt x="2071" y="421"/>
                  </a:lnTo>
                  <a:lnTo>
                    <a:pt x="2071" y="424"/>
                  </a:lnTo>
                  <a:lnTo>
                    <a:pt x="2072" y="428"/>
                  </a:lnTo>
                  <a:lnTo>
                    <a:pt x="2074" y="432"/>
                  </a:lnTo>
                  <a:lnTo>
                    <a:pt x="2075" y="436"/>
                  </a:lnTo>
                  <a:lnTo>
                    <a:pt x="2075" y="439"/>
                  </a:lnTo>
                  <a:lnTo>
                    <a:pt x="2075" y="444"/>
                  </a:lnTo>
                  <a:lnTo>
                    <a:pt x="2072" y="451"/>
                  </a:lnTo>
                  <a:lnTo>
                    <a:pt x="2070" y="460"/>
                  </a:lnTo>
                  <a:lnTo>
                    <a:pt x="2066" y="463"/>
                  </a:lnTo>
                  <a:lnTo>
                    <a:pt x="2065" y="467"/>
                  </a:lnTo>
                  <a:lnTo>
                    <a:pt x="2061" y="471"/>
                  </a:lnTo>
                  <a:lnTo>
                    <a:pt x="2059" y="476"/>
                  </a:lnTo>
                  <a:lnTo>
                    <a:pt x="2054" y="478"/>
                  </a:lnTo>
                  <a:lnTo>
                    <a:pt x="2050" y="483"/>
                  </a:lnTo>
                  <a:lnTo>
                    <a:pt x="2045" y="487"/>
                  </a:lnTo>
                  <a:lnTo>
                    <a:pt x="2040" y="492"/>
                  </a:lnTo>
                  <a:lnTo>
                    <a:pt x="2035" y="496"/>
                  </a:lnTo>
                  <a:lnTo>
                    <a:pt x="2030" y="500"/>
                  </a:lnTo>
                  <a:lnTo>
                    <a:pt x="2025" y="505"/>
                  </a:lnTo>
                  <a:lnTo>
                    <a:pt x="2018" y="509"/>
                  </a:lnTo>
                  <a:lnTo>
                    <a:pt x="2011" y="512"/>
                  </a:lnTo>
                  <a:lnTo>
                    <a:pt x="2005" y="516"/>
                  </a:lnTo>
                  <a:lnTo>
                    <a:pt x="1998" y="521"/>
                  </a:lnTo>
                  <a:lnTo>
                    <a:pt x="1992" y="525"/>
                  </a:lnTo>
                  <a:lnTo>
                    <a:pt x="1983" y="530"/>
                  </a:lnTo>
                  <a:lnTo>
                    <a:pt x="1977" y="534"/>
                  </a:lnTo>
                  <a:lnTo>
                    <a:pt x="1969" y="537"/>
                  </a:lnTo>
                  <a:lnTo>
                    <a:pt x="1963" y="543"/>
                  </a:lnTo>
                  <a:lnTo>
                    <a:pt x="1954" y="545"/>
                  </a:lnTo>
                  <a:lnTo>
                    <a:pt x="1947" y="550"/>
                  </a:lnTo>
                  <a:lnTo>
                    <a:pt x="1939" y="554"/>
                  </a:lnTo>
                  <a:lnTo>
                    <a:pt x="1932" y="559"/>
                  </a:lnTo>
                  <a:lnTo>
                    <a:pt x="1923" y="561"/>
                  </a:lnTo>
                  <a:lnTo>
                    <a:pt x="1915" y="566"/>
                  </a:lnTo>
                  <a:lnTo>
                    <a:pt x="1908" y="570"/>
                  </a:lnTo>
                  <a:lnTo>
                    <a:pt x="1899" y="574"/>
                  </a:lnTo>
                  <a:lnTo>
                    <a:pt x="1892" y="576"/>
                  </a:lnTo>
                  <a:lnTo>
                    <a:pt x="1883" y="581"/>
                  </a:lnTo>
                  <a:lnTo>
                    <a:pt x="1875" y="584"/>
                  </a:lnTo>
                  <a:lnTo>
                    <a:pt x="1867" y="588"/>
                  </a:lnTo>
                  <a:lnTo>
                    <a:pt x="1859" y="592"/>
                  </a:lnTo>
                  <a:lnTo>
                    <a:pt x="1851" y="594"/>
                  </a:lnTo>
                  <a:lnTo>
                    <a:pt x="1844" y="598"/>
                  </a:lnTo>
                  <a:lnTo>
                    <a:pt x="1836" y="602"/>
                  </a:lnTo>
                  <a:lnTo>
                    <a:pt x="1828" y="604"/>
                  </a:lnTo>
                  <a:lnTo>
                    <a:pt x="1821" y="608"/>
                  </a:lnTo>
                  <a:lnTo>
                    <a:pt x="1814" y="610"/>
                  </a:lnTo>
                  <a:lnTo>
                    <a:pt x="1808" y="613"/>
                  </a:lnTo>
                  <a:lnTo>
                    <a:pt x="1801" y="615"/>
                  </a:lnTo>
                  <a:lnTo>
                    <a:pt x="1794" y="618"/>
                  </a:lnTo>
                  <a:lnTo>
                    <a:pt x="1787" y="620"/>
                  </a:lnTo>
                  <a:lnTo>
                    <a:pt x="1782" y="624"/>
                  </a:lnTo>
                  <a:lnTo>
                    <a:pt x="1776" y="625"/>
                  </a:lnTo>
                  <a:lnTo>
                    <a:pt x="1770" y="628"/>
                  </a:lnTo>
                  <a:lnTo>
                    <a:pt x="1765" y="631"/>
                  </a:lnTo>
                  <a:lnTo>
                    <a:pt x="1760" y="632"/>
                  </a:lnTo>
                  <a:lnTo>
                    <a:pt x="1755" y="633"/>
                  </a:lnTo>
                  <a:lnTo>
                    <a:pt x="1750" y="636"/>
                  </a:lnTo>
                  <a:lnTo>
                    <a:pt x="1746" y="637"/>
                  </a:lnTo>
                  <a:lnTo>
                    <a:pt x="1744" y="638"/>
                  </a:lnTo>
                  <a:lnTo>
                    <a:pt x="1737" y="641"/>
                  </a:lnTo>
                  <a:lnTo>
                    <a:pt x="1732" y="642"/>
                  </a:lnTo>
                  <a:lnTo>
                    <a:pt x="1730" y="643"/>
                  </a:lnTo>
                  <a:lnTo>
                    <a:pt x="1730" y="644"/>
                  </a:lnTo>
                  <a:lnTo>
                    <a:pt x="1728" y="643"/>
                  </a:lnTo>
                  <a:lnTo>
                    <a:pt x="1726" y="641"/>
                  </a:lnTo>
                  <a:lnTo>
                    <a:pt x="1721" y="634"/>
                  </a:lnTo>
                  <a:lnTo>
                    <a:pt x="1717" y="628"/>
                  </a:lnTo>
                  <a:lnTo>
                    <a:pt x="1713" y="624"/>
                  </a:lnTo>
                  <a:lnTo>
                    <a:pt x="1711" y="619"/>
                  </a:lnTo>
                  <a:lnTo>
                    <a:pt x="1707" y="614"/>
                  </a:lnTo>
                  <a:lnTo>
                    <a:pt x="1703" y="609"/>
                  </a:lnTo>
                  <a:lnTo>
                    <a:pt x="1698" y="603"/>
                  </a:lnTo>
                  <a:lnTo>
                    <a:pt x="1693" y="598"/>
                  </a:lnTo>
                  <a:lnTo>
                    <a:pt x="1688" y="592"/>
                  </a:lnTo>
                  <a:lnTo>
                    <a:pt x="1685" y="585"/>
                  </a:lnTo>
                  <a:lnTo>
                    <a:pt x="1678" y="578"/>
                  </a:lnTo>
                  <a:lnTo>
                    <a:pt x="1671" y="570"/>
                  </a:lnTo>
                  <a:lnTo>
                    <a:pt x="1664" y="564"/>
                  </a:lnTo>
                  <a:lnTo>
                    <a:pt x="1658" y="556"/>
                  </a:lnTo>
                  <a:lnTo>
                    <a:pt x="1651" y="548"/>
                  </a:lnTo>
                  <a:lnTo>
                    <a:pt x="1643" y="539"/>
                  </a:lnTo>
                  <a:lnTo>
                    <a:pt x="1636" y="531"/>
                  </a:lnTo>
                  <a:lnTo>
                    <a:pt x="1629" y="522"/>
                  </a:lnTo>
                  <a:lnTo>
                    <a:pt x="1621" y="514"/>
                  </a:lnTo>
                  <a:lnTo>
                    <a:pt x="1612" y="505"/>
                  </a:lnTo>
                  <a:lnTo>
                    <a:pt x="1603" y="495"/>
                  </a:lnTo>
                  <a:lnTo>
                    <a:pt x="1594" y="487"/>
                  </a:lnTo>
                  <a:lnTo>
                    <a:pt x="1584" y="477"/>
                  </a:lnTo>
                  <a:lnTo>
                    <a:pt x="1575" y="467"/>
                  </a:lnTo>
                  <a:lnTo>
                    <a:pt x="1565" y="458"/>
                  </a:lnTo>
                  <a:lnTo>
                    <a:pt x="1555" y="448"/>
                  </a:lnTo>
                  <a:lnTo>
                    <a:pt x="1544" y="438"/>
                  </a:lnTo>
                  <a:lnTo>
                    <a:pt x="1534" y="428"/>
                  </a:lnTo>
                  <a:lnTo>
                    <a:pt x="1523" y="417"/>
                  </a:lnTo>
                  <a:lnTo>
                    <a:pt x="1511" y="408"/>
                  </a:lnTo>
                  <a:lnTo>
                    <a:pt x="1499" y="397"/>
                  </a:lnTo>
                  <a:lnTo>
                    <a:pt x="1486" y="387"/>
                  </a:lnTo>
                  <a:lnTo>
                    <a:pt x="1474" y="377"/>
                  </a:lnTo>
                  <a:lnTo>
                    <a:pt x="1462" y="367"/>
                  </a:lnTo>
                  <a:lnTo>
                    <a:pt x="1449" y="356"/>
                  </a:lnTo>
                  <a:lnTo>
                    <a:pt x="1435" y="346"/>
                  </a:lnTo>
                  <a:lnTo>
                    <a:pt x="1422" y="336"/>
                  </a:lnTo>
                  <a:lnTo>
                    <a:pt x="1408" y="326"/>
                  </a:lnTo>
                  <a:lnTo>
                    <a:pt x="1395" y="316"/>
                  </a:lnTo>
                  <a:lnTo>
                    <a:pt x="1380" y="307"/>
                  </a:lnTo>
                  <a:lnTo>
                    <a:pt x="1364" y="297"/>
                  </a:lnTo>
                  <a:lnTo>
                    <a:pt x="1351" y="289"/>
                  </a:lnTo>
                  <a:lnTo>
                    <a:pt x="1336" y="279"/>
                  </a:lnTo>
                  <a:lnTo>
                    <a:pt x="1321" y="270"/>
                  </a:lnTo>
                  <a:lnTo>
                    <a:pt x="1305" y="260"/>
                  </a:lnTo>
                  <a:lnTo>
                    <a:pt x="1289" y="251"/>
                  </a:lnTo>
                  <a:lnTo>
                    <a:pt x="1273" y="242"/>
                  </a:lnTo>
                  <a:lnTo>
                    <a:pt x="1257" y="233"/>
                  </a:lnTo>
                  <a:lnTo>
                    <a:pt x="1240" y="226"/>
                  </a:lnTo>
                  <a:lnTo>
                    <a:pt x="1224" y="217"/>
                  </a:lnTo>
                  <a:lnTo>
                    <a:pt x="1206" y="209"/>
                  </a:lnTo>
                  <a:lnTo>
                    <a:pt x="1189" y="202"/>
                  </a:lnTo>
                  <a:lnTo>
                    <a:pt x="1171" y="194"/>
                  </a:lnTo>
                  <a:lnTo>
                    <a:pt x="1154" y="188"/>
                  </a:lnTo>
                  <a:lnTo>
                    <a:pt x="1135" y="181"/>
                  </a:lnTo>
                  <a:lnTo>
                    <a:pt x="1117" y="174"/>
                  </a:lnTo>
                  <a:lnTo>
                    <a:pt x="1100" y="168"/>
                  </a:lnTo>
                  <a:lnTo>
                    <a:pt x="1082" y="163"/>
                  </a:lnTo>
                  <a:lnTo>
                    <a:pt x="1062" y="157"/>
                  </a:lnTo>
                  <a:lnTo>
                    <a:pt x="1044" y="152"/>
                  </a:lnTo>
                  <a:lnTo>
                    <a:pt x="1027" y="147"/>
                  </a:lnTo>
                  <a:lnTo>
                    <a:pt x="1009" y="143"/>
                  </a:lnTo>
                  <a:lnTo>
                    <a:pt x="993" y="139"/>
                  </a:lnTo>
                  <a:lnTo>
                    <a:pt x="977" y="135"/>
                  </a:lnTo>
                  <a:lnTo>
                    <a:pt x="962" y="131"/>
                  </a:lnTo>
                  <a:lnTo>
                    <a:pt x="947" y="129"/>
                  </a:lnTo>
                  <a:lnTo>
                    <a:pt x="931" y="126"/>
                  </a:lnTo>
                  <a:lnTo>
                    <a:pt x="916" y="124"/>
                  </a:lnTo>
                  <a:lnTo>
                    <a:pt x="903" y="121"/>
                  </a:lnTo>
                  <a:lnTo>
                    <a:pt x="890" y="120"/>
                  </a:lnTo>
                  <a:lnTo>
                    <a:pt x="876" y="119"/>
                  </a:lnTo>
                  <a:lnTo>
                    <a:pt x="865" y="118"/>
                  </a:lnTo>
                  <a:lnTo>
                    <a:pt x="852" y="118"/>
                  </a:lnTo>
                  <a:lnTo>
                    <a:pt x="841" y="118"/>
                  </a:lnTo>
                  <a:lnTo>
                    <a:pt x="829" y="116"/>
                  </a:lnTo>
                  <a:lnTo>
                    <a:pt x="817" y="116"/>
                  </a:lnTo>
                  <a:lnTo>
                    <a:pt x="807" y="116"/>
                  </a:lnTo>
                  <a:lnTo>
                    <a:pt x="797" y="118"/>
                  </a:lnTo>
                  <a:lnTo>
                    <a:pt x="787" y="118"/>
                  </a:lnTo>
                  <a:lnTo>
                    <a:pt x="777" y="120"/>
                  </a:lnTo>
                  <a:lnTo>
                    <a:pt x="768" y="120"/>
                  </a:lnTo>
                  <a:lnTo>
                    <a:pt x="759" y="123"/>
                  </a:lnTo>
                  <a:lnTo>
                    <a:pt x="751" y="123"/>
                  </a:lnTo>
                  <a:lnTo>
                    <a:pt x="743" y="124"/>
                  </a:lnTo>
                  <a:lnTo>
                    <a:pt x="736" y="126"/>
                  </a:lnTo>
                  <a:lnTo>
                    <a:pt x="728" y="129"/>
                  </a:lnTo>
                  <a:lnTo>
                    <a:pt x="721" y="131"/>
                  </a:lnTo>
                  <a:lnTo>
                    <a:pt x="714" y="133"/>
                  </a:lnTo>
                  <a:lnTo>
                    <a:pt x="708" y="137"/>
                  </a:lnTo>
                  <a:lnTo>
                    <a:pt x="703" y="139"/>
                  </a:lnTo>
                  <a:lnTo>
                    <a:pt x="697" y="140"/>
                  </a:lnTo>
                  <a:lnTo>
                    <a:pt x="690" y="143"/>
                  </a:lnTo>
                  <a:lnTo>
                    <a:pt x="685" y="145"/>
                  </a:lnTo>
                  <a:lnTo>
                    <a:pt x="680" y="149"/>
                  </a:lnTo>
                  <a:lnTo>
                    <a:pt x="675" y="150"/>
                  </a:lnTo>
                  <a:lnTo>
                    <a:pt x="670" y="154"/>
                  </a:lnTo>
                  <a:lnTo>
                    <a:pt x="667" y="157"/>
                  </a:lnTo>
                  <a:lnTo>
                    <a:pt x="663" y="160"/>
                  </a:lnTo>
                  <a:lnTo>
                    <a:pt x="655" y="165"/>
                  </a:lnTo>
                  <a:lnTo>
                    <a:pt x="649" y="170"/>
                  </a:lnTo>
                  <a:lnTo>
                    <a:pt x="644" y="177"/>
                  </a:lnTo>
                  <a:lnTo>
                    <a:pt x="639" y="182"/>
                  </a:lnTo>
                  <a:lnTo>
                    <a:pt x="635" y="187"/>
                  </a:lnTo>
                  <a:lnTo>
                    <a:pt x="631" y="191"/>
                  </a:lnTo>
                  <a:lnTo>
                    <a:pt x="629" y="196"/>
                  </a:lnTo>
                  <a:lnTo>
                    <a:pt x="628" y="199"/>
                  </a:lnTo>
                  <a:lnTo>
                    <a:pt x="625" y="204"/>
                  </a:lnTo>
                  <a:lnTo>
                    <a:pt x="625" y="207"/>
                  </a:lnTo>
                  <a:lnTo>
                    <a:pt x="624" y="207"/>
                  </a:lnTo>
                  <a:lnTo>
                    <a:pt x="620" y="212"/>
                  </a:lnTo>
                  <a:lnTo>
                    <a:pt x="619" y="214"/>
                  </a:lnTo>
                  <a:lnTo>
                    <a:pt x="616" y="217"/>
                  </a:lnTo>
                  <a:lnTo>
                    <a:pt x="614" y="221"/>
                  </a:lnTo>
                  <a:lnTo>
                    <a:pt x="610" y="226"/>
                  </a:lnTo>
                  <a:lnTo>
                    <a:pt x="608" y="231"/>
                  </a:lnTo>
                  <a:lnTo>
                    <a:pt x="604" y="235"/>
                  </a:lnTo>
                  <a:lnTo>
                    <a:pt x="599" y="240"/>
                  </a:lnTo>
                  <a:lnTo>
                    <a:pt x="596" y="247"/>
                  </a:lnTo>
                  <a:lnTo>
                    <a:pt x="591" y="253"/>
                  </a:lnTo>
                  <a:lnTo>
                    <a:pt x="588" y="260"/>
                  </a:lnTo>
                  <a:lnTo>
                    <a:pt x="583" y="266"/>
                  </a:lnTo>
                  <a:lnTo>
                    <a:pt x="579" y="274"/>
                  </a:lnTo>
                  <a:lnTo>
                    <a:pt x="574" y="280"/>
                  </a:lnTo>
                  <a:lnTo>
                    <a:pt x="569" y="287"/>
                  </a:lnTo>
                  <a:lnTo>
                    <a:pt x="564" y="294"/>
                  </a:lnTo>
                  <a:lnTo>
                    <a:pt x="560" y="301"/>
                  </a:lnTo>
                  <a:lnTo>
                    <a:pt x="555" y="309"/>
                  </a:lnTo>
                  <a:lnTo>
                    <a:pt x="551" y="316"/>
                  </a:lnTo>
                  <a:lnTo>
                    <a:pt x="549" y="320"/>
                  </a:lnTo>
                  <a:lnTo>
                    <a:pt x="546" y="325"/>
                  </a:lnTo>
                  <a:lnTo>
                    <a:pt x="544" y="328"/>
                  </a:lnTo>
                  <a:lnTo>
                    <a:pt x="542" y="333"/>
                  </a:lnTo>
                  <a:lnTo>
                    <a:pt x="537" y="339"/>
                  </a:lnTo>
                  <a:lnTo>
                    <a:pt x="534" y="346"/>
                  </a:lnTo>
                  <a:lnTo>
                    <a:pt x="530" y="354"/>
                  </a:lnTo>
                  <a:lnTo>
                    <a:pt x="526" y="362"/>
                  </a:lnTo>
                  <a:lnTo>
                    <a:pt x="522" y="368"/>
                  </a:lnTo>
                  <a:lnTo>
                    <a:pt x="520" y="375"/>
                  </a:lnTo>
                  <a:lnTo>
                    <a:pt x="517" y="382"/>
                  </a:lnTo>
                  <a:lnTo>
                    <a:pt x="515" y="388"/>
                  </a:lnTo>
                  <a:lnTo>
                    <a:pt x="512" y="393"/>
                  </a:lnTo>
                  <a:lnTo>
                    <a:pt x="508" y="399"/>
                  </a:lnTo>
                  <a:lnTo>
                    <a:pt x="505" y="406"/>
                  </a:lnTo>
                  <a:lnTo>
                    <a:pt x="501" y="412"/>
                  </a:lnTo>
                  <a:lnTo>
                    <a:pt x="493" y="418"/>
                  </a:lnTo>
                  <a:lnTo>
                    <a:pt x="488" y="426"/>
                  </a:lnTo>
                  <a:lnTo>
                    <a:pt x="482" y="432"/>
                  </a:lnTo>
                  <a:lnTo>
                    <a:pt x="476" y="439"/>
                  </a:lnTo>
                  <a:lnTo>
                    <a:pt x="468" y="446"/>
                  </a:lnTo>
                  <a:lnTo>
                    <a:pt x="461" y="453"/>
                  </a:lnTo>
                  <a:lnTo>
                    <a:pt x="457" y="456"/>
                  </a:lnTo>
                  <a:lnTo>
                    <a:pt x="453" y="460"/>
                  </a:lnTo>
                  <a:lnTo>
                    <a:pt x="448" y="463"/>
                  </a:lnTo>
                  <a:lnTo>
                    <a:pt x="446" y="467"/>
                  </a:lnTo>
                  <a:lnTo>
                    <a:pt x="441" y="470"/>
                  </a:lnTo>
                  <a:lnTo>
                    <a:pt x="437" y="473"/>
                  </a:lnTo>
                  <a:lnTo>
                    <a:pt x="432" y="477"/>
                  </a:lnTo>
                  <a:lnTo>
                    <a:pt x="429" y="481"/>
                  </a:lnTo>
                  <a:lnTo>
                    <a:pt x="424" y="483"/>
                  </a:lnTo>
                  <a:lnTo>
                    <a:pt x="421" y="487"/>
                  </a:lnTo>
                  <a:lnTo>
                    <a:pt x="416" y="491"/>
                  </a:lnTo>
                  <a:lnTo>
                    <a:pt x="413" y="494"/>
                  </a:lnTo>
                  <a:lnTo>
                    <a:pt x="408" y="497"/>
                  </a:lnTo>
                  <a:lnTo>
                    <a:pt x="404" y="500"/>
                  </a:lnTo>
                  <a:lnTo>
                    <a:pt x="399" y="502"/>
                  </a:lnTo>
                  <a:lnTo>
                    <a:pt x="395" y="506"/>
                  </a:lnTo>
                  <a:lnTo>
                    <a:pt x="392" y="509"/>
                  </a:lnTo>
                  <a:lnTo>
                    <a:pt x="387" y="511"/>
                  </a:lnTo>
                  <a:lnTo>
                    <a:pt x="384" y="514"/>
                  </a:lnTo>
                  <a:lnTo>
                    <a:pt x="380" y="517"/>
                  </a:lnTo>
                  <a:lnTo>
                    <a:pt x="375" y="520"/>
                  </a:lnTo>
                  <a:lnTo>
                    <a:pt x="372" y="522"/>
                  </a:lnTo>
                  <a:lnTo>
                    <a:pt x="368" y="525"/>
                  </a:lnTo>
                  <a:lnTo>
                    <a:pt x="365" y="527"/>
                  </a:lnTo>
                  <a:lnTo>
                    <a:pt x="358" y="531"/>
                  </a:lnTo>
                  <a:lnTo>
                    <a:pt x="353" y="536"/>
                  </a:lnTo>
                  <a:lnTo>
                    <a:pt x="347" y="539"/>
                  </a:lnTo>
                  <a:lnTo>
                    <a:pt x="342" y="543"/>
                  </a:lnTo>
                  <a:lnTo>
                    <a:pt x="337" y="545"/>
                  </a:lnTo>
                  <a:lnTo>
                    <a:pt x="334" y="549"/>
                  </a:lnTo>
                  <a:lnTo>
                    <a:pt x="329" y="553"/>
                  </a:lnTo>
                  <a:lnTo>
                    <a:pt x="328" y="554"/>
                  </a:lnTo>
                  <a:lnTo>
                    <a:pt x="325" y="554"/>
                  </a:lnTo>
                  <a:lnTo>
                    <a:pt x="324" y="553"/>
                  </a:lnTo>
                  <a:lnTo>
                    <a:pt x="321" y="553"/>
                  </a:lnTo>
                  <a:lnTo>
                    <a:pt x="318" y="553"/>
                  </a:lnTo>
                  <a:lnTo>
                    <a:pt x="313" y="551"/>
                  </a:lnTo>
                  <a:lnTo>
                    <a:pt x="308" y="550"/>
                  </a:lnTo>
                  <a:lnTo>
                    <a:pt x="301" y="550"/>
                  </a:lnTo>
                  <a:lnTo>
                    <a:pt x="295" y="551"/>
                  </a:lnTo>
                  <a:lnTo>
                    <a:pt x="290" y="551"/>
                  </a:lnTo>
                  <a:lnTo>
                    <a:pt x="286" y="551"/>
                  </a:lnTo>
                  <a:lnTo>
                    <a:pt x="283" y="551"/>
                  </a:lnTo>
                  <a:lnTo>
                    <a:pt x="279" y="553"/>
                  </a:lnTo>
                  <a:lnTo>
                    <a:pt x="275" y="553"/>
                  </a:lnTo>
                  <a:lnTo>
                    <a:pt x="270" y="554"/>
                  </a:lnTo>
                  <a:lnTo>
                    <a:pt x="266" y="555"/>
                  </a:lnTo>
                  <a:lnTo>
                    <a:pt x="262" y="558"/>
                  </a:lnTo>
                  <a:lnTo>
                    <a:pt x="257" y="558"/>
                  </a:lnTo>
                  <a:lnTo>
                    <a:pt x="252" y="560"/>
                  </a:lnTo>
                  <a:lnTo>
                    <a:pt x="249" y="561"/>
                  </a:lnTo>
                  <a:lnTo>
                    <a:pt x="245" y="564"/>
                  </a:lnTo>
                  <a:lnTo>
                    <a:pt x="240" y="566"/>
                  </a:lnTo>
                  <a:lnTo>
                    <a:pt x="236" y="570"/>
                  </a:lnTo>
                  <a:lnTo>
                    <a:pt x="231" y="573"/>
                  </a:lnTo>
                  <a:lnTo>
                    <a:pt x="227" y="576"/>
                  </a:lnTo>
                  <a:lnTo>
                    <a:pt x="193" y="602"/>
                  </a:lnTo>
                  <a:close/>
                </a:path>
              </a:pathLst>
            </a:custGeom>
            <a:solidFill>
              <a:srgbClr val="DEAD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1" name="Freeform 81"/>
            <p:cNvSpPr>
              <a:spLocks/>
            </p:cNvSpPr>
            <p:nvPr/>
          </p:nvSpPr>
          <p:spPr bwMode="auto">
            <a:xfrm>
              <a:off x="2976" y="3094"/>
              <a:ext cx="580" cy="149"/>
            </a:xfrm>
            <a:custGeom>
              <a:avLst/>
              <a:gdLst>
                <a:gd name="T0" fmla="*/ 318 w 1740"/>
                <a:gd name="T1" fmla="*/ 350 h 446"/>
                <a:gd name="T2" fmla="*/ 344 w 1740"/>
                <a:gd name="T3" fmla="*/ 367 h 446"/>
                <a:gd name="T4" fmla="*/ 727 w 1740"/>
                <a:gd name="T5" fmla="*/ 446 h 446"/>
                <a:gd name="T6" fmla="*/ 754 w 1740"/>
                <a:gd name="T7" fmla="*/ 446 h 446"/>
                <a:gd name="T8" fmla="*/ 806 w 1740"/>
                <a:gd name="T9" fmla="*/ 445 h 446"/>
                <a:gd name="T10" fmla="*/ 875 w 1740"/>
                <a:gd name="T11" fmla="*/ 440 h 446"/>
                <a:gd name="T12" fmla="*/ 961 w 1740"/>
                <a:gd name="T13" fmla="*/ 430 h 446"/>
                <a:gd name="T14" fmla="*/ 1062 w 1740"/>
                <a:gd name="T15" fmla="*/ 413 h 446"/>
                <a:gd name="T16" fmla="*/ 1175 w 1740"/>
                <a:gd name="T17" fmla="*/ 388 h 446"/>
                <a:gd name="T18" fmla="*/ 1297 w 1740"/>
                <a:gd name="T19" fmla="*/ 352 h 446"/>
                <a:gd name="T20" fmla="*/ 1423 w 1740"/>
                <a:gd name="T21" fmla="*/ 305 h 446"/>
                <a:gd name="T22" fmla="*/ 1555 w 1740"/>
                <a:gd name="T23" fmla="*/ 242 h 446"/>
                <a:gd name="T24" fmla="*/ 1688 w 1740"/>
                <a:gd name="T25" fmla="*/ 167 h 446"/>
                <a:gd name="T26" fmla="*/ 1560 w 1740"/>
                <a:gd name="T27" fmla="*/ 3 h 446"/>
                <a:gd name="T28" fmla="*/ 1535 w 1740"/>
                <a:gd name="T29" fmla="*/ 19 h 446"/>
                <a:gd name="T30" fmla="*/ 1491 w 1740"/>
                <a:gd name="T31" fmla="*/ 45 h 446"/>
                <a:gd name="T32" fmla="*/ 1433 w 1740"/>
                <a:gd name="T33" fmla="*/ 75 h 446"/>
                <a:gd name="T34" fmla="*/ 1367 w 1740"/>
                <a:gd name="T35" fmla="*/ 109 h 446"/>
                <a:gd name="T36" fmla="*/ 1290 w 1740"/>
                <a:gd name="T37" fmla="*/ 145 h 446"/>
                <a:gd name="T38" fmla="*/ 1209 w 1740"/>
                <a:gd name="T39" fmla="*/ 179 h 446"/>
                <a:gd name="T40" fmla="*/ 1125 w 1740"/>
                <a:gd name="T41" fmla="*/ 210 h 446"/>
                <a:gd name="T42" fmla="*/ 1041 w 1740"/>
                <a:gd name="T43" fmla="*/ 233 h 446"/>
                <a:gd name="T44" fmla="*/ 959 w 1740"/>
                <a:gd name="T45" fmla="*/ 247 h 446"/>
                <a:gd name="T46" fmla="*/ 884 w 1740"/>
                <a:gd name="T47" fmla="*/ 251 h 446"/>
                <a:gd name="T48" fmla="*/ 812 w 1740"/>
                <a:gd name="T49" fmla="*/ 247 h 446"/>
                <a:gd name="T50" fmla="*/ 746 w 1740"/>
                <a:gd name="T51" fmla="*/ 244 h 446"/>
                <a:gd name="T52" fmla="*/ 683 w 1740"/>
                <a:gd name="T53" fmla="*/ 238 h 446"/>
                <a:gd name="T54" fmla="*/ 624 w 1740"/>
                <a:gd name="T55" fmla="*/ 233 h 446"/>
                <a:gd name="T56" fmla="*/ 571 w 1740"/>
                <a:gd name="T57" fmla="*/ 226 h 446"/>
                <a:gd name="T58" fmla="*/ 521 w 1740"/>
                <a:gd name="T59" fmla="*/ 216 h 446"/>
                <a:gd name="T60" fmla="*/ 474 w 1740"/>
                <a:gd name="T61" fmla="*/ 206 h 446"/>
                <a:gd name="T62" fmla="*/ 434 w 1740"/>
                <a:gd name="T63" fmla="*/ 193 h 446"/>
                <a:gd name="T64" fmla="*/ 398 w 1740"/>
                <a:gd name="T65" fmla="*/ 178 h 446"/>
                <a:gd name="T66" fmla="*/ 365 w 1740"/>
                <a:gd name="T67" fmla="*/ 161 h 446"/>
                <a:gd name="T68" fmla="*/ 343 w 1740"/>
                <a:gd name="T69" fmla="*/ 153 h 446"/>
                <a:gd name="T70" fmla="*/ 316 w 1740"/>
                <a:gd name="T71" fmla="*/ 159 h 446"/>
                <a:gd name="T72" fmla="*/ 281 w 1740"/>
                <a:gd name="T73" fmla="*/ 167 h 446"/>
                <a:gd name="T74" fmla="*/ 241 w 1740"/>
                <a:gd name="T75" fmla="*/ 169 h 446"/>
                <a:gd name="T76" fmla="*/ 207 w 1740"/>
                <a:gd name="T77" fmla="*/ 163 h 446"/>
                <a:gd name="T78" fmla="*/ 177 w 1740"/>
                <a:gd name="T79" fmla="*/ 137 h 446"/>
                <a:gd name="T80" fmla="*/ 147 w 1740"/>
                <a:gd name="T81" fmla="*/ 107 h 446"/>
                <a:gd name="T82" fmla="*/ 114 w 1740"/>
                <a:gd name="T83" fmla="*/ 104 h 446"/>
                <a:gd name="T84" fmla="*/ 85 w 1740"/>
                <a:gd name="T85" fmla="*/ 109 h 446"/>
                <a:gd name="T86" fmla="*/ 54 w 1740"/>
                <a:gd name="T87" fmla="*/ 119 h 446"/>
                <a:gd name="T88" fmla="*/ 23 w 1740"/>
                <a:gd name="T89" fmla="*/ 133 h 446"/>
                <a:gd name="T90" fmla="*/ 1 w 1740"/>
                <a:gd name="T91" fmla="*/ 154 h 446"/>
                <a:gd name="T92" fmla="*/ 5 w 1740"/>
                <a:gd name="T93" fmla="*/ 177 h 446"/>
                <a:gd name="T94" fmla="*/ 28 w 1740"/>
                <a:gd name="T95" fmla="*/ 194 h 446"/>
                <a:gd name="T96" fmla="*/ 49 w 1740"/>
                <a:gd name="T97" fmla="*/ 198 h 446"/>
                <a:gd name="T98" fmla="*/ 80 w 1740"/>
                <a:gd name="T99" fmla="*/ 206 h 446"/>
                <a:gd name="T100" fmla="*/ 105 w 1740"/>
                <a:gd name="T101" fmla="*/ 213 h 446"/>
                <a:gd name="T102" fmla="*/ 133 w 1740"/>
                <a:gd name="T103" fmla="*/ 222 h 446"/>
                <a:gd name="T104" fmla="*/ 162 w 1740"/>
                <a:gd name="T105" fmla="*/ 233 h 446"/>
                <a:gd name="T106" fmla="*/ 190 w 1740"/>
                <a:gd name="T107" fmla="*/ 246 h 446"/>
                <a:gd name="T108" fmla="*/ 215 w 1740"/>
                <a:gd name="T109" fmla="*/ 259 h 446"/>
                <a:gd name="T110" fmla="*/ 246 w 1740"/>
                <a:gd name="T111" fmla="*/ 284 h 446"/>
                <a:gd name="T112" fmla="*/ 276 w 1740"/>
                <a:gd name="T113" fmla="*/ 315 h 4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740"/>
                <a:gd name="T172" fmla="*/ 0 h 446"/>
                <a:gd name="T173" fmla="*/ 1740 w 1740"/>
                <a:gd name="T174" fmla="*/ 446 h 44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740" h="446">
                  <a:moveTo>
                    <a:pt x="289" y="328"/>
                  </a:moveTo>
                  <a:lnTo>
                    <a:pt x="295" y="333"/>
                  </a:lnTo>
                  <a:lnTo>
                    <a:pt x="301" y="339"/>
                  </a:lnTo>
                  <a:lnTo>
                    <a:pt x="306" y="343"/>
                  </a:lnTo>
                  <a:lnTo>
                    <a:pt x="314" y="347"/>
                  </a:lnTo>
                  <a:lnTo>
                    <a:pt x="318" y="350"/>
                  </a:lnTo>
                  <a:lnTo>
                    <a:pt x="324" y="354"/>
                  </a:lnTo>
                  <a:lnTo>
                    <a:pt x="329" y="357"/>
                  </a:lnTo>
                  <a:lnTo>
                    <a:pt x="334" y="360"/>
                  </a:lnTo>
                  <a:lnTo>
                    <a:pt x="338" y="363"/>
                  </a:lnTo>
                  <a:lnTo>
                    <a:pt x="341" y="364"/>
                  </a:lnTo>
                  <a:lnTo>
                    <a:pt x="344" y="367"/>
                  </a:lnTo>
                  <a:lnTo>
                    <a:pt x="348" y="368"/>
                  </a:lnTo>
                  <a:lnTo>
                    <a:pt x="350" y="369"/>
                  </a:lnTo>
                  <a:lnTo>
                    <a:pt x="353" y="370"/>
                  </a:lnTo>
                  <a:lnTo>
                    <a:pt x="720" y="446"/>
                  </a:lnTo>
                  <a:lnTo>
                    <a:pt x="722" y="446"/>
                  </a:lnTo>
                  <a:lnTo>
                    <a:pt x="727" y="446"/>
                  </a:lnTo>
                  <a:lnTo>
                    <a:pt x="728" y="446"/>
                  </a:lnTo>
                  <a:lnTo>
                    <a:pt x="733" y="446"/>
                  </a:lnTo>
                  <a:lnTo>
                    <a:pt x="737" y="446"/>
                  </a:lnTo>
                  <a:lnTo>
                    <a:pt x="743" y="446"/>
                  </a:lnTo>
                  <a:lnTo>
                    <a:pt x="747" y="446"/>
                  </a:lnTo>
                  <a:lnTo>
                    <a:pt x="754" y="446"/>
                  </a:lnTo>
                  <a:lnTo>
                    <a:pt x="761" y="446"/>
                  </a:lnTo>
                  <a:lnTo>
                    <a:pt x="769" y="446"/>
                  </a:lnTo>
                  <a:lnTo>
                    <a:pt x="777" y="445"/>
                  </a:lnTo>
                  <a:lnTo>
                    <a:pt x="786" y="445"/>
                  </a:lnTo>
                  <a:lnTo>
                    <a:pt x="795" y="445"/>
                  </a:lnTo>
                  <a:lnTo>
                    <a:pt x="806" y="445"/>
                  </a:lnTo>
                  <a:lnTo>
                    <a:pt x="816" y="443"/>
                  </a:lnTo>
                  <a:lnTo>
                    <a:pt x="826" y="443"/>
                  </a:lnTo>
                  <a:lnTo>
                    <a:pt x="837" y="442"/>
                  </a:lnTo>
                  <a:lnTo>
                    <a:pt x="850" y="441"/>
                  </a:lnTo>
                  <a:lnTo>
                    <a:pt x="861" y="440"/>
                  </a:lnTo>
                  <a:lnTo>
                    <a:pt x="875" y="440"/>
                  </a:lnTo>
                  <a:lnTo>
                    <a:pt x="887" y="438"/>
                  </a:lnTo>
                  <a:lnTo>
                    <a:pt x="902" y="437"/>
                  </a:lnTo>
                  <a:lnTo>
                    <a:pt x="916" y="435"/>
                  </a:lnTo>
                  <a:lnTo>
                    <a:pt x="930" y="433"/>
                  </a:lnTo>
                  <a:lnTo>
                    <a:pt x="945" y="431"/>
                  </a:lnTo>
                  <a:lnTo>
                    <a:pt x="961" y="430"/>
                  </a:lnTo>
                  <a:lnTo>
                    <a:pt x="978" y="427"/>
                  </a:lnTo>
                  <a:lnTo>
                    <a:pt x="994" y="425"/>
                  </a:lnTo>
                  <a:lnTo>
                    <a:pt x="1010" y="422"/>
                  </a:lnTo>
                  <a:lnTo>
                    <a:pt x="1028" y="419"/>
                  </a:lnTo>
                  <a:lnTo>
                    <a:pt x="1046" y="417"/>
                  </a:lnTo>
                  <a:lnTo>
                    <a:pt x="1062" y="413"/>
                  </a:lnTo>
                  <a:lnTo>
                    <a:pt x="1079" y="408"/>
                  </a:lnTo>
                  <a:lnTo>
                    <a:pt x="1098" y="406"/>
                  </a:lnTo>
                  <a:lnTo>
                    <a:pt x="1117" y="401"/>
                  </a:lnTo>
                  <a:lnTo>
                    <a:pt x="1136" y="397"/>
                  </a:lnTo>
                  <a:lnTo>
                    <a:pt x="1155" y="392"/>
                  </a:lnTo>
                  <a:lnTo>
                    <a:pt x="1175" y="388"/>
                  </a:lnTo>
                  <a:lnTo>
                    <a:pt x="1194" y="382"/>
                  </a:lnTo>
                  <a:lnTo>
                    <a:pt x="1214" y="376"/>
                  </a:lnTo>
                  <a:lnTo>
                    <a:pt x="1234" y="370"/>
                  </a:lnTo>
                  <a:lnTo>
                    <a:pt x="1254" y="364"/>
                  </a:lnTo>
                  <a:lnTo>
                    <a:pt x="1275" y="358"/>
                  </a:lnTo>
                  <a:lnTo>
                    <a:pt x="1297" y="352"/>
                  </a:lnTo>
                  <a:lnTo>
                    <a:pt x="1317" y="344"/>
                  </a:lnTo>
                  <a:lnTo>
                    <a:pt x="1338" y="338"/>
                  </a:lnTo>
                  <a:lnTo>
                    <a:pt x="1359" y="329"/>
                  </a:lnTo>
                  <a:lnTo>
                    <a:pt x="1381" y="321"/>
                  </a:lnTo>
                  <a:lnTo>
                    <a:pt x="1402" y="313"/>
                  </a:lnTo>
                  <a:lnTo>
                    <a:pt x="1423" y="305"/>
                  </a:lnTo>
                  <a:lnTo>
                    <a:pt x="1445" y="295"/>
                  </a:lnTo>
                  <a:lnTo>
                    <a:pt x="1466" y="285"/>
                  </a:lnTo>
                  <a:lnTo>
                    <a:pt x="1489" y="275"/>
                  </a:lnTo>
                  <a:lnTo>
                    <a:pt x="1511" y="265"/>
                  </a:lnTo>
                  <a:lnTo>
                    <a:pt x="1533" y="254"/>
                  </a:lnTo>
                  <a:lnTo>
                    <a:pt x="1555" y="242"/>
                  </a:lnTo>
                  <a:lnTo>
                    <a:pt x="1576" y="231"/>
                  </a:lnTo>
                  <a:lnTo>
                    <a:pt x="1599" y="220"/>
                  </a:lnTo>
                  <a:lnTo>
                    <a:pt x="1620" y="207"/>
                  </a:lnTo>
                  <a:lnTo>
                    <a:pt x="1643" y="194"/>
                  </a:lnTo>
                  <a:lnTo>
                    <a:pt x="1666" y="181"/>
                  </a:lnTo>
                  <a:lnTo>
                    <a:pt x="1688" y="167"/>
                  </a:lnTo>
                  <a:lnTo>
                    <a:pt x="1740" y="138"/>
                  </a:lnTo>
                  <a:lnTo>
                    <a:pt x="1603" y="19"/>
                  </a:lnTo>
                  <a:lnTo>
                    <a:pt x="1569" y="0"/>
                  </a:lnTo>
                  <a:lnTo>
                    <a:pt x="1568" y="0"/>
                  </a:lnTo>
                  <a:lnTo>
                    <a:pt x="1564" y="2"/>
                  </a:lnTo>
                  <a:lnTo>
                    <a:pt x="1560" y="3"/>
                  </a:lnTo>
                  <a:lnTo>
                    <a:pt x="1558" y="5"/>
                  </a:lnTo>
                  <a:lnTo>
                    <a:pt x="1554" y="7"/>
                  </a:lnTo>
                  <a:lnTo>
                    <a:pt x="1550" y="10"/>
                  </a:lnTo>
                  <a:lnTo>
                    <a:pt x="1545" y="12"/>
                  </a:lnTo>
                  <a:lnTo>
                    <a:pt x="1540" y="16"/>
                  </a:lnTo>
                  <a:lnTo>
                    <a:pt x="1535" y="19"/>
                  </a:lnTo>
                  <a:lnTo>
                    <a:pt x="1529" y="24"/>
                  </a:lnTo>
                  <a:lnTo>
                    <a:pt x="1521" y="26"/>
                  </a:lnTo>
                  <a:lnTo>
                    <a:pt x="1515" y="31"/>
                  </a:lnTo>
                  <a:lnTo>
                    <a:pt x="1507" y="35"/>
                  </a:lnTo>
                  <a:lnTo>
                    <a:pt x="1500" y="40"/>
                  </a:lnTo>
                  <a:lnTo>
                    <a:pt x="1491" y="45"/>
                  </a:lnTo>
                  <a:lnTo>
                    <a:pt x="1482" y="49"/>
                  </a:lnTo>
                  <a:lnTo>
                    <a:pt x="1474" y="54"/>
                  </a:lnTo>
                  <a:lnTo>
                    <a:pt x="1465" y="59"/>
                  </a:lnTo>
                  <a:lnTo>
                    <a:pt x="1455" y="64"/>
                  </a:lnTo>
                  <a:lnTo>
                    <a:pt x="1445" y="70"/>
                  </a:lnTo>
                  <a:lnTo>
                    <a:pt x="1433" y="75"/>
                  </a:lnTo>
                  <a:lnTo>
                    <a:pt x="1425" y="81"/>
                  </a:lnTo>
                  <a:lnTo>
                    <a:pt x="1413" y="86"/>
                  </a:lnTo>
                  <a:lnTo>
                    <a:pt x="1402" y="91"/>
                  </a:lnTo>
                  <a:lnTo>
                    <a:pt x="1391" y="98"/>
                  </a:lnTo>
                  <a:lnTo>
                    <a:pt x="1379" y="104"/>
                  </a:lnTo>
                  <a:lnTo>
                    <a:pt x="1367" y="109"/>
                  </a:lnTo>
                  <a:lnTo>
                    <a:pt x="1354" y="115"/>
                  </a:lnTo>
                  <a:lnTo>
                    <a:pt x="1342" y="123"/>
                  </a:lnTo>
                  <a:lnTo>
                    <a:pt x="1330" y="129"/>
                  </a:lnTo>
                  <a:lnTo>
                    <a:pt x="1317" y="134"/>
                  </a:lnTo>
                  <a:lnTo>
                    <a:pt x="1304" y="140"/>
                  </a:lnTo>
                  <a:lnTo>
                    <a:pt x="1290" y="145"/>
                  </a:lnTo>
                  <a:lnTo>
                    <a:pt x="1276" y="152"/>
                  </a:lnTo>
                  <a:lnTo>
                    <a:pt x="1263" y="157"/>
                  </a:lnTo>
                  <a:lnTo>
                    <a:pt x="1249" y="163"/>
                  </a:lnTo>
                  <a:lnTo>
                    <a:pt x="1236" y="168"/>
                  </a:lnTo>
                  <a:lnTo>
                    <a:pt x="1223" y="174"/>
                  </a:lnTo>
                  <a:lnTo>
                    <a:pt x="1209" y="179"/>
                  </a:lnTo>
                  <a:lnTo>
                    <a:pt x="1194" y="186"/>
                  </a:lnTo>
                  <a:lnTo>
                    <a:pt x="1180" y="191"/>
                  </a:lnTo>
                  <a:lnTo>
                    <a:pt x="1167" y="196"/>
                  </a:lnTo>
                  <a:lnTo>
                    <a:pt x="1152" y="201"/>
                  </a:lnTo>
                  <a:lnTo>
                    <a:pt x="1138" y="206"/>
                  </a:lnTo>
                  <a:lnTo>
                    <a:pt x="1125" y="210"/>
                  </a:lnTo>
                  <a:lnTo>
                    <a:pt x="1111" y="215"/>
                  </a:lnTo>
                  <a:lnTo>
                    <a:pt x="1096" y="218"/>
                  </a:lnTo>
                  <a:lnTo>
                    <a:pt x="1082" y="223"/>
                  </a:lnTo>
                  <a:lnTo>
                    <a:pt x="1068" y="226"/>
                  </a:lnTo>
                  <a:lnTo>
                    <a:pt x="1054" y="231"/>
                  </a:lnTo>
                  <a:lnTo>
                    <a:pt x="1041" y="233"/>
                  </a:lnTo>
                  <a:lnTo>
                    <a:pt x="1027" y="236"/>
                  </a:lnTo>
                  <a:lnTo>
                    <a:pt x="1013" y="240"/>
                  </a:lnTo>
                  <a:lnTo>
                    <a:pt x="1000" y="242"/>
                  </a:lnTo>
                  <a:lnTo>
                    <a:pt x="985" y="245"/>
                  </a:lnTo>
                  <a:lnTo>
                    <a:pt x="973" y="246"/>
                  </a:lnTo>
                  <a:lnTo>
                    <a:pt x="959" y="247"/>
                  </a:lnTo>
                  <a:lnTo>
                    <a:pt x="946" y="250"/>
                  </a:lnTo>
                  <a:lnTo>
                    <a:pt x="934" y="250"/>
                  </a:lnTo>
                  <a:lnTo>
                    <a:pt x="920" y="251"/>
                  </a:lnTo>
                  <a:lnTo>
                    <a:pt x="909" y="251"/>
                  </a:lnTo>
                  <a:lnTo>
                    <a:pt x="896" y="251"/>
                  </a:lnTo>
                  <a:lnTo>
                    <a:pt x="884" y="251"/>
                  </a:lnTo>
                  <a:lnTo>
                    <a:pt x="871" y="250"/>
                  </a:lnTo>
                  <a:lnTo>
                    <a:pt x="859" y="250"/>
                  </a:lnTo>
                  <a:lnTo>
                    <a:pt x="847" y="250"/>
                  </a:lnTo>
                  <a:lnTo>
                    <a:pt x="835" y="249"/>
                  </a:lnTo>
                  <a:lnTo>
                    <a:pt x="823" y="247"/>
                  </a:lnTo>
                  <a:lnTo>
                    <a:pt x="812" y="247"/>
                  </a:lnTo>
                  <a:lnTo>
                    <a:pt x="801" y="247"/>
                  </a:lnTo>
                  <a:lnTo>
                    <a:pt x="789" y="246"/>
                  </a:lnTo>
                  <a:lnTo>
                    <a:pt x="778" y="246"/>
                  </a:lnTo>
                  <a:lnTo>
                    <a:pt x="767" y="245"/>
                  </a:lnTo>
                  <a:lnTo>
                    <a:pt x="757" y="245"/>
                  </a:lnTo>
                  <a:lnTo>
                    <a:pt x="746" y="244"/>
                  </a:lnTo>
                  <a:lnTo>
                    <a:pt x="736" y="242"/>
                  </a:lnTo>
                  <a:lnTo>
                    <a:pt x="724" y="242"/>
                  </a:lnTo>
                  <a:lnTo>
                    <a:pt x="715" y="242"/>
                  </a:lnTo>
                  <a:lnTo>
                    <a:pt x="704" y="241"/>
                  </a:lnTo>
                  <a:lnTo>
                    <a:pt x="694" y="240"/>
                  </a:lnTo>
                  <a:lnTo>
                    <a:pt x="683" y="238"/>
                  </a:lnTo>
                  <a:lnTo>
                    <a:pt x="673" y="237"/>
                  </a:lnTo>
                  <a:lnTo>
                    <a:pt x="663" y="236"/>
                  </a:lnTo>
                  <a:lnTo>
                    <a:pt x="654" y="236"/>
                  </a:lnTo>
                  <a:lnTo>
                    <a:pt x="644" y="235"/>
                  </a:lnTo>
                  <a:lnTo>
                    <a:pt x="634" y="235"/>
                  </a:lnTo>
                  <a:lnTo>
                    <a:pt x="624" y="233"/>
                  </a:lnTo>
                  <a:lnTo>
                    <a:pt x="615" y="231"/>
                  </a:lnTo>
                  <a:lnTo>
                    <a:pt x="606" y="230"/>
                  </a:lnTo>
                  <a:lnTo>
                    <a:pt x="597" y="230"/>
                  </a:lnTo>
                  <a:lnTo>
                    <a:pt x="589" y="228"/>
                  </a:lnTo>
                  <a:lnTo>
                    <a:pt x="580" y="227"/>
                  </a:lnTo>
                  <a:lnTo>
                    <a:pt x="571" y="226"/>
                  </a:lnTo>
                  <a:lnTo>
                    <a:pt x="562" y="225"/>
                  </a:lnTo>
                  <a:lnTo>
                    <a:pt x="554" y="223"/>
                  </a:lnTo>
                  <a:lnTo>
                    <a:pt x="545" y="221"/>
                  </a:lnTo>
                  <a:lnTo>
                    <a:pt x="537" y="220"/>
                  </a:lnTo>
                  <a:lnTo>
                    <a:pt x="528" y="218"/>
                  </a:lnTo>
                  <a:lnTo>
                    <a:pt x="521" y="216"/>
                  </a:lnTo>
                  <a:lnTo>
                    <a:pt x="512" y="215"/>
                  </a:lnTo>
                  <a:lnTo>
                    <a:pt x="505" y="213"/>
                  </a:lnTo>
                  <a:lnTo>
                    <a:pt x="498" y="212"/>
                  </a:lnTo>
                  <a:lnTo>
                    <a:pt x="490" y="210"/>
                  </a:lnTo>
                  <a:lnTo>
                    <a:pt x="482" y="207"/>
                  </a:lnTo>
                  <a:lnTo>
                    <a:pt x="474" y="206"/>
                  </a:lnTo>
                  <a:lnTo>
                    <a:pt x="468" y="203"/>
                  </a:lnTo>
                  <a:lnTo>
                    <a:pt x="461" y="202"/>
                  </a:lnTo>
                  <a:lnTo>
                    <a:pt x="454" y="200"/>
                  </a:lnTo>
                  <a:lnTo>
                    <a:pt x="448" y="197"/>
                  </a:lnTo>
                  <a:lnTo>
                    <a:pt x="442" y="196"/>
                  </a:lnTo>
                  <a:lnTo>
                    <a:pt x="434" y="193"/>
                  </a:lnTo>
                  <a:lnTo>
                    <a:pt x="428" y="191"/>
                  </a:lnTo>
                  <a:lnTo>
                    <a:pt x="422" y="188"/>
                  </a:lnTo>
                  <a:lnTo>
                    <a:pt x="415" y="186"/>
                  </a:lnTo>
                  <a:lnTo>
                    <a:pt x="409" y="183"/>
                  </a:lnTo>
                  <a:lnTo>
                    <a:pt x="403" y="181"/>
                  </a:lnTo>
                  <a:lnTo>
                    <a:pt x="398" y="178"/>
                  </a:lnTo>
                  <a:lnTo>
                    <a:pt x="393" y="176"/>
                  </a:lnTo>
                  <a:lnTo>
                    <a:pt x="387" y="173"/>
                  </a:lnTo>
                  <a:lnTo>
                    <a:pt x="382" y="169"/>
                  </a:lnTo>
                  <a:lnTo>
                    <a:pt x="375" y="167"/>
                  </a:lnTo>
                  <a:lnTo>
                    <a:pt x="372" y="164"/>
                  </a:lnTo>
                  <a:lnTo>
                    <a:pt x="365" y="161"/>
                  </a:lnTo>
                  <a:lnTo>
                    <a:pt x="360" y="158"/>
                  </a:lnTo>
                  <a:lnTo>
                    <a:pt x="356" y="156"/>
                  </a:lnTo>
                  <a:lnTo>
                    <a:pt x="353" y="152"/>
                  </a:lnTo>
                  <a:lnTo>
                    <a:pt x="350" y="152"/>
                  </a:lnTo>
                  <a:lnTo>
                    <a:pt x="346" y="153"/>
                  </a:lnTo>
                  <a:lnTo>
                    <a:pt x="343" y="153"/>
                  </a:lnTo>
                  <a:lnTo>
                    <a:pt x="340" y="156"/>
                  </a:lnTo>
                  <a:lnTo>
                    <a:pt x="336" y="156"/>
                  </a:lnTo>
                  <a:lnTo>
                    <a:pt x="333" y="157"/>
                  </a:lnTo>
                  <a:lnTo>
                    <a:pt x="328" y="158"/>
                  </a:lnTo>
                  <a:lnTo>
                    <a:pt x="323" y="159"/>
                  </a:lnTo>
                  <a:lnTo>
                    <a:pt x="316" y="159"/>
                  </a:lnTo>
                  <a:lnTo>
                    <a:pt x="311" y="162"/>
                  </a:lnTo>
                  <a:lnTo>
                    <a:pt x="305" y="162"/>
                  </a:lnTo>
                  <a:lnTo>
                    <a:pt x="300" y="163"/>
                  </a:lnTo>
                  <a:lnTo>
                    <a:pt x="294" y="164"/>
                  </a:lnTo>
                  <a:lnTo>
                    <a:pt x="287" y="167"/>
                  </a:lnTo>
                  <a:lnTo>
                    <a:pt x="281" y="167"/>
                  </a:lnTo>
                  <a:lnTo>
                    <a:pt x="274" y="168"/>
                  </a:lnTo>
                  <a:lnTo>
                    <a:pt x="267" y="168"/>
                  </a:lnTo>
                  <a:lnTo>
                    <a:pt x="261" y="169"/>
                  </a:lnTo>
                  <a:lnTo>
                    <a:pt x="254" y="169"/>
                  </a:lnTo>
                  <a:lnTo>
                    <a:pt x="247" y="169"/>
                  </a:lnTo>
                  <a:lnTo>
                    <a:pt x="241" y="169"/>
                  </a:lnTo>
                  <a:lnTo>
                    <a:pt x="235" y="169"/>
                  </a:lnTo>
                  <a:lnTo>
                    <a:pt x="228" y="168"/>
                  </a:lnTo>
                  <a:lnTo>
                    <a:pt x="222" y="168"/>
                  </a:lnTo>
                  <a:lnTo>
                    <a:pt x="216" y="167"/>
                  </a:lnTo>
                  <a:lnTo>
                    <a:pt x="211" y="166"/>
                  </a:lnTo>
                  <a:lnTo>
                    <a:pt x="207" y="163"/>
                  </a:lnTo>
                  <a:lnTo>
                    <a:pt x="202" y="162"/>
                  </a:lnTo>
                  <a:lnTo>
                    <a:pt x="197" y="159"/>
                  </a:lnTo>
                  <a:lnTo>
                    <a:pt x="195" y="157"/>
                  </a:lnTo>
                  <a:lnTo>
                    <a:pt x="187" y="151"/>
                  </a:lnTo>
                  <a:lnTo>
                    <a:pt x="182" y="143"/>
                  </a:lnTo>
                  <a:lnTo>
                    <a:pt x="177" y="137"/>
                  </a:lnTo>
                  <a:lnTo>
                    <a:pt x="173" y="130"/>
                  </a:lnTo>
                  <a:lnTo>
                    <a:pt x="168" y="124"/>
                  </a:lnTo>
                  <a:lnTo>
                    <a:pt x="163" y="118"/>
                  </a:lnTo>
                  <a:lnTo>
                    <a:pt x="157" y="113"/>
                  </a:lnTo>
                  <a:lnTo>
                    <a:pt x="151" y="109"/>
                  </a:lnTo>
                  <a:lnTo>
                    <a:pt x="147" y="107"/>
                  </a:lnTo>
                  <a:lnTo>
                    <a:pt x="142" y="105"/>
                  </a:lnTo>
                  <a:lnTo>
                    <a:pt x="137" y="104"/>
                  </a:lnTo>
                  <a:lnTo>
                    <a:pt x="132" y="104"/>
                  </a:lnTo>
                  <a:lnTo>
                    <a:pt x="127" y="103"/>
                  </a:lnTo>
                  <a:lnTo>
                    <a:pt x="120" y="103"/>
                  </a:lnTo>
                  <a:lnTo>
                    <a:pt x="114" y="104"/>
                  </a:lnTo>
                  <a:lnTo>
                    <a:pt x="108" y="105"/>
                  </a:lnTo>
                  <a:lnTo>
                    <a:pt x="103" y="105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0" y="108"/>
                  </a:lnTo>
                  <a:lnTo>
                    <a:pt x="85" y="109"/>
                  </a:lnTo>
                  <a:lnTo>
                    <a:pt x="82" y="110"/>
                  </a:lnTo>
                  <a:lnTo>
                    <a:pt x="77" y="113"/>
                  </a:lnTo>
                  <a:lnTo>
                    <a:pt x="72" y="114"/>
                  </a:lnTo>
                  <a:lnTo>
                    <a:pt x="65" y="115"/>
                  </a:lnTo>
                  <a:lnTo>
                    <a:pt x="60" y="118"/>
                  </a:lnTo>
                  <a:lnTo>
                    <a:pt x="54" y="119"/>
                  </a:lnTo>
                  <a:lnTo>
                    <a:pt x="49" y="123"/>
                  </a:lnTo>
                  <a:lnTo>
                    <a:pt x="43" y="124"/>
                  </a:lnTo>
                  <a:lnTo>
                    <a:pt x="36" y="127"/>
                  </a:lnTo>
                  <a:lnTo>
                    <a:pt x="30" y="129"/>
                  </a:lnTo>
                  <a:lnTo>
                    <a:pt x="24" y="133"/>
                  </a:lnTo>
                  <a:lnTo>
                    <a:pt x="23" y="133"/>
                  </a:lnTo>
                  <a:lnTo>
                    <a:pt x="19" y="134"/>
                  </a:lnTo>
                  <a:lnTo>
                    <a:pt x="15" y="137"/>
                  </a:lnTo>
                  <a:lnTo>
                    <a:pt x="10" y="140"/>
                  </a:lnTo>
                  <a:lnTo>
                    <a:pt x="6" y="145"/>
                  </a:lnTo>
                  <a:lnTo>
                    <a:pt x="3" y="152"/>
                  </a:lnTo>
                  <a:lnTo>
                    <a:pt x="1" y="154"/>
                  </a:lnTo>
                  <a:lnTo>
                    <a:pt x="1" y="158"/>
                  </a:lnTo>
                  <a:lnTo>
                    <a:pt x="0" y="162"/>
                  </a:lnTo>
                  <a:lnTo>
                    <a:pt x="1" y="167"/>
                  </a:lnTo>
                  <a:lnTo>
                    <a:pt x="1" y="171"/>
                  </a:lnTo>
                  <a:lnTo>
                    <a:pt x="3" y="174"/>
                  </a:lnTo>
                  <a:lnTo>
                    <a:pt x="5" y="177"/>
                  </a:lnTo>
                  <a:lnTo>
                    <a:pt x="8" y="181"/>
                  </a:lnTo>
                  <a:lnTo>
                    <a:pt x="11" y="184"/>
                  </a:lnTo>
                  <a:lnTo>
                    <a:pt x="16" y="189"/>
                  </a:lnTo>
                  <a:lnTo>
                    <a:pt x="20" y="191"/>
                  </a:lnTo>
                  <a:lnTo>
                    <a:pt x="25" y="193"/>
                  </a:lnTo>
                  <a:lnTo>
                    <a:pt x="28" y="194"/>
                  </a:lnTo>
                  <a:lnTo>
                    <a:pt x="29" y="194"/>
                  </a:lnTo>
                  <a:lnTo>
                    <a:pt x="30" y="194"/>
                  </a:lnTo>
                  <a:lnTo>
                    <a:pt x="36" y="196"/>
                  </a:lnTo>
                  <a:lnTo>
                    <a:pt x="40" y="196"/>
                  </a:lnTo>
                  <a:lnTo>
                    <a:pt x="45" y="197"/>
                  </a:lnTo>
                  <a:lnTo>
                    <a:pt x="49" y="198"/>
                  </a:lnTo>
                  <a:lnTo>
                    <a:pt x="56" y="201"/>
                  </a:lnTo>
                  <a:lnTo>
                    <a:pt x="63" y="202"/>
                  </a:lnTo>
                  <a:lnTo>
                    <a:pt x="69" y="203"/>
                  </a:lnTo>
                  <a:lnTo>
                    <a:pt x="73" y="203"/>
                  </a:lnTo>
                  <a:lnTo>
                    <a:pt x="77" y="206"/>
                  </a:lnTo>
                  <a:lnTo>
                    <a:pt x="80" y="206"/>
                  </a:lnTo>
                  <a:lnTo>
                    <a:pt x="85" y="207"/>
                  </a:lnTo>
                  <a:lnTo>
                    <a:pt x="88" y="208"/>
                  </a:lnTo>
                  <a:lnTo>
                    <a:pt x="93" y="210"/>
                  </a:lnTo>
                  <a:lnTo>
                    <a:pt x="97" y="211"/>
                  </a:lnTo>
                  <a:lnTo>
                    <a:pt x="102" y="212"/>
                  </a:lnTo>
                  <a:lnTo>
                    <a:pt x="105" y="213"/>
                  </a:lnTo>
                  <a:lnTo>
                    <a:pt x="110" y="215"/>
                  </a:lnTo>
                  <a:lnTo>
                    <a:pt x="115" y="217"/>
                  </a:lnTo>
                  <a:lnTo>
                    <a:pt x="120" y="218"/>
                  </a:lnTo>
                  <a:lnTo>
                    <a:pt x="124" y="220"/>
                  </a:lnTo>
                  <a:lnTo>
                    <a:pt x="129" y="221"/>
                  </a:lnTo>
                  <a:lnTo>
                    <a:pt x="133" y="222"/>
                  </a:lnTo>
                  <a:lnTo>
                    <a:pt x="138" y="225"/>
                  </a:lnTo>
                  <a:lnTo>
                    <a:pt x="143" y="226"/>
                  </a:lnTo>
                  <a:lnTo>
                    <a:pt x="148" y="227"/>
                  </a:lnTo>
                  <a:lnTo>
                    <a:pt x="153" y="230"/>
                  </a:lnTo>
                  <a:lnTo>
                    <a:pt x="158" y="231"/>
                  </a:lnTo>
                  <a:lnTo>
                    <a:pt x="162" y="233"/>
                  </a:lnTo>
                  <a:lnTo>
                    <a:pt x="167" y="235"/>
                  </a:lnTo>
                  <a:lnTo>
                    <a:pt x="171" y="237"/>
                  </a:lnTo>
                  <a:lnTo>
                    <a:pt x="176" y="240"/>
                  </a:lnTo>
                  <a:lnTo>
                    <a:pt x="181" y="241"/>
                  </a:lnTo>
                  <a:lnTo>
                    <a:pt x="186" y="244"/>
                  </a:lnTo>
                  <a:lnTo>
                    <a:pt x="190" y="246"/>
                  </a:lnTo>
                  <a:lnTo>
                    <a:pt x="195" y="249"/>
                  </a:lnTo>
                  <a:lnTo>
                    <a:pt x="198" y="251"/>
                  </a:lnTo>
                  <a:lnTo>
                    <a:pt x="202" y="252"/>
                  </a:lnTo>
                  <a:lnTo>
                    <a:pt x="207" y="255"/>
                  </a:lnTo>
                  <a:lnTo>
                    <a:pt x="211" y="257"/>
                  </a:lnTo>
                  <a:lnTo>
                    <a:pt x="215" y="259"/>
                  </a:lnTo>
                  <a:lnTo>
                    <a:pt x="218" y="262"/>
                  </a:lnTo>
                  <a:lnTo>
                    <a:pt x="222" y="264"/>
                  </a:lnTo>
                  <a:lnTo>
                    <a:pt x="227" y="267"/>
                  </a:lnTo>
                  <a:lnTo>
                    <a:pt x="233" y="272"/>
                  </a:lnTo>
                  <a:lnTo>
                    <a:pt x="241" y="277"/>
                  </a:lnTo>
                  <a:lnTo>
                    <a:pt x="246" y="284"/>
                  </a:lnTo>
                  <a:lnTo>
                    <a:pt x="252" y="290"/>
                  </a:lnTo>
                  <a:lnTo>
                    <a:pt x="256" y="295"/>
                  </a:lnTo>
                  <a:lnTo>
                    <a:pt x="261" y="300"/>
                  </a:lnTo>
                  <a:lnTo>
                    <a:pt x="266" y="305"/>
                  </a:lnTo>
                  <a:lnTo>
                    <a:pt x="271" y="311"/>
                  </a:lnTo>
                  <a:lnTo>
                    <a:pt x="276" y="315"/>
                  </a:lnTo>
                  <a:lnTo>
                    <a:pt x="280" y="319"/>
                  </a:lnTo>
                  <a:lnTo>
                    <a:pt x="285" y="324"/>
                  </a:lnTo>
                  <a:lnTo>
                    <a:pt x="289" y="328"/>
                  </a:lnTo>
                  <a:close/>
                </a:path>
              </a:pathLst>
            </a:custGeom>
            <a:solidFill>
              <a:srgbClr val="FFDE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2" name="Freeform 82"/>
            <p:cNvSpPr>
              <a:spLocks/>
            </p:cNvSpPr>
            <p:nvPr/>
          </p:nvSpPr>
          <p:spPr bwMode="auto">
            <a:xfrm>
              <a:off x="3227" y="3174"/>
              <a:ext cx="279" cy="73"/>
            </a:xfrm>
            <a:custGeom>
              <a:avLst/>
              <a:gdLst>
                <a:gd name="T0" fmla="*/ 88 w 836"/>
                <a:gd name="T1" fmla="*/ 159 h 218"/>
                <a:gd name="T2" fmla="*/ 95 w 836"/>
                <a:gd name="T3" fmla="*/ 158 h 218"/>
                <a:gd name="T4" fmla="*/ 106 w 836"/>
                <a:gd name="T5" fmla="*/ 157 h 218"/>
                <a:gd name="T6" fmla="*/ 114 w 836"/>
                <a:gd name="T7" fmla="*/ 156 h 218"/>
                <a:gd name="T8" fmla="*/ 126 w 836"/>
                <a:gd name="T9" fmla="*/ 154 h 218"/>
                <a:gd name="T10" fmla="*/ 138 w 836"/>
                <a:gd name="T11" fmla="*/ 153 h 218"/>
                <a:gd name="T12" fmla="*/ 153 w 836"/>
                <a:gd name="T13" fmla="*/ 152 h 218"/>
                <a:gd name="T14" fmla="*/ 168 w 836"/>
                <a:gd name="T15" fmla="*/ 149 h 218"/>
                <a:gd name="T16" fmla="*/ 186 w 836"/>
                <a:gd name="T17" fmla="*/ 148 h 218"/>
                <a:gd name="T18" fmla="*/ 203 w 836"/>
                <a:gd name="T19" fmla="*/ 144 h 218"/>
                <a:gd name="T20" fmla="*/ 222 w 836"/>
                <a:gd name="T21" fmla="*/ 142 h 218"/>
                <a:gd name="T22" fmla="*/ 244 w 836"/>
                <a:gd name="T23" fmla="*/ 139 h 218"/>
                <a:gd name="T24" fmla="*/ 265 w 836"/>
                <a:gd name="T25" fmla="*/ 136 h 218"/>
                <a:gd name="T26" fmla="*/ 288 w 836"/>
                <a:gd name="T27" fmla="*/ 133 h 218"/>
                <a:gd name="T28" fmla="*/ 310 w 836"/>
                <a:gd name="T29" fmla="*/ 128 h 218"/>
                <a:gd name="T30" fmla="*/ 334 w 836"/>
                <a:gd name="T31" fmla="*/ 123 h 218"/>
                <a:gd name="T32" fmla="*/ 359 w 836"/>
                <a:gd name="T33" fmla="*/ 118 h 218"/>
                <a:gd name="T34" fmla="*/ 385 w 836"/>
                <a:gd name="T35" fmla="*/ 113 h 218"/>
                <a:gd name="T36" fmla="*/ 412 w 836"/>
                <a:gd name="T37" fmla="*/ 108 h 218"/>
                <a:gd name="T38" fmla="*/ 438 w 836"/>
                <a:gd name="T39" fmla="*/ 102 h 218"/>
                <a:gd name="T40" fmla="*/ 466 w 836"/>
                <a:gd name="T41" fmla="*/ 95 h 218"/>
                <a:gd name="T42" fmla="*/ 493 w 836"/>
                <a:gd name="T43" fmla="*/ 88 h 218"/>
                <a:gd name="T44" fmla="*/ 522 w 836"/>
                <a:gd name="T45" fmla="*/ 81 h 218"/>
                <a:gd name="T46" fmla="*/ 550 w 836"/>
                <a:gd name="T47" fmla="*/ 73 h 218"/>
                <a:gd name="T48" fmla="*/ 579 w 836"/>
                <a:gd name="T49" fmla="*/ 63 h 218"/>
                <a:gd name="T50" fmla="*/ 608 w 836"/>
                <a:gd name="T51" fmla="*/ 55 h 218"/>
                <a:gd name="T52" fmla="*/ 636 w 836"/>
                <a:gd name="T53" fmla="*/ 45 h 218"/>
                <a:gd name="T54" fmla="*/ 665 w 836"/>
                <a:gd name="T55" fmla="*/ 35 h 218"/>
                <a:gd name="T56" fmla="*/ 694 w 836"/>
                <a:gd name="T57" fmla="*/ 24 h 218"/>
                <a:gd name="T58" fmla="*/ 722 w 836"/>
                <a:gd name="T59" fmla="*/ 12 h 218"/>
                <a:gd name="T60" fmla="*/ 836 w 836"/>
                <a:gd name="T61" fmla="*/ 0 h 218"/>
                <a:gd name="T62" fmla="*/ 812 w 836"/>
                <a:gd name="T63" fmla="*/ 11 h 218"/>
                <a:gd name="T64" fmla="*/ 802 w 836"/>
                <a:gd name="T65" fmla="*/ 17 h 218"/>
                <a:gd name="T66" fmla="*/ 790 w 836"/>
                <a:gd name="T67" fmla="*/ 22 h 218"/>
                <a:gd name="T68" fmla="*/ 777 w 836"/>
                <a:gd name="T69" fmla="*/ 30 h 218"/>
                <a:gd name="T70" fmla="*/ 762 w 836"/>
                <a:gd name="T71" fmla="*/ 36 h 218"/>
                <a:gd name="T72" fmla="*/ 747 w 836"/>
                <a:gd name="T73" fmla="*/ 44 h 218"/>
                <a:gd name="T74" fmla="*/ 729 w 836"/>
                <a:gd name="T75" fmla="*/ 53 h 218"/>
                <a:gd name="T76" fmla="*/ 712 w 836"/>
                <a:gd name="T77" fmla="*/ 61 h 218"/>
                <a:gd name="T78" fmla="*/ 692 w 836"/>
                <a:gd name="T79" fmla="*/ 70 h 218"/>
                <a:gd name="T80" fmla="*/ 673 w 836"/>
                <a:gd name="T81" fmla="*/ 79 h 218"/>
                <a:gd name="T82" fmla="*/ 653 w 836"/>
                <a:gd name="T83" fmla="*/ 89 h 218"/>
                <a:gd name="T84" fmla="*/ 633 w 836"/>
                <a:gd name="T85" fmla="*/ 99 h 218"/>
                <a:gd name="T86" fmla="*/ 610 w 836"/>
                <a:gd name="T87" fmla="*/ 108 h 218"/>
                <a:gd name="T88" fmla="*/ 588 w 836"/>
                <a:gd name="T89" fmla="*/ 118 h 218"/>
                <a:gd name="T90" fmla="*/ 565 w 836"/>
                <a:gd name="T91" fmla="*/ 127 h 218"/>
                <a:gd name="T92" fmla="*/ 542 w 836"/>
                <a:gd name="T93" fmla="*/ 137 h 218"/>
                <a:gd name="T94" fmla="*/ 518 w 836"/>
                <a:gd name="T95" fmla="*/ 146 h 218"/>
                <a:gd name="T96" fmla="*/ 496 w 836"/>
                <a:gd name="T97" fmla="*/ 156 h 218"/>
                <a:gd name="T98" fmla="*/ 472 w 836"/>
                <a:gd name="T99" fmla="*/ 163 h 218"/>
                <a:gd name="T100" fmla="*/ 449 w 836"/>
                <a:gd name="T101" fmla="*/ 172 h 218"/>
                <a:gd name="T102" fmla="*/ 426 w 836"/>
                <a:gd name="T103" fmla="*/ 179 h 218"/>
                <a:gd name="T104" fmla="*/ 403 w 836"/>
                <a:gd name="T105" fmla="*/ 187 h 218"/>
                <a:gd name="T106" fmla="*/ 379 w 836"/>
                <a:gd name="T107" fmla="*/ 193 h 218"/>
                <a:gd name="T108" fmla="*/ 358 w 836"/>
                <a:gd name="T109" fmla="*/ 201 h 218"/>
                <a:gd name="T110" fmla="*/ 336 w 836"/>
                <a:gd name="T111" fmla="*/ 206 h 218"/>
                <a:gd name="T112" fmla="*/ 315 w 836"/>
                <a:gd name="T113" fmla="*/ 211 h 218"/>
                <a:gd name="T114" fmla="*/ 295 w 836"/>
                <a:gd name="T115" fmla="*/ 215 h 218"/>
                <a:gd name="T116" fmla="*/ 276 w 836"/>
                <a:gd name="T117" fmla="*/ 218 h 218"/>
                <a:gd name="T118" fmla="*/ 88 w 836"/>
                <a:gd name="T119" fmla="*/ 159 h 2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6"/>
                <a:gd name="T181" fmla="*/ 0 h 218"/>
                <a:gd name="T182" fmla="*/ 836 w 836"/>
                <a:gd name="T183" fmla="*/ 218 h 2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6" h="218">
                  <a:moveTo>
                    <a:pt x="88" y="159"/>
                  </a:moveTo>
                  <a:lnTo>
                    <a:pt x="88" y="159"/>
                  </a:lnTo>
                  <a:lnTo>
                    <a:pt x="92" y="159"/>
                  </a:lnTo>
                  <a:lnTo>
                    <a:pt x="95" y="158"/>
                  </a:lnTo>
                  <a:lnTo>
                    <a:pt x="103" y="157"/>
                  </a:lnTo>
                  <a:lnTo>
                    <a:pt x="106" y="157"/>
                  </a:lnTo>
                  <a:lnTo>
                    <a:pt x="111" y="156"/>
                  </a:lnTo>
                  <a:lnTo>
                    <a:pt x="114" y="156"/>
                  </a:lnTo>
                  <a:lnTo>
                    <a:pt x="121" y="156"/>
                  </a:lnTo>
                  <a:lnTo>
                    <a:pt x="126" y="154"/>
                  </a:lnTo>
                  <a:lnTo>
                    <a:pt x="132" y="154"/>
                  </a:lnTo>
                  <a:lnTo>
                    <a:pt x="138" y="153"/>
                  </a:lnTo>
                  <a:lnTo>
                    <a:pt x="147" y="153"/>
                  </a:lnTo>
                  <a:lnTo>
                    <a:pt x="153" y="152"/>
                  </a:lnTo>
                  <a:lnTo>
                    <a:pt x="161" y="151"/>
                  </a:lnTo>
                  <a:lnTo>
                    <a:pt x="168" y="149"/>
                  </a:lnTo>
                  <a:lnTo>
                    <a:pt x="177" y="149"/>
                  </a:lnTo>
                  <a:lnTo>
                    <a:pt x="186" y="148"/>
                  </a:lnTo>
                  <a:lnTo>
                    <a:pt x="193" y="146"/>
                  </a:lnTo>
                  <a:lnTo>
                    <a:pt x="203" y="144"/>
                  </a:lnTo>
                  <a:lnTo>
                    <a:pt x="213" y="144"/>
                  </a:lnTo>
                  <a:lnTo>
                    <a:pt x="222" y="142"/>
                  </a:lnTo>
                  <a:lnTo>
                    <a:pt x="232" y="141"/>
                  </a:lnTo>
                  <a:lnTo>
                    <a:pt x="244" y="139"/>
                  </a:lnTo>
                  <a:lnTo>
                    <a:pt x="254" y="138"/>
                  </a:lnTo>
                  <a:lnTo>
                    <a:pt x="265" y="136"/>
                  </a:lnTo>
                  <a:lnTo>
                    <a:pt x="276" y="134"/>
                  </a:lnTo>
                  <a:lnTo>
                    <a:pt x="288" y="133"/>
                  </a:lnTo>
                  <a:lnTo>
                    <a:pt x="299" y="132"/>
                  </a:lnTo>
                  <a:lnTo>
                    <a:pt x="310" y="128"/>
                  </a:lnTo>
                  <a:lnTo>
                    <a:pt x="323" y="127"/>
                  </a:lnTo>
                  <a:lnTo>
                    <a:pt x="334" y="123"/>
                  </a:lnTo>
                  <a:lnTo>
                    <a:pt x="348" y="122"/>
                  </a:lnTo>
                  <a:lnTo>
                    <a:pt x="359" y="118"/>
                  </a:lnTo>
                  <a:lnTo>
                    <a:pt x="372" y="117"/>
                  </a:lnTo>
                  <a:lnTo>
                    <a:pt x="385" y="113"/>
                  </a:lnTo>
                  <a:lnTo>
                    <a:pt x="399" y="112"/>
                  </a:lnTo>
                  <a:lnTo>
                    <a:pt x="412" y="108"/>
                  </a:lnTo>
                  <a:lnTo>
                    <a:pt x="426" y="105"/>
                  </a:lnTo>
                  <a:lnTo>
                    <a:pt x="438" y="102"/>
                  </a:lnTo>
                  <a:lnTo>
                    <a:pt x="452" y="99"/>
                  </a:lnTo>
                  <a:lnTo>
                    <a:pt x="466" y="95"/>
                  </a:lnTo>
                  <a:lnTo>
                    <a:pt x="481" y="92"/>
                  </a:lnTo>
                  <a:lnTo>
                    <a:pt x="493" y="88"/>
                  </a:lnTo>
                  <a:lnTo>
                    <a:pt x="508" y="85"/>
                  </a:lnTo>
                  <a:lnTo>
                    <a:pt x="522" y="81"/>
                  </a:lnTo>
                  <a:lnTo>
                    <a:pt x="536" y="76"/>
                  </a:lnTo>
                  <a:lnTo>
                    <a:pt x="550" y="73"/>
                  </a:lnTo>
                  <a:lnTo>
                    <a:pt x="565" y="68"/>
                  </a:lnTo>
                  <a:lnTo>
                    <a:pt x="579" y="63"/>
                  </a:lnTo>
                  <a:lnTo>
                    <a:pt x="594" y="59"/>
                  </a:lnTo>
                  <a:lnTo>
                    <a:pt x="608" y="55"/>
                  </a:lnTo>
                  <a:lnTo>
                    <a:pt x="623" y="50"/>
                  </a:lnTo>
                  <a:lnTo>
                    <a:pt x="636" y="45"/>
                  </a:lnTo>
                  <a:lnTo>
                    <a:pt x="650" y="40"/>
                  </a:lnTo>
                  <a:lnTo>
                    <a:pt x="665" y="35"/>
                  </a:lnTo>
                  <a:lnTo>
                    <a:pt x="679" y="30"/>
                  </a:lnTo>
                  <a:lnTo>
                    <a:pt x="694" y="24"/>
                  </a:lnTo>
                  <a:lnTo>
                    <a:pt x="708" y="19"/>
                  </a:lnTo>
                  <a:lnTo>
                    <a:pt x="722" y="12"/>
                  </a:lnTo>
                  <a:lnTo>
                    <a:pt x="737" y="7"/>
                  </a:lnTo>
                  <a:lnTo>
                    <a:pt x="836" y="0"/>
                  </a:lnTo>
                  <a:lnTo>
                    <a:pt x="816" y="10"/>
                  </a:lnTo>
                  <a:lnTo>
                    <a:pt x="812" y="11"/>
                  </a:lnTo>
                  <a:lnTo>
                    <a:pt x="807" y="14"/>
                  </a:lnTo>
                  <a:lnTo>
                    <a:pt x="802" y="17"/>
                  </a:lnTo>
                  <a:lnTo>
                    <a:pt x="796" y="19"/>
                  </a:lnTo>
                  <a:lnTo>
                    <a:pt x="790" y="22"/>
                  </a:lnTo>
                  <a:lnTo>
                    <a:pt x="783" y="25"/>
                  </a:lnTo>
                  <a:lnTo>
                    <a:pt x="777" y="30"/>
                  </a:lnTo>
                  <a:lnTo>
                    <a:pt x="770" y="32"/>
                  </a:lnTo>
                  <a:lnTo>
                    <a:pt x="762" y="36"/>
                  </a:lnTo>
                  <a:lnTo>
                    <a:pt x="754" y="40"/>
                  </a:lnTo>
                  <a:lnTo>
                    <a:pt x="747" y="44"/>
                  </a:lnTo>
                  <a:lnTo>
                    <a:pt x="738" y="49"/>
                  </a:lnTo>
                  <a:lnTo>
                    <a:pt x="729" y="53"/>
                  </a:lnTo>
                  <a:lnTo>
                    <a:pt x="721" y="56"/>
                  </a:lnTo>
                  <a:lnTo>
                    <a:pt x="712" y="61"/>
                  </a:lnTo>
                  <a:lnTo>
                    <a:pt x="702" y="65"/>
                  </a:lnTo>
                  <a:lnTo>
                    <a:pt x="692" y="70"/>
                  </a:lnTo>
                  <a:lnTo>
                    <a:pt x="683" y="74"/>
                  </a:lnTo>
                  <a:lnTo>
                    <a:pt x="673" y="79"/>
                  </a:lnTo>
                  <a:lnTo>
                    <a:pt x="663" y="84"/>
                  </a:lnTo>
                  <a:lnTo>
                    <a:pt x="653" y="89"/>
                  </a:lnTo>
                  <a:lnTo>
                    <a:pt x="641" y="94"/>
                  </a:lnTo>
                  <a:lnTo>
                    <a:pt x="633" y="99"/>
                  </a:lnTo>
                  <a:lnTo>
                    <a:pt x="621" y="104"/>
                  </a:lnTo>
                  <a:lnTo>
                    <a:pt x="610" y="108"/>
                  </a:lnTo>
                  <a:lnTo>
                    <a:pt x="599" y="113"/>
                  </a:lnTo>
                  <a:lnTo>
                    <a:pt x="588" y="118"/>
                  </a:lnTo>
                  <a:lnTo>
                    <a:pt x="576" y="122"/>
                  </a:lnTo>
                  <a:lnTo>
                    <a:pt x="565" y="127"/>
                  </a:lnTo>
                  <a:lnTo>
                    <a:pt x="552" y="132"/>
                  </a:lnTo>
                  <a:lnTo>
                    <a:pt x="542" y="137"/>
                  </a:lnTo>
                  <a:lnTo>
                    <a:pt x="530" y="141"/>
                  </a:lnTo>
                  <a:lnTo>
                    <a:pt x="518" y="146"/>
                  </a:lnTo>
                  <a:lnTo>
                    <a:pt x="507" y="151"/>
                  </a:lnTo>
                  <a:lnTo>
                    <a:pt x="496" y="156"/>
                  </a:lnTo>
                  <a:lnTo>
                    <a:pt x="483" y="159"/>
                  </a:lnTo>
                  <a:lnTo>
                    <a:pt x="472" y="163"/>
                  </a:lnTo>
                  <a:lnTo>
                    <a:pt x="461" y="168"/>
                  </a:lnTo>
                  <a:lnTo>
                    <a:pt x="449" y="172"/>
                  </a:lnTo>
                  <a:lnTo>
                    <a:pt x="437" y="176"/>
                  </a:lnTo>
                  <a:lnTo>
                    <a:pt x="426" y="179"/>
                  </a:lnTo>
                  <a:lnTo>
                    <a:pt x="414" y="183"/>
                  </a:lnTo>
                  <a:lnTo>
                    <a:pt x="403" y="187"/>
                  </a:lnTo>
                  <a:lnTo>
                    <a:pt x="390" y="190"/>
                  </a:lnTo>
                  <a:lnTo>
                    <a:pt x="379" y="193"/>
                  </a:lnTo>
                  <a:lnTo>
                    <a:pt x="369" y="197"/>
                  </a:lnTo>
                  <a:lnTo>
                    <a:pt x="358" y="201"/>
                  </a:lnTo>
                  <a:lnTo>
                    <a:pt x="347" y="203"/>
                  </a:lnTo>
                  <a:lnTo>
                    <a:pt x="336" y="206"/>
                  </a:lnTo>
                  <a:lnTo>
                    <a:pt x="325" y="207"/>
                  </a:lnTo>
                  <a:lnTo>
                    <a:pt x="315" y="211"/>
                  </a:lnTo>
                  <a:lnTo>
                    <a:pt x="305" y="212"/>
                  </a:lnTo>
                  <a:lnTo>
                    <a:pt x="295" y="215"/>
                  </a:lnTo>
                  <a:lnTo>
                    <a:pt x="285" y="216"/>
                  </a:lnTo>
                  <a:lnTo>
                    <a:pt x="276" y="218"/>
                  </a:lnTo>
                  <a:lnTo>
                    <a:pt x="0" y="163"/>
                  </a:lnTo>
                  <a:lnTo>
                    <a:pt x="88" y="15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3" name="Freeform 83"/>
            <p:cNvSpPr>
              <a:spLocks/>
            </p:cNvSpPr>
            <p:nvPr/>
          </p:nvSpPr>
          <p:spPr bwMode="auto">
            <a:xfrm>
              <a:off x="3038" y="3095"/>
              <a:ext cx="229" cy="75"/>
            </a:xfrm>
            <a:custGeom>
              <a:avLst/>
              <a:gdLst>
                <a:gd name="T0" fmla="*/ 163 w 689"/>
                <a:gd name="T1" fmla="*/ 127 h 225"/>
                <a:gd name="T2" fmla="*/ 146 w 689"/>
                <a:gd name="T3" fmla="*/ 132 h 225"/>
                <a:gd name="T4" fmla="*/ 124 w 689"/>
                <a:gd name="T5" fmla="*/ 137 h 225"/>
                <a:gd name="T6" fmla="*/ 97 w 689"/>
                <a:gd name="T7" fmla="*/ 142 h 225"/>
                <a:gd name="T8" fmla="*/ 70 w 689"/>
                <a:gd name="T9" fmla="*/ 142 h 225"/>
                <a:gd name="T10" fmla="*/ 42 w 689"/>
                <a:gd name="T11" fmla="*/ 139 h 225"/>
                <a:gd name="T12" fmla="*/ 20 w 689"/>
                <a:gd name="T13" fmla="*/ 129 h 225"/>
                <a:gd name="T14" fmla="*/ 3 w 689"/>
                <a:gd name="T15" fmla="*/ 110 h 225"/>
                <a:gd name="T16" fmla="*/ 0 w 689"/>
                <a:gd name="T17" fmla="*/ 87 h 225"/>
                <a:gd name="T18" fmla="*/ 10 w 689"/>
                <a:gd name="T19" fmla="*/ 66 h 225"/>
                <a:gd name="T20" fmla="*/ 31 w 689"/>
                <a:gd name="T21" fmla="*/ 46 h 225"/>
                <a:gd name="T22" fmla="*/ 57 w 689"/>
                <a:gd name="T23" fmla="*/ 31 h 225"/>
                <a:gd name="T24" fmla="*/ 87 w 689"/>
                <a:gd name="T25" fmla="*/ 16 h 225"/>
                <a:gd name="T26" fmla="*/ 116 w 689"/>
                <a:gd name="T27" fmla="*/ 5 h 225"/>
                <a:gd name="T28" fmla="*/ 141 w 689"/>
                <a:gd name="T29" fmla="*/ 0 h 225"/>
                <a:gd name="T30" fmla="*/ 163 w 689"/>
                <a:gd name="T31" fmla="*/ 2 h 225"/>
                <a:gd name="T32" fmla="*/ 176 w 689"/>
                <a:gd name="T33" fmla="*/ 19 h 225"/>
                <a:gd name="T34" fmla="*/ 183 w 689"/>
                <a:gd name="T35" fmla="*/ 37 h 225"/>
                <a:gd name="T36" fmla="*/ 193 w 689"/>
                <a:gd name="T37" fmla="*/ 56 h 225"/>
                <a:gd name="T38" fmla="*/ 212 w 689"/>
                <a:gd name="T39" fmla="*/ 77 h 225"/>
                <a:gd name="T40" fmla="*/ 228 w 689"/>
                <a:gd name="T41" fmla="*/ 92 h 225"/>
                <a:gd name="T42" fmla="*/ 244 w 689"/>
                <a:gd name="T43" fmla="*/ 104 h 225"/>
                <a:gd name="T44" fmla="*/ 264 w 689"/>
                <a:gd name="T45" fmla="*/ 114 h 225"/>
                <a:gd name="T46" fmla="*/ 289 w 689"/>
                <a:gd name="T47" fmla="*/ 125 h 225"/>
                <a:gd name="T48" fmla="*/ 318 w 689"/>
                <a:gd name="T49" fmla="*/ 136 h 225"/>
                <a:gd name="T50" fmla="*/ 350 w 689"/>
                <a:gd name="T51" fmla="*/ 146 h 225"/>
                <a:gd name="T52" fmla="*/ 382 w 689"/>
                <a:gd name="T53" fmla="*/ 155 h 225"/>
                <a:gd name="T54" fmla="*/ 415 w 689"/>
                <a:gd name="T55" fmla="*/ 163 h 225"/>
                <a:gd name="T56" fmla="*/ 448 w 689"/>
                <a:gd name="T57" fmla="*/ 170 h 225"/>
                <a:gd name="T58" fmla="*/ 478 w 689"/>
                <a:gd name="T59" fmla="*/ 175 h 225"/>
                <a:gd name="T60" fmla="*/ 509 w 689"/>
                <a:gd name="T61" fmla="*/ 181 h 225"/>
                <a:gd name="T62" fmla="*/ 538 w 689"/>
                <a:gd name="T63" fmla="*/ 185 h 225"/>
                <a:gd name="T64" fmla="*/ 566 w 689"/>
                <a:gd name="T65" fmla="*/ 190 h 225"/>
                <a:gd name="T66" fmla="*/ 589 w 689"/>
                <a:gd name="T67" fmla="*/ 193 h 225"/>
                <a:gd name="T68" fmla="*/ 613 w 689"/>
                <a:gd name="T69" fmla="*/ 197 h 225"/>
                <a:gd name="T70" fmla="*/ 633 w 689"/>
                <a:gd name="T71" fmla="*/ 198 h 225"/>
                <a:gd name="T72" fmla="*/ 651 w 689"/>
                <a:gd name="T73" fmla="*/ 200 h 225"/>
                <a:gd name="T74" fmla="*/ 674 w 689"/>
                <a:gd name="T75" fmla="*/ 203 h 225"/>
                <a:gd name="T76" fmla="*/ 687 w 689"/>
                <a:gd name="T77" fmla="*/ 203 h 225"/>
                <a:gd name="T78" fmla="*/ 602 w 689"/>
                <a:gd name="T79" fmla="*/ 224 h 225"/>
                <a:gd name="T80" fmla="*/ 587 w 689"/>
                <a:gd name="T81" fmla="*/ 223 h 225"/>
                <a:gd name="T82" fmla="*/ 571 w 689"/>
                <a:gd name="T83" fmla="*/ 222 h 225"/>
                <a:gd name="T84" fmla="*/ 551 w 689"/>
                <a:gd name="T85" fmla="*/ 220 h 225"/>
                <a:gd name="T86" fmla="*/ 527 w 689"/>
                <a:gd name="T87" fmla="*/ 217 h 225"/>
                <a:gd name="T88" fmla="*/ 499 w 689"/>
                <a:gd name="T89" fmla="*/ 214 h 225"/>
                <a:gd name="T90" fmla="*/ 470 w 689"/>
                <a:gd name="T91" fmla="*/ 209 h 225"/>
                <a:gd name="T92" fmla="*/ 439 w 689"/>
                <a:gd name="T93" fmla="*/ 204 h 225"/>
                <a:gd name="T94" fmla="*/ 405 w 689"/>
                <a:gd name="T95" fmla="*/ 198 h 225"/>
                <a:gd name="T96" fmla="*/ 371 w 689"/>
                <a:gd name="T97" fmla="*/ 191 h 225"/>
                <a:gd name="T98" fmla="*/ 337 w 689"/>
                <a:gd name="T99" fmla="*/ 183 h 225"/>
                <a:gd name="T100" fmla="*/ 302 w 689"/>
                <a:gd name="T101" fmla="*/ 174 h 225"/>
                <a:gd name="T102" fmla="*/ 268 w 689"/>
                <a:gd name="T103" fmla="*/ 164 h 225"/>
                <a:gd name="T104" fmla="*/ 235 w 689"/>
                <a:gd name="T105" fmla="*/ 153 h 225"/>
                <a:gd name="T106" fmla="*/ 205 w 689"/>
                <a:gd name="T107" fmla="*/ 139 h 225"/>
                <a:gd name="T108" fmla="*/ 173 w 689"/>
                <a:gd name="T109" fmla="*/ 125 h 2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89"/>
                <a:gd name="T166" fmla="*/ 0 h 225"/>
                <a:gd name="T167" fmla="*/ 689 w 689"/>
                <a:gd name="T168" fmla="*/ 225 h 22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89" h="225">
                  <a:moveTo>
                    <a:pt x="173" y="125"/>
                  </a:moveTo>
                  <a:lnTo>
                    <a:pt x="170" y="125"/>
                  </a:lnTo>
                  <a:lnTo>
                    <a:pt x="166" y="126"/>
                  </a:lnTo>
                  <a:lnTo>
                    <a:pt x="163" y="127"/>
                  </a:lnTo>
                  <a:lnTo>
                    <a:pt x="160" y="129"/>
                  </a:lnTo>
                  <a:lnTo>
                    <a:pt x="156" y="129"/>
                  </a:lnTo>
                  <a:lnTo>
                    <a:pt x="153" y="131"/>
                  </a:lnTo>
                  <a:lnTo>
                    <a:pt x="146" y="132"/>
                  </a:lnTo>
                  <a:lnTo>
                    <a:pt x="141" y="134"/>
                  </a:lnTo>
                  <a:lnTo>
                    <a:pt x="136" y="135"/>
                  </a:lnTo>
                  <a:lnTo>
                    <a:pt x="130" y="136"/>
                  </a:lnTo>
                  <a:lnTo>
                    <a:pt x="124" y="137"/>
                  </a:lnTo>
                  <a:lnTo>
                    <a:pt x="117" y="139"/>
                  </a:lnTo>
                  <a:lnTo>
                    <a:pt x="111" y="140"/>
                  </a:lnTo>
                  <a:lnTo>
                    <a:pt x="105" y="142"/>
                  </a:lnTo>
                  <a:lnTo>
                    <a:pt x="97" y="142"/>
                  </a:lnTo>
                  <a:lnTo>
                    <a:pt x="91" y="142"/>
                  </a:lnTo>
                  <a:lnTo>
                    <a:pt x="84" y="142"/>
                  </a:lnTo>
                  <a:lnTo>
                    <a:pt x="76" y="144"/>
                  </a:lnTo>
                  <a:lnTo>
                    <a:pt x="70" y="142"/>
                  </a:lnTo>
                  <a:lnTo>
                    <a:pt x="62" y="142"/>
                  </a:lnTo>
                  <a:lnTo>
                    <a:pt x="56" y="142"/>
                  </a:lnTo>
                  <a:lnTo>
                    <a:pt x="50" y="141"/>
                  </a:lnTo>
                  <a:lnTo>
                    <a:pt x="42" y="139"/>
                  </a:lnTo>
                  <a:lnTo>
                    <a:pt x="36" y="137"/>
                  </a:lnTo>
                  <a:lnTo>
                    <a:pt x="31" y="134"/>
                  </a:lnTo>
                  <a:lnTo>
                    <a:pt x="25" y="132"/>
                  </a:lnTo>
                  <a:lnTo>
                    <a:pt x="20" y="129"/>
                  </a:lnTo>
                  <a:lnTo>
                    <a:pt x="15" y="125"/>
                  </a:lnTo>
                  <a:lnTo>
                    <a:pt x="11" y="120"/>
                  </a:lnTo>
                  <a:lnTo>
                    <a:pt x="7" y="116"/>
                  </a:lnTo>
                  <a:lnTo>
                    <a:pt x="3" y="110"/>
                  </a:lnTo>
                  <a:lnTo>
                    <a:pt x="1" y="105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0" y="87"/>
                  </a:lnTo>
                  <a:lnTo>
                    <a:pt x="1" y="82"/>
                  </a:lnTo>
                  <a:lnTo>
                    <a:pt x="3" y="77"/>
                  </a:lnTo>
                  <a:lnTo>
                    <a:pt x="7" y="72"/>
                  </a:lnTo>
                  <a:lnTo>
                    <a:pt x="10" y="66"/>
                  </a:lnTo>
                  <a:lnTo>
                    <a:pt x="15" y="61"/>
                  </a:lnTo>
                  <a:lnTo>
                    <a:pt x="18" y="56"/>
                  </a:lnTo>
                  <a:lnTo>
                    <a:pt x="25" y="51"/>
                  </a:lnTo>
                  <a:lnTo>
                    <a:pt x="31" y="46"/>
                  </a:lnTo>
                  <a:lnTo>
                    <a:pt x="37" y="42"/>
                  </a:lnTo>
                  <a:lnTo>
                    <a:pt x="43" y="38"/>
                  </a:lnTo>
                  <a:lnTo>
                    <a:pt x="51" y="34"/>
                  </a:lnTo>
                  <a:lnTo>
                    <a:pt x="57" y="31"/>
                  </a:lnTo>
                  <a:lnTo>
                    <a:pt x="65" y="26"/>
                  </a:lnTo>
                  <a:lnTo>
                    <a:pt x="72" y="22"/>
                  </a:lnTo>
                  <a:lnTo>
                    <a:pt x="80" y="18"/>
                  </a:lnTo>
                  <a:lnTo>
                    <a:pt x="87" y="16"/>
                  </a:lnTo>
                  <a:lnTo>
                    <a:pt x="95" y="12"/>
                  </a:lnTo>
                  <a:lnTo>
                    <a:pt x="102" y="10"/>
                  </a:lnTo>
                  <a:lnTo>
                    <a:pt x="110" y="8"/>
                  </a:lnTo>
                  <a:lnTo>
                    <a:pt x="116" y="5"/>
                  </a:lnTo>
                  <a:lnTo>
                    <a:pt x="124" y="4"/>
                  </a:lnTo>
                  <a:lnTo>
                    <a:pt x="130" y="2"/>
                  </a:lnTo>
                  <a:lnTo>
                    <a:pt x="136" y="2"/>
                  </a:lnTo>
                  <a:lnTo>
                    <a:pt x="141" y="0"/>
                  </a:lnTo>
                  <a:lnTo>
                    <a:pt x="146" y="0"/>
                  </a:lnTo>
                  <a:lnTo>
                    <a:pt x="151" y="0"/>
                  </a:lnTo>
                  <a:lnTo>
                    <a:pt x="156" y="0"/>
                  </a:lnTo>
                  <a:lnTo>
                    <a:pt x="163" y="2"/>
                  </a:lnTo>
                  <a:lnTo>
                    <a:pt x="168" y="5"/>
                  </a:lnTo>
                  <a:lnTo>
                    <a:pt x="171" y="9"/>
                  </a:lnTo>
                  <a:lnTo>
                    <a:pt x="175" y="17"/>
                  </a:lnTo>
                  <a:lnTo>
                    <a:pt x="176" y="19"/>
                  </a:lnTo>
                  <a:lnTo>
                    <a:pt x="178" y="23"/>
                  </a:lnTo>
                  <a:lnTo>
                    <a:pt x="179" y="28"/>
                  </a:lnTo>
                  <a:lnTo>
                    <a:pt x="182" y="32"/>
                  </a:lnTo>
                  <a:lnTo>
                    <a:pt x="183" y="37"/>
                  </a:lnTo>
                  <a:lnTo>
                    <a:pt x="185" y="41"/>
                  </a:lnTo>
                  <a:lnTo>
                    <a:pt x="188" y="46"/>
                  </a:lnTo>
                  <a:lnTo>
                    <a:pt x="192" y="51"/>
                  </a:lnTo>
                  <a:lnTo>
                    <a:pt x="193" y="56"/>
                  </a:lnTo>
                  <a:lnTo>
                    <a:pt x="198" y="61"/>
                  </a:lnTo>
                  <a:lnTo>
                    <a:pt x="202" y="66"/>
                  </a:lnTo>
                  <a:lnTo>
                    <a:pt x="207" y="72"/>
                  </a:lnTo>
                  <a:lnTo>
                    <a:pt x="212" y="77"/>
                  </a:lnTo>
                  <a:lnTo>
                    <a:pt x="218" y="83"/>
                  </a:lnTo>
                  <a:lnTo>
                    <a:pt x="220" y="86"/>
                  </a:lnTo>
                  <a:lnTo>
                    <a:pt x="224" y="88"/>
                  </a:lnTo>
                  <a:lnTo>
                    <a:pt x="228" y="92"/>
                  </a:lnTo>
                  <a:lnTo>
                    <a:pt x="232" y="95"/>
                  </a:lnTo>
                  <a:lnTo>
                    <a:pt x="235" y="97"/>
                  </a:lnTo>
                  <a:lnTo>
                    <a:pt x="240" y="100"/>
                  </a:lnTo>
                  <a:lnTo>
                    <a:pt x="244" y="104"/>
                  </a:lnTo>
                  <a:lnTo>
                    <a:pt x="249" y="106"/>
                  </a:lnTo>
                  <a:lnTo>
                    <a:pt x="254" y="109"/>
                  </a:lnTo>
                  <a:lnTo>
                    <a:pt x="259" y="111"/>
                  </a:lnTo>
                  <a:lnTo>
                    <a:pt x="264" y="114"/>
                  </a:lnTo>
                  <a:lnTo>
                    <a:pt x="271" y="117"/>
                  </a:lnTo>
                  <a:lnTo>
                    <a:pt x="277" y="120"/>
                  </a:lnTo>
                  <a:lnTo>
                    <a:pt x="283" y="122"/>
                  </a:lnTo>
                  <a:lnTo>
                    <a:pt x="289" y="125"/>
                  </a:lnTo>
                  <a:lnTo>
                    <a:pt x="297" y="129"/>
                  </a:lnTo>
                  <a:lnTo>
                    <a:pt x="303" y="131"/>
                  </a:lnTo>
                  <a:lnTo>
                    <a:pt x="311" y="134"/>
                  </a:lnTo>
                  <a:lnTo>
                    <a:pt x="318" y="136"/>
                  </a:lnTo>
                  <a:lnTo>
                    <a:pt x="327" y="140"/>
                  </a:lnTo>
                  <a:lnTo>
                    <a:pt x="335" y="142"/>
                  </a:lnTo>
                  <a:lnTo>
                    <a:pt x="342" y="144"/>
                  </a:lnTo>
                  <a:lnTo>
                    <a:pt x="350" y="146"/>
                  </a:lnTo>
                  <a:lnTo>
                    <a:pt x="358" y="149"/>
                  </a:lnTo>
                  <a:lnTo>
                    <a:pt x="366" y="151"/>
                  </a:lnTo>
                  <a:lnTo>
                    <a:pt x="375" y="154"/>
                  </a:lnTo>
                  <a:lnTo>
                    <a:pt x="382" y="155"/>
                  </a:lnTo>
                  <a:lnTo>
                    <a:pt x="391" y="158"/>
                  </a:lnTo>
                  <a:lnTo>
                    <a:pt x="399" y="159"/>
                  </a:lnTo>
                  <a:lnTo>
                    <a:pt x="407" y="161"/>
                  </a:lnTo>
                  <a:lnTo>
                    <a:pt x="415" y="163"/>
                  </a:lnTo>
                  <a:lnTo>
                    <a:pt x="422" y="165"/>
                  </a:lnTo>
                  <a:lnTo>
                    <a:pt x="431" y="166"/>
                  </a:lnTo>
                  <a:lnTo>
                    <a:pt x="439" y="169"/>
                  </a:lnTo>
                  <a:lnTo>
                    <a:pt x="448" y="170"/>
                  </a:lnTo>
                  <a:lnTo>
                    <a:pt x="455" y="171"/>
                  </a:lnTo>
                  <a:lnTo>
                    <a:pt x="463" y="173"/>
                  </a:lnTo>
                  <a:lnTo>
                    <a:pt x="470" y="175"/>
                  </a:lnTo>
                  <a:lnTo>
                    <a:pt x="478" y="175"/>
                  </a:lnTo>
                  <a:lnTo>
                    <a:pt x="487" y="178"/>
                  </a:lnTo>
                  <a:lnTo>
                    <a:pt x="493" y="178"/>
                  </a:lnTo>
                  <a:lnTo>
                    <a:pt x="500" y="180"/>
                  </a:lnTo>
                  <a:lnTo>
                    <a:pt x="509" y="181"/>
                  </a:lnTo>
                  <a:lnTo>
                    <a:pt x="517" y="183"/>
                  </a:lnTo>
                  <a:lnTo>
                    <a:pt x="524" y="183"/>
                  </a:lnTo>
                  <a:lnTo>
                    <a:pt x="530" y="184"/>
                  </a:lnTo>
                  <a:lnTo>
                    <a:pt x="538" y="185"/>
                  </a:lnTo>
                  <a:lnTo>
                    <a:pt x="544" y="186"/>
                  </a:lnTo>
                  <a:lnTo>
                    <a:pt x="551" y="188"/>
                  </a:lnTo>
                  <a:lnTo>
                    <a:pt x="558" y="189"/>
                  </a:lnTo>
                  <a:lnTo>
                    <a:pt x="566" y="190"/>
                  </a:lnTo>
                  <a:lnTo>
                    <a:pt x="572" y="191"/>
                  </a:lnTo>
                  <a:lnTo>
                    <a:pt x="578" y="191"/>
                  </a:lnTo>
                  <a:lnTo>
                    <a:pt x="584" y="193"/>
                  </a:lnTo>
                  <a:lnTo>
                    <a:pt x="589" y="193"/>
                  </a:lnTo>
                  <a:lnTo>
                    <a:pt x="596" y="194"/>
                  </a:lnTo>
                  <a:lnTo>
                    <a:pt x="602" y="194"/>
                  </a:lnTo>
                  <a:lnTo>
                    <a:pt x="608" y="195"/>
                  </a:lnTo>
                  <a:lnTo>
                    <a:pt x="613" y="197"/>
                  </a:lnTo>
                  <a:lnTo>
                    <a:pt x="620" y="197"/>
                  </a:lnTo>
                  <a:lnTo>
                    <a:pt x="623" y="197"/>
                  </a:lnTo>
                  <a:lnTo>
                    <a:pt x="628" y="198"/>
                  </a:lnTo>
                  <a:lnTo>
                    <a:pt x="633" y="198"/>
                  </a:lnTo>
                  <a:lnTo>
                    <a:pt x="638" y="199"/>
                  </a:lnTo>
                  <a:lnTo>
                    <a:pt x="642" y="199"/>
                  </a:lnTo>
                  <a:lnTo>
                    <a:pt x="647" y="199"/>
                  </a:lnTo>
                  <a:lnTo>
                    <a:pt x="651" y="200"/>
                  </a:lnTo>
                  <a:lnTo>
                    <a:pt x="656" y="200"/>
                  </a:lnTo>
                  <a:lnTo>
                    <a:pt x="662" y="200"/>
                  </a:lnTo>
                  <a:lnTo>
                    <a:pt x="670" y="202"/>
                  </a:lnTo>
                  <a:lnTo>
                    <a:pt x="674" y="203"/>
                  </a:lnTo>
                  <a:lnTo>
                    <a:pt x="679" y="203"/>
                  </a:lnTo>
                  <a:lnTo>
                    <a:pt x="682" y="203"/>
                  </a:lnTo>
                  <a:lnTo>
                    <a:pt x="686" y="203"/>
                  </a:lnTo>
                  <a:lnTo>
                    <a:pt x="687" y="203"/>
                  </a:lnTo>
                  <a:lnTo>
                    <a:pt x="689" y="204"/>
                  </a:lnTo>
                  <a:lnTo>
                    <a:pt x="606" y="225"/>
                  </a:lnTo>
                  <a:lnTo>
                    <a:pt x="604" y="224"/>
                  </a:lnTo>
                  <a:lnTo>
                    <a:pt x="602" y="224"/>
                  </a:lnTo>
                  <a:lnTo>
                    <a:pt x="598" y="223"/>
                  </a:lnTo>
                  <a:lnTo>
                    <a:pt x="593" y="223"/>
                  </a:lnTo>
                  <a:lnTo>
                    <a:pt x="589" y="223"/>
                  </a:lnTo>
                  <a:lnTo>
                    <a:pt x="587" y="223"/>
                  </a:lnTo>
                  <a:lnTo>
                    <a:pt x="583" y="222"/>
                  </a:lnTo>
                  <a:lnTo>
                    <a:pt x="579" y="222"/>
                  </a:lnTo>
                  <a:lnTo>
                    <a:pt x="576" y="222"/>
                  </a:lnTo>
                  <a:lnTo>
                    <a:pt x="571" y="222"/>
                  </a:lnTo>
                  <a:lnTo>
                    <a:pt x="566" y="222"/>
                  </a:lnTo>
                  <a:lnTo>
                    <a:pt x="562" y="222"/>
                  </a:lnTo>
                  <a:lnTo>
                    <a:pt x="556" y="220"/>
                  </a:lnTo>
                  <a:lnTo>
                    <a:pt x="551" y="220"/>
                  </a:lnTo>
                  <a:lnTo>
                    <a:pt x="544" y="218"/>
                  </a:lnTo>
                  <a:lnTo>
                    <a:pt x="539" y="218"/>
                  </a:lnTo>
                  <a:lnTo>
                    <a:pt x="533" y="217"/>
                  </a:lnTo>
                  <a:lnTo>
                    <a:pt x="527" y="217"/>
                  </a:lnTo>
                  <a:lnTo>
                    <a:pt x="520" y="215"/>
                  </a:lnTo>
                  <a:lnTo>
                    <a:pt x="514" y="215"/>
                  </a:lnTo>
                  <a:lnTo>
                    <a:pt x="507" y="214"/>
                  </a:lnTo>
                  <a:lnTo>
                    <a:pt x="499" y="214"/>
                  </a:lnTo>
                  <a:lnTo>
                    <a:pt x="493" y="212"/>
                  </a:lnTo>
                  <a:lnTo>
                    <a:pt x="485" y="212"/>
                  </a:lnTo>
                  <a:lnTo>
                    <a:pt x="478" y="210"/>
                  </a:lnTo>
                  <a:lnTo>
                    <a:pt x="470" y="209"/>
                  </a:lnTo>
                  <a:lnTo>
                    <a:pt x="463" y="209"/>
                  </a:lnTo>
                  <a:lnTo>
                    <a:pt x="455" y="208"/>
                  </a:lnTo>
                  <a:lnTo>
                    <a:pt x="448" y="205"/>
                  </a:lnTo>
                  <a:lnTo>
                    <a:pt x="439" y="204"/>
                  </a:lnTo>
                  <a:lnTo>
                    <a:pt x="430" y="203"/>
                  </a:lnTo>
                  <a:lnTo>
                    <a:pt x="422" y="202"/>
                  </a:lnTo>
                  <a:lnTo>
                    <a:pt x="414" y="199"/>
                  </a:lnTo>
                  <a:lnTo>
                    <a:pt x="405" y="198"/>
                  </a:lnTo>
                  <a:lnTo>
                    <a:pt x="397" y="197"/>
                  </a:lnTo>
                  <a:lnTo>
                    <a:pt x="389" y="195"/>
                  </a:lnTo>
                  <a:lnTo>
                    <a:pt x="380" y="193"/>
                  </a:lnTo>
                  <a:lnTo>
                    <a:pt x="371" y="191"/>
                  </a:lnTo>
                  <a:lnTo>
                    <a:pt x="364" y="189"/>
                  </a:lnTo>
                  <a:lnTo>
                    <a:pt x="355" y="188"/>
                  </a:lnTo>
                  <a:lnTo>
                    <a:pt x="346" y="185"/>
                  </a:lnTo>
                  <a:lnTo>
                    <a:pt x="337" y="183"/>
                  </a:lnTo>
                  <a:lnTo>
                    <a:pt x="328" y="181"/>
                  </a:lnTo>
                  <a:lnTo>
                    <a:pt x="320" y="180"/>
                  </a:lnTo>
                  <a:lnTo>
                    <a:pt x="311" y="176"/>
                  </a:lnTo>
                  <a:lnTo>
                    <a:pt x="302" y="174"/>
                  </a:lnTo>
                  <a:lnTo>
                    <a:pt x="293" y="171"/>
                  </a:lnTo>
                  <a:lnTo>
                    <a:pt x="286" y="169"/>
                  </a:lnTo>
                  <a:lnTo>
                    <a:pt x="277" y="166"/>
                  </a:lnTo>
                  <a:lnTo>
                    <a:pt x="268" y="164"/>
                  </a:lnTo>
                  <a:lnTo>
                    <a:pt x="259" y="160"/>
                  </a:lnTo>
                  <a:lnTo>
                    <a:pt x="252" y="159"/>
                  </a:lnTo>
                  <a:lnTo>
                    <a:pt x="243" y="155"/>
                  </a:lnTo>
                  <a:lnTo>
                    <a:pt x="235" y="153"/>
                  </a:lnTo>
                  <a:lnTo>
                    <a:pt x="228" y="149"/>
                  </a:lnTo>
                  <a:lnTo>
                    <a:pt x="220" y="145"/>
                  </a:lnTo>
                  <a:lnTo>
                    <a:pt x="213" y="142"/>
                  </a:lnTo>
                  <a:lnTo>
                    <a:pt x="205" y="139"/>
                  </a:lnTo>
                  <a:lnTo>
                    <a:pt x="198" y="136"/>
                  </a:lnTo>
                  <a:lnTo>
                    <a:pt x="192" y="132"/>
                  </a:lnTo>
                  <a:lnTo>
                    <a:pt x="173" y="125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4" name="Freeform 84"/>
            <p:cNvSpPr>
              <a:spLocks/>
            </p:cNvSpPr>
            <p:nvPr/>
          </p:nvSpPr>
          <p:spPr bwMode="auto">
            <a:xfrm>
              <a:off x="3094" y="2952"/>
              <a:ext cx="443" cy="144"/>
            </a:xfrm>
            <a:custGeom>
              <a:avLst/>
              <a:gdLst>
                <a:gd name="T0" fmla="*/ 17 w 1327"/>
                <a:gd name="T1" fmla="*/ 398 h 432"/>
                <a:gd name="T2" fmla="*/ 49 w 1327"/>
                <a:gd name="T3" fmla="*/ 372 h 432"/>
                <a:gd name="T4" fmla="*/ 91 w 1327"/>
                <a:gd name="T5" fmla="*/ 332 h 432"/>
                <a:gd name="T6" fmla="*/ 116 w 1327"/>
                <a:gd name="T7" fmla="*/ 305 h 432"/>
                <a:gd name="T8" fmla="*/ 137 w 1327"/>
                <a:gd name="T9" fmla="*/ 279 h 432"/>
                <a:gd name="T10" fmla="*/ 155 w 1327"/>
                <a:gd name="T11" fmla="*/ 252 h 432"/>
                <a:gd name="T12" fmla="*/ 170 w 1327"/>
                <a:gd name="T13" fmla="*/ 225 h 432"/>
                <a:gd name="T14" fmla="*/ 183 w 1327"/>
                <a:gd name="T15" fmla="*/ 195 h 432"/>
                <a:gd name="T16" fmla="*/ 201 w 1327"/>
                <a:gd name="T17" fmla="*/ 162 h 432"/>
                <a:gd name="T18" fmla="*/ 226 w 1327"/>
                <a:gd name="T19" fmla="*/ 128 h 432"/>
                <a:gd name="T20" fmla="*/ 254 w 1327"/>
                <a:gd name="T21" fmla="*/ 95 h 432"/>
                <a:gd name="T22" fmla="*/ 289 w 1327"/>
                <a:gd name="T23" fmla="*/ 64 h 432"/>
                <a:gd name="T24" fmla="*/ 330 w 1327"/>
                <a:gd name="T25" fmla="*/ 39 h 432"/>
                <a:gd name="T26" fmla="*/ 379 w 1327"/>
                <a:gd name="T27" fmla="*/ 17 h 432"/>
                <a:gd name="T28" fmla="*/ 433 w 1327"/>
                <a:gd name="T29" fmla="*/ 4 h 432"/>
                <a:gd name="T30" fmla="*/ 496 w 1327"/>
                <a:gd name="T31" fmla="*/ 0 h 432"/>
                <a:gd name="T32" fmla="*/ 568 w 1327"/>
                <a:gd name="T33" fmla="*/ 5 h 432"/>
                <a:gd name="T34" fmla="*/ 645 w 1327"/>
                <a:gd name="T35" fmla="*/ 24 h 432"/>
                <a:gd name="T36" fmla="*/ 723 w 1327"/>
                <a:gd name="T37" fmla="*/ 48 h 432"/>
                <a:gd name="T38" fmla="*/ 793 w 1327"/>
                <a:gd name="T39" fmla="*/ 73 h 432"/>
                <a:gd name="T40" fmla="*/ 860 w 1327"/>
                <a:gd name="T41" fmla="*/ 100 h 432"/>
                <a:gd name="T42" fmla="*/ 923 w 1327"/>
                <a:gd name="T43" fmla="*/ 129 h 432"/>
                <a:gd name="T44" fmla="*/ 982 w 1327"/>
                <a:gd name="T45" fmla="*/ 162 h 432"/>
                <a:gd name="T46" fmla="*/ 1037 w 1327"/>
                <a:gd name="T47" fmla="*/ 196 h 432"/>
                <a:gd name="T48" fmla="*/ 1092 w 1327"/>
                <a:gd name="T49" fmla="*/ 232 h 432"/>
                <a:gd name="T50" fmla="*/ 1146 w 1327"/>
                <a:gd name="T51" fmla="*/ 271 h 432"/>
                <a:gd name="T52" fmla="*/ 1199 w 1327"/>
                <a:gd name="T53" fmla="*/ 312 h 432"/>
                <a:gd name="T54" fmla="*/ 1253 w 1327"/>
                <a:gd name="T55" fmla="*/ 356 h 432"/>
                <a:gd name="T56" fmla="*/ 1263 w 1327"/>
                <a:gd name="T57" fmla="*/ 431 h 432"/>
                <a:gd name="T58" fmla="*/ 1238 w 1327"/>
                <a:gd name="T59" fmla="*/ 410 h 432"/>
                <a:gd name="T60" fmla="*/ 1210 w 1327"/>
                <a:gd name="T61" fmla="*/ 387 h 432"/>
                <a:gd name="T62" fmla="*/ 1179 w 1327"/>
                <a:gd name="T63" fmla="*/ 364 h 432"/>
                <a:gd name="T64" fmla="*/ 1142 w 1327"/>
                <a:gd name="T65" fmla="*/ 337 h 432"/>
                <a:gd name="T66" fmla="*/ 1100 w 1327"/>
                <a:gd name="T67" fmla="*/ 308 h 432"/>
                <a:gd name="T68" fmla="*/ 1056 w 1327"/>
                <a:gd name="T69" fmla="*/ 279 h 432"/>
                <a:gd name="T70" fmla="*/ 1008 w 1327"/>
                <a:gd name="T71" fmla="*/ 250 h 432"/>
                <a:gd name="T72" fmla="*/ 959 w 1327"/>
                <a:gd name="T73" fmla="*/ 225 h 432"/>
                <a:gd name="T74" fmla="*/ 910 w 1327"/>
                <a:gd name="T75" fmla="*/ 202 h 432"/>
                <a:gd name="T76" fmla="*/ 883 w 1327"/>
                <a:gd name="T77" fmla="*/ 190 h 432"/>
                <a:gd name="T78" fmla="*/ 851 w 1327"/>
                <a:gd name="T79" fmla="*/ 175 h 432"/>
                <a:gd name="T80" fmla="*/ 807 w 1327"/>
                <a:gd name="T81" fmla="*/ 157 h 432"/>
                <a:gd name="T82" fmla="*/ 753 w 1327"/>
                <a:gd name="T83" fmla="*/ 139 h 432"/>
                <a:gd name="T84" fmla="*/ 692 w 1327"/>
                <a:gd name="T85" fmla="*/ 123 h 432"/>
                <a:gd name="T86" fmla="*/ 625 w 1327"/>
                <a:gd name="T87" fmla="*/ 109 h 432"/>
                <a:gd name="T88" fmla="*/ 556 w 1327"/>
                <a:gd name="T89" fmla="*/ 102 h 432"/>
                <a:gd name="T90" fmla="*/ 486 w 1327"/>
                <a:gd name="T91" fmla="*/ 102 h 432"/>
                <a:gd name="T92" fmla="*/ 417 w 1327"/>
                <a:gd name="T93" fmla="*/ 113 h 432"/>
                <a:gd name="T94" fmla="*/ 353 w 1327"/>
                <a:gd name="T95" fmla="*/ 138 h 432"/>
                <a:gd name="T96" fmla="*/ 322 w 1327"/>
                <a:gd name="T97" fmla="*/ 157 h 432"/>
                <a:gd name="T98" fmla="*/ 293 w 1327"/>
                <a:gd name="T99" fmla="*/ 181 h 432"/>
                <a:gd name="T100" fmla="*/ 256 w 1327"/>
                <a:gd name="T101" fmla="*/ 213 h 432"/>
                <a:gd name="T102" fmla="*/ 219 w 1327"/>
                <a:gd name="T103" fmla="*/ 254 h 432"/>
                <a:gd name="T104" fmla="*/ 194 w 1327"/>
                <a:gd name="T105" fmla="*/ 288 h 432"/>
                <a:gd name="T106" fmla="*/ 162 w 1327"/>
                <a:gd name="T107" fmla="*/ 328 h 432"/>
                <a:gd name="T108" fmla="*/ 122 w 1327"/>
                <a:gd name="T109" fmla="*/ 366 h 432"/>
                <a:gd name="T110" fmla="*/ 81 w 1327"/>
                <a:gd name="T111" fmla="*/ 396 h 432"/>
                <a:gd name="T112" fmla="*/ 45 w 1327"/>
                <a:gd name="T113" fmla="*/ 417 h 432"/>
                <a:gd name="T114" fmla="*/ 24 w 1327"/>
                <a:gd name="T115" fmla="*/ 430 h 43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27"/>
                <a:gd name="T175" fmla="*/ 0 h 432"/>
                <a:gd name="T176" fmla="*/ 1327 w 1327"/>
                <a:gd name="T177" fmla="*/ 432 h 43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27" h="432">
                  <a:moveTo>
                    <a:pt x="0" y="411"/>
                  </a:moveTo>
                  <a:lnTo>
                    <a:pt x="1" y="410"/>
                  </a:lnTo>
                  <a:lnTo>
                    <a:pt x="5" y="407"/>
                  </a:lnTo>
                  <a:lnTo>
                    <a:pt x="8" y="405"/>
                  </a:lnTo>
                  <a:lnTo>
                    <a:pt x="12" y="402"/>
                  </a:lnTo>
                  <a:lnTo>
                    <a:pt x="17" y="398"/>
                  </a:lnTo>
                  <a:lnTo>
                    <a:pt x="22" y="396"/>
                  </a:lnTo>
                  <a:lnTo>
                    <a:pt x="25" y="391"/>
                  </a:lnTo>
                  <a:lnTo>
                    <a:pt x="32" y="387"/>
                  </a:lnTo>
                  <a:lnTo>
                    <a:pt x="37" y="382"/>
                  </a:lnTo>
                  <a:lnTo>
                    <a:pt x="43" y="377"/>
                  </a:lnTo>
                  <a:lnTo>
                    <a:pt x="49" y="372"/>
                  </a:lnTo>
                  <a:lnTo>
                    <a:pt x="55" y="366"/>
                  </a:lnTo>
                  <a:lnTo>
                    <a:pt x="63" y="359"/>
                  </a:lnTo>
                  <a:lnTo>
                    <a:pt x="70" y="354"/>
                  </a:lnTo>
                  <a:lnTo>
                    <a:pt x="77" y="347"/>
                  </a:lnTo>
                  <a:lnTo>
                    <a:pt x="84" y="339"/>
                  </a:lnTo>
                  <a:lnTo>
                    <a:pt x="91" y="332"/>
                  </a:lnTo>
                  <a:lnTo>
                    <a:pt x="99" y="324"/>
                  </a:lnTo>
                  <a:lnTo>
                    <a:pt x="102" y="320"/>
                  </a:lnTo>
                  <a:lnTo>
                    <a:pt x="106" y="317"/>
                  </a:lnTo>
                  <a:lnTo>
                    <a:pt x="109" y="313"/>
                  </a:lnTo>
                  <a:lnTo>
                    <a:pt x="113" y="309"/>
                  </a:lnTo>
                  <a:lnTo>
                    <a:pt x="116" y="305"/>
                  </a:lnTo>
                  <a:lnTo>
                    <a:pt x="121" y="300"/>
                  </a:lnTo>
                  <a:lnTo>
                    <a:pt x="123" y="296"/>
                  </a:lnTo>
                  <a:lnTo>
                    <a:pt x="127" y="293"/>
                  </a:lnTo>
                  <a:lnTo>
                    <a:pt x="129" y="288"/>
                  </a:lnTo>
                  <a:lnTo>
                    <a:pt x="133" y="284"/>
                  </a:lnTo>
                  <a:lnTo>
                    <a:pt x="137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6" y="266"/>
                  </a:lnTo>
                  <a:lnTo>
                    <a:pt x="150" y="261"/>
                  </a:lnTo>
                  <a:lnTo>
                    <a:pt x="152" y="257"/>
                  </a:lnTo>
                  <a:lnTo>
                    <a:pt x="155" y="252"/>
                  </a:lnTo>
                  <a:lnTo>
                    <a:pt x="157" y="249"/>
                  </a:lnTo>
                  <a:lnTo>
                    <a:pt x="161" y="244"/>
                  </a:lnTo>
                  <a:lnTo>
                    <a:pt x="163" y="239"/>
                  </a:lnTo>
                  <a:lnTo>
                    <a:pt x="166" y="234"/>
                  </a:lnTo>
                  <a:lnTo>
                    <a:pt x="167" y="230"/>
                  </a:lnTo>
                  <a:lnTo>
                    <a:pt x="170" y="225"/>
                  </a:lnTo>
                  <a:lnTo>
                    <a:pt x="172" y="221"/>
                  </a:lnTo>
                  <a:lnTo>
                    <a:pt x="173" y="215"/>
                  </a:lnTo>
                  <a:lnTo>
                    <a:pt x="176" y="210"/>
                  </a:lnTo>
                  <a:lnTo>
                    <a:pt x="178" y="205"/>
                  </a:lnTo>
                  <a:lnTo>
                    <a:pt x="181" y="200"/>
                  </a:lnTo>
                  <a:lnTo>
                    <a:pt x="183" y="195"/>
                  </a:lnTo>
                  <a:lnTo>
                    <a:pt x="186" y="190"/>
                  </a:lnTo>
                  <a:lnTo>
                    <a:pt x="188" y="183"/>
                  </a:lnTo>
                  <a:lnTo>
                    <a:pt x="192" y="178"/>
                  </a:lnTo>
                  <a:lnTo>
                    <a:pt x="195" y="173"/>
                  </a:lnTo>
                  <a:lnTo>
                    <a:pt x="199" y="167"/>
                  </a:lnTo>
                  <a:lnTo>
                    <a:pt x="201" y="162"/>
                  </a:lnTo>
                  <a:lnTo>
                    <a:pt x="205" y="157"/>
                  </a:lnTo>
                  <a:lnTo>
                    <a:pt x="209" y="151"/>
                  </a:lnTo>
                  <a:lnTo>
                    <a:pt x="212" y="146"/>
                  </a:lnTo>
                  <a:lnTo>
                    <a:pt x="217" y="139"/>
                  </a:lnTo>
                  <a:lnTo>
                    <a:pt x="221" y="134"/>
                  </a:lnTo>
                  <a:lnTo>
                    <a:pt x="226" y="128"/>
                  </a:lnTo>
                  <a:lnTo>
                    <a:pt x="230" y="123"/>
                  </a:lnTo>
                  <a:lnTo>
                    <a:pt x="234" y="117"/>
                  </a:lnTo>
                  <a:lnTo>
                    <a:pt x="239" y="112"/>
                  </a:lnTo>
                  <a:lnTo>
                    <a:pt x="244" y="107"/>
                  </a:lnTo>
                  <a:lnTo>
                    <a:pt x="249" y="102"/>
                  </a:lnTo>
                  <a:lnTo>
                    <a:pt x="254" y="95"/>
                  </a:lnTo>
                  <a:lnTo>
                    <a:pt x="260" y="90"/>
                  </a:lnTo>
                  <a:lnTo>
                    <a:pt x="265" y="85"/>
                  </a:lnTo>
                  <a:lnTo>
                    <a:pt x="271" y="80"/>
                  </a:lnTo>
                  <a:lnTo>
                    <a:pt x="276" y="74"/>
                  </a:lnTo>
                  <a:lnTo>
                    <a:pt x="283" y="70"/>
                  </a:lnTo>
                  <a:lnTo>
                    <a:pt x="289" y="64"/>
                  </a:lnTo>
                  <a:lnTo>
                    <a:pt x="295" y="60"/>
                  </a:lnTo>
                  <a:lnTo>
                    <a:pt x="303" y="56"/>
                  </a:lnTo>
                  <a:lnTo>
                    <a:pt x="310" y="51"/>
                  </a:lnTo>
                  <a:lnTo>
                    <a:pt x="317" y="46"/>
                  </a:lnTo>
                  <a:lnTo>
                    <a:pt x="323" y="43"/>
                  </a:lnTo>
                  <a:lnTo>
                    <a:pt x="330" y="39"/>
                  </a:lnTo>
                  <a:lnTo>
                    <a:pt x="338" y="35"/>
                  </a:lnTo>
                  <a:lnTo>
                    <a:pt x="345" y="30"/>
                  </a:lnTo>
                  <a:lnTo>
                    <a:pt x="354" y="27"/>
                  </a:lnTo>
                  <a:lnTo>
                    <a:pt x="362" y="24"/>
                  </a:lnTo>
                  <a:lnTo>
                    <a:pt x="370" y="20"/>
                  </a:lnTo>
                  <a:lnTo>
                    <a:pt x="379" y="17"/>
                  </a:lnTo>
                  <a:lnTo>
                    <a:pt x="388" y="14"/>
                  </a:lnTo>
                  <a:lnTo>
                    <a:pt x="396" y="11"/>
                  </a:lnTo>
                  <a:lnTo>
                    <a:pt x="406" y="10"/>
                  </a:lnTo>
                  <a:lnTo>
                    <a:pt x="414" y="7"/>
                  </a:lnTo>
                  <a:lnTo>
                    <a:pt x="424" y="5"/>
                  </a:lnTo>
                  <a:lnTo>
                    <a:pt x="433" y="4"/>
                  </a:lnTo>
                  <a:lnTo>
                    <a:pt x="445" y="2"/>
                  </a:lnTo>
                  <a:lnTo>
                    <a:pt x="453" y="1"/>
                  </a:lnTo>
                  <a:lnTo>
                    <a:pt x="463" y="0"/>
                  </a:lnTo>
                  <a:lnTo>
                    <a:pt x="475" y="0"/>
                  </a:lnTo>
                  <a:lnTo>
                    <a:pt x="486" y="0"/>
                  </a:lnTo>
                  <a:lnTo>
                    <a:pt x="496" y="0"/>
                  </a:lnTo>
                  <a:lnTo>
                    <a:pt x="507" y="0"/>
                  </a:lnTo>
                  <a:lnTo>
                    <a:pt x="519" y="0"/>
                  </a:lnTo>
                  <a:lnTo>
                    <a:pt x="531" y="1"/>
                  </a:lnTo>
                  <a:lnTo>
                    <a:pt x="542" y="1"/>
                  </a:lnTo>
                  <a:lnTo>
                    <a:pt x="554" y="2"/>
                  </a:lnTo>
                  <a:lnTo>
                    <a:pt x="568" y="5"/>
                  </a:lnTo>
                  <a:lnTo>
                    <a:pt x="580" y="7"/>
                  </a:lnTo>
                  <a:lnTo>
                    <a:pt x="593" y="10"/>
                  </a:lnTo>
                  <a:lnTo>
                    <a:pt x="605" y="12"/>
                  </a:lnTo>
                  <a:lnTo>
                    <a:pt x="619" y="16"/>
                  </a:lnTo>
                  <a:lnTo>
                    <a:pt x="633" y="20"/>
                  </a:lnTo>
                  <a:lnTo>
                    <a:pt x="645" y="24"/>
                  </a:lnTo>
                  <a:lnTo>
                    <a:pt x="659" y="27"/>
                  </a:lnTo>
                  <a:lnTo>
                    <a:pt x="672" y="31"/>
                  </a:lnTo>
                  <a:lnTo>
                    <a:pt x="686" y="35"/>
                  </a:lnTo>
                  <a:lnTo>
                    <a:pt x="697" y="39"/>
                  </a:lnTo>
                  <a:lnTo>
                    <a:pt x="709" y="44"/>
                  </a:lnTo>
                  <a:lnTo>
                    <a:pt x="723" y="48"/>
                  </a:lnTo>
                  <a:lnTo>
                    <a:pt x="736" y="51"/>
                  </a:lnTo>
                  <a:lnTo>
                    <a:pt x="747" y="56"/>
                  </a:lnTo>
                  <a:lnTo>
                    <a:pt x="758" y="60"/>
                  </a:lnTo>
                  <a:lnTo>
                    <a:pt x="771" y="64"/>
                  </a:lnTo>
                  <a:lnTo>
                    <a:pt x="782" y="69"/>
                  </a:lnTo>
                  <a:lnTo>
                    <a:pt x="793" y="73"/>
                  </a:lnTo>
                  <a:lnTo>
                    <a:pt x="805" y="78"/>
                  </a:lnTo>
                  <a:lnTo>
                    <a:pt x="816" y="83"/>
                  </a:lnTo>
                  <a:lnTo>
                    <a:pt x="829" y="88"/>
                  </a:lnTo>
                  <a:lnTo>
                    <a:pt x="839" y="92"/>
                  </a:lnTo>
                  <a:lnTo>
                    <a:pt x="849" y="95"/>
                  </a:lnTo>
                  <a:lnTo>
                    <a:pt x="860" y="100"/>
                  </a:lnTo>
                  <a:lnTo>
                    <a:pt x="871" y="105"/>
                  </a:lnTo>
                  <a:lnTo>
                    <a:pt x="881" y="110"/>
                  </a:lnTo>
                  <a:lnTo>
                    <a:pt x="891" y="115"/>
                  </a:lnTo>
                  <a:lnTo>
                    <a:pt x="903" y="119"/>
                  </a:lnTo>
                  <a:lnTo>
                    <a:pt x="913" y="126"/>
                  </a:lnTo>
                  <a:lnTo>
                    <a:pt x="923" y="129"/>
                  </a:lnTo>
                  <a:lnTo>
                    <a:pt x="933" y="136"/>
                  </a:lnTo>
                  <a:lnTo>
                    <a:pt x="943" y="141"/>
                  </a:lnTo>
                  <a:lnTo>
                    <a:pt x="953" y="146"/>
                  </a:lnTo>
                  <a:lnTo>
                    <a:pt x="962" y="151"/>
                  </a:lnTo>
                  <a:lnTo>
                    <a:pt x="972" y="157"/>
                  </a:lnTo>
                  <a:lnTo>
                    <a:pt x="982" y="162"/>
                  </a:lnTo>
                  <a:lnTo>
                    <a:pt x="992" y="168"/>
                  </a:lnTo>
                  <a:lnTo>
                    <a:pt x="1001" y="173"/>
                  </a:lnTo>
                  <a:lnTo>
                    <a:pt x="1011" y="178"/>
                  </a:lnTo>
                  <a:lnTo>
                    <a:pt x="1019" y="183"/>
                  </a:lnTo>
                  <a:lnTo>
                    <a:pt x="1028" y="190"/>
                  </a:lnTo>
                  <a:lnTo>
                    <a:pt x="1037" y="196"/>
                  </a:lnTo>
                  <a:lnTo>
                    <a:pt x="1047" y="201"/>
                  </a:lnTo>
                  <a:lnTo>
                    <a:pt x="1056" y="207"/>
                  </a:lnTo>
                  <a:lnTo>
                    <a:pt x="1066" y="213"/>
                  </a:lnTo>
                  <a:lnTo>
                    <a:pt x="1073" y="219"/>
                  </a:lnTo>
                  <a:lnTo>
                    <a:pt x="1083" y="226"/>
                  </a:lnTo>
                  <a:lnTo>
                    <a:pt x="1092" y="232"/>
                  </a:lnTo>
                  <a:lnTo>
                    <a:pt x="1102" y="239"/>
                  </a:lnTo>
                  <a:lnTo>
                    <a:pt x="1110" y="245"/>
                  </a:lnTo>
                  <a:lnTo>
                    <a:pt x="1120" y="251"/>
                  </a:lnTo>
                  <a:lnTo>
                    <a:pt x="1129" y="257"/>
                  </a:lnTo>
                  <a:lnTo>
                    <a:pt x="1137" y="265"/>
                  </a:lnTo>
                  <a:lnTo>
                    <a:pt x="1146" y="271"/>
                  </a:lnTo>
                  <a:lnTo>
                    <a:pt x="1155" y="278"/>
                  </a:lnTo>
                  <a:lnTo>
                    <a:pt x="1164" y="284"/>
                  </a:lnTo>
                  <a:lnTo>
                    <a:pt x="1173" y="291"/>
                  </a:lnTo>
                  <a:lnTo>
                    <a:pt x="1181" y="298"/>
                  </a:lnTo>
                  <a:lnTo>
                    <a:pt x="1190" y="305"/>
                  </a:lnTo>
                  <a:lnTo>
                    <a:pt x="1199" y="312"/>
                  </a:lnTo>
                  <a:lnTo>
                    <a:pt x="1209" y="320"/>
                  </a:lnTo>
                  <a:lnTo>
                    <a:pt x="1216" y="327"/>
                  </a:lnTo>
                  <a:lnTo>
                    <a:pt x="1226" y="334"/>
                  </a:lnTo>
                  <a:lnTo>
                    <a:pt x="1235" y="340"/>
                  </a:lnTo>
                  <a:lnTo>
                    <a:pt x="1244" y="349"/>
                  </a:lnTo>
                  <a:lnTo>
                    <a:pt x="1253" y="356"/>
                  </a:lnTo>
                  <a:lnTo>
                    <a:pt x="1262" y="364"/>
                  </a:lnTo>
                  <a:lnTo>
                    <a:pt x="1272" y="372"/>
                  </a:lnTo>
                  <a:lnTo>
                    <a:pt x="1282" y="379"/>
                  </a:lnTo>
                  <a:lnTo>
                    <a:pt x="1327" y="423"/>
                  </a:lnTo>
                  <a:lnTo>
                    <a:pt x="1264" y="432"/>
                  </a:lnTo>
                  <a:lnTo>
                    <a:pt x="1263" y="431"/>
                  </a:lnTo>
                  <a:lnTo>
                    <a:pt x="1262" y="430"/>
                  </a:lnTo>
                  <a:lnTo>
                    <a:pt x="1259" y="427"/>
                  </a:lnTo>
                  <a:lnTo>
                    <a:pt x="1255" y="423"/>
                  </a:lnTo>
                  <a:lnTo>
                    <a:pt x="1250" y="420"/>
                  </a:lnTo>
                  <a:lnTo>
                    <a:pt x="1245" y="416"/>
                  </a:lnTo>
                  <a:lnTo>
                    <a:pt x="1238" y="410"/>
                  </a:lnTo>
                  <a:lnTo>
                    <a:pt x="1232" y="405"/>
                  </a:lnTo>
                  <a:lnTo>
                    <a:pt x="1228" y="401"/>
                  </a:lnTo>
                  <a:lnTo>
                    <a:pt x="1223" y="398"/>
                  </a:lnTo>
                  <a:lnTo>
                    <a:pt x="1219" y="394"/>
                  </a:lnTo>
                  <a:lnTo>
                    <a:pt x="1215" y="391"/>
                  </a:lnTo>
                  <a:lnTo>
                    <a:pt x="1210" y="387"/>
                  </a:lnTo>
                  <a:lnTo>
                    <a:pt x="1205" y="383"/>
                  </a:lnTo>
                  <a:lnTo>
                    <a:pt x="1200" y="379"/>
                  </a:lnTo>
                  <a:lnTo>
                    <a:pt x="1195" y="377"/>
                  </a:lnTo>
                  <a:lnTo>
                    <a:pt x="1190" y="372"/>
                  </a:lnTo>
                  <a:lnTo>
                    <a:pt x="1184" y="368"/>
                  </a:lnTo>
                  <a:lnTo>
                    <a:pt x="1179" y="364"/>
                  </a:lnTo>
                  <a:lnTo>
                    <a:pt x="1173" y="359"/>
                  </a:lnTo>
                  <a:lnTo>
                    <a:pt x="1166" y="354"/>
                  </a:lnTo>
                  <a:lnTo>
                    <a:pt x="1161" y="351"/>
                  </a:lnTo>
                  <a:lnTo>
                    <a:pt x="1155" y="345"/>
                  </a:lnTo>
                  <a:lnTo>
                    <a:pt x="1149" y="342"/>
                  </a:lnTo>
                  <a:lnTo>
                    <a:pt x="1142" y="337"/>
                  </a:lnTo>
                  <a:lnTo>
                    <a:pt x="1135" y="332"/>
                  </a:lnTo>
                  <a:lnTo>
                    <a:pt x="1127" y="327"/>
                  </a:lnTo>
                  <a:lnTo>
                    <a:pt x="1121" y="323"/>
                  </a:lnTo>
                  <a:lnTo>
                    <a:pt x="1115" y="318"/>
                  </a:lnTo>
                  <a:lnTo>
                    <a:pt x="1107" y="313"/>
                  </a:lnTo>
                  <a:lnTo>
                    <a:pt x="1100" y="308"/>
                  </a:lnTo>
                  <a:lnTo>
                    <a:pt x="1093" y="304"/>
                  </a:lnTo>
                  <a:lnTo>
                    <a:pt x="1086" y="298"/>
                  </a:lnTo>
                  <a:lnTo>
                    <a:pt x="1078" y="293"/>
                  </a:lnTo>
                  <a:lnTo>
                    <a:pt x="1071" y="288"/>
                  </a:lnTo>
                  <a:lnTo>
                    <a:pt x="1063" y="284"/>
                  </a:lnTo>
                  <a:lnTo>
                    <a:pt x="1056" y="279"/>
                  </a:lnTo>
                  <a:lnTo>
                    <a:pt x="1048" y="274"/>
                  </a:lnTo>
                  <a:lnTo>
                    <a:pt x="1039" y="269"/>
                  </a:lnTo>
                  <a:lnTo>
                    <a:pt x="1033" y="265"/>
                  </a:lnTo>
                  <a:lnTo>
                    <a:pt x="1024" y="260"/>
                  </a:lnTo>
                  <a:lnTo>
                    <a:pt x="1017" y="255"/>
                  </a:lnTo>
                  <a:lnTo>
                    <a:pt x="1008" y="250"/>
                  </a:lnTo>
                  <a:lnTo>
                    <a:pt x="1001" y="246"/>
                  </a:lnTo>
                  <a:lnTo>
                    <a:pt x="992" y="242"/>
                  </a:lnTo>
                  <a:lnTo>
                    <a:pt x="984" y="237"/>
                  </a:lnTo>
                  <a:lnTo>
                    <a:pt x="975" y="234"/>
                  </a:lnTo>
                  <a:lnTo>
                    <a:pt x="968" y="229"/>
                  </a:lnTo>
                  <a:lnTo>
                    <a:pt x="959" y="225"/>
                  </a:lnTo>
                  <a:lnTo>
                    <a:pt x="952" y="221"/>
                  </a:lnTo>
                  <a:lnTo>
                    <a:pt x="943" y="216"/>
                  </a:lnTo>
                  <a:lnTo>
                    <a:pt x="935" y="212"/>
                  </a:lnTo>
                  <a:lnTo>
                    <a:pt x="927" y="208"/>
                  </a:lnTo>
                  <a:lnTo>
                    <a:pt x="919" y="206"/>
                  </a:lnTo>
                  <a:lnTo>
                    <a:pt x="910" y="202"/>
                  </a:lnTo>
                  <a:lnTo>
                    <a:pt x="903" y="200"/>
                  </a:lnTo>
                  <a:lnTo>
                    <a:pt x="901" y="198"/>
                  </a:lnTo>
                  <a:lnTo>
                    <a:pt x="899" y="197"/>
                  </a:lnTo>
                  <a:lnTo>
                    <a:pt x="894" y="195"/>
                  </a:lnTo>
                  <a:lnTo>
                    <a:pt x="888" y="191"/>
                  </a:lnTo>
                  <a:lnTo>
                    <a:pt x="883" y="190"/>
                  </a:lnTo>
                  <a:lnTo>
                    <a:pt x="879" y="187"/>
                  </a:lnTo>
                  <a:lnTo>
                    <a:pt x="874" y="185"/>
                  </a:lnTo>
                  <a:lnTo>
                    <a:pt x="869" y="183"/>
                  </a:lnTo>
                  <a:lnTo>
                    <a:pt x="864" y="180"/>
                  </a:lnTo>
                  <a:lnTo>
                    <a:pt x="857" y="178"/>
                  </a:lnTo>
                  <a:lnTo>
                    <a:pt x="851" y="175"/>
                  </a:lnTo>
                  <a:lnTo>
                    <a:pt x="846" y="173"/>
                  </a:lnTo>
                  <a:lnTo>
                    <a:pt x="837" y="169"/>
                  </a:lnTo>
                  <a:lnTo>
                    <a:pt x="831" y="167"/>
                  </a:lnTo>
                  <a:lnTo>
                    <a:pt x="824" y="163"/>
                  </a:lnTo>
                  <a:lnTo>
                    <a:pt x="816" y="161"/>
                  </a:lnTo>
                  <a:lnTo>
                    <a:pt x="807" y="157"/>
                  </a:lnTo>
                  <a:lnTo>
                    <a:pt x="798" y="156"/>
                  </a:lnTo>
                  <a:lnTo>
                    <a:pt x="791" y="152"/>
                  </a:lnTo>
                  <a:lnTo>
                    <a:pt x="782" y="149"/>
                  </a:lnTo>
                  <a:lnTo>
                    <a:pt x="772" y="146"/>
                  </a:lnTo>
                  <a:lnTo>
                    <a:pt x="763" y="143"/>
                  </a:lnTo>
                  <a:lnTo>
                    <a:pt x="753" y="139"/>
                  </a:lnTo>
                  <a:lnTo>
                    <a:pt x="743" y="137"/>
                  </a:lnTo>
                  <a:lnTo>
                    <a:pt x="734" y="134"/>
                  </a:lnTo>
                  <a:lnTo>
                    <a:pt x="724" y="132"/>
                  </a:lnTo>
                  <a:lnTo>
                    <a:pt x="713" y="128"/>
                  </a:lnTo>
                  <a:lnTo>
                    <a:pt x="703" y="127"/>
                  </a:lnTo>
                  <a:lnTo>
                    <a:pt x="692" y="123"/>
                  </a:lnTo>
                  <a:lnTo>
                    <a:pt x="682" y="119"/>
                  </a:lnTo>
                  <a:lnTo>
                    <a:pt x="670" y="118"/>
                  </a:lnTo>
                  <a:lnTo>
                    <a:pt x="659" y="115"/>
                  </a:lnTo>
                  <a:lnTo>
                    <a:pt x="648" y="113"/>
                  </a:lnTo>
                  <a:lnTo>
                    <a:pt x="637" y="110"/>
                  </a:lnTo>
                  <a:lnTo>
                    <a:pt x="625" y="109"/>
                  </a:lnTo>
                  <a:lnTo>
                    <a:pt x="614" y="108"/>
                  </a:lnTo>
                  <a:lnTo>
                    <a:pt x="603" y="105"/>
                  </a:lnTo>
                  <a:lnTo>
                    <a:pt x="591" y="104"/>
                  </a:lnTo>
                  <a:lnTo>
                    <a:pt x="579" y="103"/>
                  </a:lnTo>
                  <a:lnTo>
                    <a:pt x="568" y="102"/>
                  </a:lnTo>
                  <a:lnTo>
                    <a:pt x="556" y="102"/>
                  </a:lnTo>
                  <a:lnTo>
                    <a:pt x="545" y="100"/>
                  </a:lnTo>
                  <a:lnTo>
                    <a:pt x="532" y="100"/>
                  </a:lnTo>
                  <a:lnTo>
                    <a:pt x="521" y="102"/>
                  </a:lnTo>
                  <a:lnTo>
                    <a:pt x="509" y="102"/>
                  </a:lnTo>
                  <a:lnTo>
                    <a:pt x="497" y="102"/>
                  </a:lnTo>
                  <a:lnTo>
                    <a:pt x="486" y="102"/>
                  </a:lnTo>
                  <a:lnTo>
                    <a:pt x="475" y="104"/>
                  </a:lnTo>
                  <a:lnTo>
                    <a:pt x="462" y="105"/>
                  </a:lnTo>
                  <a:lnTo>
                    <a:pt x="451" y="107"/>
                  </a:lnTo>
                  <a:lnTo>
                    <a:pt x="440" y="108"/>
                  </a:lnTo>
                  <a:lnTo>
                    <a:pt x="428" y="112"/>
                  </a:lnTo>
                  <a:lnTo>
                    <a:pt x="417" y="113"/>
                  </a:lnTo>
                  <a:lnTo>
                    <a:pt x="406" y="117"/>
                  </a:lnTo>
                  <a:lnTo>
                    <a:pt x="396" y="120"/>
                  </a:lnTo>
                  <a:lnTo>
                    <a:pt x="384" y="124"/>
                  </a:lnTo>
                  <a:lnTo>
                    <a:pt x="373" y="128"/>
                  </a:lnTo>
                  <a:lnTo>
                    <a:pt x="363" y="133"/>
                  </a:lnTo>
                  <a:lnTo>
                    <a:pt x="353" y="138"/>
                  </a:lnTo>
                  <a:lnTo>
                    <a:pt x="343" y="144"/>
                  </a:lnTo>
                  <a:lnTo>
                    <a:pt x="342" y="144"/>
                  </a:lnTo>
                  <a:lnTo>
                    <a:pt x="338" y="147"/>
                  </a:lnTo>
                  <a:lnTo>
                    <a:pt x="333" y="151"/>
                  </a:lnTo>
                  <a:lnTo>
                    <a:pt x="327" y="156"/>
                  </a:lnTo>
                  <a:lnTo>
                    <a:pt x="322" y="157"/>
                  </a:lnTo>
                  <a:lnTo>
                    <a:pt x="318" y="161"/>
                  </a:lnTo>
                  <a:lnTo>
                    <a:pt x="313" y="163"/>
                  </a:lnTo>
                  <a:lnTo>
                    <a:pt x="308" y="168"/>
                  </a:lnTo>
                  <a:lnTo>
                    <a:pt x="303" y="172"/>
                  </a:lnTo>
                  <a:lnTo>
                    <a:pt x="298" y="177"/>
                  </a:lnTo>
                  <a:lnTo>
                    <a:pt x="293" y="181"/>
                  </a:lnTo>
                  <a:lnTo>
                    <a:pt x="288" y="186"/>
                  </a:lnTo>
                  <a:lnTo>
                    <a:pt x="280" y="191"/>
                  </a:lnTo>
                  <a:lnTo>
                    <a:pt x="274" y="196"/>
                  </a:lnTo>
                  <a:lnTo>
                    <a:pt x="268" y="201"/>
                  </a:lnTo>
                  <a:lnTo>
                    <a:pt x="263" y="207"/>
                  </a:lnTo>
                  <a:lnTo>
                    <a:pt x="256" y="213"/>
                  </a:lnTo>
                  <a:lnTo>
                    <a:pt x="250" y="220"/>
                  </a:lnTo>
                  <a:lnTo>
                    <a:pt x="244" y="226"/>
                  </a:lnTo>
                  <a:lnTo>
                    <a:pt x="237" y="234"/>
                  </a:lnTo>
                  <a:lnTo>
                    <a:pt x="231" y="240"/>
                  </a:lnTo>
                  <a:lnTo>
                    <a:pt x="224" y="246"/>
                  </a:lnTo>
                  <a:lnTo>
                    <a:pt x="219" y="254"/>
                  </a:lnTo>
                  <a:lnTo>
                    <a:pt x="212" y="261"/>
                  </a:lnTo>
                  <a:lnTo>
                    <a:pt x="206" y="268"/>
                  </a:lnTo>
                  <a:lnTo>
                    <a:pt x="201" y="276"/>
                  </a:lnTo>
                  <a:lnTo>
                    <a:pt x="199" y="279"/>
                  </a:lnTo>
                  <a:lnTo>
                    <a:pt x="196" y="284"/>
                  </a:lnTo>
                  <a:lnTo>
                    <a:pt x="194" y="288"/>
                  </a:lnTo>
                  <a:lnTo>
                    <a:pt x="191" y="291"/>
                  </a:lnTo>
                  <a:lnTo>
                    <a:pt x="186" y="299"/>
                  </a:lnTo>
                  <a:lnTo>
                    <a:pt x="180" y="307"/>
                  </a:lnTo>
                  <a:lnTo>
                    <a:pt x="175" y="313"/>
                  </a:lnTo>
                  <a:lnTo>
                    <a:pt x="168" y="322"/>
                  </a:lnTo>
                  <a:lnTo>
                    <a:pt x="162" y="328"/>
                  </a:lnTo>
                  <a:lnTo>
                    <a:pt x="156" y="334"/>
                  </a:lnTo>
                  <a:lnTo>
                    <a:pt x="150" y="340"/>
                  </a:lnTo>
                  <a:lnTo>
                    <a:pt x="143" y="348"/>
                  </a:lnTo>
                  <a:lnTo>
                    <a:pt x="136" y="354"/>
                  </a:lnTo>
                  <a:lnTo>
                    <a:pt x="128" y="361"/>
                  </a:lnTo>
                  <a:lnTo>
                    <a:pt x="122" y="366"/>
                  </a:lnTo>
                  <a:lnTo>
                    <a:pt x="116" y="372"/>
                  </a:lnTo>
                  <a:lnTo>
                    <a:pt x="107" y="377"/>
                  </a:lnTo>
                  <a:lnTo>
                    <a:pt x="101" y="382"/>
                  </a:lnTo>
                  <a:lnTo>
                    <a:pt x="94" y="387"/>
                  </a:lnTo>
                  <a:lnTo>
                    <a:pt x="88" y="393"/>
                  </a:lnTo>
                  <a:lnTo>
                    <a:pt x="81" y="396"/>
                  </a:lnTo>
                  <a:lnTo>
                    <a:pt x="74" y="401"/>
                  </a:lnTo>
                  <a:lnTo>
                    <a:pt x="68" y="405"/>
                  </a:lnTo>
                  <a:lnTo>
                    <a:pt x="62" y="410"/>
                  </a:lnTo>
                  <a:lnTo>
                    <a:pt x="55" y="412"/>
                  </a:lnTo>
                  <a:lnTo>
                    <a:pt x="50" y="415"/>
                  </a:lnTo>
                  <a:lnTo>
                    <a:pt x="45" y="417"/>
                  </a:lnTo>
                  <a:lnTo>
                    <a:pt x="42" y="421"/>
                  </a:lnTo>
                  <a:lnTo>
                    <a:pt x="38" y="423"/>
                  </a:lnTo>
                  <a:lnTo>
                    <a:pt x="34" y="426"/>
                  </a:lnTo>
                  <a:lnTo>
                    <a:pt x="30" y="427"/>
                  </a:lnTo>
                  <a:lnTo>
                    <a:pt x="28" y="428"/>
                  </a:lnTo>
                  <a:lnTo>
                    <a:pt x="24" y="430"/>
                  </a:lnTo>
                  <a:lnTo>
                    <a:pt x="23" y="432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5" name="Freeform 85"/>
            <p:cNvSpPr>
              <a:spLocks/>
            </p:cNvSpPr>
            <p:nvPr/>
          </p:nvSpPr>
          <p:spPr bwMode="auto">
            <a:xfrm>
              <a:off x="3032" y="3017"/>
              <a:ext cx="80" cy="30"/>
            </a:xfrm>
            <a:custGeom>
              <a:avLst/>
              <a:gdLst>
                <a:gd name="T0" fmla="*/ 1 w 241"/>
                <a:gd name="T1" fmla="*/ 40 h 89"/>
                <a:gd name="T2" fmla="*/ 10 w 241"/>
                <a:gd name="T3" fmla="*/ 39 h 89"/>
                <a:gd name="T4" fmla="*/ 19 w 241"/>
                <a:gd name="T5" fmla="*/ 37 h 89"/>
                <a:gd name="T6" fmla="*/ 32 w 241"/>
                <a:gd name="T7" fmla="*/ 35 h 89"/>
                <a:gd name="T8" fmla="*/ 42 w 241"/>
                <a:gd name="T9" fmla="*/ 34 h 89"/>
                <a:gd name="T10" fmla="*/ 49 w 241"/>
                <a:gd name="T11" fmla="*/ 34 h 89"/>
                <a:gd name="T12" fmla="*/ 57 w 241"/>
                <a:gd name="T13" fmla="*/ 32 h 89"/>
                <a:gd name="T14" fmla="*/ 64 w 241"/>
                <a:gd name="T15" fmla="*/ 31 h 89"/>
                <a:gd name="T16" fmla="*/ 73 w 241"/>
                <a:gd name="T17" fmla="*/ 31 h 89"/>
                <a:gd name="T18" fmla="*/ 82 w 241"/>
                <a:gd name="T19" fmla="*/ 29 h 89"/>
                <a:gd name="T20" fmla="*/ 91 w 241"/>
                <a:gd name="T21" fmla="*/ 27 h 89"/>
                <a:gd name="T22" fmla="*/ 99 w 241"/>
                <a:gd name="T23" fmla="*/ 26 h 89"/>
                <a:gd name="T24" fmla="*/ 108 w 241"/>
                <a:gd name="T25" fmla="*/ 24 h 89"/>
                <a:gd name="T26" fmla="*/ 117 w 241"/>
                <a:gd name="T27" fmla="*/ 22 h 89"/>
                <a:gd name="T28" fmla="*/ 126 w 241"/>
                <a:gd name="T29" fmla="*/ 21 h 89"/>
                <a:gd name="T30" fmla="*/ 134 w 241"/>
                <a:gd name="T31" fmla="*/ 20 h 89"/>
                <a:gd name="T32" fmla="*/ 142 w 241"/>
                <a:gd name="T33" fmla="*/ 17 h 89"/>
                <a:gd name="T34" fmla="*/ 151 w 241"/>
                <a:gd name="T35" fmla="*/ 16 h 89"/>
                <a:gd name="T36" fmla="*/ 163 w 241"/>
                <a:gd name="T37" fmla="*/ 15 h 89"/>
                <a:gd name="T38" fmla="*/ 178 w 241"/>
                <a:gd name="T39" fmla="*/ 10 h 89"/>
                <a:gd name="T40" fmla="*/ 191 w 241"/>
                <a:gd name="T41" fmla="*/ 6 h 89"/>
                <a:gd name="T42" fmla="*/ 202 w 241"/>
                <a:gd name="T43" fmla="*/ 1 h 89"/>
                <a:gd name="T44" fmla="*/ 241 w 241"/>
                <a:gd name="T45" fmla="*/ 6 h 89"/>
                <a:gd name="T46" fmla="*/ 237 w 241"/>
                <a:gd name="T47" fmla="*/ 10 h 89"/>
                <a:gd name="T48" fmla="*/ 225 w 241"/>
                <a:gd name="T49" fmla="*/ 20 h 89"/>
                <a:gd name="T50" fmla="*/ 216 w 241"/>
                <a:gd name="T51" fmla="*/ 26 h 89"/>
                <a:gd name="T52" fmla="*/ 206 w 241"/>
                <a:gd name="T53" fmla="*/ 34 h 89"/>
                <a:gd name="T54" fmla="*/ 193 w 241"/>
                <a:gd name="T55" fmla="*/ 42 h 89"/>
                <a:gd name="T56" fmla="*/ 181 w 241"/>
                <a:gd name="T57" fmla="*/ 51 h 89"/>
                <a:gd name="T58" fmla="*/ 166 w 241"/>
                <a:gd name="T59" fmla="*/ 59 h 89"/>
                <a:gd name="T60" fmla="*/ 158 w 241"/>
                <a:gd name="T61" fmla="*/ 62 h 89"/>
                <a:gd name="T62" fmla="*/ 150 w 241"/>
                <a:gd name="T63" fmla="*/ 66 h 89"/>
                <a:gd name="T64" fmla="*/ 142 w 241"/>
                <a:gd name="T65" fmla="*/ 70 h 89"/>
                <a:gd name="T66" fmla="*/ 133 w 241"/>
                <a:gd name="T67" fmla="*/ 73 h 89"/>
                <a:gd name="T68" fmla="*/ 124 w 241"/>
                <a:gd name="T69" fmla="*/ 76 h 89"/>
                <a:gd name="T70" fmla="*/ 116 w 241"/>
                <a:gd name="T71" fmla="*/ 80 h 89"/>
                <a:gd name="T72" fmla="*/ 106 w 241"/>
                <a:gd name="T73" fmla="*/ 83 h 89"/>
                <a:gd name="T74" fmla="*/ 96 w 241"/>
                <a:gd name="T75" fmla="*/ 84 h 89"/>
                <a:gd name="T76" fmla="*/ 86 w 241"/>
                <a:gd name="T77" fmla="*/ 85 h 89"/>
                <a:gd name="T78" fmla="*/ 77 w 241"/>
                <a:gd name="T79" fmla="*/ 88 h 89"/>
                <a:gd name="T80" fmla="*/ 67 w 241"/>
                <a:gd name="T81" fmla="*/ 89 h 89"/>
                <a:gd name="T82" fmla="*/ 55 w 241"/>
                <a:gd name="T83" fmla="*/ 89 h 89"/>
                <a:gd name="T84" fmla="*/ 45 w 241"/>
                <a:gd name="T85" fmla="*/ 89 h 89"/>
                <a:gd name="T86" fmla="*/ 35 w 241"/>
                <a:gd name="T87" fmla="*/ 89 h 89"/>
                <a:gd name="T88" fmla="*/ 0 w 241"/>
                <a:gd name="T89" fmla="*/ 40 h 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41"/>
                <a:gd name="T136" fmla="*/ 0 h 89"/>
                <a:gd name="T137" fmla="*/ 241 w 241"/>
                <a:gd name="T138" fmla="*/ 89 h 8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41" h="89">
                  <a:moveTo>
                    <a:pt x="0" y="40"/>
                  </a:moveTo>
                  <a:lnTo>
                    <a:pt x="1" y="40"/>
                  </a:lnTo>
                  <a:lnTo>
                    <a:pt x="6" y="39"/>
                  </a:lnTo>
                  <a:lnTo>
                    <a:pt x="10" y="39"/>
                  </a:lnTo>
                  <a:lnTo>
                    <a:pt x="15" y="37"/>
                  </a:lnTo>
                  <a:lnTo>
                    <a:pt x="19" y="37"/>
                  </a:lnTo>
                  <a:lnTo>
                    <a:pt x="25" y="37"/>
                  </a:lnTo>
                  <a:lnTo>
                    <a:pt x="32" y="35"/>
                  </a:lnTo>
                  <a:lnTo>
                    <a:pt x="39" y="35"/>
                  </a:lnTo>
                  <a:lnTo>
                    <a:pt x="42" y="34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3" y="34"/>
                  </a:lnTo>
                  <a:lnTo>
                    <a:pt x="57" y="32"/>
                  </a:lnTo>
                  <a:lnTo>
                    <a:pt x="60" y="32"/>
                  </a:lnTo>
                  <a:lnTo>
                    <a:pt x="64" y="31"/>
                  </a:lnTo>
                  <a:lnTo>
                    <a:pt x="69" y="31"/>
                  </a:lnTo>
                  <a:lnTo>
                    <a:pt x="73" y="31"/>
                  </a:lnTo>
                  <a:lnTo>
                    <a:pt x="77" y="30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91" y="27"/>
                  </a:lnTo>
                  <a:lnTo>
                    <a:pt x="96" y="27"/>
                  </a:lnTo>
                  <a:lnTo>
                    <a:pt x="99" y="26"/>
                  </a:lnTo>
                  <a:lnTo>
                    <a:pt x="103" y="26"/>
                  </a:lnTo>
                  <a:lnTo>
                    <a:pt x="108" y="24"/>
                  </a:lnTo>
                  <a:lnTo>
                    <a:pt x="112" y="24"/>
                  </a:lnTo>
                  <a:lnTo>
                    <a:pt x="117" y="22"/>
                  </a:lnTo>
                  <a:lnTo>
                    <a:pt x="121" y="22"/>
                  </a:lnTo>
                  <a:lnTo>
                    <a:pt x="126" y="21"/>
                  </a:lnTo>
                  <a:lnTo>
                    <a:pt x="129" y="21"/>
                  </a:lnTo>
                  <a:lnTo>
                    <a:pt x="134" y="20"/>
                  </a:lnTo>
                  <a:lnTo>
                    <a:pt x="138" y="18"/>
                  </a:lnTo>
                  <a:lnTo>
                    <a:pt x="142" y="17"/>
                  </a:lnTo>
                  <a:lnTo>
                    <a:pt x="147" y="17"/>
                  </a:lnTo>
                  <a:lnTo>
                    <a:pt x="151" y="16"/>
                  </a:lnTo>
                  <a:lnTo>
                    <a:pt x="156" y="16"/>
                  </a:lnTo>
                  <a:lnTo>
                    <a:pt x="163" y="15"/>
                  </a:lnTo>
                  <a:lnTo>
                    <a:pt x="171" y="12"/>
                  </a:lnTo>
                  <a:lnTo>
                    <a:pt x="178" y="10"/>
                  </a:lnTo>
                  <a:lnTo>
                    <a:pt x="185" y="7"/>
                  </a:lnTo>
                  <a:lnTo>
                    <a:pt x="191" y="6"/>
                  </a:lnTo>
                  <a:lnTo>
                    <a:pt x="197" y="3"/>
                  </a:lnTo>
                  <a:lnTo>
                    <a:pt x="202" y="1"/>
                  </a:lnTo>
                  <a:lnTo>
                    <a:pt x="209" y="0"/>
                  </a:lnTo>
                  <a:lnTo>
                    <a:pt x="241" y="6"/>
                  </a:lnTo>
                  <a:lnTo>
                    <a:pt x="240" y="7"/>
                  </a:lnTo>
                  <a:lnTo>
                    <a:pt x="237" y="10"/>
                  </a:lnTo>
                  <a:lnTo>
                    <a:pt x="231" y="13"/>
                  </a:lnTo>
                  <a:lnTo>
                    <a:pt x="225" y="20"/>
                  </a:lnTo>
                  <a:lnTo>
                    <a:pt x="220" y="22"/>
                  </a:lnTo>
                  <a:lnTo>
                    <a:pt x="216" y="26"/>
                  </a:lnTo>
                  <a:lnTo>
                    <a:pt x="211" y="30"/>
                  </a:lnTo>
                  <a:lnTo>
                    <a:pt x="206" y="34"/>
                  </a:lnTo>
                  <a:lnTo>
                    <a:pt x="200" y="39"/>
                  </a:lnTo>
                  <a:lnTo>
                    <a:pt x="193" y="42"/>
                  </a:lnTo>
                  <a:lnTo>
                    <a:pt x="187" y="47"/>
                  </a:lnTo>
                  <a:lnTo>
                    <a:pt x="181" y="51"/>
                  </a:lnTo>
                  <a:lnTo>
                    <a:pt x="173" y="55"/>
                  </a:lnTo>
                  <a:lnTo>
                    <a:pt x="166" y="59"/>
                  </a:lnTo>
                  <a:lnTo>
                    <a:pt x="162" y="60"/>
                  </a:lnTo>
                  <a:lnTo>
                    <a:pt x="158" y="62"/>
                  </a:lnTo>
                  <a:lnTo>
                    <a:pt x="153" y="65"/>
                  </a:lnTo>
                  <a:lnTo>
                    <a:pt x="150" y="66"/>
                  </a:lnTo>
                  <a:lnTo>
                    <a:pt x="146" y="68"/>
                  </a:lnTo>
                  <a:lnTo>
                    <a:pt x="142" y="70"/>
                  </a:lnTo>
                  <a:lnTo>
                    <a:pt x="137" y="71"/>
                  </a:lnTo>
                  <a:lnTo>
                    <a:pt x="133" y="73"/>
                  </a:lnTo>
                  <a:lnTo>
                    <a:pt x="128" y="74"/>
                  </a:lnTo>
                  <a:lnTo>
                    <a:pt x="124" y="76"/>
                  </a:lnTo>
                  <a:lnTo>
                    <a:pt x="119" y="78"/>
                  </a:lnTo>
                  <a:lnTo>
                    <a:pt x="116" y="80"/>
                  </a:lnTo>
                  <a:lnTo>
                    <a:pt x="111" y="81"/>
                  </a:lnTo>
                  <a:lnTo>
                    <a:pt x="106" y="83"/>
                  </a:lnTo>
                  <a:lnTo>
                    <a:pt x="101" y="83"/>
                  </a:lnTo>
                  <a:lnTo>
                    <a:pt x="96" y="84"/>
                  </a:lnTo>
                  <a:lnTo>
                    <a:pt x="91" y="85"/>
                  </a:lnTo>
                  <a:lnTo>
                    <a:pt x="86" y="85"/>
                  </a:lnTo>
                  <a:lnTo>
                    <a:pt x="81" y="86"/>
                  </a:lnTo>
                  <a:lnTo>
                    <a:pt x="77" y="88"/>
                  </a:lnTo>
                  <a:lnTo>
                    <a:pt x="70" y="88"/>
                  </a:lnTo>
                  <a:lnTo>
                    <a:pt x="67" y="89"/>
                  </a:lnTo>
                  <a:lnTo>
                    <a:pt x="60" y="89"/>
                  </a:lnTo>
                  <a:lnTo>
                    <a:pt x="55" y="89"/>
                  </a:lnTo>
                  <a:lnTo>
                    <a:pt x="50" y="89"/>
                  </a:lnTo>
                  <a:lnTo>
                    <a:pt x="45" y="89"/>
                  </a:lnTo>
                  <a:lnTo>
                    <a:pt x="40" y="89"/>
                  </a:lnTo>
                  <a:lnTo>
                    <a:pt x="35" y="89"/>
                  </a:lnTo>
                  <a:lnTo>
                    <a:pt x="14" y="6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6" name="Freeform 86"/>
            <p:cNvSpPr>
              <a:spLocks/>
            </p:cNvSpPr>
            <p:nvPr/>
          </p:nvSpPr>
          <p:spPr bwMode="auto">
            <a:xfrm>
              <a:off x="3275" y="3073"/>
              <a:ext cx="226" cy="99"/>
            </a:xfrm>
            <a:custGeom>
              <a:avLst/>
              <a:gdLst>
                <a:gd name="T0" fmla="*/ 10 w 678"/>
                <a:gd name="T1" fmla="*/ 268 h 295"/>
                <a:gd name="T2" fmla="*/ 17 w 678"/>
                <a:gd name="T3" fmla="*/ 268 h 295"/>
                <a:gd name="T4" fmla="*/ 27 w 678"/>
                <a:gd name="T5" fmla="*/ 267 h 295"/>
                <a:gd name="T6" fmla="*/ 34 w 678"/>
                <a:gd name="T7" fmla="*/ 265 h 295"/>
                <a:gd name="T8" fmla="*/ 44 w 678"/>
                <a:gd name="T9" fmla="*/ 264 h 295"/>
                <a:gd name="T10" fmla="*/ 56 w 678"/>
                <a:gd name="T11" fmla="*/ 263 h 295"/>
                <a:gd name="T12" fmla="*/ 67 w 678"/>
                <a:gd name="T13" fmla="*/ 260 h 295"/>
                <a:gd name="T14" fmla="*/ 81 w 678"/>
                <a:gd name="T15" fmla="*/ 258 h 295"/>
                <a:gd name="T16" fmla="*/ 96 w 678"/>
                <a:gd name="T17" fmla="*/ 254 h 295"/>
                <a:gd name="T18" fmla="*/ 112 w 678"/>
                <a:gd name="T19" fmla="*/ 250 h 295"/>
                <a:gd name="T20" fmla="*/ 130 w 678"/>
                <a:gd name="T21" fmla="*/ 246 h 295"/>
                <a:gd name="T22" fmla="*/ 147 w 678"/>
                <a:gd name="T23" fmla="*/ 241 h 295"/>
                <a:gd name="T24" fmla="*/ 166 w 678"/>
                <a:gd name="T25" fmla="*/ 236 h 295"/>
                <a:gd name="T26" fmla="*/ 187 w 678"/>
                <a:gd name="T27" fmla="*/ 230 h 295"/>
                <a:gd name="T28" fmla="*/ 208 w 678"/>
                <a:gd name="T29" fmla="*/ 224 h 295"/>
                <a:gd name="T30" fmla="*/ 229 w 678"/>
                <a:gd name="T31" fmla="*/ 215 h 295"/>
                <a:gd name="T32" fmla="*/ 250 w 678"/>
                <a:gd name="T33" fmla="*/ 207 h 295"/>
                <a:gd name="T34" fmla="*/ 274 w 678"/>
                <a:gd name="T35" fmla="*/ 197 h 295"/>
                <a:gd name="T36" fmla="*/ 297 w 678"/>
                <a:gd name="T37" fmla="*/ 187 h 295"/>
                <a:gd name="T38" fmla="*/ 322 w 678"/>
                <a:gd name="T39" fmla="*/ 177 h 295"/>
                <a:gd name="T40" fmla="*/ 346 w 678"/>
                <a:gd name="T41" fmla="*/ 166 h 295"/>
                <a:gd name="T42" fmla="*/ 372 w 678"/>
                <a:gd name="T43" fmla="*/ 153 h 295"/>
                <a:gd name="T44" fmla="*/ 396 w 678"/>
                <a:gd name="T45" fmla="*/ 138 h 295"/>
                <a:gd name="T46" fmla="*/ 422 w 678"/>
                <a:gd name="T47" fmla="*/ 125 h 295"/>
                <a:gd name="T48" fmla="*/ 447 w 678"/>
                <a:gd name="T49" fmla="*/ 108 h 295"/>
                <a:gd name="T50" fmla="*/ 474 w 678"/>
                <a:gd name="T51" fmla="*/ 92 h 295"/>
                <a:gd name="T52" fmla="*/ 500 w 678"/>
                <a:gd name="T53" fmla="*/ 73 h 295"/>
                <a:gd name="T54" fmla="*/ 525 w 678"/>
                <a:gd name="T55" fmla="*/ 53 h 295"/>
                <a:gd name="T56" fmla="*/ 551 w 678"/>
                <a:gd name="T57" fmla="*/ 33 h 295"/>
                <a:gd name="T58" fmla="*/ 578 w 678"/>
                <a:gd name="T59" fmla="*/ 10 h 295"/>
                <a:gd name="T60" fmla="*/ 678 w 678"/>
                <a:gd name="T61" fmla="*/ 55 h 295"/>
                <a:gd name="T62" fmla="*/ 674 w 678"/>
                <a:gd name="T63" fmla="*/ 58 h 295"/>
                <a:gd name="T64" fmla="*/ 664 w 678"/>
                <a:gd name="T65" fmla="*/ 65 h 295"/>
                <a:gd name="T66" fmla="*/ 656 w 678"/>
                <a:gd name="T67" fmla="*/ 70 h 295"/>
                <a:gd name="T68" fmla="*/ 647 w 678"/>
                <a:gd name="T69" fmla="*/ 77 h 295"/>
                <a:gd name="T70" fmla="*/ 636 w 678"/>
                <a:gd name="T71" fmla="*/ 84 h 295"/>
                <a:gd name="T72" fmla="*/ 624 w 678"/>
                <a:gd name="T73" fmla="*/ 93 h 295"/>
                <a:gd name="T74" fmla="*/ 609 w 678"/>
                <a:gd name="T75" fmla="*/ 102 h 295"/>
                <a:gd name="T76" fmla="*/ 595 w 678"/>
                <a:gd name="T77" fmla="*/ 111 h 295"/>
                <a:gd name="T78" fmla="*/ 579 w 678"/>
                <a:gd name="T79" fmla="*/ 121 h 295"/>
                <a:gd name="T80" fmla="*/ 561 w 678"/>
                <a:gd name="T81" fmla="*/ 131 h 295"/>
                <a:gd name="T82" fmla="*/ 543 w 678"/>
                <a:gd name="T83" fmla="*/ 142 h 295"/>
                <a:gd name="T84" fmla="*/ 523 w 678"/>
                <a:gd name="T85" fmla="*/ 152 h 295"/>
                <a:gd name="T86" fmla="*/ 501 w 678"/>
                <a:gd name="T87" fmla="*/ 163 h 295"/>
                <a:gd name="T88" fmla="*/ 480 w 678"/>
                <a:gd name="T89" fmla="*/ 176 h 295"/>
                <a:gd name="T90" fmla="*/ 456 w 678"/>
                <a:gd name="T91" fmla="*/ 186 h 295"/>
                <a:gd name="T92" fmla="*/ 431 w 678"/>
                <a:gd name="T93" fmla="*/ 197 h 295"/>
                <a:gd name="T94" fmla="*/ 405 w 678"/>
                <a:gd name="T95" fmla="*/ 209 h 295"/>
                <a:gd name="T96" fmla="*/ 378 w 678"/>
                <a:gd name="T97" fmla="*/ 220 h 295"/>
                <a:gd name="T98" fmla="*/ 351 w 678"/>
                <a:gd name="T99" fmla="*/ 230 h 295"/>
                <a:gd name="T100" fmla="*/ 323 w 678"/>
                <a:gd name="T101" fmla="*/ 240 h 295"/>
                <a:gd name="T102" fmla="*/ 293 w 678"/>
                <a:gd name="T103" fmla="*/ 249 h 295"/>
                <a:gd name="T104" fmla="*/ 264 w 678"/>
                <a:gd name="T105" fmla="*/ 258 h 295"/>
                <a:gd name="T106" fmla="*/ 233 w 678"/>
                <a:gd name="T107" fmla="*/ 265 h 295"/>
                <a:gd name="T108" fmla="*/ 201 w 678"/>
                <a:gd name="T109" fmla="*/ 273 h 295"/>
                <a:gd name="T110" fmla="*/ 169 w 678"/>
                <a:gd name="T111" fmla="*/ 279 h 295"/>
                <a:gd name="T112" fmla="*/ 136 w 678"/>
                <a:gd name="T113" fmla="*/ 285 h 295"/>
                <a:gd name="T114" fmla="*/ 102 w 678"/>
                <a:gd name="T115" fmla="*/ 288 h 295"/>
                <a:gd name="T116" fmla="*/ 69 w 678"/>
                <a:gd name="T117" fmla="*/ 292 h 295"/>
                <a:gd name="T118" fmla="*/ 34 w 678"/>
                <a:gd name="T119" fmla="*/ 293 h 295"/>
                <a:gd name="T120" fmla="*/ 0 w 678"/>
                <a:gd name="T121" fmla="*/ 295 h 295"/>
                <a:gd name="T122" fmla="*/ 10 w 678"/>
                <a:gd name="T123" fmla="*/ 269 h 2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78"/>
                <a:gd name="T187" fmla="*/ 0 h 295"/>
                <a:gd name="T188" fmla="*/ 678 w 678"/>
                <a:gd name="T189" fmla="*/ 295 h 2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78" h="295">
                  <a:moveTo>
                    <a:pt x="10" y="269"/>
                  </a:moveTo>
                  <a:lnTo>
                    <a:pt x="10" y="268"/>
                  </a:lnTo>
                  <a:lnTo>
                    <a:pt x="13" y="268"/>
                  </a:lnTo>
                  <a:lnTo>
                    <a:pt x="17" y="268"/>
                  </a:lnTo>
                  <a:lnTo>
                    <a:pt x="23" y="268"/>
                  </a:lnTo>
                  <a:lnTo>
                    <a:pt x="27" y="267"/>
                  </a:lnTo>
                  <a:lnTo>
                    <a:pt x="31" y="265"/>
                  </a:lnTo>
                  <a:lnTo>
                    <a:pt x="34" y="265"/>
                  </a:lnTo>
                  <a:lnTo>
                    <a:pt x="39" y="264"/>
                  </a:lnTo>
                  <a:lnTo>
                    <a:pt x="44" y="264"/>
                  </a:lnTo>
                  <a:lnTo>
                    <a:pt x="49" y="263"/>
                  </a:lnTo>
                  <a:lnTo>
                    <a:pt x="56" y="263"/>
                  </a:lnTo>
                  <a:lnTo>
                    <a:pt x="62" y="262"/>
                  </a:lnTo>
                  <a:lnTo>
                    <a:pt x="67" y="260"/>
                  </a:lnTo>
                  <a:lnTo>
                    <a:pt x="73" y="259"/>
                  </a:lnTo>
                  <a:lnTo>
                    <a:pt x="81" y="258"/>
                  </a:lnTo>
                  <a:lnTo>
                    <a:pt x="88" y="256"/>
                  </a:lnTo>
                  <a:lnTo>
                    <a:pt x="96" y="254"/>
                  </a:lnTo>
                  <a:lnTo>
                    <a:pt x="103" y="253"/>
                  </a:lnTo>
                  <a:lnTo>
                    <a:pt x="112" y="250"/>
                  </a:lnTo>
                  <a:lnTo>
                    <a:pt x="121" y="249"/>
                  </a:lnTo>
                  <a:lnTo>
                    <a:pt x="130" y="246"/>
                  </a:lnTo>
                  <a:lnTo>
                    <a:pt x="139" y="244"/>
                  </a:lnTo>
                  <a:lnTo>
                    <a:pt x="147" y="241"/>
                  </a:lnTo>
                  <a:lnTo>
                    <a:pt x="157" y="239"/>
                  </a:lnTo>
                  <a:lnTo>
                    <a:pt x="166" y="236"/>
                  </a:lnTo>
                  <a:lnTo>
                    <a:pt x="176" y="234"/>
                  </a:lnTo>
                  <a:lnTo>
                    <a:pt x="187" y="230"/>
                  </a:lnTo>
                  <a:lnTo>
                    <a:pt x="197" y="228"/>
                  </a:lnTo>
                  <a:lnTo>
                    <a:pt x="208" y="224"/>
                  </a:lnTo>
                  <a:lnTo>
                    <a:pt x="218" y="220"/>
                  </a:lnTo>
                  <a:lnTo>
                    <a:pt x="229" y="215"/>
                  </a:lnTo>
                  <a:lnTo>
                    <a:pt x="240" y="213"/>
                  </a:lnTo>
                  <a:lnTo>
                    <a:pt x="250" y="207"/>
                  </a:lnTo>
                  <a:lnTo>
                    <a:pt x="263" y="202"/>
                  </a:lnTo>
                  <a:lnTo>
                    <a:pt x="274" y="197"/>
                  </a:lnTo>
                  <a:lnTo>
                    <a:pt x="287" y="194"/>
                  </a:lnTo>
                  <a:lnTo>
                    <a:pt x="297" y="187"/>
                  </a:lnTo>
                  <a:lnTo>
                    <a:pt x="309" y="182"/>
                  </a:lnTo>
                  <a:lnTo>
                    <a:pt x="322" y="177"/>
                  </a:lnTo>
                  <a:lnTo>
                    <a:pt x="334" y="172"/>
                  </a:lnTo>
                  <a:lnTo>
                    <a:pt x="346" y="166"/>
                  </a:lnTo>
                  <a:lnTo>
                    <a:pt x="358" y="160"/>
                  </a:lnTo>
                  <a:lnTo>
                    <a:pt x="372" y="153"/>
                  </a:lnTo>
                  <a:lnTo>
                    <a:pt x="385" y="147"/>
                  </a:lnTo>
                  <a:lnTo>
                    <a:pt x="396" y="138"/>
                  </a:lnTo>
                  <a:lnTo>
                    <a:pt x="408" y="132"/>
                  </a:lnTo>
                  <a:lnTo>
                    <a:pt x="422" y="125"/>
                  </a:lnTo>
                  <a:lnTo>
                    <a:pt x="435" y="117"/>
                  </a:lnTo>
                  <a:lnTo>
                    <a:pt x="447" y="108"/>
                  </a:lnTo>
                  <a:lnTo>
                    <a:pt x="461" y="99"/>
                  </a:lnTo>
                  <a:lnTo>
                    <a:pt x="474" y="92"/>
                  </a:lnTo>
                  <a:lnTo>
                    <a:pt x="486" y="83"/>
                  </a:lnTo>
                  <a:lnTo>
                    <a:pt x="500" y="73"/>
                  </a:lnTo>
                  <a:lnTo>
                    <a:pt x="513" y="63"/>
                  </a:lnTo>
                  <a:lnTo>
                    <a:pt x="525" y="53"/>
                  </a:lnTo>
                  <a:lnTo>
                    <a:pt x="539" y="43"/>
                  </a:lnTo>
                  <a:lnTo>
                    <a:pt x="551" y="33"/>
                  </a:lnTo>
                  <a:lnTo>
                    <a:pt x="564" y="21"/>
                  </a:lnTo>
                  <a:lnTo>
                    <a:pt x="578" y="10"/>
                  </a:lnTo>
                  <a:lnTo>
                    <a:pt x="590" y="0"/>
                  </a:lnTo>
                  <a:lnTo>
                    <a:pt x="678" y="55"/>
                  </a:lnTo>
                  <a:lnTo>
                    <a:pt x="677" y="55"/>
                  </a:lnTo>
                  <a:lnTo>
                    <a:pt x="674" y="58"/>
                  </a:lnTo>
                  <a:lnTo>
                    <a:pt x="669" y="60"/>
                  </a:lnTo>
                  <a:lnTo>
                    <a:pt x="664" y="65"/>
                  </a:lnTo>
                  <a:lnTo>
                    <a:pt x="659" y="67"/>
                  </a:lnTo>
                  <a:lnTo>
                    <a:pt x="656" y="70"/>
                  </a:lnTo>
                  <a:lnTo>
                    <a:pt x="652" y="73"/>
                  </a:lnTo>
                  <a:lnTo>
                    <a:pt x="647" y="77"/>
                  </a:lnTo>
                  <a:lnTo>
                    <a:pt x="642" y="81"/>
                  </a:lnTo>
                  <a:lnTo>
                    <a:pt x="636" y="84"/>
                  </a:lnTo>
                  <a:lnTo>
                    <a:pt x="631" y="88"/>
                  </a:lnTo>
                  <a:lnTo>
                    <a:pt x="624" y="93"/>
                  </a:lnTo>
                  <a:lnTo>
                    <a:pt x="617" y="97"/>
                  </a:lnTo>
                  <a:lnTo>
                    <a:pt x="609" y="102"/>
                  </a:lnTo>
                  <a:lnTo>
                    <a:pt x="602" y="106"/>
                  </a:lnTo>
                  <a:lnTo>
                    <a:pt x="595" y="111"/>
                  </a:lnTo>
                  <a:lnTo>
                    <a:pt x="587" y="114"/>
                  </a:lnTo>
                  <a:lnTo>
                    <a:pt x="579" y="121"/>
                  </a:lnTo>
                  <a:lnTo>
                    <a:pt x="570" y="126"/>
                  </a:lnTo>
                  <a:lnTo>
                    <a:pt x="561" y="131"/>
                  </a:lnTo>
                  <a:lnTo>
                    <a:pt x="551" y="136"/>
                  </a:lnTo>
                  <a:lnTo>
                    <a:pt x="543" y="142"/>
                  </a:lnTo>
                  <a:lnTo>
                    <a:pt x="533" y="147"/>
                  </a:lnTo>
                  <a:lnTo>
                    <a:pt x="523" y="152"/>
                  </a:lnTo>
                  <a:lnTo>
                    <a:pt x="513" y="158"/>
                  </a:lnTo>
                  <a:lnTo>
                    <a:pt x="501" y="163"/>
                  </a:lnTo>
                  <a:lnTo>
                    <a:pt x="490" y="170"/>
                  </a:lnTo>
                  <a:lnTo>
                    <a:pt x="480" y="176"/>
                  </a:lnTo>
                  <a:lnTo>
                    <a:pt x="467" y="181"/>
                  </a:lnTo>
                  <a:lnTo>
                    <a:pt x="456" y="186"/>
                  </a:lnTo>
                  <a:lnTo>
                    <a:pt x="444" y="192"/>
                  </a:lnTo>
                  <a:lnTo>
                    <a:pt x="431" y="197"/>
                  </a:lnTo>
                  <a:lnTo>
                    <a:pt x="417" y="202"/>
                  </a:lnTo>
                  <a:lnTo>
                    <a:pt x="405" y="209"/>
                  </a:lnTo>
                  <a:lnTo>
                    <a:pt x="391" y="214"/>
                  </a:lnTo>
                  <a:lnTo>
                    <a:pt x="378" y="220"/>
                  </a:lnTo>
                  <a:lnTo>
                    <a:pt x="364" y="225"/>
                  </a:lnTo>
                  <a:lnTo>
                    <a:pt x="351" y="230"/>
                  </a:lnTo>
                  <a:lnTo>
                    <a:pt x="337" y="235"/>
                  </a:lnTo>
                  <a:lnTo>
                    <a:pt x="323" y="240"/>
                  </a:lnTo>
                  <a:lnTo>
                    <a:pt x="308" y="244"/>
                  </a:lnTo>
                  <a:lnTo>
                    <a:pt x="293" y="249"/>
                  </a:lnTo>
                  <a:lnTo>
                    <a:pt x="278" y="253"/>
                  </a:lnTo>
                  <a:lnTo>
                    <a:pt x="264" y="258"/>
                  </a:lnTo>
                  <a:lnTo>
                    <a:pt x="248" y="262"/>
                  </a:lnTo>
                  <a:lnTo>
                    <a:pt x="233" y="265"/>
                  </a:lnTo>
                  <a:lnTo>
                    <a:pt x="216" y="269"/>
                  </a:lnTo>
                  <a:lnTo>
                    <a:pt x="201" y="273"/>
                  </a:lnTo>
                  <a:lnTo>
                    <a:pt x="185" y="275"/>
                  </a:lnTo>
                  <a:lnTo>
                    <a:pt x="169" y="279"/>
                  </a:lnTo>
                  <a:lnTo>
                    <a:pt x="152" y="282"/>
                  </a:lnTo>
                  <a:lnTo>
                    <a:pt x="136" y="285"/>
                  </a:lnTo>
                  <a:lnTo>
                    <a:pt x="118" y="287"/>
                  </a:lnTo>
                  <a:lnTo>
                    <a:pt x="102" y="288"/>
                  </a:lnTo>
                  <a:lnTo>
                    <a:pt x="86" y="290"/>
                  </a:lnTo>
                  <a:lnTo>
                    <a:pt x="69" y="292"/>
                  </a:lnTo>
                  <a:lnTo>
                    <a:pt x="51" y="293"/>
                  </a:lnTo>
                  <a:lnTo>
                    <a:pt x="34" y="293"/>
                  </a:lnTo>
                  <a:lnTo>
                    <a:pt x="17" y="294"/>
                  </a:lnTo>
                  <a:lnTo>
                    <a:pt x="0" y="295"/>
                  </a:lnTo>
                  <a:lnTo>
                    <a:pt x="5" y="280"/>
                  </a:lnTo>
                  <a:lnTo>
                    <a:pt x="10" y="26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7" name="Freeform 87"/>
            <p:cNvSpPr>
              <a:spLocks/>
            </p:cNvSpPr>
            <p:nvPr/>
          </p:nvSpPr>
          <p:spPr bwMode="auto">
            <a:xfrm>
              <a:off x="3190" y="3013"/>
              <a:ext cx="199" cy="119"/>
            </a:xfrm>
            <a:custGeom>
              <a:avLst/>
              <a:gdLst>
                <a:gd name="T0" fmla="*/ 32 w 596"/>
                <a:gd name="T1" fmla="*/ 14 h 358"/>
                <a:gd name="T2" fmla="*/ 29 w 596"/>
                <a:gd name="T3" fmla="*/ 35 h 358"/>
                <a:gd name="T4" fmla="*/ 25 w 596"/>
                <a:gd name="T5" fmla="*/ 62 h 358"/>
                <a:gd name="T6" fmla="*/ 25 w 596"/>
                <a:gd name="T7" fmla="*/ 94 h 358"/>
                <a:gd name="T8" fmla="*/ 25 w 596"/>
                <a:gd name="T9" fmla="*/ 128 h 358"/>
                <a:gd name="T10" fmla="*/ 31 w 596"/>
                <a:gd name="T11" fmla="*/ 166 h 358"/>
                <a:gd name="T12" fmla="*/ 42 w 596"/>
                <a:gd name="T13" fmla="*/ 201 h 358"/>
                <a:gd name="T14" fmla="*/ 61 w 596"/>
                <a:gd name="T15" fmla="*/ 236 h 358"/>
                <a:gd name="T16" fmla="*/ 86 w 596"/>
                <a:gd name="T17" fmla="*/ 268 h 358"/>
                <a:gd name="T18" fmla="*/ 121 w 596"/>
                <a:gd name="T19" fmla="*/ 295 h 358"/>
                <a:gd name="T20" fmla="*/ 168 w 596"/>
                <a:gd name="T21" fmla="*/ 317 h 358"/>
                <a:gd name="T22" fmla="*/ 226 w 596"/>
                <a:gd name="T23" fmla="*/ 331 h 358"/>
                <a:gd name="T24" fmla="*/ 285 w 596"/>
                <a:gd name="T25" fmla="*/ 331 h 358"/>
                <a:gd name="T26" fmla="*/ 339 w 596"/>
                <a:gd name="T27" fmla="*/ 322 h 358"/>
                <a:gd name="T28" fmla="*/ 385 w 596"/>
                <a:gd name="T29" fmla="*/ 303 h 358"/>
                <a:gd name="T30" fmla="*/ 426 w 596"/>
                <a:gd name="T31" fmla="*/ 277 h 358"/>
                <a:gd name="T32" fmla="*/ 460 w 596"/>
                <a:gd name="T33" fmla="*/ 243 h 358"/>
                <a:gd name="T34" fmla="*/ 489 w 596"/>
                <a:gd name="T35" fmla="*/ 206 h 358"/>
                <a:gd name="T36" fmla="*/ 513 w 596"/>
                <a:gd name="T37" fmla="*/ 169 h 358"/>
                <a:gd name="T38" fmla="*/ 533 w 596"/>
                <a:gd name="T39" fmla="*/ 132 h 358"/>
                <a:gd name="T40" fmla="*/ 548 w 596"/>
                <a:gd name="T41" fmla="*/ 97 h 358"/>
                <a:gd name="T42" fmla="*/ 559 w 596"/>
                <a:gd name="T43" fmla="*/ 67 h 358"/>
                <a:gd name="T44" fmla="*/ 566 w 596"/>
                <a:gd name="T45" fmla="*/ 44 h 358"/>
                <a:gd name="T46" fmla="*/ 572 w 596"/>
                <a:gd name="T47" fmla="*/ 26 h 358"/>
                <a:gd name="T48" fmla="*/ 592 w 596"/>
                <a:gd name="T49" fmla="*/ 47 h 358"/>
                <a:gd name="T50" fmla="*/ 586 w 596"/>
                <a:gd name="T51" fmla="*/ 65 h 358"/>
                <a:gd name="T52" fmla="*/ 578 w 596"/>
                <a:gd name="T53" fmla="*/ 91 h 358"/>
                <a:gd name="T54" fmla="*/ 566 w 596"/>
                <a:gd name="T55" fmla="*/ 122 h 358"/>
                <a:gd name="T56" fmla="*/ 551 w 596"/>
                <a:gd name="T57" fmla="*/ 156 h 358"/>
                <a:gd name="T58" fmla="*/ 532 w 596"/>
                <a:gd name="T59" fmla="*/ 191 h 358"/>
                <a:gd name="T60" fmla="*/ 508 w 596"/>
                <a:gd name="T61" fmla="*/ 228 h 358"/>
                <a:gd name="T62" fmla="*/ 479 w 596"/>
                <a:gd name="T63" fmla="*/ 262 h 358"/>
                <a:gd name="T64" fmla="*/ 446 w 596"/>
                <a:gd name="T65" fmla="*/ 294 h 358"/>
                <a:gd name="T66" fmla="*/ 405 w 596"/>
                <a:gd name="T67" fmla="*/ 321 h 358"/>
                <a:gd name="T68" fmla="*/ 361 w 596"/>
                <a:gd name="T69" fmla="*/ 342 h 358"/>
                <a:gd name="T70" fmla="*/ 310 w 596"/>
                <a:gd name="T71" fmla="*/ 355 h 358"/>
                <a:gd name="T72" fmla="*/ 257 w 596"/>
                <a:gd name="T73" fmla="*/ 358 h 358"/>
                <a:gd name="T74" fmla="*/ 209 w 596"/>
                <a:gd name="T75" fmla="*/ 355 h 358"/>
                <a:gd name="T76" fmla="*/ 168 w 596"/>
                <a:gd name="T77" fmla="*/ 344 h 358"/>
                <a:gd name="T78" fmla="*/ 130 w 596"/>
                <a:gd name="T79" fmla="*/ 331 h 358"/>
                <a:gd name="T80" fmla="*/ 101 w 596"/>
                <a:gd name="T81" fmla="*/ 313 h 358"/>
                <a:gd name="T82" fmla="*/ 74 w 596"/>
                <a:gd name="T83" fmla="*/ 290 h 358"/>
                <a:gd name="T84" fmla="*/ 54 w 596"/>
                <a:gd name="T85" fmla="*/ 268 h 358"/>
                <a:gd name="T86" fmla="*/ 35 w 596"/>
                <a:gd name="T87" fmla="*/ 244 h 358"/>
                <a:gd name="T88" fmla="*/ 22 w 596"/>
                <a:gd name="T89" fmla="*/ 220 h 358"/>
                <a:gd name="T90" fmla="*/ 12 w 596"/>
                <a:gd name="T91" fmla="*/ 197 h 358"/>
                <a:gd name="T92" fmla="*/ 6 w 596"/>
                <a:gd name="T93" fmla="*/ 177 h 358"/>
                <a:gd name="T94" fmla="*/ 1 w 596"/>
                <a:gd name="T95" fmla="*/ 153 h 358"/>
                <a:gd name="T96" fmla="*/ 0 w 596"/>
                <a:gd name="T97" fmla="*/ 133 h 358"/>
                <a:gd name="T98" fmla="*/ 0 w 596"/>
                <a:gd name="T99" fmla="*/ 107 h 358"/>
                <a:gd name="T100" fmla="*/ 0 w 596"/>
                <a:gd name="T101" fmla="*/ 81 h 358"/>
                <a:gd name="T102" fmla="*/ 0 w 596"/>
                <a:gd name="T103" fmla="*/ 55 h 358"/>
                <a:gd name="T104" fmla="*/ 1 w 596"/>
                <a:gd name="T105" fmla="*/ 37 h 358"/>
                <a:gd name="T106" fmla="*/ 1 w 596"/>
                <a:gd name="T107" fmla="*/ 23 h 35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96"/>
                <a:gd name="T163" fmla="*/ 0 h 358"/>
                <a:gd name="T164" fmla="*/ 596 w 596"/>
                <a:gd name="T165" fmla="*/ 358 h 35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96" h="358">
                  <a:moveTo>
                    <a:pt x="1" y="23"/>
                  </a:moveTo>
                  <a:lnTo>
                    <a:pt x="36" y="0"/>
                  </a:lnTo>
                  <a:lnTo>
                    <a:pt x="35" y="6"/>
                  </a:lnTo>
                  <a:lnTo>
                    <a:pt x="34" y="13"/>
                  </a:lnTo>
                  <a:lnTo>
                    <a:pt x="32" y="14"/>
                  </a:lnTo>
                  <a:lnTo>
                    <a:pt x="31" y="18"/>
                  </a:lnTo>
                  <a:lnTo>
                    <a:pt x="31" y="23"/>
                  </a:lnTo>
                  <a:lnTo>
                    <a:pt x="30" y="26"/>
                  </a:lnTo>
                  <a:lnTo>
                    <a:pt x="30" y="30"/>
                  </a:lnTo>
                  <a:lnTo>
                    <a:pt x="29" y="35"/>
                  </a:lnTo>
                  <a:lnTo>
                    <a:pt x="29" y="40"/>
                  </a:lnTo>
                  <a:lnTo>
                    <a:pt x="29" y="47"/>
                  </a:lnTo>
                  <a:lnTo>
                    <a:pt x="26" y="50"/>
                  </a:lnTo>
                  <a:lnTo>
                    <a:pt x="26" y="57"/>
                  </a:lnTo>
                  <a:lnTo>
                    <a:pt x="25" y="62"/>
                  </a:lnTo>
                  <a:lnTo>
                    <a:pt x="25" y="68"/>
                  </a:lnTo>
                  <a:lnTo>
                    <a:pt x="25" y="74"/>
                  </a:lnTo>
                  <a:lnTo>
                    <a:pt x="25" y="81"/>
                  </a:lnTo>
                  <a:lnTo>
                    <a:pt x="25" y="87"/>
                  </a:lnTo>
                  <a:lnTo>
                    <a:pt x="25" y="94"/>
                  </a:lnTo>
                  <a:lnTo>
                    <a:pt x="25" y="101"/>
                  </a:lnTo>
                  <a:lnTo>
                    <a:pt x="25" y="107"/>
                  </a:lnTo>
                  <a:lnTo>
                    <a:pt x="25" y="114"/>
                  </a:lnTo>
                  <a:lnTo>
                    <a:pt x="25" y="122"/>
                  </a:lnTo>
                  <a:lnTo>
                    <a:pt x="25" y="128"/>
                  </a:lnTo>
                  <a:lnTo>
                    <a:pt x="26" y="136"/>
                  </a:lnTo>
                  <a:lnTo>
                    <a:pt x="27" y="143"/>
                  </a:lnTo>
                  <a:lnTo>
                    <a:pt x="30" y="151"/>
                  </a:lnTo>
                  <a:lnTo>
                    <a:pt x="30" y="157"/>
                  </a:lnTo>
                  <a:lnTo>
                    <a:pt x="31" y="166"/>
                  </a:lnTo>
                  <a:lnTo>
                    <a:pt x="34" y="172"/>
                  </a:lnTo>
                  <a:lnTo>
                    <a:pt x="35" y="180"/>
                  </a:lnTo>
                  <a:lnTo>
                    <a:pt x="37" y="186"/>
                  </a:lnTo>
                  <a:lnTo>
                    <a:pt x="40" y="194"/>
                  </a:lnTo>
                  <a:lnTo>
                    <a:pt x="42" y="201"/>
                  </a:lnTo>
                  <a:lnTo>
                    <a:pt x="46" y="209"/>
                  </a:lnTo>
                  <a:lnTo>
                    <a:pt x="49" y="215"/>
                  </a:lnTo>
                  <a:lnTo>
                    <a:pt x="52" y="223"/>
                  </a:lnTo>
                  <a:lnTo>
                    <a:pt x="56" y="229"/>
                  </a:lnTo>
                  <a:lnTo>
                    <a:pt x="61" y="236"/>
                  </a:lnTo>
                  <a:lnTo>
                    <a:pt x="65" y="243"/>
                  </a:lnTo>
                  <a:lnTo>
                    <a:pt x="70" y="249"/>
                  </a:lnTo>
                  <a:lnTo>
                    <a:pt x="75" y="255"/>
                  </a:lnTo>
                  <a:lnTo>
                    <a:pt x="81" y="263"/>
                  </a:lnTo>
                  <a:lnTo>
                    <a:pt x="86" y="268"/>
                  </a:lnTo>
                  <a:lnTo>
                    <a:pt x="93" y="274"/>
                  </a:lnTo>
                  <a:lnTo>
                    <a:pt x="99" y="279"/>
                  </a:lnTo>
                  <a:lnTo>
                    <a:pt x="106" y="285"/>
                  </a:lnTo>
                  <a:lnTo>
                    <a:pt x="113" y="290"/>
                  </a:lnTo>
                  <a:lnTo>
                    <a:pt x="121" y="295"/>
                  </a:lnTo>
                  <a:lnTo>
                    <a:pt x="130" y="300"/>
                  </a:lnTo>
                  <a:lnTo>
                    <a:pt x="139" y="306"/>
                  </a:lnTo>
                  <a:lnTo>
                    <a:pt x="148" y="308"/>
                  </a:lnTo>
                  <a:lnTo>
                    <a:pt x="158" y="313"/>
                  </a:lnTo>
                  <a:lnTo>
                    <a:pt x="168" y="317"/>
                  </a:lnTo>
                  <a:lnTo>
                    <a:pt x="178" y="319"/>
                  </a:lnTo>
                  <a:lnTo>
                    <a:pt x="189" y="323"/>
                  </a:lnTo>
                  <a:lnTo>
                    <a:pt x="200" y="326"/>
                  </a:lnTo>
                  <a:lnTo>
                    <a:pt x="213" y="328"/>
                  </a:lnTo>
                  <a:lnTo>
                    <a:pt x="226" y="331"/>
                  </a:lnTo>
                  <a:lnTo>
                    <a:pt x="237" y="331"/>
                  </a:lnTo>
                  <a:lnTo>
                    <a:pt x="249" y="333"/>
                  </a:lnTo>
                  <a:lnTo>
                    <a:pt x="262" y="333"/>
                  </a:lnTo>
                  <a:lnTo>
                    <a:pt x="273" y="333"/>
                  </a:lnTo>
                  <a:lnTo>
                    <a:pt x="285" y="331"/>
                  </a:lnTo>
                  <a:lnTo>
                    <a:pt x="296" y="331"/>
                  </a:lnTo>
                  <a:lnTo>
                    <a:pt x="307" y="329"/>
                  </a:lnTo>
                  <a:lnTo>
                    <a:pt x="318" y="328"/>
                  </a:lnTo>
                  <a:lnTo>
                    <a:pt x="327" y="324"/>
                  </a:lnTo>
                  <a:lnTo>
                    <a:pt x="339" y="322"/>
                  </a:lnTo>
                  <a:lnTo>
                    <a:pt x="349" y="318"/>
                  </a:lnTo>
                  <a:lnTo>
                    <a:pt x="359" y="316"/>
                  </a:lnTo>
                  <a:lnTo>
                    <a:pt x="367" y="312"/>
                  </a:lnTo>
                  <a:lnTo>
                    <a:pt x="376" y="307"/>
                  </a:lnTo>
                  <a:lnTo>
                    <a:pt x="385" y="303"/>
                  </a:lnTo>
                  <a:lnTo>
                    <a:pt x="394" y="299"/>
                  </a:lnTo>
                  <a:lnTo>
                    <a:pt x="403" y="293"/>
                  </a:lnTo>
                  <a:lnTo>
                    <a:pt x="410" y="288"/>
                  </a:lnTo>
                  <a:lnTo>
                    <a:pt x="419" y="282"/>
                  </a:lnTo>
                  <a:lnTo>
                    <a:pt x="426" y="277"/>
                  </a:lnTo>
                  <a:lnTo>
                    <a:pt x="433" y="269"/>
                  </a:lnTo>
                  <a:lnTo>
                    <a:pt x="440" y="263"/>
                  </a:lnTo>
                  <a:lnTo>
                    <a:pt x="448" y="256"/>
                  </a:lnTo>
                  <a:lnTo>
                    <a:pt x="454" y="250"/>
                  </a:lnTo>
                  <a:lnTo>
                    <a:pt x="460" y="243"/>
                  </a:lnTo>
                  <a:lnTo>
                    <a:pt x="467" y="235"/>
                  </a:lnTo>
                  <a:lnTo>
                    <a:pt x="472" y="229"/>
                  </a:lnTo>
                  <a:lnTo>
                    <a:pt x="479" y="221"/>
                  </a:lnTo>
                  <a:lnTo>
                    <a:pt x="483" y="214"/>
                  </a:lnTo>
                  <a:lnTo>
                    <a:pt x="489" y="206"/>
                  </a:lnTo>
                  <a:lnTo>
                    <a:pt x="494" y="200"/>
                  </a:lnTo>
                  <a:lnTo>
                    <a:pt x="500" y="192"/>
                  </a:lnTo>
                  <a:lnTo>
                    <a:pt x="504" y="184"/>
                  </a:lnTo>
                  <a:lnTo>
                    <a:pt x="509" y="177"/>
                  </a:lnTo>
                  <a:lnTo>
                    <a:pt x="513" y="169"/>
                  </a:lnTo>
                  <a:lnTo>
                    <a:pt x="518" y="161"/>
                  </a:lnTo>
                  <a:lnTo>
                    <a:pt x="522" y="153"/>
                  </a:lnTo>
                  <a:lnTo>
                    <a:pt x="526" y="146"/>
                  </a:lnTo>
                  <a:lnTo>
                    <a:pt x="529" y="138"/>
                  </a:lnTo>
                  <a:lnTo>
                    <a:pt x="533" y="132"/>
                  </a:lnTo>
                  <a:lnTo>
                    <a:pt x="536" y="125"/>
                  </a:lnTo>
                  <a:lnTo>
                    <a:pt x="538" y="117"/>
                  </a:lnTo>
                  <a:lnTo>
                    <a:pt x="542" y="109"/>
                  </a:lnTo>
                  <a:lnTo>
                    <a:pt x="544" y="103"/>
                  </a:lnTo>
                  <a:lnTo>
                    <a:pt x="548" y="97"/>
                  </a:lnTo>
                  <a:lnTo>
                    <a:pt x="551" y="91"/>
                  </a:lnTo>
                  <a:lnTo>
                    <a:pt x="553" y="84"/>
                  </a:lnTo>
                  <a:lnTo>
                    <a:pt x="556" y="79"/>
                  </a:lnTo>
                  <a:lnTo>
                    <a:pt x="557" y="73"/>
                  </a:lnTo>
                  <a:lnTo>
                    <a:pt x="559" y="67"/>
                  </a:lnTo>
                  <a:lnTo>
                    <a:pt x="561" y="62"/>
                  </a:lnTo>
                  <a:lnTo>
                    <a:pt x="562" y="57"/>
                  </a:lnTo>
                  <a:lnTo>
                    <a:pt x="563" y="52"/>
                  </a:lnTo>
                  <a:lnTo>
                    <a:pt x="564" y="48"/>
                  </a:lnTo>
                  <a:lnTo>
                    <a:pt x="566" y="44"/>
                  </a:lnTo>
                  <a:lnTo>
                    <a:pt x="567" y="40"/>
                  </a:lnTo>
                  <a:lnTo>
                    <a:pt x="569" y="34"/>
                  </a:lnTo>
                  <a:lnTo>
                    <a:pt x="571" y="30"/>
                  </a:lnTo>
                  <a:lnTo>
                    <a:pt x="571" y="28"/>
                  </a:lnTo>
                  <a:lnTo>
                    <a:pt x="572" y="26"/>
                  </a:lnTo>
                  <a:lnTo>
                    <a:pt x="596" y="34"/>
                  </a:lnTo>
                  <a:lnTo>
                    <a:pt x="595" y="34"/>
                  </a:lnTo>
                  <a:lnTo>
                    <a:pt x="595" y="37"/>
                  </a:lnTo>
                  <a:lnTo>
                    <a:pt x="593" y="40"/>
                  </a:lnTo>
                  <a:lnTo>
                    <a:pt x="592" y="47"/>
                  </a:lnTo>
                  <a:lnTo>
                    <a:pt x="591" y="49"/>
                  </a:lnTo>
                  <a:lnTo>
                    <a:pt x="591" y="53"/>
                  </a:lnTo>
                  <a:lnTo>
                    <a:pt x="588" y="57"/>
                  </a:lnTo>
                  <a:lnTo>
                    <a:pt x="588" y="62"/>
                  </a:lnTo>
                  <a:lnTo>
                    <a:pt x="586" y="65"/>
                  </a:lnTo>
                  <a:lnTo>
                    <a:pt x="586" y="69"/>
                  </a:lnTo>
                  <a:lnTo>
                    <a:pt x="583" y="74"/>
                  </a:lnTo>
                  <a:lnTo>
                    <a:pt x="582" y="81"/>
                  </a:lnTo>
                  <a:lnTo>
                    <a:pt x="581" y="86"/>
                  </a:lnTo>
                  <a:lnTo>
                    <a:pt x="578" y="91"/>
                  </a:lnTo>
                  <a:lnTo>
                    <a:pt x="576" y="97"/>
                  </a:lnTo>
                  <a:lnTo>
                    <a:pt x="575" y="103"/>
                  </a:lnTo>
                  <a:lnTo>
                    <a:pt x="571" y="108"/>
                  </a:lnTo>
                  <a:lnTo>
                    <a:pt x="569" y="114"/>
                  </a:lnTo>
                  <a:lnTo>
                    <a:pt x="566" y="122"/>
                  </a:lnTo>
                  <a:lnTo>
                    <a:pt x="564" y="128"/>
                  </a:lnTo>
                  <a:lnTo>
                    <a:pt x="561" y="135"/>
                  </a:lnTo>
                  <a:lnTo>
                    <a:pt x="558" y="141"/>
                  </a:lnTo>
                  <a:lnTo>
                    <a:pt x="554" y="148"/>
                  </a:lnTo>
                  <a:lnTo>
                    <a:pt x="551" y="156"/>
                  </a:lnTo>
                  <a:lnTo>
                    <a:pt x="547" y="162"/>
                  </a:lnTo>
                  <a:lnTo>
                    <a:pt x="543" y="170"/>
                  </a:lnTo>
                  <a:lnTo>
                    <a:pt x="541" y="177"/>
                  </a:lnTo>
                  <a:lnTo>
                    <a:pt x="537" y="185"/>
                  </a:lnTo>
                  <a:lnTo>
                    <a:pt x="532" y="191"/>
                  </a:lnTo>
                  <a:lnTo>
                    <a:pt x="527" y="200"/>
                  </a:lnTo>
                  <a:lnTo>
                    <a:pt x="522" y="206"/>
                  </a:lnTo>
                  <a:lnTo>
                    <a:pt x="518" y="214"/>
                  </a:lnTo>
                  <a:lnTo>
                    <a:pt x="513" y="220"/>
                  </a:lnTo>
                  <a:lnTo>
                    <a:pt x="508" y="228"/>
                  </a:lnTo>
                  <a:lnTo>
                    <a:pt x="503" y="234"/>
                  </a:lnTo>
                  <a:lnTo>
                    <a:pt x="498" y="241"/>
                  </a:lnTo>
                  <a:lnTo>
                    <a:pt x="492" y="248"/>
                  </a:lnTo>
                  <a:lnTo>
                    <a:pt x="485" y="255"/>
                  </a:lnTo>
                  <a:lnTo>
                    <a:pt x="479" y="262"/>
                  </a:lnTo>
                  <a:lnTo>
                    <a:pt x="473" y="269"/>
                  </a:lnTo>
                  <a:lnTo>
                    <a:pt x="465" y="275"/>
                  </a:lnTo>
                  <a:lnTo>
                    <a:pt x="459" y="282"/>
                  </a:lnTo>
                  <a:lnTo>
                    <a:pt x="453" y="288"/>
                  </a:lnTo>
                  <a:lnTo>
                    <a:pt x="446" y="294"/>
                  </a:lnTo>
                  <a:lnTo>
                    <a:pt x="438" y="299"/>
                  </a:lnTo>
                  <a:lnTo>
                    <a:pt x="430" y="306"/>
                  </a:lnTo>
                  <a:lnTo>
                    <a:pt x="421" y="311"/>
                  </a:lnTo>
                  <a:lnTo>
                    <a:pt x="414" y="317"/>
                  </a:lnTo>
                  <a:lnTo>
                    <a:pt x="405" y="321"/>
                  </a:lnTo>
                  <a:lnTo>
                    <a:pt x="398" y="326"/>
                  </a:lnTo>
                  <a:lnTo>
                    <a:pt x="389" y="329"/>
                  </a:lnTo>
                  <a:lnTo>
                    <a:pt x="380" y="334"/>
                  </a:lnTo>
                  <a:lnTo>
                    <a:pt x="370" y="338"/>
                  </a:lnTo>
                  <a:lnTo>
                    <a:pt x="361" y="342"/>
                  </a:lnTo>
                  <a:lnTo>
                    <a:pt x="351" y="344"/>
                  </a:lnTo>
                  <a:lnTo>
                    <a:pt x="342" y="348"/>
                  </a:lnTo>
                  <a:lnTo>
                    <a:pt x="331" y="351"/>
                  </a:lnTo>
                  <a:lnTo>
                    <a:pt x="321" y="352"/>
                  </a:lnTo>
                  <a:lnTo>
                    <a:pt x="310" y="355"/>
                  </a:lnTo>
                  <a:lnTo>
                    <a:pt x="301" y="357"/>
                  </a:lnTo>
                  <a:lnTo>
                    <a:pt x="288" y="357"/>
                  </a:lnTo>
                  <a:lnTo>
                    <a:pt x="277" y="358"/>
                  </a:lnTo>
                  <a:lnTo>
                    <a:pt x="267" y="358"/>
                  </a:lnTo>
                  <a:lnTo>
                    <a:pt x="257" y="358"/>
                  </a:lnTo>
                  <a:lnTo>
                    <a:pt x="247" y="357"/>
                  </a:lnTo>
                  <a:lnTo>
                    <a:pt x="237" y="357"/>
                  </a:lnTo>
                  <a:lnTo>
                    <a:pt x="227" y="357"/>
                  </a:lnTo>
                  <a:lnTo>
                    <a:pt x="218" y="356"/>
                  </a:lnTo>
                  <a:lnTo>
                    <a:pt x="209" y="355"/>
                  </a:lnTo>
                  <a:lnTo>
                    <a:pt x="199" y="353"/>
                  </a:lnTo>
                  <a:lnTo>
                    <a:pt x="192" y="351"/>
                  </a:lnTo>
                  <a:lnTo>
                    <a:pt x="184" y="350"/>
                  </a:lnTo>
                  <a:lnTo>
                    <a:pt x="175" y="347"/>
                  </a:lnTo>
                  <a:lnTo>
                    <a:pt x="168" y="344"/>
                  </a:lnTo>
                  <a:lnTo>
                    <a:pt x="159" y="342"/>
                  </a:lnTo>
                  <a:lnTo>
                    <a:pt x="153" y="341"/>
                  </a:lnTo>
                  <a:lnTo>
                    <a:pt x="145" y="337"/>
                  </a:lnTo>
                  <a:lnTo>
                    <a:pt x="138" y="334"/>
                  </a:lnTo>
                  <a:lnTo>
                    <a:pt x="130" y="331"/>
                  </a:lnTo>
                  <a:lnTo>
                    <a:pt x="124" y="328"/>
                  </a:lnTo>
                  <a:lnTo>
                    <a:pt x="118" y="323"/>
                  </a:lnTo>
                  <a:lnTo>
                    <a:pt x="111" y="319"/>
                  </a:lnTo>
                  <a:lnTo>
                    <a:pt x="106" y="317"/>
                  </a:lnTo>
                  <a:lnTo>
                    <a:pt x="101" y="313"/>
                  </a:lnTo>
                  <a:lnTo>
                    <a:pt x="95" y="308"/>
                  </a:lnTo>
                  <a:lnTo>
                    <a:pt x="90" y="304"/>
                  </a:lnTo>
                  <a:lnTo>
                    <a:pt x="84" y="300"/>
                  </a:lnTo>
                  <a:lnTo>
                    <a:pt x="79" y="295"/>
                  </a:lnTo>
                  <a:lnTo>
                    <a:pt x="74" y="290"/>
                  </a:lnTo>
                  <a:lnTo>
                    <a:pt x="70" y="287"/>
                  </a:lnTo>
                  <a:lnTo>
                    <a:pt x="66" y="283"/>
                  </a:lnTo>
                  <a:lnTo>
                    <a:pt x="62" y="278"/>
                  </a:lnTo>
                  <a:lnTo>
                    <a:pt x="57" y="273"/>
                  </a:lnTo>
                  <a:lnTo>
                    <a:pt x="54" y="268"/>
                  </a:lnTo>
                  <a:lnTo>
                    <a:pt x="50" y="263"/>
                  </a:lnTo>
                  <a:lnTo>
                    <a:pt x="46" y="259"/>
                  </a:lnTo>
                  <a:lnTo>
                    <a:pt x="41" y="254"/>
                  </a:lnTo>
                  <a:lnTo>
                    <a:pt x="39" y="249"/>
                  </a:lnTo>
                  <a:lnTo>
                    <a:pt x="35" y="244"/>
                  </a:lnTo>
                  <a:lnTo>
                    <a:pt x="34" y="240"/>
                  </a:lnTo>
                  <a:lnTo>
                    <a:pt x="30" y="235"/>
                  </a:lnTo>
                  <a:lnTo>
                    <a:pt x="26" y="230"/>
                  </a:lnTo>
                  <a:lnTo>
                    <a:pt x="25" y="225"/>
                  </a:lnTo>
                  <a:lnTo>
                    <a:pt x="22" y="220"/>
                  </a:lnTo>
                  <a:lnTo>
                    <a:pt x="20" y="216"/>
                  </a:lnTo>
                  <a:lnTo>
                    <a:pt x="18" y="211"/>
                  </a:lnTo>
                  <a:lnTo>
                    <a:pt x="16" y="207"/>
                  </a:lnTo>
                  <a:lnTo>
                    <a:pt x="15" y="202"/>
                  </a:lnTo>
                  <a:lnTo>
                    <a:pt x="12" y="197"/>
                  </a:lnTo>
                  <a:lnTo>
                    <a:pt x="11" y="194"/>
                  </a:lnTo>
                  <a:lnTo>
                    <a:pt x="8" y="190"/>
                  </a:lnTo>
                  <a:lnTo>
                    <a:pt x="8" y="186"/>
                  </a:lnTo>
                  <a:lnTo>
                    <a:pt x="6" y="182"/>
                  </a:lnTo>
                  <a:lnTo>
                    <a:pt x="6" y="177"/>
                  </a:lnTo>
                  <a:lnTo>
                    <a:pt x="5" y="174"/>
                  </a:lnTo>
                  <a:lnTo>
                    <a:pt x="5" y="171"/>
                  </a:lnTo>
                  <a:lnTo>
                    <a:pt x="2" y="165"/>
                  </a:lnTo>
                  <a:lnTo>
                    <a:pt x="1" y="158"/>
                  </a:lnTo>
                  <a:lnTo>
                    <a:pt x="1" y="153"/>
                  </a:lnTo>
                  <a:lnTo>
                    <a:pt x="1" y="151"/>
                  </a:lnTo>
                  <a:lnTo>
                    <a:pt x="1" y="146"/>
                  </a:lnTo>
                  <a:lnTo>
                    <a:pt x="1" y="141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0" y="128"/>
                  </a:lnTo>
                  <a:lnTo>
                    <a:pt x="0" y="123"/>
                  </a:lnTo>
                  <a:lnTo>
                    <a:pt x="0" y="118"/>
                  </a:lnTo>
                  <a:lnTo>
                    <a:pt x="0" y="113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5"/>
                  </a:lnTo>
                  <a:lnTo>
                    <a:pt x="0" y="72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637A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8" name="Freeform 88"/>
            <p:cNvSpPr>
              <a:spLocks/>
            </p:cNvSpPr>
            <p:nvPr/>
          </p:nvSpPr>
          <p:spPr bwMode="auto">
            <a:xfrm>
              <a:off x="3109" y="2897"/>
              <a:ext cx="505" cy="130"/>
            </a:xfrm>
            <a:custGeom>
              <a:avLst/>
              <a:gdLst>
                <a:gd name="T0" fmla="*/ 11 w 1516"/>
                <a:gd name="T1" fmla="*/ 328 h 389"/>
                <a:gd name="T2" fmla="*/ 36 w 1516"/>
                <a:gd name="T3" fmla="*/ 299 h 389"/>
                <a:gd name="T4" fmla="*/ 69 w 1516"/>
                <a:gd name="T5" fmla="*/ 257 h 389"/>
                <a:gd name="T6" fmla="*/ 113 w 1516"/>
                <a:gd name="T7" fmla="*/ 210 h 389"/>
                <a:gd name="T8" fmla="*/ 159 w 1516"/>
                <a:gd name="T9" fmla="*/ 160 h 389"/>
                <a:gd name="T10" fmla="*/ 209 w 1516"/>
                <a:gd name="T11" fmla="*/ 112 h 389"/>
                <a:gd name="T12" fmla="*/ 258 w 1516"/>
                <a:gd name="T13" fmla="*/ 68 h 389"/>
                <a:gd name="T14" fmla="*/ 306 w 1516"/>
                <a:gd name="T15" fmla="*/ 37 h 389"/>
                <a:gd name="T16" fmla="*/ 348 w 1516"/>
                <a:gd name="T17" fmla="*/ 20 h 389"/>
                <a:gd name="T18" fmla="*/ 393 w 1516"/>
                <a:gd name="T19" fmla="*/ 10 h 389"/>
                <a:gd name="T20" fmla="*/ 444 w 1516"/>
                <a:gd name="T21" fmla="*/ 4 h 389"/>
                <a:gd name="T22" fmla="*/ 501 w 1516"/>
                <a:gd name="T23" fmla="*/ 1 h 389"/>
                <a:gd name="T24" fmla="*/ 556 w 1516"/>
                <a:gd name="T25" fmla="*/ 0 h 389"/>
                <a:gd name="T26" fmla="*/ 610 w 1516"/>
                <a:gd name="T27" fmla="*/ 1 h 389"/>
                <a:gd name="T28" fmla="*/ 656 w 1516"/>
                <a:gd name="T29" fmla="*/ 1 h 389"/>
                <a:gd name="T30" fmla="*/ 694 w 1516"/>
                <a:gd name="T31" fmla="*/ 4 h 389"/>
                <a:gd name="T32" fmla="*/ 722 w 1516"/>
                <a:gd name="T33" fmla="*/ 6 h 389"/>
                <a:gd name="T34" fmla="*/ 739 w 1516"/>
                <a:gd name="T35" fmla="*/ 10 h 389"/>
                <a:gd name="T36" fmla="*/ 777 w 1516"/>
                <a:gd name="T37" fmla="*/ 22 h 389"/>
                <a:gd name="T38" fmla="*/ 838 w 1516"/>
                <a:gd name="T39" fmla="*/ 40 h 389"/>
                <a:gd name="T40" fmla="*/ 919 w 1516"/>
                <a:gd name="T41" fmla="*/ 68 h 389"/>
                <a:gd name="T42" fmla="*/ 1017 w 1516"/>
                <a:gd name="T43" fmla="*/ 102 h 389"/>
                <a:gd name="T44" fmla="*/ 1125 w 1516"/>
                <a:gd name="T45" fmla="*/ 145 h 389"/>
                <a:gd name="T46" fmla="*/ 1241 w 1516"/>
                <a:gd name="T47" fmla="*/ 194 h 389"/>
                <a:gd name="T48" fmla="*/ 1362 w 1516"/>
                <a:gd name="T49" fmla="*/ 249 h 389"/>
                <a:gd name="T50" fmla="*/ 1481 w 1516"/>
                <a:gd name="T51" fmla="*/ 311 h 389"/>
                <a:gd name="T52" fmla="*/ 1500 w 1516"/>
                <a:gd name="T53" fmla="*/ 341 h 389"/>
                <a:gd name="T54" fmla="*/ 1468 w 1516"/>
                <a:gd name="T55" fmla="*/ 361 h 389"/>
                <a:gd name="T56" fmla="*/ 1431 w 1516"/>
                <a:gd name="T57" fmla="*/ 377 h 389"/>
                <a:gd name="T58" fmla="*/ 1384 w 1516"/>
                <a:gd name="T59" fmla="*/ 389 h 389"/>
                <a:gd name="T60" fmla="*/ 1358 w 1516"/>
                <a:gd name="T61" fmla="*/ 382 h 389"/>
                <a:gd name="T62" fmla="*/ 1324 w 1516"/>
                <a:gd name="T63" fmla="*/ 376 h 389"/>
                <a:gd name="T64" fmla="*/ 1286 w 1516"/>
                <a:gd name="T65" fmla="*/ 366 h 389"/>
                <a:gd name="T66" fmla="*/ 1241 w 1516"/>
                <a:gd name="T67" fmla="*/ 353 h 389"/>
                <a:gd name="T68" fmla="*/ 1191 w 1516"/>
                <a:gd name="T69" fmla="*/ 334 h 389"/>
                <a:gd name="T70" fmla="*/ 1138 w 1516"/>
                <a:gd name="T71" fmla="*/ 314 h 389"/>
                <a:gd name="T72" fmla="*/ 1083 w 1516"/>
                <a:gd name="T73" fmla="*/ 289 h 389"/>
                <a:gd name="T74" fmla="*/ 1028 w 1516"/>
                <a:gd name="T75" fmla="*/ 262 h 389"/>
                <a:gd name="T76" fmla="*/ 969 w 1516"/>
                <a:gd name="T77" fmla="*/ 229 h 389"/>
                <a:gd name="T78" fmla="*/ 907 w 1516"/>
                <a:gd name="T79" fmla="*/ 200 h 389"/>
                <a:gd name="T80" fmla="*/ 842 w 1516"/>
                <a:gd name="T81" fmla="*/ 171 h 389"/>
                <a:gd name="T82" fmla="*/ 777 w 1516"/>
                <a:gd name="T83" fmla="*/ 146 h 389"/>
                <a:gd name="T84" fmla="*/ 713 w 1516"/>
                <a:gd name="T85" fmla="*/ 123 h 389"/>
                <a:gd name="T86" fmla="*/ 653 w 1516"/>
                <a:gd name="T87" fmla="*/ 106 h 389"/>
                <a:gd name="T88" fmla="*/ 595 w 1516"/>
                <a:gd name="T89" fmla="*/ 93 h 389"/>
                <a:gd name="T90" fmla="*/ 545 w 1516"/>
                <a:gd name="T91" fmla="*/ 86 h 389"/>
                <a:gd name="T92" fmla="*/ 502 w 1516"/>
                <a:gd name="T93" fmla="*/ 84 h 389"/>
                <a:gd name="T94" fmla="*/ 466 w 1516"/>
                <a:gd name="T95" fmla="*/ 88 h 389"/>
                <a:gd name="T96" fmla="*/ 432 w 1516"/>
                <a:gd name="T97" fmla="*/ 94 h 389"/>
                <a:gd name="T98" fmla="*/ 399 w 1516"/>
                <a:gd name="T99" fmla="*/ 101 h 389"/>
                <a:gd name="T100" fmla="*/ 369 w 1516"/>
                <a:gd name="T101" fmla="*/ 109 h 389"/>
                <a:gd name="T102" fmla="*/ 340 w 1516"/>
                <a:gd name="T103" fmla="*/ 121 h 389"/>
                <a:gd name="T104" fmla="*/ 304 w 1516"/>
                <a:gd name="T105" fmla="*/ 137 h 389"/>
                <a:gd name="T106" fmla="*/ 258 w 1516"/>
                <a:gd name="T107" fmla="*/ 165 h 389"/>
                <a:gd name="T108" fmla="*/ 213 w 1516"/>
                <a:gd name="T109" fmla="*/ 199 h 389"/>
                <a:gd name="T110" fmla="*/ 181 w 1516"/>
                <a:gd name="T111" fmla="*/ 223 h 389"/>
                <a:gd name="T112" fmla="*/ 152 w 1516"/>
                <a:gd name="T113" fmla="*/ 245 h 389"/>
                <a:gd name="T114" fmla="*/ 123 w 1516"/>
                <a:gd name="T115" fmla="*/ 269 h 389"/>
                <a:gd name="T116" fmla="*/ 94 w 1516"/>
                <a:gd name="T117" fmla="*/ 291 h 389"/>
                <a:gd name="T118" fmla="*/ 51 w 1516"/>
                <a:gd name="T119" fmla="*/ 324 h 389"/>
                <a:gd name="T120" fmla="*/ 29 w 1516"/>
                <a:gd name="T121" fmla="*/ 342 h 38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16"/>
                <a:gd name="T184" fmla="*/ 0 h 389"/>
                <a:gd name="T185" fmla="*/ 1516 w 1516"/>
                <a:gd name="T186" fmla="*/ 389 h 38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16" h="389">
                  <a:moveTo>
                    <a:pt x="29" y="342"/>
                  </a:moveTo>
                  <a:lnTo>
                    <a:pt x="0" y="345"/>
                  </a:lnTo>
                  <a:lnTo>
                    <a:pt x="0" y="343"/>
                  </a:lnTo>
                  <a:lnTo>
                    <a:pt x="1" y="342"/>
                  </a:lnTo>
                  <a:lnTo>
                    <a:pt x="4" y="337"/>
                  </a:lnTo>
                  <a:lnTo>
                    <a:pt x="9" y="332"/>
                  </a:lnTo>
                  <a:lnTo>
                    <a:pt x="11" y="328"/>
                  </a:lnTo>
                  <a:lnTo>
                    <a:pt x="14" y="326"/>
                  </a:lnTo>
                  <a:lnTo>
                    <a:pt x="16" y="321"/>
                  </a:lnTo>
                  <a:lnTo>
                    <a:pt x="20" y="317"/>
                  </a:lnTo>
                  <a:lnTo>
                    <a:pt x="24" y="312"/>
                  </a:lnTo>
                  <a:lnTo>
                    <a:pt x="27" y="308"/>
                  </a:lnTo>
                  <a:lnTo>
                    <a:pt x="31" y="303"/>
                  </a:lnTo>
                  <a:lnTo>
                    <a:pt x="36" y="299"/>
                  </a:lnTo>
                  <a:lnTo>
                    <a:pt x="40" y="293"/>
                  </a:lnTo>
                  <a:lnTo>
                    <a:pt x="45" y="288"/>
                  </a:lnTo>
                  <a:lnTo>
                    <a:pt x="49" y="282"/>
                  </a:lnTo>
                  <a:lnTo>
                    <a:pt x="55" y="277"/>
                  </a:lnTo>
                  <a:lnTo>
                    <a:pt x="59" y="270"/>
                  </a:lnTo>
                  <a:lnTo>
                    <a:pt x="64" y="264"/>
                  </a:lnTo>
                  <a:lnTo>
                    <a:pt x="69" y="257"/>
                  </a:lnTo>
                  <a:lnTo>
                    <a:pt x="75" y="252"/>
                  </a:lnTo>
                  <a:lnTo>
                    <a:pt x="81" y="244"/>
                  </a:lnTo>
                  <a:lnTo>
                    <a:pt x="86" y="238"/>
                  </a:lnTo>
                  <a:lnTo>
                    <a:pt x="94" y="230"/>
                  </a:lnTo>
                  <a:lnTo>
                    <a:pt x="100" y="224"/>
                  </a:lnTo>
                  <a:lnTo>
                    <a:pt x="107" y="216"/>
                  </a:lnTo>
                  <a:lnTo>
                    <a:pt x="113" y="210"/>
                  </a:lnTo>
                  <a:lnTo>
                    <a:pt x="119" y="204"/>
                  </a:lnTo>
                  <a:lnTo>
                    <a:pt x="127" y="196"/>
                  </a:lnTo>
                  <a:lnTo>
                    <a:pt x="133" y="189"/>
                  </a:lnTo>
                  <a:lnTo>
                    <a:pt x="139" y="182"/>
                  </a:lnTo>
                  <a:lnTo>
                    <a:pt x="147" y="175"/>
                  </a:lnTo>
                  <a:lnTo>
                    <a:pt x="153" y="167"/>
                  </a:lnTo>
                  <a:lnTo>
                    <a:pt x="159" y="160"/>
                  </a:lnTo>
                  <a:lnTo>
                    <a:pt x="167" y="153"/>
                  </a:lnTo>
                  <a:lnTo>
                    <a:pt x="174" y="146"/>
                  </a:lnTo>
                  <a:lnTo>
                    <a:pt x="182" y="140"/>
                  </a:lnTo>
                  <a:lnTo>
                    <a:pt x="188" y="132"/>
                  </a:lnTo>
                  <a:lnTo>
                    <a:pt x="196" y="125"/>
                  </a:lnTo>
                  <a:lnTo>
                    <a:pt x="202" y="118"/>
                  </a:lnTo>
                  <a:lnTo>
                    <a:pt x="209" y="112"/>
                  </a:lnTo>
                  <a:lnTo>
                    <a:pt x="217" y="104"/>
                  </a:lnTo>
                  <a:lnTo>
                    <a:pt x="225" y="98"/>
                  </a:lnTo>
                  <a:lnTo>
                    <a:pt x="231" y="93"/>
                  </a:lnTo>
                  <a:lnTo>
                    <a:pt x="240" y="87"/>
                  </a:lnTo>
                  <a:lnTo>
                    <a:pt x="246" y="81"/>
                  </a:lnTo>
                  <a:lnTo>
                    <a:pt x="252" y="74"/>
                  </a:lnTo>
                  <a:lnTo>
                    <a:pt x="258" y="68"/>
                  </a:lnTo>
                  <a:lnTo>
                    <a:pt x="266" y="63"/>
                  </a:lnTo>
                  <a:lnTo>
                    <a:pt x="272" y="59"/>
                  </a:lnTo>
                  <a:lnTo>
                    <a:pt x="280" y="54"/>
                  </a:lnTo>
                  <a:lnTo>
                    <a:pt x="286" y="49"/>
                  </a:lnTo>
                  <a:lnTo>
                    <a:pt x="294" y="45"/>
                  </a:lnTo>
                  <a:lnTo>
                    <a:pt x="300" y="40"/>
                  </a:lnTo>
                  <a:lnTo>
                    <a:pt x="306" y="37"/>
                  </a:lnTo>
                  <a:lnTo>
                    <a:pt x="312" y="33"/>
                  </a:lnTo>
                  <a:lnTo>
                    <a:pt x="319" y="30"/>
                  </a:lnTo>
                  <a:lnTo>
                    <a:pt x="325" y="28"/>
                  </a:lnTo>
                  <a:lnTo>
                    <a:pt x="331" y="25"/>
                  </a:lnTo>
                  <a:lnTo>
                    <a:pt x="336" y="23"/>
                  </a:lnTo>
                  <a:lnTo>
                    <a:pt x="343" y="22"/>
                  </a:lnTo>
                  <a:lnTo>
                    <a:pt x="348" y="20"/>
                  </a:lnTo>
                  <a:lnTo>
                    <a:pt x="354" y="18"/>
                  </a:lnTo>
                  <a:lnTo>
                    <a:pt x="360" y="16"/>
                  </a:lnTo>
                  <a:lnTo>
                    <a:pt x="366" y="15"/>
                  </a:lnTo>
                  <a:lnTo>
                    <a:pt x="373" y="13"/>
                  </a:lnTo>
                  <a:lnTo>
                    <a:pt x="379" y="13"/>
                  </a:lnTo>
                  <a:lnTo>
                    <a:pt x="386" y="11"/>
                  </a:lnTo>
                  <a:lnTo>
                    <a:pt x="393" y="10"/>
                  </a:lnTo>
                  <a:lnTo>
                    <a:pt x="399" y="9"/>
                  </a:lnTo>
                  <a:lnTo>
                    <a:pt x="408" y="8"/>
                  </a:lnTo>
                  <a:lnTo>
                    <a:pt x="414" y="6"/>
                  </a:lnTo>
                  <a:lnTo>
                    <a:pt x="423" y="6"/>
                  </a:lnTo>
                  <a:lnTo>
                    <a:pt x="429" y="5"/>
                  </a:lnTo>
                  <a:lnTo>
                    <a:pt x="437" y="5"/>
                  </a:lnTo>
                  <a:lnTo>
                    <a:pt x="444" y="4"/>
                  </a:lnTo>
                  <a:lnTo>
                    <a:pt x="453" y="4"/>
                  </a:lnTo>
                  <a:lnTo>
                    <a:pt x="461" y="4"/>
                  </a:lnTo>
                  <a:lnTo>
                    <a:pt x="468" y="3"/>
                  </a:lnTo>
                  <a:lnTo>
                    <a:pt x="476" y="1"/>
                  </a:lnTo>
                  <a:lnTo>
                    <a:pt x="484" y="1"/>
                  </a:lnTo>
                  <a:lnTo>
                    <a:pt x="492" y="1"/>
                  </a:lnTo>
                  <a:lnTo>
                    <a:pt x="501" y="1"/>
                  </a:lnTo>
                  <a:lnTo>
                    <a:pt x="508" y="1"/>
                  </a:lnTo>
                  <a:lnTo>
                    <a:pt x="517" y="1"/>
                  </a:lnTo>
                  <a:lnTo>
                    <a:pt x="525" y="0"/>
                  </a:lnTo>
                  <a:lnTo>
                    <a:pt x="532" y="0"/>
                  </a:lnTo>
                  <a:lnTo>
                    <a:pt x="541" y="0"/>
                  </a:lnTo>
                  <a:lnTo>
                    <a:pt x="548" y="0"/>
                  </a:lnTo>
                  <a:lnTo>
                    <a:pt x="556" y="0"/>
                  </a:lnTo>
                  <a:lnTo>
                    <a:pt x="565" y="0"/>
                  </a:lnTo>
                  <a:lnTo>
                    <a:pt x="572" y="0"/>
                  </a:lnTo>
                  <a:lnTo>
                    <a:pt x="581" y="1"/>
                  </a:lnTo>
                  <a:lnTo>
                    <a:pt x="587" y="1"/>
                  </a:lnTo>
                  <a:lnTo>
                    <a:pt x="595" y="1"/>
                  </a:lnTo>
                  <a:lnTo>
                    <a:pt x="602" y="1"/>
                  </a:lnTo>
                  <a:lnTo>
                    <a:pt x="610" y="1"/>
                  </a:lnTo>
                  <a:lnTo>
                    <a:pt x="616" y="1"/>
                  </a:lnTo>
                  <a:lnTo>
                    <a:pt x="624" y="1"/>
                  </a:lnTo>
                  <a:lnTo>
                    <a:pt x="631" y="1"/>
                  </a:lnTo>
                  <a:lnTo>
                    <a:pt x="638" y="1"/>
                  </a:lnTo>
                  <a:lnTo>
                    <a:pt x="644" y="1"/>
                  </a:lnTo>
                  <a:lnTo>
                    <a:pt x="650" y="1"/>
                  </a:lnTo>
                  <a:lnTo>
                    <a:pt x="656" y="1"/>
                  </a:lnTo>
                  <a:lnTo>
                    <a:pt x="663" y="3"/>
                  </a:lnTo>
                  <a:lnTo>
                    <a:pt x="669" y="3"/>
                  </a:lnTo>
                  <a:lnTo>
                    <a:pt x="674" y="4"/>
                  </a:lnTo>
                  <a:lnTo>
                    <a:pt x="680" y="4"/>
                  </a:lnTo>
                  <a:lnTo>
                    <a:pt x="685" y="4"/>
                  </a:lnTo>
                  <a:lnTo>
                    <a:pt x="689" y="4"/>
                  </a:lnTo>
                  <a:lnTo>
                    <a:pt x="694" y="4"/>
                  </a:lnTo>
                  <a:lnTo>
                    <a:pt x="699" y="4"/>
                  </a:lnTo>
                  <a:lnTo>
                    <a:pt x="703" y="5"/>
                  </a:lnTo>
                  <a:lnTo>
                    <a:pt x="707" y="5"/>
                  </a:lnTo>
                  <a:lnTo>
                    <a:pt x="710" y="5"/>
                  </a:lnTo>
                  <a:lnTo>
                    <a:pt x="714" y="5"/>
                  </a:lnTo>
                  <a:lnTo>
                    <a:pt x="717" y="6"/>
                  </a:lnTo>
                  <a:lnTo>
                    <a:pt x="722" y="6"/>
                  </a:lnTo>
                  <a:lnTo>
                    <a:pt x="725" y="6"/>
                  </a:lnTo>
                  <a:lnTo>
                    <a:pt x="728" y="6"/>
                  </a:lnTo>
                  <a:lnTo>
                    <a:pt x="729" y="8"/>
                  </a:lnTo>
                  <a:lnTo>
                    <a:pt x="730" y="8"/>
                  </a:lnTo>
                  <a:lnTo>
                    <a:pt x="733" y="8"/>
                  </a:lnTo>
                  <a:lnTo>
                    <a:pt x="735" y="8"/>
                  </a:lnTo>
                  <a:lnTo>
                    <a:pt x="739" y="10"/>
                  </a:lnTo>
                  <a:lnTo>
                    <a:pt x="743" y="10"/>
                  </a:lnTo>
                  <a:lnTo>
                    <a:pt x="748" y="13"/>
                  </a:lnTo>
                  <a:lnTo>
                    <a:pt x="752" y="13"/>
                  </a:lnTo>
                  <a:lnTo>
                    <a:pt x="758" y="15"/>
                  </a:lnTo>
                  <a:lnTo>
                    <a:pt x="763" y="16"/>
                  </a:lnTo>
                  <a:lnTo>
                    <a:pt x="771" y="19"/>
                  </a:lnTo>
                  <a:lnTo>
                    <a:pt x="777" y="22"/>
                  </a:lnTo>
                  <a:lnTo>
                    <a:pt x="784" y="23"/>
                  </a:lnTo>
                  <a:lnTo>
                    <a:pt x="792" y="27"/>
                  </a:lnTo>
                  <a:lnTo>
                    <a:pt x="801" y="29"/>
                  </a:lnTo>
                  <a:lnTo>
                    <a:pt x="809" y="32"/>
                  </a:lnTo>
                  <a:lnTo>
                    <a:pt x="820" y="34"/>
                  </a:lnTo>
                  <a:lnTo>
                    <a:pt x="828" y="37"/>
                  </a:lnTo>
                  <a:lnTo>
                    <a:pt x="838" y="40"/>
                  </a:lnTo>
                  <a:lnTo>
                    <a:pt x="848" y="44"/>
                  </a:lnTo>
                  <a:lnTo>
                    <a:pt x="860" y="48"/>
                  </a:lnTo>
                  <a:lnTo>
                    <a:pt x="871" y="52"/>
                  </a:lnTo>
                  <a:lnTo>
                    <a:pt x="882" y="55"/>
                  </a:lnTo>
                  <a:lnTo>
                    <a:pt x="894" y="59"/>
                  </a:lnTo>
                  <a:lnTo>
                    <a:pt x="906" y="63"/>
                  </a:lnTo>
                  <a:lnTo>
                    <a:pt x="919" y="68"/>
                  </a:lnTo>
                  <a:lnTo>
                    <a:pt x="932" y="73"/>
                  </a:lnTo>
                  <a:lnTo>
                    <a:pt x="945" y="77"/>
                  </a:lnTo>
                  <a:lnTo>
                    <a:pt x="960" y="82"/>
                  </a:lnTo>
                  <a:lnTo>
                    <a:pt x="973" y="87"/>
                  </a:lnTo>
                  <a:lnTo>
                    <a:pt x="988" y="93"/>
                  </a:lnTo>
                  <a:lnTo>
                    <a:pt x="1001" y="97"/>
                  </a:lnTo>
                  <a:lnTo>
                    <a:pt x="1017" y="102"/>
                  </a:lnTo>
                  <a:lnTo>
                    <a:pt x="1030" y="107"/>
                  </a:lnTo>
                  <a:lnTo>
                    <a:pt x="1045" y="115"/>
                  </a:lnTo>
                  <a:lnTo>
                    <a:pt x="1060" y="120"/>
                  </a:lnTo>
                  <a:lnTo>
                    <a:pt x="1077" y="126"/>
                  </a:lnTo>
                  <a:lnTo>
                    <a:pt x="1093" y="132"/>
                  </a:lnTo>
                  <a:lnTo>
                    <a:pt x="1108" y="138"/>
                  </a:lnTo>
                  <a:lnTo>
                    <a:pt x="1125" y="145"/>
                  </a:lnTo>
                  <a:lnTo>
                    <a:pt x="1141" y="151"/>
                  </a:lnTo>
                  <a:lnTo>
                    <a:pt x="1157" y="159"/>
                  </a:lnTo>
                  <a:lnTo>
                    <a:pt x="1173" y="165"/>
                  </a:lnTo>
                  <a:lnTo>
                    <a:pt x="1190" y="171"/>
                  </a:lnTo>
                  <a:lnTo>
                    <a:pt x="1207" y="179"/>
                  </a:lnTo>
                  <a:lnTo>
                    <a:pt x="1224" y="186"/>
                  </a:lnTo>
                  <a:lnTo>
                    <a:pt x="1241" y="194"/>
                  </a:lnTo>
                  <a:lnTo>
                    <a:pt x="1258" y="201"/>
                  </a:lnTo>
                  <a:lnTo>
                    <a:pt x="1275" y="209"/>
                  </a:lnTo>
                  <a:lnTo>
                    <a:pt x="1291" y="216"/>
                  </a:lnTo>
                  <a:lnTo>
                    <a:pt x="1310" y="224"/>
                  </a:lnTo>
                  <a:lnTo>
                    <a:pt x="1327" y="233"/>
                  </a:lnTo>
                  <a:lnTo>
                    <a:pt x="1344" y="240"/>
                  </a:lnTo>
                  <a:lnTo>
                    <a:pt x="1362" y="249"/>
                  </a:lnTo>
                  <a:lnTo>
                    <a:pt x="1379" y="257"/>
                  </a:lnTo>
                  <a:lnTo>
                    <a:pt x="1396" y="265"/>
                  </a:lnTo>
                  <a:lnTo>
                    <a:pt x="1413" y="274"/>
                  </a:lnTo>
                  <a:lnTo>
                    <a:pt x="1430" y="283"/>
                  </a:lnTo>
                  <a:lnTo>
                    <a:pt x="1447" y="292"/>
                  </a:lnTo>
                  <a:lnTo>
                    <a:pt x="1465" y="301"/>
                  </a:lnTo>
                  <a:lnTo>
                    <a:pt x="1481" y="311"/>
                  </a:lnTo>
                  <a:lnTo>
                    <a:pt x="1499" y="319"/>
                  </a:lnTo>
                  <a:lnTo>
                    <a:pt x="1516" y="329"/>
                  </a:lnTo>
                  <a:lnTo>
                    <a:pt x="1515" y="329"/>
                  </a:lnTo>
                  <a:lnTo>
                    <a:pt x="1514" y="331"/>
                  </a:lnTo>
                  <a:lnTo>
                    <a:pt x="1510" y="333"/>
                  </a:lnTo>
                  <a:lnTo>
                    <a:pt x="1505" y="337"/>
                  </a:lnTo>
                  <a:lnTo>
                    <a:pt x="1500" y="341"/>
                  </a:lnTo>
                  <a:lnTo>
                    <a:pt x="1494" y="345"/>
                  </a:lnTo>
                  <a:lnTo>
                    <a:pt x="1490" y="347"/>
                  </a:lnTo>
                  <a:lnTo>
                    <a:pt x="1486" y="350"/>
                  </a:lnTo>
                  <a:lnTo>
                    <a:pt x="1482" y="353"/>
                  </a:lnTo>
                  <a:lnTo>
                    <a:pt x="1478" y="356"/>
                  </a:lnTo>
                  <a:lnTo>
                    <a:pt x="1473" y="358"/>
                  </a:lnTo>
                  <a:lnTo>
                    <a:pt x="1468" y="361"/>
                  </a:lnTo>
                  <a:lnTo>
                    <a:pt x="1463" y="362"/>
                  </a:lnTo>
                  <a:lnTo>
                    <a:pt x="1458" y="366"/>
                  </a:lnTo>
                  <a:lnTo>
                    <a:pt x="1453" y="367"/>
                  </a:lnTo>
                  <a:lnTo>
                    <a:pt x="1447" y="371"/>
                  </a:lnTo>
                  <a:lnTo>
                    <a:pt x="1442" y="372"/>
                  </a:lnTo>
                  <a:lnTo>
                    <a:pt x="1437" y="376"/>
                  </a:lnTo>
                  <a:lnTo>
                    <a:pt x="1431" y="377"/>
                  </a:lnTo>
                  <a:lnTo>
                    <a:pt x="1424" y="378"/>
                  </a:lnTo>
                  <a:lnTo>
                    <a:pt x="1418" y="381"/>
                  </a:lnTo>
                  <a:lnTo>
                    <a:pt x="1412" y="384"/>
                  </a:lnTo>
                  <a:lnTo>
                    <a:pt x="1404" y="384"/>
                  </a:lnTo>
                  <a:lnTo>
                    <a:pt x="1397" y="386"/>
                  </a:lnTo>
                  <a:lnTo>
                    <a:pt x="1391" y="387"/>
                  </a:lnTo>
                  <a:lnTo>
                    <a:pt x="1384" y="389"/>
                  </a:lnTo>
                  <a:lnTo>
                    <a:pt x="1382" y="387"/>
                  </a:lnTo>
                  <a:lnTo>
                    <a:pt x="1381" y="387"/>
                  </a:lnTo>
                  <a:lnTo>
                    <a:pt x="1378" y="387"/>
                  </a:lnTo>
                  <a:lnTo>
                    <a:pt x="1374" y="386"/>
                  </a:lnTo>
                  <a:lnTo>
                    <a:pt x="1369" y="385"/>
                  </a:lnTo>
                  <a:lnTo>
                    <a:pt x="1364" y="384"/>
                  </a:lnTo>
                  <a:lnTo>
                    <a:pt x="1358" y="382"/>
                  </a:lnTo>
                  <a:lnTo>
                    <a:pt x="1352" y="382"/>
                  </a:lnTo>
                  <a:lnTo>
                    <a:pt x="1347" y="381"/>
                  </a:lnTo>
                  <a:lnTo>
                    <a:pt x="1342" y="380"/>
                  </a:lnTo>
                  <a:lnTo>
                    <a:pt x="1338" y="378"/>
                  </a:lnTo>
                  <a:lnTo>
                    <a:pt x="1334" y="377"/>
                  </a:lnTo>
                  <a:lnTo>
                    <a:pt x="1329" y="376"/>
                  </a:lnTo>
                  <a:lnTo>
                    <a:pt x="1324" y="376"/>
                  </a:lnTo>
                  <a:lnTo>
                    <a:pt x="1319" y="375"/>
                  </a:lnTo>
                  <a:lnTo>
                    <a:pt x="1314" y="373"/>
                  </a:lnTo>
                  <a:lnTo>
                    <a:pt x="1309" y="371"/>
                  </a:lnTo>
                  <a:lnTo>
                    <a:pt x="1303" y="370"/>
                  </a:lnTo>
                  <a:lnTo>
                    <a:pt x="1298" y="368"/>
                  </a:lnTo>
                  <a:lnTo>
                    <a:pt x="1293" y="367"/>
                  </a:lnTo>
                  <a:lnTo>
                    <a:pt x="1286" y="366"/>
                  </a:lnTo>
                  <a:lnTo>
                    <a:pt x="1280" y="365"/>
                  </a:lnTo>
                  <a:lnTo>
                    <a:pt x="1274" y="362"/>
                  </a:lnTo>
                  <a:lnTo>
                    <a:pt x="1269" y="361"/>
                  </a:lnTo>
                  <a:lnTo>
                    <a:pt x="1261" y="360"/>
                  </a:lnTo>
                  <a:lnTo>
                    <a:pt x="1255" y="357"/>
                  </a:lnTo>
                  <a:lnTo>
                    <a:pt x="1249" y="355"/>
                  </a:lnTo>
                  <a:lnTo>
                    <a:pt x="1241" y="353"/>
                  </a:lnTo>
                  <a:lnTo>
                    <a:pt x="1235" y="350"/>
                  </a:lnTo>
                  <a:lnTo>
                    <a:pt x="1227" y="348"/>
                  </a:lnTo>
                  <a:lnTo>
                    <a:pt x="1220" y="346"/>
                  </a:lnTo>
                  <a:lnTo>
                    <a:pt x="1214" y="343"/>
                  </a:lnTo>
                  <a:lnTo>
                    <a:pt x="1206" y="341"/>
                  </a:lnTo>
                  <a:lnTo>
                    <a:pt x="1199" y="338"/>
                  </a:lnTo>
                  <a:lnTo>
                    <a:pt x="1191" y="334"/>
                  </a:lnTo>
                  <a:lnTo>
                    <a:pt x="1183" y="333"/>
                  </a:lnTo>
                  <a:lnTo>
                    <a:pt x="1176" y="331"/>
                  </a:lnTo>
                  <a:lnTo>
                    <a:pt x="1168" y="327"/>
                  </a:lnTo>
                  <a:lnTo>
                    <a:pt x="1161" y="324"/>
                  </a:lnTo>
                  <a:lnTo>
                    <a:pt x="1155" y="322"/>
                  </a:lnTo>
                  <a:lnTo>
                    <a:pt x="1146" y="318"/>
                  </a:lnTo>
                  <a:lnTo>
                    <a:pt x="1138" y="314"/>
                  </a:lnTo>
                  <a:lnTo>
                    <a:pt x="1130" y="311"/>
                  </a:lnTo>
                  <a:lnTo>
                    <a:pt x="1122" y="308"/>
                  </a:lnTo>
                  <a:lnTo>
                    <a:pt x="1114" y="304"/>
                  </a:lnTo>
                  <a:lnTo>
                    <a:pt x="1107" y="301"/>
                  </a:lnTo>
                  <a:lnTo>
                    <a:pt x="1099" y="297"/>
                  </a:lnTo>
                  <a:lnTo>
                    <a:pt x="1091" y="294"/>
                  </a:lnTo>
                  <a:lnTo>
                    <a:pt x="1083" y="289"/>
                  </a:lnTo>
                  <a:lnTo>
                    <a:pt x="1074" y="287"/>
                  </a:lnTo>
                  <a:lnTo>
                    <a:pt x="1067" y="282"/>
                  </a:lnTo>
                  <a:lnTo>
                    <a:pt x="1059" y="278"/>
                  </a:lnTo>
                  <a:lnTo>
                    <a:pt x="1050" y="274"/>
                  </a:lnTo>
                  <a:lnTo>
                    <a:pt x="1043" y="270"/>
                  </a:lnTo>
                  <a:lnTo>
                    <a:pt x="1035" y="265"/>
                  </a:lnTo>
                  <a:lnTo>
                    <a:pt x="1028" y="262"/>
                  </a:lnTo>
                  <a:lnTo>
                    <a:pt x="1020" y="257"/>
                  </a:lnTo>
                  <a:lnTo>
                    <a:pt x="1012" y="253"/>
                  </a:lnTo>
                  <a:lnTo>
                    <a:pt x="1003" y="248"/>
                  </a:lnTo>
                  <a:lnTo>
                    <a:pt x="995" y="243"/>
                  </a:lnTo>
                  <a:lnTo>
                    <a:pt x="986" y="238"/>
                  </a:lnTo>
                  <a:lnTo>
                    <a:pt x="978" y="234"/>
                  </a:lnTo>
                  <a:lnTo>
                    <a:pt x="969" y="229"/>
                  </a:lnTo>
                  <a:lnTo>
                    <a:pt x="961" y="225"/>
                  </a:lnTo>
                  <a:lnTo>
                    <a:pt x="951" y="221"/>
                  </a:lnTo>
                  <a:lnTo>
                    <a:pt x="943" y="216"/>
                  </a:lnTo>
                  <a:lnTo>
                    <a:pt x="934" y="213"/>
                  </a:lnTo>
                  <a:lnTo>
                    <a:pt x="925" y="209"/>
                  </a:lnTo>
                  <a:lnTo>
                    <a:pt x="916" y="204"/>
                  </a:lnTo>
                  <a:lnTo>
                    <a:pt x="907" y="200"/>
                  </a:lnTo>
                  <a:lnTo>
                    <a:pt x="899" y="195"/>
                  </a:lnTo>
                  <a:lnTo>
                    <a:pt x="890" y="192"/>
                  </a:lnTo>
                  <a:lnTo>
                    <a:pt x="880" y="187"/>
                  </a:lnTo>
                  <a:lnTo>
                    <a:pt x="871" y="184"/>
                  </a:lnTo>
                  <a:lnTo>
                    <a:pt x="861" y="179"/>
                  </a:lnTo>
                  <a:lnTo>
                    <a:pt x="852" y="175"/>
                  </a:lnTo>
                  <a:lnTo>
                    <a:pt x="842" y="171"/>
                  </a:lnTo>
                  <a:lnTo>
                    <a:pt x="833" y="167"/>
                  </a:lnTo>
                  <a:lnTo>
                    <a:pt x="823" y="164"/>
                  </a:lnTo>
                  <a:lnTo>
                    <a:pt x="814" y="161"/>
                  </a:lnTo>
                  <a:lnTo>
                    <a:pt x="804" y="156"/>
                  </a:lnTo>
                  <a:lnTo>
                    <a:pt x="796" y="153"/>
                  </a:lnTo>
                  <a:lnTo>
                    <a:pt x="787" y="150"/>
                  </a:lnTo>
                  <a:lnTo>
                    <a:pt x="777" y="146"/>
                  </a:lnTo>
                  <a:lnTo>
                    <a:pt x="768" y="142"/>
                  </a:lnTo>
                  <a:lnTo>
                    <a:pt x="759" y="140"/>
                  </a:lnTo>
                  <a:lnTo>
                    <a:pt x="749" y="136"/>
                  </a:lnTo>
                  <a:lnTo>
                    <a:pt x="742" y="133"/>
                  </a:lnTo>
                  <a:lnTo>
                    <a:pt x="732" y="131"/>
                  </a:lnTo>
                  <a:lnTo>
                    <a:pt x="722" y="127"/>
                  </a:lnTo>
                  <a:lnTo>
                    <a:pt x="713" y="123"/>
                  </a:lnTo>
                  <a:lnTo>
                    <a:pt x="704" y="122"/>
                  </a:lnTo>
                  <a:lnTo>
                    <a:pt x="695" y="118"/>
                  </a:lnTo>
                  <a:lnTo>
                    <a:pt x="686" y="116"/>
                  </a:lnTo>
                  <a:lnTo>
                    <a:pt x="678" y="113"/>
                  </a:lnTo>
                  <a:lnTo>
                    <a:pt x="669" y="111"/>
                  </a:lnTo>
                  <a:lnTo>
                    <a:pt x="660" y="108"/>
                  </a:lnTo>
                  <a:lnTo>
                    <a:pt x="653" y="106"/>
                  </a:lnTo>
                  <a:lnTo>
                    <a:pt x="644" y="104"/>
                  </a:lnTo>
                  <a:lnTo>
                    <a:pt x="635" y="102"/>
                  </a:lnTo>
                  <a:lnTo>
                    <a:pt x="626" y="99"/>
                  </a:lnTo>
                  <a:lnTo>
                    <a:pt x="617" y="98"/>
                  </a:lnTo>
                  <a:lnTo>
                    <a:pt x="610" y="97"/>
                  </a:lnTo>
                  <a:lnTo>
                    <a:pt x="604" y="96"/>
                  </a:lnTo>
                  <a:lnTo>
                    <a:pt x="595" y="93"/>
                  </a:lnTo>
                  <a:lnTo>
                    <a:pt x="587" y="92"/>
                  </a:lnTo>
                  <a:lnTo>
                    <a:pt x="580" y="91"/>
                  </a:lnTo>
                  <a:lnTo>
                    <a:pt x="572" y="89"/>
                  </a:lnTo>
                  <a:lnTo>
                    <a:pt x="565" y="88"/>
                  </a:lnTo>
                  <a:lnTo>
                    <a:pt x="557" y="87"/>
                  </a:lnTo>
                  <a:lnTo>
                    <a:pt x="551" y="86"/>
                  </a:lnTo>
                  <a:lnTo>
                    <a:pt x="545" y="86"/>
                  </a:lnTo>
                  <a:lnTo>
                    <a:pt x="537" y="86"/>
                  </a:lnTo>
                  <a:lnTo>
                    <a:pt x="531" y="84"/>
                  </a:lnTo>
                  <a:lnTo>
                    <a:pt x="525" y="84"/>
                  </a:lnTo>
                  <a:lnTo>
                    <a:pt x="520" y="84"/>
                  </a:lnTo>
                  <a:lnTo>
                    <a:pt x="513" y="84"/>
                  </a:lnTo>
                  <a:lnTo>
                    <a:pt x="507" y="84"/>
                  </a:lnTo>
                  <a:lnTo>
                    <a:pt x="502" y="84"/>
                  </a:lnTo>
                  <a:lnTo>
                    <a:pt x="497" y="86"/>
                  </a:lnTo>
                  <a:lnTo>
                    <a:pt x="492" y="86"/>
                  </a:lnTo>
                  <a:lnTo>
                    <a:pt x="487" y="86"/>
                  </a:lnTo>
                  <a:lnTo>
                    <a:pt x="481" y="86"/>
                  </a:lnTo>
                  <a:lnTo>
                    <a:pt x="476" y="87"/>
                  </a:lnTo>
                  <a:lnTo>
                    <a:pt x="471" y="87"/>
                  </a:lnTo>
                  <a:lnTo>
                    <a:pt x="466" y="88"/>
                  </a:lnTo>
                  <a:lnTo>
                    <a:pt x="461" y="88"/>
                  </a:lnTo>
                  <a:lnTo>
                    <a:pt x="457" y="89"/>
                  </a:lnTo>
                  <a:lnTo>
                    <a:pt x="450" y="89"/>
                  </a:lnTo>
                  <a:lnTo>
                    <a:pt x="445" y="91"/>
                  </a:lnTo>
                  <a:lnTo>
                    <a:pt x="440" y="92"/>
                  </a:lnTo>
                  <a:lnTo>
                    <a:pt x="437" y="93"/>
                  </a:lnTo>
                  <a:lnTo>
                    <a:pt x="432" y="94"/>
                  </a:lnTo>
                  <a:lnTo>
                    <a:pt x="427" y="96"/>
                  </a:lnTo>
                  <a:lnTo>
                    <a:pt x="423" y="96"/>
                  </a:lnTo>
                  <a:lnTo>
                    <a:pt x="418" y="98"/>
                  </a:lnTo>
                  <a:lnTo>
                    <a:pt x="413" y="98"/>
                  </a:lnTo>
                  <a:lnTo>
                    <a:pt x="408" y="99"/>
                  </a:lnTo>
                  <a:lnTo>
                    <a:pt x="403" y="99"/>
                  </a:lnTo>
                  <a:lnTo>
                    <a:pt x="399" y="101"/>
                  </a:lnTo>
                  <a:lnTo>
                    <a:pt x="395" y="102"/>
                  </a:lnTo>
                  <a:lnTo>
                    <a:pt x="390" y="103"/>
                  </a:lnTo>
                  <a:lnTo>
                    <a:pt x="386" y="104"/>
                  </a:lnTo>
                  <a:lnTo>
                    <a:pt x="381" y="106"/>
                  </a:lnTo>
                  <a:lnTo>
                    <a:pt x="376" y="107"/>
                  </a:lnTo>
                  <a:lnTo>
                    <a:pt x="373" y="108"/>
                  </a:lnTo>
                  <a:lnTo>
                    <a:pt x="369" y="109"/>
                  </a:lnTo>
                  <a:lnTo>
                    <a:pt x="364" y="112"/>
                  </a:lnTo>
                  <a:lnTo>
                    <a:pt x="360" y="113"/>
                  </a:lnTo>
                  <a:lnTo>
                    <a:pt x="356" y="115"/>
                  </a:lnTo>
                  <a:lnTo>
                    <a:pt x="351" y="116"/>
                  </a:lnTo>
                  <a:lnTo>
                    <a:pt x="348" y="118"/>
                  </a:lnTo>
                  <a:lnTo>
                    <a:pt x="344" y="120"/>
                  </a:lnTo>
                  <a:lnTo>
                    <a:pt x="340" y="121"/>
                  </a:lnTo>
                  <a:lnTo>
                    <a:pt x="335" y="122"/>
                  </a:lnTo>
                  <a:lnTo>
                    <a:pt x="331" y="125"/>
                  </a:lnTo>
                  <a:lnTo>
                    <a:pt x="324" y="127"/>
                  </a:lnTo>
                  <a:lnTo>
                    <a:pt x="316" y="132"/>
                  </a:lnTo>
                  <a:lnTo>
                    <a:pt x="312" y="133"/>
                  </a:lnTo>
                  <a:lnTo>
                    <a:pt x="307" y="135"/>
                  </a:lnTo>
                  <a:lnTo>
                    <a:pt x="304" y="137"/>
                  </a:lnTo>
                  <a:lnTo>
                    <a:pt x="301" y="138"/>
                  </a:lnTo>
                  <a:lnTo>
                    <a:pt x="292" y="143"/>
                  </a:lnTo>
                  <a:lnTo>
                    <a:pt x="286" y="147"/>
                  </a:lnTo>
                  <a:lnTo>
                    <a:pt x="280" y="151"/>
                  </a:lnTo>
                  <a:lnTo>
                    <a:pt x="272" y="155"/>
                  </a:lnTo>
                  <a:lnTo>
                    <a:pt x="265" y="160"/>
                  </a:lnTo>
                  <a:lnTo>
                    <a:pt x="258" y="165"/>
                  </a:lnTo>
                  <a:lnTo>
                    <a:pt x="252" y="169"/>
                  </a:lnTo>
                  <a:lnTo>
                    <a:pt x="246" y="172"/>
                  </a:lnTo>
                  <a:lnTo>
                    <a:pt x="240" y="177"/>
                  </a:lnTo>
                  <a:lnTo>
                    <a:pt x="235" y="184"/>
                  </a:lnTo>
                  <a:lnTo>
                    <a:pt x="227" y="187"/>
                  </a:lnTo>
                  <a:lnTo>
                    <a:pt x="220" y="194"/>
                  </a:lnTo>
                  <a:lnTo>
                    <a:pt x="213" y="199"/>
                  </a:lnTo>
                  <a:lnTo>
                    <a:pt x="206" y="205"/>
                  </a:lnTo>
                  <a:lnTo>
                    <a:pt x="202" y="206"/>
                  </a:lnTo>
                  <a:lnTo>
                    <a:pt x="197" y="210"/>
                  </a:lnTo>
                  <a:lnTo>
                    <a:pt x="193" y="213"/>
                  </a:lnTo>
                  <a:lnTo>
                    <a:pt x="189" y="216"/>
                  </a:lnTo>
                  <a:lnTo>
                    <a:pt x="186" y="220"/>
                  </a:lnTo>
                  <a:lnTo>
                    <a:pt x="181" y="223"/>
                  </a:lnTo>
                  <a:lnTo>
                    <a:pt x="177" y="226"/>
                  </a:lnTo>
                  <a:lnTo>
                    <a:pt x="173" y="230"/>
                  </a:lnTo>
                  <a:lnTo>
                    <a:pt x="169" y="233"/>
                  </a:lnTo>
                  <a:lnTo>
                    <a:pt x="164" y="236"/>
                  </a:lnTo>
                  <a:lnTo>
                    <a:pt x="161" y="239"/>
                  </a:lnTo>
                  <a:lnTo>
                    <a:pt x="157" y="243"/>
                  </a:lnTo>
                  <a:lnTo>
                    <a:pt x="152" y="245"/>
                  </a:lnTo>
                  <a:lnTo>
                    <a:pt x="148" y="249"/>
                  </a:lnTo>
                  <a:lnTo>
                    <a:pt x="143" y="253"/>
                  </a:lnTo>
                  <a:lnTo>
                    <a:pt x="139" y="257"/>
                  </a:lnTo>
                  <a:lnTo>
                    <a:pt x="135" y="259"/>
                  </a:lnTo>
                  <a:lnTo>
                    <a:pt x="130" y="263"/>
                  </a:lnTo>
                  <a:lnTo>
                    <a:pt x="127" y="265"/>
                  </a:lnTo>
                  <a:lnTo>
                    <a:pt x="123" y="269"/>
                  </a:lnTo>
                  <a:lnTo>
                    <a:pt x="118" y="272"/>
                  </a:lnTo>
                  <a:lnTo>
                    <a:pt x="114" y="275"/>
                  </a:lnTo>
                  <a:lnTo>
                    <a:pt x="109" y="279"/>
                  </a:lnTo>
                  <a:lnTo>
                    <a:pt x="107" y="283"/>
                  </a:lnTo>
                  <a:lnTo>
                    <a:pt x="102" y="284"/>
                  </a:lnTo>
                  <a:lnTo>
                    <a:pt x="98" y="288"/>
                  </a:lnTo>
                  <a:lnTo>
                    <a:pt x="94" y="291"/>
                  </a:lnTo>
                  <a:lnTo>
                    <a:pt x="90" y="294"/>
                  </a:lnTo>
                  <a:lnTo>
                    <a:pt x="81" y="299"/>
                  </a:lnTo>
                  <a:lnTo>
                    <a:pt x="75" y="306"/>
                  </a:lnTo>
                  <a:lnTo>
                    <a:pt x="68" y="311"/>
                  </a:lnTo>
                  <a:lnTo>
                    <a:pt x="61" y="316"/>
                  </a:lnTo>
                  <a:lnTo>
                    <a:pt x="56" y="319"/>
                  </a:lnTo>
                  <a:lnTo>
                    <a:pt x="51" y="324"/>
                  </a:lnTo>
                  <a:lnTo>
                    <a:pt x="45" y="327"/>
                  </a:lnTo>
                  <a:lnTo>
                    <a:pt x="41" y="331"/>
                  </a:lnTo>
                  <a:lnTo>
                    <a:pt x="36" y="333"/>
                  </a:lnTo>
                  <a:lnTo>
                    <a:pt x="34" y="337"/>
                  </a:lnTo>
                  <a:lnTo>
                    <a:pt x="30" y="341"/>
                  </a:lnTo>
                  <a:lnTo>
                    <a:pt x="29" y="342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9" name="Freeform 89"/>
            <p:cNvSpPr>
              <a:spLocks/>
            </p:cNvSpPr>
            <p:nvPr/>
          </p:nvSpPr>
          <p:spPr bwMode="auto">
            <a:xfrm>
              <a:off x="3203" y="3038"/>
              <a:ext cx="32" cy="22"/>
            </a:xfrm>
            <a:custGeom>
              <a:avLst/>
              <a:gdLst>
                <a:gd name="T0" fmla="*/ 0 w 95"/>
                <a:gd name="T1" fmla="*/ 56 h 68"/>
                <a:gd name="T2" fmla="*/ 31 w 95"/>
                <a:gd name="T3" fmla="*/ 35 h 68"/>
                <a:gd name="T4" fmla="*/ 91 w 95"/>
                <a:gd name="T5" fmla="*/ 0 h 68"/>
                <a:gd name="T6" fmla="*/ 95 w 95"/>
                <a:gd name="T7" fmla="*/ 17 h 68"/>
                <a:gd name="T8" fmla="*/ 0 w 95"/>
                <a:gd name="T9" fmla="*/ 68 h 68"/>
                <a:gd name="T10" fmla="*/ 0 w 95"/>
                <a:gd name="T11" fmla="*/ 56 h 68"/>
                <a:gd name="T12" fmla="*/ 0 w 95"/>
                <a:gd name="T13" fmla="*/ 56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68"/>
                <a:gd name="T23" fmla="*/ 95 w 95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68">
                  <a:moveTo>
                    <a:pt x="0" y="56"/>
                  </a:moveTo>
                  <a:lnTo>
                    <a:pt x="31" y="35"/>
                  </a:lnTo>
                  <a:lnTo>
                    <a:pt x="91" y="0"/>
                  </a:lnTo>
                  <a:lnTo>
                    <a:pt x="95" y="17"/>
                  </a:lnTo>
                  <a:lnTo>
                    <a:pt x="0" y="6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0" name="Freeform 90"/>
            <p:cNvSpPr>
              <a:spLocks/>
            </p:cNvSpPr>
            <p:nvPr/>
          </p:nvSpPr>
          <p:spPr bwMode="auto">
            <a:xfrm>
              <a:off x="3213" y="3055"/>
              <a:ext cx="32" cy="39"/>
            </a:xfrm>
            <a:custGeom>
              <a:avLst/>
              <a:gdLst>
                <a:gd name="T0" fmla="*/ 79 w 95"/>
                <a:gd name="T1" fmla="*/ 0 h 118"/>
                <a:gd name="T2" fmla="*/ 95 w 95"/>
                <a:gd name="T3" fmla="*/ 15 h 118"/>
                <a:gd name="T4" fmla="*/ 7 w 95"/>
                <a:gd name="T5" fmla="*/ 118 h 118"/>
                <a:gd name="T6" fmla="*/ 0 w 95"/>
                <a:gd name="T7" fmla="*/ 113 h 118"/>
                <a:gd name="T8" fmla="*/ 74 w 95"/>
                <a:gd name="T9" fmla="*/ 8 h 118"/>
                <a:gd name="T10" fmla="*/ 79 w 95"/>
                <a:gd name="T11" fmla="*/ 0 h 118"/>
                <a:gd name="T12" fmla="*/ 79 w 95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118"/>
                <a:gd name="T23" fmla="*/ 95 w 95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118">
                  <a:moveTo>
                    <a:pt x="79" y="0"/>
                  </a:moveTo>
                  <a:lnTo>
                    <a:pt x="95" y="15"/>
                  </a:lnTo>
                  <a:lnTo>
                    <a:pt x="7" y="118"/>
                  </a:lnTo>
                  <a:lnTo>
                    <a:pt x="0" y="113"/>
                  </a:lnTo>
                  <a:lnTo>
                    <a:pt x="74" y="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1" name="Freeform 91"/>
            <p:cNvSpPr>
              <a:spLocks/>
            </p:cNvSpPr>
            <p:nvPr/>
          </p:nvSpPr>
          <p:spPr bwMode="auto">
            <a:xfrm>
              <a:off x="3234" y="3066"/>
              <a:ext cx="24" cy="45"/>
            </a:xfrm>
            <a:custGeom>
              <a:avLst/>
              <a:gdLst>
                <a:gd name="T0" fmla="*/ 55 w 74"/>
                <a:gd name="T1" fmla="*/ 0 h 137"/>
                <a:gd name="T2" fmla="*/ 74 w 74"/>
                <a:gd name="T3" fmla="*/ 8 h 137"/>
                <a:gd name="T4" fmla="*/ 6 w 74"/>
                <a:gd name="T5" fmla="*/ 137 h 137"/>
                <a:gd name="T6" fmla="*/ 0 w 74"/>
                <a:gd name="T7" fmla="*/ 130 h 137"/>
                <a:gd name="T8" fmla="*/ 52 w 74"/>
                <a:gd name="T9" fmla="*/ 12 h 137"/>
                <a:gd name="T10" fmla="*/ 55 w 74"/>
                <a:gd name="T11" fmla="*/ 0 h 137"/>
                <a:gd name="T12" fmla="*/ 55 w 74"/>
                <a:gd name="T13" fmla="*/ 0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37"/>
                <a:gd name="T23" fmla="*/ 74 w 74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37">
                  <a:moveTo>
                    <a:pt x="55" y="0"/>
                  </a:moveTo>
                  <a:lnTo>
                    <a:pt x="74" y="8"/>
                  </a:lnTo>
                  <a:lnTo>
                    <a:pt x="6" y="137"/>
                  </a:lnTo>
                  <a:lnTo>
                    <a:pt x="0" y="130"/>
                  </a:lnTo>
                  <a:lnTo>
                    <a:pt x="52" y="1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2" name="Freeform 92"/>
            <p:cNvSpPr>
              <a:spLocks/>
            </p:cNvSpPr>
            <p:nvPr/>
          </p:nvSpPr>
          <p:spPr bwMode="auto">
            <a:xfrm>
              <a:off x="3314" y="3057"/>
              <a:ext cx="30" cy="33"/>
            </a:xfrm>
            <a:custGeom>
              <a:avLst/>
              <a:gdLst>
                <a:gd name="T0" fmla="*/ 20 w 91"/>
                <a:gd name="T1" fmla="*/ 0 h 99"/>
                <a:gd name="T2" fmla="*/ 39 w 91"/>
                <a:gd name="T3" fmla="*/ 21 h 99"/>
                <a:gd name="T4" fmla="*/ 91 w 91"/>
                <a:gd name="T5" fmla="*/ 80 h 99"/>
                <a:gd name="T6" fmla="*/ 86 w 91"/>
                <a:gd name="T7" fmla="*/ 99 h 99"/>
                <a:gd name="T8" fmla="*/ 0 w 91"/>
                <a:gd name="T9" fmla="*/ 14 h 99"/>
                <a:gd name="T10" fmla="*/ 20 w 91"/>
                <a:gd name="T11" fmla="*/ 0 h 99"/>
                <a:gd name="T12" fmla="*/ 20 w 91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"/>
                <a:gd name="T22" fmla="*/ 0 h 99"/>
                <a:gd name="T23" fmla="*/ 91 w 91"/>
                <a:gd name="T24" fmla="*/ 99 h 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" h="99">
                  <a:moveTo>
                    <a:pt x="20" y="0"/>
                  </a:moveTo>
                  <a:lnTo>
                    <a:pt x="39" y="21"/>
                  </a:lnTo>
                  <a:lnTo>
                    <a:pt x="91" y="80"/>
                  </a:lnTo>
                  <a:lnTo>
                    <a:pt x="86" y="99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3" name="Freeform 93"/>
            <p:cNvSpPr>
              <a:spLocks/>
            </p:cNvSpPr>
            <p:nvPr/>
          </p:nvSpPr>
          <p:spPr bwMode="auto">
            <a:xfrm>
              <a:off x="3327" y="3043"/>
              <a:ext cx="23" cy="22"/>
            </a:xfrm>
            <a:custGeom>
              <a:avLst/>
              <a:gdLst>
                <a:gd name="T0" fmla="*/ 9 w 70"/>
                <a:gd name="T1" fmla="*/ 0 h 68"/>
                <a:gd name="T2" fmla="*/ 30 w 70"/>
                <a:gd name="T3" fmla="*/ 18 h 68"/>
                <a:gd name="T4" fmla="*/ 70 w 70"/>
                <a:gd name="T5" fmla="*/ 49 h 68"/>
                <a:gd name="T6" fmla="*/ 70 w 70"/>
                <a:gd name="T7" fmla="*/ 68 h 68"/>
                <a:gd name="T8" fmla="*/ 0 w 70"/>
                <a:gd name="T9" fmla="*/ 19 h 68"/>
                <a:gd name="T10" fmla="*/ 9 w 70"/>
                <a:gd name="T11" fmla="*/ 0 h 68"/>
                <a:gd name="T12" fmla="*/ 9 w 70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68"/>
                <a:gd name="T23" fmla="*/ 70 w 70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68">
                  <a:moveTo>
                    <a:pt x="9" y="0"/>
                  </a:moveTo>
                  <a:lnTo>
                    <a:pt x="30" y="18"/>
                  </a:lnTo>
                  <a:lnTo>
                    <a:pt x="70" y="49"/>
                  </a:lnTo>
                  <a:lnTo>
                    <a:pt x="70" y="68"/>
                  </a:lnTo>
                  <a:lnTo>
                    <a:pt x="0" y="1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4" name="Freeform 94"/>
            <p:cNvSpPr>
              <a:spLocks/>
            </p:cNvSpPr>
            <p:nvPr/>
          </p:nvSpPr>
          <p:spPr bwMode="auto">
            <a:xfrm>
              <a:off x="3282" y="3074"/>
              <a:ext cx="7" cy="47"/>
            </a:xfrm>
            <a:custGeom>
              <a:avLst/>
              <a:gdLst>
                <a:gd name="T0" fmla="*/ 0 w 21"/>
                <a:gd name="T1" fmla="*/ 7 h 141"/>
                <a:gd name="T2" fmla="*/ 20 w 21"/>
                <a:gd name="T3" fmla="*/ 0 h 141"/>
                <a:gd name="T4" fmla="*/ 21 w 21"/>
                <a:gd name="T5" fmla="*/ 135 h 141"/>
                <a:gd name="T6" fmla="*/ 16 w 21"/>
                <a:gd name="T7" fmla="*/ 141 h 141"/>
                <a:gd name="T8" fmla="*/ 4 w 21"/>
                <a:gd name="T9" fmla="*/ 19 h 141"/>
                <a:gd name="T10" fmla="*/ 0 w 21"/>
                <a:gd name="T11" fmla="*/ 7 h 141"/>
                <a:gd name="T12" fmla="*/ 0 w 21"/>
                <a:gd name="T13" fmla="*/ 7 h 1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41"/>
                <a:gd name="T23" fmla="*/ 21 w 21"/>
                <a:gd name="T24" fmla="*/ 141 h 1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41">
                  <a:moveTo>
                    <a:pt x="0" y="7"/>
                  </a:moveTo>
                  <a:lnTo>
                    <a:pt x="20" y="0"/>
                  </a:lnTo>
                  <a:lnTo>
                    <a:pt x="21" y="135"/>
                  </a:lnTo>
                  <a:lnTo>
                    <a:pt x="16" y="141"/>
                  </a:lnTo>
                  <a:lnTo>
                    <a:pt x="4" y="1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5" name="Freeform 95"/>
            <p:cNvSpPr>
              <a:spLocks/>
            </p:cNvSpPr>
            <p:nvPr/>
          </p:nvSpPr>
          <p:spPr bwMode="auto">
            <a:xfrm>
              <a:off x="3225" y="3002"/>
              <a:ext cx="100" cy="66"/>
            </a:xfrm>
            <a:custGeom>
              <a:avLst/>
              <a:gdLst>
                <a:gd name="T0" fmla="*/ 14 w 299"/>
                <a:gd name="T1" fmla="*/ 9 h 199"/>
                <a:gd name="T2" fmla="*/ 26 w 299"/>
                <a:gd name="T3" fmla="*/ 7 h 199"/>
                <a:gd name="T4" fmla="*/ 40 w 299"/>
                <a:gd name="T5" fmla="*/ 5 h 199"/>
                <a:gd name="T6" fmla="*/ 54 w 299"/>
                <a:gd name="T7" fmla="*/ 3 h 199"/>
                <a:gd name="T8" fmla="*/ 70 w 299"/>
                <a:gd name="T9" fmla="*/ 2 h 199"/>
                <a:gd name="T10" fmla="*/ 87 w 299"/>
                <a:gd name="T11" fmla="*/ 0 h 199"/>
                <a:gd name="T12" fmla="*/ 104 w 299"/>
                <a:gd name="T13" fmla="*/ 0 h 199"/>
                <a:gd name="T14" fmla="*/ 119 w 299"/>
                <a:gd name="T15" fmla="*/ 0 h 199"/>
                <a:gd name="T16" fmla="*/ 136 w 299"/>
                <a:gd name="T17" fmla="*/ 3 h 199"/>
                <a:gd name="T18" fmla="*/ 131 w 299"/>
                <a:gd name="T19" fmla="*/ 83 h 199"/>
                <a:gd name="T20" fmla="*/ 196 w 299"/>
                <a:gd name="T21" fmla="*/ 15 h 199"/>
                <a:gd name="T22" fmla="*/ 208 w 299"/>
                <a:gd name="T23" fmla="*/ 17 h 199"/>
                <a:gd name="T24" fmla="*/ 222 w 299"/>
                <a:gd name="T25" fmla="*/ 20 h 199"/>
                <a:gd name="T26" fmla="*/ 235 w 299"/>
                <a:gd name="T27" fmla="*/ 23 h 199"/>
                <a:gd name="T28" fmla="*/ 247 w 299"/>
                <a:gd name="T29" fmla="*/ 27 h 199"/>
                <a:gd name="T30" fmla="*/ 261 w 299"/>
                <a:gd name="T31" fmla="*/ 32 h 199"/>
                <a:gd name="T32" fmla="*/ 274 w 299"/>
                <a:gd name="T33" fmla="*/ 37 h 199"/>
                <a:gd name="T34" fmla="*/ 286 w 299"/>
                <a:gd name="T35" fmla="*/ 44 h 199"/>
                <a:gd name="T36" fmla="*/ 299 w 299"/>
                <a:gd name="T37" fmla="*/ 52 h 199"/>
                <a:gd name="T38" fmla="*/ 293 w 299"/>
                <a:gd name="T39" fmla="*/ 63 h 199"/>
                <a:gd name="T40" fmla="*/ 286 w 299"/>
                <a:gd name="T41" fmla="*/ 80 h 199"/>
                <a:gd name="T42" fmla="*/ 275 w 299"/>
                <a:gd name="T43" fmla="*/ 98 h 199"/>
                <a:gd name="T44" fmla="*/ 261 w 299"/>
                <a:gd name="T45" fmla="*/ 121 h 199"/>
                <a:gd name="T46" fmla="*/ 254 w 299"/>
                <a:gd name="T47" fmla="*/ 134 h 199"/>
                <a:gd name="T48" fmla="*/ 237 w 299"/>
                <a:gd name="T49" fmla="*/ 151 h 199"/>
                <a:gd name="T50" fmla="*/ 220 w 299"/>
                <a:gd name="T51" fmla="*/ 169 h 199"/>
                <a:gd name="T52" fmla="*/ 206 w 299"/>
                <a:gd name="T53" fmla="*/ 178 h 199"/>
                <a:gd name="T54" fmla="*/ 193 w 299"/>
                <a:gd name="T55" fmla="*/ 185 h 199"/>
                <a:gd name="T56" fmla="*/ 180 w 299"/>
                <a:gd name="T57" fmla="*/ 191 h 199"/>
                <a:gd name="T58" fmla="*/ 164 w 299"/>
                <a:gd name="T59" fmla="*/ 195 h 199"/>
                <a:gd name="T60" fmla="*/ 148 w 299"/>
                <a:gd name="T61" fmla="*/ 199 h 199"/>
                <a:gd name="T62" fmla="*/ 131 w 299"/>
                <a:gd name="T63" fmla="*/ 199 h 199"/>
                <a:gd name="T64" fmla="*/ 113 w 299"/>
                <a:gd name="T65" fmla="*/ 196 h 199"/>
                <a:gd name="T66" fmla="*/ 93 w 299"/>
                <a:gd name="T67" fmla="*/ 191 h 199"/>
                <a:gd name="T68" fmla="*/ 75 w 299"/>
                <a:gd name="T69" fmla="*/ 185 h 199"/>
                <a:gd name="T70" fmla="*/ 60 w 299"/>
                <a:gd name="T71" fmla="*/ 178 h 199"/>
                <a:gd name="T72" fmla="*/ 47 w 299"/>
                <a:gd name="T73" fmla="*/ 169 h 199"/>
                <a:gd name="T74" fmla="*/ 31 w 299"/>
                <a:gd name="T75" fmla="*/ 156 h 199"/>
                <a:gd name="T76" fmla="*/ 20 w 299"/>
                <a:gd name="T77" fmla="*/ 141 h 199"/>
                <a:gd name="T78" fmla="*/ 11 w 299"/>
                <a:gd name="T79" fmla="*/ 126 h 199"/>
                <a:gd name="T80" fmla="*/ 6 w 299"/>
                <a:gd name="T81" fmla="*/ 111 h 199"/>
                <a:gd name="T82" fmla="*/ 3 w 299"/>
                <a:gd name="T83" fmla="*/ 96 h 199"/>
                <a:gd name="T84" fmla="*/ 1 w 299"/>
                <a:gd name="T85" fmla="*/ 80 h 199"/>
                <a:gd name="T86" fmla="*/ 0 w 299"/>
                <a:gd name="T87" fmla="*/ 64 h 199"/>
                <a:gd name="T88" fmla="*/ 1 w 299"/>
                <a:gd name="T89" fmla="*/ 44 h 199"/>
                <a:gd name="T90" fmla="*/ 4 w 299"/>
                <a:gd name="T91" fmla="*/ 28 h 199"/>
                <a:gd name="T92" fmla="*/ 8 w 299"/>
                <a:gd name="T93" fmla="*/ 17 h 199"/>
                <a:gd name="T94" fmla="*/ 10 w 299"/>
                <a:gd name="T95" fmla="*/ 10 h 19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99"/>
                <a:gd name="T145" fmla="*/ 0 h 199"/>
                <a:gd name="T146" fmla="*/ 299 w 299"/>
                <a:gd name="T147" fmla="*/ 199 h 19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99" h="199">
                  <a:moveTo>
                    <a:pt x="10" y="10"/>
                  </a:moveTo>
                  <a:lnTo>
                    <a:pt x="11" y="9"/>
                  </a:lnTo>
                  <a:lnTo>
                    <a:pt x="14" y="9"/>
                  </a:lnTo>
                  <a:lnTo>
                    <a:pt x="18" y="8"/>
                  </a:lnTo>
                  <a:lnTo>
                    <a:pt x="24" y="8"/>
                  </a:lnTo>
                  <a:lnTo>
                    <a:pt x="26" y="7"/>
                  </a:lnTo>
                  <a:lnTo>
                    <a:pt x="31" y="7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4" y="4"/>
                  </a:lnTo>
                  <a:lnTo>
                    <a:pt x="49" y="4"/>
                  </a:lnTo>
                  <a:lnTo>
                    <a:pt x="54" y="3"/>
                  </a:lnTo>
                  <a:lnTo>
                    <a:pt x="60" y="3"/>
                  </a:lnTo>
                  <a:lnTo>
                    <a:pt x="65" y="3"/>
                  </a:lnTo>
                  <a:lnTo>
                    <a:pt x="70" y="2"/>
                  </a:lnTo>
                  <a:lnTo>
                    <a:pt x="75" y="2"/>
                  </a:lnTo>
                  <a:lnTo>
                    <a:pt x="82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14" y="0"/>
                  </a:lnTo>
                  <a:lnTo>
                    <a:pt x="119" y="0"/>
                  </a:lnTo>
                  <a:lnTo>
                    <a:pt x="126" y="2"/>
                  </a:lnTo>
                  <a:lnTo>
                    <a:pt x="131" y="2"/>
                  </a:lnTo>
                  <a:lnTo>
                    <a:pt x="136" y="3"/>
                  </a:lnTo>
                  <a:lnTo>
                    <a:pt x="139" y="3"/>
                  </a:lnTo>
                  <a:lnTo>
                    <a:pt x="144" y="5"/>
                  </a:lnTo>
                  <a:lnTo>
                    <a:pt x="131" y="83"/>
                  </a:lnTo>
                  <a:lnTo>
                    <a:pt x="173" y="91"/>
                  </a:lnTo>
                  <a:lnTo>
                    <a:pt x="192" y="15"/>
                  </a:lnTo>
                  <a:lnTo>
                    <a:pt x="196" y="15"/>
                  </a:lnTo>
                  <a:lnTo>
                    <a:pt x="198" y="15"/>
                  </a:lnTo>
                  <a:lnTo>
                    <a:pt x="203" y="17"/>
                  </a:lnTo>
                  <a:lnTo>
                    <a:pt x="208" y="17"/>
                  </a:lnTo>
                  <a:lnTo>
                    <a:pt x="215" y="18"/>
                  </a:lnTo>
                  <a:lnTo>
                    <a:pt x="218" y="19"/>
                  </a:lnTo>
                  <a:lnTo>
                    <a:pt x="222" y="20"/>
                  </a:lnTo>
                  <a:lnTo>
                    <a:pt x="227" y="20"/>
                  </a:lnTo>
                  <a:lnTo>
                    <a:pt x="231" y="23"/>
                  </a:lnTo>
                  <a:lnTo>
                    <a:pt x="235" y="23"/>
                  </a:lnTo>
                  <a:lnTo>
                    <a:pt x="239" y="24"/>
                  </a:lnTo>
                  <a:lnTo>
                    <a:pt x="244" y="26"/>
                  </a:lnTo>
                  <a:lnTo>
                    <a:pt x="247" y="27"/>
                  </a:lnTo>
                  <a:lnTo>
                    <a:pt x="252" y="28"/>
                  </a:lnTo>
                  <a:lnTo>
                    <a:pt x="257" y="29"/>
                  </a:lnTo>
                  <a:lnTo>
                    <a:pt x="261" y="32"/>
                  </a:lnTo>
                  <a:lnTo>
                    <a:pt x="266" y="34"/>
                  </a:lnTo>
                  <a:lnTo>
                    <a:pt x="270" y="36"/>
                  </a:lnTo>
                  <a:lnTo>
                    <a:pt x="274" y="37"/>
                  </a:lnTo>
                  <a:lnTo>
                    <a:pt x="277" y="39"/>
                  </a:lnTo>
                  <a:lnTo>
                    <a:pt x="282" y="42"/>
                  </a:lnTo>
                  <a:lnTo>
                    <a:pt x="286" y="44"/>
                  </a:lnTo>
                  <a:lnTo>
                    <a:pt x="290" y="46"/>
                  </a:lnTo>
                  <a:lnTo>
                    <a:pt x="294" y="48"/>
                  </a:lnTo>
                  <a:lnTo>
                    <a:pt x="299" y="52"/>
                  </a:lnTo>
                  <a:lnTo>
                    <a:pt x="298" y="53"/>
                  </a:lnTo>
                  <a:lnTo>
                    <a:pt x="295" y="59"/>
                  </a:lnTo>
                  <a:lnTo>
                    <a:pt x="293" y="63"/>
                  </a:lnTo>
                  <a:lnTo>
                    <a:pt x="291" y="68"/>
                  </a:lnTo>
                  <a:lnTo>
                    <a:pt x="289" y="73"/>
                  </a:lnTo>
                  <a:lnTo>
                    <a:pt x="286" y="80"/>
                  </a:lnTo>
                  <a:lnTo>
                    <a:pt x="282" y="85"/>
                  </a:lnTo>
                  <a:lnTo>
                    <a:pt x="280" y="91"/>
                  </a:lnTo>
                  <a:lnTo>
                    <a:pt x="275" y="98"/>
                  </a:lnTo>
                  <a:lnTo>
                    <a:pt x="271" y="106"/>
                  </a:lnTo>
                  <a:lnTo>
                    <a:pt x="266" y="114"/>
                  </a:lnTo>
                  <a:lnTo>
                    <a:pt x="261" y="121"/>
                  </a:lnTo>
                  <a:lnTo>
                    <a:pt x="259" y="125"/>
                  </a:lnTo>
                  <a:lnTo>
                    <a:pt x="256" y="129"/>
                  </a:lnTo>
                  <a:lnTo>
                    <a:pt x="254" y="134"/>
                  </a:lnTo>
                  <a:lnTo>
                    <a:pt x="251" y="137"/>
                  </a:lnTo>
                  <a:lnTo>
                    <a:pt x="244" y="145"/>
                  </a:lnTo>
                  <a:lnTo>
                    <a:pt x="237" y="151"/>
                  </a:lnTo>
                  <a:lnTo>
                    <a:pt x="231" y="159"/>
                  </a:lnTo>
                  <a:lnTo>
                    <a:pt x="223" y="166"/>
                  </a:lnTo>
                  <a:lnTo>
                    <a:pt x="220" y="169"/>
                  </a:lnTo>
                  <a:lnTo>
                    <a:pt x="215" y="171"/>
                  </a:lnTo>
                  <a:lnTo>
                    <a:pt x="211" y="174"/>
                  </a:lnTo>
                  <a:lnTo>
                    <a:pt x="206" y="178"/>
                  </a:lnTo>
                  <a:lnTo>
                    <a:pt x="202" y="180"/>
                  </a:lnTo>
                  <a:lnTo>
                    <a:pt x="198" y="183"/>
                  </a:lnTo>
                  <a:lnTo>
                    <a:pt x="193" y="185"/>
                  </a:lnTo>
                  <a:lnTo>
                    <a:pt x="190" y="189"/>
                  </a:lnTo>
                  <a:lnTo>
                    <a:pt x="185" y="190"/>
                  </a:lnTo>
                  <a:lnTo>
                    <a:pt x="180" y="191"/>
                  </a:lnTo>
                  <a:lnTo>
                    <a:pt x="175" y="194"/>
                  </a:lnTo>
                  <a:lnTo>
                    <a:pt x="170" y="195"/>
                  </a:lnTo>
                  <a:lnTo>
                    <a:pt x="164" y="195"/>
                  </a:lnTo>
                  <a:lnTo>
                    <a:pt x="159" y="196"/>
                  </a:lnTo>
                  <a:lnTo>
                    <a:pt x="153" y="198"/>
                  </a:lnTo>
                  <a:lnTo>
                    <a:pt x="148" y="199"/>
                  </a:lnTo>
                  <a:lnTo>
                    <a:pt x="142" y="199"/>
                  </a:lnTo>
                  <a:lnTo>
                    <a:pt x="137" y="199"/>
                  </a:lnTo>
                  <a:lnTo>
                    <a:pt x="131" y="199"/>
                  </a:lnTo>
                  <a:lnTo>
                    <a:pt x="126" y="199"/>
                  </a:lnTo>
                  <a:lnTo>
                    <a:pt x="119" y="198"/>
                  </a:lnTo>
                  <a:lnTo>
                    <a:pt x="113" y="196"/>
                  </a:lnTo>
                  <a:lnTo>
                    <a:pt x="107" y="195"/>
                  </a:lnTo>
                  <a:lnTo>
                    <a:pt x="100" y="195"/>
                  </a:lnTo>
                  <a:lnTo>
                    <a:pt x="93" y="191"/>
                  </a:lnTo>
                  <a:lnTo>
                    <a:pt x="87" y="190"/>
                  </a:lnTo>
                  <a:lnTo>
                    <a:pt x="82" y="188"/>
                  </a:lnTo>
                  <a:lnTo>
                    <a:pt x="75" y="185"/>
                  </a:lnTo>
                  <a:lnTo>
                    <a:pt x="70" y="183"/>
                  </a:lnTo>
                  <a:lnTo>
                    <a:pt x="65" y="180"/>
                  </a:lnTo>
                  <a:lnTo>
                    <a:pt x="60" y="178"/>
                  </a:lnTo>
                  <a:lnTo>
                    <a:pt x="57" y="175"/>
                  </a:lnTo>
                  <a:lnTo>
                    <a:pt x="52" y="171"/>
                  </a:lnTo>
                  <a:lnTo>
                    <a:pt x="47" y="169"/>
                  </a:lnTo>
                  <a:lnTo>
                    <a:pt x="43" y="166"/>
                  </a:lnTo>
                  <a:lnTo>
                    <a:pt x="39" y="163"/>
                  </a:lnTo>
                  <a:lnTo>
                    <a:pt x="31" y="156"/>
                  </a:lnTo>
                  <a:lnTo>
                    <a:pt x="26" y="150"/>
                  </a:lnTo>
                  <a:lnTo>
                    <a:pt x="23" y="145"/>
                  </a:lnTo>
                  <a:lnTo>
                    <a:pt x="20" y="141"/>
                  </a:lnTo>
                  <a:lnTo>
                    <a:pt x="18" y="137"/>
                  </a:lnTo>
                  <a:lnTo>
                    <a:pt x="15" y="134"/>
                  </a:lnTo>
                  <a:lnTo>
                    <a:pt x="11" y="126"/>
                  </a:lnTo>
                  <a:lnTo>
                    <a:pt x="9" y="119"/>
                  </a:lnTo>
                  <a:lnTo>
                    <a:pt x="8" y="115"/>
                  </a:lnTo>
                  <a:lnTo>
                    <a:pt x="6" y="111"/>
                  </a:lnTo>
                  <a:lnTo>
                    <a:pt x="4" y="107"/>
                  </a:lnTo>
                  <a:lnTo>
                    <a:pt x="4" y="103"/>
                  </a:lnTo>
                  <a:lnTo>
                    <a:pt x="3" y="96"/>
                  </a:lnTo>
                  <a:lnTo>
                    <a:pt x="3" y="88"/>
                  </a:lnTo>
                  <a:lnTo>
                    <a:pt x="1" y="85"/>
                  </a:lnTo>
                  <a:lnTo>
                    <a:pt x="1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1" y="51"/>
                  </a:lnTo>
                  <a:lnTo>
                    <a:pt x="1" y="44"/>
                  </a:lnTo>
                  <a:lnTo>
                    <a:pt x="3" y="38"/>
                  </a:lnTo>
                  <a:lnTo>
                    <a:pt x="4" y="33"/>
                  </a:lnTo>
                  <a:lnTo>
                    <a:pt x="4" y="28"/>
                  </a:lnTo>
                  <a:lnTo>
                    <a:pt x="6" y="23"/>
                  </a:lnTo>
                  <a:lnTo>
                    <a:pt x="6" y="19"/>
                  </a:lnTo>
                  <a:lnTo>
                    <a:pt x="8" y="17"/>
                  </a:lnTo>
                  <a:lnTo>
                    <a:pt x="9" y="12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4D665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6" name="Freeform 96"/>
            <p:cNvSpPr>
              <a:spLocks/>
            </p:cNvSpPr>
            <p:nvPr/>
          </p:nvSpPr>
          <p:spPr bwMode="auto">
            <a:xfrm>
              <a:off x="3060" y="3097"/>
              <a:ext cx="57" cy="35"/>
            </a:xfrm>
            <a:custGeom>
              <a:avLst/>
              <a:gdLst>
                <a:gd name="T0" fmla="*/ 157 w 172"/>
                <a:gd name="T1" fmla="*/ 0 h 105"/>
                <a:gd name="T2" fmla="*/ 172 w 172"/>
                <a:gd name="T3" fmla="*/ 64 h 105"/>
                <a:gd name="T4" fmla="*/ 170 w 172"/>
                <a:gd name="T5" fmla="*/ 64 h 105"/>
                <a:gd name="T6" fmla="*/ 166 w 172"/>
                <a:gd name="T7" fmla="*/ 65 h 105"/>
                <a:gd name="T8" fmla="*/ 162 w 172"/>
                <a:gd name="T9" fmla="*/ 66 h 105"/>
                <a:gd name="T10" fmla="*/ 160 w 172"/>
                <a:gd name="T11" fmla="*/ 68 h 105"/>
                <a:gd name="T12" fmla="*/ 156 w 172"/>
                <a:gd name="T13" fmla="*/ 70 h 105"/>
                <a:gd name="T14" fmla="*/ 152 w 172"/>
                <a:gd name="T15" fmla="*/ 71 h 105"/>
                <a:gd name="T16" fmla="*/ 146 w 172"/>
                <a:gd name="T17" fmla="*/ 74 h 105"/>
                <a:gd name="T18" fmla="*/ 141 w 172"/>
                <a:gd name="T19" fmla="*/ 75 h 105"/>
                <a:gd name="T20" fmla="*/ 136 w 172"/>
                <a:gd name="T21" fmla="*/ 78 h 105"/>
                <a:gd name="T22" fmla="*/ 130 w 172"/>
                <a:gd name="T23" fmla="*/ 80 h 105"/>
                <a:gd name="T24" fmla="*/ 123 w 172"/>
                <a:gd name="T25" fmla="*/ 81 h 105"/>
                <a:gd name="T26" fmla="*/ 116 w 172"/>
                <a:gd name="T27" fmla="*/ 84 h 105"/>
                <a:gd name="T28" fmla="*/ 109 w 172"/>
                <a:gd name="T29" fmla="*/ 86 h 105"/>
                <a:gd name="T30" fmla="*/ 103 w 172"/>
                <a:gd name="T31" fmla="*/ 89 h 105"/>
                <a:gd name="T32" fmla="*/ 96 w 172"/>
                <a:gd name="T33" fmla="*/ 90 h 105"/>
                <a:gd name="T34" fmla="*/ 89 w 172"/>
                <a:gd name="T35" fmla="*/ 93 h 105"/>
                <a:gd name="T36" fmla="*/ 82 w 172"/>
                <a:gd name="T37" fmla="*/ 94 h 105"/>
                <a:gd name="T38" fmla="*/ 76 w 172"/>
                <a:gd name="T39" fmla="*/ 97 h 105"/>
                <a:gd name="T40" fmla="*/ 68 w 172"/>
                <a:gd name="T41" fmla="*/ 98 h 105"/>
                <a:gd name="T42" fmla="*/ 62 w 172"/>
                <a:gd name="T43" fmla="*/ 100 h 105"/>
                <a:gd name="T44" fmla="*/ 56 w 172"/>
                <a:gd name="T45" fmla="*/ 102 h 105"/>
                <a:gd name="T46" fmla="*/ 49 w 172"/>
                <a:gd name="T47" fmla="*/ 103 h 105"/>
                <a:gd name="T48" fmla="*/ 43 w 172"/>
                <a:gd name="T49" fmla="*/ 104 h 105"/>
                <a:gd name="T50" fmla="*/ 37 w 172"/>
                <a:gd name="T51" fmla="*/ 104 h 105"/>
                <a:gd name="T52" fmla="*/ 30 w 172"/>
                <a:gd name="T53" fmla="*/ 105 h 105"/>
                <a:gd name="T54" fmla="*/ 25 w 172"/>
                <a:gd name="T55" fmla="*/ 105 h 105"/>
                <a:gd name="T56" fmla="*/ 20 w 172"/>
                <a:gd name="T57" fmla="*/ 105 h 105"/>
                <a:gd name="T58" fmla="*/ 17 w 172"/>
                <a:gd name="T59" fmla="*/ 105 h 105"/>
                <a:gd name="T60" fmla="*/ 12 w 172"/>
                <a:gd name="T61" fmla="*/ 104 h 105"/>
                <a:gd name="T62" fmla="*/ 9 w 172"/>
                <a:gd name="T63" fmla="*/ 104 h 105"/>
                <a:gd name="T64" fmla="*/ 3 w 172"/>
                <a:gd name="T65" fmla="*/ 99 h 105"/>
                <a:gd name="T66" fmla="*/ 0 w 172"/>
                <a:gd name="T67" fmla="*/ 97 h 105"/>
                <a:gd name="T68" fmla="*/ 0 w 172"/>
                <a:gd name="T69" fmla="*/ 90 h 105"/>
                <a:gd name="T70" fmla="*/ 3 w 172"/>
                <a:gd name="T71" fmla="*/ 85 h 105"/>
                <a:gd name="T72" fmla="*/ 7 w 172"/>
                <a:gd name="T73" fmla="*/ 79 h 105"/>
                <a:gd name="T74" fmla="*/ 13 w 172"/>
                <a:gd name="T75" fmla="*/ 73 h 105"/>
                <a:gd name="T76" fmla="*/ 19 w 172"/>
                <a:gd name="T77" fmla="*/ 66 h 105"/>
                <a:gd name="T78" fmla="*/ 27 w 172"/>
                <a:gd name="T79" fmla="*/ 60 h 105"/>
                <a:gd name="T80" fmla="*/ 34 w 172"/>
                <a:gd name="T81" fmla="*/ 54 h 105"/>
                <a:gd name="T82" fmla="*/ 42 w 172"/>
                <a:gd name="T83" fmla="*/ 47 h 105"/>
                <a:gd name="T84" fmla="*/ 45 w 172"/>
                <a:gd name="T85" fmla="*/ 45 h 105"/>
                <a:gd name="T86" fmla="*/ 49 w 172"/>
                <a:gd name="T87" fmla="*/ 42 h 105"/>
                <a:gd name="T88" fmla="*/ 53 w 172"/>
                <a:gd name="T89" fmla="*/ 40 h 105"/>
                <a:gd name="T90" fmla="*/ 57 w 172"/>
                <a:gd name="T91" fmla="*/ 37 h 105"/>
                <a:gd name="T92" fmla="*/ 63 w 172"/>
                <a:gd name="T93" fmla="*/ 32 h 105"/>
                <a:gd name="T94" fmla="*/ 68 w 172"/>
                <a:gd name="T95" fmla="*/ 30 h 105"/>
                <a:gd name="T96" fmla="*/ 71 w 172"/>
                <a:gd name="T97" fmla="*/ 27 h 105"/>
                <a:gd name="T98" fmla="*/ 73 w 172"/>
                <a:gd name="T99" fmla="*/ 27 h 105"/>
                <a:gd name="T100" fmla="*/ 118 w 172"/>
                <a:gd name="T101" fmla="*/ 7 h 105"/>
                <a:gd name="T102" fmla="*/ 157 w 172"/>
                <a:gd name="T103" fmla="*/ 0 h 105"/>
                <a:gd name="T104" fmla="*/ 157 w 172"/>
                <a:gd name="T105" fmla="*/ 0 h 10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2"/>
                <a:gd name="T160" fmla="*/ 0 h 105"/>
                <a:gd name="T161" fmla="*/ 172 w 172"/>
                <a:gd name="T162" fmla="*/ 105 h 10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2" h="105">
                  <a:moveTo>
                    <a:pt x="157" y="0"/>
                  </a:moveTo>
                  <a:lnTo>
                    <a:pt x="172" y="64"/>
                  </a:lnTo>
                  <a:lnTo>
                    <a:pt x="170" y="64"/>
                  </a:lnTo>
                  <a:lnTo>
                    <a:pt x="166" y="65"/>
                  </a:lnTo>
                  <a:lnTo>
                    <a:pt x="162" y="66"/>
                  </a:lnTo>
                  <a:lnTo>
                    <a:pt x="160" y="68"/>
                  </a:lnTo>
                  <a:lnTo>
                    <a:pt x="156" y="70"/>
                  </a:lnTo>
                  <a:lnTo>
                    <a:pt x="152" y="71"/>
                  </a:lnTo>
                  <a:lnTo>
                    <a:pt x="146" y="74"/>
                  </a:lnTo>
                  <a:lnTo>
                    <a:pt x="141" y="75"/>
                  </a:lnTo>
                  <a:lnTo>
                    <a:pt x="136" y="78"/>
                  </a:lnTo>
                  <a:lnTo>
                    <a:pt x="130" y="80"/>
                  </a:lnTo>
                  <a:lnTo>
                    <a:pt x="123" y="81"/>
                  </a:lnTo>
                  <a:lnTo>
                    <a:pt x="116" y="84"/>
                  </a:lnTo>
                  <a:lnTo>
                    <a:pt x="109" y="86"/>
                  </a:lnTo>
                  <a:lnTo>
                    <a:pt x="103" y="89"/>
                  </a:lnTo>
                  <a:lnTo>
                    <a:pt x="96" y="90"/>
                  </a:lnTo>
                  <a:lnTo>
                    <a:pt x="89" y="93"/>
                  </a:lnTo>
                  <a:lnTo>
                    <a:pt x="82" y="94"/>
                  </a:lnTo>
                  <a:lnTo>
                    <a:pt x="76" y="97"/>
                  </a:lnTo>
                  <a:lnTo>
                    <a:pt x="68" y="98"/>
                  </a:lnTo>
                  <a:lnTo>
                    <a:pt x="62" y="100"/>
                  </a:lnTo>
                  <a:lnTo>
                    <a:pt x="56" y="102"/>
                  </a:lnTo>
                  <a:lnTo>
                    <a:pt x="49" y="103"/>
                  </a:lnTo>
                  <a:lnTo>
                    <a:pt x="43" y="104"/>
                  </a:lnTo>
                  <a:lnTo>
                    <a:pt x="37" y="104"/>
                  </a:lnTo>
                  <a:lnTo>
                    <a:pt x="30" y="105"/>
                  </a:lnTo>
                  <a:lnTo>
                    <a:pt x="25" y="105"/>
                  </a:lnTo>
                  <a:lnTo>
                    <a:pt x="20" y="105"/>
                  </a:lnTo>
                  <a:lnTo>
                    <a:pt x="17" y="105"/>
                  </a:lnTo>
                  <a:lnTo>
                    <a:pt x="12" y="104"/>
                  </a:lnTo>
                  <a:lnTo>
                    <a:pt x="9" y="104"/>
                  </a:lnTo>
                  <a:lnTo>
                    <a:pt x="3" y="99"/>
                  </a:lnTo>
                  <a:lnTo>
                    <a:pt x="0" y="97"/>
                  </a:lnTo>
                  <a:lnTo>
                    <a:pt x="0" y="90"/>
                  </a:lnTo>
                  <a:lnTo>
                    <a:pt x="3" y="85"/>
                  </a:lnTo>
                  <a:lnTo>
                    <a:pt x="7" y="79"/>
                  </a:lnTo>
                  <a:lnTo>
                    <a:pt x="13" y="73"/>
                  </a:lnTo>
                  <a:lnTo>
                    <a:pt x="19" y="66"/>
                  </a:lnTo>
                  <a:lnTo>
                    <a:pt x="27" y="60"/>
                  </a:lnTo>
                  <a:lnTo>
                    <a:pt x="34" y="54"/>
                  </a:lnTo>
                  <a:lnTo>
                    <a:pt x="42" y="47"/>
                  </a:lnTo>
                  <a:lnTo>
                    <a:pt x="45" y="45"/>
                  </a:lnTo>
                  <a:lnTo>
                    <a:pt x="49" y="42"/>
                  </a:lnTo>
                  <a:lnTo>
                    <a:pt x="53" y="40"/>
                  </a:lnTo>
                  <a:lnTo>
                    <a:pt x="57" y="37"/>
                  </a:lnTo>
                  <a:lnTo>
                    <a:pt x="63" y="32"/>
                  </a:lnTo>
                  <a:lnTo>
                    <a:pt x="68" y="30"/>
                  </a:lnTo>
                  <a:lnTo>
                    <a:pt x="71" y="27"/>
                  </a:lnTo>
                  <a:lnTo>
                    <a:pt x="73" y="27"/>
                  </a:lnTo>
                  <a:lnTo>
                    <a:pt x="118" y="7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693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7" name="Freeform 97"/>
            <p:cNvSpPr>
              <a:spLocks/>
            </p:cNvSpPr>
            <p:nvPr/>
          </p:nvSpPr>
          <p:spPr bwMode="auto">
            <a:xfrm>
              <a:off x="3501" y="3136"/>
              <a:ext cx="60" cy="30"/>
            </a:xfrm>
            <a:custGeom>
              <a:avLst/>
              <a:gdLst>
                <a:gd name="T0" fmla="*/ 0 w 180"/>
                <a:gd name="T1" fmla="*/ 77 h 91"/>
                <a:gd name="T2" fmla="*/ 59 w 180"/>
                <a:gd name="T3" fmla="*/ 47 h 91"/>
                <a:gd name="T4" fmla="*/ 143 w 180"/>
                <a:gd name="T5" fmla="*/ 0 h 91"/>
                <a:gd name="T6" fmla="*/ 180 w 180"/>
                <a:gd name="T7" fmla="*/ 26 h 91"/>
                <a:gd name="T8" fmla="*/ 58 w 180"/>
                <a:gd name="T9" fmla="*/ 91 h 91"/>
                <a:gd name="T10" fmla="*/ 0 w 180"/>
                <a:gd name="T11" fmla="*/ 77 h 91"/>
                <a:gd name="T12" fmla="*/ 0 w 180"/>
                <a:gd name="T13" fmla="*/ 77 h 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1"/>
                <a:gd name="T23" fmla="*/ 180 w 180"/>
                <a:gd name="T24" fmla="*/ 91 h 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1">
                  <a:moveTo>
                    <a:pt x="0" y="77"/>
                  </a:moveTo>
                  <a:lnTo>
                    <a:pt x="59" y="47"/>
                  </a:lnTo>
                  <a:lnTo>
                    <a:pt x="143" y="0"/>
                  </a:lnTo>
                  <a:lnTo>
                    <a:pt x="180" y="26"/>
                  </a:lnTo>
                  <a:lnTo>
                    <a:pt x="58" y="91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cxnSp>
        <p:nvCxnSpPr>
          <p:cNvPr id="21520" name="Straight Arrow Connector 144"/>
          <p:cNvCxnSpPr>
            <a:cxnSpLocks noChangeShapeType="1"/>
          </p:cNvCxnSpPr>
          <p:nvPr/>
        </p:nvCxnSpPr>
        <p:spPr bwMode="auto">
          <a:xfrm rot="10800000" flipV="1">
            <a:off x="4419601" y="3962398"/>
            <a:ext cx="1006483" cy="53340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4" name="Straight Arrow Connector 143"/>
          <p:cNvCxnSpPr/>
          <p:nvPr/>
        </p:nvCxnSpPr>
        <p:spPr bwMode="auto">
          <a:xfrm rot="10800000">
            <a:off x="5426076" y="3962402"/>
            <a:ext cx="1736724" cy="5333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arallelogram 75"/>
          <p:cNvSpPr/>
          <p:nvPr/>
        </p:nvSpPr>
        <p:spPr bwMode="auto">
          <a:xfrm rot="5400000" flipV="1">
            <a:off x="3200403" y="2209801"/>
            <a:ext cx="4267200" cy="2590798"/>
          </a:xfrm>
          <a:prstGeom prst="parallelogram">
            <a:avLst>
              <a:gd name="adj" fmla="val 54152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21506" name="Straight Arrow Connector 81"/>
          <p:cNvCxnSpPr>
            <a:cxnSpLocks noChangeShapeType="1"/>
          </p:cNvCxnSpPr>
          <p:nvPr/>
        </p:nvCxnSpPr>
        <p:spPr bwMode="auto">
          <a:xfrm rot="5400000">
            <a:off x="531019" y="4510881"/>
            <a:ext cx="319088" cy="320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07" name="Straight Arrow Connector 82"/>
          <p:cNvCxnSpPr>
            <a:cxnSpLocks noChangeShapeType="1"/>
          </p:cNvCxnSpPr>
          <p:nvPr/>
        </p:nvCxnSpPr>
        <p:spPr bwMode="auto">
          <a:xfrm rot="16200000" flipV="1">
            <a:off x="584994" y="4244181"/>
            <a:ext cx="533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08" name="Straight Arrow Connector 83"/>
          <p:cNvCxnSpPr>
            <a:cxnSpLocks noChangeShapeType="1"/>
          </p:cNvCxnSpPr>
          <p:nvPr/>
        </p:nvCxnSpPr>
        <p:spPr bwMode="auto">
          <a:xfrm>
            <a:off x="850900" y="4511675"/>
            <a:ext cx="533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2451100" y="3124200"/>
            <a:ext cx="960438" cy="477838"/>
            <a:chOff x="2976" y="2897"/>
            <a:chExt cx="702" cy="359"/>
          </a:xfrm>
        </p:grpSpPr>
        <p:sp>
          <p:nvSpPr>
            <p:cNvPr id="21558" name="Freeform 76"/>
            <p:cNvSpPr>
              <a:spLocks/>
            </p:cNvSpPr>
            <p:nvPr/>
          </p:nvSpPr>
          <p:spPr bwMode="auto">
            <a:xfrm>
              <a:off x="2982" y="2922"/>
              <a:ext cx="623" cy="334"/>
            </a:xfrm>
            <a:custGeom>
              <a:avLst/>
              <a:gdLst>
                <a:gd name="T0" fmla="*/ 264 w 1868"/>
                <a:gd name="T1" fmla="*/ 773 h 1001"/>
                <a:gd name="T2" fmla="*/ 0 w 1868"/>
                <a:gd name="T3" fmla="*/ 661 h 1001"/>
                <a:gd name="T4" fmla="*/ 0 w 1868"/>
                <a:gd name="T5" fmla="*/ 658 h 1001"/>
                <a:gd name="T6" fmla="*/ 3 w 1868"/>
                <a:gd name="T7" fmla="*/ 651 h 1001"/>
                <a:gd name="T8" fmla="*/ 8 w 1868"/>
                <a:gd name="T9" fmla="*/ 641 h 1001"/>
                <a:gd name="T10" fmla="*/ 13 w 1868"/>
                <a:gd name="T11" fmla="*/ 629 h 1001"/>
                <a:gd name="T12" fmla="*/ 16 w 1868"/>
                <a:gd name="T13" fmla="*/ 620 h 1001"/>
                <a:gd name="T14" fmla="*/ 18 w 1868"/>
                <a:gd name="T15" fmla="*/ 612 h 1001"/>
                <a:gd name="T16" fmla="*/ 21 w 1868"/>
                <a:gd name="T17" fmla="*/ 604 h 1001"/>
                <a:gd name="T18" fmla="*/ 23 w 1868"/>
                <a:gd name="T19" fmla="*/ 596 h 1001"/>
                <a:gd name="T20" fmla="*/ 25 w 1868"/>
                <a:gd name="T21" fmla="*/ 589 h 1001"/>
                <a:gd name="T22" fmla="*/ 27 w 1868"/>
                <a:gd name="T23" fmla="*/ 580 h 1001"/>
                <a:gd name="T24" fmla="*/ 27 w 1868"/>
                <a:gd name="T25" fmla="*/ 572 h 1001"/>
                <a:gd name="T26" fmla="*/ 28 w 1868"/>
                <a:gd name="T27" fmla="*/ 563 h 1001"/>
                <a:gd name="T28" fmla="*/ 30 w 1868"/>
                <a:gd name="T29" fmla="*/ 553 h 1001"/>
                <a:gd name="T30" fmla="*/ 38 w 1868"/>
                <a:gd name="T31" fmla="*/ 542 h 1001"/>
                <a:gd name="T32" fmla="*/ 51 w 1868"/>
                <a:gd name="T33" fmla="*/ 527 h 1001"/>
                <a:gd name="T34" fmla="*/ 59 w 1868"/>
                <a:gd name="T35" fmla="*/ 519 h 1001"/>
                <a:gd name="T36" fmla="*/ 69 w 1868"/>
                <a:gd name="T37" fmla="*/ 512 h 1001"/>
                <a:gd name="T38" fmla="*/ 77 w 1868"/>
                <a:gd name="T39" fmla="*/ 502 h 1001"/>
                <a:gd name="T40" fmla="*/ 89 w 1868"/>
                <a:gd name="T41" fmla="*/ 493 h 1001"/>
                <a:gd name="T42" fmla="*/ 99 w 1868"/>
                <a:gd name="T43" fmla="*/ 484 h 1001"/>
                <a:gd name="T44" fmla="*/ 111 w 1868"/>
                <a:gd name="T45" fmla="*/ 475 h 1001"/>
                <a:gd name="T46" fmla="*/ 123 w 1868"/>
                <a:gd name="T47" fmla="*/ 467 h 1001"/>
                <a:gd name="T48" fmla="*/ 135 w 1868"/>
                <a:gd name="T49" fmla="*/ 458 h 1001"/>
                <a:gd name="T50" fmla="*/ 148 w 1868"/>
                <a:gd name="T51" fmla="*/ 448 h 1001"/>
                <a:gd name="T52" fmla="*/ 161 w 1868"/>
                <a:gd name="T53" fmla="*/ 440 h 1001"/>
                <a:gd name="T54" fmla="*/ 173 w 1868"/>
                <a:gd name="T55" fmla="*/ 430 h 1001"/>
                <a:gd name="T56" fmla="*/ 185 w 1868"/>
                <a:gd name="T57" fmla="*/ 420 h 1001"/>
                <a:gd name="T58" fmla="*/ 198 w 1868"/>
                <a:gd name="T59" fmla="*/ 413 h 1001"/>
                <a:gd name="T60" fmla="*/ 210 w 1868"/>
                <a:gd name="T61" fmla="*/ 404 h 1001"/>
                <a:gd name="T62" fmla="*/ 222 w 1868"/>
                <a:gd name="T63" fmla="*/ 396 h 1001"/>
                <a:gd name="T64" fmla="*/ 233 w 1868"/>
                <a:gd name="T65" fmla="*/ 389 h 1001"/>
                <a:gd name="T66" fmla="*/ 243 w 1868"/>
                <a:gd name="T67" fmla="*/ 381 h 1001"/>
                <a:gd name="T68" fmla="*/ 254 w 1868"/>
                <a:gd name="T69" fmla="*/ 375 h 1001"/>
                <a:gd name="T70" fmla="*/ 263 w 1868"/>
                <a:gd name="T71" fmla="*/ 369 h 1001"/>
                <a:gd name="T72" fmla="*/ 271 w 1868"/>
                <a:gd name="T73" fmla="*/ 364 h 1001"/>
                <a:gd name="T74" fmla="*/ 284 w 1868"/>
                <a:gd name="T75" fmla="*/ 355 h 1001"/>
                <a:gd name="T76" fmla="*/ 293 w 1868"/>
                <a:gd name="T77" fmla="*/ 348 h 1001"/>
                <a:gd name="T78" fmla="*/ 297 w 1868"/>
                <a:gd name="T79" fmla="*/ 347 h 1001"/>
                <a:gd name="T80" fmla="*/ 1276 w 1868"/>
                <a:gd name="T81" fmla="*/ 79 h 1001"/>
                <a:gd name="T82" fmla="*/ 1658 w 1868"/>
                <a:gd name="T83" fmla="*/ 654 h 1001"/>
                <a:gd name="T84" fmla="*/ 1147 w 1868"/>
                <a:gd name="T85" fmla="*/ 934 h 1001"/>
                <a:gd name="T86" fmla="*/ 937 w 1868"/>
                <a:gd name="T87" fmla="*/ 1001 h 1001"/>
                <a:gd name="T88" fmla="*/ 485 w 1868"/>
                <a:gd name="T89" fmla="*/ 864 h 100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68"/>
                <a:gd name="T136" fmla="*/ 0 h 1001"/>
                <a:gd name="T137" fmla="*/ 1868 w 1868"/>
                <a:gd name="T138" fmla="*/ 1001 h 100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68" h="1001">
                  <a:moveTo>
                    <a:pt x="485" y="864"/>
                  </a:moveTo>
                  <a:lnTo>
                    <a:pt x="264" y="773"/>
                  </a:lnTo>
                  <a:lnTo>
                    <a:pt x="84" y="649"/>
                  </a:lnTo>
                  <a:lnTo>
                    <a:pt x="0" y="661"/>
                  </a:lnTo>
                  <a:lnTo>
                    <a:pt x="0" y="659"/>
                  </a:lnTo>
                  <a:lnTo>
                    <a:pt x="0" y="658"/>
                  </a:lnTo>
                  <a:lnTo>
                    <a:pt x="1" y="655"/>
                  </a:lnTo>
                  <a:lnTo>
                    <a:pt x="3" y="651"/>
                  </a:lnTo>
                  <a:lnTo>
                    <a:pt x="6" y="646"/>
                  </a:lnTo>
                  <a:lnTo>
                    <a:pt x="8" y="641"/>
                  </a:lnTo>
                  <a:lnTo>
                    <a:pt x="11" y="635"/>
                  </a:lnTo>
                  <a:lnTo>
                    <a:pt x="13" y="629"/>
                  </a:lnTo>
                  <a:lnTo>
                    <a:pt x="15" y="624"/>
                  </a:lnTo>
                  <a:lnTo>
                    <a:pt x="16" y="620"/>
                  </a:lnTo>
                  <a:lnTo>
                    <a:pt x="17" y="616"/>
                  </a:lnTo>
                  <a:lnTo>
                    <a:pt x="18" y="612"/>
                  </a:lnTo>
                  <a:lnTo>
                    <a:pt x="20" y="609"/>
                  </a:lnTo>
                  <a:lnTo>
                    <a:pt x="21" y="604"/>
                  </a:lnTo>
                  <a:lnTo>
                    <a:pt x="22" y="600"/>
                  </a:lnTo>
                  <a:lnTo>
                    <a:pt x="23" y="596"/>
                  </a:lnTo>
                  <a:lnTo>
                    <a:pt x="25" y="592"/>
                  </a:lnTo>
                  <a:lnTo>
                    <a:pt x="25" y="589"/>
                  </a:lnTo>
                  <a:lnTo>
                    <a:pt x="26" y="584"/>
                  </a:lnTo>
                  <a:lnTo>
                    <a:pt x="27" y="580"/>
                  </a:lnTo>
                  <a:lnTo>
                    <a:pt x="27" y="576"/>
                  </a:lnTo>
                  <a:lnTo>
                    <a:pt x="27" y="572"/>
                  </a:lnTo>
                  <a:lnTo>
                    <a:pt x="27" y="567"/>
                  </a:lnTo>
                  <a:lnTo>
                    <a:pt x="28" y="563"/>
                  </a:lnTo>
                  <a:lnTo>
                    <a:pt x="28" y="558"/>
                  </a:lnTo>
                  <a:lnTo>
                    <a:pt x="30" y="553"/>
                  </a:lnTo>
                  <a:lnTo>
                    <a:pt x="33" y="547"/>
                  </a:lnTo>
                  <a:lnTo>
                    <a:pt x="38" y="542"/>
                  </a:lnTo>
                  <a:lnTo>
                    <a:pt x="45" y="535"/>
                  </a:lnTo>
                  <a:lnTo>
                    <a:pt x="51" y="527"/>
                  </a:lnTo>
                  <a:lnTo>
                    <a:pt x="55" y="523"/>
                  </a:lnTo>
                  <a:lnTo>
                    <a:pt x="59" y="519"/>
                  </a:lnTo>
                  <a:lnTo>
                    <a:pt x="64" y="514"/>
                  </a:lnTo>
                  <a:lnTo>
                    <a:pt x="69" y="512"/>
                  </a:lnTo>
                  <a:lnTo>
                    <a:pt x="72" y="507"/>
                  </a:lnTo>
                  <a:lnTo>
                    <a:pt x="77" y="502"/>
                  </a:lnTo>
                  <a:lnTo>
                    <a:pt x="82" y="498"/>
                  </a:lnTo>
                  <a:lnTo>
                    <a:pt x="89" y="493"/>
                  </a:lnTo>
                  <a:lnTo>
                    <a:pt x="92" y="489"/>
                  </a:lnTo>
                  <a:lnTo>
                    <a:pt x="99" y="484"/>
                  </a:lnTo>
                  <a:lnTo>
                    <a:pt x="105" y="480"/>
                  </a:lnTo>
                  <a:lnTo>
                    <a:pt x="111" y="475"/>
                  </a:lnTo>
                  <a:lnTo>
                    <a:pt x="118" y="470"/>
                  </a:lnTo>
                  <a:lnTo>
                    <a:pt x="123" y="467"/>
                  </a:lnTo>
                  <a:lnTo>
                    <a:pt x="129" y="462"/>
                  </a:lnTo>
                  <a:lnTo>
                    <a:pt x="135" y="458"/>
                  </a:lnTo>
                  <a:lnTo>
                    <a:pt x="141" y="453"/>
                  </a:lnTo>
                  <a:lnTo>
                    <a:pt x="148" y="448"/>
                  </a:lnTo>
                  <a:lnTo>
                    <a:pt x="155" y="444"/>
                  </a:lnTo>
                  <a:lnTo>
                    <a:pt x="161" y="440"/>
                  </a:lnTo>
                  <a:lnTo>
                    <a:pt x="167" y="435"/>
                  </a:lnTo>
                  <a:lnTo>
                    <a:pt x="173" y="430"/>
                  </a:lnTo>
                  <a:lnTo>
                    <a:pt x="179" y="425"/>
                  </a:lnTo>
                  <a:lnTo>
                    <a:pt x="185" y="420"/>
                  </a:lnTo>
                  <a:lnTo>
                    <a:pt x="192" y="416"/>
                  </a:lnTo>
                  <a:lnTo>
                    <a:pt x="198" y="413"/>
                  </a:lnTo>
                  <a:lnTo>
                    <a:pt x="204" y="408"/>
                  </a:lnTo>
                  <a:lnTo>
                    <a:pt x="210" y="404"/>
                  </a:lnTo>
                  <a:lnTo>
                    <a:pt x="217" y="400"/>
                  </a:lnTo>
                  <a:lnTo>
                    <a:pt x="222" y="396"/>
                  </a:lnTo>
                  <a:lnTo>
                    <a:pt x="227" y="392"/>
                  </a:lnTo>
                  <a:lnTo>
                    <a:pt x="233" y="389"/>
                  </a:lnTo>
                  <a:lnTo>
                    <a:pt x="238" y="385"/>
                  </a:lnTo>
                  <a:lnTo>
                    <a:pt x="243" y="381"/>
                  </a:lnTo>
                  <a:lnTo>
                    <a:pt x="248" y="379"/>
                  </a:lnTo>
                  <a:lnTo>
                    <a:pt x="254" y="375"/>
                  </a:lnTo>
                  <a:lnTo>
                    <a:pt x="258" y="371"/>
                  </a:lnTo>
                  <a:lnTo>
                    <a:pt x="263" y="369"/>
                  </a:lnTo>
                  <a:lnTo>
                    <a:pt x="267" y="365"/>
                  </a:lnTo>
                  <a:lnTo>
                    <a:pt x="271" y="364"/>
                  </a:lnTo>
                  <a:lnTo>
                    <a:pt x="278" y="359"/>
                  </a:lnTo>
                  <a:lnTo>
                    <a:pt x="284" y="355"/>
                  </a:lnTo>
                  <a:lnTo>
                    <a:pt x="288" y="351"/>
                  </a:lnTo>
                  <a:lnTo>
                    <a:pt x="293" y="348"/>
                  </a:lnTo>
                  <a:lnTo>
                    <a:pt x="296" y="347"/>
                  </a:lnTo>
                  <a:lnTo>
                    <a:pt x="297" y="347"/>
                  </a:lnTo>
                  <a:lnTo>
                    <a:pt x="723" y="0"/>
                  </a:lnTo>
                  <a:lnTo>
                    <a:pt x="1276" y="79"/>
                  </a:lnTo>
                  <a:lnTo>
                    <a:pt x="1868" y="497"/>
                  </a:lnTo>
                  <a:lnTo>
                    <a:pt x="1658" y="654"/>
                  </a:lnTo>
                  <a:lnTo>
                    <a:pt x="1235" y="900"/>
                  </a:lnTo>
                  <a:lnTo>
                    <a:pt x="1147" y="934"/>
                  </a:lnTo>
                  <a:lnTo>
                    <a:pt x="1038" y="969"/>
                  </a:lnTo>
                  <a:lnTo>
                    <a:pt x="937" y="1001"/>
                  </a:lnTo>
                  <a:lnTo>
                    <a:pt x="485" y="8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9" name="Freeform 77"/>
            <p:cNvSpPr>
              <a:spLocks/>
            </p:cNvSpPr>
            <p:nvPr/>
          </p:nvSpPr>
          <p:spPr bwMode="auto">
            <a:xfrm>
              <a:off x="3107" y="2994"/>
              <a:ext cx="394" cy="165"/>
            </a:xfrm>
            <a:custGeom>
              <a:avLst/>
              <a:gdLst>
                <a:gd name="T0" fmla="*/ 22 w 1182"/>
                <a:gd name="T1" fmla="*/ 274 h 495"/>
                <a:gd name="T2" fmla="*/ 65 w 1182"/>
                <a:gd name="T3" fmla="*/ 245 h 495"/>
                <a:gd name="T4" fmla="*/ 92 w 1182"/>
                <a:gd name="T5" fmla="*/ 225 h 495"/>
                <a:gd name="T6" fmla="*/ 121 w 1182"/>
                <a:gd name="T7" fmla="*/ 202 h 495"/>
                <a:gd name="T8" fmla="*/ 149 w 1182"/>
                <a:gd name="T9" fmla="*/ 177 h 495"/>
                <a:gd name="T10" fmla="*/ 179 w 1182"/>
                <a:gd name="T11" fmla="*/ 142 h 495"/>
                <a:gd name="T12" fmla="*/ 198 w 1182"/>
                <a:gd name="T13" fmla="*/ 113 h 495"/>
                <a:gd name="T14" fmla="*/ 229 w 1182"/>
                <a:gd name="T15" fmla="*/ 70 h 495"/>
                <a:gd name="T16" fmla="*/ 266 w 1182"/>
                <a:gd name="T17" fmla="*/ 33 h 495"/>
                <a:gd name="T18" fmla="*/ 301 w 1182"/>
                <a:gd name="T19" fmla="*/ 8 h 495"/>
                <a:gd name="T20" fmla="*/ 320 w 1182"/>
                <a:gd name="T21" fmla="*/ 7 h 495"/>
                <a:gd name="T22" fmla="*/ 313 w 1182"/>
                <a:gd name="T23" fmla="*/ 43 h 495"/>
                <a:gd name="T24" fmla="*/ 311 w 1182"/>
                <a:gd name="T25" fmla="*/ 75 h 495"/>
                <a:gd name="T26" fmla="*/ 308 w 1182"/>
                <a:gd name="T27" fmla="*/ 109 h 495"/>
                <a:gd name="T28" fmla="*/ 308 w 1182"/>
                <a:gd name="T29" fmla="*/ 147 h 495"/>
                <a:gd name="T30" fmla="*/ 312 w 1182"/>
                <a:gd name="T31" fmla="*/ 184 h 495"/>
                <a:gd name="T32" fmla="*/ 318 w 1182"/>
                <a:gd name="T33" fmla="*/ 219 h 495"/>
                <a:gd name="T34" fmla="*/ 330 w 1182"/>
                <a:gd name="T35" fmla="*/ 251 h 495"/>
                <a:gd name="T36" fmla="*/ 359 w 1182"/>
                <a:gd name="T37" fmla="*/ 297 h 495"/>
                <a:gd name="T38" fmla="*/ 397 w 1182"/>
                <a:gd name="T39" fmla="*/ 333 h 495"/>
                <a:gd name="T40" fmla="*/ 435 w 1182"/>
                <a:gd name="T41" fmla="*/ 356 h 495"/>
                <a:gd name="T42" fmla="*/ 465 w 1182"/>
                <a:gd name="T43" fmla="*/ 369 h 495"/>
                <a:gd name="T44" fmla="*/ 492 w 1182"/>
                <a:gd name="T45" fmla="*/ 375 h 495"/>
                <a:gd name="T46" fmla="*/ 524 w 1182"/>
                <a:gd name="T47" fmla="*/ 379 h 495"/>
                <a:gd name="T48" fmla="*/ 556 w 1182"/>
                <a:gd name="T49" fmla="*/ 380 h 495"/>
                <a:gd name="T50" fmla="*/ 591 w 1182"/>
                <a:gd name="T51" fmla="*/ 377 h 495"/>
                <a:gd name="T52" fmla="*/ 630 w 1182"/>
                <a:gd name="T53" fmla="*/ 369 h 495"/>
                <a:gd name="T54" fmla="*/ 669 w 1182"/>
                <a:gd name="T55" fmla="*/ 356 h 495"/>
                <a:gd name="T56" fmla="*/ 706 w 1182"/>
                <a:gd name="T57" fmla="*/ 335 h 495"/>
                <a:gd name="T58" fmla="*/ 743 w 1182"/>
                <a:gd name="T59" fmla="*/ 305 h 495"/>
                <a:gd name="T60" fmla="*/ 775 w 1182"/>
                <a:gd name="T61" fmla="*/ 270 h 495"/>
                <a:gd name="T62" fmla="*/ 802 w 1182"/>
                <a:gd name="T63" fmla="*/ 235 h 495"/>
                <a:gd name="T64" fmla="*/ 824 w 1182"/>
                <a:gd name="T65" fmla="*/ 197 h 495"/>
                <a:gd name="T66" fmla="*/ 842 w 1182"/>
                <a:gd name="T67" fmla="*/ 162 h 495"/>
                <a:gd name="T68" fmla="*/ 854 w 1182"/>
                <a:gd name="T69" fmla="*/ 129 h 495"/>
                <a:gd name="T70" fmla="*/ 866 w 1182"/>
                <a:gd name="T71" fmla="*/ 98 h 495"/>
                <a:gd name="T72" fmla="*/ 877 w 1182"/>
                <a:gd name="T73" fmla="*/ 66 h 495"/>
                <a:gd name="T74" fmla="*/ 906 w 1182"/>
                <a:gd name="T75" fmla="*/ 31 h 495"/>
                <a:gd name="T76" fmla="*/ 935 w 1182"/>
                <a:gd name="T77" fmla="*/ 45 h 495"/>
                <a:gd name="T78" fmla="*/ 969 w 1182"/>
                <a:gd name="T79" fmla="*/ 62 h 495"/>
                <a:gd name="T80" fmla="*/ 1010 w 1182"/>
                <a:gd name="T81" fmla="*/ 85 h 495"/>
                <a:gd name="T82" fmla="*/ 1053 w 1182"/>
                <a:gd name="T83" fmla="*/ 109 h 495"/>
                <a:gd name="T84" fmla="*/ 1097 w 1182"/>
                <a:gd name="T85" fmla="*/ 135 h 495"/>
                <a:gd name="T86" fmla="*/ 1137 w 1182"/>
                <a:gd name="T87" fmla="*/ 162 h 495"/>
                <a:gd name="T88" fmla="*/ 1173 w 1182"/>
                <a:gd name="T89" fmla="*/ 189 h 495"/>
                <a:gd name="T90" fmla="*/ 1166 w 1182"/>
                <a:gd name="T91" fmla="*/ 209 h 495"/>
                <a:gd name="T92" fmla="*/ 1136 w 1182"/>
                <a:gd name="T93" fmla="*/ 237 h 495"/>
                <a:gd name="T94" fmla="*/ 1089 w 1182"/>
                <a:gd name="T95" fmla="*/ 272 h 495"/>
                <a:gd name="T96" fmla="*/ 1029 w 1182"/>
                <a:gd name="T97" fmla="*/ 315 h 495"/>
                <a:gd name="T98" fmla="*/ 957 w 1182"/>
                <a:gd name="T99" fmla="*/ 359 h 495"/>
                <a:gd name="T100" fmla="*/ 876 w 1182"/>
                <a:gd name="T101" fmla="*/ 403 h 495"/>
                <a:gd name="T102" fmla="*/ 784 w 1182"/>
                <a:gd name="T103" fmla="*/ 441 h 495"/>
                <a:gd name="T104" fmla="*/ 687 w 1182"/>
                <a:gd name="T105" fmla="*/ 472 h 495"/>
                <a:gd name="T106" fmla="*/ 583 w 1182"/>
                <a:gd name="T107" fmla="*/ 490 h 495"/>
                <a:gd name="T108" fmla="*/ 482 w 1182"/>
                <a:gd name="T109" fmla="*/ 495 h 495"/>
                <a:gd name="T110" fmla="*/ 387 w 1182"/>
                <a:gd name="T111" fmla="*/ 488 h 495"/>
                <a:gd name="T112" fmla="*/ 301 w 1182"/>
                <a:gd name="T113" fmla="*/ 473 h 495"/>
                <a:gd name="T114" fmla="*/ 223 w 1182"/>
                <a:gd name="T115" fmla="*/ 452 h 495"/>
                <a:gd name="T116" fmla="*/ 158 w 1182"/>
                <a:gd name="T117" fmla="*/ 429 h 495"/>
                <a:gd name="T118" fmla="*/ 104 w 1182"/>
                <a:gd name="T119" fmla="*/ 407 h 495"/>
                <a:gd name="T120" fmla="*/ 64 w 1182"/>
                <a:gd name="T121" fmla="*/ 387 h 495"/>
                <a:gd name="T122" fmla="*/ 36 w 1182"/>
                <a:gd name="T123" fmla="*/ 372 h 4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82"/>
                <a:gd name="T187" fmla="*/ 0 h 495"/>
                <a:gd name="T188" fmla="*/ 1182 w 1182"/>
                <a:gd name="T189" fmla="*/ 495 h 4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82" h="495">
                  <a:moveTo>
                    <a:pt x="0" y="287"/>
                  </a:moveTo>
                  <a:lnTo>
                    <a:pt x="1" y="286"/>
                  </a:lnTo>
                  <a:lnTo>
                    <a:pt x="6" y="284"/>
                  </a:lnTo>
                  <a:lnTo>
                    <a:pt x="8" y="281"/>
                  </a:lnTo>
                  <a:lnTo>
                    <a:pt x="12" y="279"/>
                  </a:lnTo>
                  <a:lnTo>
                    <a:pt x="17" y="276"/>
                  </a:lnTo>
                  <a:lnTo>
                    <a:pt x="22" y="274"/>
                  </a:lnTo>
                  <a:lnTo>
                    <a:pt x="27" y="270"/>
                  </a:lnTo>
                  <a:lnTo>
                    <a:pt x="33" y="266"/>
                  </a:lnTo>
                  <a:lnTo>
                    <a:pt x="40" y="262"/>
                  </a:lnTo>
                  <a:lnTo>
                    <a:pt x="47" y="257"/>
                  </a:lnTo>
                  <a:lnTo>
                    <a:pt x="54" y="252"/>
                  </a:lnTo>
                  <a:lnTo>
                    <a:pt x="61" y="247"/>
                  </a:lnTo>
                  <a:lnTo>
                    <a:pt x="65" y="245"/>
                  </a:lnTo>
                  <a:lnTo>
                    <a:pt x="69" y="242"/>
                  </a:lnTo>
                  <a:lnTo>
                    <a:pt x="74" y="240"/>
                  </a:lnTo>
                  <a:lnTo>
                    <a:pt x="77" y="238"/>
                  </a:lnTo>
                  <a:lnTo>
                    <a:pt x="81" y="235"/>
                  </a:lnTo>
                  <a:lnTo>
                    <a:pt x="85" y="231"/>
                  </a:lnTo>
                  <a:lnTo>
                    <a:pt x="89" y="228"/>
                  </a:lnTo>
                  <a:lnTo>
                    <a:pt x="92" y="225"/>
                  </a:lnTo>
                  <a:lnTo>
                    <a:pt x="96" y="222"/>
                  </a:lnTo>
                  <a:lnTo>
                    <a:pt x="101" y="218"/>
                  </a:lnTo>
                  <a:lnTo>
                    <a:pt x="105" y="216"/>
                  </a:lnTo>
                  <a:lnTo>
                    <a:pt x="109" y="213"/>
                  </a:lnTo>
                  <a:lnTo>
                    <a:pt x="113" y="208"/>
                  </a:lnTo>
                  <a:lnTo>
                    <a:pt x="118" y="206"/>
                  </a:lnTo>
                  <a:lnTo>
                    <a:pt x="121" y="202"/>
                  </a:lnTo>
                  <a:lnTo>
                    <a:pt x="125" y="198"/>
                  </a:lnTo>
                  <a:lnTo>
                    <a:pt x="129" y="194"/>
                  </a:lnTo>
                  <a:lnTo>
                    <a:pt x="134" y="192"/>
                  </a:lnTo>
                  <a:lnTo>
                    <a:pt x="138" y="187"/>
                  </a:lnTo>
                  <a:lnTo>
                    <a:pt x="141" y="184"/>
                  </a:lnTo>
                  <a:lnTo>
                    <a:pt x="145" y="181"/>
                  </a:lnTo>
                  <a:lnTo>
                    <a:pt x="149" y="177"/>
                  </a:lnTo>
                  <a:lnTo>
                    <a:pt x="153" y="173"/>
                  </a:lnTo>
                  <a:lnTo>
                    <a:pt x="157" y="169"/>
                  </a:lnTo>
                  <a:lnTo>
                    <a:pt x="163" y="162"/>
                  </a:lnTo>
                  <a:lnTo>
                    <a:pt x="170" y="154"/>
                  </a:lnTo>
                  <a:lnTo>
                    <a:pt x="174" y="150"/>
                  </a:lnTo>
                  <a:lnTo>
                    <a:pt x="177" y="145"/>
                  </a:lnTo>
                  <a:lnTo>
                    <a:pt x="179" y="142"/>
                  </a:lnTo>
                  <a:lnTo>
                    <a:pt x="183" y="138"/>
                  </a:lnTo>
                  <a:lnTo>
                    <a:pt x="185" y="134"/>
                  </a:lnTo>
                  <a:lnTo>
                    <a:pt x="189" y="129"/>
                  </a:lnTo>
                  <a:lnTo>
                    <a:pt x="192" y="125"/>
                  </a:lnTo>
                  <a:lnTo>
                    <a:pt x="194" y="121"/>
                  </a:lnTo>
                  <a:lnTo>
                    <a:pt x="197" y="118"/>
                  </a:lnTo>
                  <a:lnTo>
                    <a:pt x="198" y="113"/>
                  </a:lnTo>
                  <a:lnTo>
                    <a:pt x="200" y="109"/>
                  </a:lnTo>
                  <a:lnTo>
                    <a:pt x="203" y="104"/>
                  </a:lnTo>
                  <a:lnTo>
                    <a:pt x="208" y="96"/>
                  </a:lnTo>
                  <a:lnTo>
                    <a:pt x="213" y="90"/>
                  </a:lnTo>
                  <a:lnTo>
                    <a:pt x="218" y="82"/>
                  </a:lnTo>
                  <a:lnTo>
                    <a:pt x="224" y="76"/>
                  </a:lnTo>
                  <a:lnTo>
                    <a:pt x="229" y="70"/>
                  </a:lnTo>
                  <a:lnTo>
                    <a:pt x="234" y="64"/>
                  </a:lnTo>
                  <a:lnTo>
                    <a:pt x="239" y="57"/>
                  </a:lnTo>
                  <a:lnTo>
                    <a:pt x="246" y="52"/>
                  </a:lnTo>
                  <a:lnTo>
                    <a:pt x="251" y="47"/>
                  </a:lnTo>
                  <a:lnTo>
                    <a:pt x="256" y="42"/>
                  </a:lnTo>
                  <a:lnTo>
                    <a:pt x="261" y="37"/>
                  </a:lnTo>
                  <a:lnTo>
                    <a:pt x="266" y="33"/>
                  </a:lnTo>
                  <a:lnTo>
                    <a:pt x="271" y="30"/>
                  </a:lnTo>
                  <a:lnTo>
                    <a:pt x="276" y="26"/>
                  </a:lnTo>
                  <a:lnTo>
                    <a:pt x="281" y="22"/>
                  </a:lnTo>
                  <a:lnTo>
                    <a:pt x="285" y="20"/>
                  </a:lnTo>
                  <a:lnTo>
                    <a:pt x="290" y="16"/>
                  </a:lnTo>
                  <a:lnTo>
                    <a:pt x="293" y="13"/>
                  </a:lnTo>
                  <a:lnTo>
                    <a:pt x="301" y="8"/>
                  </a:lnTo>
                  <a:lnTo>
                    <a:pt x="308" y="6"/>
                  </a:lnTo>
                  <a:lnTo>
                    <a:pt x="313" y="2"/>
                  </a:lnTo>
                  <a:lnTo>
                    <a:pt x="318" y="1"/>
                  </a:lnTo>
                  <a:lnTo>
                    <a:pt x="320" y="0"/>
                  </a:lnTo>
                  <a:lnTo>
                    <a:pt x="321" y="0"/>
                  </a:lnTo>
                  <a:lnTo>
                    <a:pt x="321" y="1"/>
                  </a:lnTo>
                  <a:lnTo>
                    <a:pt x="320" y="7"/>
                  </a:lnTo>
                  <a:lnTo>
                    <a:pt x="318" y="10"/>
                  </a:lnTo>
                  <a:lnTo>
                    <a:pt x="318" y="15"/>
                  </a:lnTo>
                  <a:lnTo>
                    <a:pt x="317" y="21"/>
                  </a:lnTo>
                  <a:lnTo>
                    <a:pt x="317" y="27"/>
                  </a:lnTo>
                  <a:lnTo>
                    <a:pt x="315" y="33"/>
                  </a:lnTo>
                  <a:lnTo>
                    <a:pt x="315" y="41"/>
                  </a:lnTo>
                  <a:lnTo>
                    <a:pt x="313" y="43"/>
                  </a:lnTo>
                  <a:lnTo>
                    <a:pt x="313" y="49"/>
                  </a:lnTo>
                  <a:lnTo>
                    <a:pt x="313" y="52"/>
                  </a:lnTo>
                  <a:lnTo>
                    <a:pt x="313" y="57"/>
                  </a:lnTo>
                  <a:lnTo>
                    <a:pt x="312" y="61"/>
                  </a:lnTo>
                  <a:lnTo>
                    <a:pt x="312" y="65"/>
                  </a:lnTo>
                  <a:lnTo>
                    <a:pt x="311" y="70"/>
                  </a:lnTo>
                  <a:lnTo>
                    <a:pt x="311" y="75"/>
                  </a:lnTo>
                  <a:lnTo>
                    <a:pt x="310" y="80"/>
                  </a:lnTo>
                  <a:lnTo>
                    <a:pt x="310" y="85"/>
                  </a:lnTo>
                  <a:lnTo>
                    <a:pt x="310" y="90"/>
                  </a:lnTo>
                  <a:lnTo>
                    <a:pt x="310" y="95"/>
                  </a:lnTo>
                  <a:lnTo>
                    <a:pt x="310" y="100"/>
                  </a:lnTo>
                  <a:lnTo>
                    <a:pt x="310" y="105"/>
                  </a:lnTo>
                  <a:lnTo>
                    <a:pt x="308" y="109"/>
                  </a:lnTo>
                  <a:lnTo>
                    <a:pt x="308" y="115"/>
                  </a:lnTo>
                  <a:lnTo>
                    <a:pt x="308" y="120"/>
                  </a:lnTo>
                  <a:lnTo>
                    <a:pt x="308" y="125"/>
                  </a:lnTo>
                  <a:lnTo>
                    <a:pt x="308" y="130"/>
                  </a:lnTo>
                  <a:lnTo>
                    <a:pt x="308" y="137"/>
                  </a:lnTo>
                  <a:lnTo>
                    <a:pt x="308" y="142"/>
                  </a:lnTo>
                  <a:lnTo>
                    <a:pt x="308" y="147"/>
                  </a:lnTo>
                  <a:lnTo>
                    <a:pt x="308" y="152"/>
                  </a:lnTo>
                  <a:lnTo>
                    <a:pt x="310" y="158"/>
                  </a:lnTo>
                  <a:lnTo>
                    <a:pt x="310" y="163"/>
                  </a:lnTo>
                  <a:lnTo>
                    <a:pt x="310" y="168"/>
                  </a:lnTo>
                  <a:lnTo>
                    <a:pt x="311" y="174"/>
                  </a:lnTo>
                  <a:lnTo>
                    <a:pt x="312" y="179"/>
                  </a:lnTo>
                  <a:lnTo>
                    <a:pt x="312" y="184"/>
                  </a:lnTo>
                  <a:lnTo>
                    <a:pt x="312" y="189"/>
                  </a:lnTo>
                  <a:lnTo>
                    <a:pt x="313" y="194"/>
                  </a:lnTo>
                  <a:lnTo>
                    <a:pt x="313" y="199"/>
                  </a:lnTo>
                  <a:lnTo>
                    <a:pt x="315" y="204"/>
                  </a:lnTo>
                  <a:lnTo>
                    <a:pt x="316" y="209"/>
                  </a:lnTo>
                  <a:lnTo>
                    <a:pt x="317" y="214"/>
                  </a:lnTo>
                  <a:lnTo>
                    <a:pt x="318" y="219"/>
                  </a:lnTo>
                  <a:lnTo>
                    <a:pt x="318" y="225"/>
                  </a:lnTo>
                  <a:lnTo>
                    <a:pt x="320" y="230"/>
                  </a:lnTo>
                  <a:lnTo>
                    <a:pt x="321" y="233"/>
                  </a:lnTo>
                  <a:lnTo>
                    <a:pt x="323" y="238"/>
                  </a:lnTo>
                  <a:lnTo>
                    <a:pt x="325" y="242"/>
                  </a:lnTo>
                  <a:lnTo>
                    <a:pt x="327" y="247"/>
                  </a:lnTo>
                  <a:lnTo>
                    <a:pt x="330" y="251"/>
                  </a:lnTo>
                  <a:lnTo>
                    <a:pt x="331" y="256"/>
                  </a:lnTo>
                  <a:lnTo>
                    <a:pt x="335" y="263"/>
                  </a:lnTo>
                  <a:lnTo>
                    <a:pt x="339" y="271"/>
                  </a:lnTo>
                  <a:lnTo>
                    <a:pt x="344" y="279"/>
                  </a:lnTo>
                  <a:lnTo>
                    <a:pt x="349" y="285"/>
                  </a:lnTo>
                  <a:lnTo>
                    <a:pt x="354" y="291"/>
                  </a:lnTo>
                  <a:lnTo>
                    <a:pt x="359" y="297"/>
                  </a:lnTo>
                  <a:lnTo>
                    <a:pt x="364" y="302"/>
                  </a:lnTo>
                  <a:lnTo>
                    <a:pt x="370" y="309"/>
                  </a:lnTo>
                  <a:lnTo>
                    <a:pt x="375" y="314"/>
                  </a:lnTo>
                  <a:lnTo>
                    <a:pt x="381" y="319"/>
                  </a:lnTo>
                  <a:lnTo>
                    <a:pt x="386" y="324"/>
                  </a:lnTo>
                  <a:lnTo>
                    <a:pt x="392" y="329"/>
                  </a:lnTo>
                  <a:lnTo>
                    <a:pt x="397" y="333"/>
                  </a:lnTo>
                  <a:lnTo>
                    <a:pt x="404" y="336"/>
                  </a:lnTo>
                  <a:lnTo>
                    <a:pt x="409" y="340"/>
                  </a:lnTo>
                  <a:lnTo>
                    <a:pt x="415" y="345"/>
                  </a:lnTo>
                  <a:lnTo>
                    <a:pt x="420" y="348"/>
                  </a:lnTo>
                  <a:lnTo>
                    <a:pt x="425" y="350"/>
                  </a:lnTo>
                  <a:lnTo>
                    <a:pt x="430" y="353"/>
                  </a:lnTo>
                  <a:lnTo>
                    <a:pt x="435" y="356"/>
                  </a:lnTo>
                  <a:lnTo>
                    <a:pt x="439" y="358"/>
                  </a:lnTo>
                  <a:lnTo>
                    <a:pt x="443" y="360"/>
                  </a:lnTo>
                  <a:lnTo>
                    <a:pt x="448" y="362"/>
                  </a:lnTo>
                  <a:lnTo>
                    <a:pt x="451" y="364"/>
                  </a:lnTo>
                  <a:lnTo>
                    <a:pt x="458" y="367"/>
                  </a:lnTo>
                  <a:lnTo>
                    <a:pt x="463" y="368"/>
                  </a:lnTo>
                  <a:lnTo>
                    <a:pt x="465" y="369"/>
                  </a:lnTo>
                  <a:lnTo>
                    <a:pt x="467" y="370"/>
                  </a:lnTo>
                  <a:lnTo>
                    <a:pt x="469" y="370"/>
                  </a:lnTo>
                  <a:lnTo>
                    <a:pt x="474" y="372"/>
                  </a:lnTo>
                  <a:lnTo>
                    <a:pt x="477" y="372"/>
                  </a:lnTo>
                  <a:lnTo>
                    <a:pt x="482" y="373"/>
                  </a:lnTo>
                  <a:lnTo>
                    <a:pt x="485" y="374"/>
                  </a:lnTo>
                  <a:lnTo>
                    <a:pt x="492" y="375"/>
                  </a:lnTo>
                  <a:lnTo>
                    <a:pt x="498" y="375"/>
                  </a:lnTo>
                  <a:lnTo>
                    <a:pt x="504" y="377"/>
                  </a:lnTo>
                  <a:lnTo>
                    <a:pt x="508" y="377"/>
                  </a:lnTo>
                  <a:lnTo>
                    <a:pt x="512" y="378"/>
                  </a:lnTo>
                  <a:lnTo>
                    <a:pt x="515" y="378"/>
                  </a:lnTo>
                  <a:lnTo>
                    <a:pt x="520" y="379"/>
                  </a:lnTo>
                  <a:lnTo>
                    <a:pt x="524" y="379"/>
                  </a:lnTo>
                  <a:lnTo>
                    <a:pt x="528" y="379"/>
                  </a:lnTo>
                  <a:lnTo>
                    <a:pt x="532" y="379"/>
                  </a:lnTo>
                  <a:lnTo>
                    <a:pt x="537" y="379"/>
                  </a:lnTo>
                  <a:lnTo>
                    <a:pt x="542" y="379"/>
                  </a:lnTo>
                  <a:lnTo>
                    <a:pt x="546" y="379"/>
                  </a:lnTo>
                  <a:lnTo>
                    <a:pt x="551" y="379"/>
                  </a:lnTo>
                  <a:lnTo>
                    <a:pt x="556" y="380"/>
                  </a:lnTo>
                  <a:lnTo>
                    <a:pt x="561" y="379"/>
                  </a:lnTo>
                  <a:lnTo>
                    <a:pt x="566" y="379"/>
                  </a:lnTo>
                  <a:lnTo>
                    <a:pt x="571" y="379"/>
                  </a:lnTo>
                  <a:lnTo>
                    <a:pt x="576" y="379"/>
                  </a:lnTo>
                  <a:lnTo>
                    <a:pt x="581" y="378"/>
                  </a:lnTo>
                  <a:lnTo>
                    <a:pt x="586" y="378"/>
                  </a:lnTo>
                  <a:lnTo>
                    <a:pt x="591" y="377"/>
                  </a:lnTo>
                  <a:lnTo>
                    <a:pt x="597" y="377"/>
                  </a:lnTo>
                  <a:lnTo>
                    <a:pt x="602" y="375"/>
                  </a:lnTo>
                  <a:lnTo>
                    <a:pt x="607" y="374"/>
                  </a:lnTo>
                  <a:lnTo>
                    <a:pt x="613" y="373"/>
                  </a:lnTo>
                  <a:lnTo>
                    <a:pt x="618" y="373"/>
                  </a:lnTo>
                  <a:lnTo>
                    <a:pt x="623" y="372"/>
                  </a:lnTo>
                  <a:lnTo>
                    <a:pt x="630" y="369"/>
                  </a:lnTo>
                  <a:lnTo>
                    <a:pt x="635" y="368"/>
                  </a:lnTo>
                  <a:lnTo>
                    <a:pt x="641" y="368"/>
                  </a:lnTo>
                  <a:lnTo>
                    <a:pt x="646" y="365"/>
                  </a:lnTo>
                  <a:lnTo>
                    <a:pt x="652" y="363"/>
                  </a:lnTo>
                  <a:lnTo>
                    <a:pt x="657" y="362"/>
                  </a:lnTo>
                  <a:lnTo>
                    <a:pt x="664" y="359"/>
                  </a:lnTo>
                  <a:lnTo>
                    <a:pt x="669" y="356"/>
                  </a:lnTo>
                  <a:lnTo>
                    <a:pt x="675" y="354"/>
                  </a:lnTo>
                  <a:lnTo>
                    <a:pt x="679" y="351"/>
                  </a:lnTo>
                  <a:lnTo>
                    <a:pt x="686" y="349"/>
                  </a:lnTo>
                  <a:lnTo>
                    <a:pt x="690" y="345"/>
                  </a:lnTo>
                  <a:lnTo>
                    <a:pt x="696" y="341"/>
                  </a:lnTo>
                  <a:lnTo>
                    <a:pt x="701" y="339"/>
                  </a:lnTo>
                  <a:lnTo>
                    <a:pt x="706" y="335"/>
                  </a:lnTo>
                  <a:lnTo>
                    <a:pt x="711" y="331"/>
                  </a:lnTo>
                  <a:lnTo>
                    <a:pt x="718" y="328"/>
                  </a:lnTo>
                  <a:lnTo>
                    <a:pt x="723" y="324"/>
                  </a:lnTo>
                  <a:lnTo>
                    <a:pt x="729" y="320"/>
                  </a:lnTo>
                  <a:lnTo>
                    <a:pt x="733" y="315"/>
                  </a:lnTo>
                  <a:lnTo>
                    <a:pt x="738" y="310"/>
                  </a:lnTo>
                  <a:lnTo>
                    <a:pt x="743" y="305"/>
                  </a:lnTo>
                  <a:lnTo>
                    <a:pt x="748" y="301"/>
                  </a:lnTo>
                  <a:lnTo>
                    <a:pt x="751" y="295"/>
                  </a:lnTo>
                  <a:lnTo>
                    <a:pt x="756" y="291"/>
                  </a:lnTo>
                  <a:lnTo>
                    <a:pt x="761" y="285"/>
                  </a:lnTo>
                  <a:lnTo>
                    <a:pt x="767" y="281"/>
                  </a:lnTo>
                  <a:lnTo>
                    <a:pt x="770" y="275"/>
                  </a:lnTo>
                  <a:lnTo>
                    <a:pt x="775" y="270"/>
                  </a:lnTo>
                  <a:lnTo>
                    <a:pt x="779" y="265"/>
                  </a:lnTo>
                  <a:lnTo>
                    <a:pt x="783" y="261"/>
                  </a:lnTo>
                  <a:lnTo>
                    <a:pt x="787" y="255"/>
                  </a:lnTo>
                  <a:lnTo>
                    <a:pt x="792" y="250"/>
                  </a:lnTo>
                  <a:lnTo>
                    <a:pt x="794" y="245"/>
                  </a:lnTo>
                  <a:lnTo>
                    <a:pt x="799" y="240"/>
                  </a:lnTo>
                  <a:lnTo>
                    <a:pt x="802" y="235"/>
                  </a:lnTo>
                  <a:lnTo>
                    <a:pt x="805" y="228"/>
                  </a:lnTo>
                  <a:lnTo>
                    <a:pt x="808" y="223"/>
                  </a:lnTo>
                  <a:lnTo>
                    <a:pt x="812" y="218"/>
                  </a:lnTo>
                  <a:lnTo>
                    <a:pt x="814" y="212"/>
                  </a:lnTo>
                  <a:lnTo>
                    <a:pt x="818" y="207"/>
                  </a:lnTo>
                  <a:lnTo>
                    <a:pt x="820" y="202"/>
                  </a:lnTo>
                  <a:lnTo>
                    <a:pt x="824" y="197"/>
                  </a:lnTo>
                  <a:lnTo>
                    <a:pt x="827" y="192"/>
                  </a:lnTo>
                  <a:lnTo>
                    <a:pt x="829" y="187"/>
                  </a:lnTo>
                  <a:lnTo>
                    <a:pt x="832" y="181"/>
                  </a:lnTo>
                  <a:lnTo>
                    <a:pt x="834" y="175"/>
                  </a:lnTo>
                  <a:lnTo>
                    <a:pt x="837" y="170"/>
                  </a:lnTo>
                  <a:lnTo>
                    <a:pt x="839" y="165"/>
                  </a:lnTo>
                  <a:lnTo>
                    <a:pt x="842" y="162"/>
                  </a:lnTo>
                  <a:lnTo>
                    <a:pt x="844" y="157"/>
                  </a:lnTo>
                  <a:lnTo>
                    <a:pt x="846" y="152"/>
                  </a:lnTo>
                  <a:lnTo>
                    <a:pt x="848" y="147"/>
                  </a:lnTo>
                  <a:lnTo>
                    <a:pt x="849" y="142"/>
                  </a:lnTo>
                  <a:lnTo>
                    <a:pt x="852" y="138"/>
                  </a:lnTo>
                  <a:lnTo>
                    <a:pt x="853" y="134"/>
                  </a:lnTo>
                  <a:lnTo>
                    <a:pt x="854" y="129"/>
                  </a:lnTo>
                  <a:lnTo>
                    <a:pt x="856" y="125"/>
                  </a:lnTo>
                  <a:lnTo>
                    <a:pt x="858" y="120"/>
                  </a:lnTo>
                  <a:lnTo>
                    <a:pt x="859" y="116"/>
                  </a:lnTo>
                  <a:lnTo>
                    <a:pt x="861" y="113"/>
                  </a:lnTo>
                  <a:lnTo>
                    <a:pt x="862" y="109"/>
                  </a:lnTo>
                  <a:lnTo>
                    <a:pt x="863" y="105"/>
                  </a:lnTo>
                  <a:lnTo>
                    <a:pt x="866" y="98"/>
                  </a:lnTo>
                  <a:lnTo>
                    <a:pt x="868" y="93"/>
                  </a:lnTo>
                  <a:lnTo>
                    <a:pt x="871" y="86"/>
                  </a:lnTo>
                  <a:lnTo>
                    <a:pt x="872" y="81"/>
                  </a:lnTo>
                  <a:lnTo>
                    <a:pt x="873" y="76"/>
                  </a:lnTo>
                  <a:lnTo>
                    <a:pt x="874" y="72"/>
                  </a:lnTo>
                  <a:lnTo>
                    <a:pt x="876" y="67"/>
                  </a:lnTo>
                  <a:lnTo>
                    <a:pt x="877" y="66"/>
                  </a:lnTo>
                  <a:lnTo>
                    <a:pt x="884" y="21"/>
                  </a:lnTo>
                  <a:lnTo>
                    <a:pt x="887" y="22"/>
                  </a:lnTo>
                  <a:lnTo>
                    <a:pt x="888" y="23"/>
                  </a:lnTo>
                  <a:lnTo>
                    <a:pt x="893" y="25"/>
                  </a:lnTo>
                  <a:lnTo>
                    <a:pt x="897" y="27"/>
                  </a:lnTo>
                  <a:lnTo>
                    <a:pt x="903" y="30"/>
                  </a:lnTo>
                  <a:lnTo>
                    <a:pt x="906" y="31"/>
                  </a:lnTo>
                  <a:lnTo>
                    <a:pt x="910" y="32"/>
                  </a:lnTo>
                  <a:lnTo>
                    <a:pt x="913" y="35"/>
                  </a:lnTo>
                  <a:lnTo>
                    <a:pt x="917" y="37"/>
                  </a:lnTo>
                  <a:lnTo>
                    <a:pt x="921" y="38"/>
                  </a:lnTo>
                  <a:lnTo>
                    <a:pt x="925" y="41"/>
                  </a:lnTo>
                  <a:lnTo>
                    <a:pt x="930" y="42"/>
                  </a:lnTo>
                  <a:lnTo>
                    <a:pt x="935" y="45"/>
                  </a:lnTo>
                  <a:lnTo>
                    <a:pt x="938" y="47"/>
                  </a:lnTo>
                  <a:lnTo>
                    <a:pt x="943" y="49"/>
                  </a:lnTo>
                  <a:lnTo>
                    <a:pt x="949" y="52"/>
                  </a:lnTo>
                  <a:lnTo>
                    <a:pt x="954" y="55"/>
                  </a:lnTo>
                  <a:lnTo>
                    <a:pt x="959" y="57"/>
                  </a:lnTo>
                  <a:lnTo>
                    <a:pt x="965" y="60"/>
                  </a:lnTo>
                  <a:lnTo>
                    <a:pt x="969" y="62"/>
                  </a:lnTo>
                  <a:lnTo>
                    <a:pt x="975" y="66"/>
                  </a:lnTo>
                  <a:lnTo>
                    <a:pt x="980" y="69"/>
                  </a:lnTo>
                  <a:lnTo>
                    <a:pt x="986" y="72"/>
                  </a:lnTo>
                  <a:lnTo>
                    <a:pt x="992" y="75"/>
                  </a:lnTo>
                  <a:lnTo>
                    <a:pt x="999" y="79"/>
                  </a:lnTo>
                  <a:lnTo>
                    <a:pt x="1005" y="81"/>
                  </a:lnTo>
                  <a:lnTo>
                    <a:pt x="1010" y="85"/>
                  </a:lnTo>
                  <a:lnTo>
                    <a:pt x="1016" y="87"/>
                  </a:lnTo>
                  <a:lnTo>
                    <a:pt x="1023" y="91"/>
                  </a:lnTo>
                  <a:lnTo>
                    <a:pt x="1028" y="95"/>
                  </a:lnTo>
                  <a:lnTo>
                    <a:pt x="1034" y="98"/>
                  </a:lnTo>
                  <a:lnTo>
                    <a:pt x="1040" y="101"/>
                  </a:lnTo>
                  <a:lnTo>
                    <a:pt x="1046" y="106"/>
                  </a:lnTo>
                  <a:lnTo>
                    <a:pt x="1053" y="109"/>
                  </a:lnTo>
                  <a:lnTo>
                    <a:pt x="1059" y="113"/>
                  </a:lnTo>
                  <a:lnTo>
                    <a:pt x="1065" y="116"/>
                  </a:lnTo>
                  <a:lnTo>
                    <a:pt x="1072" y="120"/>
                  </a:lnTo>
                  <a:lnTo>
                    <a:pt x="1078" y="124"/>
                  </a:lnTo>
                  <a:lnTo>
                    <a:pt x="1084" y="128"/>
                  </a:lnTo>
                  <a:lnTo>
                    <a:pt x="1090" y="131"/>
                  </a:lnTo>
                  <a:lnTo>
                    <a:pt x="1097" y="135"/>
                  </a:lnTo>
                  <a:lnTo>
                    <a:pt x="1102" y="139"/>
                  </a:lnTo>
                  <a:lnTo>
                    <a:pt x="1108" y="143"/>
                  </a:lnTo>
                  <a:lnTo>
                    <a:pt x="1113" y="147"/>
                  </a:lnTo>
                  <a:lnTo>
                    <a:pt x="1119" y="150"/>
                  </a:lnTo>
                  <a:lnTo>
                    <a:pt x="1125" y="154"/>
                  </a:lnTo>
                  <a:lnTo>
                    <a:pt x="1131" y="158"/>
                  </a:lnTo>
                  <a:lnTo>
                    <a:pt x="1137" y="162"/>
                  </a:lnTo>
                  <a:lnTo>
                    <a:pt x="1143" y="165"/>
                  </a:lnTo>
                  <a:lnTo>
                    <a:pt x="1147" y="169"/>
                  </a:lnTo>
                  <a:lnTo>
                    <a:pt x="1152" y="173"/>
                  </a:lnTo>
                  <a:lnTo>
                    <a:pt x="1157" y="177"/>
                  </a:lnTo>
                  <a:lnTo>
                    <a:pt x="1163" y="181"/>
                  </a:lnTo>
                  <a:lnTo>
                    <a:pt x="1168" y="184"/>
                  </a:lnTo>
                  <a:lnTo>
                    <a:pt x="1173" y="189"/>
                  </a:lnTo>
                  <a:lnTo>
                    <a:pt x="1177" y="193"/>
                  </a:lnTo>
                  <a:lnTo>
                    <a:pt x="1182" y="197"/>
                  </a:lnTo>
                  <a:lnTo>
                    <a:pt x="1181" y="197"/>
                  </a:lnTo>
                  <a:lnTo>
                    <a:pt x="1178" y="199"/>
                  </a:lnTo>
                  <a:lnTo>
                    <a:pt x="1174" y="203"/>
                  </a:lnTo>
                  <a:lnTo>
                    <a:pt x="1169" y="208"/>
                  </a:lnTo>
                  <a:lnTo>
                    <a:pt x="1166" y="209"/>
                  </a:lnTo>
                  <a:lnTo>
                    <a:pt x="1162" y="213"/>
                  </a:lnTo>
                  <a:lnTo>
                    <a:pt x="1158" y="217"/>
                  </a:lnTo>
                  <a:lnTo>
                    <a:pt x="1154" y="219"/>
                  </a:lnTo>
                  <a:lnTo>
                    <a:pt x="1149" y="223"/>
                  </a:lnTo>
                  <a:lnTo>
                    <a:pt x="1146" y="228"/>
                  </a:lnTo>
                  <a:lnTo>
                    <a:pt x="1141" y="232"/>
                  </a:lnTo>
                  <a:lnTo>
                    <a:pt x="1136" y="237"/>
                  </a:lnTo>
                  <a:lnTo>
                    <a:pt x="1129" y="241"/>
                  </a:lnTo>
                  <a:lnTo>
                    <a:pt x="1123" y="246"/>
                  </a:lnTo>
                  <a:lnTo>
                    <a:pt x="1117" y="251"/>
                  </a:lnTo>
                  <a:lnTo>
                    <a:pt x="1110" y="256"/>
                  </a:lnTo>
                  <a:lnTo>
                    <a:pt x="1103" y="261"/>
                  </a:lnTo>
                  <a:lnTo>
                    <a:pt x="1097" y="267"/>
                  </a:lnTo>
                  <a:lnTo>
                    <a:pt x="1089" y="272"/>
                  </a:lnTo>
                  <a:lnTo>
                    <a:pt x="1082" y="279"/>
                  </a:lnTo>
                  <a:lnTo>
                    <a:pt x="1073" y="284"/>
                  </a:lnTo>
                  <a:lnTo>
                    <a:pt x="1065" y="290"/>
                  </a:lnTo>
                  <a:lnTo>
                    <a:pt x="1056" y="296"/>
                  </a:lnTo>
                  <a:lnTo>
                    <a:pt x="1048" y="302"/>
                  </a:lnTo>
                  <a:lnTo>
                    <a:pt x="1039" y="309"/>
                  </a:lnTo>
                  <a:lnTo>
                    <a:pt x="1029" y="315"/>
                  </a:lnTo>
                  <a:lnTo>
                    <a:pt x="1020" y="321"/>
                  </a:lnTo>
                  <a:lnTo>
                    <a:pt x="1011" y="328"/>
                  </a:lnTo>
                  <a:lnTo>
                    <a:pt x="1000" y="334"/>
                  </a:lnTo>
                  <a:lnTo>
                    <a:pt x="990" y="340"/>
                  </a:lnTo>
                  <a:lnTo>
                    <a:pt x="979" y="346"/>
                  </a:lnTo>
                  <a:lnTo>
                    <a:pt x="969" y="353"/>
                  </a:lnTo>
                  <a:lnTo>
                    <a:pt x="957" y="359"/>
                  </a:lnTo>
                  <a:lnTo>
                    <a:pt x="946" y="365"/>
                  </a:lnTo>
                  <a:lnTo>
                    <a:pt x="935" y="372"/>
                  </a:lnTo>
                  <a:lnTo>
                    <a:pt x="923" y="378"/>
                  </a:lnTo>
                  <a:lnTo>
                    <a:pt x="912" y="384"/>
                  </a:lnTo>
                  <a:lnTo>
                    <a:pt x="900" y="390"/>
                  </a:lnTo>
                  <a:lnTo>
                    <a:pt x="888" y="397"/>
                  </a:lnTo>
                  <a:lnTo>
                    <a:pt x="876" y="403"/>
                  </a:lnTo>
                  <a:lnTo>
                    <a:pt x="863" y="408"/>
                  </a:lnTo>
                  <a:lnTo>
                    <a:pt x="851" y="414"/>
                  </a:lnTo>
                  <a:lnTo>
                    <a:pt x="838" y="419"/>
                  </a:lnTo>
                  <a:lnTo>
                    <a:pt x="826" y="427"/>
                  </a:lnTo>
                  <a:lnTo>
                    <a:pt x="812" y="431"/>
                  </a:lnTo>
                  <a:lnTo>
                    <a:pt x="798" y="436"/>
                  </a:lnTo>
                  <a:lnTo>
                    <a:pt x="784" y="441"/>
                  </a:lnTo>
                  <a:lnTo>
                    <a:pt x="772" y="446"/>
                  </a:lnTo>
                  <a:lnTo>
                    <a:pt x="756" y="451"/>
                  </a:lnTo>
                  <a:lnTo>
                    <a:pt x="744" y="456"/>
                  </a:lnTo>
                  <a:lnTo>
                    <a:pt x="730" y="460"/>
                  </a:lnTo>
                  <a:lnTo>
                    <a:pt x="716" y="465"/>
                  </a:lnTo>
                  <a:lnTo>
                    <a:pt x="701" y="468"/>
                  </a:lnTo>
                  <a:lnTo>
                    <a:pt x="687" y="472"/>
                  </a:lnTo>
                  <a:lnTo>
                    <a:pt x="672" y="475"/>
                  </a:lnTo>
                  <a:lnTo>
                    <a:pt x="659" y="478"/>
                  </a:lnTo>
                  <a:lnTo>
                    <a:pt x="644" y="481"/>
                  </a:lnTo>
                  <a:lnTo>
                    <a:pt x="628" y="483"/>
                  </a:lnTo>
                  <a:lnTo>
                    <a:pt x="613" y="486"/>
                  </a:lnTo>
                  <a:lnTo>
                    <a:pt x="600" y="488"/>
                  </a:lnTo>
                  <a:lnTo>
                    <a:pt x="583" y="490"/>
                  </a:lnTo>
                  <a:lnTo>
                    <a:pt x="569" y="491"/>
                  </a:lnTo>
                  <a:lnTo>
                    <a:pt x="554" y="492"/>
                  </a:lnTo>
                  <a:lnTo>
                    <a:pt x="539" y="493"/>
                  </a:lnTo>
                  <a:lnTo>
                    <a:pt x="524" y="493"/>
                  </a:lnTo>
                  <a:lnTo>
                    <a:pt x="509" y="495"/>
                  </a:lnTo>
                  <a:lnTo>
                    <a:pt x="495" y="495"/>
                  </a:lnTo>
                  <a:lnTo>
                    <a:pt x="482" y="495"/>
                  </a:lnTo>
                  <a:lnTo>
                    <a:pt x="467" y="495"/>
                  </a:lnTo>
                  <a:lnTo>
                    <a:pt x="454" y="493"/>
                  </a:lnTo>
                  <a:lnTo>
                    <a:pt x="440" y="493"/>
                  </a:lnTo>
                  <a:lnTo>
                    <a:pt x="426" y="492"/>
                  </a:lnTo>
                  <a:lnTo>
                    <a:pt x="413" y="491"/>
                  </a:lnTo>
                  <a:lnTo>
                    <a:pt x="400" y="490"/>
                  </a:lnTo>
                  <a:lnTo>
                    <a:pt x="387" y="488"/>
                  </a:lnTo>
                  <a:lnTo>
                    <a:pt x="375" y="486"/>
                  </a:lnTo>
                  <a:lnTo>
                    <a:pt x="361" y="485"/>
                  </a:lnTo>
                  <a:lnTo>
                    <a:pt x="349" y="482"/>
                  </a:lnTo>
                  <a:lnTo>
                    <a:pt x="336" y="480"/>
                  </a:lnTo>
                  <a:lnTo>
                    <a:pt x="323" y="478"/>
                  </a:lnTo>
                  <a:lnTo>
                    <a:pt x="312" y="475"/>
                  </a:lnTo>
                  <a:lnTo>
                    <a:pt x="301" y="473"/>
                  </a:lnTo>
                  <a:lnTo>
                    <a:pt x="288" y="471"/>
                  </a:lnTo>
                  <a:lnTo>
                    <a:pt x="277" y="468"/>
                  </a:lnTo>
                  <a:lnTo>
                    <a:pt x="266" y="465"/>
                  </a:lnTo>
                  <a:lnTo>
                    <a:pt x="256" y="462"/>
                  </a:lnTo>
                  <a:lnTo>
                    <a:pt x="244" y="458"/>
                  </a:lnTo>
                  <a:lnTo>
                    <a:pt x="234" y="456"/>
                  </a:lnTo>
                  <a:lnTo>
                    <a:pt x="223" y="452"/>
                  </a:lnTo>
                  <a:lnTo>
                    <a:pt x="213" y="450"/>
                  </a:lnTo>
                  <a:lnTo>
                    <a:pt x="203" y="446"/>
                  </a:lnTo>
                  <a:lnTo>
                    <a:pt x="194" y="443"/>
                  </a:lnTo>
                  <a:lnTo>
                    <a:pt x="184" y="439"/>
                  </a:lnTo>
                  <a:lnTo>
                    <a:pt x="175" y="436"/>
                  </a:lnTo>
                  <a:lnTo>
                    <a:pt x="165" y="432"/>
                  </a:lnTo>
                  <a:lnTo>
                    <a:pt x="158" y="429"/>
                  </a:lnTo>
                  <a:lnTo>
                    <a:pt x="149" y="426"/>
                  </a:lnTo>
                  <a:lnTo>
                    <a:pt x="140" y="423"/>
                  </a:lnTo>
                  <a:lnTo>
                    <a:pt x="133" y="419"/>
                  </a:lnTo>
                  <a:lnTo>
                    <a:pt x="125" y="417"/>
                  </a:lnTo>
                  <a:lnTo>
                    <a:pt x="118" y="413"/>
                  </a:lnTo>
                  <a:lnTo>
                    <a:pt x="110" y="411"/>
                  </a:lnTo>
                  <a:lnTo>
                    <a:pt x="104" y="407"/>
                  </a:lnTo>
                  <a:lnTo>
                    <a:pt x="98" y="403"/>
                  </a:lnTo>
                  <a:lnTo>
                    <a:pt x="91" y="400"/>
                  </a:lnTo>
                  <a:lnTo>
                    <a:pt x="85" y="397"/>
                  </a:lnTo>
                  <a:lnTo>
                    <a:pt x="79" y="394"/>
                  </a:lnTo>
                  <a:lnTo>
                    <a:pt x="74" y="392"/>
                  </a:lnTo>
                  <a:lnTo>
                    <a:pt x="69" y="389"/>
                  </a:lnTo>
                  <a:lnTo>
                    <a:pt x="64" y="387"/>
                  </a:lnTo>
                  <a:lnTo>
                    <a:pt x="59" y="384"/>
                  </a:lnTo>
                  <a:lnTo>
                    <a:pt x="55" y="383"/>
                  </a:lnTo>
                  <a:lnTo>
                    <a:pt x="51" y="379"/>
                  </a:lnTo>
                  <a:lnTo>
                    <a:pt x="47" y="378"/>
                  </a:lnTo>
                  <a:lnTo>
                    <a:pt x="44" y="375"/>
                  </a:lnTo>
                  <a:lnTo>
                    <a:pt x="41" y="374"/>
                  </a:lnTo>
                  <a:lnTo>
                    <a:pt x="36" y="372"/>
                  </a:lnTo>
                  <a:lnTo>
                    <a:pt x="33" y="369"/>
                  </a:lnTo>
                  <a:lnTo>
                    <a:pt x="31" y="368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0" name="Freeform 78"/>
            <p:cNvSpPr>
              <a:spLocks/>
            </p:cNvSpPr>
            <p:nvPr/>
          </p:nvSpPr>
          <p:spPr bwMode="auto">
            <a:xfrm>
              <a:off x="3188" y="3000"/>
              <a:ext cx="188" cy="119"/>
            </a:xfrm>
            <a:custGeom>
              <a:avLst/>
              <a:gdLst>
                <a:gd name="T0" fmla="*/ 20 w 565"/>
                <a:gd name="T1" fmla="*/ 48 h 355"/>
                <a:gd name="T2" fmla="*/ 43 w 565"/>
                <a:gd name="T3" fmla="*/ 36 h 355"/>
                <a:gd name="T4" fmla="*/ 71 w 565"/>
                <a:gd name="T5" fmla="*/ 23 h 355"/>
                <a:gd name="T6" fmla="*/ 100 w 565"/>
                <a:gd name="T7" fmla="*/ 12 h 355"/>
                <a:gd name="T8" fmla="*/ 127 w 565"/>
                <a:gd name="T9" fmla="*/ 3 h 355"/>
                <a:gd name="T10" fmla="*/ 142 w 565"/>
                <a:gd name="T11" fmla="*/ 2 h 355"/>
                <a:gd name="T12" fmla="*/ 137 w 565"/>
                <a:gd name="T13" fmla="*/ 22 h 355"/>
                <a:gd name="T14" fmla="*/ 133 w 565"/>
                <a:gd name="T15" fmla="*/ 49 h 355"/>
                <a:gd name="T16" fmla="*/ 136 w 565"/>
                <a:gd name="T17" fmla="*/ 83 h 355"/>
                <a:gd name="T18" fmla="*/ 147 w 565"/>
                <a:gd name="T19" fmla="*/ 119 h 355"/>
                <a:gd name="T20" fmla="*/ 175 w 565"/>
                <a:gd name="T21" fmla="*/ 150 h 355"/>
                <a:gd name="T22" fmla="*/ 195 w 565"/>
                <a:gd name="T23" fmla="*/ 163 h 355"/>
                <a:gd name="T24" fmla="*/ 221 w 565"/>
                <a:gd name="T25" fmla="*/ 171 h 355"/>
                <a:gd name="T26" fmla="*/ 246 w 565"/>
                <a:gd name="T27" fmla="*/ 174 h 355"/>
                <a:gd name="T28" fmla="*/ 270 w 565"/>
                <a:gd name="T29" fmla="*/ 171 h 355"/>
                <a:gd name="T30" fmla="*/ 292 w 565"/>
                <a:gd name="T31" fmla="*/ 163 h 355"/>
                <a:gd name="T32" fmla="*/ 312 w 565"/>
                <a:gd name="T33" fmla="*/ 150 h 355"/>
                <a:gd name="T34" fmla="*/ 342 w 565"/>
                <a:gd name="T35" fmla="*/ 126 h 355"/>
                <a:gd name="T36" fmla="*/ 371 w 565"/>
                <a:gd name="T37" fmla="*/ 92 h 355"/>
                <a:gd name="T38" fmla="*/ 391 w 565"/>
                <a:gd name="T39" fmla="*/ 62 h 355"/>
                <a:gd name="T40" fmla="*/ 402 w 565"/>
                <a:gd name="T41" fmla="*/ 43 h 355"/>
                <a:gd name="T42" fmla="*/ 431 w 565"/>
                <a:gd name="T43" fmla="*/ 12 h 355"/>
                <a:gd name="T44" fmla="*/ 455 w 565"/>
                <a:gd name="T45" fmla="*/ 19 h 355"/>
                <a:gd name="T46" fmla="*/ 487 w 565"/>
                <a:gd name="T47" fmla="*/ 32 h 355"/>
                <a:gd name="T48" fmla="*/ 517 w 565"/>
                <a:gd name="T49" fmla="*/ 43 h 355"/>
                <a:gd name="T50" fmla="*/ 546 w 565"/>
                <a:gd name="T51" fmla="*/ 56 h 355"/>
                <a:gd name="T52" fmla="*/ 565 w 565"/>
                <a:gd name="T53" fmla="*/ 67 h 355"/>
                <a:gd name="T54" fmla="*/ 558 w 565"/>
                <a:gd name="T55" fmla="*/ 85 h 355"/>
                <a:gd name="T56" fmla="*/ 551 w 565"/>
                <a:gd name="T57" fmla="*/ 106 h 355"/>
                <a:gd name="T58" fmla="*/ 540 w 565"/>
                <a:gd name="T59" fmla="*/ 132 h 355"/>
                <a:gd name="T60" fmla="*/ 526 w 565"/>
                <a:gd name="T61" fmla="*/ 163 h 355"/>
                <a:gd name="T62" fmla="*/ 509 w 565"/>
                <a:gd name="T63" fmla="*/ 195 h 355"/>
                <a:gd name="T64" fmla="*/ 487 w 565"/>
                <a:gd name="T65" fmla="*/ 228 h 355"/>
                <a:gd name="T66" fmla="*/ 462 w 565"/>
                <a:gd name="T67" fmla="*/ 261 h 355"/>
                <a:gd name="T68" fmla="*/ 433 w 565"/>
                <a:gd name="T69" fmla="*/ 289 h 355"/>
                <a:gd name="T70" fmla="*/ 400 w 565"/>
                <a:gd name="T71" fmla="*/ 316 h 355"/>
                <a:gd name="T72" fmla="*/ 362 w 565"/>
                <a:gd name="T73" fmla="*/ 337 h 355"/>
                <a:gd name="T74" fmla="*/ 320 w 565"/>
                <a:gd name="T75" fmla="*/ 350 h 355"/>
                <a:gd name="T76" fmla="*/ 274 w 565"/>
                <a:gd name="T77" fmla="*/ 355 h 355"/>
                <a:gd name="T78" fmla="*/ 230 w 565"/>
                <a:gd name="T79" fmla="*/ 354 h 355"/>
                <a:gd name="T80" fmla="*/ 191 w 565"/>
                <a:gd name="T81" fmla="*/ 350 h 355"/>
                <a:gd name="T82" fmla="*/ 160 w 565"/>
                <a:gd name="T83" fmla="*/ 345 h 355"/>
                <a:gd name="T84" fmla="*/ 132 w 565"/>
                <a:gd name="T85" fmla="*/ 335 h 355"/>
                <a:gd name="T86" fmla="*/ 110 w 565"/>
                <a:gd name="T87" fmla="*/ 326 h 355"/>
                <a:gd name="T88" fmla="*/ 83 w 565"/>
                <a:gd name="T89" fmla="*/ 311 h 355"/>
                <a:gd name="T90" fmla="*/ 62 w 565"/>
                <a:gd name="T91" fmla="*/ 289 h 355"/>
                <a:gd name="T92" fmla="*/ 49 w 565"/>
                <a:gd name="T93" fmla="*/ 271 h 355"/>
                <a:gd name="T94" fmla="*/ 41 w 565"/>
                <a:gd name="T95" fmla="*/ 257 h 355"/>
                <a:gd name="T96" fmla="*/ 29 w 565"/>
                <a:gd name="T97" fmla="*/ 235 h 355"/>
                <a:gd name="T98" fmla="*/ 18 w 565"/>
                <a:gd name="T99" fmla="*/ 208 h 355"/>
                <a:gd name="T100" fmla="*/ 8 w 565"/>
                <a:gd name="T101" fmla="*/ 174 h 355"/>
                <a:gd name="T102" fmla="*/ 4 w 565"/>
                <a:gd name="T103" fmla="*/ 152 h 355"/>
                <a:gd name="T104" fmla="*/ 2 w 565"/>
                <a:gd name="T105" fmla="*/ 130 h 355"/>
                <a:gd name="T106" fmla="*/ 0 w 565"/>
                <a:gd name="T107" fmla="*/ 105 h 355"/>
                <a:gd name="T108" fmla="*/ 4 w 565"/>
                <a:gd name="T109" fmla="*/ 57 h 3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5"/>
                <a:gd name="T166" fmla="*/ 0 h 355"/>
                <a:gd name="T167" fmla="*/ 565 w 565"/>
                <a:gd name="T168" fmla="*/ 355 h 3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5" h="355">
                  <a:moveTo>
                    <a:pt x="4" y="57"/>
                  </a:moveTo>
                  <a:lnTo>
                    <a:pt x="5" y="56"/>
                  </a:lnTo>
                  <a:lnTo>
                    <a:pt x="9" y="54"/>
                  </a:lnTo>
                  <a:lnTo>
                    <a:pt x="14" y="52"/>
                  </a:lnTo>
                  <a:lnTo>
                    <a:pt x="20" y="48"/>
                  </a:lnTo>
                  <a:lnTo>
                    <a:pt x="24" y="46"/>
                  </a:lnTo>
                  <a:lnTo>
                    <a:pt x="29" y="43"/>
                  </a:lnTo>
                  <a:lnTo>
                    <a:pt x="33" y="41"/>
                  </a:lnTo>
                  <a:lnTo>
                    <a:pt x="38" y="39"/>
                  </a:lnTo>
                  <a:lnTo>
                    <a:pt x="43" y="36"/>
                  </a:lnTo>
                  <a:lnTo>
                    <a:pt x="48" y="34"/>
                  </a:lnTo>
                  <a:lnTo>
                    <a:pt x="54" y="31"/>
                  </a:lnTo>
                  <a:lnTo>
                    <a:pt x="61" y="29"/>
                  </a:lnTo>
                  <a:lnTo>
                    <a:pt x="66" y="25"/>
                  </a:lnTo>
                  <a:lnTo>
                    <a:pt x="71" y="23"/>
                  </a:lnTo>
                  <a:lnTo>
                    <a:pt x="77" y="20"/>
                  </a:lnTo>
                  <a:lnTo>
                    <a:pt x="83" y="18"/>
                  </a:lnTo>
                  <a:lnTo>
                    <a:pt x="88" y="15"/>
                  </a:lnTo>
                  <a:lnTo>
                    <a:pt x="95" y="13"/>
                  </a:lnTo>
                  <a:lnTo>
                    <a:pt x="100" y="12"/>
                  </a:lnTo>
                  <a:lnTo>
                    <a:pt x="107" y="9"/>
                  </a:lnTo>
                  <a:lnTo>
                    <a:pt x="111" y="7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7" y="3"/>
                  </a:lnTo>
                  <a:lnTo>
                    <a:pt x="131" y="2"/>
                  </a:lnTo>
                  <a:lnTo>
                    <a:pt x="136" y="0"/>
                  </a:lnTo>
                  <a:lnTo>
                    <a:pt x="140" y="0"/>
                  </a:lnTo>
                  <a:lnTo>
                    <a:pt x="143" y="0"/>
                  </a:lnTo>
                  <a:lnTo>
                    <a:pt x="142" y="2"/>
                  </a:lnTo>
                  <a:lnTo>
                    <a:pt x="142" y="5"/>
                  </a:lnTo>
                  <a:lnTo>
                    <a:pt x="141" y="8"/>
                  </a:lnTo>
                  <a:lnTo>
                    <a:pt x="140" y="12"/>
                  </a:lnTo>
                  <a:lnTo>
                    <a:pt x="138" y="17"/>
                  </a:lnTo>
                  <a:lnTo>
                    <a:pt x="137" y="22"/>
                  </a:lnTo>
                  <a:lnTo>
                    <a:pt x="136" y="25"/>
                  </a:lnTo>
                  <a:lnTo>
                    <a:pt x="136" y="31"/>
                  </a:lnTo>
                  <a:lnTo>
                    <a:pt x="135" y="37"/>
                  </a:lnTo>
                  <a:lnTo>
                    <a:pt x="135" y="43"/>
                  </a:lnTo>
                  <a:lnTo>
                    <a:pt x="133" y="49"/>
                  </a:lnTo>
                  <a:lnTo>
                    <a:pt x="133" y="56"/>
                  </a:lnTo>
                  <a:lnTo>
                    <a:pt x="133" y="63"/>
                  </a:lnTo>
                  <a:lnTo>
                    <a:pt x="135" y="69"/>
                  </a:lnTo>
                  <a:lnTo>
                    <a:pt x="135" y="77"/>
                  </a:lnTo>
                  <a:lnTo>
                    <a:pt x="136" y="83"/>
                  </a:lnTo>
                  <a:lnTo>
                    <a:pt x="137" y="91"/>
                  </a:lnTo>
                  <a:lnTo>
                    <a:pt x="138" y="98"/>
                  </a:lnTo>
                  <a:lnTo>
                    <a:pt x="141" y="105"/>
                  </a:lnTo>
                  <a:lnTo>
                    <a:pt x="143" y="112"/>
                  </a:lnTo>
                  <a:lnTo>
                    <a:pt x="147" y="119"/>
                  </a:lnTo>
                  <a:lnTo>
                    <a:pt x="152" y="126"/>
                  </a:lnTo>
                  <a:lnTo>
                    <a:pt x="156" y="132"/>
                  </a:lnTo>
                  <a:lnTo>
                    <a:pt x="161" y="139"/>
                  </a:lnTo>
                  <a:lnTo>
                    <a:pt x="167" y="144"/>
                  </a:lnTo>
                  <a:lnTo>
                    <a:pt x="175" y="150"/>
                  </a:lnTo>
                  <a:lnTo>
                    <a:pt x="177" y="152"/>
                  </a:lnTo>
                  <a:lnTo>
                    <a:pt x="182" y="155"/>
                  </a:lnTo>
                  <a:lnTo>
                    <a:pt x="186" y="157"/>
                  </a:lnTo>
                  <a:lnTo>
                    <a:pt x="191" y="161"/>
                  </a:lnTo>
                  <a:lnTo>
                    <a:pt x="195" y="163"/>
                  </a:lnTo>
                  <a:lnTo>
                    <a:pt x="200" y="165"/>
                  </a:lnTo>
                  <a:lnTo>
                    <a:pt x="205" y="168"/>
                  </a:lnTo>
                  <a:lnTo>
                    <a:pt x="211" y="169"/>
                  </a:lnTo>
                  <a:lnTo>
                    <a:pt x="216" y="170"/>
                  </a:lnTo>
                  <a:lnTo>
                    <a:pt x="221" y="171"/>
                  </a:lnTo>
                  <a:lnTo>
                    <a:pt x="226" y="173"/>
                  </a:lnTo>
                  <a:lnTo>
                    <a:pt x="231" y="174"/>
                  </a:lnTo>
                  <a:lnTo>
                    <a:pt x="236" y="174"/>
                  </a:lnTo>
                  <a:lnTo>
                    <a:pt x="241" y="174"/>
                  </a:lnTo>
                  <a:lnTo>
                    <a:pt x="246" y="174"/>
                  </a:lnTo>
                  <a:lnTo>
                    <a:pt x="251" y="174"/>
                  </a:lnTo>
                  <a:lnTo>
                    <a:pt x="255" y="173"/>
                  </a:lnTo>
                  <a:lnTo>
                    <a:pt x="260" y="173"/>
                  </a:lnTo>
                  <a:lnTo>
                    <a:pt x="265" y="171"/>
                  </a:lnTo>
                  <a:lnTo>
                    <a:pt x="270" y="171"/>
                  </a:lnTo>
                  <a:lnTo>
                    <a:pt x="274" y="169"/>
                  </a:lnTo>
                  <a:lnTo>
                    <a:pt x="279" y="168"/>
                  </a:lnTo>
                  <a:lnTo>
                    <a:pt x="283" y="166"/>
                  </a:lnTo>
                  <a:lnTo>
                    <a:pt x="288" y="165"/>
                  </a:lnTo>
                  <a:lnTo>
                    <a:pt x="292" y="163"/>
                  </a:lnTo>
                  <a:lnTo>
                    <a:pt x="297" y="160"/>
                  </a:lnTo>
                  <a:lnTo>
                    <a:pt x="300" y="157"/>
                  </a:lnTo>
                  <a:lnTo>
                    <a:pt x="304" y="156"/>
                  </a:lnTo>
                  <a:lnTo>
                    <a:pt x="308" y="152"/>
                  </a:lnTo>
                  <a:lnTo>
                    <a:pt x="312" y="150"/>
                  </a:lnTo>
                  <a:lnTo>
                    <a:pt x="317" y="147"/>
                  </a:lnTo>
                  <a:lnTo>
                    <a:pt x="320" y="145"/>
                  </a:lnTo>
                  <a:lnTo>
                    <a:pt x="328" y="139"/>
                  </a:lnTo>
                  <a:lnTo>
                    <a:pt x="334" y="132"/>
                  </a:lnTo>
                  <a:lnTo>
                    <a:pt x="342" y="126"/>
                  </a:lnTo>
                  <a:lnTo>
                    <a:pt x="349" y="120"/>
                  </a:lnTo>
                  <a:lnTo>
                    <a:pt x="354" y="112"/>
                  </a:lnTo>
                  <a:lnTo>
                    <a:pt x="361" y="106"/>
                  </a:lnTo>
                  <a:lnTo>
                    <a:pt x="366" y="98"/>
                  </a:lnTo>
                  <a:lnTo>
                    <a:pt x="371" y="92"/>
                  </a:lnTo>
                  <a:lnTo>
                    <a:pt x="376" y="85"/>
                  </a:lnTo>
                  <a:lnTo>
                    <a:pt x="379" y="78"/>
                  </a:lnTo>
                  <a:lnTo>
                    <a:pt x="383" y="72"/>
                  </a:lnTo>
                  <a:lnTo>
                    <a:pt x="388" y="67"/>
                  </a:lnTo>
                  <a:lnTo>
                    <a:pt x="391" y="62"/>
                  </a:lnTo>
                  <a:lnTo>
                    <a:pt x="393" y="57"/>
                  </a:lnTo>
                  <a:lnTo>
                    <a:pt x="396" y="52"/>
                  </a:lnTo>
                  <a:lnTo>
                    <a:pt x="398" y="49"/>
                  </a:lnTo>
                  <a:lnTo>
                    <a:pt x="401" y="44"/>
                  </a:lnTo>
                  <a:lnTo>
                    <a:pt x="402" y="43"/>
                  </a:lnTo>
                  <a:lnTo>
                    <a:pt x="420" y="8"/>
                  </a:lnTo>
                  <a:lnTo>
                    <a:pt x="425" y="9"/>
                  </a:lnTo>
                  <a:lnTo>
                    <a:pt x="426" y="9"/>
                  </a:lnTo>
                  <a:lnTo>
                    <a:pt x="431" y="12"/>
                  </a:lnTo>
                  <a:lnTo>
                    <a:pt x="435" y="13"/>
                  </a:lnTo>
                  <a:lnTo>
                    <a:pt x="440" y="14"/>
                  </a:lnTo>
                  <a:lnTo>
                    <a:pt x="443" y="17"/>
                  </a:lnTo>
                  <a:lnTo>
                    <a:pt x="450" y="18"/>
                  </a:lnTo>
                  <a:lnTo>
                    <a:pt x="455" y="19"/>
                  </a:lnTo>
                  <a:lnTo>
                    <a:pt x="461" y="22"/>
                  </a:lnTo>
                  <a:lnTo>
                    <a:pt x="467" y="24"/>
                  </a:lnTo>
                  <a:lnTo>
                    <a:pt x="474" y="27"/>
                  </a:lnTo>
                  <a:lnTo>
                    <a:pt x="480" y="29"/>
                  </a:lnTo>
                  <a:lnTo>
                    <a:pt x="487" y="32"/>
                  </a:lnTo>
                  <a:lnTo>
                    <a:pt x="494" y="34"/>
                  </a:lnTo>
                  <a:lnTo>
                    <a:pt x="500" y="36"/>
                  </a:lnTo>
                  <a:lnTo>
                    <a:pt x="506" y="38"/>
                  </a:lnTo>
                  <a:lnTo>
                    <a:pt x="512" y="41"/>
                  </a:lnTo>
                  <a:lnTo>
                    <a:pt x="517" y="43"/>
                  </a:lnTo>
                  <a:lnTo>
                    <a:pt x="524" y="46"/>
                  </a:lnTo>
                  <a:lnTo>
                    <a:pt x="530" y="48"/>
                  </a:lnTo>
                  <a:lnTo>
                    <a:pt x="536" y="51"/>
                  </a:lnTo>
                  <a:lnTo>
                    <a:pt x="541" y="53"/>
                  </a:lnTo>
                  <a:lnTo>
                    <a:pt x="546" y="56"/>
                  </a:lnTo>
                  <a:lnTo>
                    <a:pt x="550" y="57"/>
                  </a:lnTo>
                  <a:lnTo>
                    <a:pt x="555" y="59"/>
                  </a:lnTo>
                  <a:lnTo>
                    <a:pt x="561" y="63"/>
                  </a:lnTo>
                  <a:lnTo>
                    <a:pt x="565" y="67"/>
                  </a:lnTo>
                  <a:lnTo>
                    <a:pt x="564" y="69"/>
                  </a:lnTo>
                  <a:lnTo>
                    <a:pt x="563" y="73"/>
                  </a:lnTo>
                  <a:lnTo>
                    <a:pt x="561" y="78"/>
                  </a:lnTo>
                  <a:lnTo>
                    <a:pt x="560" y="81"/>
                  </a:lnTo>
                  <a:lnTo>
                    <a:pt x="558" y="85"/>
                  </a:lnTo>
                  <a:lnTo>
                    <a:pt x="556" y="88"/>
                  </a:lnTo>
                  <a:lnTo>
                    <a:pt x="556" y="93"/>
                  </a:lnTo>
                  <a:lnTo>
                    <a:pt x="554" y="96"/>
                  </a:lnTo>
                  <a:lnTo>
                    <a:pt x="553" y="101"/>
                  </a:lnTo>
                  <a:lnTo>
                    <a:pt x="551" y="106"/>
                  </a:lnTo>
                  <a:lnTo>
                    <a:pt x="550" y="111"/>
                  </a:lnTo>
                  <a:lnTo>
                    <a:pt x="548" y="116"/>
                  </a:lnTo>
                  <a:lnTo>
                    <a:pt x="545" y="121"/>
                  </a:lnTo>
                  <a:lnTo>
                    <a:pt x="543" y="126"/>
                  </a:lnTo>
                  <a:lnTo>
                    <a:pt x="540" y="132"/>
                  </a:lnTo>
                  <a:lnTo>
                    <a:pt x="538" y="137"/>
                  </a:lnTo>
                  <a:lnTo>
                    <a:pt x="535" y="144"/>
                  </a:lnTo>
                  <a:lnTo>
                    <a:pt x="533" y="150"/>
                  </a:lnTo>
                  <a:lnTo>
                    <a:pt x="530" y="156"/>
                  </a:lnTo>
                  <a:lnTo>
                    <a:pt x="526" y="163"/>
                  </a:lnTo>
                  <a:lnTo>
                    <a:pt x="523" y="169"/>
                  </a:lnTo>
                  <a:lnTo>
                    <a:pt x="520" y="175"/>
                  </a:lnTo>
                  <a:lnTo>
                    <a:pt x="516" y="181"/>
                  </a:lnTo>
                  <a:lnTo>
                    <a:pt x="512" y="188"/>
                  </a:lnTo>
                  <a:lnTo>
                    <a:pt x="509" y="195"/>
                  </a:lnTo>
                  <a:lnTo>
                    <a:pt x="505" y="201"/>
                  </a:lnTo>
                  <a:lnTo>
                    <a:pt x="501" y="208"/>
                  </a:lnTo>
                  <a:lnTo>
                    <a:pt x="496" y="215"/>
                  </a:lnTo>
                  <a:lnTo>
                    <a:pt x="492" y="222"/>
                  </a:lnTo>
                  <a:lnTo>
                    <a:pt x="487" y="228"/>
                  </a:lnTo>
                  <a:lnTo>
                    <a:pt x="484" y="234"/>
                  </a:lnTo>
                  <a:lnTo>
                    <a:pt x="477" y="240"/>
                  </a:lnTo>
                  <a:lnTo>
                    <a:pt x="472" y="247"/>
                  </a:lnTo>
                  <a:lnTo>
                    <a:pt x="467" y="254"/>
                  </a:lnTo>
                  <a:lnTo>
                    <a:pt x="462" y="261"/>
                  </a:lnTo>
                  <a:lnTo>
                    <a:pt x="457" y="266"/>
                  </a:lnTo>
                  <a:lnTo>
                    <a:pt x="451" y="272"/>
                  </a:lnTo>
                  <a:lnTo>
                    <a:pt x="445" y="278"/>
                  </a:lnTo>
                  <a:lnTo>
                    <a:pt x="440" y="284"/>
                  </a:lnTo>
                  <a:lnTo>
                    <a:pt x="433" y="289"/>
                  </a:lnTo>
                  <a:lnTo>
                    <a:pt x="427" y="296"/>
                  </a:lnTo>
                  <a:lnTo>
                    <a:pt x="421" y="301"/>
                  </a:lnTo>
                  <a:lnTo>
                    <a:pt x="415" y="307"/>
                  </a:lnTo>
                  <a:lnTo>
                    <a:pt x="407" y="311"/>
                  </a:lnTo>
                  <a:lnTo>
                    <a:pt x="400" y="316"/>
                  </a:lnTo>
                  <a:lnTo>
                    <a:pt x="393" y="321"/>
                  </a:lnTo>
                  <a:lnTo>
                    <a:pt x="386" y="326"/>
                  </a:lnTo>
                  <a:lnTo>
                    <a:pt x="378" y="328"/>
                  </a:lnTo>
                  <a:lnTo>
                    <a:pt x="371" y="333"/>
                  </a:lnTo>
                  <a:lnTo>
                    <a:pt x="362" y="337"/>
                  </a:lnTo>
                  <a:lnTo>
                    <a:pt x="354" y="340"/>
                  </a:lnTo>
                  <a:lnTo>
                    <a:pt x="347" y="342"/>
                  </a:lnTo>
                  <a:lnTo>
                    <a:pt x="338" y="345"/>
                  </a:lnTo>
                  <a:lnTo>
                    <a:pt x="329" y="347"/>
                  </a:lnTo>
                  <a:lnTo>
                    <a:pt x="320" y="350"/>
                  </a:lnTo>
                  <a:lnTo>
                    <a:pt x="312" y="351"/>
                  </a:lnTo>
                  <a:lnTo>
                    <a:pt x="303" y="354"/>
                  </a:lnTo>
                  <a:lnTo>
                    <a:pt x="294" y="354"/>
                  </a:lnTo>
                  <a:lnTo>
                    <a:pt x="284" y="355"/>
                  </a:lnTo>
                  <a:lnTo>
                    <a:pt x="274" y="355"/>
                  </a:lnTo>
                  <a:lnTo>
                    <a:pt x="265" y="355"/>
                  </a:lnTo>
                  <a:lnTo>
                    <a:pt x="255" y="355"/>
                  </a:lnTo>
                  <a:lnTo>
                    <a:pt x="248" y="355"/>
                  </a:lnTo>
                  <a:lnTo>
                    <a:pt x="239" y="355"/>
                  </a:lnTo>
                  <a:lnTo>
                    <a:pt x="230" y="354"/>
                  </a:lnTo>
                  <a:lnTo>
                    <a:pt x="221" y="354"/>
                  </a:lnTo>
                  <a:lnTo>
                    <a:pt x="215" y="354"/>
                  </a:lnTo>
                  <a:lnTo>
                    <a:pt x="206" y="351"/>
                  </a:lnTo>
                  <a:lnTo>
                    <a:pt x="199" y="351"/>
                  </a:lnTo>
                  <a:lnTo>
                    <a:pt x="191" y="350"/>
                  </a:lnTo>
                  <a:lnTo>
                    <a:pt x="185" y="349"/>
                  </a:lnTo>
                  <a:lnTo>
                    <a:pt x="179" y="347"/>
                  </a:lnTo>
                  <a:lnTo>
                    <a:pt x="172" y="346"/>
                  </a:lnTo>
                  <a:lnTo>
                    <a:pt x="166" y="345"/>
                  </a:lnTo>
                  <a:lnTo>
                    <a:pt x="160" y="345"/>
                  </a:lnTo>
                  <a:lnTo>
                    <a:pt x="153" y="342"/>
                  </a:lnTo>
                  <a:lnTo>
                    <a:pt x="148" y="341"/>
                  </a:lnTo>
                  <a:lnTo>
                    <a:pt x="142" y="338"/>
                  </a:lnTo>
                  <a:lnTo>
                    <a:pt x="137" y="337"/>
                  </a:lnTo>
                  <a:lnTo>
                    <a:pt x="132" y="335"/>
                  </a:lnTo>
                  <a:lnTo>
                    <a:pt x="127" y="333"/>
                  </a:lnTo>
                  <a:lnTo>
                    <a:pt x="123" y="332"/>
                  </a:lnTo>
                  <a:lnTo>
                    <a:pt x="118" y="330"/>
                  </a:lnTo>
                  <a:lnTo>
                    <a:pt x="115" y="328"/>
                  </a:lnTo>
                  <a:lnTo>
                    <a:pt x="110" y="326"/>
                  </a:lnTo>
                  <a:lnTo>
                    <a:pt x="106" y="323"/>
                  </a:lnTo>
                  <a:lnTo>
                    <a:pt x="102" y="322"/>
                  </a:lnTo>
                  <a:lnTo>
                    <a:pt x="95" y="318"/>
                  </a:lnTo>
                  <a:lnTo>
                    <a:pt x="89" y="315"/>
                  </a:lnTo>
                  <a:lnTo>
                    <a:pt x="83" y="311"/>
                  </a:lnTo>
                  <a:lnTo>
                    <a:pt x="77" y="306"/>
                  </a:lnTo>
                  <a:lnTo>
                    <a:pt x="73" y="302"/>
                  </a:lnTo>
                  <a:lnTo>
                    <a:pt x="69" y="298"/>
                  </a:lnTo>
                  <a:lnTo>
                    <a:pt x="64" y="293"/>
                  </a:lnTo>
                  <a:lnTo>
                    <a:pt x="62" y="289"/>
                  </a:lnTo>
                  <a:lnTo>
                    <a:pt x="59" y="286"/>
                  </a:lnTo>
                  <a:lnTo>
                    <a:pt x="57" y="283"/>
                  </a:lnTo>
                  <a:lnTo>
                    <a:pt x="53" y="277"/>
                  </a:lnTo>
                  <a:lnTo>
                    <a:pt x="52" y="273"/>
                  </a:lnTo>
                  <a:lnTo>
                    <a:pt x="49" y="271"/>
                  </a:lnTo>
                  <a:lnTo>
                    <a:pt x="49" y="269"/>
                  </a:lnTo>
                  <a:lnTo>
                    <a:pt x="48" y="268"/>
                  </a:lnTo>
                  <a:lnTo>
                    <a:pt x="47" y="266"/>
                  </a:lnTo>
                  <a:lnTo>
                    <a:pt x="44" y="262"/>
                  </a:lnTo>
                  <a:lnTo>
                    <a:pt x="41" y="257"/>
                  </a:lnTo>
                  <a:lnTo>
                    <a:pt x="38" y="252"/>
                  </a:lnTo>
                  <a:lnTo>
                    <a:pt x="37" y="249"/>
                  </a:lnTo>
                  <a:lnTo>
                    <a:pt x="34" y="244"/>
                  </a:lnTo>
                  <a:lnTo>
                    <a:pt x="32" y="240"/>
                  </a:lnTo>
                  <a:lnTo>
                    <a:pt x="29" y="235"/>
                  </a:lnTo>
                  <a:lnTo>
                    <a:pt x="27" y="232"/>
                  </a:lnTo>
                  <a:lnTo>
                    <a:pt x="25" y="225"/>
                  </a:lnTo>
                  <a:lnTo>
                    <a:pt x="23" y="220"/>
                  </a:lnTo>
                  <a:lnTo>
                    <a:pt x="20" y="214"/>
                  </a:lnTo>
                  <a:lnTo>
                    <a:pt x="18" y="208"/>
                  </a:lnTo>
                  <a:lnTo>
                    <a:pt x="15" y="200"/>
                  </a:lnTo>
                  <a:lnTo>
                    <a:pt x="13" y="194"/>
                  </a:lnTo>
                  <a:lnTo>
                    <a:pt x="12" y="185"/>
                  </a:lnTo>
                  <a:lnTo>
                    <a:pt x="9" y="179"/>
                  </a:lnTo>
                  <a:lnTo>
                    <a:pt x="8" y="174"/>
                  </a:lnTo>
                  <a:lnTo>
                    <a:pt x="8" y="170"/>
                  </a:lnTo>
                  <a:lnTo>
                    <a:pt x="7" y="166"/>
                  </a:lnTo>
                  <a:lnTo>
                    <a:pt x="7" y="163"/>
                  </a:lnTo>
                  <a:lnTo>
                    <a:pt x="4" y="157"/>
                  </a:lnTo>
                  <a:lnTo>
                    <a:pt x="4" y="152"/>
                  </a:lnTo>
                  <a:lnTo>
                    <a:pt x="3" y="147"/>
                  </a:lnTo>
                  <a:lnTo>
                    <a:pt x="3" y="144"/>
                  </a:lnTo>
                  <a:lnTo>
                    <a:pt x="2" y="139"/>
                  </a:lnTo>
                  <a:lnTo>
                    <a:pt x="2" y="135"/>
                  </a:lnTo>
                  <a:lnTo>
                    <a:pt x="2" y="130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5"/>
                  </a:lnTo>
                  <a:lnTo>
                    <a:pt x="0" y="110"/>
                  </a:lnTo>
                  <a:lnTo>
                    <a:pt x="0" y="105"/>
                  </a:lnTo>
                  <a:lnTo>
                    <a:pt x="0" y="100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2" y="85"/>
                  </a:lnTo>
                  <a:lnTo>
                    <a:pt x="4" y="57"/>
                  </a:lnTo>
                  <a:close/>
                </a:path>
              </a:pathLst>
            </a:custGeom>
            <a:solidFill>
              <a:srgbClr val="BFE6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1" name="Freeform 79"/>
            <p:cNvSpPr>
              <a:spLocks/>
            </p:cNvSpPr>
            <p:nvPr/>
          </p:nvSpPr>
          <p:spPr bwMode="auto">
            <a:xfrm>
              <a:off x="3194" y="2979"/>
              <a:ext cx="188" cy="63"/>
            </a:xfrm>
            <a:custGeom>
              <a:avLst/>
              <a:gdLst>
                <a:gd name="T0" fmla="*/ 4 w 564"/>
                <a:gd name="T1" fmla="*/ 67 h 190"/>
                <a:gd name="T2" fmla="*/ 13 w 564"/>
                <a:gd name="T3" fmla="*/ 59 h 190"/>
                <a:gd name="T4" fmla="*/ 28 w 564"/>
                <a:gd name="T5" fmla="*/ 50 h 190"/>
                <a:gd name="T6" fmla="*/ 47 w 564"/>
                <a:gd name="T7" fmla="*/ 39 h 190"/>
                <a:gd name="T8" fmla="*/ 63 w 564"/>
                <a:gd name="T9" fmla="*/ 33 h 190"/>
                <a:gd name="T10" fmla="*/ 76 w 564"/>
                <a:gd name="T11" fmla="*/ 26 h 190"/>
                <a:gd name="T12" fmla="*/ 89 w 564"/>
                <a:gd name="T13" fmla="*/ 21 h 190"/>
                <a:gd name="T14" fmla="*/ 104 w 564"/>
                <a:gd name="T15" fmla="*/ 16 h 190"/>
                <a:gd name="T16" fmla="*/ 119 w 564"/>
                <a:gd name="T17" fmla="*/ 11 h 190"/>
                <a:gd name="T18" fmla="*/ 136 w 564"/>
                <a:gd name="T19" fmla="*/ 8 h 190"/>
                <a:gd name="T20" fmla="*/ 155 w 564"/>
                <a:gd name="T21" fmla="*/ 5 h 190"/>
                <a:gd name="T22" fmla="*/ 172 w 564"/>
                <a:gd name="T23" fmla="*/ 1 h 190"/>
                <a:gd name="T24" fmla="*/ 191 w 564"/>
                <a:gd name="T25" fmla="*/ 0 h 190"/>
                <a:gd name="T26" fmla="*/ 212 w 564"/>
                <a:gd name="T27" fmla="*/ 0 h 190"/>
                <a:gd name="T28" fmla="*/ 234 w 564"/>
                <a:gd name="T29" fmla="*/ 1 h 190"/>
                <a:gd name="T30" fmla="*/ 255 w 564"/>
                <a:gd name="T31" fmla="*/ 4 h 190"/>
                <a:gd name="T32" fmla="*/ 278 w 564"/>
                <a:gd name="T33" fmla="*/ 6 h 190"/>
                <a:gd name="T34" fmla="*/ 299 w 564"/>
                <a:gd name="T35" fmla="*/ 9 h 190"/>
                <a:gd name="T36" fmla="*/ 320 w 564"/>
                <a:gd name="T37" fmla="*/ 14 h 190"/>
                <a:gd name="T38" fmla="*/ 342 w 564"/>
                <a:gd name="T39" fmla="*/ 18 h 190"/>
                <a:gd name="T40" fmla="*/ 362 w 564"/>
                <a:gd name="T41" fmla="*/ 23 h 190"/>
                <a:gd name="T42" fmla="*/ 382 w 564"/>
                <a:gd name="T43" fmla="*/ 28 h 190"/>
                <a:gd name="T44" fmla="*/ 402 w 564"/>
                <a:gd name="T45" fmla="*/ 33 h 190"/>
                <a:gd name="T46" fmla="*/ 421 w 564"/>
                <a:gd name="T47" fmla="*/ 38 h 190"/>
                <a:gd name="T48" fmla="*/ 438 w 564"/>
                <a:gd name="T49" fmla="*/ 43 h 190"/>
                <a:gd name="T50" fmla="*/ 455 w 564"/>
                <a:gd name="T51" fmla="*/ 48 h 190"/>
                <a:gd name="T52" fmla="*/ 472 w 564"/>
                <a:gd name="T53" fmla="*/ 54 h 190"/>
                <a:gd name="T54" fmla="*/ 486 w 564"/>
                <a:gd name="T55" fmla="*/ 59 h 190"/>
                <a:gd name="T56" fmla="*/ 500 w 564"/>
                <a:gd name="T57" fmla="*/ 64 h 190"/>
                <a:gd name="T58" fmla="*/ 512 w 564"/>
                <a:gd name="T59" fmla="*/ 68 h 190"/>
                <a:gd name="T60" fmla="*/ 525 w 564"/>
                <a:gd name="T61" fmla="*/ 73 h 190"/>
                <a:gd name="T62" fmla="*/ 542 w 564"/>
                <a:gd name="T63" fmla="*/ 80 h 190"/>
                <a:gd name="T64" fmla="*/ 556 w 564"/>
                <a:gd name="T65" fmla="*/ 87 h 190"/>
                <a:gd name="T66" fmla="*/ 551 w 564"/>
                <a:gd name="T67" fmla="*/ 190 h 190"/>
                <a:gd name="T68" fmla="*/ 542 w 564"/>
                <a:gd name="T69" fmla="*/ 184 h 190"/>
                <a:gd name="T70" fmla="*/ 529 w 564"/>
                <a:gd name="T71" fmla="*/ 176 h 190"/>
                <a:gd name="T72" fmla="*/ 515 w 564"/>
                <a:gd name="T73" fmla="*/ 168 h 190"/>
                <a:gd name="T74" fmla="*/ 498 w 564"/>
                <a:gd name="T75" fmla="*/ 160 h 190"/>
                <a:gd name="T76" fmla="*/ 477 w 564"/>
                <a:gd name="T77" fmla="*/ 150 h 190"/>
                <a:gd name="T78" fmla="*/ 455 w 564"/>
                <a:gd name="T79" fmla="*/ 140 h 190"/>
                <a:gd name="T80" fmla="*/ 429 w 564"/>
                <a:gd name="T81" fmla="*/ 129 h 190"/>
                <a:gd name="T82" fmla="*/ 403 w 564"/>
                <a:gd name="T83" fmla="*/ 121 h 190"/>
                <a:gd name="T84" fmla="*/ 374 w 564"/>
                <a:gd name="T85" fmla="*/ 111 h 190"/>
                <a:gd name="T86" fmla="*/ 344 w 564"/>
                <a:gd name="T87" fmla="*/ 103 h 190"/>
                <a:gd name="T88" fmla="*/ 311 w 564"/>
                <a:gd name="T89" fmla="*/ 96 h 190"/>
                <a:gd name="T90" fmla="*/ 279 w 564"/>
                <a:gd name="T91" fmla="*/ 90 h 190"/>
                <a:gd name="T92" fmla="*/ 245 w 564"/>
                <a:gd name="T93" fmla="*/ 87 h 190"/>
                <a:gd name="T94" fmla="*/ 210 w 564"/>
                <a:gd name="T95" fmla="*/ 85 h 190"/>
                <a:gd name="T96" fmla="*/ 175 w 564"/>
                <a:gd name="T97" fmla="*/ 87 h 190"/>
                <a:gd name="T98" fmla="*/ 140 w 564"/>
                <a:gd name="T99" fmla="*/ 92 h 190"/>
                <a:gd name="T100" fmla="*/ 104 w 564"/>
                <a:gd name="T101" fmla="*/ 99 h 190"/>
                <a:gd name="T102" fmla="*/ 69 w 564"/>
                <a:gd name="T103" fmla="*/ 112 h 190"/>
                <a:gd name="T104" fmla="*/ 34 w 564"/>
                <a:gd name="T105" fmla="*/ 128 h 190"/>
                <a:gd name="T106" fmla="*/ 1 w 564"/>
                <a:gd name="T107" fmla="*/ 150 h 1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4"/>
                <a:gd name="T163" fmla="*/ 0 h 190"/>
                <a:gd name="T164" fmla="*/ 564 w 564"/>
                <a:gd name="T165" fmla="*/ 190 h 1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4" h="190">
                  <a:moveTo>
                    <a:pt x="0" y="70"/>
                  </a:moveTo>
                  <a:lnTo>
                    <a:pt x="0" y="69"/>
                  </a:lnTo>
                  <a:lnTo>
                    <a:pt x="4" y="67"/>
                  </a:lnTo>
                  <a:lnTo>
                    <a:pt x="6" y="64"/>
                  </a:lnTo>
                  <a:lnTo>
                    <a:pt x="10" y="62"/>
                  </a:lnTo>
                  <a:lnTo>
                    <a:pt x="13" y="59"/>
                  </a:lnTo>
                  <a:lnTo>
                    <a:pt x="18" y="57"/>
                  </a:lnTo>
                  <a:lnTo>
                    <a:pt x="23" y="54"/>
                  </a:lnTo>
                  <a:lnTo>
                    <a:pt x="28" y="50"/>
                  </a:lnTo>
                  <a:lnTo>
                    <a:pt x="34" y="47"/>
                  </a:lnTo>
                  <a:lnTo>
                    <a:pt x="40" y="43"/>
                  </a:lnTo>
                  <a:lnTo>
                    <a:pt x="47" y="39"/>
                  </a:lnTo>
                  <a:lnTo>
                    <a:pt x="55" y="36"/>
                  </a:lnTo>
                  <a:lnTo>
                    <a:pt x="58" y="34"/>
                  </a:lnTo>
                  <a:lnTo>
                    <a:pt x="63" y="33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6" y="26"/>
                  </a:lnTo>
                  <a:lnTo>
                    <a:pt x="81" y="25"/>
                  </a:lnTo>
                  <a:lnTo>
                    <a:pt x="84" y="23"/>
                  </a:lnTo>
                  <a:lnTo>
                    <a:pt x="89" y="21"/>
                  </a:lnTo>
                  <a:lnTo>
                    <a:pt x="94" y="19"/>
                  </a:lnTo>
                  <a:lnTo>
                    <a:pt x="99" y="18"/>
                  </a:lnTo>
                  <a:lnTo>
                    <a:pt x="104" y="16"/>
                  </a:lnTo>
                  <a:lnTo>
                    <a:pt x="109" y="15"/>
                  </a:lnTo>
                  <a:lnTo>
                    <a:pt x="114" y="13"/>
                  </a:lnTo>
                  <a:lnTo>
                    <a:pt x="119" y="11"/>
                  </a:lnTo>
                  <a:lnTo>
                    <a:pt x="124" y="10"/>
                  </a:lnTo>
                  <a:lnTo>
                    <a:pt x="131" y="9"/>
                  </a:lnTo>
                  <a:lnTo>
                    <a:pt x="136" y="8"/>
                  </a:lnTo>
                  <a:lnTo>
                    <a:pt x="142" y="6"/>
                  </a:lnTo>
                  <a:lnTo>
                    <a:pt x="148" y="5"/>
                  </a:lnTo>
                  <a:lnTo>
                    <a:pt x="155" y="5"/>
                  </a:lnTo>
                  <a:lnTo>
                    <a:pt x="161" y="4"/>
                  </a:lnTo>
                  <a:lnTo>
                    <a:pt x="166" y="3"/>
                  </a:lnTo>
                  <a:lnTo>
                    <a:pt x="172" y="1"/>
                  </a:lnTo>
                  <a:lnTo>
                    <a:pt x="178" y="1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9" y="0"/>
                  </a:lnTo>
                  <a:lnTo>
                    <a:pt x="206" y="0"/>
                  </a:lnTo>
                  <a:lnTo>
                    <a:pt x="212" y="0"/>
                  </a:lnTo>
                  <a:lnTo>
                    <a:pt x="219" y="0"/>
                  </a:lnTo>
                  <a:lnTo>
                    <a:pt x="226" y="0"/>
                  </a:lnTo>
                  <a:lnTo>
                    <a:pt x="234" y="1"/>
                  </a:lnTo>
                  <a:lnTo>
                    <a:pt x="240" y="1"/>
                  </a:lnTo>
                  <a:lnTo>
                    <a:pt x="247" y="3"/>
                  </a:lnTo>
                  <a:lnTo>
                    <a:pt x="255" y="4"/>
                  </a:lnTo>
                  <a:lnTo>
                    <a:pt x="263" y="5"/>
                  </a:lnTo>
                  <a:lnTo>
                    <a:pt x="270" y="5"/>
                  </a:lnTo>
                  <a:lnTo>
                    <a:pt x="278" y="6"/>
                  </a:lnTo>
                  <a:lnTo>
                    <a:pt x="284" y="6"/>
                  </a:lnTo>
                  <a:lnTo>
                    <a:pt x="291" y="9"/>
                  </a:lnTo>
                  <a:lnTo>
                    <a:pt x="299" y="9"/>
                  </a:lnTo>
                  <a:lnTo>
                    <a:pt x="306" y="11"/>
                  </a:lnTo>
                  <a:lnTo>
                    <a:pt x="313" y="11"/>
                  </a:lnTo>
                  <a:lnTo>
                    <a:pt x="320" y="14"/>
                  </a:lnTo>
                  <a:lnTo>
                    <a:pt x="328" y="15"/>
                  </a:lnTo>
                  <a:lnTo>
                    <a:pt x="334" y="16"/>
                  </a:lnTo>
                  <a:lnTo>
                    <a:pt x="342" y="18"/>
                  </a:lnTo>
                  <a:lnTo>
                    <a:pt x="348" y="20"/>
                  </a:lnTo>
                  <a:lnTo>
                    <a:pt x="354" y="21"/>
                  </a:lnTo>
                  <a:lnTo>
                    <a:pt x="362" y="23"/>
                  </a:lnTo>
                  <a:lnTo>
                    <a:pt x="369" y="24"/>
                  </a:lnTo>
                  <a:lnTo>
                    <a:pt x="375" y="26"/>
                  </a:lnTo>
                  <a:lnTo>
                    <a:pt x="382" y="28"/>
                  </a:lnTo>
                  <a:lnTo>
                    <a:pt x="389" y="29"/>
                  </a:lnTo>
                  <a:lnTo>
                    <a:pt x="396" y="30"/>
                  </a:lnTo>
                  <a:lnTo>
                    <a:pt x="402" y="33"/>
                  </a:lnTo>
                  <a:lnTo>
                    <a:pt x="408" y="34"/>
                  </a:lnTo>
                  <a:lnTo>
                    <a:pt x="414" y="36"/>
                  </a:lnTo>
                  <a:lnTo>
                    <a:pt x="421" y="38"/>
                  </a:lnTo>
                  <a:lnTo>
                    <a:pt x="427" y="40"/>
                  </a:lnTo>
                  <a:lnTo>
                    <a:pt x="432" y="41"/>
                  </a:lnTo>
                  <a:lnTo>
                    <a:pt x="438" y="43"/>
                  </a:lnTo>
                  <a:lnTo>
                    <a:pt x="443" y="44"/>
                  </a:lnTo>
                  <a:lnTo>
                    <a:pt x="451" y="47"/>
                  </a:lnTo>
                  <a:lnTo>
                    <a:pt x="455" y="48"/>
                  </a:lnTo>
                  <a:lnTo>
                    <a:pt x="461" y="50"/>
                  </a:lnTo>
                  <a:lnTo>
                    <a:pt x="467" y="53"/>
                  </a:lnTo>
                  <a:lnTo>
                    <a:pt x="472" y="54"/>
                  </a:lnTo>
                  <a:lnTo>
                    <a:pt x="476" y="55"/>
                  </a:lnTo>
                  <a:lnTo>
                    <a:pt x="481" y="57"/>
                  </a:lnTo>
                  <a:lnTo>
                    <a:pt x="486" y="59"/>
                  </a:lnTo>
                  <a:lnTo>
                    <a:pt x="491" y="60"/>
                  </a:lnTo>
                  <a:lnTo>
                    <a:pt x="496" y="62"/>
                  </a:lnTo>
                  <a:lnTo>
                    <a:pt x="500" y="64"/>
                  </a:lnTo>
                  <a:lnTo>
                    <a:pt x="504" y="65"/>
                  </a:lnTo>
                  <a:lnTo>
                    <a:pt x="509" y="68"/>
                  </a:lnTo>
                  <a:lnTo>
                    <a:pt x="512" y="68"/>
                  </a:lnTo>
                  <a:lnTo>
                    <a:pt x="517" y="70"/>
                  </a:lnTo>
                  <a:lnTo>
                    <a:pt x="520" y="72"/>
                  </a:lnTo>
                  <a:lnTo>
                    <a:pt x="525" y="73"/>
                  </a:lnTo>
                  <a:lnTo>
                    <a:pt x="531" y="77"/>
                  </a:lnTo>
                  <a:lnTo>
                    <a:pt x="537" y="79"/>
                  </a:lnTo>
                  <a:lnTo>
                    <a:pt x="542" y="80"/>
                  </a:lnTo>
                  <a:lnTo>
                    <a:pt x="547" y="83"/>
                  </a:lnTo>
                  <a:lnTo>
                    <a:pt x="552" y="84"/>
                  </a:lnTo>
                  <a:lnTo>
                    <a:pt x="556" y="87"/>
                  </a:lnTo>
                  <a:lnTo>
                    <a:pt x="561" y="88"/>
                  </a:lnTo>
                  <a:lnTo>
                    <a:pt x="564" y="89"/>
                  </a:lnTo>
                  <a:lnTo>
                    <a:pt x="551" y="190"/>
                  </a:lnTo>
                  <a:lnTo>
                    <a:pt x="550" y="189"/>
                  </a:lnTo>
                  <a:lnTo>
                    <a:pt x="547" y="187"/>
                  </a:lnTo>
                  <a:lnTo>
                    <a:pt x="542" y="184"/>
                  </a:lnTo>
                  <a:lnTo>
                    <a:pt x="537" y="181"/>
                  </a:lnTo>
                  <a:lnTo>
                    <a:pt x="532" y="178"/>
                  </a:lnTo>
                  <a:lnTo>
                    <a:pt x="529" y="176"/>
                  </a:lnTo>
                  <a:lnTo>
                    <a:pt x="525" y="173"/>
                  </a:lnTo>
                  <a:lnTo>
                    <a:pt x="520" y="171"/>
                  </a:lnTo>
                  <a:lnTo>
                    <a:pt x="515" y="168"/>
                  </a:lnTo>
                  <a:lnTo>
                    <a:pt x="510" y="166"/>
                  </a:lnTo>
                  <a:lnTo>
                    <a:pt x="504" y="163"/>
                  </a:lnTo>
                  <a:lnTo>
                    <a:pt x="498" y="160"/>
                  </a:lnTo>
                  <a:lnTo>
                    <a:pt x="491" y="156"/>
                  </a:lnTo>
                  <a:lnTo>
                    <a:pt x="485" y="153"/>
                  </a:lnTo>
                  <a:lnTo>
                    <a:pt x="477" y="150"/>
                  </a:lnTo>
                  <a:lnTo>
                    <a:pt x="471" y="147"/>
                  </a:lnTo>
                  <a:lnTo>
                    <a:pt x="463" y="143"/>
                  </a:lnTo>
                  <a:lnTo>
                    <a:pt x="455" y="140"/>
                  </a:lnTo>
                  <a:lnTo>
                    <a:pt x="447" y="137"/>
                  </a:lnTo>
                  <a:lnTo>
                    <a:pt x="438" y="133"/>
                  </a:lnTo>
                  <a:lnTo>
                    <a:pt x="429" y="129"/>
                  </a:lnTo>
                  <a:lnTo>
                    <a:pt x="421" y="127"/>
                  </a:lnTo>
                  <a:lnTo>
                    <a:pt x="412" y="123"/>
                  </a:lnTo>
                  <a:lnTo>
                    <a:pt x="403" y="121"/>
                  </a:lnTo>
                  <a:lnTo>
                    <a:pt x="393" y="117"/>
                  </a:lnTo>
                  <a:lnTo>
                    <a:pt x="384" y="114"/>
                  </a:lnTo>
                  <a:lnTo>
                    <a:pt x="374" y="111"/>
                  </a:lnTo>
                  <a:lnTo>
                    <a:pt x="365" y="109"/>
                  </a:lnTo>
                  <a:lnTo>
                    <a:pt x="354" y="106"/>
                  </a:lnTo>
                  <a:lnTo>
                    <a:pt x="344" y="103"/>
                  </a:lnTo>
                  <a:lnTo>
                    <a:pt x="334" y="101"/>
                  </a:lnTo>
                  <a:lnTo>
                    <a:pt x="323" y="98"/>
                  </a:lnTo>
                  <a:lnTo>
                    <a:pt x="311" y="96"/>
                  </a:lnTo>
                  <a:lnTo>
                    <a:pt x="301" y="93"/>
                  </a:lnTo>
                  <a:lnTo>
                    <a:pt x="290" y="92"/>
                  </a:lnTo>
                  <a:lnTo>
                    <a:pt x="279" y="90"/>
                  </a:lnTo>
                  <a:lnTo>
                    <a:pt x="268" y="88"/>
                  </a:lnTo>
                  <a:lnTo>
                    <a:pt x="256" y="88"/>
                  </a:lnTo>
                  <a:lnTo>
                    <a:pt x="245" y="87"/>
                  </a:lnTo>
                  <a:lnTo>
                    <a:pt x="234" y="87"/>
                  </a:lnTo>
                  <a:lnTo>
                    <a:pt x="221" y="85"/>
                  </a:lnTo>
                  <a:lnTo>
                    <a:pt x="210" y="85"/>
                  </a:lnTo>
                  <a:lnTo>
                    <a:pt x="199" y="85"/>
                  </a:lnTo>
                  <a:lnTo>
                    <a:pt x="187" y="87"/>
                  </a:lnTo>
                  <a:lnTo>
                    <a:pt x="175" y="87"/>
                  </a:lnTo>
                  <a:lnTo>
                    <a:pt x="163" y="88"/>
                  </a:lnTo>
                  <a:lnTo>
                    <a:pt x="151" y="89"/>
                  </a:lnTo>
                  <a:lnTo>
                    <a:pt x="140" y="92"/>
                  </a:lnTo>
                  <a:lnTo>
                    <a:pt x="127" y="94"/>
                  </a:lnTo>
                  <a:lnTo>
                    <a:pt x="116" y="97"/>
                  </a:lnTo>
                  <a:lnTo>
                    <a:pt x="104" y="99"/>
                  </a:lnTo>
                  <a:lnTo>
                    <a:pt x="92" y="104"/>
                  </a:lnTo>
                  <a:lnTo>
                    <a:pt x="81" y="107"/>
                  </a:lnTo>
                  <a:lnTo>
                    <a:pt x="69" y="112"/>
                  </a:lnTo>
                  <a:lnTo>
                    <a:pt x="57" y="117"/>
                  </a:lnTo>
                  <a:lnTo>
                    <a:pt x="45" y="122"/>
                  </a:lnTo>
                  <a:lnTo>
                    <a:pt x="34" y="128"/>
                  </a:lnTo>
                  <a:lnTo>
                    <a:pt x="23" y="134"/>
                  </a:lnTo>
                  <a:lnTo>
                    <a:pt x="13" y="141"/>
                  </a:lnTo>
                  <a:lnTo>
                    <a:pt x="1" y="15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82A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2" name="Freeform 80"/>
            <p:cNvSpPr>
              <a:spLocks/>
            </p:cNvSpPr>
            <p:nvPr/>
          </p:nvSpPr>
          <p:spPr bwMode="auto">
            <a:xfrm>
              <a:off x="2986" y="2905"/>
              <a:ext cx="692" cy="214"/>
            </a:xfrm>
            <a:custGeom>
              <a:avLst/>
              <a:gdLst>
                <a:gd name="T0" fmla="*/ 3 w 2075"/>
                <a:gd name="T1" fmla="*/ 603 h 644"/>
                <a:gd name="T2" fmla="*/ 0 w 2075"/>
                <a:gd name="T3" fmla="*/ 553 h 644"/>
                <a:gd name="T4" fmla="*/ 0 w 2075"/>
                <a:gd name="T5" fmla="*/ 492 h 644"/>
                <a:gd name="T6" fmla="*/ 10 w 2075"/>
                <a:gd name="T7" fmla="*/ 433 h 644"/>
                <a:gd name="T8" fmla="*/ 35 w 2075"/>
                <a:gd name="T9" fmla="*/ 384 h 644"/>
                <a:gd name="T10" fmla="*/ 99 w 2075"/>
                <a:gd name="T11" fmla="*/ 349 h 644"/>
                <a:gd name="T12" fmla="*/ 141 w 2075"/>
                <a:gd name="T13" fmla="*/ 345 h 644"/>
                <a:gd name="T14" fmla="*/ 201 w 2075"/>
                <a:gd name="T15" fmla="*/ 354 h 644"/>
                <a:gd name="T16" fmla="*/ 242 w 2075"/>
                <a:gd name="T17" fmla="*/ 360 h 644"/>
                <a:gd name="T18" fmla="*/ 289 w 2075"/>
                <a:gd name="T19" fmla="*/ 348 h 644"/>
                <a:gd name="T20" fmla="*/ 343 w 2075"/>
                <a:gd name="T21" fmla="*/ 323 h 644"/>
                <a:gd name="T22" fmla="*/ 404 w 2075"/>
                <a:gd name="T23" fmla="*/ 285 h 644"/>
                <a:gd name="T24" fmla="*/ 467 w 2075"/>
                <a:gd name="T25" fmla="*/ 228 h 644"/>
                <a:gd name="T26" fmla="*/ 527 w 2075"/>
                <a:gd name="T27" fmla="*/ 154 h 644"/>
                <a:gd name="T28" fmla="*/ 603 w 2075"/>
                <a:gd name="T29" fmla="*/ 90 h 644"/>
                <a:gd name="T30" fmla="*/ 692 w 2075"/>
                <a:gd name="T31" fmla="*/ 44 h 644"/>
                <a:gd name="T32" fmla="*/ 787 w 2075"/>
                <a:gd name="T33" fmla="*/ 15 h 644"/>
                <a:gd name="T34" fmla="*/ 881 w 2075"/>
                <a:gd name="T35" fmla="*/ 2 h 644"/>
                <a:gd name="T36" fmla="*/ 962 w 2075"/>
                <a:gd name="T37" fmla="*/ 1 h 644"/>
                <a:gd name="T38" fmla="*/ 1031 w 2075"/>
                <a:gd name="T39" fmla="*/ 15 h 644"/>
                <a:gd name="T40" fmla="*/ 1110 w 2075"/>
                <a:gd name="T41" fmla="*/ 38 h 644"/>
                <a:gd name="T42" fmla="*/ 1193 w 2075"/>
                <a:gd name="T43" fmla="*/ 69 h 644"/>
                <a:gd name="T44" fmla="*/ 1268 w 2075"/>
                <a:gd name="T45" fmla="*/ 98 h 644"/>
                <a:gd name="T46" fmla="*/ 1327 w 2075"/>
                <a:gd name="T47" fmla="*/ 121 h 644"/>
                <a:gd name="T48" fmla="*/ 1366 w 2075"/>
                <a:gd name="T49" fmla="*/ 139 h 644"/>
                <a:gd name="T50" fmla="*/ 1422 w 2075"/>
                <a:gd name="T51" fmla="*/ 169 h 644"/>
                <a:gd name="T52" fmla="*/ 1506 w 2075"/>
                <a:gd name="T53" fmla="*/ 212 h 644"/>
                <a:gd name="T54" fmla="*/ 1607 w 2075"/>
                <a:gd name="T55" fmla="*/ 256 h 644"/>
                <a:gd name="T56" fmla="*/ 1706 w 2075"/>
                <a:gd name="T57" fmla="*/ 292 h 644"/>
                <a:gd name="T58" fmla="*/ 1791 w 2075"/>
                <a:gd name="T59" fmla="*/ 311 h 644"/>
                <a:gd name="T60" fmla="*/ 1926 w 2075"/>
                <a:gd name="T61" fmla="*/ 291 h 644"/>
                <a:gd name="T62" fmla="*/ 1969 w 2075"/>
                <a:gd name="T63" fmla="*/ 318 h 644"/>
                <a:gd name="T64" fmla="*/ 2017 w 2075"/>
                <a:gd name="T65" fmla="*/ 354 h 644"/>
                <a:gd name="T66" fmla="*/ 2065 w 2075"/>
                <a:gd name="T67" fmla="*/ 409 h 644"/>
                <a:gd name="T68" fmla="*/ 2070 w 2075"/>
                <a:gd name="T69" fmla="*/ 460 h 644"/>
                <a:gd name="T70" fmla="*/ 2025 w 2075"/>
                <a:gd name="T71" fmla="*/ 505 h 644"/>
                <a:gd name="T72" fmla="*/ 1947 w 2075"/>
                <a:gd name="T73" fmla="*/ 550 h 644"/>
                <a:gd name="T74" fmla="*/ 1859 w 2075"/>
                <a:gd name="T75" fmla="*/ 592 h 644"/>
                <a:gd name="T76" fmla="*/ 1782 w 2075"/>
                <a:gd name="T77" fmla="*/ 624 h 644"/>
                <a:gd name="T78" fmla="*/ 1730 w 2075"/>
                <a:gd name="T79" fmla="*/ 643 h 644"/>
                <a:gd name="T80" fmla="*/ 1693 w 2075"/>
                <a:gd name="T81" fmla="*/ 598 h 644"/>
                <a:gd name="T82" fmla="*/ 1621 w 2075"/>
                <a:gd name="T83" fmla="*/ 514 h 644"/>
                <a:gd name="T84" fmla="*/ 1511 w 2075"/>
                <a:gd name="T85" fmla="*/ 408 h 644"/>
                <a:gd name="T86" fmla="*/ 1364 w 2075"/>
                <a:gd name="T87" fmla="*/ 297 h 644"/>
                <a:gd name="T88" fmla="*/ 1189 w 2075"/>
                <a:gd name="T89" fmla="*/ 202 h 644"/>
                <a:gd name="T90" fmla="*/ 993 w 2075"/>
                <a:gd name="T91" fmla="*/ 139 h 644"/>
                <a:gd name="T92" fmla="*/ 841 w 2075"/>
                <a:gd name="T93" fmla="*/ 118 h 644"/>
                <a:gd name="T94" fmla="*/ 736 w 2075"/>
                <a:gd name="T95" fmla="*/ 126 h 644"/>
                <a:gd name="T96" fmla="*/ 670 w 2075"/>
                <a:gd name="T97" fmla="*/ 154 h 644"/>
                <a:gd name="T98" fmla="*/ 625 w 2075"/>
                <a:gd name="T99" fmla="*/ 204 h 644"/>
                <a:gd name="T100" fmla="*/ 596 w 2075"/>
                <a:gd name="T101" fmla="*/ 247 h 644"/>
                <a:gd name="T102" fmla="*/ 549 w 2075"/>
                <a:gd name="T103" fmla="*/ 320 h 644"/>
                <a:gd name="T104" fmla="*/ 515 w 2075"/>
                <a:gd name="T105" fmla="*/ 388 h 644"/>
                <a:gd name="T106" fmla="*/ 457 w 2075"/>
                <a:gd name="T107" fmla="*/ 456 h 644"/>
                <a:gd name="T108" fmla="*/ 413 w 2075"/>
                <a:gd name="T109" fmla="*/ 494 h 644"/>
                <a:gd name="T110" fmla="*/ 368 w 2075"/>
                <a:gd name="T111" fmla="*/ 525 h 644"/>
                <a:gd name="T112" fmla="*/ 324 w 2075"/>
                <a:gd name="T113" fmla="*/ 553 h 644"/>
                <a:gd name="T114" fmla="*/ 275 w 2075"/>
                <a:gd name="T115" fmla="*/ 553 h 644"/>
                <a:gd name="T116" fmla="*/ 227 w 2075"/>
                <a:gd name="T117" fmla="*/ 576 h 6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075"/>
                <a:gd name="T178" fmla="*/ 0 h 644"/>
                <a:gd name="T179" fmla="*/ 2075 w 2075"/>
                <a:gd name="T180" fmla="*/ 644 h 6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075" h="644">
                  <a:moveTo>
                    <a:pt x="193" y="602"/>
                  </a:moveTo>
                  <a:lnTo>
                    <a:pt x="8" y="639"/>
                  </a:lnTo>
                  <a:lnTo>
                    <a:pt x="8" y="638"/>
                  </a:lnTo>
                  <a:lnTo>
                    <a:pt x="8" y="637"/>
                  </a:lnTo>
                  <a:lnTo>
                    <a:pt x="6" y="633"/>
                  </a:lnTo>
                  <a:lnTo>
                    <a:pt x="6" y="631"/>
                  </a:lnTo>
                  <a:lnTo>
                    <a:pt x="5" y="625"/>
                  </a:lnTo>
                  <a:lnTo>
                    <a:pt x="5" y="619"/>
                  </a:lnTo>
                  <a:lnTo>
                    <a:pt x="4" y="613"/>
                  </a:lnTo>
                  <a:lnTo>
                    <a:pt x="4" y="607"/>
                  </a:lnTo>
                  <a:lnTo>
                    <a:pt x="3" y="603"/>
                  </a:lnTo>
                  <a:lnTo>
                    <a:pt x="3" y="598"/>
                  </a:lnTo>
                  <a:lnTo>
                    <a:pt x="1" y="594"/>
                  </a:lnTo>
                  <a:lnTo>
                    <a:pt x="1" y="590"/>
                  </a:lnTo>
                  <a:lnTo>
                    <a:pt x="1" y="585"/>
                  </a:lnTo>
                  <a:lnTo>
                    <a:pt x="1" y="581"/>
                  </a:lnTo>
                  <a:lnTo>
                    <a:pt x="0" y="576"/>
                  </a:lnTo>
                  <a:lnTo>
                    <a:pt x="0" y="571"/>
                  </a:lnTo>
                  <a:lnTo>
                    <a:pt x="0" y="566"/>
                  </a:lnTo>
                  <a:lnTo>
                    <a:pt x="0" y="561"/>
                  </a:lnTo>
                  <a:lnTo>
                    <a:pt x="0" y="556"/>
                  </a:lnTo>
                  <a:lnTo>
                    <a:pt x="0" y="553"/>
                  </a:lnTo>
                  <a:lnTo>
                    <a:pt x="0" y="546"/>
                  </a:lnTo>
                  <a:lnTo>
                    <a:pt x="0" y="541"/>
                  </a:lnTo>
                  <a:lnTo>
                    <a:pt x="0" y="536"/>
                  </a:lnTo>
                  <a:lnTo>
                    <a:pt x="0" y="531"/>
                  </a:lnTo>
                  <a:lnTo>
                    <a:pt x="0" y="525"/>
                  </a:lnTo>
                  <a:lnTo>
                    <a:pt x="0" y="520"/>
                  </a:lnTo>
                  <a:lnTo>
                    <a:pt x="0" y="514"/>
                  </a:lnTo>
                  <a:lnTo>
                    <a:pt x="0" y="509"/>
                  </a:lnTo>
                  <a:lnTo>
                    <a:pt x="0" y="504"/>
                  </a:lnTo>
                  <a:lnTo>
                    <a:pt x="0" y="497"/>
                  </a:lnTo>
                  <a:lnTo>
                    <a:pt x="0" y="492"/>
                  </a:lnTo>
                  <a:lnTo>
                    <a:pt x="1" y="487"/>
                  </a:lnTo>
                  <a:lnTo>
                    <a:pt x="1" y="481"/>
                  </a:lnTo>
                  <a:lnTo>
                    <a:pt x="1" y="476"/>
                  </a:lnTo>
                  <a:lnTo>
                    <a:pt x="3" y="470"/>
                  </a:lnTo>
                  <a:lnTo>
                    <a:pt x="3" y="465"/>
                  </a:lnTo>
                  <a:lnTo>
                    <a:pt x="4" y="460"/>
                  </a:lnTo>
                  <a:lnTo>
                    <a:pt x="5" y="455"/>
                  </a:lnTo>
                  <a:lnTo>
                    <a:pt x="6" y="448"/>
                  </a:lnTo>
                  <a:lnTo>
                    <a:pt x="8" y="444"/>
                  </a:lnTo>
                  <a:lnTo>
                    <a:pt x="9" y="438"/>
                  </a:lnTo>
                  <a:lnTo>
                    <a:pt x="10" y="433"/>
                  </a:lnTo>
                  <a:lnTo>
                    <a:pt x="11" y="428"/>
                  </a:lnTo>
                  <a:lnTo>
                    <a:pt x="13" y="424"/>
                  </a:lnTo>
                  <a:lnTo>
                    <a:pt x="15" y="419"/>
                  </a:lnTo>
                  <a:lnTo>
                    <a:pt x="16" y="416"/>
                  </a:lnTo>
                  <a:lnTo>
                    <a:pt x="19" y="411"/>
                  </a:lnTo>
                  <a:lnTo>
                    <a:pt x="21" y="407"/>
                  </a:lnTo>
                  <a:lnTo>
                    <a:pt x="23" y="403"/>
                  </a:lnTo>
                  <a:lnTo>
                    <a:pt x="25" y="398"/>
                  </a:lnTo>
                  <a:lnTo>
                    <a:pt x="28" y="394"/>
                  </a:lnTo>
                  <a:lnTo>
                    <a:pt x="30" y="390"/>
                  </a:lnTo>
                  <a:lnTo>
                    <a:pt x="35" y="384"/>
                  </a:lnTo>
                  <a:lnTo>
                    <a:pt x="42" y="378"/>
                  </a:lnTo>
                  <a:lnTo>
                    <a:pt x="48" y="372"/>
                  </a:lnTo>
                  <a:lnTo>
                    <a:pt x="54" y="367"/>
                  </a:lnTo>
                  <a:lnTo>
                    <a:pt x="62" y="362"/>
                  </a:lnTo>
                  <a:lnTo>
                    <a:pt x="68" y="359"/>
                  </a:lnTo>
                  <a:lnTo>
                    <a:pt x="75" y="355"/>
                  </a:lnTo>
                  <a:lnTo>
                    <a:pt x="83" y="353"/>
                  </a:lnTo>
                  <a:lnTo>
                    <a:pt x="87" y="350"/>
                  </a:lnTo>
                  <a:lnTo>
                    <a:pt x="90" y="350"/>
                  </a:lnTo>
                  <a:lnTo>
                    <a:pt x="94" y="349"/>
                  </a:lnTo>
                  <a:lnTo>
                    <a:pt x="99" y="349"/>
                  </a:lnTo>
                  <a:lnTo>
                    <a:pt x="102" y="348"/>
                  </a:lnTo>
                  <a:lnTo>
                    <a:pt x="107" y="346"/>
                  </a:lnTo>
                  <a:lnTo>
                    <a:pt x="111" y="345"/>
                  </a:lnTo>
                  <a:lnTo>
                    <a:pt x="114" y="345"/>
                  </a:lnTo>
                  <a:lnTo>
                    <a:pt x="118" y="345"/>
                  </a:lnTo>
                  <a:lnTo>
                    <a:pt x="122" y="345"/>
                  </a:lnTo>
                  <a:lnTo>
                    <a:pt x="126" y="345"/>
                  </a:lnTo>
                  <a:lnTo>
                    <a:pt x="129" y="345"/>
                  </a:lnTo>
                  <a:lnTo>
                    <a:pt x="133" y="345"/>
                  </a:lnTo>
                  <a:lnTo>
                    <a:pt x="138" y="345"/>
                  </a:lnTo>
                  <a:lnTo>
                    <a:pt x="141" y="345"/>
                  </a:lnTo>
                  <a:lnTo>
                    <a:pt x="146" y="345"/>
                  </a:lnTo>
                  <a:lnTo>
                    <a:pt x="149" y="345"/>
                  </a:lnTo>
                  <a:lnTo>
                    <a:pt x="153" y="345"/>
                  </a:lnTo>
                  <a:lnTo>
                    <a:pt x="157" y="346"/>
                  </a:lnTo>
                  <a:lnTo>
                    <a:pt x="161" y="348"/>
                  </a:lnTo>
                  <a:lnTo>
                    <a:pt x="168" y="348"/>
                  </a:lnTo>
                  <a:lnTo>
                    <a:pt x="175" y="349"/>
                  </a:lnTo>
                  <a:lnTo>
                    <a:pt x="181" y="349"/>
                  </a:lnTo>
                  <a:lnTo>
                    <a:pt x="188" y="350"/>
                  </a:lnTo>
                  <a:lnTo>
                    <a:pt x="195" y="351"/>
                  </a:lnTo>
                  <a:lnTo>
                    <a:pt x="201" y="354"/>
                  </a:lnTo>
                  <a:lnTo>
                    <a:pt x="206" y="354"/>
                  </a:lnTo>
                  <a:lnTo>
                    <a:pt x="211" y="356"/>
                  </a:lnTo>
                  <a:lnTo>
                    <a:pt x="215" y="356"/>
                  </a:lnTo>
                  <a:lnTo>
                    <a:pt x="220" y="359"/>
                  </a:lnTo>
                  <a:lnTo>
                    <a:pt x="222" y="359"/>
                  </a:lnTo>
                  <a:lnTo>
                    <a:pt x="226" y="360"/>
                  </a:lnTo>
                  <a:lnTo>
                    <a:pt x="230" y="362"/>
                  </a:lnTo>
                  <a:lnTo>
                    <a:pt x="231" y="364"/>
                  </a:lnTo>
                  <a:lnTo>
                    <a:pt x="234" y="363"/>
                  </a:lnTo>
                  <a:lnTo>
                    <a:pt x="239" y="362"/>
                  </a:lnTo>
                  <a:lnTo>
                    <a:pt x="242" y="360"/>
                  </a:lnTo>
                  <a:lnTo>
                    <a:pt x="246" y="359"/>
                  </a:lnTo>
                  <a:lnTo>
                    <a:pt x="252" y="358"/>
                  </a:lnTo>
                  <a:lnTo>
                    <a:pt x="259" y="356"/>
                  </a:lnTo>
                  <a:lnTo>
                    <a:pt x="261" y="355"/>
                  </a:lnTo>
                  <a:lnTo>
                    <a:pt x="265" y="354"/>
                  </a:lnTo>
                  <a:lnTo>
                    <a:pt x="269" y="353"/>
                  </a:lnTo>
                  <a:lnTo>
                    <a:pt x="272" y="353"/>
                  </a:lnTo>
                  <a:lnTo>
                    <a:pt x="276" y="350"/>
                  </a:lnTo>
                  <a:lnTo>
                    <a:pt x="280" y="349"/>
                  </a:lnTo>
                  <a:lnTo>
                    <a:pt x="285" y="348"/>
                  </a:lnTo>
                  <a:lnTo>
                    <a:pt x="289" y="348"/>
                  </a:lnTo>
                  <a:lnTo>
                    <a:pt x="293" y="345"/>
                  </a:lnTo>
                  <a:lnTo>
                    <a:pt x="298" y="344"/>
                  </a:lnTo>
                  <a:lnTo>
                    <a:pt x="303" y="341"/>
                  </a:lnTo>
                  <a:lnTo>
                    <a:pt x="308" y="340"/>
                  </a:lnTo>
                  <a:lnTo>
                    <a:pt x="311" y="338"/>
                  </a:lnTo>
                  <a:lnTo>
                    <a:pt x="318" y="336"/>
                  </a:lnTo>
                  <a:lnTo>
                    <a:pt x="323" y="334"/>
                  </a:lnTo>
                  <a:lnTo>
                    <a:pt x="328" y="331"/>
                  </a:lnTo>
                  <a:lnTo>
                    <a:pt x="331" y="329"/>
                  </a:lnTo>
                  <a:lnTo>
                    <a:pt x="338" y="326"/>
                  </a:lnTo>
                  <a:lnTo>
                    <a:pt x="343" y="323"/>
                  </a:lnTo>
                  <a:lnTo>
                    <a:pt x="348" y="321"/>
                  </a:lnTo>
                  <a:lnTo>
                    <a:pt x="353" y="318"/>
                  </a:lnTo>
                  <a:lnTo>
                    <a:pt x="359" y="315"/>
                  </a:lnTo>
                  <a:lnTo>
                    <a:pt x="364" y="311"/>
                  </a:lnTo>
                  <a:lnTo>
                    <a:pt x="370" y="309"/>
                  </a:lnTo>
                  <a:lnTo>
                    <a:pt x="375" y="304"/>
                  </a:lnTo>
                  <a:lnTo>
                    <a:pt x="382" y="300"/>
                  </a:lnTo>
                  <a:lnTo>
                    <a:pt x="387" y="296"/>
                  </a:lnTo>
                  <a:lnTo>
                    <a:pt x="393" y="294"/>
                  </a:lnTo>
                  <a:lnTo>
                    <a:pt x="399" y="289"/>
                  </a:lnTo>
                  <a:lnTo>
                    <a:pt x="404" y="285"/>
                  </a:lnTo>
                  <a:lnTo>
                    <a:pt x="411" y="281"/>
                  </a:lnTo>
                  <a:lnTo>
                    <a:pt x="417" y="276"/>
                  </a:lnTo>
                  <a:lnTo>
                    <a:pt x="422" y="271"/>
                  </a:lnTo>
                  <a:lnTo>
                    <a:pt x="428" y="266"/>
                  </a:lnTo>
                  <a:lnTo>
                    <a:pt x="433" y="261"/>
                  </a:lnTo>
                  <a:lnTo>
                    <a:pt x="439" y="256"/>
                  </a:lnTo>
                  <a:lnTo>
                    <a:pt x="444" y="251"/>
                  </a:lnTo>
                  <a:lnTo>
                    <a:pt x="451" y="245"/>
                  </a:lnTo>
                  <a:lnTo>
                    <a:pt x="456" y="240"/>
                  </a:lnTo>
                  <a:lnTo>
                    <a:pt x="462" y="235"/>
                  </a:lnTo>
                  <a:lnTo>
                    <a:pt x="467" y="228"/>
                  </a:lnTo>
                  <a:lnTo>
                    <a:pt x="473" y="222"/>
                  </a:lnTo>
                  <a:lnTo>
                    <a:pt x="478" y="216"/>
                  </a:lnTo>
                  <a:lnTo>
                    <a:pt x="485" y="209"/>
                  </a:lnTo>
                  <a:lnTo>
                    <a:pt x="490" y="202"/>
                  </a:lnTo>
                  <a:lnTo>
                    <a:pt x="495" y="196"/>
                  </a:lnTo>
                  <a:lnTo>
                    <a:pt x="501" y="189"/>
                  </a:lnTo>
                  <a:lnTo>
                    <a:pt x="506" y="183"/>
                  </a:lnTo>
                  <a:lnTo>
                    <a:pt x="510" y="174"/>
                  </a:lnTo>
                  <a:lnTo>
                    <a:pt x="516" y="168"/>
                  </a:lnTo>
                  <a:lnTo>
                    <a:pt x="521" y="160"/>
                  </a:lnTo>
                  <a:lnTo>
                    <a:pt x="527" y="154"/>
                  </a:lnTo>
                  <a:lnTo>
                    <a:pt x="532" y="148"/>
                  </a:lnTo>
                  <a:lnTo>
                    <a:pt x="540" y="140"/>
                  </a:lnTo>
                  <a:lnTo>
                    <a:pt x="546" y="134"/>
                  </a:lnTo>
                  <a:lnTo>
                    <a:pt x="552" y="129"/>
                  </a:lnTo>
                  <a:lnTo>
                    <a:pt x="559" y="123"/>
                  </a:lnTo>
                  <a:lnTo>
                    <a:pt x="565" y="116"/>
                  </a:lnTo>
                  <a:lnTo>
                    <a:pt x="572" y="110"/>
                  </a:lnTo>
                  <a:lnTo>
                    <a:pt x="580" y="105"/>
                  </a:lnTo>
                  <a:lnTo>
                    <a:pt x="588" y="100"/>
                  </a:lnTo>
                  <a:lnTo>
                    <a:pt x="595" y="95"/>
                  </a:lnTo>
                  <a:lnTo>
                    <a:pt x="603" y="90"/>
                  </a:lnTo>
                  <a:lnTo>
                    <a:pt x="610" y="85"/>
                  </a:lnTo>
                  <a:lnTo>
                    <a:pt x="618" y="80"/>
                  </a:lnTo>
                  <a:lnTo>
                    <a:pt x="625" y="76"/>
                  </a:lnTo>
                  <a:lnTo>
                    <a:pt x="633" y="71"/>
                  </a:lnTo>
                  <a:lnTo>
                    <a:pt x="642" y="67"/>
                  </a:lnTo>
                  <a:lnTo>
                    <a:pt x="649" y="62"/>
                  </a:lnTo>
                  <a:lnTo>
                    <a:pt x="658" y="59"/>
                  </a:lnTo>
                  <a:lnTo>
                    <a:pt x="667" y="55"/>
                  </a:lnTo>
                  <a:lnTo>
                    <a:pt x="675" y="51"/>
                  </a:lnTo>
                  <a:lnTo>
                    <a:pt x="683" y="47"/>
                  </a:lnTo>
                  <a:lnTo>
                    <a:pt x="692" y="44"/>
                  </a:lnTo>
                  <a:lnTo>
                    <a:pt x="701" y="40"/>
                  </a:lnTo>
                  <a:lnTo>
                    <a:pt x="709" y="37"/>
                  </a:lnTo>
                  <a:lnTo>
                    <a:pt x="717" y="33"/>
                  </a:lnTo>
                  <a:lnTo>
                    <a:pt x="727" y="31"/>
                  </a:lnTo>
                  <a:lnTo>
                    <a:pt x="736" y="28"/>
                  </a:lnTo>
                  <a:lnTo>
                    <a:pt x="744" y="27"/>
                  </a:lnTo>
                  <a:lnTo>
                    <a:pt x="753" y="23"/>
                  </a:lnTo>
                  <a:lnTo>
                    <a:pt x="761" y="21"/>
                  </a:lnTo>
                  <a:lnTo>
                    <a:pt x="770" y="18"/>
                  </a:lnTo>
                  <a:lnTo>
                    <a:pt x="778" y="17"/>
                  </a:lnTo>
                  <a:lnTo>
                    <a:pt x="787" y="15"/>
                  </a:lnTo>
                  <a:lnTo>
                    <a:pt x="796" y="12"/>
                  </a:lnTo>
                  <a:lnTo>
                    <a:pt x="805" y="11"/>
                  </a:lnTo>
                  <a:lnTo>
                    <a:pt x="813" y="10"/>
                  </a:lnTo>
                  <a:lnTo>
                    <a:pt x="821" y="7"/>
                  </a:lnTo>
                  <a:lnTo>
                    <a:pt x="830" y="7"/>
                  </a:lnTo>
                  <a:lnTo>
                    <a:pt x="839" y="6"/>
                  </a:lnTo>
                  <a:lnTo>
                    <a:pt x="847" y="5"/>
                  </a:lnTo>
                  <a:lnTo>
                    <a:pt x="855" y="3"/>
                  </a:lnTo>
                  <a:lnTo>
                    <a:pt x="864" y="2"/>
                  </a:lnTo>
                  <a:lnTo>
                    <a:pt x="872" y="2"/>
                  </a:lnTo>
                  <a:lnTo>
                    <a:pt x="881" y="2"/>
                  </a:lnTo>
                  <a:lnTo>
                    <a:pt x="888" y="1"/>
                  </a:lnTo>
                  <a:lnTo>
                    <a:pt x="896" y="1"/>
                  </a:lnTo>
                  <a:lnTo>
                    <a:pt x="904" y="0"/>
                  </a:lnTo>
                  <a:lnTo>
                    <a:pt x="911" y="0"/>
                  </a:lnTo>
                  <a:lnTo>
                    <a:pt x="919" y="0"/>
                  </a:lnTo>
                  <a:lnTo>
                    <a:pt x="926" y="0"/>
                  </a:lnTo>
                  <a:lnTo>
                    <a:pt x="934" y="0"/>
                  </a:lnTo>
                  <a:lnTo>
                    <a:pt x="941" y="1"/>
                  </a:lnTo>
                  <a:lnTo>
                    <a:pt x="949" y="1"/>
                  </a:lnTo>
                  <a:lnTo>
                    <a:pt x="955" y="1"/>
                  </a:lnTo>
                  <a:lnTo>
                    <a:pt x="962" y="1"/>
                  </a:lnTo>
                  <a:lnTo>
                    <a:pt x="969" y="2"/>
                  </a:lnTo>
                  <a:lnTo>
                    <a:pt x="975" y="2"/>
                  </a:lnTo>
                  <a:lnTo>
                    <a:pt x="982" y="5"/>
                  </a:lnTo>
                  <a:lnTo>
                    <a:pt x="988" y="5"/>
                  </a:lnTo>
                  <a:lnTo>
                    <a:pt x="994" y="7"/>
                  </a:lnTo>
                  <a:lnTo>
                    <a:pt x="999" y="7"/>
                  </a:lnTo>
                  <a:lnTo>
                    <a:pt x="1006" y="10"/>
                  </a:lnTo>
                  <a:lnTo>
                    <a:pt x="1012" y="10"/>
                  </a:lnTo>
                  <a:lnTo>
                    <a:pt x="1018" y="12"/>
                  </a:lnTo>
                  <a:lnTo>
                    <a:pt x="1024" y="13"/>
                  </a:lnTo>
                  <a:lnTo>
                    <a:pt x="1031" y="15"/>
                  </a:lnTo>
                  <a:lnTo>
                    <a:pt x="1038" y="17"/>
                  </a:lnTo>
                  <a:lnTo>
                    <a:pt x="1044" y="18"/>
                  </a:lnTo>
                  <a:lnTo>
                    <a:pt x="1051" y="21"/>
                  </a:lnTo>
                  <a:lnTo>
                    <a:pt x="1058" y="22"/>
                  </a:lnTo>
                  <a:lnTo>
                    <a:pt x="1066" y="25"/>
                  </a:lnTo>
                  <a:lnTo>
                    <a:pt x="1073" y="27"/>
                  </a:lnTo>
                  <a:lnTo>
                    <a:pt x="1080" y="28"/>
                  </a:lnTo>
                  <a:lnTo>
                    <a:pt x="1088" y="32"/>
                  </a:lnTo>
                  <a:lnTo>
                    <a:pt x="1095" y="33"/>
                  </a:lnTo>
                  <a:lnTo>
                    <a:pt x="1102" y="37"/>
                  </a:lnTo>
                  <a:lnTo>
                    <a:pt x="1110" y="38"/>
                  </a:lnTo>
                  <a:lnTo>
                    <a:pt x="1117" y="41"/>
                  </a:lnTo>
                  <a:lnTo>
                    <a:pt x="1125" y="44"/>
                  </a:lnTo>
                  <a:lnTo>
                    <a:pt x="1132" y="46"/>
                  </a:lnTo>
                  <a:lnTo>
                    <a:pt x="1140" y="49"/>
                  </a:lnTo>
                  <a:lnTo>
                    <a:pt x="1147" y="51"/>
                  </a:lnTo>
                  <a:lnTo>
                    <a:pt x="1155" y="55"/>
                  </a:lnTo>
                  <a:lnTo>
                    <a:pt x="1162" y="57"/>
                  </a:lnTo>
                  <a:lnTo>
                    <a:pt x="1170" y="60"/>
                  </a:lnTo>
                  <a:lnTo>
                    <a:pt x="1177" y="62"/>
                  </a:lnTo>
                  <a:lnTo>
                    <a:pt x="1185" y="65"/>
                  </a:lnTo>
                  <a:lnTo>
                    <a:pt x="1193" y="69"/>
                  </a:lnTo>
                  <a:lnTo>
                    <a:pt x="1200" y="71"/>
                  </a:lnTo>
                  <a:lnTo>
                    <a:pt x="1208" y="74"/>
                  </a:lnTo>
                  <a:lnTo>
                    <a:pt x="1214" y="76"/>
                  </a:lnTo>
                  <a:lnTo>
                    <a:pt x="1223" y="80"/>
                  </a:lnTo>
                  <a:lnTo>
                    <a:pt x="1229" y="82"/>
                  </a:lnTo>
                  <a:lnTo>
                    <a:pt x="1235" y="85"/>
                  </a:lnTo>
                  <a:lnTo>
                    <a:pt x="1241" y="87"/>
                  </a:lnTo>
                  <a:lnTo>
                    <a:pt x="1249" y="90"/>
                  </a:lnTo>
                  <a:lnTo>
                    <a:pt x="1255" y="93"/>
                  </a:lnTo>
                  <a:lnTo>
                    <a:pt x="1262" y="95"/>
                  </a:lnTo>
                  <a:lnTo>
                    <a:pt x="1268" y="98"/>
                  </a:lnTo>
                  <a:lnTo>
                    <a:pt x="1274" y="100"/>
                  </a:lnTo>
                  <a:lnTo>
                    <a:pt x="1280" y="103"/>
                  </a:lnTo>
                  <a:lnTo>
                    <a:pt x="1285" y="105"/>
                  </a:lnTo>
                  <a:lnTo>
                    <a:pt x="1292" y="106"/>
                  </a:lnTo>
                  <a:lnTo>
                    <a:pt x="1297" y="110"/>
                  </a:lnTo>
                  <a:lnTo>
                    <a:pt x="1302" y="111"/>
                  </a:lnTo>
                  <a:lnTo>
                    <a:pt x="1308" y="114"/>
                  </a:lnTo>
                  <a:lnTo>
                    <a:pt x="1313" y="116"/>
                  </a:lnTo>
                  <a:lnTo>
                    <a:pt x="1318" y="119"/>
                  </a:lnTo>
                  <a:lnTo>
                    <a:pt x="1322" y="120"/>
                  </a:lnTo>
                  <a:lnTo>
                    <a:pt x="1327" y="121"/>
                  </a:lnTo>
                  <a:lnTo>
                    <a:pt x="1331" y="123"/>
                  </a:lnTo>
                  <a:lnTo>
                    <a:pt x="1334" y="125"/>
                  </a:lnTo>
                  <a:lnTo>
                    <a:pt x="1341" y="128"/>
                  </a:lnTo>
                  <a:lnTo>
                    <a:pt x="1347" y="131"/>
                  </a:lnTo>
                  <a:lnTo>
                    <a:pt x="1352" y="133"/>
                  </a:lnTo>
                  <a:lnTo>
                    <a:pt x="1356" y="134"/>
                  </a:lnTo>
                  <a:lnTo>
                    <a:pt x="1357" y="135"/>
                  </a:lnTo>
                  <a:lnTo>
                    <a:pt x="1358" y="137"/>
                  </a:lnTo>
                  <a:lnTo>
                    <a:pt x="1359" y="137"/>
                  </a:lnTo>
                  <a:lnTo>
                    <a:pt x="1362" y="138"/>
                  </a:lnTo>
                  <a:lnTo>
                    <a:pt x="1366" y="139"/>
                  </a:lnTo>
                  <a:lnTo>
                    <a:pt x="1372" y="143"/>
                  </a:lnTo>
                  <a:lnTo>
                    <a:pt x="1375" y="144"/>
                  </a:lnTo>
                  <a:lnTo>
                    <a:pt x="1380" y="147"/>
                  </a:lnTo>
                  <a:lnTo>
                    <a:pt x="1383" y="149"/>
                  </a:lnTo>
                  <a:lnTo>
                    <a:pt x="1388" y="152"/>
                  </a:lnTo>
                  <a:lnTo>
                    <a:pt x="1392" y="154"/>
                  </a:lnTo>
                  <a:lnTo>
                    <a:pt x="1398" y="157"/>
                  </a:lnTo>
                  <a:lnTo>
                    <a:pt x="1403" y="160"/>
                  </a:lnTo>
                  <a:lnTo>
                    <a:pt x="1410" y="163"/>
                  </a:lnTo>
                  <a:lnTo>
                    <a:pt x="1415" y="165"/>
                  </a:lnTo>
                  <a:lnTo>
                    <a:pt x="1422" y="169"/>
                  </a:lnTo>
                  <a:lnTo>
                    <a:pt x="1428" y="172"/>
                  </a:lnTo>
                  <a:lnTo>
                    <a:pt x="1435" y="177"/>
                  </a:lnTo>
                  <a:lnTo>
                    <a:pt x="1441" y="179"/>
                  </a:lnTo>
                  <a:lnTo>
                    <a:pt x="1450" y="183"/>
                  </a:lnTo>
                  <a:lnTo>
                    <a:pt x="1456" y="188"/>
                  </a:lnTo>
                  <a:lnTo>
                    <a:pt x="1465" y="192"/>
                  </a:lnTo>
                  <a:lnTo>
                    <a:pt x="1472" y="196"/>
                  </a:lnTo>
                  <a:lnTo>
                    <a:pt x="1480" y="199"/>
                  </a:lnTo>
                  <a:lnTo>
                    <a:pt x="1489" y="203"/>
                  </a:lnTo>
                  <a:lnTo>
                    <a:pt x="1498" y="207"/>
                  </a:lnTo>
                  <a:lnTo>
                    <a:pt x="1506" y="212"/>
                  </a:lnTo>
                  <a:lnTo>
                    <a:pt x="1515" y="216"/>
                  </a:lnTo>
                  <a:lnTo>
                    <a:pt x="1524" y="221"/>
                  </a:lnTo>
                  <a:lnTo>
                    <a:pt x="1534" y="225"/>
                  </a:lnTo>
                  <a:lnTo>
                    <a:pt x="1541" y="228"/>
                  </a:lnTo>
                  <a:lnTo>
                    <a:pt x="1550" y="232"/>
                  </a:lnTo>
                  <a:lnTo>
                    <a:pt x="1559" y="236"/>
                  </a:lnTo>
                  <a:lnTo>
                    <a:pt x="1569" y="240"/>
                  </a:lnTo>
                  <a:lnTo>
                    <a:pt x="1578" y="243"/>
                  </a:lnTo>
                  <a:lnTo>
                    <a:pt x="1587" y="248"/>
                  </a:lnTo>
                  <a:lnTo>
                    <a:pt x="1597" y="252"/>
                  </a:lnTo>
                  <a:lnTo>
                    <a:pt x="1607" y="256"/>
                  </a:lnTo>
                  <a:lnTo>
                    <a:pt x="1614" y="260"/>
                  </a:lnTo>
                  <a:lnTo>
                    <a:pt x="1624" y="263"/>
                  </a:lnTo>
                  <a:lnTo>
                    <a:pt x="1633" y="267"/>
                  </a:lnTo>
                  <a:lnTo>
                    <a:pt x="1643" y="271"/>
                  </a:lnTo>
                  <a:lnTo>
                    <a:pt x="1652" y="275"/>
                  </a:lnTo>
                  <a:lnTo>
                    <a:pt x="1662" y="277"/>
                  </a:lnTo>
                  <a:lnTo>
                    <a:pt x="1671" y="281"/>
                  </a:lnTo>
                  <a:lnTo>
                    <a:pt x="1681" y="285"/>
                  </a:lnTo>
                  <a:lnTo>
                    <a:pt x="1688" y="287"/>
                  </a:lnTo>
                  <a:lnTo>
                    <a:pt x="1697" y="290"/>
                  </a:lnTo>
                  <a:lnTo>
                    <a:pt x="1706" y="292"/>
                  </a:lnTo>
                  <a:lnTo>
                    <a:pt x="1715" y="295"/>
                  </a:lnTo>
                  <a:lnTo>
                    <a:pt x="1723" y="297"/>
                  </a:lnTo>
                  <a:lnTo>
                    <a:pt x="1731" y="300"/>
                  </a:lnTo>
                  <a:lnTo>
                    <a:pt x="1740" y="301"/>
                  </a:lnTo>
                  <a:lnTo>
                    <a:pt x="1749" y="305"/>
                  </a:lnTo>
                  <a:lnTo>
                    <a:pt x="1755" y="306"/>
                  </a:lnTo>
                  <a:lnTo>
                    <a:pt x="1764" y="307"/>
                  </a:lnTo>
                  <a:lnTo>
                    <a:pt x="1770" y="309"/>
                  </a:lnTo>
                  <a:lnTo>
                    <a:pt x="1777" y="310"/>
                  </a:lnTo>
                  <a:lnTo>
                    <a:pt x="1785" y="310"/>
                  </a:lnTo>
                  <a:lnTo>
                    <a:pt x="1791" y="311"/>
                  </a:lnTo>
                  <a:lnTo>
                    <a:pt x="1798" y="311"/>
                  </a:lnTo>
                  <a:lnTo>
                    <a:pt x="1805" y="311"/>
                  </a:lnTo>
                  <a:lnTo>
                    <a:pt x="1889" y="274"/>
                  </a:lnTo>
                  <a:lnTo>
                    <a:pt x="1892" y="275"/>
                  </a:lnTo>
                  <a:lnTo>
                    <a:pt x="1898" y="277"/>
                  </a:lnTo>
                  <a:lnTo>
                    <a:pt x="1902" y="279"/>
                  </a:lnTo>
                  <a:lnTo>
                    <a:pt x="1905" y="281"/>
                  </a:lnTo>
                  <a:lnTo>
                    <a:pt x="1912" y="284"/>
                  </a:lnTo>
                  <a:lnTo>
                    <a:pt x="1919" y="289"/>
                  </a:lnTo>
                  <a:lnTo>
                    <a:pt x="1922" y="290"/>
                  </a:lnTo>
                  <a:lnTo>
                    <a:pt x="1926" y="291"/>
                  </a:lnTo>
                  <a:lnTo>
                    <a:pt x="1928" y="294"/>
                  </a:lnTo>
                  <a:lnTo>
                    <a:pt x="1933" y="295"/>
                  </a:lnTo>
                  <a:lnTo>
                    <a:pt x="1937" y="297"/>
                  </a:lnTo>
                  <a:lnTo>
                    <a:pt x="1941" y="300"/>
                  </a:lnTo>
                  <a:lnTo>
                    <a:pt x="1944" y="302"/>
                  </a:lnTo>
                  <a:lnTo>
                    <a:pt x="1949" y="305"/>
                  </a:lnTo>
                  <a:lnTo>
                    <a:pt x="1953" y="307"/>
                  </a:lnTo>
                  <a:lnTo>
                    <a:pt x="1957" y="310"/>
                  </a:lnTo>
                  <a:lnTo>
                    <a:pt x="1961" y="312"/>
                  </a:lnTo>
                  <a:lnTo>
                    <a:pt x="1966" y="315"/>
                  </a:lnTo>
                  <a:lnTo>
                    <a:pt x="1969" y="318"/>
                  </a:lnTo>
                  <a:lnTo>
                    <a:pt x="1974" y="321"/>
                  </a:lnTo>
                  <a:lnTo>
                    <a:pt x="1980" y="325"/>
                  </a:lnTo>
                  <a:lnTo>
                    <a:pt x="1983" y="328"/>
                  </a:lnTo>
                  <a:lnTo>
                    <a:pt x="1988" y="330"/>
                  </a:lnTo>
                  <a:lnTo>
                    <a:pt x="1992" y="334"/>
                  </a:lnTo>
                  <a:lnTo>
                    <a:pt x="1997" y="336"/>
                  </a:lnTo>
                  <a:lnTo>
                    <a:pt x="2001" y="340"/>
                  </a:lnTo>
                  <a:lnTo>
                    <a:pt x="2005" y="343"/>
                  </a:lnTo>
                  <a:lnTo>
                    <a:pt x="2010" y="346"/>
                  </a:lnTo>
                  <a:lnTo>
                    <a:pt x="2013" y="349"/>
                  </a:lnTo>
                  <a:lnTo>
                    <a:pt x="2017" y="354"/>
                  </a:lnTo>
                  <a:lnTo>
                    <a:pt x="2021" y="356"/>
                  </a:lnTo>
                  <a:lnTo>
                    <a:pt x="2026" y="360"/>
                  </a:lnTo>
                  <a:lnTo>
                    <a:pt x="2028" y="364"/>
                  </a:lnTo>
                  <a:lnTo>
                    <a:pt x="2033" y="368"/>
                  </a:lnTo>
                  <a:lnTo>
                    <a:pt x="2040" y="375"/>
                  </a:lnTo>
                  <a:lnTo>
                    <a:pt x="2047" y="383"/>
                  </a:lnTo>
                  <a:lnTo>
                    <a:pt x="2054" y="389"/>
                  </a:lnTo>
                  <a:lnTo>
                    <a:pt x="2059" y="398"/>
                  </a:lnTo>
                  <a:lnTo>
                    <a:pt x="2061" y="400"/>
                  </a:lnTo>
                  <a:lnTo>
                    <a:pt x="2062" y="406"/>
                  </a:lnTo>
                  <a:lnTo>
                    <a:pt x="2065" y="409"/>
                  </a:lnTo>
                  <a:lnTo>
                    <a:pt x="2067" y="413"/>
                  </a:lnTo>
                  <a:lnTo>
                    <a:pt x="2070" y="417"/>
                  </a:lnTo>
                  <a:lnTo>
                    <a:pt x="2071" y="421"/>
                  </a:lnTo>
                  <a:lnTo>
                    <a:pt x="2071" y="424"/>
                  </a:lnTo>
                  <a:lnTo>
                    <a:pt x="2072" y="428"/>
                  </a:lnTo>
                  <a:lnTo>
                    <a:pt x="2074" y="432"/>
                  </a:lnTo>
                  <a:lnTo>
                    <a:pt x="2075" y="436"/>
                  </a:lnTo>
                  <a:lnTo>
                    <a:pt x="2075" y="439"/>
                  </a:lnTo>
                  <a:lnTo>
                    <a:pt x="2075" y="444"/>
                  </a:lnTo>
                  <a:lnTo>
                    <a:pt x="2072" y="451"/>
                  </a:lnTo>
                  <a:lnTo>
                    <a:pt x="2070" y="460"/>
                  </a:lnTo>
                  <a:lnTo>
                    <a:pt x="2066" y="463"/>
                  </a:lnTo>
                  <a:lnTo>
                    <a:pt x="2065" y="467"/>
                  </a:lnTo>
                  <a:lnTo>
                    <a:pt x="2061" y="471"/>
                  </a:lnTo>
                  <a:lnTo>
                    <a:pt x="2059" y="476"/>
                  </a:lnTo>
                  <a:lnTo>
                    <a:pt x="2054" y="478"/>
                  </a:lnTo>
                  <a:lnTo>
                    <a:pt x="2050" y="483"/>
                  </a:lnTo>
                  <a:lnTo>
                    <a:pt x="2045" y="487"/>
                  </a:lnTo>
                  <a:lnTo>
                    <a:pt x="2040" y="492"/>
                  </a:lnTo>
                  <a:lnTo>
                    <a:pt x="2035" y="496"/>
                  </a:lnTo>
                  <a:lnTo>
                    <a:pt x="2030" y="500"/>
                  </a:lnTo>
                  <a:lnTo>
                    <a:pt x="2025" y="505"/>
                  </a:lnTo>
                  <a:lnTo>
                    <a:pt x="2018" y="509"/>
                  </a:lnTo>
                  <a:lnTo>
                    <a:pt x="2011" y="512"/>
                  </a:lnTo>
                  <a:lnTo>
                    <a:pt x="2005" y="516"/>
                  </a:lnTo>
                  <a:lnTo>
                    <a:pt x="1998" y="521"/>
                  </a:lnTo>
                  <a:lnTo>
                    <a:pt x="1992" y="525"/>
                  </a:lnTo>
                  <a:lnTo>
                    <a:pt x="1983" y="530"/>
                  </a:lnTo>
                  <a:lnTo>
                    <a:pt x="1977" y="534"/>
                  </a:lnTo>
                  <a:lnTo>
                    <a:pt x="1969" y="537"/>
                  </a:lnTo>
                  <a:lnTo>
                    <a:pt x="1963" y="543"/>
                  </a:lnTo>
                  <a:lnTo>
                    <a:pt x="1954" y="545"/>
                  </a:lnTo>
                  <a:lnTo>
                    <a:pt x="1947" y="550"/>
                  </a:lnTo>
                  <a:lnTo>
                    <a:pt x="1939" y="554"/>
                  </a:lnTo>
                  <a:lnTo>
                    <a:pt x="1932" y="559"/>
                  </a:lnTo>
                  <a:lnTo>
                    <a:pt x="1923" y="561"/>
                  </a:lnTo>
                  <a:lnTo>
                    <a:pt x="1915" y="566"/>
                  </a:lnTo>
                  <a:lnTo>
                    <a:pt x="1908" y="570"/>
                  </a:lnTo>
                  <a:lnTo>
                    <a:pt x="1899" y="574"/>
                  </a:lnTo>
                  <a:lnTo>
                    <a:pt x="1892" y="576"/>
                  </a:lnTo>
                  <a:lnTo>
                    <a:pt x="1883" y="581"/>
                  </a:lnTo>
                  <a:lnTo>
                    <a:pt x="1875" y="584"/>
                  </a:lnTo>
                  <a:lnTo>
                    <a:pt x="1867" y="588"/>
                  </a:lnTo>
                  <a:lnTo>
                    <a:pt x="1859" y="592"/>
                  </a:lnTo>
                  <a:lnTo>
                    <a:pt x="1851" y="594"/>
                  </a:lnTo>
                  <a:lnTo>
                    <a:pt x="1844" y="598"/>
                  </a:lnTo>
                  <a:lnTo>
                    <a:pt x="1836" y="602"/>
                  </a:lnTo>
                  <a:lnTo>
                    <a:pt x="1828" y="604"/>
                  </a:lnTo>
                  <a:lnTo>
                    <a:pt x="1821" y="608"/>
                  </a:lnTo>
                  <a:lnTo>
                    <a:pt x="1814" y="610"/>
                  </a:lnTo>
                  <a:lnTo>
                    <a:pt x="1808" y="613"/>
                  </a:lnTo>
                  <a:lnTo>
                    <a:pt x="1801" y="615"/>
                  </a:lnTo>
                  <a:lnTo>
                    <a:pt x="1794" y="618"/>
                  </a:lnTo>
                  <a:lnTo>
                    <a:pt x="1787" y="620"/>
                  </a:lnTo>
                  <a:lnTo>
                    <a:pt x="1782" y="624"/>
                  </a:lnTo>
                  <a:lnTo>
                    <a:pt x="1776" y="625"/>
                  </a:lnTo>
                  <a:lnTo>
                    <a:pt x="1770" y="628"/>
                  </a:lnTo>
                  <a:lnTo>
                    <a:pt x="1765" y="631"/>
                  </a:lnTo>
                  <a:lnTo>
                    <a:pt x="1760" y="632"/>
                  </a:lnTo>
                  <a:lnTo>
                    <a:pt x="1755" y="633"/>
                  </a:lnTo>
                  <a:lnTo>
                    <a:pt x="1750" y="636"/>
                  </a:lnTo>
                  <a:lnTo>
                    <a:pt x="1746" y="637"/>
                  </a:lnTo>
                  <a:lnTo>
                    <a:pt x="1744" y="638"/>
                  </a:lnTo>
                  <a:lnTo>
                    <a:pt x="1737" y="641"/>
                  </a:lnTo>
                  <a:lnTo>
                    <a:pt x="1732" y="642"/>
                  </a:lnTo>
                  <a:lnTo>
                    <a:pt x="1730" y="643"/>
                  </a:lnTo>
                  <a:lnTo>
                    <a:pt x="1730" y="644"/>
                  </a:lnTo>
                  <a:lnTo>
                    <a:pt x="1728" y="643"/>
                  </a:lnTo>
                  <a:lnTo>
                    <a:pt x="1726" y="641"/>
                  </a:lnTo>
                  <a:lnTo>
                    <a:pt x="1721" y="634"/>
                  </a:lnTo>
                  <a:lnTo>
                    <a:pt x="1717" y="628"/>
                  </a:lnTo>
                  <a:lnTo>
                    <a:pt x="1713" y="624"/>
                  </a:lnTo>
                  <a:lnTo>
                    <a:pt x="1711" y="619"/>
                  </a:lnTo>
                  <a:lnTo>
                    <a:pt x="1707" y="614"/>
                  </a:lnTo>
                  <a:lnTo>
                    <a:pt x="1703" y="609"/>
                  </a:lnTo>
                  <a:lnTo>
                    <a:pt x="1698" y="603"/>
                  </a:lnTo>
                  <a:lnTo>
                    <a:pt x="1693" y="598"/>
                  </a:lnTo>
                  <a:lnTo>
                    <a:pt x="1688" y="592"/>
                  </a:lnTo>
                  <a:lnTo>
                    <a:pt x="1685" y="585"/>
                  </a:lnTo>
                  <a:lnTo>
                    <a:pt x="1678" y="578"/>
                  </a:lnTo>
                  <a:lnTo>
                    <a:pt x="1671" y="570"/>
                  </a:lnTo>
                  <a:lnTo>
                    <a:pt x="1664" y="564"/>
                  </a:lnTo>
                  <a:lnTo>
                    <a:pt x="1658" y="556"/>
                  </a:lnTo>
                  <a:lnTo>
                    <a:pt x="1651" y="548"/>
                  </a:lnTo>
                  <a:lnTo>
                    <a:pt x="1643" y="539"/>
                  </a:lnTo>
                  <a:lnTo>
                    <a:pt x="1636" y="531"/>
                  </a:lnTo>
                  <a:lnTo>
                    <a:pt x="1629" y="522"/>
                  </a:lnTo>
                  <a:lnTo>
                    <a:pt x="1621" y="514"/>
                  </a:lnTo>
                  <a:lnTo>
                    <a:pt x="1612" y="505"/>
                  </a:lnTo>
                  <a:lnTo>
                    <a:pt x="1603" y="495"/>
                  </a:lnTo>
                  <a:lnTo>
                    <a:pt x="1594" y="487"/>
                  </a:lnTo>
                  <a:lnTo>
                    <a:pt x="1584" y="477"/>
                  </a:lnTo>
                  <a:lnTo>
                    <a:pt x="1575" y="467"/>
                  </a:lnTo>
                  <a:lnTo>
                    <a:pt x="1565" y="458"/>
                  </a:lnTo>
                  <a:lnTo>
                    <a:pt x="1555" y="448"/>
                  </a:lnTo>
                  <a:lnTo>
                    <a:pt x="1544" y="438"/>
                  </a:lnTo>
                  <a:lnTo>
                    <a:pt x="1534" y="428"/>
                  </a:lnTo>
                  <a:lnTo>
                    <a:pt x="1523" y="417"/>
                  </a:lnTo>
                  <a:lnTo>
                    <a:pt x="1511" y="408"/>
                  </a:lnTo>
                  <a:lnTo>
                    <a:pt x="1499" y="397"/>
                  </a:lnTo>
                  <a:lnTo>
                    <a:pt x="1486" y="387"/>
                  </a:lnTo>
                  <a:lnTo>
                    <a:pt x="1474" y="377"/>
                  </a:lnTo>
                  <a:lnTo>
                    <a:pt x="1462" y="367"/>
                  </a:lnTo>
                  <a:lnTo>
                    <a:pt x="1449" y="356"/>
                  </a:lnTo>
                  <a:lnTo>
                    <a:pt x="1435" y="346"/>
                  </a:lnTo>
                  <a:lnTo>
                    <a:pt x="1422" y="336"/>
                  </a:lnTo>
                  <a:lnTo>
                    <a:pt x="1408" y="326"/>
                  </a:lnTo>
                  <a:lnTo>
                    <a:pt x="1395" y="316"/>
                  </a:lnTo>
                  <a:lnTo>
                    <a:pt x="1380" y="307"/>
                  </a:lnTo>
                  <a:lnTo>
                    <a:pt x="1364" y="297"/>
                  </a:lnTo>
                  <a:lnTo>
                    <a:pt x="1351" y="289"/>
                  </a:lnTo>
                  <a:lnTo>
                    <a:pt x="1336" y="279"/>
                  </a:lnTo>
                  <a:lnTo>
                    <a:pt x="1321" y="270"/>
                  </a:lnTo>
                  <a:lnTo>
                    <a:pt x="1305" y="260"/>
                  </a:lnTo>
                  <a:lnTo>
                    <a:pt x="1289" y="251"/>
                  </a:lnTo>
                  <a:lnTo>
                    <a:pt x="1273" y="242"/>
                  </a:lnTo>
                  <a:lnTo>
                    <a:pt x="1257" y="233"/>
                  </a:lnTo>
                  <a:lnTo>
                    <a:pt x="1240" y="226"/>
                  </a:lnTo>
                  <a:lnTo>
                    <a:pt x="1224" y="217"/>
                  </a:lnTo>
                  <a:lnTo>
                    <a:pt x="1206" y="209"/>
                  </a:lnTo>
                  <a:lnTo>
                    <a:pt x="1189" y="202"/>
                  </a:lnTo>
                  <a:lnTo>
                    <a:pt x="1171" y="194"/>
                  </a:lnTo>
                  <a:lnTo>
                    <a:pt x="1154" y="188"/>
                  </a:lnTo>
                  <a:lnTo>
                    <a:pt x="1135" y="181"/>
                  </a:lnTo>
                  <a:lnTo>
                    <a:pt x="1117" y="174"/>
                  </a:lnTo>
                  <a:lnTo>
                    <a:pt x="1100" y="168"/>
                  </a:lnTo>
                  <a:lnTo>
                    <a:pt x="1082" y="163"/>
                  </a:lnTo>
                  <a:lnTo>
                    <a:pt x="1062" y="157"/>
                  </a:lnTo>
                  <a:lnTo>
                    <a:pt x="1044" y="152"/>
                  </a:lnTo>
                  <a:lnTo>
                    <a:pt x="1027" y="147"/>
                  </a:lnTo>
                  <a:lnTo>
                    <a:pt x="1009" y="143"/>
                  </a:lnTo>
                  <a:lnTo>
                    <a:pt x="993" y="139"/>
                  </a:lnTo>
                  <a:lnTo>
                    <a:pt x="977" y="135"/>
                  </a:lnTo>
                  <a:lnTo>
                    <a:pt x="962" y="131"/>
                  </a:lnTo>
                  <a:lnTo>
                    <a:pt x="947" y="129"/>
                  </a:lnTo>
                  <a:lnTo>
                    <a:pt x="931" y="126"/>
                  </a:lnTo>
                  <a:lnTo>
                    <a:pt x="916" y="124"/>
                  </a:lnTo>
                  <a:lnTo>
                    <a:pt x="903" y="121"/>
                  </a:lnTo>
                  <a:lnTo>
                    <a:pt x="890" y="120"/>
                  </a:lnTo>
                  <a:lnTo>
                    <a:pt x="876" y="119"/>
                  </a:lnTo>
                  <a:lnTo>
                    <a:pt x="865" y="118"/>
                  </a:lnTo>
                  <a:lnTo>
                    <a:pt x="852" y="118"/>
                  </a:lnTo>
                  <a:lnTo>
                    <a:pt x="841" y="118"/>
                  </a:lnTo>
                  <a:lnTo>
                    <a:pt x="829" y="116"/>
                  </a:lnTo>
                  <a:lnTo>
                    <a:pt x="817" y="116"/>
                  </a:lnTo>
                  <a:lnTo>
                    <a:pt x="807" y="116"/>
                  </a:lnTo>
                  <a:lnTo>
                    <a:pt x="797" y="118"/>
                  </a:lnTo>
                  <a:lnTo>
                    <a:pt x="787" y="118"/>
                  </a:lnTo>
                  <a:lnTo>
                    <a:pt x="777" y="120"/>
                  </a:lnTo>
                  <a:lnTo>
                    <a:pt x="768" y="120"/>
                  </a:lnTo>
                  <a:lnTo>
                    <a:pt x="759" y="123"/>
                  </a:lnTo>
                  <a:lnTo>
                    <a:pt x="751" y="123"/>
                  </a:lnTo>
                  <a:lnTo>
                    <a:pt x="743" y="124"/>
                  </a:lnTo>
                  <a:lnTo>
                    <a:pt x="736" y="126"/>
                  </a:lnTo>
                  <a:lnTo>
                    <a:pt x="728" y="129"/>
                  </a:lnTo>
                  <a:lnTo>
                    <a:pt x="721" y="131"/>
                  </a:lnTo>
                  <a:lnTo>
                    <a:pt x="714" y="133"/>
                  </a:lnTo>
                  <a:lnTo>
                    <a:pt x="708" y="137"/>
                  </a:lnTo>
                  <a:lnTo>
                    <a:pt x="703" y="139"/>
                  </a:lnTo>
                  <a:lnTo>
                    <a:pt x="697" y="140"/>
                  </a:lnTo>
                  <a:lnTo>
                    <a:pt x="690" y="143"/>
                  </a:lnTo>
                  <a:lnTo>
                    <a:pt x="685" y="145"/>
                  </a:lnTo>
                  <a:lnTo>
                    <a:pt x="680" y="149"/>
                  </a:lnTo>
                  <a:lnTo>
                    <a:pt x="675" y="150"/>
                  </a:lnTo>
                  <a:lnTo>
                    <a:pt x="670" y="154"/>
                  </a:lnTo>
                  <a:lnTo>
                    <a:pt x="667" y="157"/>
                  </a:lnTo>
                  <a:lnTo>
                    <a:pt x="663" y="160"/>
                  </a:lnTo>
                  <a:lnTo>
                    <a:pt x="655" y="165"/>
                  </a:lnTo>
                  <a:lnTo>
                    <a:pt x="649" y="170"/>
                  </a:lnTo>
                  <a:lnTo>
                    <a:pt x="644" y="177"/>
                  </a:lnTo>
                  <a:lnTo>
                    <a:pt x="639" y="182"/>
                  </a:lnTo>
                  <a:lnTo>
                    <a:pt x="635" y="187"/>
                  </a:lnTo>
                  <a:lnTo>
                    <a:pt x="631" y="191"/>
                  </a:lnTo>
                  <a:lnTo>
                    <a:pt x="629" y="196"/>
                  </a:lnTo>
                  <a:lnTo>
                    <a:pt x="628" y="199"/>
                  </a:lnTo>
                  <a:lnTo>
                    <a:pt x="625" y="204"/>
                  </a:lnTo>
                  <a:lnTo>
                    <a:pt x="625" y="207"/>
                  </a:lnTo>
                  <a:lnTo>
                    <a:pt x="624" y="207"/>
                  </a:lnTo>
                  <a:lnTo>
                    <a:pt x="620" y="212"/>
                  </a:lnTo>
                  <a:lnTo>
                    <a:pt x="619" y="214"/>
                  </a:lnTo>
                  <a:lnTo>
                    <a:pt x="616" y="217"/>
                  </a:lnTo>
                  <a:lnTo>
                    <a:pt x="614" y="221"/>
                  </a:lnTo>
                  <a:lnTo>
                    <a:pt x="610" y="226"/>
                  </a:lnTo>
                  <a:lnTo>
                    <a:pt x="608" y="231"/>
                  </a:lnTo>
                  <a:lnTo>
                    <a:pt x="604" y="235"/>
                  </a:lnTo>
                  <a:lnTo>
                    <a:pt x="599" y="240"/>
                  </a:lnTo>
                  <a:lnTo>
                    <a:pt x="596" y="247"/>
                  </a:lnTo>
                  <a:lnTo>
                    <a:pt x="591" y="253"/>
                  </a:lnTo>
                  <a:lnTo>
                    <a:pt x="588" y="260"/>
                  </a:lnTo>
                  <a:lnTo>
                    <a:pt x="583" y="266"/>
                  </a:lnTo>
                  <a:lnTo>
                    <a:pt x="579" y="274"/>
                  </a:lnTo>
                  <a:lnTo>
                    <a:pt x="574" y="280"/>
                  </a:lnTo>
                  <a:lnTo>
                    <a:pt x="569" y="287"/>
                  </a:lnTo>
                  <a:lnTo>
                    <a:pt x="564" y="294"/>
                  </a:lnTo>
                  <a:lnTo>
                    <a:pt x="560" y="301"/>
                  </a:lnTo>
                  <a:lnTo>
                    <a:pt x="555" y="309"/>
                  </a:lnTo>
                  <a:lnTo>
                    <a:pt x="551" y="316"/>
                  </a:lnTo>
                  <a:lnTo>
                    <a:pt x="549" y="320"/>
                  </a:lnTo>
                  <a:lnTo>
                    <a:pt x="546" y="325"/>
                  </a:lnTo>
                  <a:lnTo>
                    <a:pt x="544" y="328"/>
                  </a:lnTo>
                  <a:lnTo>
                    <a:pt x="542" y="333"/>
                  </a:lnTo>
                  <a:lnTo>
                    <a:pt x="537" y="339"/>
                  </a:lnTo>
                  <a:lnTo>
                    <a:pt x="534" y="346"/>
                  </a:lnTo>
                  <a:lnTo>
                    <a:pt x="530" y="354"/>
                  </a:lnTo>
                  <a:lnTo>
                    <a:pt x="526" y="362"/>
                  </a:lnTo>
                  <a:lnTo>
                    <a:pt x="522" y="368"/>
                  </a:lnTo>
                  <a:lnTo>
                    <a:pt x="520" y="375"/>
                  </a:lnTo>
                  <a:lnTo>
                    <a:pt x="517" y="382"/>
                  </a:lnTo>
                  <a:lnTo>
                    <a:pt x="515" y="388"/>
                  </a:lnTo>
                  <a:lnTo>
                    <a:pt x="512" y="393"/>
                  </a:lnTo>
                  <a:lnTo>
                    <a:pt x="508" y="399"/>
                  </a:lnTo>
                  <a:lnTo>
                    <a:pt x="505" y="406"/>
                  </a:lnTo>
                  <a:lnTo>
                    <a:pt x="501" y="412"/>
                  </a:lnTo>
                  <a:lnTo>
                    <a:pt x="493" y="418"/>
                  </a:lnTo>
                  <a:lnTo>
                    <a:pt x="488" y="426"/>
                  </a:lnTo>
                  <a:lnTo>
                    <a:pt x="482" y="432"/>
                  </a:lnTo>
                  <a:lnTo>
                    <a:pt x="476" y="439"/>
                  </a:lnTo>
                  <a:lnTo>
                    <a:pt x="468" y="446"/>
                  </a:lnTo>
                  <a:lnTo>
                    <a:pt x="461" y="453"/>
                  </a:lnTo>
                  <a:lnTo>
                    <a:pt x="457" y="456"/>
                  </a:lnTo>
                  <a:lnTo>
                    <a:pt x="453" y="460"/>
                  </a:lnTo>
                  <a:lnTo>
                    <a:pt x="448" y="463"/>
                  </a:lnTo>
                  <a:lnTo>
                    <a:pt x="446" y="467"/>
                  </a:lnTo>
                  <a:lnTo>
                    <a:pt x="441" y="470"/>
                  </a:lnTo>
                  <a:lnTo>
                    <a:pt x="437" y="473"/>
                  </a:lnTo>
                  <a:lnTo>
                    <a:pt x="432" y="477"/>
                  </a:lnTo>
                  <a:lnTo>
                    <a:pt x="429" y="481"/>
                  </a:lnTo>
                  <a:lnTo>
                    <a:pt x="424" y="483"/>
                  </a:lnTo>
                  <a:lnTo>
                    <a:pt x="421" y="487"/>
                  </a:lnTo>
                  <a:lnTo>
                    <a:pt x="416" y="491"/>
                  </a:lnTo>
                  <a:lnTo>
                    <a:pt x="413" y="494"/>
                  </a:lnTo>
                  <a:lnTo>
                    <a:pt x="408" y="497"/>
                  </a:lnTo>
                  <a:lnTo>
                    <a:pt x="404" y="500"/>
                  </a:lnTo>
                  <a:lnTo>
                    <a:pt x="399" y="502"/>
                  </a:lnTo>
                  <a:lnTo>
                    <a:pt x="395" y="506"/>
                  </a:lnTo>
                  <a:lnTo>
                    <a:pt x="392" y="509"/>
                  </a:lnTo>
                  <a:lnTo>
                    <a:pt x="387" y="511"/>
                  </a:lnTo>
                  <a:lnTo>
                    <a:pt x="384" y="514"/>
                  </a:lnTo>
                  <a:lnTo>
                    <a:pt x="380" y="517"/>
                  </a:lnTo>
                  <a:lnTo>
                    <a:pt x="375" y="520"/>
                  </a:lnTo>
                  <a:lnTo>
                    <a:pt x="372" y="522"/>
                  </a:lnTo>
                  <a:lnTo>
                    <a:pt x="368" y="525"/>
                  </a:lnTo>
                  <a:lnTo>
                    <a:pt x="365" y="527"/>
                  </a:lnTo>
                  <a:lnTo>
                    <a:pt x="358" y="531"/>
                  </a:lnTo>
                  <a:lnTo>
                    <a:pt x="353" y="536"/>
                  </a:lnTo>
                  <a:lnTo>
                    <a:pt x="347" y="539"/>
                  </a:lnTo>
                  <a:lnTo>
                    <a:pt x="342" y="543"/>
                  </a:lnTo>
                  <a:lnTo>
                    <a:pt x="337" y="545"/>
                  </a:lnTo>
                  <a:lnTo>
                    <a:pt x="334" y="549"/>
                  </a:lnTo>
                  <a:lnTo>
                    <a:pt x="329" y="553"/>
                  </a:lnTo>
                  <a:lnTo>
                    <a:pt x="328" y="554"/>
                  </a:lnTo>
                  <a:lnTo>
                    <a:pt x="325" y="554"/>
                  </a:lnTo>
                  <a:lnTo>
                    <a:pt x="324" y="553"/>
                  </a:lnTo>
                  <a:lnTo>
                    <a:pt x="321" y="553"/>
                  </a:lnTo>
                  <a:lnTo>
                    <a:pt x="318" y="553"/>
                  </a:lnTo>
                  <a:lnTo>
                    <a:pt x="313" y="551"/>
                  </a:lnTo>
                  <a:lnTo>
                    <a:pt x="308" y="550"/>
                  </a:lnTo>
                  <a:lnTo>
                    <a:pt x="301" y="550"/>
                  </a:lnTo>
                  <a:lnTo>
                    <a:pt x="295" y="551"/>
                  </a:lnTo>
                  <a:lnTo>
                    <a:pt x="290" y="551"/>
                  </a:lnTo>
                  <a:lnTo>
                    <a:pt x="286" y="551"/>
                  </a:lnTo>
                  <a:lnTo>
                    <a:pt x="283" y="551"/>
                  </a:lnTo>
                  <a:lnTo>
                    <a:pt x="279" y="553"/>
                  </a:lnTo>
                  <a:lnTo>
                    <a:pt x="275" y="553"/>
                  </a:lnTo>
                  <a:lnTo>
                    <a:pt x="270" y="554"/>
                  </a:lnTo>
                  <a:lnTo>
                    <a:pt x="266" y="555"/>
                  </a:lnTo>
                  <a:lnTo>
                    <a:pt x="262" y="558"/>
                  </a:lnTo>
                  <a:lnTo>
                    <a:pt x="257" y="558"/>
                  </a:lnTo>
                  <a:lnTo>
                    <a:pt x="252" y="560"/>
                  </a:lnTo>
                  <a:lnTo>
                    <a:pt x="249" y="561"/>
                  </a:lnTo>
                  <a:lnTo>
                    <a:pt x="245" y="564"/>
                  </a:lnTo>
                  <a:lnTo>
                    <a:pt x="240" y="566"/>
                  </a:lnTo>
                  <a:lnTo>
                    <a:pt x="236" y="570"/>
                  </a:lnTo>
                  <a:lnTo>
                    <a:pt x="231" y="573"/>
                  </a:lnTo>
                  <a:lnTo>
                    <a:pt x="227" y="576"/>
                  </a:lnTo>
                  <a:lnTo>
                    <a:pt x="193" y="602"/>
                  </a:lnTo>
                  <a:close/>
                </a:path>
              </a:pathLst>
            </a:custGeom>
            <a:solidFill>
              <a:srgbClr val="DEAD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3" name="Freeform 81"/>
            <p:cNvSpPr>
              <a:spLocks/>
            </p:cNvSpPr>
            <p:nvPr/>
          </p:nvSpPr>
          <p:spPr bwMode="auto">
            <a:xfrm>
              <a:off x="2976" y="3094"/>
              <a:ext cx="580" cy="149"/>
            </a:xfrm>
            <a:custGeom>
              <a:avLst/>
              <a:gdLst>
                <a:gd name="T0" fmla="*/ 318 w 1740"/>
                <a:gd name="T1" fmla="*/ 350 h 446"/>
                <a:gd name="T2" fmla="*/ 344 w 1740"/>
                <a:gd name="T3" fmla="*/ 367 h 446"/>
                <a:gd name="T4" fmla="*/ 727 w 1740"/>
                <a:gd name="T5" fmla="*/ 446 h 446"/>
                <a:gd name="T6" fmla="*/ 754 w 1740"/>
                <a:gd name="T7" fmla="*/ 446 h 446"/>
                <a:gd name="T8" fmla="*/ 806 w 1740"/>
                <a:gd name="T9" fmla="*/ 445 h 446"/>
                <a:gd name="T10" fmla="*/ 875 w 1740"/>
                <a:gd name="T11" fmla="*/ 440 h 446"/>
                <a:gd name="T12" fmla="*/ 961 w 1740"/>
                <a:gd name="T13" fmla="*/ 430 h 446"/>
                <a:gd name="T14" fmla="*/ 1062 w 1740"/>
                <a:gd name="T15" fmla="*/ 413 h 446"/>
                <a:gd name="T16" fmla="*/ 1175 w 1740"/>
                <a:gd name="T17" fmla="*/ 388 h 446"/>
                <a:gd name="T18" fmla="*/ 1297 w 1740"/>
                <a:gd name="T19" fmla="*/ 352 h 446"/>
                <a:gd name="T20" fmla="*/ 1423 w 1740"/>
                <a:gd name="T21" fmla="*/ 305 h 446"/>
                <a:gd name="T22" fmla="*/ 1555 w 1740"/>
                <a:gd name="T23" fmla="*/ 242 h 446"/>
                <a:gd name="T24" fmla="*/ 1688 w 1740"/>
                <a:gd name="T25" fmla="*/ 167 h 446"/>
                <a:gd name="T26" fmla="*/ 1560 w 1740"/>
                <a:gd name="T27" fmla="*/ 3 h 446"/>
                <a:gd name="T28" fmla="*/ 1535 w 1740"/>
                <a:gd name="T29" fmla="*/ 19 h 446"/>
                <a:gd name="T30" fmla="*/ 1491 w 1740"/>
                <a:gd name="T31" fmla="*/ 45 h 446"/>
                <a:gd name="T32" fmla="*/ 1433 w 1740"/>
                <a:gd name="T33" fmla="*/ 75 h 446"/>
                <a:gd name="T34" fmla="*/ 1367 w 1740"/>
                <a:gd name="T35" fmla="*/ 109 h 446"/>
                <a:gd name="T36" fmla="*/ 1290 w 1740"/>
                <a:gd name="T37" fmla="*/ 145 h 446"/>
                <a:gd name="T38" fmla="*/ 1209 w 1740"/>
                <a:gd name="T39" fmla="*/ 179 h 446"/>
                <a:gd name="T40" fmla="*/ 1125 w 1740"/>
                <a:gd name="T41" fmla="*/ 210 h 446"/>
                <a:gd name="T42" fmla="*/ 1041 w 1740"/>
                <a:gd name="T43" fmla="*/ 233 h 446"/>
                <a:gd name="T44" fmla="*/ 959 w 1740"/>
                <a:gd name="T45" fmla="*/ 247 h 446"/>
                <a:gd name="T46" fmla="*/ 884 w 1740"/>
                <a:gd name="T47" fmla="*/ 251 h 446"/>
                <a:gd name="T48" fmla="*/ 812 w 1740"/>
                <a:gd name="T49" fmla="*/ 247 h 446"/>
                <a:gd name="T50" fmla="*/ 746 w 1740"/>
                <a:gd name="T51" fmla="*/ 244 h 446"/>
                <a:gd name="T52" fmla="*/ 683 w 1740"/>
                <a:gd name="T53" fmla="*/ 238 h 446"/>
                <a:gd name="T54" fmla="*/ 624 w 1740"/>
                <a:gd name="T55" fmla="*/ 233 h 446"/>
                <a:gd name="T56" fmla="*/ 571 w 1740"/>
                <a:gd name="T57" fmla="*/ 226 h 446"/>
                <a:gd name="T58" fmla="*/ 521 w 1740"/>
                <a:gd name="T59" fmla="*/ 216 h 446"/>
                <a:gd name="T60" fmla="*/ 474 w 1740"/>
                <a:gd name="T61" fmla="*/ 206 h 446"/>
                <a:gd name="T62" fmla="*/ 434 w 1740"/>
                <a:gd name="T63" fmla="*/ 193 h 446"/>
                <a:gd name="T64" fmla="*/ 398 w 1740"/>
                <a:gd name="T65" fmla="*/ 178 h 446"/>
                <a:gd name="T66" fmla="*/ 365 w 1740"/>
                <a:gd name="T67" fmla="*/ 161 h 446"/>
                <a:gd name="T68" fmla="*/ 343 w 1740"/>
                <a:gd name="T69" fmla="*/ 153 h 446"/>
                <a:gd name="T70" fmla="*/ 316 w 1740"/>
                <a:gd name="T71" fmla="*/ 159 h 446"/>
                <a:gd name="T72" fmla="*/ 281 w 1740"/>
                <a:gd name="T73" fmla="*/ 167 h 446"/>
                <a:gd name="T74" fmla="*/ 241 w 1740"/>
                <a:gd name="T75" fmla="*/ 169 h 446"/>
                <a:gd name="T76" fmla="*/ 207 w 1740"/>
                <a:gd name="T77" fmla="*/ 163 h 446"/>
                <a:gd name="T78" fmla="*/ 177 w 1740"/>
                <a:gd name="T79" fmla="*/ 137 h 446"/>
                <a:gd name="T80" fmla="*/ 147 w 1740"/>
                <a:gd name="T81" fmla="*/ 107 h 446"/>
                <a:gd name="T82" fmla="*/ 114 w 1740"/>
                <a:gd name="T83" fmla="*/ 104 h 446"/>
                <a:gd name="T84" fmla="*/ 85 w 1740"/>
                <a:gd name="T85" fmla="*/ 109 h 446"/>
                <a:gd name="T86" fmla="*/ 54 w 1740"/>
                <a:gd name="T87" fmla="*/ 119 h 446"/>
                <a:gd name="T88" fmla="*/ 23 w 1740"/>
                <a:gd name="T89" fmla="*/ 133 h 446"/>
                <a:gd name="T90" fmla="*/ 1 w 1740"/>
                <a:gd name="T91" fmla="*/ 154 h 446"/>
                <a:gd name="T92" fmla="*/ 5 w 1740"/>
                <a:gd name="T93" fmla="*/ 177 h 446"/>
                <a:gd name="T94" fmla="*/ 28 w 1740"/>
                <a:gd name="T95" fmla="*/ 194 h 446"/>
                <a:gd name="T96" fmla="*/ 49 w 1740"/>
                <a:gd name="T97" fmla="*/ 198 h 446"/>
                <a:gd name="T98" fmla="*/ 80 w 1740"/>
                <a:gd name="T99" fmla="*/ 206 h 446"/>
                <a:gd name="T100" fmla="*/ 105 w 1740"/>
                <a:gd name="T101" fmla="*/ 213 h 446"/>
                <a:gd name="T102" fmla="*/ 133 w 1740"/>
                <a:gd name="T103" fmla="*/ 222 h 446"/>
                <a:gd name="T104" fmla="*/ 162 w 1740"/>
                <a:gd name="T105" fmla="*/ 233 h 446"/>
                <a:gd name="T106" fmla="*/ 190 w 1740"/>
                <a:gd name="T107" fmla="*/ 246 h 446"/>
                <a:gd name="T108" fmla="*/ 215 w 1740"/>
                <a:gd name="T109" fmla="*/ 259 h 446"/>
                <a:gd name="T110" fmla="*/ 246 w 1740"/>
                <a:gd name="T111" fmla="*/ 284 h 446"/>
                <a:gd name="T112" fmla="*/ 276 w 1740"/>
                <a:gd name="T113" fmla="*/ 315 h 4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740"/>
                <a:gd name="T172" fmla="*/ 0 h 446"/>
                <a:gd name="T173" fmla="*/ 1740 w 1740"/>
                <a:gd name="T174" fmla="*/ 446 h 44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740" h="446">
                  <a:moveTo>
                    <a:pt x="289" y="328"/>
                  </a:moveTo>
                  <a:lnTo>
                    <a:pt x="295" y="333"/>
                  </a:lnTo>
                  <a:lnTo>
                    <a:pt x="301" y="339"/>
                  </a:lnTo>
                  <a:lnTo>
                    <a:pt x="306" y="343"/>
                  </a:lnTo>
                  <a:lnTo>
                    <a:pt x="314" y="347"/>
                  </a:lnTo>
                  <a:lnTo>
                    <a:pt x="318" y="350"/>
                  </a:lnTo>
                  <a:lnTo>
                    <a:pt x="324" y="354"/>
                  </a:lnTo>
                  <a:lnTo>
                    <a:pt x="329" y="357"/>
                  </a:lnTo>
                  <a:lnTo>
                    <a:pt x="334" y="360"/>
                  </a:lnTo>
                  <a:lnTo>
                    <a:pt x="338" y="363"/>
                  </a:lnTo>
                  <a:lnTo>
                    <a:pt x="341" y="364"/>
                  </a:lnTo>
                  <a:lnTo>
                    <a:pt x="344" y="367"/>
                  </a:lnTo>
                  <a:lnTo>
                    <a:pt x="348" y="368"/>
                  </a:lnTo>
                  <a:lnTo>
                    <a:pt x="350" y="369"/>
                  </a:lnTo>
                  <a:lnTo>
                    <a:pt x="353" y="370"/>
                  </a:lnTo>
                  <a:lnTo>
                    <a:pt x="720" y="446"/>
                  </a:lnTo>
                  <a:lnTo>
                    <a:pt x="722" y="446"/>
                  </a:lnTo>
                  <a:lnTo>
                    <a:pt x="727" y="446"/>
                  </a:lnTo>
                  <a:lnTo>
                    <a:pt x="728" y="446"/>
                  </a:lnTo>
                  <a:lnTo>
                    <a:pt x="733" y="446"/>
                  </a:lnTo>
                  <a:lnTo>
                    <a:pt x="737" y="446"/>
                  </a:lnTo>
                  <a:lnTo>
                    <a:pt x="743" y="446"/>
                  </a:lnTo>
                  <a:lnTo>
                    <a:pt x="747" y="446"/>
                  </a:lnTo>
                  <a:lnTo>
                    <a:pt x="754" y="446"/>
                  </a:lnTo>
                  <a:lnTo>
                    <a:pt x="761" y="446"/>
                  </a:lnTo>
                  <a:lnTo>
                    <a:pt x="769" y="446"/>
                  </a:lnTo>
                  <a:lnTo>
                    <a:pt x="777" y="445"/>
                  </a:lnTo>
                  <a:lnTo>
                    <a:pt x="786" y="445"/>
                  </a:lnTo>
                  <a:lnTo>
                    <a:pt x="795" y="445"/>
                  </a:lnTo>
                  <a:lnTo>
                    <a:pt x="806" y="445"/>
                  </a:lnTo>
                  <a:lnTo>
                    <a:pt x="816" y="443"/>
                  </a:lnTo>
                  <a:lnTo>
                    <a:pt x="826" y="443"/>
                  </a:lnTo>
                  <a:lnTo>
                    <a:pt x="837" y="442"/>
                  </a:lnTo>
                  <a:lnTo>
                    <a:pt x="850" y="441"/>
                  </a:lnTo>
                  <a:lnTo>
                    <a:pt x="861" y="440"/>
                  </a:lnTo>
                  <a:lnTo>
                    <a:pt x="875" y="440"/>
                  </a:lnTo>
                  <a:lnTo>
                    <a:pt x="887" y="438"/>
                  </a:lnTo>
                  <a:lnTo>
                    <a:pt x="902" y="437"/>
                  </a:lnTo>
                  <a:lnTo>
                    <a:pt x="916" y="435"/>
                  </a:lnTo>
                  <a:lnTo>
                    <a:pt x="930" y="433"/>
                  </a:lnTo>
                  <a:lnTo>
                    <a:pt x="945" y="431"/>
                  </a:lnTo>
                  <a:lnTo>
                    <a:pt x="961" y="430"/>
                  </a:lnTo>
                  <a:lnTo>
                    <a:pt x="978" y="427"/>
                  </a:lnTo>
                  <a:lnTo>
                    <a:pt x="994" y="425"/>
                  </a:lnTo>
                  <a:lnTo>
                    <a:pt x="1010" y="422"/>
                  </a:lnTo>
                  <a:lnTo>
                    <a:pt x="1028" y="419"/>
                  </a:lnTo>
                  <a:lnTo>
                    <a:pt x="1046" y="417"/>
                  </a:lnTo>
                  <a:lnTo>
                    <a:pt x="1062" y="413"/>
                  </a:lnTo>
                  <a:lnTo>
                    <a:pt x="1079" y="408"/>
                  </a:lnTo>
                  <a:lnTo>
                    <a:pt x="1098" y="406"/>
                  </a:lnTo>
                  <a:lnTo>
                    <a:pt x="1117" y="401"/>
                  </a:lnTo>
                  <a:lnTo>
                    <a:pt x="1136" y="397"/>
                  </a:lnTo>
                  <a:lnTo>
                    <a:pt x="1155" y="392"/>
                  </a:lnTo>
                  <a:lnTo>
                    <a:pt x="1175" y="388"/>
                  </a:lnTo>
                  <a:lnTo>
                    <a:pt x="1194" y="382"/>
                  </a:lnTo>
                  <a:lnTo>
                    <a:pt x="1214" y="376"/>
                  </a:lnTo>
                  <a:lnTo>
                    <a:pt x="1234" y="370"/>
                  </a:lnTo>
                  <a:lnTo>
                    <a:pt x="1254" y="364"/>
                  </a:lnTo>
                  <a:lnTo>
                    <a:pt x="1275" y="358"/>
                  </a:lnTo>
                  <a:lnTo>
                    <a:pt x="1297" y="352"/>
                  </a:lnTo>
                  <a:lnTo>
                    <a:pt x="1317" y="344"/>
                  </a:lnTo>
                  <a:lnTo>
                    <a:pt x="1338" y="338"/>
                  </a:lnTo>
                  <a:lnTo>
                    <a:pt x="1359" y="329"/>
                  </a:lnTo>
                  <a:lnTo>
                    <a:pt x="1381" y="321"/>
                  </a:lnTo>
                  <a:lnTo>
                    <a:pt x="1402" y="313"/>
                  </a:lnTo>
                  <a:lnTo>
                    <a:pt x="1423" y="305"/>
                  </a:lnTo>
                  <a:lnTo>
                    <a:pt x="1445" y="295"/>
                  </a:lnTo>
                  <a:lnTo>
                    <a:pt x="1466" y="285"/>
                  </a:lnTo>
                  <a:lnTo>
                    <a:pt x="1489" y="275"/>
                  </a:lnTo>
                  <a:lnTo>
                    <a:pt x="1511" y="265"/>
                  </a:lnTo>
                  <a:lnTo>
                    <a:pt x="1533" y="254"/>
                  </a:lnTo>
                  <a:lnTo>
                    <a:pt x="1555" y="242"/>
                  </a:lnTo>
                  <a:lnTo>
                    <a:pt x="1576" y="231"/>
                  </a:lnTo>
                  <a:lnTo>
                    <a:pt x="1599" y="220"/>
                  </a:lnTo>
                  <a:lnTo>
                    <a:pt x="1620" y="207"/>
                  </a:lnTo>
                  <a:lnTo>
                    <a:pt x="1643" y="194"/>
                  </a:lnTo>
                  <a:lnTo>
                    <a:pt x="1666" y="181"/>
                  </a:lnTo>
                  <a:lnTo>
                    <a:pt x="1688" y="167"/>
                  </a:lnTo>
                  <a:lnTo>
                    <a:pt x="1740" y="138"/>
                  </a:lnTo>
                  <a:lnTo>
                    <a:pt x="1603" y="19"/>
                  </a:lnTo>
                  <a:lnTo>
                    <a:pt x="1569" y="0"/>
                  </a:lnTo>
                  <a:lnTo>
                    <a:pt x="1568" y="0"/>
                  </a:lnTo>
                  <a:lnTo>
                    <a:pt x="1564" y="2"/>
                  </a:lnTo>
                  <a:lnTo>
                    <a:pt x="1560" y="3"/>
                  </a:lnTo>
                  <a:lnTo>
                    <a:pt x="1558" y="5"/>
                  </a:lnTo>
                  <a:lnTo>
                    <a:pt x="1554" y="7"/>
                  </a:lnTo>
                  <a:lnTo>
                    <a:pt x="1550" y="10"/>
                  </a:lnTo>
                  <a:lnTo>
                    <a:pt x="1545" y="12"/>
                  </a:lnTo>
                  <a:lnTo>
                    <a:pt x="1540" y="16"/>
                  </a:lnTo>
                  <a:lnTo>
                    <a:pt x="1535" y="19"/>
                  </a:lnTo>
                  <a:lnTo>
                    <a:pt x="1529" y="24"/>
                  </a:lnTo>
                  <a:lnTo>
                    <a:pt x="1521" y="26"/>
                  </a:lnTo>
                  <a:lnTo>
                    <a:pt x="1515" y="31"/>
                  </a:lnTo>
                  <a:lnTo>
                    <a:pt x="1507" y="35"/>
                  </a:lnTo>
                  <a:lnTo>
                    <a:pt x="1500" y="40"/>
                  </a:lnTo>
                  <a:lnTo>
                    <a:pt x="1491" y="45"/>
                  </a:lnTo>
                  <a:lnTo>
                    <a:pt x="1482" y="49"/>
                  </a:lnTo>
                  <a:lnTo>
                    <a:pt x="1474" y="54"/>
                  </a:lnTo>
                  <a:lnTo>
                    <a:pt x="1465" y="59"/>
                  </a:lnTo>
                  <a:lnTo>
                    <a:pt x="1455" y="64"/>
                  </a:lnTo>
                  <a:lnTo>
                    <a:pt x="1445" y="70"/>
                  </a:lnTo>
                  <a:lnTo>
                    <a:pt x="1433" y="75"/>
                  </a:lnTo>
                  <a:lnTo>
                    <a:pt x="1425" y="81"/>
                  </a:lnTo>
                  <a:lnTo>
                    <a:pt x="1413" y="86"/>
                  </a:lnTo>
                  <a:lnTo>
                    <a:pt x="1402" y="91"/>
                  </a:lnTo>
                  <a:lnTo>
                    <a:pt x="1391" y="98"/>
                  </a:lnTo>
                  <a:lnTo>
                    <a:pt x="1379" y="104"/>
                  </a:lnTo>
                  <a:lnTo>
                    <a:pt x="1367" y="109"/>
                  </a:lnTo>
                  <a:lnTo>
                    <a:pt x="1354" y="115"/>
                  </a:lnTo>
                  <a:lnTo>
                    <a:pt x="1342" y="123"/>
                  </a:lnTo>
                  <a:lnTo>
                    <a:pt x="1330" y="129"/>
                  </a:lnTo>
                  <a:lnTo>
                    <a:pt x="1317" y="134"/>
                  </a:lnTo>
                  <a:lnTo>
                    <a:pt x="1304" y="140"/>
                  </a:lnTo>
                  <a:lnTo>
                    <a:pt x="1290" y="145"/>
                  </a:lnTo>
                  <a:lnTo>
                    <a:pt x="1276" y="152"/>
                  </a:lnTo>
                  <a:lnTo>
                    <a:pt x="1263" y="157"/>
                  </a:lnTo>
                  <a:lnTo>
                    <a:pt x="1249" y="163"/>
                  </a:lnTo>
                  <a:lnTo>
                    <a:pt x="1236" y="168"/>
                  </a:lnTo>
                  <a:lnTo>
                    <a:pt x="1223" y="174"/>
                  </a:lnTo>
                  <a:lnTo>
                    <a:pt x="1209" y="179"/>
                  </a:lnTo>
                  <a:lnTo>
                    <a:pt x="1194" y="186"/>
                  </a:lnTo>
                  <a:lnTo>
                    <a:pt x="1180" y="191"/>
                  </a:lnTo>
                  <a:lnTo>
                    <a:pt x="1167" y="196"/>
                  </a:lnTo>
                  <a:lnTo>
                    <a:pt x="1152" y="201"/>
                  </a:lnTo>
                  <a:lnTo>
                    <a:pt x="1138" y="206"/>
                  </a:lnTo>
                  <a:lnTo>
                    <a:pt x="1125" y="210"/>
                  </a:lnTo>
                  <a:lnTo>
                    <a:pt x="1111" y="215"/>
                  </a:lnTo>
                  <a:lnTo>
                    <a:pt x="1096" y="218"/>
                  </a:lnTo>
                  <a:lnTo>
                    <a:pt x="1082" y="223"/>
                  </a:lnTo>
                  <a:lnTo>
                    <a:pt x="1068" y="226"/>
                  </a:lnTo>
                  <a:lnTo>
                    <a:pt x="1054" y="231"/>
                  </a:lnTo>
                  <a:lnTo>
                    <a:pt x="1041" y="233"/>
                  </a:lnTo>
                  <a:lnTo>
                    <a:pt x="1027" y="236"/>
                  </a:lnTo>
                  <a:lnTo>
                    <a:pt x="1013" y="240"/>
                  </a:lnTo>
                  <a:lnTo>
                    <a:pt x="1000" y="242"/>
                  </a:lnTo>
                  <a:lnTo>
                    <a:pt x="985" y="245"/>
                  </a:lnTo>
                  <a:lnTo>
                    <a:pt x="973" y="246"/>
                  </a:lnTo>
                  <a:lnTo>
                    <a:pt x="959" y="247"/>
                  </a:lnTo>
                  <a:lnTo>
                    <a:pt x="946" y="250"/>
                  </a:lnTo>
                  <a:lnTo>
                    <a:pt x="934" y="250"/>
                  </a:lnTo>
                  <a:lnTo>
                    <a:pt x="920" y="251"/>
                  </a:lnTo>
                  <a:lnTo>
                    <a:pt x="909" y="251"/>
                  </a:lnTo>
                  <a:lnTo>
                    <a:pt x="896" y="251"/>
                  </a:lnTo>
                  <a:lnTo>
                    <a:pt x="884" y="251"/>
                  </a:lnTo>
                  <a:lnTo>
                    <a:pt x="871" y="250"/>
                  </a:lnTo>
                  <a:lnTo>
                    <a:pt x="859" y="250"/>
                  </a:lnTo>
                  <a:lnTo>
                    <a:pt x="847" y="250"/>
                  </a:lnTo>
                  <a:lnTo>
                    <a:pt x="835" y="249"/>
                  </a:lnTo>
                  <a:lnTo>
                    <a:pt x="823" y="247"/>
                  </a:lnTo>
                  <a:lnTo>
                    <a:pt x="812" y="247"/>
                  </a:lnTo>
                  <a:lnTo>
                    <a:pt x="801" y="247"/>
                  </a:lnTo>
                  <a:lnTo>
                    <a:pt x="789" y="246"/>
                  </a:lnTo>
                  <a:lnTo>
                    <a:pt x="778" y="246"/>
                  </a:lnTo>
                  <a:lnTo>
                    <a:pt x="767" y="245"/>
                  </a:lnTo>
                  <a:lnTo>
                    <a:pt x="757" y="245"/>
                  </a:lnTo>
                  <a:lnTo>
                    <a:pt x="746" y="244"/>
                  </a:lnTo>
                  <a:lnTo>
                    <a:pt x="736" y="242"/>
                  </a:lnTo>
                  <a:lnTo>
                    <a:pt x="724" y="242"/>
                  </a:lnTo>
                  <a:lnTo>
                    <a:pt x="715" y="242"/>
                  </a:lnTo>
                  <a:lnTo>
                    <a:pt x="704" y="241"/>
                  </a:lnTo>
                  <a:lnTo>
                    <a:pt x="694" y="240"/>
                  </a:lnTo>
                  <a:lnTo>
                    <a:pt x="683" y="238"/>
                  </a:lnTo>
                  <a:lnTo>
                    <a:pt x="673" y="237"/>
                  </a:lnTo>
                  <a:lnTo>
                    <a:pt x="663" y="236"/>
                  </a:lnTo>
                  <a:lnTo>
                    <a:pt x="654" y="236"/>
                  </a:lnTo>
                  <a:lnTo>
                    <a:pt x="644" y="235"/>
                  </a:lnTo>
                  <a:lnTo>
                    <a:pt x="634" y="235"/>
                  </a:lnTo>
                  <a:lnTo>
                    <a:pt x="624" y="233"/>
                  </a:lnTo>
                  <a:lnTo>
                    <a:pt x="615" y="231"/>
                  </a:lnTo>
                  <a:lnTo>
                    <a:pt x="606" y="230"/>
                  </a:lnTo>
                  <a:lnTo>
                    <a:pt x="597" y="230"/>
                  </a:lnTo>
                  <a:lnTo>
                    <a:pt x="589" y="228"/>
                  </a:lnTo>
                  <a:lnTo>
                    <a:pt x="580" y="227"/>
                  </a:lnTo>
                  <a:lnTo>
                    <a:pt x="571" y="226"/>
                  </a:lnTo>
                  <a:lnTo>
                    <a:pt x="562" y="225"/>
                  </a:lnTo>
                  <a:lnTo>
                    <a:pt x="554" y="223"/>
                  </a:lnTo>
                  <a:lnTo>
                    <a:pt x="545" y="221"/>
                  </a:lnTo>
                  <a:lnTo>
                    <a:pt x="537" y="220"/>
                  </a:lnTo>
                  <a:lnTo>
                    <a:pt x="528" y="218"/>
                  </a:lnTo>
                  <a:lnTo>
                    <a:pt x="521" y="216"/>
                  </a:lnTo>
                  <a:lnTo>
                    <a:pt x="512" y="215"/>
                  </a:lnTo>
                  <a:lnTo>
                    <a:pt x="505" y="213"/>
                  </a:lnTo>
                  <a:lnTo>
                    <a:pt x="498" y="212"/>
                  </a:lnTo>
                  <a:lnTo>
                    <a:pt x="490" y="210"/>
                  </a:lnTo>
                  <a:lnTo>
                    <a:pt x="482" y="207"/>
                  </a:lnTo>
                  <a:lnTo>
                    <a:pt x="474" y="206"/>
                  </a:lnTo>
                  <a:lnTo>
                    <a:pt x="468" y="203"/>
                  </a:lnTo>
                  <a:lnTo>
                    <a:pt x="461" y="202"/>
                  </a:lnTo>
                  <a:lnTo>
                    <a:pt x="454" y="200"/>
                  </a:lnTo>
                  <a:lnTo>
                    <a:pt x="448" y="197"/>
                  </a:lnTo>
                  <a:lnTo>
                    <a:pt x="442" y="196"/>
                  </a:lnTo>
                  <a:lnTo>
                    <a:pt x="434" y="193"/>
                  </a:lnTo>
                  <a:lnTo>
                    <a:pt x="428" y="191"/>
                  </a:lnTo>
                  <a:lnTo>
                    <a:pt x="422" y="188"/>
                  </a:lnTo>
                  <a:lnTo>
                    <a:pt x="415" y="186"/>
                  </a:lnTo>
                  <a:lnTo>
                    <a:pt x="409" y="183"/>
                  </a:lnTo>
                  <a:lnTo>
                    <a:pt x="403" y="181"/>
                  </a:lnTo>
                  <a:lnTo>
                    <a:pt x="398" y="178"/>
                  </a:lnTo>
                  <a:lnTo>
                    <a:pt x="393" y="176"/>
                  </a:lnTo>
                  <a:lnTo>
                    <a:pt x="387" y="173"/>
                  </a:lnTo>
                  <a:lnTo>
                    <a:pt x="382" y="169"/>
                  </a:lnTo>
                  <a:lnTo>
                    <a:pt x="375" y="167"/>
                  </a:lnTo>
                  <a:lnTo>
                    <a:pt x="372" y="164"/>
                  </a:lnTo>
                  <a:lnTo>
                    <a:pt x="365" y="161"/>
                  </a:lnTo>
                  <a:lnTo>
                    <a:pt x="360" y="158"/>
                  </a:lnTo>
                  <a:lnTo>
                    <a:pt x="356" y="156"/>
                  </a:lnTo>
                  <a:lnTo>
                    <a:pt x="353" y="152"/>
                  </a:lnTo>
                  <a:lnTo>
                    <a:pt x="350" y="152"/>
                  </a:lnTo>
                  <a:lnTo>
                    <a:pt x="346" y="153"/>
                  </a:lnTo>
                  <a:lnTo>
                    <a:pt x="343" y="153"/>
                  </a:lnTo>
                  <a:lnTo>
                    <a:pt x="340" y="156"/>
                  </a:lnTo>
                  <a:lnTo>
                    <a:pt x="336" y="156"/>
                  </a:lnTo>
                  <a:lnTo>
                    <a:pt x="333" y="157"/>
                  </a:lnTo>
                  <a:lnTo>
                    <a:pt x="328" y="158"/>
                  </a:lnTo>
                  <a:lnTo>
                    <a:pt x="323" y="159"/>
                  </a:lnTo>
                  <a:lnTo>
                    <a:pt x="316" y="159"/>
                  </a:lnTo>
                  <a:lnTo>
                    <a:pt x="311" y="162"/>
                  </a:lnTo>
                  <a:lnTo>
                    <a:pt x="305" y="162"/>
                  </a:lnTo>
                  <a:lnTo>
                    <a:pt x="300" y="163"/>
                  </a:lnTo>
                  <a:lnTo>
                    <a:pt x="294" y="164"/>
                  </a:lnTo>
                  <a:lnTo>
                    <a:pt x="287" y="167"/>
                  </a:lnTo>
                  <a:lnTo>
                    <a:pt x="281" y="167"/>
                  </a:lnTo>
                  <a:lnTo>
                    <a:pt x="274" y="168"/>
                  </a:lnTo>
                  <a:lnTo>
                    <a:pt x="267" y="168"/>
                  </a:lnTo>
                  <a:lnTo>
                    <a:pt x="261" y="169"/>
                  </a:lnTo>
                  <a:lnTo>
                    <a:pt x="254" y="169"/>
                  </a:lnTo>
                  <a:lnTo>
                    <a:pt x="247" y="169"/>
                  </a:lnTo>
                  <a:lnTo>
                    <a:pt x="241" y="169"/>
                  </a:lnTo>
                  <a:lnTo>
                    <a:pt x="235" y="169"/>
                  </a:lnTo>
                  <a:lnTo>
                    <a:pt x="228" y="168"/>
                  </a:lnTo>
                  <a:lnTo>
                    <a:pt x="222" y="168"/>
                  </a:lnTo>
                  <a:lnTo>
                    <a:pt x="216" y="167"/>
                  </a:lnTo>
                  <a:lnTo>
                    <a:pt x="211" y="166"/>
                  </a:lnTo>
                  <a:lnTo>
                    <a:pt x="207" y="163"/>
                  </a:lnTo>
                  <a:lnTo>
                    <a:pt x="202" y="162"/>
                  </a:lnTo>
                  <a:lnTo>
                    <a:pt x="197" y="159"/>
                  </a:lnTo>
                  <a:lnTo>
                    <a:pt x="195" y="157"/>
                  </a:lnTo>
                  <a:lnTo>
                    <a:pt x="187" y="151"/>
                  </a:lnTo>
                  <a:lnTo>
                    <a:pt x="182" y="143"/>
                  </a:lnTo>
                  <a:lnTo>
                    <a:pt x="177" y="137"/>
                  </a:lnTo>
                  <a:lnTo>
                    <a:pt x="173" y="130"/>
                  </a:lnTo>
                  <a:lnTo>
                    <a:pt x="168" y="124"/>
                  </a:lnTo>
                  <a:lnTo>
                    <a:pt x="163" y="118"/>
                  </a:lnTo>
                  <a:lnTo>
                    <a:pt x="157" y="113"/>
                  </a:lnTo>
                  <a:lnTo>
                    <a:pt x="151" y="109"/>
                  </a:lnTo>
                  <a:lnTo>
                    <a:pt x="147" y="107"/>
                  </a:lnTo>
                  <a:lnTo>
                    <a:pt x="142" y="105"/>
                  </a:lnTo>
                  <a:lnTo>
                    <a:pt x="137" y="104"/>
                  </a:lnTo>
                  <a:lnTo>
                    <a:pt x="132" y="104"/>
                  </a:lnTo>
                  <a:lnTo>
                    <a:pt x="127" y="103"/>
                  </a:lnTo>
                  <a:lnTo>
                    <a:pt x="120" y="103"/>
                  </a:lnTo>
                  <a:lnTo>
                    <a:pt x="114" y="104"/>
                  </a:lnTo>
                  <a:lnTo>
                    <a:pt x="108" y="105"/>
                  </a:lnTo>
                  <a:lnTo>
                    <a:pt x="103" y="105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0" y="108"/>
                  </a:lnTo>
                  <a:lnTo>
                    <a:pt x="85" y="109"/>
                  </a:lnTo>
                  <a:lnTo>
                    <a:pt x="82" y="110"/>
                  </a:lnTo>
                  <a:lnTo>
                    <a:pt x="77" y="113"/>
                  </a:lnTo>
                  <a:lnTo>
                    <a:pt x="72" y="114"/>
                  </a:lnTo>
                  <a:lnTo>
                    <a:pt x="65" y="115"/>
                  </a:lnTo>
                  <a:lnTo>
                    <a:pt x="60" y="118"/>
                  </a:lnTo>
                  <a:lnTo>
                    <a:pt x="54" y="119"/>
                  </a:lnTo>
                  <a:lnTo>
                    <a:pt x="49" y="123"/>
                  </a:lnTo>
                  <a:lnTo>
                    <a:pt x="43" y="124"/>
                  </a:lnTo>
                  <a:lnTo>
                    <a:pt x="36" y="127"/>
                  </a:lnTo>
                  <a:lnTo>
                    <a:pt x="30" y="129"/>
                  </a:lnTo>
                  <a:lnTo>
                    <a:pt x="24" y="133"/>
                  </a:lnTo>
                  <a:lnTo>
                    <a:pt x="23" y="133"/>
                  </a:lnTo>
                  <a:lnTo>
                    <a:pt x="19" y="134"/>
                  </a:lnTo>
                  <a:lnTo>
                    <a:pt x="15" y="137"/>
                  </a:lnTo>
                  <a:lnTo>
                    <a:pt x="10" y="140"/>
                  </a:lnTo>
                  <a:lnTo>
                    <a:pt x="6" y="145"/>
                  </a:lnTo>
                  <a:lnTo>
                    <a:pt x="3" y="152"/>
                  </a:lnTo>
                  <a:lnTo>
                    <a:pt x="1" y="154"/>
                  </a:lnTo>
                  <a:lnTo>
                    <a:pt x="1" y="158"/>
                  </a:lnTo>
                  <a:lnTo>
                    <a:pt x="0" y="162"/>
                  </a:lnTo>
                  <a:lnTo>
                    <a:pt x="1" y="167"/>
                  </a:lnTo>
                  <a:lnTo>
                    <a:pt x="1" y="171"/>
                  </a:lnTo>
                  <a:lnTo>
                    <a:pt x="3" y="174"/>
                  </a:lnTo>
                  <a:lnTo>
                    <a:pt x="5" y="177"/>
                  </a:lnTo>
                  <a:lnTo>
                    <a:pt x="8" y="181"/>
                  </a:lnTo>
                  <a:lnTo>
                    <a:pt x="11" y="184"/>
                  </a:lnTo>
                  <a:lnTo>
                    <a:pt x="16" y="189"/>
                  </a:lnTo>
                  <a:lnTo>
                    <a:pt x="20" y="191"/>
                  </a:lnTo>
                  <a:lnTo>
                    <a:pt x="25" y="193"/>
                  </a:lnTo>
                  <a:lnTo>
                    <a:pt x="28" y="194"/>
                  </a:lnTo>
                  <a:lnTo>
                    <a:pt x="29" y="194"/>
                  </a:lnTo>
                  <a:lnTo>
                    <a:pt x="30" y="194"/>
                  </a:lnTo>
                  <a:lnTo>
                    <a:pt x="36" y="196"/>
                  </a:lnTo>
                  <a:lnTo>
                    <a:pt x="40" y="196"/>
                  </a:lnTo>
                  <a:lnTo>
                    <a:pt x="45" y="197"/>
                  </a:lnTo>
                  <a:lnTo>
                    <a:pt x="49" y="198"/>
                  </a:lnTo>
                  <a:lnTo>
                    <a:pt x="56" y="201"/>
                  </a:lnTo>
                  <a:lnTo>
                    <a:pt x="63" y="202"/>
                  </a:lnTo>
                  <a:lnTo>
                    <a:pt x="69" y="203"/>
                  </a:lnTo>
                  <a:lnTo>
                    <a:pt x="73" y="203"/>
                  </a:lnTo>
                  <a:lnTo>
                    <a:pt x="77" y="206"/>
                  </a:lnTo>
                  <a:lnTo>
                    <a:pt x="80" y="206"/>
                  </a:lnTo>
                  <a:lnTo>
                    <a:pt x="85" y="207"/>
                  </a:lnTo>
                  <a:lnTo>
                    <a:pt x="88" y="208"/>
                  </a:lnTo>
                  <a:lnTo>
                    <a:pt x="93" y="210"/>
                  </a:lnTo>
                  <a:lnTo>
                    <a:pt x="97" y="211"/>
                  </a:lnTo>
                  <a:lnTo>
                    <a:pt x="102" y="212"/>
                  </a:lnTo>
                  <a:lnTo>
                    <a:pt x="105" y="213"/>
                  </a:lnTo>
                  <a:lnTo>
                    <a:pt x="110" y="215"/>
                  </a:lnTo>
                  <a:lnTo>
                    <a:pt x="115" y="217"/>
                  </a:lnTo>
                  <a:lnTo>
                    <a:pt x="120" y="218"/>
                  </a:lnTo>
                  <a:lnTo>
                    <a:pt x="124" y="220"/>
                  </a:lnTo>
                  <a:lnTo>
                    <a:pt x="129" y="221"/>
                  </a:lnTo>
                  <a:lnTo>
                    <a:pt x="133" y="222"/>
                  </a:lnTo>
                  <a:lnTo>
                    <a:pt x="138" y="225"/>
                  </a:lnTo>
                  <a:lnTo>
                    <a:pt x="143" y="226"/>
                  </a:lnTo>
                  <a:lnTo>
                    <a:pt x="148" y="227"/>
                  </a:lnTo>
                  <a:lnTo>
                    <a:pt x="153" y="230"/>
                  </a:lnTo>
                  <a:lnTo>
                    <a:pt x="158" y="231"/>
                  </a:lnTo>
                  <a:lnTo>
                    <a:pt x="162" y="233"/>
                  </a:lnTo>
                  <a:lnTo>
                    <a:pt x="167" y="235"/>
                  </a:lnTo>
                  <a:lnTo>
                    <a:pt x="171" y="237"/>
                  </a:lnTo>
                  <a:lnTo>
                    <a:pt x="176" y="240"/>
                  </a:lnTo>
                  <a:lnTo>
                    <a:pt x="181" y="241"/>
                  </a:lnTo>
                  <a:lnTo>
                    <a:pt x="186" y="244"/>
                  </a:lnTo>
                  <a:lnTo>
                    <a:pt x="190" y="246"/>
                  </a:lnTo>
                  <a:lnTo>
                    <a:pt x="195" y="249"/>
                  </a:lnTo>
                  <a:lnTo>
                    <a:pt x="198" y="251"/>
                  </a:lnTo>
                  <a:lnTo>
                    <a:pt x="202" y="252"/>
                  </a:lnTo>
                  <a:lnTo>
                    <a:pt x="207" y="255"/>
                  </a:lnTo>
                  <a:lnTo>
                    <a:pt x="211" y="257"/>
                  </a:lnTo>
                  <a:lnTo>
                    <a:pt x="215" y="259"/>
                  </a:lnTo>
                  <a:lnTo>
                    <a:pt x="218" y="262"/>
                  </a:lnTo>
                  <a:lnTo>
                    <a:pt x="222" y="264"/>
                  </a:lnTo>
                  <a:lnTo>
                    <a:pt x="227" y="267"/>
                  </a:lnTo>
                  <a:lnTo>
                    <a:pt x="233" y="272"/>
                  </a:lnTo>
                  <a:lnTo>
                    <a:pt x="241" y="277"/>
                  </a:lnTo>
                  <a:lnTo>
                    <a:pt x="246" y="284"/>
                  </a:lnTo>
                  <a:lnTo>
                    <a:pt x="252" y="290"/>
                  </a:lnTo>
                  <a:lnTo>
                    <a:pt x="256" y="295"/>
                  </a:lnTo>
                  <a:lnTo>
                    <a:pt x="261" y="300"/>
                  </a:lnTo>
                  <a:lnTo>
                    <a:pt x="266" y="305"/>
                  </a:lnTo>
                  <a:lnTo>
                    <a:pt x="271" y="311"/>
                  </a:lnTo>
                  <a:lnTo>
                    <a:pt x="276" y="315"/>
                  </a:lnTo>
                  <a:lnTo>
                    <a:pt x="280" y="319"/>
                  </a:lnTo>
                  <a:lnTo>
                    <a:pt x="285" y="324"/>
                  </a:lnTo>
                  <a:lnTo>
                    <a:pt x="289" y="328"/>
                  </a:lnTo>
                  <a:close/>
                </a:path>
              </a:pathLst>
            </a:custGeom>
            <a:solidFill>
              <a:srgbClr val="FFDE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4" name="Freeform 82"/>
            <p:cNvSpPr>
              <a:spLocks/>
            </p:cNvSpPr>
            <p:nvPr/>
          </p:nvSpPr>
          <p:spPr bwMode="auto">
            <a:xfrm>
              <a:off x="3227" y="3174"/>
              <a:ext cx="279" cy="73"/>
            </a:xfrm>
            <a:custGeom>
              <a:avLst/>
              <a:gdLst>
                <a:gd name="T0" fmla="*/ 88 w 836"/>
                <a:gd name="T1" fmla="*/ 159 h 218"/>
                <a:gd name="T2" fmla="*/ 95 w 836"/>
                <a:gd name="T3" fmla="*/ 158 h 218"/>
                <a:gd name="T4" fmla="*/ 106 w 836"/>
                <a:gd name="T5" fmla="*/ 157 h 218"/>
                <a:gd name="T6" fmla="*/ 114 w 836"/>
                <a:gd name="T7" fmla="*/ 156 h 218"/>
                <a:gd name="T8" fmla="*/ 126 w 836"/>
                <a:gd name="T9" fmla="*/ 154 h 218"/>
                <a:gd name="T10" fmla="*/ 138 w 836"/>
                <a:gd name="T11" fmla="*/ 153 h 218"/>
                <a:gd name="T12" fmla="*/ 153 w 836"/>
                <a:gd name="T13" fmla="*/ 152 h 218"/>
                <a:gd name="T14" fmla="*/ 168 w 836"/>
                <a:gd name="T15" fmla="*/ 149 h 218"/>
                <a:gd name="T16" fmla="*/ 186 w 836"/>
                <a:gd name="T17" fmla="*/ 148 h 218"/>
                <a:gd name="T18" fmla="*/ 203 w 836"/>
                <a:gd name="T19" fmla="*/ 144 h 218"/>
                <a:gd name="T20" fmla="*/ 222 w 836"/>
                <a:gd name="T21" fmla="*/ 142 h 218"/>
                <a:gd name="T22" fmla="*/ 244 w 836"/>
                <a:gd name="T23" fmla="*/ 139 h 218"/>
                <a:gd name="T24" fmla="*/ 265 w 836"/>
                <a:gd name="T25" fmla="*/ 136 h 218"/>
                <a:gd name="T26" fmla="*/ 288 w 836"/>
                <a:gd name="T27" fmla="*/ 133 h 218"/>
                <a:gd name="T28" fmla="*/ 310 w 836"/>
                <a:gd name="T29" fmla="*/ 128 h 218"/>
                <a:gd name="T30" fmla="*/ 334 w 836"/>
                <a:gd name="T31" fmla="*/ 123 h 218"/>
                <a:gd name="T32" fmla="*/ 359 w 836"/>
                <a:gd name="T33" fmla="*/ 118 h 218"/>
                <a:gd name="T34" fmla="*/ 385 w 836"/>
                <a:gd name="T35" fmla="*/ 113 h 218"/>
                <a:gd name="T36" fmla="*/ 412 w 836"/>
                <a:gd name="T37" fmla="*/ 108 h 218"/>
                <a:gd name="T38" fmla="*/ 438 w 836"/>
                <a:gd name="T39" fmla="*/ 102 h 218"/>
                <a:gd name="T40" fmla="*/ 466 w 836"/>
                <a:gd name="T41" fmla="*/ 95 h 218"/>
                <a:gd name="T42" fmla="*/ 493 w 836"/>
                <a:gd name="T43" fmla="*/ 88 h 218"/>
                <a:gd name="T44" fmla="*/ 522 w 836"/>
                <a:gd name="T45" fmla="*/ 81 h 218"/>
                <a:gd name="T46" fmla="*/ 550 w 836"/>
                <a:gd name="T47" fmla="*/ 73 h 218"/>
                <a:gd name="T48" fmla="*/ 579 w 836"/>
                <a:gd name="T49" fmla="*/ 63 h 218"/>
                <a:gd name="T50" fmla="*/ 608 w 836"/>
                <a:gd name="T51" fmla="*/ 55 h 218"/>
                <a:gd name="T52" fmla="*/ 636 w 836"/>
                <a:gd name="T53" fmla="*/ 45 h 218"/>
                <a:gd name="T54" fmla="*/ 665 w 836"/>
                <a:gd name="T55" fmla="*/ 35 h 218"/>
                <a:gd name="T56" fmla="*/ 694 w 836"/>
                <a:gd name="T57" fmla="*/ 24 h 218"/>
                <a:gd name="T58" fmla="*/ 722 w 836"/>
                <a:gd name="T59" fmla="*/ 12 h 218"/>
                <a:gd name="T60" fmla="*/ 836 w 836"/>
                <a:gd name="T61" fmla="*/ 0 h 218"/>
                <a:gd name="T62" fmla="*/ 812 w 836"/>
                <a:gd name="T63" fmla="*/ 11 h 218"/>
                <a:gd name="T64" fmla="*/ 802 w 836"/>
                <a:gd name="T65" fmla="*/ 17 h 218"/>
                <a:gd name="T66" fmla="*/ 790 w 836"/>
                <a:gd name="T67" fmla="*/ 22 h 218"/>
                <a:gd name="T68" fmla="*/ 777 w 836"/>
                <a:gd name="T69" fmla="*/ 30 h 218"/>
                <a:gd name="T70" fmla="*/ 762 w 836"/>
                <a:gd name="T71" fmla="*/ 36 h 218"/>
                <a:gd name="T72" fmla="*/ 747 w 836"/>
                <a:gd name="T73" fmla="*/ 44 h 218"/>
                <a:gd name="T74" fmla="*/ 729 w 836"/>
                <a:gd name="T75" fmla="*/ 53 h 218"/>
                <a:gd name="T76" fmla="*/ 712 w 836"/>
                <a:gd name="T77" fmla="*/ 61 h 218"/>
                <a:gd name="T78" fmla="*/ 692 w 836"/>
                <a:gd name="T79" fmla="*/ 70 h 218"/>
                <a:gd name="T80" fmla="*/ 673 w 836"/>
                <a:gd name="T81" fmla="*/ 79 h 218"/>
                <a:gd name="T82" fmla="*/ 653 w 836"/>
                <a:gd name="T83" fmla="*/ 89 h 218"/>
                <a:gd name="T84" fmla="*/ 633 w 836"/>
                <a:gd name="T85" fmla="*/ 99 h 218"/>
                <a:gd name="T86" fmla="*/ 610 w 836"/>
                <a:gd name="T87" fmla="*/ 108 h 218"/>
                <a:gd name="T88" fmla="*/ 588 w 836"/>
                <a:gd name="T89" fmla="*/ 118 h 218"/>
                <a:gd name="T90" fmla="*/ 565 w 836"/>
                <a:gd name="T91" fmla="*/ 127 h 218"/>
                <a:gd name="T92" fmla="*/ 542 w 836"/>
                <a:gd name="T93" fmla="*/ 137 h 218"/>
                <a:gd name="T94" fmla="*/ 518 w 836"/>
                <a:gd name="T95" fmla="*/ 146 h 218"/>
                <a:gd name="T96" fmla="*/ 496 w 836"/>
                <a:gd name="T97" fmla="*/ 156 h 218"/>
                <a:gd name="T98" fmla="*/ 472 w 836"/>
                <a:gd name="T99" fmla="*/ 163 h 218"/>
                <a:gd name="T100" fmla="*/ 449 w 836"/>
                <a:gd name="T101" fmla="*/ 172 h 218"/>
                <a:gd name="T102" fmla="*/ 426 w 836"/>
                <a:gd name="T103" fmla="*/ 179 h 218"/>
                <a:gd name="T104" fmla="*/ 403 w 836"/>
                <a:gd name="T105" fmla="*/ 187 h 218"/>
                <a:gd name="T106" fmla="*/ 379 w 836"/>
                <a:gd name="T107" fmla="*/ 193 h 218"/>
                <a:gd name="T108" fmla="*/ 358 w 836"/>
                <a:gd name="T109" fmla="*/ 201 h 218"/>
                <a:gd name="T110" fmla="*/ 336 w 836"/>
                <a:gd name="T111" fmla="*/ 206 h 218"/>
                <a:gd name="T112" fmla="*/ 315 w 836"/>
                <a:gd name="T113" fmla="*/ 211 h 218"/>
                <a:gd name="T114" fmla="*/ 295 w 836"/>
                <a:gd name="T115" fmla="*/ 215 h 218"/>
                <a:gd name="T116" fmla="*/ 276 w 836"/>
                <a:gd name="T117" fmla="*/ 218 h 218"/>
                <a:gd name="T118" fmla="*/ 88 w 836"/>
                <a:gd name="T119" fmla="*/ 159 h 2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6"/>
                <a:gd name="T181" fmla="*/ 0 h 218"/>
                <a:gd name="T182" fmla="*/ 836 w 836"/>
                <a:gd name="T183" fmla="*/ 218 h 2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6" h="218">
                  <a:moveTo>
                    <a:pt x="88" y="159"/>
                  </a:moveTo>
                  <a:lnTo>
                    <a:pt x="88" y="159"/>
                  </a:lnTo>
                  <a:lnTo>
                    <a:pt x="92" y="159"/>
                  </a:lnTo>
                  <a:lnTo>
                    <a:pt x="95" y="158"/>
                  </a:lnTo>
                  <a:lnTo>
                    <a:pt x="103" y="157"/>
                  </a:lnTo>
                  <a:lnTo>
                    <a:pt x="106" y="157"/>
                  </a:lnTo>
                  <a:lnTo>
                    <a:pt x="111" y="156"/>
                  </a:lnTo>
                  <a:lnTo>
                    <a:pt x="114" y="156"/>
                  </a:lnTo>
                  <a:lnTo>
                    <a:pt x="121" y="156"/>
                  </a:lnTo>
                  <a:lnTo>
                    <a:pt x="126" y="154"/>
                  </a:lnTo>
                  <a:lnTo>
                    <a:pt x="132" y="154"/>
                  </a:lnTo>
                  <a:lnTo>
                    <a:pt x="138" y="153"/>
                  </a:lnTo>
                  <a:lnTo>
                    <a:pt x="147" y="153"/>
                  </a:lnTo>
                  <a:lnTo>
                    <a:pt x="153" y="152"/>
                  </a:lnTo>
                  <a:lnTo>
                    <a:pt x="161" y="151"/>
                  </a:lnTo>
                  <a:lnTo>
                    <a:pt x="168" y="149"/>
                  </a:lnTo>
                  <a:lnTo>
                    <a:pt x="177" y="149"/>
                  </a:lnTo>
                  <a:lnTo>
                    <a:pt x="186" y="148"/>
                  </a:lnTo>
                  <a:lnTo>
                    <a:pt x="193" y="146"/>
                  </a:lnTo>
                  <a:lnTo>
                    <a:pt x="203" y="144"/>
                  </a:lnTo>
                  <a:lnTo>
                    <a:pt x="213" y="144"/>
                  </a:lnTo>
                  <a:lnTo>
                    <a:pt x="222" y="142"/>
                  </a:lnTo>
                  <a:lnTo>
                    <a:pt x="232" y="141"/>
                  </a:lnTo>
                  <a:lnTo>
                    <a:pt x="244" y="139"/>
                  </a:lnTo>
                  <a:lnTo>
                    <a:pt x="254" y="138"/>
                  </a:lnTo>
                  <a:lnTo>
                    <a:pt x="265" y="136"/>
                  </a:lnTo>
                  <a:lnTo>
                    <a:pt x="276" y="134"/>
                  </a:lnTo>
                  <a:lnTo>
                    <a:pt x="288" y="133"/>
                  </a:lnTo>
                  <a:lnTo>
                    <a:pt x="299" y="132"/>
                  </a:lnTo>
                  <a:lnTo>
                    <a:pt x="310" y="128"/>
                  </a:lnTo>
                  <a:lnTo>
                    <a:pt x="323" y="127"/>
                  </a:lnTo>
                  <a:lnTo>
                    <a:pt x="334" y="123"/>
                  </a:lnTo>
                  <a:lnTo>
                    <a:pt x="348" y="122"/>
                  </a:lnTo>
                  <a:lnTo>
                    <a:pt x="359" y="118"/>
                  </a:lnTo>
                  <a:lnTo>
                    <a:pt x="372" y="117"/>
                  </a:lnTo>
                  <a:lnTo>
                    <a:pt x="385" y="113"/>
                  </a:lnTo>
                  <a:lnTo>
                    <a:pt x="399" y="112"/>
                  </a:lnTo>
                  <a:lnTo>
                    <a:pt x="412" y="108"/>
                  </a:lnTo>
                  <a:lnTo>
                    <a:pt x="426" y="105"/>
                  </a:lnTo>
                  <a:lnTo>
                    <a:pt x="438" y="102"/>
                  </a:lnTo>
                  <a:lnTo>
                    <a:pt x="452" y="99"/>
                  </a:lnTo>
                  <a:lnTo>
                    <a:pt x="466" y="95"/>
                  </a:lnTo>
                  <a:lnTo>
                    <a:pt x="481" y="92"/>
                  </a:lnTo>
                  <a:lnTo>
                    <a:pt x="493" y="88"/>
                  </a:lnTo>
                  <a:lnTo>
                    <a:pt x="508" y="85"/>
                  </a:lnTo>
                  <a:lnTo>
                    <a:pt x="522" y="81"/>
                  </a:lnTo>
                  <a:lnTo>
                    <a:pt x="536" y="76"/>
                  </a:lnTo>
                  <a:lnTo>
                    <a:pt x="550" y="73"/>
                  </a:lnTo>
                  <a:lnTo>
                    <a:pt x="565" y="68"/>
                  </a:lnTo>
                  <a:lnTo>
                    <a:pt x="579" y="63"/>
                  </a:lnTo>
                  <a:lnTo>
                    <a:pt x="594" y="59"/>
                  </a:lnTo>
                  <a:lnTo>
                    <a:pt x="608" y="55"/>
                  </a:lnTo>
                  <a:lnTo>
                    <a:pt x="623" y="50"/>
                  </a:lnTo>
                  <a:lnTo>
                    <a:pt x="636" y="45"/>
                  </a:lnTo>
                  <a:lnTo>
                    <a:pt x="650" y="40"/>
                  </a:lnTo>
                  <a:lnTo>
                    <a:pt x="665" y="35"/>
                  </a:lnTo>
                  <a:lnTo>
                    <a:pt x="679" y="30"/>
                  </a:lnTo>
                  <a:lnTo>
                    <a:pt x="694" y="24"/>
                  </a:lnTo>
                  <a:lnTo>
                    <a:pt x="708" y="19"/>
                  </a:lnTo>
                  <a:lnTo>
                    <a:pt x="722" y="12"/>
                  </a:lnTo>
                  <a:lnTo>
                    <a:pt x="737" y="7"/>
                  </a:lnTo>
                  <a:lnTo>
                    <a:pt x="836" y="0"/>
                  </a:lnTo>
                  <a:lnTo>
                    <a:pt x="816" y="10"/>
                  </a:lnTo>
                  <a:lnTo>
                    <a:pt x="812" y="11"/>
                  </a:lnTo>
                  <a:lnTo>
                    <a:pt x="807" y="14"/>
                  </a:lnTo>
                  <a:lnTo>
                    <a:pt x="802" y="17"/>
                  </a:lnTo>
                  <a:lnTo>
                    <a:pt x="796" y="19"/>
                  </a:lnTo>
                  <a:lnTo>
                    <a:pt x="790" y="22"/>
                  </a:lnTo>
                  <a:lnTo>
                    <a:pt x="783" y="25"/>
                  </a:lnTo>
                  <a:lnTo>
                    <a:pt x="777" y="30"/>
                  </a:lnTo>
                  <a:lnTo>
                    <a:pt x="770" y="32"/>
                  </a:lnTo>
                  <a:lnTo>
                    <a:pt x="762" y="36"/>
                  </a:lnTo>
                  <a:lnTo>
                    <a:pt x="754" y="40"/>
                  </a:lnTo>
                  <a:lnTo>
                    <a:pt x="747" y="44"/>
                  </a:lnTo>
                  <a:lnTo>
                    <a:pt x="738" y="49"/>
                  </a:lnTo>
                  <a:lnTo>
                    <a:pt x="729" y="53"/>
                  </a:lnTo>
                  <a:lnTo>
                    <a:pt x="721" y="56"/>
                  </a:lnTo>
                  <a:lnTo>
                    <a:pt x="712" y="61"/>
                  </a:lnTo>
                  <a:lnTo>
                    <a:pt x="702" y="65"/>
                  </a:lnTo>
                  <a:lnTo>
                    <a:pt x="692" y="70"/>
                  </a:lnTo>
                  <a:lnTo>
                    <a:pt x="683" y="74"/>
                  </a:lnTo>
                  <a:lnTo>
                    <a:pt x="673" y="79"/>
                  </a:lnTo>
                  <a:lnTo>
                    <a:pt x="663" y="84"/>
                  </a:lnTo>
                  <a:lnTo>
                    <a:pt x="653" y="89"/>
                  </a:lnTo>
                  <a:lnTo>
                    <a:pt x="641" y="94"/>
                  </a:lnTo>
                  <a:lnTo>
                    <a:pt x="633" y="99"/>
                  </a:lnTo>
                  <a:lnTo>
                    <a:pt x="621" y="104"/>
                  </a:lnTo>
                  <a:lnTo>
                    <a:pt x="610" y="108"/>
                  </a:lnTo>
                  <a:lnTo>
                    <a:pt x="599" y="113"/>
                  </a:lnTo>
                  <a:lnTo>
                    <a:pt x="588" y="118"/>
                  </a:lnTo>
                  <a:lnTo>
                    <a:pt x="576" y="122"/>
                  </a:lnTo>
                  <a:lnTo>
                    <a:pt x="565" y="127"/>
                  </a:lnTo>
                  <a:lnTo>
                    <a:pt x="552" y="132"/>
                  </a:lnTo>
                  <a:lnTo>
                    <a:pt x="542" y="137"/>
                  </a:lnTo>
                  <a:lnTo>
                    <a:pt x="530" y="141"/>
                  </a:lnTo>
                  <a:lnTo>
                    <a:pt x="518" y="146"/>
                  </a:lnTo>
                  <a:lnTo>
                    <a:pt x="507" y="151"/>
                  </a:lnTo>
                  <a:lnTo>
                    <a:pt x="496" y="156"/>
                  </a:lnTo>
                  <a:lnTo>
                    <a:pt x="483" y="159"/>
                  </a:lnTo>
                  <a:lnTo>
                    <a:pt x="472" y="163"/>
                  </a:lnTo>
                  <a:lnTo>
                    <a:pt x="461" y="168"/>
                  </a:lnTo>
                  <a:lnTo>
                    <a:pt x="449" y="172"/>
                  </a:lnTo>
                  <a:lnTo>
                    <a:pt x="437" y="176"/>
                  </a:lnTo>
                  <a:lnTo>
                    <a:pt x="426" y="179"/>
                  </a:lnTo>
                  <a:lnTo>
                    <a:pt x="414" y="183"/>
                  </a:lnTo>
                  <a:lnTo>
                    <a:pt x="403" y="187"/>
                  </a:lnTo>
                  <a:lnTo>
                    <a:pt x="390" y="190"/>
                  </a:lnTo>
                  <a:lnTo>
                    <a:pt x="379" y="193"/>
                  </a:lnTo>
                  <a:lnTo>
                    <a:pt x="369" y="197"/>
                  </a:lnTo>
                  <a:lnTo>
                    <a:pt x="358" y="201"/>
                  </a:lnTo>
                  <a:lnTo>
                    <a:pt x="347" y="203"/>
                  </a:lnTo>
                  <a:lnTo>
                    <a:pt x="336" y="206"/>
                  </a:lnTo>
                  <a:lnTo>
                    <a:pt x="325" y="207"/>
                  </a:lnTo>
                  <a:lnTo>
                    <a:pt x="315" y="211"/>
                  </a:lnTo>
                  <a:lnTo>
                    <a:pt x="305" y="212"/>
                  </a:lnTo>
                  <a:lnTo>
                    <a:pt x="295" y="215"/>
                  </a:lnTo>
                  <a:lnTo>
                    <a:pt x="285" y="216"/>
                  </a:lnTo>
                  <a:lnTo>
                    <a:pt x="276" y="218"/>
                  </a:lnTo>
                  <a:lnTo>
                    <a:pt x="0" y="163"/>
                  </a:lnTo>
                  <a:lnTo>
                    <a:pt x="88" y="15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5" name="Freeform 83"/>
            <p:cNvSpPr>
              <a:spLocks/>
            </p:cNvSpPr>
            <p:nvPr/>
          </p:nvSpPr>
          <p:spPr bwMode="auto">
            <a:xfrm>
              <a:off x="3038" y="3095"/>
              <a:ext cx="229" cy="75"/>
            </a:xfrm>
            <a:custGeom>
              <a:avLst/>
              <a:gdLst>
                <a:gd name="T0" fmla="*/ 163 w 689"/>
                <a:gd name="T1" fmla="*/ 127 h 225"/>
                <a:gd name="T2" fmla="*/ 146 w 689"/>
                <a:gd name="T3" fmla="*/ 132 h 225"/>
                <a:gd name="T4" fmla="*/ 124 w 689"/>
                <a:gd name="T5" fmla="*/ 137 h 225"/>
                <a:gd name="T6" fmla="*/ 97 w 689"/>
                <a:gd name="T7" fmla="*/ 142 h 225"/>
                <a:gd name="T8" fmla="*/ 70 w 689"/>
                <a:gd name="T9" fmla="*/ 142 h 225"/>
                <a:gd name="T10" fmla="*/ 42 w 689"/>
                <a:gd name="T11" fmla="*/ 139 h 225"/>
                <a:gd name="T12" fmla="*/ 20 w 689"/>
                <a:gd name="T13" fmla="*/ 129 h 225"/>
                <a:gd name="T14" fmla="*/ 3 w 689"/>
                <a:gd name="T15" fmla="*/ 110 h 225"/>
                <a:gd name="T16" fmla="*/ 0 w 689"/>
                <a:gd name="T17" fmla="*/ 87 h 225"/>
                <a:gd name="T18" fmla="*/ 10 w 689"/>
                <a:gd name="T19" fmla="*/ 66 h 225"/>
                <a:gd name="T20" fmla="*/ 31 w 689"/>
                <a:gd name="T21" fmla="*/ 46 h 225"/>
                <a:gd name="T22" fmla="*/ 57 w 689"/>
                <a:gd name="T23" fmla="*/ 31 h 225"/>
                <a:gd name="T24" fmla="*/ 87 w 689"/>
                <a:gd name="T25" fmla="*/ 16 h 225"/>
                <a:gd name="T26" fmla="*/ 116 w 689"/>
                <a:gd name="T27" fmla="*/ 5 h 225"/>
                <a:gd name="T28" fmla="*/ 141 w 689"/>
                <a:gd name="T29" fmla="*/ 0 h 225"/>
                <a:gd name="T30" fmla="*/ 163 w 689"/>
                <a:gd name="T31" fmla="*/ 2 h 225"/>
                <a:gd name="T32" fmla="*/ 176 w 689"/>
                <a:gd name="T33" fmla="*/ 19 h 225"/>
                <a:gd name="T34" fmla="*/ 183 w 689"/>
                <a:gd name="T35" fmla="*/ 37 h 225"/>
                <a:gd name="T36" fmla="*/ 193 w 689"/>
                <a:gd name="T37" fmla="*/ 56 h 225"/>
                <a:gd name="T38" fmla="*/ 212 w 689"/>
                <a:gd name="T39" fmla="*/ 77 h 225"/>
                <a:gd name="T40" fmla="*/ 228 w 689"/>
                <a:gd name="T41" fmla="*/ 92 h 225"/>
                <a:gd name="T42" fmla="*/ 244 w 689"/>
                <a:gd name="T43" fmla="*/ 104 h 225"/>
                <a:gd name="T44" fmla="*/ 264 w 689"/>
                <a:gd name="T45" fmla="*/ 114 h 225"/>
                <a:gd name="T46" fmla="*/ 289 w 689"/>
                <a:gd name="T47" fmla="*/ 125 h 225"/>
                <a:gd name="T48" fmla="*/ 318 w 689"/>
                <a:gd name="T49" fmla="*/ 136 h 225"/>
                <a:gd name="T50" fmla="*/ 350 w 689"/>
                <a:gd name="T51" fmla="*/ 146 h 225"/>
                <a:gd name="T52" fmla="*/ 382 w 689"/>
                <a:gd name="T53" fmla="*/ 155 h 225"/>
                <a:gd name="T54" fmla="*/ 415 w 689"/>
                <a:gd name="T55" fmla="*/ 163 h 225"/>
                <a:gd name="T56" fmla="*/ 448 w 689"/>
                <a:gd name="T57" fmla="*/ 170 h 225"/>
                <a:gd name="T58" fmla="*/ 478 w 689"/>
                <a:gd name="T59" fmla="*/ 175 h 225"/>
                <a:gd name="T60" fmla="*/ 509 w 689"/>
                <a:gd name="T61" fmla="*/ 181 h 225"/>
                <a:gd name="T62" fmla="*/ 538 w 689"/>
                <a:gd name="T63" fmla="*/ 185 h 225"/>
                <a:gd name="T64" fmla="*/ 566 w 689"/>
                <a:gd name="T65" fmla="*/ 190 h 225"/>
                <a:gd name="T66" fmla="*/ 589 w 689"/>
                <a:gd name="T67" fmla="*/ 193 h 225"/>
                <a:gd name="T68" fmla="*/ 613 w 689"/>
                <a:gd name="T69" fmla="*/ 197 h 225"/>
                <a:gd name="T70" fmla="*/ 633 w 689"/>
                <a:gd name="T71" fmla="*/ 198 h 225"/>
                <a:gd name="T72" fmla="*/ 651 w 689"/>
                <a:gd name="T73" fmla="*/ 200 h 225"/>
                <a:gd name="T74" fmla="*/ 674 w 689"/>
                <a:gd name="T75" fmla="*/ 203 h 225"/>
                <a:gd name="T76" fmla="*/ 687 w 689"/>
                <a:gd name="T77" fmla="*/ 203 h 225"/>
                <a:gd name="T78" fmla="*/ 602 w 689"/>
                <a:gd name="T79" fmla="*/ 224 h 225"/>
                <a:gd name="T80" fmla="*/ 587 w 689"/>
                <a:gd name="T81" fmla="*/ 223 h 225"/>
                <a:gd name="T82" fmla="*/ 571 w 689"/>
                <a:gd name="T83" fmla="*/ 222 h 225"/>
                <a:gd name="T84" fmla="*/ 551 w 689"/>
                <a:gd name="T85" fmla="*/ 220 h 225"/>
                <a:gd name="T86" fmla="*/ 527 w 689"/>
                <a:gd name="T87" fmla="*/ 217 h 225"/>
                <a:gd name="T88" fmla="*/ 499 w 689"/>
                <a:gd name="T89" fmla="*/ 214 h 225"/>
                <a:gd name="T90" fmla="*/ 470 w 689"/>
                <a:gd name="T91" fmla="*/ 209 h 225"/>
                <a:gd name="T92" fmla="*/ 439 w 689"/>
                <a:gd name="T93" fmla="*/ 204 h 225"/>
                <a:gd name="T94" fmla="*/ 405 w 689"/>
                <a:gd name="T95" fmla="*/ 198 h 225"/>
                <a:gd name="T96" fmla="*/ 371 w 689"/>
                <a:gd name="T97" fmla="*/ 191 h 225"/>
                <a:gd name="T98" fmla="*/ 337 w 689"/>
                <a:gd name="T99" fmla="*/ 183 h 225"/>
                <a:gd name="T100" fmla="*/ 302 w 689"/>
                <a:gd name="T101" fmla="*/ 174 h 225"/>
                <a:gd name="T102" fmla="*/ 268 w 689"/>
                <a:gd name="T103" fmla="*/ 164 h 225"/>
                <a:gd name="T104" fmla="*/ 235 w 689"/>
                <a:gd name="T105" fmla="*/ 153 h 225"/>
                <a:gd name="T106" fmla="*/ 205 w 689"/>
                <a:gd name="T107" fmla="*/ 139 h 225"/>
                <a:gd name="T108" fmla="*/ 173 w 689"/>
                <a:gd name="T109" fmla="*/ 125 h 2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89"/>
                <a:gd name="T166" fmla="*/ 0 h 225"/>
                <a:gd name="T167" fmla="*/ 689 w 689"/>
                <a:gd name="T168" fmla="*/ 225 h 22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89" h="225">
                  <a:moveTo>
                    <a:pt x="173" y="125"/>
                  </a:moveTo>
                  <a:lnTo>
                    <a:pt x="170" y="125"/>
                  </a:lnTo>
                  <a:lnTo>
                    <a:pt x="166" y="126"/>
                  </a:lnTo>
                  <a:lnTo>
                    <a:pt x="163" y="127"/>
                  </a:lnTo>
                  <a:lnTo>
                    <a:pt x="160" y="129"/>
                  </a:lnTo>
                  <a:lnTo>
                    <a:pt x="156" y="129"/>
                  </a:lnTo>
                  <a:lnTo>
                    <a:pt x="153" y="131"/>
                  </a:lnTo>
                  <a:lnTo>
                    <a:pt x="146" y="132"/>
                  </a:lnTo>
                  <a:lnTo>
                    <a:pt x="141" y="134"/>
                  </a:lnTo>
                  <a:lnTo>
                    <a:pt x="136" y="135"/>
                  </a:lnTo>
                  <a:lnTo>
                    <a:pt x="130" y="136"/>
                  </a:lnTo>
                  <a:lnTo>
                    <a:pt x="124" y="137"/>
                  </a:lnTo>
                  <a:lnTo>
                    <a:pt x="117" y="139"/>
                  </a:lnTo>
                  <a:lnTo>
                    <a:pt x="111" y="140"/>
                  </a:lnTo>
                  <a:lnTo>
                    <a:pt x="105" y="142"/>
                  </a:lnTo>
                  <a:lnTo>
                    <a:pt x="97" y="142"/>
                  </a:lnTo>
                  <a:lnTo>
                    <a:pt x="91" y="142"/>
                  </a:lnTo>
                  <a:lnTo>
                    <a:pt x="84" y="142"/>
                  </a:lnTo>
                  <a:lnTo>
                    <a:pt x="76" y="144"/>
                  </a:lnTo>
                  <a:lnTo>
                    <a:pt x="70" y="142"/>
                  </a:lnTo>
                  <a:lnTo>
                    <a:pt x="62" y="142"/>
                  </a:lnTo>
                  <a:lnTo>
                    <a:pt x="56" y="142"/>
                  </a:lnTo>
                  <a:lnTo>
                    <a:pt x="50" y="141"/>
                  </a:lnTo>
                  <a:lnTo>
                    <a:pt x="42" y="139"/>
                  </a:lnTo>
                  <a:lnTo>
                    <a:pt x="36" y="137"/>
                  </a:lnTo>
                  <a:lnTo>
                    <a:pt x="31" y="134"/>
                  </a:lnTo>
                  <a:lnTo>
                    <a:pt x="25" y="132"/>
                  </a:lnTo>
                  <a:lnTo>
                    <a:pt x="20" y="129"/>
                  </a:lnTo>
                  <a:lnTo>
                    <a:pt x="15" y="125"/>
                  </a:lnTo>
                  <a:lnTo>
                    <a:pt x="11" y="120"/>
                  </a:lnTo>
                  <a:lnTo>
                    <a:pt x="7" y="116"/>
                  </a:lnTo>
                  <a:lnTo>
                    <a:pt x="3" y="110"/>
                  </a:lnTo>
                  <a:lnTo>
                    <a:pt x="1" y="105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0" y="87"/>
                  </a:lnTo>
                  <a:lnTo>
                    <a:pt x="1" y="82"/>
                  </a:lnTo>
                  <a:lnTo>
                    <a:pt x="3" y="77"/>
                  </a:lnTo>
                  <a:lnTo>
                    <a:pt x="7" y="72"/>
                  </a:lnTo>
                  <a:lnTo>
                    <a:pt x="10" y="66"/>
                  </a:lnTo>
                  <a:lnTo>
                    <a:pt x="15" y="61"/>
                  </a:lnTo>
                  <a:lnTo>
                    <a:pt x="18" y="56"/>
                  </a:lnTo>
                  <a:lnTo>
                    <a:pt x="25" y="51"/>
                  </a:lnTo>
                  <a:lnTo>
                    <a:pt x="31" y="46"/>
                  </a:lnTo>
                  <a:lnTo>
                    <a:pt x="37" y="42"/>
                  </a:lnTo>
                  <a:lnTo>
                    <a:pt x="43" y="38"/>
                  </a:lnTo>
                  <a:lnTo>
                    <a:pt x="51" y="34"/>
                  </a:lnTo>
                  <a:lnTo>
                    <a:pt x="57" y="31"/>
                  </a:lnTo>
                  <a:lnTo>
                    <a:pt x="65" y="26"/>
                  </a:lnTo>
                  <a:lnTo>
                    <a:pt x="72" y="22"/>
                  </a:lnTo>
                  <a:lnTo>
                    <a:pt x="80" y="18"/>
                  </a:lnTo>
                  <a:lnTo>
                    <a:pt x="87" y="16"/>
                  </a:lnTo>
                  <a:lnTo>
                    <a:pt x="95" y="12"/>
                  </a:lnTo>
                  <a:lnTo>
                    <a:pt x="102" y="10"/>
                  </a:lnTo>
                  <a:lnTo>
                    <a:pt x="110" y="8"/>
                  </a:lnTo>
                  <a:lnTo>
                    <a:pt x="116" y="5"/>
                  </a:lnTo>
                  <a:lnTo>
                    <a:pt x="124" y="4"/>
                  </a:lnTo>
                  <a:lnTo>
                    <a:pt x="130" y="2"/>
                  </a:lnTo>
                  <a:lnTo>
                    <a:pt x="136" y="2"/>
                  </a:lnTo>
                  <a:lnTo>
                    <a:pt x="141" y="0"/>
                  </a:lnTo>
                  <a:lnTo>
                    <a:pt x="146" y="0"/>
                  </a:lnTo>
                  <a:lnTo>
                    <a:pt x="151" y="0"/>
                  </a:lnTo>
                  <a:lnTo>
                    <a:pt x="156" y="0"/>
                  </a:lnTo>
                  <a:lnTo>
                    <a:pt x="163" y="2"/>
                  </a:lnTo>
                  <a:lnTo>
                    <a:pt x="168" y="5"/>
                  </a:lnTo>
                  <a:lnTo>
                    <a:pt x="171" y="9"/>
                  </a:lnTo>
                  <a:lnTo>
                    <a:pt x="175" y="17"/>
                  </a:lnTo>
                  <a:lnTo>
                    <a:pt x="176" y="19"/>
                  </a:lnTo>
                  <a:lnTo>
                    <a:pt x="178" y="23"/>
                  </a:lnTo>
                  <a:lnTo>
                    <a:pt x="179" y="28"/>
                  </a:lnTo>
                  <a:lnTo>
                    <a:pt x="182" y="32"/>
                  </a:lnTo>
                  <a:lnTo>
                    <a:pt x="183" y="37"/>
                  </a:lnTo>
                  <a:lnTo>
                    <a:pt x="185" y="41"/>
                  </a:lnTo>
                  <a:lnTo>
                    <a:pt x="188" y="46"/>
                  </a:lnTo>
                  <a:lnTo>
                    <a:pt x="192" y="51"/>
                  </a:lnTo>
                  <a:lnTo>
                    <a:pt x="193" y="56"/>
                  </a:lnTo>
                  <a:lnTo>
                    <a:pt x="198" y="61"/>
                  </a:lnTo>
                  <a:lnTo>
                    <a:pt x="202" y="66"/>
                  </a:lnTo>
                  <a:lnTo>
                    <a:pt x="207" y="72"/>
                  </a:lnTo>
                  <a:lnTo>
                    <a:pt x="212" y="77"/>
                  </a:lnTo>
                  <a:lnTo>
                    <a:pt x="218" y="83"/>
                  </a:lnTo>
                  <a:lnTo>
                    <a:pt x="220" y="86"/>
                  </a:lnTo>
                  <a:lnTo>
                    <a:pt x="224" y="88"/>
                  </a:lnTo>
                  <a:lnTo>
                    <a:pt x="228" y="92"/>
                  </a:lnTo>
                  <a:lnTo>
                    <a:pt x="232" y="95"/>
                  </a:lnTo>
                  <a:lnTo>
                    <a:pt x="235" y="97"/>
                  </a:lnTo>
                  <a:lnTo>
                    <a:pt x="240" y="100"/>
                  </a:lnTo>
                  <a:lnTo>
                    <a:pt x="244" y="104"/>
                  </a:lnTo>
                  <a:lnTo>
                    <a:pt x="249" y="106"/>
                  </a:lnTo>
                  <a:lnTo>
                    <a:pt x="254" y="109"/>
                  </a:lnTo>
                  <a:lnTo>
                    <a:pt x="259" y="111"/>
                  </a:lnTo>
                  <a:lnTo>
                    <a:pt x="264" y="114"/>
                  </a:lnTo>
                  <a:lnTo>
                    <a:pt x="271" y="117"/>
                  </a:lnTo>
                  <a:lnTo>
                    <a:pt x="277" y="120"/>
                  </a:lnTo>
                  <a:lnTo>
                    <a:pt x="283" y="122"/>
                  </a:lnTo>
                  <a:lnTo>
                    <a:pt x="289" y="125"/>
                  </a:lnTo>
                  <a:lnTo>
                    <a:pt x="297" y="129"/>
                  </a:lnTo>
                  <a:lnTo>
                    <a:pt x="303" y="131"/>
                  </a:lnTo>
                  <a:lnTo>
                    <a:pt x="311" y="134"/>
                  </a:lnTo>
                  <a:lnTo>
                    <a:pt x="318" y="136"/>
                  </a:lnTo>
                  <a:lnTo>
                    <a:pt x="327" y="140"/>
                  </a:lnTo>
                  <a:lnTo>
                    <a:pt x="335" y="142"/>
                  </a:lnTo>
                  <a:lnTo>
                    <a:pt x="342" y="144"/>
                  </a:lnTo>
                  <a:lnTo>
                    <a:pt x="350" y="146"/>
                  </a:lnTo>
                  <a:lnTo>
                    <a:pt x="358" y="149"/>
                  </a:lnTo>
                  <a:lnTo>
                    <a:pt x="366" y="151"/>
                  </a:lnTo>
                  <a:lnTo>
                    <a:pt x="375" y="154"/>
                  </a:lnTo>
                  <a:lnTo>
                    <a:pt x="382" y="155"/>
                  </a:lnTo>
                  <a:lnTo>
                    <a:pt x="391" y="158"/>
                  </a:lnTo>
                  <a:lnTo>
                    <a:pt x="399" y="159"/>
                  </a:lnTo>
                  <a:lnTo>
                    <a:pt x="407" y="161"/>
                  </a:lnTo>
                  <a:lnTo>
                    <a:pt x="415" y="163"/>
                  </a:lnTo>
                  <a:lnTo>
                    <a:pt x="422" y="165"/>
                  </a:lnTo>
                  <a:lnTo>
                    <a:pt x="431" y="166"/>
                  </a:lnTo>
                  <a:lnTo>
                    <a:pt x="439" y="169"/>
                  </a:lnTo>
                  <a:lnTo>
                    <a:pt x="448" y="170"/>
                  </a:lnTo>
                  <a:lnTo>
                    <a:pt x="455" y="171"/>
                  </a:lnTo>
                  <a:lnTo>
                    <a:pt x="463" y="173"/>
                  </a:lnTo>
                  <a:lnTo>
                    <a:pt x="470" y="175"/>
                  </a:lnTo>
                  <a:lnTo>
                    <a:pt x="478" y="175"/>
                  </a:lnTo>
                  <a:lnTo>
                    <a:pt x="487" y="178"/>
                  </a:lnTo>
                  <a:lnTo>
                    <a:pt x="493" y="178"/>
                  </a:lnTo>
                  <a:lnTo>
                    <a:pt x="500" y="180"/>
                  </a:lnTo>
                  <a:lnTo>
                    <a:pt x="509" y="181"/>
                  </a:lnTo>
                  <a:lnTo>
                    <a:pt x="517" y="183"/>
                  </a:lnTo>
                  <a:lnTo>
                    <a:pt x="524" y="183"/>
                  </a:lnTo>
                  <a:lnTo>
                    <a:pt x="530" y="184"/>
                  </a:lnTo>
                  <a:lnTo>
                    <a:pt x="538" y="185"/>
                  </a:lnTo>
                  <a:lnTo>
                    <a:pt x="544" y="186"/>
                  </a:lnTo>
                  <a:lnTo>
                    <a:pt x="551" y="188"/>
                  </a:lnTo>
                  <a:lnTo>
                    <a:pt x="558" y="189"/>
                  </a:lnTo>
                  <a:lnTo>
                    <a:pt x="566" y="190"/>
                  </a:lnTo>
                  <a:lnTo>
                    <a:pt x="572" y="191"/>
                  </a:lnTo>
                  <a:lnTo>
                    <a:pt x="578" y="191"/>
                  </a:lnTo>
                  <a:lnTo>
                    <a:pt x="584" y="193"/>
                  </a:lnTo>
                  <a:lnTo>
                    <a:pt x="589" y="193"/>
                  </a:lnTo>
                  <a:lnTo>
                    <a:pt x="596" y="194"/>
                  </a:lnTo>
                  <a:lnTo>
                    <a:pt x="602" y="194"/>
                  </a:lnTo>
                  <a:lnTo>
                    <a:pt x="608" y="195"/>
                  </a:lnTo>
                  <a:lnTo>
                    <a:pt x="613" y="197"/>
                  </a:lnTo>
                  <a:lnTo>
                    <a:pt x="620" y="197"/>
                  </a:lnTo>
                  <a:lnTo>
                    <a:pt x="623" y="197"/>
                  </a:lnTo>
                  <a:lnTo>
                    <a:pt x="628" y="198"/>
                  </a:lnTo>
                  <a:lnTo>
                    <a:pt x="633" y="198"/>
                  </a:lnTo>
                  <a:lnTo>
                    <a:pt x="638" y="199"/>
                  </a:lnTo>
                  <a:lnTo>
                    <a:pt x="642" y="199"/>
                  </a:lnTo>
                  <a:lnTo>
                    <a:pt x="647" y="199"/>
                  </a:lnTo>
                  <a:lnTo>
                    <a:pt x="651" y="200"/>
                  </a:lnTo>
                  <a:lnTo>
                    <a:pt x="656" y="200"/>
                  </a:lnTo>
                  <a:lnTo>
                    <a:pt x="662" y="200"/>
                  </a:lnTo>
                  <a:lnTo>
                    <a:pt x="670" y="202"/>
                  </a:lnTo>
                  <a:lnTo>
                    <a:pt x="674" y="203"/>
                  </a:lnTo>
                  <a:lnTo>
                    <a:pt x="679" y="203"/>
                  </a:lnTo>
                  <a:lnTo>
                    <a:pt x="682" y="203"/>
                  </a:lnTo>
                  <a:lnTo>
                    <a:pt x="686" y="203"/>
                  </a:lnTo>
                  <a:lnTo>
                    <a:pt x="687" y="203"/>
                  </a:lnTo>
                  <a:lnTo>
                    <a:pt x="689" y="204"/>
                  </a:lnTo>
                  <a:lnTo>
                    <a:pt x="606" y="225"/>
                  </a:lnTo>
                  <a:lnTo>
                    <a:pt x="604" y="224"/>
                  </a:lnTo>
                  <a:lnTo>
                    <a:pt x="602" y="224"/>
                  </a:lnTo>
                  <a:lnTo>
                    <a:pt x="598" y="223"/>
                  </a:lnTo>
                  <a:lnTo>
                    <a:pt x="593" y="223"/>
                  </a:lnTo>
                  <a:lnTo>
                    <a:pt x="589" y="223"/>
                  </a:lnTo>
                  <a:lnTo>
                    <a:pt x="587" y="223"/>
                  </a:lnTo>
                  <a:lnTo>
                    <a:pt x="583" y="222"/>
                  </a:lnTo>
                  <a:lnTo>
                    <a:pt x="579" y="222"/>
                  </a:lnTo>
                  <a:lnTo>
                    <a:pt x="576" y="222"/>
                  </a:lnTo>
                  <a:lnTo>
                    <a:pt x="571" y="222"/>
                  </a:lnTo>
                  <a:lnTo>
                    <a:pt x="566" y="222"/>
                  </a:lnTo>
                  <a:lnTo>
                    <a:pt x="562" y="222"/>
                  </a:lnTo>
                  <a:lnTo>
                    <a:pt x="556" y="220"/>
                  </a:lnTo>
                  <a:lnTo>
                    <a:pt x="551" y="220"/>
                  </a:lnTo>
                  <a:lnTo>
                    <a:pt x="544" y="218"/>
                  </a:lnTo>
                  <a:lnTo>
                    <a:pt x="539" y="218"/>
                  </a:lnTo>
                  <a:lnTo>
                    <a:pt x="533" y="217"/>
                  </a:lnTo>
                  <a:lnTo>
                    <a:pt x="527" y="217"/>
                  </a:lnTo>
                  <a:lnTo>
                    <a:pt x="520" y="215"/>
                  </a:lnTo>
                  <a:lnTo>
                    <a:pt x="514" y="215"/>
                  </a:lnTo>
                  <a:lnTo>
                    <a:pt x="507" y="214"/>
                  </a:lnTo>
                  <a:lnTo>
                    <a:pt x="499" y="214"/>
                  </a:lnTo>
                  <a:lnTo>
                    <a:pt x="493" y="212"/>
                  </a:lnTo>
                  <a:lnTo>
                    <a:pt x="485" y="212"/>
                  </a:lnTo>
                  <a:lnTo>
                    <a:pt x="478" y="210"/>
                  </a:lnTo>
                  <a:lnTo>
                    <a:pt x="470" y="209"/>
                  </a:lnTo>
                  <a:lnTo>
                    <a:pt x="463" y="209"/>
                  </a:lnTo>
                  <a:lnTo>
                    <a:pt x="455" y="208"/>
                  </a:lnTo>
                  <a:lnTo>
                    <a:pt x="448" y="205"/>
                  </a:lnTo>
                  <a:lnTo>
                    <a:pt x="439" y="204"/>
                  </a:lnTo>
                  <a:lnTo>
                    <a:pt x="430" y="203"/>
                  </a:lnTo>
                  <a:lnTo>
                    <a:pt x="422" y="202"/>
                  </a:lnTo>
                  <a:lnTo>
                    <a:pt x="414" y="199"/>
                  </a:lnTo>
                  <a:lnTo>
                    <a:pt x="405" y="198"/>
                  </a:lnTo>
                  <a:lnTo>
                    <a:pt x="397" y="197"/>
                  </a:lnTo>
                  <a:lnTo>
                    <a:pt x="389" y="195"/>
                  </a:lnTo>
                  <a:lnTo>
                    <a:pt x="380" y="193"/>
                  </a:lnTo>
                  <a:lnTo>
                    <a:pt x="371" y="191"/>
                  </a:lnTo>
                  <a:lnTo>
                    <a:pt x="364" y="189"/>
                  </a:lnTo>
                  <a:lnTo>
                    <a:pt x="355" y="188"/>
                  </a:lnTo>
                  <a:lnTo>
                    <a:pt x="346" y="185"/>
                  </a:lnTo>
                  <a:lnTo>
                    <a:pt x="337" y="183"/>
                  </a:lnTo>
                  <a:lnTo>
                    <a:pt x="328" y="181"/>
                  </a:lnTo>
                  <a:lnTo>
                    <a:pt x="320" y="180"/>
                  </a:lnTo>
                  <a:lnTo>
                    <a:pt x="311" y="176"/>
                  </a:lnTo>
                  <a:lnTo>
                    <a:pt x="302" y="174"/>
                  </a:lnTo>
                  <a:lnTo>
                    <a:pt x="293" y="171"/>
                  </a:lnTo>
                  <a:lnTo>
                    <a:pt x="286" y="169"/>
                  </a:lnTo>
                  <a:lnTo>
                    <a:pt x="277" y="166"/>
                  </a:lnTo>
                  <a:lnTo>
                    <a:pt x="268" y="164"/>
                  </a:lnTo>
                  <a:lnTo>
                    <a:pt x="259" y="160"/>
                  </a:lnTo>
                  <a:lnTo>
                    <a:pt x="252" y="159"/>
                  </a:lnTo>
                  <a:lnTo>
                    <a:pt x="243" y="155"/>
                  </a:lnTo>
                  <a:lnTo>
                    <a:pt x="235" y="153"/>
                  </a:lnTo>
                  <a:lnTo>
                    <a:pt x="228" y="149"/>
                  </a:lnTo>
                  <a:lnTo>
                    <a:pt x="220" y="145"/>
                  </a:lnTo>
                  <a:lnTo>
                    <a:pt x="213" y="142"/>
                  </a:lnTo>
                  <a:lnTo>
                    <a:pt x="205" y="139"/>
                  </a:lnTo>
                  <a:lnTo>
                    <a:pt x="198" y="136"/>
                  </a:lnTo>
                  <a:lnTo>
                    <a:pt x="192" y="132"/>
                  </a:lnTo>
                  <a:lnTo>
                    <a:pt x="173" y="125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6" name="Freeform 84"/>
            <p:cNvSpPr>
              <a:spLocks/>
            </p:cNvSpPr>
            <p:nvPr/>
          </p:nvSpPr>
          <p:spPr bwMode="auto">
            <a:xfrm>
              <a:off x="3094" y="2952"/>
              <a:ext cx="443" cy="144"/>
            </a:xfrm>
            <a:custGeom>
              <a:avLst/>
              <a:gdLst>
                <a:gd name="T0" fmla="*/ 17 w 1327"/>
                <a:gd name="T1" fmla="*/ 398 h 432"/>
                <a:gd name="T2" fmla="*/ 49 w 1327"/>
                <a:gd name="T3" fmla="*/ 372 h 432"/>
                <a:gd name="T4" fmla="*/ 91 w 1327"/>
                <a:gd name="T5" fmla="*/ 332 h 432"/>
                <a:gd name="T6" fmla="*/ 116 w 1327"/>
                <a:gd name="T7" fmla="*/ 305 h 432"/>
                <a:gd name="T8" fmla="*/ 137 w 1327"/>
                <a:gd name="T9" fmla="*/ 279 h 432"/>
                <a:gd name="T10" fmla="*/ 155 w 1327"/>
                <a:gd name="T11" fmla="*/ 252 h 432"/>
                <a:gd name="T12" fmla="*/ 170 w 1327"/>
                <a:gd name="T13" fmla="*/ 225 h 432"/>
                <a:gd name="T14" fmla="*/ 183 w 1327"/>
                <a:gd name="T15" fmla="*/ 195 h 432"/>
                <a:gd name="T16" fmla="*/ 201 w 1327"/>
                <a:gd name="T17" fmla="*/ 162 h 432"/>
                <a:gd name="T18" fmla="*/ 226 w 1327"/>
                <a:gd name="T19" fmla="*/ 128 h 432"/>
                <a:gd name="T20" fmla="*/ 254 w 1327"/>
                <a:gd name="T21" fmla="*/ 95 h 432"/>
                <a:gd name="T22" fmla="*/ 289 w 1327"/>
                <a:gd name="T23" fmla="*/ 64 h 432"/>
                <a:gd name="T24" fmla="*/ 330 w 1327"/>
                <a:gd name="T25" fmla="*/ 39 h 432"/>
                <a:gd name="T26" fmla="*/ 379 w 1327"/>
                <a:gd name="T27" fmla="*/ 17 h 432"/>
                <a:gd name="T28" fmla="*/ 433 w 1327"/>
                <a:gd name="T29" fmla="*/ 4 h 432"/>
                <a:gd name="T30" fmla="*/ 496 w 1327"/>
                <a:gd name="T31" fmla="*/ 0 h 432"/>
                <a:gd name="T32" fmla="*/ 568 w 1327"/>
                <a:gd name="T33" fmla="*/ 5 h 432"/>
                <a:gd name="T34" fmla="*/ 645 w 1327"/>
                <a:gd name="T35" fmla="*/ 24 h 432"/>
                <a:gd name="T36" fmla="*/ 723 w 1327"/>
                <a:gd name="T37" fmla="*/ 48 h 432"/>
                <a:gd name="T38" fmla="*/ 793 w 1327"/>
                <a:gd name="T39" fmla="*/ 73 h 432"/>
                <a:gd name="T40" fmla="*/ 860 w 1327"/>
                <a:gd name="T41" fmla="*/ 100 h 432"/>
                <a:gd name="T42" fmla="*/ 923 w 1327"/>
                <a:gd name="T43" fmla="*/ 129 h 432"/>
                <a:gd name="T44" fmla="*/ 982 w 1327"/>
                <a:gd name="T45" fmla="*/ 162 h 432"/>
                <a:gd name="T46" fmla="*/ 1037 w 1327"/>
                <a:gd name="T47" fmla="*/ 196 h 432"/>
                <a:gd name="T48" fmla="*/ 1092 w 1327"/>
                <a:gd name="T49" fmla="*/ 232 h 432"/>
                <a:gd name="T50" fmla="*/ 1146 w 1327"/>
                <a:gd name="T51" fmla="*/ 271 h 432"/>
                <a:gd name="T52" fmla="*/ 1199 w 1327"/>
                <a:gd name="T53" fmla="*/ 312 h 432"/>
                <a:gd name="T54" fmla="*/ 1253 w 1327"/>
                <a:gd name="T55" fmla="*/ 356 h 432"/>
                <a:gd name="T56" fmla="*/ 1263 w 1327"/>
                <a:gd name="T57" fmla="*/ 431 h 432"/>
                <a:gd name="T58" fmla="*/ 1238 w 1327"/>
                <a:gd name="T59" fmla="*/ 410 h 432"/>
                <a:gd name="T60" fmla="*/ 1210 w 1327"/>
                <a:gd name="T61" fmla="*/ 387 h 432"/>
                <a:gd name="T62" fmla="*/ 1179 w 1327"/>
                <a:gd name="T63" fmla="*/ 364 h 432"/>
                <a:gd name="T64" fmla="*/ 1142 w 1327"/>
                <a:gd name="T65" fmla="*/ 337 h 432"/>
                <a:gd name="T66" fmla="*/ 1100 w 1327"/>
                <a:gd name="T67" fmla="*/ 308 h 432"/>
                <a:gd name="T68" fmla="*/ 1056 w 1327"/>
                <a:gd name="T69" fmla="*/ 279 h 432"/>
                <a:gd name="T70" fmla="*/ 1008 w 1327"/>
                <a:gd name="T71" fmla="*/ 250 h 432"/>
                <a:gd name="T72" fmla="*/ 959 w 1327"/>
                <a:gd name="T73" fmla="*/ 225 h 432"/>
                <a:gd name="T74" fmla="*/ 910 w 1327"/>
                <a:gd name="T75" fmla="*/ 202 h 432"/>
                <a:gd name="T76" fmla="*/ 883 w 1327"/>
                <a:gd name="T77" fmla="*/ 190 h 432"/>
                <a:gd name="T78" fmla="*/ 851 w 1327"/>
                <a:gd name="T79" fmla="*/ 175 h 432"/>
                <a:gd name="T80" fmla="*/ 807 w 1327"/>
                <a:gd name="T81" fmla="*/ 157 h 432"/>
                <a:gd name="T82" fmla="*/ 753 w 1327"/>
                <a:gd name="T83" fmla="*/ 139 h 432"/>
                <a:gd name="T84" fmla="*/ 692 w 1327"/>
                <a:gd name="T85" fmla="*/ 123 h 432"/>
                <a:gd name="T86" fmla="*/ 625 w 1327"/>
                <a:gd name="T87" fmla="*/ 109 h 432"/>
                <a:gd name="T88" fmla="*/ 556 w 1327"/>
                <a:gd name="T89" fmla="*/ 102 h 432"/>
                <a:gd name="T90" fmla="*/ 486 w 1327"/>
                <a:gd name="T91" fmla="*/ 102 h 432"/>
                <a:gd name="T92" fmla="*/ 417 w 1327"/>
                <a:gd name="T93" fmla="*/ 113 h 432"/>
                <a:gd name="T94" fmla="*/ 353 w 1327"/>
                <a:gd name="T95" fmla="*/ 138 h 432"/>
                <a:gd name="T96" fmla="*/ 322 w 1327"/>
                <a:gd name="T97" fmla="*/ 157 h 432"/>
                <a:gd name="T98" fmla="*/ 293 w 1327"/>
                <a:gd name="T99" fmla="*/ 181 h 432"/>
                <a:gd name="T100" fmla="*/ 256 w 1327"/>
                <a:gd name="T101" fmla="*/ 213 h 432"/>
                <a:gd name="T102" fmla="*/ 219 w 1327"/>
                <a:gd name="T103" fmla="*/ 254 h 432"/>
                <a:gd name="T104" fmla="*/ 194 w 1327"/>
                <a:gd name="T105" fmla="*/ 288 h 432"/>
                <a:gd name="T106" fmla="*/ 162 w 1327"/>
                <a:gd name="T107" fmla="*/ 328 h 432"/>
                <a:gd name="T108" fmla="*/ 122 w 1327"/>
                <a:gd name="T109" fmla="*/ 366 h 432"/>
                <a:gd name="T110" fmla="*/ 81 w 1327"/>
                <a:gd name="T111" fmla="*/ 396 h 432"/>
                <a:gd name="T112" fmla="*/ 45 w 1327"/>
                <a:gd name="T113" fmla="*/ 417 h 432"/>
                <a:gd name="T114" fmla="*/ 24 w 1327"/>
                <a:gd name="T115" fmla="*/ 430 h 43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27"/>
                <a:gd name="T175" fmla="*/ 0 h 432"/>
                <a:gd name="T176" fmla="*/ 1327 w 1327"/>
                <a:gd name="T177" fmla="*/ 432 h 43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27" h="432">
                  <a:moveTo>
                    <a:pt x="0" y="411"/>
                  </a:moveTo>
                  <a:lnTo>
                    <a:pt x="1" y="410"/>
                  </a:lnTo>
                  <a:lnTo>
                    <a:pt x="5" y="407"/>
                  </a:lnTo>
                  <a:lnTo>
                    <a:pt x="8" y="405"/>
                  </a:lnTo>
                  <a:lnTo>
                    <a:pt x="12" y="402"/>
                  </a:lnTo>
                  <a:lnTo>
                    <a:pt x="17" y="398"/>
                  </a:lnTo>
                  <a:lnTo>
                    <a:pt x="22" y="396"/>
                  </a:lnTo>
                  <a:lnTo>
                    <a:pt x="25" y="391"/>
                  </a:lnTo>
                  <a:lnTo>
                    <a:pt x="32" y="387"/>
                  </a:lnTo>
                  <a:lnTo>
                    <a:pt x="37" y="382"/>
                  </a:lnTo>
                  <a:lnTo>
                    <a:pt x="43" y="377"/>
                  </a:lnTo>
                  <a:lnTo>
                    <a:pt x="49" y="372"/>
                  </a:lnTo>
                  <a:lnTo>
                    <a:pt x="55" y="366"/>
                  </a:lnTo>
                  <a:lnTo>
                    <a:pt x="63" y="359"/>
                  </a:lnTo>
                  <a:lnTo>
                    <a:pt x="70" y="354"/>
                  </a:lnTo>
                  <a:lnTo>
                    <a:pt x="77" y="347"/>
                  </a:lnTo>
                  <a:lnTo>
                    <a:pt x="84" y="339"/>
                  </a:lnTo>
                  <a:lnTo>
                    <a:pt x="91" y="332"/>
                  </a:lnTo>
                  <a:lnTo>
                    <a:pt x="99" y="324"/>
                  </a:lnTo>
                  <a:lnTo>
                    <a:pt x="102" y="320"/>
                  </a:lnTo>
                  <a:lnTo>
                    <a:pt x="106" y="317"/>
                  </a:lnTo>
                  <a:lnTo>
                    <a:pt x="109" y="313"/>
                  </a:lnTo>
                  <a:lnTo>
                    <a:pt x="113" y="309"/>
                  </a:lnTo>
                  <a:lnTo>
                    <a:pt x="116" y="305"/>
                  </a:lnTo>
                  <a:lnTo>
                    <a:pt x="121" y="300"/>
                  </a:lnTo>
                  <a:lnTo>
                    <a:pt x="123" y="296"/>
                  </a:lnTo>
                  <a:lnTo>
                    <a:pt x="127" y="293"/>
                  </a:lnTo>
                  <a:lnTo>
                    <a:pt x="129" y="288"/>
                  </a:lnTo>
                  <a:lnTo>
                    <a:pt x="133" y="284"/>
                  </a:lnTo>
                  <a:lnTo>
                    <a:pt x="137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6" y="266"/>
                  </a:lnTo>
                  <a:lnTo>
                    <a:pt x="150" y="261"/>
                  </a:lnTo>
                  <a:lnTo>
                    <a:pt x="152" y="257"/>
                  </a:lnTo>
                  <a:lnTo>
                    <a:pt x="155" y="252"/>
                  </a:lnTo>
                  <a:lnTo>
                    <a:pt x="157" y="249"/>
                  </a:lnTo>
                  <a:lnTo>
                    <a:pt x="161" y="244"/>
                  </a:lnTo>
                  <a:lnTo>
                    <a:pt x="163" y="239"/>
                  </a:lnTo>
                  <a:lnTo>
                    <a:pt x="166" y="234"/>
                  </a:lnTo>
                  <a:lnTo>
                    <a:pt x="167" y="230"/>
                  </a:lnTo>
                  <a:lnTo>
                    <a:pt x="170" y="225"/>
                  </a:lnTo>
                  <a:lnTo>
                    <a:pt x="172" y="221"/>
                  </a:lnTo>
                  <a:lnTo>
                    <a:pt x="173" y="215"/>
                  </a:lnTo>
                  <a:lnTo>
                    <a:pt x="176" y="210"/>
                  </a:lnTo>
                  <a:lnTo>
                    <a:pt x="178" y="205"/>
                  </a:lnTo>
                  <a:lnTo>
                    <a:pt x="181" y="200"/>
                  </a:lnTo>
                  <a:lnTo>
                    <a:pt x="183" y="195"/>
                  </a:lnTo>
                  <a:lnTo>
                    <a:pt x="186" y="190"/>
                  </a:lnTo>
                  <a:lnTo>
                    <a:pt x="188" y="183"/>
                  </a:lnTo>
                  <a:lnTo>
                    <a:pt x="192" y="178"/>
                  </a:lnTo>
                  <a:lnTo>
                    <a:pt x="195" y="173"/>
                  </a:lnTo>
                  <a:lnTo>
                    <a:pt x="199" y="167"/>
                  </a:lnTo>
                  <a:lnTo>
                    <a:pt x="201" y="162"/>
                  </a:lnTo>
                  <a:lnTo>
                    <a:pt x="205" y="157"/>
                  </a:lnTo>
                  <a:lnTo>
                    <a:pt x="209" y="151"/>
                  </a:lnTo>
                  <a:lnTo>
                    <a:pt x="212" y="146"/>
                  </a:lnTo>
                  <a:lnTo>
                    <a:pt x="217" y="139"/>
                  </a:lnTo>
                  <a:lnTo>
                    <a:pt x="221" y="134"/>
                  </a:lnTo>
                  <a:lnTo>
                    <a:pt x="226" y="128"/>
                  </a:lnTo>
                  <a:lnTo>
                    <a:pt x="230" y="123"/>
                  </a:lnTo>
                  <a:lnTo>
                    <a:pt x="234" y="117"/>
                  </a:lnTo>
                  <a:lnTo>
                    <a:pt x="239" y="112"/>
                  </a:lnTo>
                  <a:lnTo>
                    <a:pt x="244" y="107"/>
                  </a:lnTo>
                  <a:lnTo>
                    <a:pt x="249" y="102"/>
                  </a:lnTo>
                  <a:lnTo>
                    <a:pt x="254" y="95"/>
                  </a:lnTo>
                  <a:lnTo>
                    <a:pt x="260" y="90"/>
                  </a:lnTo>
                  <a:lnTo>
                    <a:pt x="265" y="85"/>
                  </a:lnTo>
                  <a:lnTo>
                    <a:pt x="271" y="80"/>
                  </a:lnTo>
                  <a:lnTo>
                    <a:pt x="276" y="74"/>
                  </a:lnTo>
                  <a:lnTo>
                    <a:pt x="283" y="70"/>
                  </a:lnTo>
                  <a:lnTo>
                    <a:pt x="289" y="64"/>
                  </a:lnTo>
                  <a:lnTo>
                    <a:pt x="295" y="60"/>
                  </a:lnTo>
                  <a:lnTo>
                    <a:pt x="303" y="56"/>
                  </a:lnTo>
                  <a:lnTo>
                    <a:pt x="310" y="51"/>
                  </a:lnTo>
                  <a:lnTo>
                    <a:pt x="317" y="46"/>
                  </a:lnTo>
                  <a:lnTo>
                    <a:pt x="323" y="43"/>
                  </a:lnTo>
                  <a:lnTo>
                    <a:pt x="330" y="39"/>
                  </a:lnTo>
                  <a:lnTo>
                    <a:pt x="338" y="35"/>
                  </a:lnTo>
                  <a:lnTo>
                    <a:pt x="345" y="30"/>
                  </a:lnTo>
                  <a:lnTo>
                    <a:pt x="354" y="27"/>
                  </a:lnTo>
                  <a:lnTo>
                    <a:pt x="362" y="24"/>
                  </a:lnTo>
                  <a:lnTo>
                    <a:pt x="370" y="20"/>
                  </a:lnTo>
                  <a:lnTo>
                    <a:pt x="379" y="17"/>
                  </a:lnTo>
                  <a:lnTo>
                    <a:pt x="388" y="14"/>
                  </a:lnTo>
                  <a:lnTo>
                    <a:pt x="396" y="11"/>
                  </a:lnTo>
                  <a:lnTo>
                    <a:pt x="406" y="10"/>
                  </a:lnTo>
                  <a:lnTo>
                    <a:pt x="414" y="7"/>
                  </a:lnTo>
                  <a:lnTo>
                    <a:pt x="424" y="5"/>
                  </a:lnTo>
                  <a:lnTo>
                    <a:pt x="433" y="4"/>
                  </a:lnTo>
                  <a:lnTo>
                    <a:pt x="445" y="2"/>
                  </a:lnTo>
                  <a:lnTo>
                    <a:pt x="453" y="1"/>
                  </a:lnTo>
                  <a:lnTo>
                    <a:pt x="463" y="0"/>
                  </a:lnTo>
                  <a:lnTo>
                    <a:pt x="475" y="0"/>
                  </a:lnTo>
                  <a:lnTo>
                    <a:pt x="486" y="0"/>
                  </a:lnTo>
                  <a:lnTo>
                    <a:pt x="496" y="0"/>
                  </a:lnTo>
                  <a:lnTo>
                    <a:pt x="507" y="0"/>
                  </a:lnTo>
                  <a:lnTo>
                    <a:pt x="519" y="0"/>
                  </a:lnTo>
                  <a:lnTo>
                    <a:pt x="531" y="1"/>
                  </a:lnTo>
                  <a:lnTo>
                    <a:pt x="542" y="1"/>
                  </a:lnTo>
                  <a:lnTo>
                    <a:pt x="554" y="2"/>
                  </a:lnTo>
                  <a:lnTo>
                    <a:pt x="568" y="5"/>
                  </a:lnTo>
                  <a:lnTo>
                    <a:pt x="580" y="7"/>
                  </a:lnTo>
                  <a:lnTo>
                    <a:pt x="593" y="10"/>
                  </a:lnTo>
                  <a:lnTo>
                    <a:pt x="605" y="12"/>
                  </a:lnTo>
                  <a:lnTo>
                    <a:pt x="619" y="16"/>
                  </a:lnTo>
                  <a:lnTo>
                    <a:pt x="633" y="20"/>
                  </a:lnTo>
                  <a:lnTo>
                    <a:pt x="645" y="24"/>
                  </a:lnTo>
                  <a:lnTo>
                    <a:pt x="659" y="27"/>
                  </a:lnTo>
                  <a:lnTo>
                    <a:pt x="672" y="31"/>
                  </a:lnTo>
                  <a:lnTo>
                    <a:pt x="686" y="35"/>
                  </a:lnTo>
                  <a:lnTo>
                    <a:pt x="697" y="39"/>
                  </a:lnTo>
                  <a:lnTo>
                    <a:pt x="709" y="44"/>
                  </a:lnTo>
                  <a:lnTo>
                    <a:pt x="723" y="48"/>
                  </a:lnTo>
                  <a:lnTo>
                    <a:pt x="736" y="51"/>
                  </a:lnTo>
                  <a:lnTo>
                    <a:pt x="747" y="56"/>
                  </a:lnTo>
                  <a:lnTo>
                    <a:pt x="758" y="60"/>
                  </a:lnTo>
                  <a:lnTo>
                    <a:pt x="771" y="64"/>
                  </a:lnTo>
                  <a:lnTo>
                    <a:pt x="782" y="69"/>
                  </a:lnTo>
                  <a:lnTo>
                    <a:pt x="793" y="73"/>
                  </a:lnTo>
                  <a:lnTo>
                    <a:pt x="805" y="78"/>
                  </a:lnTo>
                  <a:lnTo>
                    <a:pt x="816" y="83"/>
                  </a:lnTo>
                  <a:lnTo>
                    <a:pt x="829" y="88"/>
                  </a:lnTo>
                  <a:lnTo>
                    <a:pt x="839" y="92"/>
                  </a:lnTo>
                  <a:lnTo>
                    <a:pt x="849" y="95"/>
                  </a:lnTo>
                  <a:lnTo>
                    <a:pt x="860" y="100"/>
                  </a:lnTo>
                  <a:lnTo>
                    <a:pt x="871" y="105"/>
                  </a:lnTo>
                  <a:lnTo>
                    <a:pt x="881" y="110"/>
                  </a:lnTo>
                  <a:lnTo>
                    <a:pt x="891" y="115"/>
                  </a:lnTo>
                  <a:lnTo>
                    <a:pt x="903" y="119"/>
                  </a:lnTo>
                  <a:lnTo>
                    <a:pt x="913" y="126"/>
                  </a:lnTo>
                  <a:lnTo>
                    <a:pt x="923" y="129"/>
                  </a:lnTo>
                  <a:lnTo>
                    <a:pt x="933" y="136"/>
                  </a:lnTo>
                  <a:lnTo>
                    <a:pt x="943" y="141"/>
                  </a:lnTo>
                  <a:lnTo>
                    <a:pt x="953" y="146"/>
                  </a:lnTo>
                  <a:lnTo>
                    <a:pt x="962" y="151"/>
                  </a:lnTo>
                  <a:lnTo>
                    <a:pt x="972" y="157"/>
                  </a:lnTo>
                  <a:lnTo>
                    <a:pt x="982" y="162"/>
                  </a:lnTo>
                  <a:lnTo>
                    <a:pt x="992" y="168"/>
                  </a:lnTo>
                  <a:lnTo>
                    <a:pt x="1001" y="173"/>
                  </a:lnTo>
                  <a:lnTo>
                    <a:pt x="1011" y="178"/>
                  </a:lnTo>
                  <a:lnTo>
                    <a:pt x="1019" y="183"/>
                  </a:lnTo>
                  <a:lnTo>
                    <a:pt x="1028" y="190"/>
                  </a:lnTo>
                  <a:lnTo>
                    <a:pt x="1037" y="196"/>
                  </a:lnTo>
                  <a:lnTo>
                    <a:pt x="1047" y="201"/>
                  </a:lnTo>
                  <a:lnTo>
                    <a:pt x="1056" y="207"/>
                  </a:lnTo>
                  <a:lnTo>
                    <a:pt x="1066" y="213"/>
                  </a:lnTo>
                  <a:lnTo>
                    <a:pt x="1073" y="219"/>
                  </a:lnTo>
                  <a:lnTo>
                    <a:pt x="1083" y="226"/>
                  </a:lnTo>
                  <a:lnTo>
                    <a:pt x="1092" y="232"/>
                  </a:lnTo>
                  <a:lnTo>
                    <a:pt x="1102" y="239"/>
                  </a:lnTo>
                  <a:lnTo>
                    <a:pt x="1110" y="245"/>
                  </a:lnTo>
                  <a:lnTo>
                    <a:pt x="1120" y="251"/>
                  </a:lnTo>
                  <a:lnTo>
                    <a:pt x="1129" y="257"/>
                  </a:lnTo>
                  <a:lnTo>
                    <a:pt x="1137" y="265"/>
                  </a:lnTo>
                  <a:lnTo>
                    <a:pt x="1146" y="271"/>
                  </a:lnTo>
                  <a:lnTo>
                    <a:pt x="1155" y="278"/>
                  </a:lnTo>
                  <a:lnTo>
                    <a:pt x="1164" y="284"/>
                  </a:lnTo>
                  <a:lnTo>
                    <a:pt x="1173" y="291"/>
                  </a:lnTo>
                  <a:lnTo>
                    <a:pt x="1181" y="298"/>
                  </a:lnTo>
                  <a:lnTo>
                    <a:pt x="1190" y="305"/>
                  </a:lnTo>
                  <a:lnTo>
                    <a:pt x="1199" y="312"/>
                  </a:lnTo>
                  <a:lnTo>
                    <a:pt x="1209" y="320"/>
                  </a:lnTo>
                  <a:lnTo>
                    <a:pt x="1216" y="327"/>
                  </a:lnTo>
                  <a:lnTo>
                    <a:pt x="1226" y="334"/>
                  </a:lnTo>
                  <a:lnTo>
                    <a:pt x="1235" y="340"/>
                  </a:lnTo>
                  <a:lnTo>
                    <a:pt x="1244" y="349"/>
                  </a:lnTo>
                  <a:lnTo>
                    <a:pt x="1253" y="356"/>
                  </a:lnTo>
                  <a:lnTo>
                    <a:pt x="1262" y="364"/>
                  </a:lnTo>
                  <a:lnTo>
                    <a:pt x="1272" y="372"/>
                  </a:lnTo>
                  <a:lnTo>
                    <a:pt x="1282" y="379"/>
                  </a:lnTo>
                  <a:lnTo>
                    <a:pt x="1327" y="423"/>
                  </a:lnTo>
                  <a:lnTo>
                    <a:pt x="1264" y="432"/>
                  </a:lnTo>
                  <a:lnTo>
                    <a:pt x="1263" y="431"/>
                  </a:lnTo>
                  <a:lnTo>
                    <a:pt x="1262" y="430"/>
                  </a:lnTo>
                  <a:lnTo>
                    <a:pt x="1259" y="427"/>
                  </a:lnTo>
                  <a:lnTo>
                    <a:pt x="1255" y="423"/>
                  </a:lnTo>
                  <a:lnTo>
                    <a:pt x="1250" y="420"/>
                  </a:lnTo>
                  <a:lnTo>
                    <a:pt x="1245" y="416"/>
                  </a:lnTo>
                  <a:lnTo>
                    <a:pt x="1238" y="410"/>
                  </a:lnTo>
                  <a:lnTo>
                    <a:pt x="1232" y="405"/>
                  </a:lnTo>
                  <a:lnTo>
                    <a:pt x="1228" y="401"/>
                  </a:lnTo>
                  <a:lnTo>
                    <a:pt x="1223" y="398"/>
                  </a:lnTo>
                  <a:lnTo>
                    <a:pt x="1219" y="394"/>
                  </a:lnTo>
                  <a:lnTo>
                    <a:pt x="1215" y="391"/>
                  </a:lnTo>
                  <a:lnTo>
                    <a:pt x="1210" y="387"/>
                  </a:lnTo>
                  <a:lnTo>
                    <a:pt x="1205" y="383"/>
                  </a:lnTo>
                  <a:lnTo>
                    <a:pt x="1200" y="379"/>
                  </a:lnTo>
                  <a:lnTo>
                    <a:pt x="1195" y="377"/>
                  </a:lnTo>
                  <a:lnTo>
                    <a:pt x="1190" y="372"/>
                  </a:lnTo>
                  <a:lnTo>
                    <a:pt x="1184" y="368"/>
                  </a:lnTo>
                  <a:lnTo>
                    <a:pt x="1179" y="364"/>
                  </a:lnTo>
                  <a:lnTo>
                    <a:pt x="1173" y="359"/>
                  </a:lnTo>
                  <a:lnTo>
                    <a:pt x="1166" y="354"/>
                  </a:lnTo>
                  <a:lnTo>
                    <a:pt x="1161" y="351"/>
                  </a:lnTo>
                  <a:lnTo>
                    <a:pt x="1155" y="345"/>
                  </a:lnTo>
                  <a:lnTo>
                    <a:pt x="1149" y="342"/>
                  </a:lnTo>
                  <a:lnTo>
                    <a:pt x="1142" y="337"/>
                  </a:lnTo>
                  <a:lnTo>
                    <a:pt x="1135" y="332"/>
                  </a:lnTo>
                  <a:lnTo>
                    <a:pt x="1127" y="327"/>
                  </a:lnTo>
                  <a:lnTo>
                    <a:pt x="1121" y="323"/>
                  </a:lnTo>
                  <a:lnTo>
                    <a:pt x="1115" y="318"/>
                  </a:lnTo>
                  <a:lnTo>
                    <a:pt x="1107" y="313"/>
                  </a:lnTo>
                  <a:lnTo>
                    <a:pt x="1100" y="308"/>
                  </a:lnTo>
                  <a:lnTo>
                    <a:pt x="1093" y="304"/>
                  </a:lnTo>
                  <a:lnTo>
                    <a:pt x="1086" y="298"/>
                  </a:lnTo>
                  <a:lnTo>
                    <a:pt x="1078" y="293"/>
                  </a:lnTo>
                  <a:lnTo>
                    <a:pt x="1071" y="288"/>
                  </a:lnTo>
                  <a:lnTo>
                    <a:pt x="1063" y="284"/>
                  </a:lnTo>
                  <a:lnTo>
                    <a:pt x="1056" y="279"/>
                  </a:lnTo>
                  <a:lnTo>
                    <a:pt x="1048" y="274"/>
                  </a:lnTo>
                  <a:lnTo>
                    <a:pt x="1039" y="269"/>
                  </a:lnTo>
                  <a:lnTo>
                    <a:pt x="1033" y="265"/>
                  </a:lnTo>
                  <a:lnTo>
                    <a:pt x="1024" y="260"/>
                  </a:lnTo>
                  <a:lnTo>
                    <a:pt x="1017" y="255"/>
                  </a:lnTo>
                  <a:lnTo>
                    <a:pt x="1008" y="250"/>
                  </a:lnTo>
                  <a:lnTo>
                    <a:pt x="1001" y="246"/>
                  </a:lnTo>
                  <a:lnTo>
                    <a:pt x="992" y="242"/>
                  </a:lnTo>
                  <a:lnTo>
                    <a:pt x="984" y="237"/>
                  </a:lnTo>
                  <a:lnTo>
                    <a:pt x="975" y="234"/>
                  </a:lnTo>
                  <a:lnTo>
                    <a:pt x="968" y="229"/>
                  </a:lnTo>
                  <a:lnTo>
                    <a:pt x="959" y="225"/>
                  </a:lnTo>
                  <a:lnTo>
                    <a:pt x="952" y="221"/>
                  </a:lnTo>
                  <a:lnTo>
                    <a:pt x="943" y="216"/>
                  </a:lnTo>
                  <a:lnTo>
                    <a:pt x="935" y="212"/>
                  </a:lnTo>
                  <a:lnTo>
                    <a:pt x="927" y="208"/>
                  </a:lnTo>
                  <a:lnTo>
                    <a:pt x="919" y="206"/>
                  </a:lnTo>
                  <a:lnTo>
                    <a:pt x="910" y="202"/>
                  </a:lnTo>
                  <a:lnTo>
                    <a:pt x="903" y="200"/>
                  </a:lnTo>
                  <a:lnTo>
                    <a:pt x="901" y="198"/>
                  </a:lnTo>
                  <a:lnTo>
                    <a:pt x="899" y="197"/>
                  </a:lnTo>
                  <a:lnTo>
                    <a:pt x="894" y="195"/>
                  </a:lnTo>
                  <a:lnTo>
                    <a:pt x="888" y="191"/>
                  </a:lnTo>
                  <a:lnTo>
                    <a:pt x="883" y="190"/>
                  </a:lnTo>
                  <a:lnTo>
                    <a:pt x="879" y="187"/>
                  </a:lnTo>
                  <a:lnTo>
                    <a:pt x="874" y="185"/>
                  </a:lnTo>
                  <a:lnTo>
                    <a:pt x="869" y="183"/>
                  </a:lnTo>
                  <a:lnTo>
                    <a:pt x="864" y="180"/>
                  </a:lnTo>
                  <a:lnTo>
                    <a:pt x="857" y="178"/>
                  </a:lnTo>
                  <a:lnTo>
                    <a:pt x="851" y="175"/>
                  </a:lnTo>
                  <a:lnTo>
                    <a:pt x="846" y="173"/>
                  </a:lnTo>
                  <a:lnTo>
                    <a:pt x="837" y="169"/>
                  </a:lnTo>
                  <a:lnTo>
                    <a:pt x="831" y="167"/>
                  </a:lnTo>
                  <a:lnTo>
                    <a:pt x="824" y="163"/>
                  </a:lnTo>
                  <a:lnTo>
                    <a:pt x="816" y="161"/>
                  </a:lnTo>
                  <a:lnTo>
                    <a:pt x="807" y="157"/>
                  </a:lnTo>
                  <a:lnTo>
                    <a:pt x="798" y="156"/>
                  </a:lnTo>
                  <a:lnTo>
                    <a:pt x="791" y="152"/>
                  </a:lnTo>
                  <a:lnTo>
                    <a:pt x="782" y="149"/>
                  </a:lnTo>
                  <a:lnTo>
                    <a:pt x="772" y="146"/>
                  </a:lnTo>
                  <a:lnTo>
                    <a:pt x="763" y="143"/>
                  </a:lnTo>
                  <a:lnTo>
                    <a:pt x="753" y="139"/>
                  </a:lnTo>
                  <a:lnTo>
                    <a:pt x="743" y="137"/>
                  </a:lnTo>
                  <a:lnTo>
                    <a:pt x="734" y="134"/>
                  </a:lnTo>
                  <a:lnTo>
                    <a:pt x="724" y="132"/>
                  </a:lnTo>
                  <a:lnTo>
                    <a:pt x="713" y="128"/>
                  </a:lnTo>
                  <a:lnTo>
                    <a:pt x="703" y="127"/>
                  </a:lnTo>
                  <a:lnTo>
                    <a:pt x="692" y="123"/>
                  </a:lnTo>
                  <a:lnTo>
                    <a:pt x="682" y="119"/>
                  </a:lnTo>
                  <a:lnTo>
                    <a:pt x="670" y="118"/>
                  </a:lnTo>
                  <a:lnTo>
                    <a:pt x="659" y="115"/>
                  </a:lnTo>
                  <a:lnTo>
                    <a:pt x="648" y="113"/>
                  </a:lnTo>
                  <a:lnTo>
                    <a:pt x="637" y="110"/>
                  </a:lnTo>
                  <a:lnTo>
                    <a:pt x="625" y="109"/>
                  </a:lnTo>
                  <a:lnTo>
                    <a:pt x="614" y="108"/>
                  </a:lnTo>
                  <a:lnTo>
                    <a:pt x="603" y="105"/>
                  </a:lnTo>
                  <a:lnTo>
                    <a:pt x="591" y="104"/>
                  </a:lnTo>
                  <a:lnTo>
                    <a:pt x="579" y="103"/>
                  </a:lnTo>
                  <a:lnTo>
                    <a:pt x="568" y="102"/>
                  </a:lnTo>
                  <a:lnTo>
                    <a:pt x="556" y="102"/>
                  </a:lnTo>
                  <a:lnTo>
                    <a:pt x="545" y="100"/>
                  </a:lnTo>
                  <a:lnTo>
                    <a:pt x="532" y="100"/>
                  </a:lnTo>
                  <a:lnTo>
                    <a:pt x="521" y="102"/>
                  </a:lnTo>
                  <a:lnTo>
                    <a:pt x="509" y="102"/>
                  </a:lnTo>
                  <a:lnTo>
                    <a:pt x="497" y="102"/>
                  </a:lnTo>
                  <a:lnTo>
                    <a:pt x="486" y="102"/>
                  </a:lnTo>
                  <a:lnTo>
                    <a:pt x="475" y="104"/>
                  </a:lnTo>
                  <a:lnTo>
                    <a:pt x="462" y="105"/>
                  </a:lnTo>
                  <a:lnTo>
                    <a:pt x="451" y="107"/>
                  </a:lnTo>
                  <a:lnTo>
                    <a:pt x="440" y="108"/>
                  </a:lnTo>
                  <a:lnTo>
                    <a:pt x="428" y="112"/>
                  </a:lnTo>
                  <a:lnTo>
                    <a:pt x="417" y="113"/>
                  </a:lnTo>
                  <a:lnTo>
                    <a:pt x="406" y="117"/>
                  </a:lnTo>
                  <a:lnTo>
                    <a:pt x="396" y="120"/>
                  </a:lnTo>
                  <a:lnTo>
                    <a:pt x="384" y="124"/>
                  </a:lnTo>
                  <a:lnTo>
                    <a:pt x="373" y="128"/>
                  </a:lnTo>
                  <a:lnTo>
                    <a:pt x="363" y="133"/>
                  </a:lnTo>
                  <a:lnTo>
                    <a:pt x="353" y="138"/>
                  </a:lnTo>
                  <a:lnTo>
                    <a:pt x="343" y="144"/>
                  </a:lnTo>
                  <a:lnTo>
                    <a:pt x="342" y="144"/>
                  </a:lnTo>
                  <a:lnTo>
                    <a:pt x="338" y="147"/>
                  </a:lnTo>
                  <a:lnTo>
                    <a:pt x="333" y="151"/>
                  </a:lnTo>
                  <a:lnTo>
                    <a:pt x="327" y="156"/>
                  </a:lnTo>
                  <a:lnTo>
                    <a:pt x="322" y="157"/>
                  </a:lnTo>
                  <a:lnTo>
                    <a:pt x="318" y="161"/>
                  </a:lnTo>
                  <a:lnTo>
                    <a:pt x="313" y="163"/>
                  </a:lnTo>
                  <a:lnTo>
                    <a:pt x="308" y="168"/>
                  </a:lnTo>
                  <a:lnTo>
                    <a:pt x="303" y="172"/>
                  </a:lnTo>
                  <a:lnTo>
                    <a:pt x="298" y="177"/>
                  </a:lnTo>
                  <a:lnTo>
                    <a:pt x="293" y="181"/>
                  </a:lnTo>
                  <a:lnTo>
                    <a:pt x="288" y="186"/>
                  </a:lnTo>
                  <a:lnTo>
                    <a:pt x="280" y="191"/>
                  </a:lnTo>
                  <a:lnTo>
                    <a:pt x="274" y="196"/>
                  </a:lnTo>
                  <a:lnTo>
                    <a:pt x="268" y="201"/>
                  </a:lnTo>
                  <a:lnTo>
                    <a:pt x="263" y="207"/>
                  </a:lnTo>
                  <a:lnTo>
                    <a:pt x="256" y="213"/>
                  </a:lnTo>
                  <a:lnTo>
                    <a:pt x="250" y="220"/>
                  </a:lnTo>
                  <a:lnTo>
                    <a:pt x="244" y="226"/>
                  </a:lnTo>
                  <a:lnTo>
                    <a:pt x="237" y="234"/>
                  </a:lnTo>
                  <a:lnTo>
                    <a:pt x="231" y="240"/>
                  </a:lnTo>
                  <a:lnTo>
                    <a:pt x="224" y="246"/>
                  </a:lnTo>
                  <a:lnTo>
                    <a:pt x="219" y="254"/>
                  </a:lnTo>
                  <a:lnTo>
                    <a:pt x="212" y="261"/>
                  </a:lnTo>
                  <a:lnTo>
                    <a:pt x="206" y="268"/>
                  </a:lnTo>
                  <a:lnTo>
                    <a:pt x="201" y="276"/>
                  </a:lnTo>
                  <a:lnTo>
                    <a:pt x="199" y="279"/>
                  </a:lnTo>
                  <a:lnTo>
                    <a:pt x="196" y="284"/>
                  </a:lnTo>
                  <a:lnTo>
                    <a:pt x="194" y="288"/>
                  </a:lnTo>
                  <a:lnTo>
                    <a:pt x="191" y="291"/>
                  </a:lnTo>
                  <a:lnTo>
                    <a:pt x="186" y="299"/>
                  </a:lnTo>
                  <a:lnTo>
                    <a:pt x="180" y="307"/>
                  </a:lnTo>
                  <a:lnTo>
                    <a:pt x="175" y="313"/>
                  </a:lnTo>
                  <a:lnTo>
                    <a:pt x="168" y="322"/>
                  </a:lnTo>
                  <a:lnTo>
                    <a:pt x="162" y="328"/>
                  </a:lnTo>
                  <a:lnTo>
                    <a:pt x="156" y="334"/>
                  </a:lnTo>
                  <a:lnTo>
                    <a:pt x="150" y="340"/>
                  </a:lnTo>
                  <a:lnTo>
                    <a:pt x="143" y="348"/>
                  </a:lnTo>
                  <a:lnTo>
                    <a:pt x="136" y="354"/>
                  </a:lnTo>
                  <a:lnTo>
                    <a:pt x="128" y="361"/>
                  </a:lnTo>
                  <a:lnTo>
                    <a:pt x="122" y="366"/>
                  </a:lnTo>
                  <a:lnTo>
                    <a:pt x="116" y="372"/>
                  </a:lnTo>
                  <a:lnTo>
                    <a:pt x="107" y="377"/>
                  </a:lnTo>
                  <a:lnTo>
                    <a:pt x="101" y="382"/>
                  </a:lnTo>
                  <a:lnTo>
                    <a:pt x="94" y="387"/>
                  </a:lnTo>
                  <a:lnTo>
                    <a:pt x="88" y="393"/>
                  </a:lnTo>
                  <a:lnTo>
                    <a:pt x="81" y="396"/>
                  </a:lnTo>
                  <a:lnTo>
                    <a:pt x="74" y="401"/>
                  </a:lnTo>
                  <a:lnTo>
                    <a:pt x="68" y="405"/>
                  </a:lnTo>
                  <a:lnTo>
                    <a:pt x="62" y="410"/>
                  </a:lnTo>
                  <a:lnTo>
                    <a:pt x="55" y="412"/>
                  </a:lnTo>
                  <a:lnTo>
                    <a:pt x="50" y="415"/>
                  </a:lnTo>
                  <a:lnTo>
                    <a:pt x="45" y="417"/>
                  </a:lnTo>
                  <a:lnTo>
                    <a:pt x="42" y="421"/>
                  </a:lnTo>
                  <a:lnTo>
                    <a:pt x="38" y="423"/>
                  </a:lnTo>
                  <a:lnTo>
                    <a:pt x="34" y="426"/>
                  </a:lnTo>
                  <a:lnTo>
                    <a:pt x="30" y="427"/>
                  </a:lnTo>
                  <a:lnTo>
                    <a:pt x="28" y="428"/>
                  </a:lnTo>
                  <a:lnTo>
                    <a:pt x="24" y="430"/>
                  </a:lnTo>
                  <a:lnTo>
                    <a:pt x="23" y="432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7" name="Freeform 85"/>
            <p:cNvSpPr>
              <a:spLocks/>
            </p:cNvSpPr>
            <p:nvPr/>
          </p:nvSpPr>
          <p:spPr bwMode="auto">
            <a:xfrm>
              <a:off x="3032" y="3017"/>
              <a:ext cx="80" cy="30"/>
            </a:xfrm>
            <a:custGeom>
              <a:avLst/>
              <a:gdLst>
                <a:gd name="T0" fmla="*/ 1 w 241"/>
                <a:gd name="T1" fmla="*/ 40 h 89"/>
                <a:gd name="T2" fmla="*/ 10 w 241"/>
                <a:gd name="T3" fmla="*/ 39 h 89"/>
                <a:gd name="T4" fmla="*/ 19 w 241"/>
                <a:gd name="T5" fmla="*/ 37 h 89"/>
                <a:gd name="T6" fmla="*/ 32 w 241"/>
                <a:gd name="T7" fmla="*/ 35 h 89"/>
                <a:gd name="T8" fmla="*/ 42 w 241"/>
                <a:gd name="T9" fmla="*/ 34 h 89"/>
                <a:gd name="T10" fmla="*/ 49 w 241"/>
                <a:gd name="T11" fmla="*/ 34 h 89"/>
                <a:gd name="T12" fmla="*/ 57 w 241"/>
                <a:gd name="T13" fmla="*/ 32 h 89"/>
                <a:gd name="T14" fmla="*/ 64 w 241"/>
                <a:gd name="T15" fmla="*/ 31 h 89"/>
                <a:gd name="T16" fmla="*/ 73 w 241"/>
                <a:gd name="T17" fmla="*/ 31 h 89"/>
                <a:gd name="T18" fmla="*/ 82 w 241"/>
                <a:gd name="T19" fmla="*/ 29 h 89"/>
                <a:gd name="T20" fmla="*/ 91 w 241"/>
                <a:gd name="T21" fmla="*/ 27 h 89"/>
                <a:gd name="T22" fmla="*/ 99 w 241"/>
                <a:gd name="T23" fmla="*/ 26 h 89"/>
                <a:gd name="T24" fmla="*/ 108 w 241"/>
                <a:gd name="T25" fmla="*/ 24 h 89"/>
                <a:gd name="T26" fmla="*/ 117 w 241"/>
                <a:gd name="T27" fmla="*/ 22 h 89"/>
                <a:gd name="T28" fmla="*/ 126 w 241"/>
                <a:gd name="T29" fmla="*/ 21 h 89"/>
                <a:gd name="T30" fmla="*/ 134 w 241"/>
                <a:gd name="T31" fmla="*/ 20 h 89"/>
                <a:gd name="T32" fmla="*/ 142 w 241"/>
                <a:gd name="T33" fmla="*/ 17 h 89"/>
                <a:gd name="T34" fmla="*/ 151 w 241"/>
                <a:gd name="T35" fmla="*/ 16 h 89"/>
                <a:gd name="T36" fmla="*/ 163 w 241"/>
                <a:gd name="T37" fmla="*/ 15 h 89"/>
                <a:gd name="T38" fmla="*/ 178 w 241"/>
                <a:gd name="T39" fmla="*/ 10 h 89"/>
                <a:gd name="T40" fmla="*/ 191 w 241"/>
                <a:gd name="T41" fmla="*/ 6 h 89"/>
                <a:gd name="T42" fmla="*/ 202 w 241"/>
                <a:gd name="T43" fmla="*/ 1 h 89"/>
                <a:gd name="T44" fmla="*/ 241 w 241"/>
                <a:gd name="T45" fmla="*/ 6 h 89"/>
                <a:gd name="T46" fmla="*/ 237 w 241"/>
                <a:gd name="T47" fmla="*/ 10 h 89"/>
                <a:gd name="T48" fmla="*/ 225 w 241"/>
                <a:gd name="T49" fmla="*/ 20 h 89"/>
                <a:gd name="T50" fmla="*/ 216 w 241"/>
                <a:gd name="T51" fmla="*/ 26 h 89"/>
                <a:gd name="T52" fmla="*/ 206 w 241"/>
                <a:gd name="T53" fmla="*/ 34 h 89"/>
                <a:gd name="T54" fmla="*/ 193 w 241"/>
                <a:gd name="T55" fmla="*/ 42 h 89"/>
                <a:gd name="T56" fmla="*/ 181 w 241"/>
                <a:gd name="T57" fmla="*/ 51 h 89"/>
                <a:gd name="T58" fmla="*/ 166 w 241"/>
                <a:gd name="T59" fmla="*/ 59 h 89"/>
                <a:gd name="T60" fmla="*/ 158 w 241"/>
                <a:gd name="T61" fmla="*/ 62 h 89"/>
                <a:gd name="T62" fmla="*/ 150 w 241"/>
                <a:gd name="T63" fmla="*/ 66 h 89"/>
                <a:gd name="T64" fmla="*/ 142 w 241"/>
                <a:gd name="T65" fmla="*/ 70 h 89"/>
                <a:gd name="T66" fmla="*/ 133 w 241"/>
                <a:gd name="T67" fmla="*/ 73 h 89"/>
                <a:gd name="T68" fmla="*/ 124 w 241"/>
                <a:gd name="T69" fmla="*/ 76 h 89"/>
                <a:gd name="T70" fmla="*/ 116 w 241"/>
                <a:gd name="T71" fmla="*/ 80 h 89"/>
                <a:gd name="T72" fmla="*/ 106 w 241"/>
                <a:gd name="T73" fmla="*/ 83 h 89"/>
                <a:gd name="T74" fmla="*/ 96 w 241"/>
                <a:gd name="T75" fmla="*/ 84 h 89"/>
                <a:gd name="T76" fmla="*/ 86 w 241"/>
                <a:gd name="T77" fmla="*/ 85 h 89"/>
                <a:gd name="T78" fmla="*/ 77 w 241"/>
                <a:gd name="T79" fmla="*/ 88 h 89"/>
                <a:gd name="T80" fmla="*/ 67 w 241"/>
                <a:gd name="T81" fmla="*/ 89 h 89"/>
                <a:gd name="T82" fmla="*/ 55 w 241"/>
                <a:gd name="T83" fmla="*/ 89 h 89"/>
                <a:gd name="T84" fmla="*/ 45 w 241"/>
                <a:gd name="T85" fmla="*/ 89 h 89"/>
                <a:gd name="T86" fmla="*/ 35 w 241"/>
                <a:gd name="T87" fmla="*/ 89 h 89"/>
                <a:gd name="T88" fmla="*/ 0 w 241"/>
                <a:gd name="T89" fmla="*/ 40 h 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41"/>
                <a:gd name="T136" fmla="*/ 0 h 89"/>
                <a:gd name="T137" fmla="*/ 241 w 241"/>
                <a:gd name="T138" fmla="*/ 89 h 8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41" h="89">
                  <a:moveTo>
                    <a:pt x="0" y="40"/>
                  </a:moveTo>
                  <a:lnTo>
                    <a:pt x="1" y="40"/>
                  </a:lnTo>
                  <a:lnTo>
                    <a:pt x="6" y="39"/>
                  </a:lnTo>
                  <a:lnTo>
                    <a:pt x="10" y="39"/>
                  </a:lnTo>
                  <a:lnTo>
                    <a:pt x="15" y="37"/>
                  </a:lnTo>
                  <a:lnTo>
                    <a:pt x="19" y="37"/>
                  </a:lnTo>
                  <a:lnTo>
                    <a:pt x="25" y="37"/>
                  </a:lnTo>
                  <a:lnTo>
                    <a:pt x="32" y="35"/>
                  </a:lnTo>
                  <a:lnTo>
                    <a:pt x="39" y="35"/>
                  </a:lnTo>
                  <a:lnTo>
                    <a:pt x="42" y="34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3" y="34"/>
                  </a:lnTo>
                  <a:lnTo>
                    <a:pt x="57" y="32"/>
                  </a:lnTo>
                  <a:lnTo>
                    <a:pt x="60" y="32"/>
                  </a:lnTo>
                  <a:lnTo>
                    <a:pt x="64" y="31"/>
                  </a:lnTo>
                  <a:lnTo>
                    <a:pt x="69" y="31"/>
                  </a:lnTo>
                  <a:lnTo>
                    <a:pt x="73" y="31"/>
                  </a:lnTo>
                  <a:lnTo>
                    <a:pt x="77" y="30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91" y="27"/>
                  </a:lnTo>
                  <a:lnTo>
                    <a:pt x="96" y="27"/>
                  </a:lnTo>
                  <a:lnTo>
                    <a:pt x="99" y="26"/>
                  </a:lnTo>
                  <a:lnTo>
                    <a:pt x="103" y="26"/>
                  </a:lnTo>
                  <a:lnTo>
                    <a:pt x="108" y="24"/>
                  </a:lnTo>
                  <a:lnTo>
                    <a:pt x="112" y="24"/>
                  </a:lnTo>
                  <a:lnTo>
                    <a:pt x="117" y="22"/>
                  </a:lnTo>
                  <a:lnTo>
                    <a:pt x="121" y="22"/>
                  </a:lnTo>
                  <a:lnTo>
                    <a:pt x="126" y="21"/>
                  </a:lnTo>
                  <a:lnTo>
                    <a:pt x="129" y="21"/>
                  </a:lnTo>
                  <a:lnTo>
                    <a:pt x="134" y="20"/>
                  </a:lnTo>
                  <a:lnTo>
                    <a:pt x="138" y="18"/>
                  </a:lnTo>
                  <a:lnTo>
                    <a:pt x="142" y="17"/>
                  </a:lnTo>
                  <a:lnTo>
                    <a:pt x="147" y="17"/>
                  </a:lnTo>
                  <a:lnTo>
                    <a:pt x="151" y="16"/>
                  </a:lnTo>
                  <a:lnTo>
                    <a:pt x="156" y="16"/>
                  </a:lnTo>
                  <a:lnTo>
                    <a:pt x="163" y="15"/>
                  </a:lnTo>
                  <a:lnTo>
                    <a:pt x="171" y="12"/>
                  </a:lnTo>
                  <a:lnTo>
                    <a:pt x="178" y="10"/>
                  </a:lnTo>
                  <a:lnTo>
                    <a:pt x="185" y="7"/>
                  </a:lnTo>
                  <a:lnTo>
                    <a:pt x="191" y="6"/>
                  </a:lnTo>
                  <a:lnTo>
                    <a:pt x="197" y="3"/>
                  </a:lnTo>
                  <a:lnTo>
                    <a:pt x="202" y="1"/>
                  </a:lnTo>
                  <a:lnTo>
                    <a:pt x="209" y="0"/>
                  </a:lnTo>
                  <a:lnTo>
                    <a:pt x="241" y="6"/>
                  </a:lnTo>
                  <a:lnTo>
                    <a:pt x="240" y="7"/>
                  </a:lnTo>
                  <a:lnTo>
                    <a:pt x="237" y="10"/>
                  </a:lnTo>
                  <a:lnTo>
                    <a:pt x="231" y="13"/>
                  </a:lnTo>
                  <a:lnTo>
                    <a:pt x="225" y="20"/>
                  </a:lnTo>
                  <a:lnTo>
                    <a:pt x="220" y="22"/>
                  </a:lnTo>
                  <a:lnTo>
                    <a:pt x="216" y="26"/>
                  </a:lnTo>
                  <a:lnTo>
                    <a:pt x="211" y="30"/>
                  </a:lnTo>
                  <a:lnTo>
                    <a:pt x="206" y="34"/>
                  </a:lnTo>
                  <a:lnTo>
                    <a:pt x="200" y="39"/>
                  </a:lnTo>
                  <a:lnTo>
                    <a:pt x="193" y="42"/>
                  </a:lnTo>
                  <a:lnTo>
                    <a:pt x="187" y="47"/>
                  </a:lnTo>
                  <a:lnTo>
                    <a:pt x="181" y="51"/>
                  </a:lnTo>
                  <a:lnTo>
                    <a:pt x="173" y="55"/>
                  </a:lnTo>
                  <a:lnTo>
                    <a:pt x="166" y="59"/>
                  </a:lnTo>
                  <a:lnTo>
                    <a:pt x="162" y="60"/>
                  </a:lnTo>
                  <a:lnTo>
                    <a:pt x="158" y="62"/>
                  </a:lnTo>
                  <a:lnTo>
                    <a:pt x="153" y="65"/>
                  </a:lnTo>
                  <a:lnTo>
                    <a:pt x="150" y="66"/>
                  </a:lnTo>
                  <a:lnTo>
                    <a:pt x="146" y="68"/>
                  </a:lnTo>
                  <a:lnTo>
                    <a:pt x="142" y="70"/>
                  </a:lnTo>
                  <a:lnTo>
                    <a:pt x="137" y="71"/>
                  </a:lnTo>
                  <a:lnTo>
                    <a:pt x="133" y="73"/>
                  </a:lnTo>
                  <a:lnTo>
                    <a:pt x="128" y="74"/>
                  </a:lnTo>
                  <a:lnTo>
                    <a:pt x="124" y="76"/>
                  </a:lnTo>
                  <a:lnTo>
                    <a:pt x="119" y="78"/>
                  </a:lnTo>
                  <a:lnTo>
                    <a:pt x="116" y="80"/>
                  </a:lnTo>
                  <a:lnTo>
                    <a:pt x="111" y="81"/>
                  </a:lnTo>
                  <a:lnTo>
                    <a:pt x="106" y="83"/>
                  </a:lnTo>
                  <a:lnTo>
                    <a:pt x="101" y="83"/>
                  </a:lnTo>
                  <a:lnTo>
                    <a:pt x="96" y="84"/>
                  </a:lnTo>
                  <a:lnTo>
                    <a:pt x="91" y="85"/>
                  </a:lnTo>
                  <a:lnTo>
                    <a:pt x="86" y="85"/>
                  </a:lnTo>
                  <a:lnTo>
                    <a:pt x="81" y="86"/>
                  </a:lnTo>
                  <a:lnTo>
                    <a:pt x="77" y="88"/>
                  </a:lnTo>
                  <a:lnTo>
                    <a:pt x="70" y="88"/>
                  </a:lnTo>
                  <a:lnTo>
                    <a:pt x="67" y="89"/>
                  </a:lnTo>
                  <a:lnTo>
                    <a:pt x="60" y="89"/>
                  </a:lnTo>
                  <a:lnTo>
                    <a:pt x="55" y="89"/>
                  </a:lnTo>
                  <a:lnTo>
                    <a:pt x="50" y="89"/>
                  </a:lnTo>
                  <a:lnTo>
                    <a:pt x="45" y="89"/>
                  </a:lnTo>
                  <a:lnTo>
                    <a:pt x="40" y="89"/>
                  </a:lnTo>
                  <a:lnTo>
                    <a:pt x="35" y="89"/>
                  </a:lnTo>
                  <a:lnTo>
                    <a:pt x="14" y="6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8" name="Freeform 86"/>
            <p:cNvSpPr>
              <a:spLocks/>
            </p:cNvSpPr>
            <p:nvPr/>
          </p:nvSpPr>
          <p:spPr bwMode="auto">
            <a:xfrm>
              <a:off x="3275" y="3073"/>
              <a:ext cx="226" cy="99"/>
            </a:xfrm>
            <a:custGeom>
              <a:avLst/>
              <a:gdLst>
                <a:gd name="T0" fmla="*/ 10 w 678"/>
                <a:gd name="T1" fmla="*/ 268 h 295"/>
                <a:gd name="T2" fmla="*/ 17 w 678"/>
                <a:gd name="T3" fmla="*/ 268 h 295"/>
                <a:gd name="T4" fmla="*/ 27 w 678"/>
                <a:gd name="T5" fmla="*/ 267 h 295"/>
                <a:gd name="T6" fmla="*/ 34 w 678"/>
                <a:gd name="T7" fmla="*/ 265 h 295"/>
                <a:gd name="T8" fmla="*/ 44 w 678"/>
                <a:gd name="T9" fmla="*/ 264 h 295"/>
                <a:gd name="T10" fmla="*/ 56 w 678"/>
                <a:gd name="T11" fmla="*/ 263 h 295"/>
                <a:gd name="T12" fmla="*/ 67 w 678"/>
                <a:gd name="T13" fmla="*/ 260 h 295"/>
                <a:gd name="T14" fmla="*/ 81 w 678"/>
                <a:gd name="T15" fmla="*/ 258 h 295"/>
                <a:gd name="T16" fmla="*/ 96 w 678"/>
                <a:gd name="T17" fmla="*/ 254 h 295"/>
                <a:gd name="T18" fmla="*/ 112 w 678"/>
                <a:gd name="T19" fmla="*/ 250 h 295"/>
                <a:gd name="T20" fmla="*/ 130 w 678"/>
                <a:gd name="T21" fmla="*/ 246 h 295"/>
                <a:gd name="T22" fmla="*/ 147 w 678"/>
                <a:gd name="T23" fmla="*/ 241 h 295"/>
                <a:gd name="T24" fmla="*/ 166 w 678"/>
                <a:gd name="T25" fmla="*/ 236 h 295"/>
                <a:gd name="T26" fmla="*/ 187 w 678"/>
                <a:gd name="T27" fmla="*/ 230 h 295"/>
                <a:gd name="T28" fmla="*/ 208 w 678"/>
                <a:gd name="T29" fmla="*/ 224 h 295"/>
                <a:gd name="T30" fmla="*/ 229 w 678"/>
                <a:gd name="T31" fmla="*/ 215 h 295"/>
                <a:gd name="T32" fmla="*/ 250 w 678"/>
                <a:gd name="T33" fmla="*/ 207 h 295"/>
                <a:gd name="T34" fmla="*/ 274 w 678"/>
                <a:gd name="T35" fmla="*/ 197 h 295"/>
                <a:gd name="T36" fmla="*/ 297 w 678"/>
                <a:gd name="T37" fmla="*/ 187 h 295"/>
                <a:gd name="T38" fmla="*/ 322 w 678"/>
                <a:gd name="T39" fmla="*/ 177 h 295"/>
                <a:gd name="T40" fmla="*/ 346 w 678"/>
                <a:gd name="T41" fmla="*/ 166 h 295"/>
                <a:gd name="T42" fmla="*/ 372 w 678"/>
                <a:gd name="T43" fmla="*/ 153 h 295"/>
                <a:gd name="T44" fmla="*/ 396 w 678"/>
                <a:gd name="T45" fmla="*/ 138 h 295"/>
                <a:gd name="T46" fmla="*/ 422 w 678"/>
                <a:gd name="T47" fmla="*/ 125 h 295"/>
                <a:gd name="T48" fmla="*/ 447 w 678"/>
                <a:gd name="T49" fmla="*/ 108 h 295"/>
                <a:gd name="T50" fmla="*/ 474 w 678"/>
                <a:gd name="T51" fmla="*/ 92 h 295"/>
                <a:gd name="T52" fmla="*/ 500 w 678"/>
                <a:gd name="T53" fmla="*/ 73 h 295"/>
                <a:gd name="T54" fmla="*/ 525 w 678"/>
                <a:gd name="T55" fmla="*/ 53 h 295"/>
                <a:gd name="T56" fmla="*/ 551 w 678"/>
                <a:gd name="T57" fmla="*/ 33 h 295"/>
                <a:gd name="T58" fmla="*/ 578 w 678"/>
                <a:gd name="T59" fmla="*/ 10 h 295"/>
                <a:gd name="T60" fmla="*/ 678 w 678"/>
                <a:gd name="T61" fmla="*/ 55 h 295"/>
                <a:gd name="T62" fmla="*/ 674 w 678"/>
                <a:gd name="T63" fmla="*/ 58 h 295"/>
                <a:gd name="T64" fmla="*/ 664 w 678"/>
                <a:gd name="T65" fmla="*/ 65 h 295"/>
                <a:gd name="T66" fmla="*/ 656 w 678"/>
                <a:gd name="T67" fmla="*/ 70 h 295"/>
                <a:gd name="T68" fmla="*/ 647 w 678"/>
                <a:gd name="T69" fmla="*/ 77 h 295"/>
                <a:gd name="T70" fmla="*/ 636 w 678"/>
                <a:gd name="T71" fmla="*/ 84 h 295"/>
                <a:gd name="T72" fmla="*/ 624 w 678"/>
                <a:gd name="T73" fmla="*/ 93 h 295"/>
                <a:gd name="T74" fmla="*/ 609 w 678"/>
                <a:gd name="T75" fmla="*/ 102 h 295"/>
                <a:gd name="T76" fmla="*/ 595 w 678"/>
                <a:gd name="T77" fmla="*/ 111 h 295"/>
                <a:gd name="T78" fmla="*/ 579 w 678"/>
                <a:gd name="T79" fmla="*/ 121 h 295"/>
                <a:gd name="T80" fmla="*/ 561 w 678"/>
                <a:gd name="T81" fmla="*/ 131 h 295"/>
                <a:gd name="T82" fmla="*/ 543 w 678"/>
                <a:gd name="T83" fmla="*/ 142 h 295"/>
                <a:gd name="T84" fmla="*/ 523 w 678"/>
                <a:gd name="T85" fmla="*/ 152 h 295"/>
                <a:gd name="T86" fmla="*/ 501 w 678"/>
                <a:gd name="T87" fmla="*/ 163 h 295"/>
                <a:gd name="T88" fmla="*/ 480 w 678"/>
                <a:gd name="T89" fmla="*/ 176 h 295"/>
                <a:gd name="T90" fmla="*/ 456 w 678"/>
                <a:gd name="T91" fmla="*/ 186 h 295"/>
                <a:gd name="T92" fmla="*/ 431 w 678"/>
                <a:gd name="T93" fmla="*/ 197 h 295"/>
                <a:gd name="T94" fmla="*/ 405 w 678"/>
                <a:gd name="T95" fmla="*/ 209 h 295"/>
                <a:gd name="T96" fmla="*/ 378 w 678"/>
                <a:gd name="T97" fmla="*/ 220 h 295"/>
                <a:gd name="T98" fmla="*/ 351 w 678"/>
                <a:gd name="T99" fmla="*/ 230 h 295"/>
                <a:gd name="T100" fmla="*/ 323 w 678"/>
                <a:gd name="T101" fmla="*/ 240 h 295"/>
                <a:gd name="T102" fmla="*/ 293 w 678"/>
                <a:gd name="T103" fmla="*/ 249 h 295"/>
                <a:gd name="T104" fmla="*/ 264 w 678"/>
                <a:gd name="T105" fmla="*/ 258 h 295"/>
                <a:gd name="T106" fmla="*/ 233 w 678"/>
                <a:gd name="T107" fmla="*/ 265 h 295"/>
                <a:gd name="T108" fmla="*/ 201 w 678"/>
                <a:gd name="T109" fmla="*/ 273 h 295"/>
                <a:gd name="T110" fmla="*/ 169 w 678"/>
                <a:gd name="T111" fmla="*/ 279 h 295"/>
                <a:gd name="T112" fmla="*/ 136 w 678"/>
                <a:gd name="T113" fmla="*/ 285 h 295"/>
                <a:gd name="T114" fmla="*/ 102 w 678"/>
                <a:gd name="T115" fmla="*/ 288 h 295"/>
                <a:gd name="T116" fmla="*/ 69 w 678"/>
                <a:gd name="T117" fmla="*/ 292 h 295"/>
                <a:gd name="T118" fmla="*/ 34 w 678"/>
                <a:gd name="T119" fmla="*/ 293 h 295"/>
                <a:gd name="T120" fmla="*/ 0 w 678"/>
                <a:gd name="T121" fmla="*/ 295 h 295"/>
                <a:gd name="T122" fmla="*/ 10 w 678"/>
                <a:gd name="T123" fmla="*/ 269 h 2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78"/>
                <a:gd name="T187" fmla="*/ 0 h 295"/>
                <a:gd name="T188" fmla="*/ 678 w 678"/>
                <a:gd name="T189" fmla="*/ 295 h 2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78" h="295">
                  <a:moveTo>
                    <a:pt x="10" y="269"/>
                  </a:moveTo>
                  <a:lnTo>
                    <a:pt x="10" y="268"/>
                  </a:lnTo>
                  <a:lnTo>
                    <a:pt x="13" y="268"/>
                  </a:lnTo>
                  <a:lnTo>
                    <a:pt x="17" y="268"/>
                  </a:lnTo>
                  <a:lnTo>
                    <a:pt x="23" y="268"/>
                  </a:lnTo>
                  <a:lnTo>
                    <a:pt x="27" y="267"/>
                  </a:lnTo>
                  <a:lnTo>
                    <a:pt x="31" y="265"/>
                  </a:lnTo>
                  <a:lnTo>
                    <a:pt x="34" y="265"/>
                  </a:lnTo>
                  <a:lnTo>
                    <a:pt x="39" y="264"/>
                  </a:lnTo>
                  <a:lnTo>
                    <a:pt x="44" y="264"/>
                  </a:lnTo>
                  <a:lnTo>
                    <a:pt x="49" y="263"/>
                  </a:lnTo>
                  <a:lnTo>
                    <a:pt x="56" y="263"/>
                  </a:lnTo>
                  <a:lnTo>
                    <a:pt x="62" y="262"/>
                  </a:lnTo>
                  <a:lnTo>
                    <a:pt x="67" y="260"/>
                  </a:lnTo>
                  <a:lnTo>
                    <a:pt x="73" y="259"/>
                  </a:lnTo>
                  <a:lnTo>
                    <a:pt x="81" y="258"/>
                  </a:lnTo>
                  <a:lnTo>
                    <a:pt x="88" y="256"/>
                  </a:lnTo>
                  <a:lnTo>
                    <a:pt x="96" y="254"/>
                  </a:lnTo>
                  <a:lnTo>
                    <a:pt x="103" y="253"/>
                  </a:lnTo>
                  <a:lnTo>
                    <a:pt x="112" y="250"/>
                  </a:lnTo>
                  <a:lnTo>
                    <a:pt x="121" y="249"/>
                  </a:lnTo>
                  <a:lnTo>
                    <a:pt x="130" y="246"/>
                  </a:lnTo>
                  <a:lnTo>
                    <a:pt x="139" y="244"/>
                  </a:lnTo>
                  <a:lnTo>
                    <a:pt x="147" y="241"/>
                  </a:lnTo>
                  <a:lnTo>
                    <a:pt x="157" y="239"/>
                  </a:lnTo>
                  <a:lnTo>
                    <a:pt x="166" y="236"/>
                  </a:lnTo>
                  <a:lnTo>
                    <a:pt x="176" y="234"/>
                  </a:lnTo>
                  <a:lnTo>
                    <a:pt x="187" y="230"/>
                  </a:lnTo>
                  <a:lnTo>
                    <a:pt x="197" y="228"/>
                  </a:lnTo>
                  <a:lnTo>
                    <a:pt x="208" y="224"/>
                  </a:lnTo>
                  <a:lnTo>
                    <a:pt x="218" y="220"/>
                  </a:lnTo>
                  <a:lnTo>
                    <a:pt x="229" y="215"/>
                  </a:lnTo>
                  <a:lnTo>
                    <a:pt x="240" y="213"/>
                  </a:lnTo>
                  <a:lnTo>
                    <a:pt x="250" y="207"/>
                  </a:lnTo>
                  <a:lnTo>
                    <a:pt x="263" y="202"/>
                  </a:lnTo>
                  <a:lnTo>
                    <a:pt x="274" y="197"/>
                  </a:lnTo>
                  <a:lnTo>
                    <a:pt x="287" y="194"/>
                  </a:lnTo>
                  <a:lnTo>
                    <a:pt x="297" y="187"/>
                  </a:lnTo>
                  <a:lnTo>
                    <a:pt x="309" y="182"/>
                  </a:lnTo>
                  <a:lnTo>
                    <a:pt x="322" y="177"/>
                  </a:lnTo>
                  <a:lnTo>
                    <a:pt x="334" y="172"/>
                  </a:lnTo>
                  <a:lnTo>
                    <a:pt x="346" y="166"/>
                  </a:lnTo>
                  <a:lnTo>
                    <a:pt x="358" y="160"/>
                  </a:lnTo>
                  <a:lnTo>
                    <a:pt x="372" y="153"/>
                  </a:lnTo>
                  <a:lnTo>
                    <a:pt x="385" y="147"/>
                  </a:lnTo>
                  <a:lnTo>
                    <a:pt x="396" y="138"/>
                  </a:lnTo>
                  <a:lnTo>
                    <a:pt x="408" y="132"/>
                  </a:lnTo>
                  <a:lnTo>
                    <a:pt x="422" y="125"/>
                  </a:lnTo>
                  <a:lnTo>
                    <a:pt x="435" y="117"/>
                  </a:lnTo>
                  <a:lnTo>
                    <a:pt x="447" y="108"/>
                  </a:lnTo>
                  <a:lnTo>
                    <a:pt x="461" y="99"/>
                  </a:lnTo>
                  <a:lnTo>
                    <a:pt x="474" y="92"/>
                  </a:lnTo>
                  <a:lnTo>
                    <a:pt x="486" y="83"/>
                  </a:lnTo>
                  <a:lnTo>
                    <a:pt x="500" y="73"/>
                  </a:lnTo>
                  <a:lnTo>
                    <a:pt x="513" y="63"/>
                  </a:lnTo>
                  <a:lnTo>
                    <a:pt x="525" y="53"/>
                  </a:lnTo>
                  <a:lnTo>
                    <a:pt x="539" y="43"/>
                  </a:lnTo>
                  <a:lnTo>
                    <a:pt x="551" y="33"/>
                  </a:lnTo>
                  <a:lnTo>
                    <a:pt x="564" y="21"/>
                  </a:lnTo>
                  <a:lnTo>
                    <a:pt x="578" y="10"/>
                  </a:lnTo>
                  <a:lnTo>
                    <a:pt x="590" y="0"/>
                  </a:lnTo>
                  <a:lnTo>
                    <a:pt x="678" y="55"/>
                  </a:lnTo>
                  <a:lnTo>
                    <a:pt x="677" y="55"/>
                  </a:lnTo>
                  <a:lnTo>
                    <a:pt x="674" y="58"/>
                  </a:lnTo>
                  <a:lnTo>
                    <a:pt x="669" y="60"/>
                  </a:lnTo>
                  <a:lnTo>
                    <a:pt x="664" y="65"/>
                  </a:lnTo>
                  <a:lnTo>
                    <a:pt x="659" y="67"/>
                  </a:lnTo>
                  <a:lnTo>
                    <a:pt x="656" y="70"/>
                  </a:lnTo>
                  <a:lnTo>
                    <a:pt x="652" y="73"/>
                  </a:lnTo>
                  <a:lnTo>
                    <a:pt x="647" y="77"/>
                  </a:lnTo>
                  <a:lnTo>
                    <a:pt x="642" y="81"/>
                  </a:lnTo>
                  <a:lnTo>
                    <a:pt x="636" y="84"/>
                  </a:lnTo>
                  <a:lnTo>
                    <a:pt x="631" y="88"/>
                  </a:lnTo>
                  <a:lnTo>
                    <a:pt x="624" y="93"/>
                  </a:lnTo>
                  <a:lnTo>
                    <a:pt x="617" y="97"/>
                  </a:lnTo>
                  <a:lnTo>
                    <a:pt x="609" y="102"/>
                  </a:lnTo>
                  <a:lnTo>
                    <a:pt x="602" y="106"/>
                  </a:lnTo>
                  <a:lnTo>
                    <a:pt x="595" y="111"/>
                  </a:lnTo>
                  <a:lnTo>
                    <a:pt x="587" y="114"/>
                  </a:lnTo>
                  <a:lnTo>
                    <a:pt x="579" y="121"/>
                  </a:lnTo>
                  <a:lnTo>
                    <a:pt x="570" y="126"/>
                  </a:lnTo>
                  <a:lnTo>
                    <a:pt x="561" y="131"/>
                  </a:lnTo>
                  <a:lnTo>
                    <a:pt x="551" y="136"/>
                  </a:lnTo>
                  <a:lnTo>
                    <a:pt x="543" y="142"/>
                  </a:lnTo>
                  <a:lnTo>
                    <a:pt x="533" y="147"/>
                  </a:lnTo>
                  <a:lnTo>
                    <a:pt x="523" y="152"/>
                  </a:lnTo>
                  <a:lnTo>
                    <a:pt x="513" y="158"/>
                  </a:lnTo>
                  <a:lnTo>
                    <a:pt x="501" y="163"/>
                  </a:lnTo>
                  <a:lnTo>
                    <a:pt x="490" y="170"/>
                  </a:lnTo>
                  <a:lnTo>
                    <a:pt x="480" y="176"/>
                  </a:lnTo>
                  <a:lnTo>
                    <a:pt x="467" y="181"/>
                  </a:lnTo>
                  <a:lnTo>
                    <a:pt x="456" y="186"/>
                  </a:lnTo>
                  <a:lnTo>
                    <a:pt x="444" y="192"/>
                  </a:lnTo>
                  <a:lnTo>
                    <a:pt x="431" y="197"/>
                  </a:lnTo>
                  <a:lnTo>
                    <a:pt x="417" y="202"/>
                  </a:lnTo>
                  <a:lnTo>
                    <a:pt x="405" y="209"/>
                  </a:lnTo>
                  <a:lnTo>
                    <a:pt x="391" y="214"/>
                  </a:lnTo>
                  <a:lnTo>
                    <a:pt x="378" y="220"/>
                  </a:lnTo>
                  <a:lnTo>
                    <a:pt x="364" y="225"/>
                  </a:lnTo>
                  <a:lnTo>
                    <a:pt x="351" y="230"/>
                  </a:lnTo>
                  <a:lnTo>
                    <a:pt x="337" y="235"/>
                  </a:lnTo>
                  <a:lnTo>
                    <a:pt x="323" y="240"/>
                  </a:lnTo>
                  <a:lnTo>
                    <a:pt x="308" y="244"/>
                  </a:lnTo>
                  <a:lnTo>
                    <a:pt x="293" y="249"/>
                  </a:lnTo>
                  <a:lnTo>
                    <a:pt x="278" y="253"/>
                  </a:lnTo>
                  <a:lnTo>
                    <a:pt x="264" y="258"/>
                  </a:lnTo>
                  <a:lnTo>
                    <a:pt x="248" y="262"/>
                  </a:lnTo>
                  <a:lnTo>
                    <a:pt x="233" y="265"/>
                  </a:lnTo>
                  <a:lnTo>
                    <a:pt x="216" y="269"/>
                  </a:lnTo>
                  <a:lnTo>
                    <a:pt x="201" y="273"/>
                  </a:lnTo>
                  <a:lnTo>
                    <a:pt x="185" y="275"/>
                  </a:lnTo>
                  <a:lnTo>
                    <a:pt x="169" y="279"/>
                  </a:lnTo>
                  <a:lnTo>
                    <a:pt x="152" y="282"/>
                  </a:lnTo>
                  <a:lnTo>
                    <a:pt x="136" y="285"/>
                  </a:lnTo>
                  <a:lnTo>
                    <a:pt x="118" y="287"/>
                  </a:lnTo>
                  <a:lnTo>
                    <a:pt x="102" y="288"/>
                  </a:lnTo>
                  <a:lnTo>
                    <a:pt x="86" y="290"/>
                  </a:lnTo>
                  <a:lnTo>
                    <a:pt x="69" y="292"/>
                  </a:lnTo>
                  <a:lnTo>
                    <a:pt x="51" y="293"/>
                  </a:lnTo>
                  <a:lnTo>
                    <a:pt x="34" y="293"/>
                  </a:lnTo>
                  <a:lnTo>
                    <a:pt x="17" y="294"/>
                  </a:lnTo>
                  <a:lnTo>
                    <a:pt x="0" y="295"/>
                  </a:lnTo>
                  <a:lnTo>
                    <a:pt x="5" y="280"/>
                  </a:lnTo>
                  <a:lnTo>
                    <a:pt x="10" y="26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69" name="Freeform 87"/>
            <p:cNvSpPr>
              <a:spLocks/>
            </p:cNvSpPr>
            <p:nvPr/>
          </p:nvSpPr>
          <p:spPr bwMode="auto">
            <a:xfrm>
              <a:off x="3190" y="3013"/>
              <a:ext cx="199" cy="119"/>
            </a:xfrm>
            <a:custGeom>
              <a:avLst/>
              <a:gdLst>
                <a:gd name="T0" fmla="*/ 32 w 596"/>
                <a:gd name="T1" fmla="*/ 14 h 358"/>
                <a:gd name="T2" fmla="*/ 29 w 596"/>
                <a:gd name="T3" fmla="*/ 35 h 358"/>
                <a:gd name="T4" fmla="*/ 25 w 596"/>
                <a:gd name="T5" fmla="*/ 62 h 358"/>
                <a:gd name="T6" fmla="*/ 25 w 596"/>
                <a:gd name="T7" fmla="*/ 94 h 358"/>
                <a:gd name="T8" fmla="*/ 25 w 596"/>
                <a:gd name="T9" fmla="*/ 128 h 358"/>
                <a:gd name="T10" fmla="*/ 31 w 596"/>
                <a:gd name="T11" fmla="*/ 166 h 358"/>
                <a:gd name="T12" fmla="*/ 42 w 596"/>
                <a:gd name="T13" fmla="*/ 201 h 358"/>
                <a:gd name="T14" fmla="*/ 61 w 596"/>
                <a:gd name="T15" fmla="*/ 236 h 358"/>
                <a:gd name="T16" fmla="*/ 86 w 596"/>
                <a:gd name="T17" fmla="*/ 268 h 358"/>
                <a:gd name="T18" fmla="*/ 121 w 596"/>
                <a:gd name="T19" fmla="*/ 295 h 358"/>
                <a:gd name="T20" fmla="*/ 168 w 596"/>
                <a:gd name="T21" fmla="*/ 317 h 358"/>
                <a:gd name="T22" fmla="*/ 226 w 596"/>
                <a:gd name="T23" fmla="*/ 331 h 358"/>
                <a:gd name="T24" fmla="*/ 285 w 596"/>
                <a:gd name="T25" fmla="*/ 331 h 358"/>
                <a:gd name="T26" fmla="*/ 339 w 596"/>
                <a:gd name="T27" fmla="*/ 322 h 358"/>
                <a:gd name="T28" fmla="*/ 385 w 596"/>
                <a:gd name="T29" fmla="*/ 303 h 358"/>
                <a:gd name="T30" fmla="*/ 426 w 596"/>
                <a:gd name="T31" fmla="*/ 277 h 358"/>
                <a:gd name="T32" fmla="*/ 460 w 596"/>
                <a:gd name="T33" fmla="*/ 243 h 358"/>
                <a:gd name="T34" fmla="*/ 489 w 596"/>
                <a:gd name="T35" fmla="*/ 206 h 358"/>
                <a:gd name="T36" fmla="*/ 513 w 596"/>
                <a:gd name="T37" fmla="*/ 169 h 358"/>
                <a:gd name="T38" fmla="*/ 533 w 596"/>
                <a:gd name="T39" fmla="*/ 132 h 358"/>
                <a:gd name="T40" fmla="*/ 548 w 596"/>
                <a:gd name="T41" fmla="*/ 97 h 358"/>
                <a:gd name="T42" fmla="*/ 559 w 596"/>
                <a:gd name="T43" fmla="*/ 67 h 358"/>
                <a:gd name="T44" fmla="*/ 566 w 596"/>
                <a:gd name="T45" fmla="*/ 44 h 358"/>
                <a:gd name="T46" fmla="*/ 572 w 596"/>
                <a:gd name="T47" fmla="*/ 26 h 358"/>
                <a:gd name="T48" fmla="*/ 592 w 596"/>
                <a:gd name="T49" fmla="*/ 47 h 358"/>
                <a:gd name="T50" fmla="*/ 586 w 596"/>
                <a:gd name="T51" fmla="*/ 65 h 358"/>
                <a:gd name="T52" fmla="*/ 578 w 596"/>
                <a:gd name="T53" fmla="*/ 91 h 358"/>
                <a:gd name="T54" fmla="*/ 566 w 596"/>
                <a:gd name="T55" fmla="*/ 122 h 358"/>
                <a:gd name="T56" fmla="*/ 551 w 596"/>
                <a:gd name="T57" fmla="*/ 156 h 358"/>
                <a:gd name="T58" fmla="*/ 532 w 596"/>
                <a:gd name="T59" fmla="*/ 191 h 358"/>
                <a:gd name="T60" fmla="*/ 508 w 596"/>
                <a:gd name="T61" fmla="*/ 228 h 358"/>
                <a:gd name="T62" fmla="*/ 479 w 596"/>
                <a:gd name="T63" fmla="*/ 262 h 358"/>
                <a:gd name="T64" fmla="*/ 446 w 596"/>
                <a:gd name="T65" fmla="*/ 294 h 358"/>
                <a:gd name="T66" fmla="*/ 405 w 596"/>
                <a:gd name="T67" fmla="*/ 321 h 358"/>
                <a:gd name="T68" fmla="*/ 361 w 596"/>
                <a:gd name="T69" fmla="*/ 342 h 358"/>
                <a:gd name="T70" fmla="*/ 310 w 596"/>
                <a:gd name="T71" fmla="*/ 355 h 358"/>
                <a:gd name="T72" fmla="*/ 257 w 596"/>
                <a:gd name="T73" fmla="*/ 358 h 358"/>
                <a:gd name="T74" fmla="*/ 209 w 596"/>
                <a:gd name="T75" fmla="*/ 355 h 358"/>
                <a:gd name="T76" fmla="*/ 168 w 596"/>
                <a:gd name="T77" fmla="*/ 344 h 358"/>
                <a:gd name="T78" fmla="*/ 130 w 596"/>
                <a:gd name="T79" fmla="*/ 331 h 358"/>
                <a:gd name="T80" fmla="*/ 101 w 596"/>
                <a:gd name="T81" fmla="*/ 313 h 358"/>
                <a:gd name="T82" fmla="*/ 74 w 596"/>
                <a:gd name="T83" fmla="*/ 290 h 358"/>
                <a:gd name="T84" fmla="*/ 54 w 596"/>
                <a:gd name="T85" fmla="*/ 268 h 358"/>
                <a:gd name="T86" fmla="*/ 35 w 596"/>
                <a:gd name="T87" fmla="*/ 244 h 358"/>
                <a:gd name="T88" fmla="*/ 22 w 596"/>
                <a:gd name="T89" fmla="*/ 220 h 358"/>
                <a:gd name="T90" fmla="*/ 12 w 596"/>
                <a:gd name="T91" fmla="*/ 197 h 358"/>
                <a:gd name="T92" fmla="*/ 6 w 596"/>
                <a:gd name="T93" fmla="*/ 177 h 358"/>
                <a:gd name="T94" fmla="*/ 1 w 596"/>
                <a:gd name="T95" fmla="*/ 153 h 358"/>
                <a:gd name="T96" fmla="*/ 0 w 596"/>
                <a:gd name="T97" fmla="*/ 133 h 358"/>
                <a:gd name="T98" fmla="*/ 0 w 596"/>
                <a:gd name="T99" fmla="*/ 107 h 358"/>
                <a:gd name="T100" fmla="*/ 0 w 596"/>
                <a:gd name="T101" fmla="*/ 81 h 358"/>
                <a:gd name="T102" fmla="*/ 0 w 596"/>
                <a:gd name="T103" fmla="*/ 55 h 358"/>
                <a:gd name="T104" fmla="*/ 1 w 596"/>
                <a:gd name="T105" fmla="*/ 37 h 358"/>
                <a:gd name="T106" fmla="*/ 1 w 596"/>
                <a:gd name="T107" fmla="*/ 23 h 35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96"/>
                <a:gd name="T163" fmla="*/ 0 h 358"/>
                <a:gd name="T164" fmla="*/ 596 w 596"/>
                <a:gd name="T165" fmla="*/ 358 h 35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96" h="358">
                  <a:moveTo>
                    <a:pt x="1" y="23"/>
                  </a:moveTo>
                  <a:lnTo>
                    <a:pt x="36" y="0"/>
                  </a:lnTo>
                  <a:lnTo>
                    <a:pt x="35" y="6"/>
                  </a:lnTo>
                  <a:lnTo>
                    <a:pt x="34" y="13"/>
                  </a:lnTo>
                  <a:lnTo>
                    <a:pt x="32" y="14"/>
                  </a:lnTo>
                  <a:lnTo>
                    <a:pt x="31" y="18"/>
                  </a:lnTo>
                  <a:lnTo>
                    <a:pt x="31" y="23"/>
                  </a:lnTo>
                  <a:lnTo>
                    <a:pt x="30" y="26"/>
                  </a:lnTo>
                  <a:lnTo>
                    <a:pt x="30" y="30"/>
                  </a:lnTo>
                  <a:lnTo>
                    <a:pt x="29" y="35"/>
                  </a:lnTo>
                  <a:lnTo>
                    <a:pt x="29" y="40"/>
                  </a:lnTo>
                  <a:lnTo>
                    <a:pt x="29" y="47"/>
                  </a:lnTo>
                  <a:lnTo>
                    <a:pt x="26" y="50"/>
                  </a:lnTo>
                  <a:lnTo>
                    <a:pt x="26" y="57"/>
                  </a:lnTo>
                  <a:lnTo>
                    <a:pt x="25" y="62"/>
                  </a:lnTo>
                  <a:lnTo>
                    <a:pt x="25" y="68"/>
                  </a:lnTo>
                  <a:lnTo>
                    <a:pt x="25" y="74"/>
                  </a:lnTo>
                  <a:lnTo>
                    <a:pt x="25" y="81"/>
                  </a:lnTo>
                  <a:lnTo>
                    <a:pt x="25" y="87"/>
                  </a:lnTo>
                  <a:lnTo>
                    <a:pt x="25" y="94"/>
                  </a:lnTo>
                  <a:lnTo>
                    <a:pt x="25" y="101"/>
                  </a:lnTo>
                  <a:lnTo>
                    <a:pt x="25" y="107"/>
                  </a:lnTo>
                  <a:lnTo>
                    <a:pt x="25" y="114"/>
                  </a:lnTo>
                  <a:lnTo>
                    <a:pt x="25" y="122"/>
                  </a:lnTo>
                  <a:lnTo>
                    <a:pt x="25" y="128"/>
                  </a:lnTo>
                  <a:lnTo>
                    <a:pt x="26" y="136"/>
                  </a:lnTo>
                  <a:lnTo>
                    <a:pt x="27" y="143"/>
                  </a:lnTo>
                  <a:lnTo>
                    <a:pt x="30" y="151"/>
                  </a:lnTo>
                  <a:lnTo>
                    <a:pt x="30" y="157"/>
                  </a:lnTo>
                  <a:lnTo>
                    <a:pt x="31" y="166"/>
                  </a:lnTo>
                  <a:lnTo>
                    <a:pt x="34" y="172"/>
                  </a:lnTo>
                  <a:lnTo>
                    <a:pt x="35" y="180"/>
                  </a:lnTo>
                  <a:lnTo>
                    <a:pt x="37" y="186"/>
                  </a:lnTo>
                  <a:lnTo>
                    <a:pt x="40" y="194"/>
                  </a:lnTo>
                  <a:lnTo>
                    <a:pt x="42" y="201"/>
                  </a:lnTo>
                  <a:lnTo>
                    <a:pt x="46" y="209"/>
                  </a:lnTo>
                  <a:lnTo>
                    <a:pt x="49" y="215"/>
                  </a:lnTo>
                  <a:lnTo>
                    <a:pt x="52" y="223"/>
                  </a:lnTo>
                  <a:lnTo>
                    <a:pt x="56" y="229"/>
                  </a:lnTo>
                  <a:lnTo>
                    <a:pt x="61" y="236"/>
                  </a:lnTo>
                  <a:lnTo>
                    <a:pt x="65" y="243"/>
                  </a:lnTo>
                  <a:lnTo>
                    <a:pt x="70" y="249"/>
                  </a:lnTo>
                  <a:lnTo>
                    <a:pt x="75" y="255"/>
                  </a:lnTo>
                  <a:lnTo>
                    <a:pt x="81" y="263"/>
                  </a:lnTo>
                  <a:lnTo>
                    <a:pt x="86" y="268"/>
                  </a:lnTo>
                  <a:lnTo>
                    <a:pt x="93" y="274"/>
                  </a:lnTo>
                  <a:lnTo>
                    <a:pt x="99" y="279"/>
                  </a:lnTo>
                  <a:lnTo>
                    <a:pt x="106" y="285"/>
                  </a:lnTo>
                  <a:lnTo>
                    <a:pt x="113" y="290"/>
                  </a:lnTo>
                  <a:lnTo>
                    <a:pt x="121" y="295"/>
                  </a:lnTo>
                  <a:lnTo>
                    <a:pt x="130" y="300"/>
                  </a:lnTo>
                  <a:lnTo>
                    <a:pt x="139" y="306"/>
                  </a:lnTo>
                  <a:lnTo>
                    <a:pt x="148" y="308"/>
                  </a:lnTo>
                  <a:lnTo>
                    <a:pt x="158" y="313"/>
                  </a:lnTo>
                  <a:lnTo>
                    <a:pt x="168" y="317"/>
                  </a:lnTo>
                  <a:lnTo>
                    <a:pt x="178" y="319"/>
                  </a:lnTo>
                  <a:lnTo>
                    <a:pt x="189" y="323"/>
                  </a:lnTo>
                  <a:lnTo>
                    <a:pt x="200" y="326"/>
                  </a:lnTo>
                  <a:lnTo>
                    <a:pt x="213" y="328"/>
                  </a:lnTo>
                  <a:lnTo>
                    <a:pt x="226" y="331"/>
                  </a:lnTo>
                  <a:lnTo>
                    <a:pt x="237" y="331"/>
                  </a:lnTo>
                  <a:lnTo>
                    <a:pt x="249" y="333"/>
                  </a:lnTo>
                  <a:lnTo>
                    <a:pt x="262" y="333"/>
                  </a:lnTo>
                  <a:lnTo>
                    <a:pt x="273" y="333"/>
                  </a:lnTo>
                  <a:lnTo>
                    <a:pt x="285" y="331"/>
                  </a:lnTo>
                  <a:lnTo>
                    <a:pt x="296" y="331"/>
                  </a:lnTo>
                  <a:lnTo>
                    <a:pt x="307" y="329"/>
                  </a:lnTo>
                  <a:lnTo>
                    <a:pt x="318" y="328"/>
                  </a:lnTo>
                  <a:lnTo>
                    <a:pt x="327" y="324"/>
                  </a:lnTo>
                  <a:lnTo>
                    <a:pt x="339" y="322"/>
                  </a:lnTo>
                  <a:lnTo>
                    <a:pt x="349" y="318"/>
                  </a:lnTo>
                  <a:lnTo>
                    <a:pt x="359" y="316"/>
                  </a:lnTo>
                  <a:lnTo>
                    <a:pt x="367" y="312"/>
                  </a:lnTo>
                  <a:lnTo>
                    <a:pt x="376" y="307"/>
                  </a:lnTo>
                  <a:lnTo>
                    <a:pt x="385" y="303"/>
                  </a:lnTo>
                  <a:lnTo>
                    <a:pt x="394" y="299"/>
                  </a:lnTo>
                  <a:lnTo>
                    <a:pt x="403" y="293"/>
                  </a:lnTo>
                  <a:lnTo>
                    <a:pt x="410" y="288"/>
                  </a:lnTo>
                  <a:lnTo>
                    <a:pt x="419" y="282"/>
                  </a:lnTo>
                  <a:lnTo>
                    <a:pt x="426" y="277"/>
                  </a:lnTo>
                  <a:lnTo>
                    <a:pt x="433" y="269"/>
                  </a:lnTo>
                  <a:lnTo>
                    <a:pt x="440" y="263"/>
                  </a:lnTo>
                  <a:lnTo>
                    <a:pt x="448" y="256"/>
                  </a:lnTo>
                  <a:lnTo>
                    <a:pt x="454" y="250"/>
                  </a:lnTo>
                  <a:lnTo>
                    <a:pt x="460" y="243"/>
                  </a:lnTo>
                  <a:lnTo>
                    <a:pt x="467" y="235"/>
                  </a:lnTo>
                  <a:lnTo>
                    <a:pt x="472" y="229"/>
                  </a:lnTo>
                  <a:lnTo>
                    <a:pt x="479" y="221"/>
                  </a:lnTo>
                  <a:lnTo>
                    <a:pt x="483" y="214"/>
                  </a:lnTo>
                  <a:lnTo>
                    <a:pt x="489" y="206"/>
                  </a:lnTo>
                  <a:lnTo>
                    <a:pt x="494" y="200"/>
                  </a:lnTo>
                  <a:lnTo>
                    <a:pt x="500" y="192"/>
                  </a:lnTo>
                  <a:lnTo>
                    <a:pt x="504" y="184"/>
                  </a:lnTo>
                  <a:lnTo>
                    <a:pt x="509" y="177"/>
                  </a:lnTo>
                  <a:lnTo>
                    <a:pt x="513" y="169"/>
                  </a:lnTo>
                  <a:lnTo>
                    <a:pt x="518" y="161"/>
                  </a:lnTo>
                  <a:lnTo>
                    <a:pt x="522" y="153"/>
                  </a:lnTo>
                  <a:lnTo>
                    <a:pt x="526" y="146"/>
                  </a:lnTo>
                  <a:lnTo>
                    <a:pt x="529" y="138"/>
                  </a:lnTo>
                  <a:lnTo>
                    <a:pt x="533" y="132"/>
                  </a:lnTo>
                  <a:lnTo>
                    <a:pt x="536" y="125"/>
                  </a:lnTo>
                  <a:lnTo>
                    <a:pt x="538" y="117"/>
                  </a:lnTo>
                  <a:lnTo>
                    <a:pt x="542" y="109"/>
                  </a:lnTo>
                  <a:lnTo>
                    <a:pt x="544" y="103"/>
                  </a:lnTo>
                  <a:lnTo>
                    <a:pt x="548" y="97"/>
                  </a:lnTo>
                  <a:lnTo>
                    <a:pt x="551" y="91"/>
                  </a:lnTo>
                  <a:lnTo>
                    <a:pt x="553" y="84"/>
                  </a:lnTo>
                  <a:lnTo>
                    <a:pt x="556" y="79"/>
                  </a:lnTo>
                  <a:lnTo>
                    <a:pt x="557" y="73"/>
                  </a:lnTo>
                  <a:lnTo>
                    <a:pt x="559" y="67"/>
                  </a:lnTo>
                  <a:lnTo>
                    <a:pt x="561" y="62"/>
                  </a:lnTo>
                  <a:lnTo>
                    <a:pt x="562" y="57"/>
                  </a:lnTo>
                  <a:lnTo>
                    <a:pt x="563" y="52"/>
                  </a:lnTo>
                  <a:lnTo>
                    <a:pt x="564" y="48"/>
                  </a:lnTo>
                  <a:lnTo>
                    <a:pt x="566" y="44"/>
                  </a:lnTo>
                  <a:lnTo>
                    <a:pt x="567" y="40"/>
                  </a:lnTo>
                  <a:lnTo>
                    <a:pt x="569" y="34"/>
                  </a:lnTo>
                  <a:lnTo>
                    <a:pt x="571" y="30"/>
                  </a:lnTo>
                  <a:lnTo>
                    <a:pt x="571" y="28"/>
                  </a:lnTo>
                  <a:lnTo>
                    <a:pt x="572" y="26"/>
                  </a:lnTo>
                  <a:lnTo>
                    <a:pt x="596" y="34"/>
                  </a:lnTo>
                  <a:lnTo>
                    <a:pt x="595" y="34"/>
                  </a:lnTo>
                  <a:lnTo>
                    <a:pt x="595" y="37"/>
                  </a:lnTo>
                  <a:lnTo>
                    <a:pt x="593" y="40"/>
                  </a:lnTo>
                  <a:lnTo>
                    <a:pt x="592" y="47"/>
                  </a:lnTo>
                  <a:lnTo>
                    <a:pt x="591" y="49"/>
                  </a:lnTo>
                  <a:lnTo>
                    <a:pt x="591" y="53"/>
                  </a:lnTo>
                  <a:lnTo>
                    <a:pt x="588" y="57"/>
                  </a:lnTo>
                  <a:lnTo>
                    <a:pt x="588" y="62"/>
                  </a:lnTo>
                  <a:lnTo>
                    <a:pt x="586" y="65"/>
                  </a:lnTo>
                  <a:lnTo>
                    <a:pt x="586" y="69"/>
                  </a:lnTo>
                  <a:lnTo>
                    <a:pt x="583" y="74"/>
                  </a:lnTo>
                  <a:lnTo>
                    <a:pt x="582" y="81"/>
                  </a:lnTo>
                  <a:lnTo>
                    <a:pt x="581" y="86"/>
                  </a:lnTo>
                  <a:lnTo>
                    <a:pt x="578" y="91"/>
                  </a:lnTo>
                  <a:lnTo>
                    <a:pt x="576" y="97"/>
                  </a:lnTo>
                  <a:lnTo>
                    <a:pt x="575" y="103"/>
                  </a:lnTo>
                  <a:lnTo>
                    <a:pt x="571" y="108"/>
                  </a:lnTo>
                  <a:lnTo>
                    <a:pt x="569" y="114"/>
                  </a:lnTo>
                  <a:lnTo>
                    <a:pt x="566" y="122"/>
                  </a:lnTo>
                  <a:lnTo>
                    <a:pt x="564" y="128"/>
                  </a:lnTo>
                  <a:lnTo>
                    <a:pt x="561" y="135"/>
                  </a:lnTo>
                  <a:lnTo>
                    <a:pt x="558" y="141"/>
                  </a:lnTo>
                  <a:lnTo>
                    <a:pt x="554" y="148"/>
                  </a:lnTo>
                  <a:lnTo>
                    <a:pt x="551" y="156"/>
                  </a:lnTo>
                  <a:lnTo>
                    <a:pt x="547" y="162"/>
                  </a:lnTo>
                  <a:lnTo>
                    <a:pt x="543" y="170"/>
                  </a:lnTo>
                  <a:lnTo>
                    <a:pt x="541" y="177"/>
                  </a:lnTo>
                  <a:lnTo>
                    <a:pt x="537" y="185"/>
                  </a:lnTo>
                  <a:lnTo>
                    <a:pt x="532" y="191"/>
                  </a:lnTo>
                  <a:lnTo>
                    <a:pt x="527" y="200"/>
                  </a:lnTo>
                  <a:lnTo>
                    <a:pt x="522" y="206"/>
                  </a:lnTo>
                  <a:lnTo>
                    <a:pt x="518" y="214"/>
                  </a:lnTo>
                  <a:lnTo>
                    <a:pt x="513" y="220"/>
                  </a:lnTo>
                  <a:lnTo>
                    <a:pt x="508" y="228"/>
                  </a:lnTo>
                  <a:lnTo>
                    <a:pt x="503" y="234"/>
                  </a:lnTo>
                  <a:lnTo>
                    <a:pt x="498" y="241"/>
                  </a:lnTo>
                  <a:lnTo>
                    <a:pt x="492" y="248"/>
                  </a:lnTo>
                  <a:lnTo>
                    <a:pt x="485" y="255"/>
                  </a:lnTo>
                  <a:lnTo>
                    <a:pt x="479" y="262"/>
                  </a:lnTo>
                  <a:lnTo>
                    <a:pt x="473" y="269"/>
                  </a:lnTo>
                  <a:lnTo>
                    <a:pt x="465" y="275"/>
                  </a:lnTo>
                  <a:lnTo>
                    <a:pt x="459" y="282"/>
                  </a:lnTo>
                  <a:lnTo>
                    <a:pt x="453" y="288"/>
                  </a:lnTo>
                  <a:lnTo>
                    <a:pt x="446" y="294"/>
                  </a:lnTo>
                  <a:lnTo>
                    <a:pt x="438" y="299"/>
                  </a:lnTo>
                  <a:lnTo>
                    <a:pt x="430" y="306"/>
                  </a:lnTo>
                  <a:lnTo>
                    <a:pt x="421" y="311"/>
                  </a:lnTo>
                  <a:lnTo>
                    <a:pt x="414" y="317"/>
                  </a:lnTo>
                  <a:lnTo>
                    <a:pt x="405" y="321"/>
                  </a:lnTo>
                  <a:lnTo>
                    <a:pt x="398" y="326"/>
                  </a:lnTo>
                  <a:lnTo>
                    <a:pt x="389" y="329"/>
                  </a:lnTo>
                  <a:lnTo>
                    <a:pt x="380" y="334"/>
                  </a:lnTo>
                  <a:lnTo>
                    <a:pt x="370" y="338"/>
                  </a:lnTo>
                  <a:lnTo>
                    <a:pt x="361" y="342"/>
                  </a:lnTo>
                  <a:lnTo>
                    <a:pt x="351" y="344"/>
                  </a:lnTo>
                  <a:lnTo>
                    <a:pt x="342" y="348"/>
                  </a:lnTo>
                  <a:lnTo>
                    <a:pt x="331" y="351"/>
                  </a:lnTo>
                  <a:lnTo>
                    <a:pt x="321" y="352"/>
                  </a:lnTo>
                  <a:lnTo>
                    <a:pt x="310" y="355"/>
                  </a:lnTo>
                  <a:lnTo>
                    <a:pt x="301" y="357"/>
                  </a:lnTo>
                  <a:lnTo>
                    <a:pt x="288" y="357"/>
                  </a:lnTo>
                  <a:lnTo>
                    <a:pt x="277" y="358"/>
                  </a:lnTo>
                  <a:lnTo>
                    <a:pt x="267" y="358"/>
                  </a:lnTo>
                  <a:lnTo>
                    <a:pt x="257" y="358"/>
                  </a:lnTo>
                  <a:lnTo>
                    <a:pt x="247" y="357"/>
                  </a:lnTo>
                  <a:lnTo>
                    <a:pt x="237" y="357"/>
                  </a:lnTo>
                  <a:lnTo>
                    <a:pt x="227" y="357"/>
                  </a:lnTo>
                  <a:lnTo>
                    <a:pt x="218" y="356"/>
                  </a:lnTo>
                  <a:lnTo>
                    <a:pt x="209" y="355"/>
                  </a:lnTo>
                  <a:lnTo>
                    <a:pt x="199" y="353"/>
                  </a:lnTo>
                  <a:lnTo>
                    <a:pt x="192" y="351"/>
                  </a:lnTo>
                  <a:lnTo>
                    <a:pt x="184" y="350"/>
                  </a:lnTo>
                  <a:lnTo>
                    <a:pt x="175" y="347"/>
                  </a:lnTo>
                  <a:lnTo>
                    <a:pt x="168" y="344"/>
                  </a:lnTo>
                  <a:lnTo>
                    <a:pt x="159" y="342"/>
                  </a:lnTo>
                  <a:lnTo>
                    <a:pt x="153" y="341"/>
                  </a:lnTo>
                  <a:lnTo>
                    <a:pt x="145" y="337"/>
                  </a:lnTo>
                  <a:lnTo>
                    <a:pt x="138" y="334"/>
                  </a:lnTo>
                  <a:lnTo>
                    <a:pt x="130" y="331"/>
                  </a:lnTo>
                  <a:lnTo>
                    <a:pt x="124" y="328"/>
                  </a:lnTo>
                  <a:lnTo>
                    <a:pt x="118" y="323"/>
                  </a:lnTo>
                  <a:lnTo>
                    <a:pt x="111" y="319"/>
                  </a:lnTo>
                  <a:lnTo>
                    <a:pt x="106" y="317"/>
                  </a:lnTo>
                  <a:lnTo>
                    <a:pt x="101" y="313"/>
                  </a:lnTo>
                  <a:lnTo>
                    <a:pt x="95" y="308"/>
                  </a:lnTo>
                  <a:lnTo>
                    <a:pt x="90" y="304"/>
                  </a:lnTo>
                  <a:lnTo>
                    <a:pt x="84" y="300"/>
                  </a:lnTo>
                  <a:lnTo>
                    <a:pt x="79" y="295"/>
                  </a:lnTo>
                  <a:lnTo>
                    <a:pt x="74" y="290"/>
                  </a:lnTo>
                  <a:lnTo>
                    <a:pt x="70" y="287"/>
                  </a:lnTo>
                  <a:lnTo>
                    <a:pt x="66" y="283"/>
                  </a:lnTo>
                  <a:lnTo>
                    <a:pt x="62" y="278"/>
                  </a:lnTo>
                  <a:lnTo>
                    <a:pt x="57" y="273"/>
                  </a:lnTo>
                  <a:lnTo>
                    <a:pt x="54" y="268"/>
                  </a:lnTo>
                  <a:lnTo>
                    <a:pt x="50" y="263"/>
                  </a:lnTo>
                  <a:lnTo>
                    <a:pt x="46" y="259"/>
                  </a:lnTo>
                  <a:lnTo>
                    <a:pt x="41" y="254"/>
                  </a:lnTo>
                  <a:lnTo>
                    <a:pt x="39" y="249"/>
                  </a:lnTo>
                  <a:lnTo>
                    <a:pt x="35" y="244"/>
                  </a:lnTo>
                  <a:lnTo>
                    <a:pt x="34" y="240"/>
                  </a:lnTo>
                  <a:lnTo>
                    <a:pt x="30" y="235"/>
                  </a:lnTo>
                  <a:lnTo>
                    <a:pt x="26" y="230"/>
                  </a:lnTo>
                  <a:lnTo>
                    <a:pt x="25" y="225"/>
                  </a:lnTo>
                  <a:lnTo>
                    <a:pt x="22" y="220"/>
                  </a:lnTo>
                  <a:lnTo>
                    <a:pt x="20" y="216"/>
                  </a:lnTo>
                  <a:lnTo>
                    <a:pt x="18" y="211"/>
                  </a:lnTo>
                  <a:lnTo>
                    <a:pt x="16" y="207"/>
                  </a:lnTo>
                  <a:lnTo>
                    <a:pt x="15" y="202"/>
                  </a:lnTo>
                  <a:lnTo>
                    <a:pt x="12" y="197"/>
                  </a:lnTo>
                  <a:lnTo>
                    <a:pt x="11" y="194"/>
                  </a:lnTo>
                  <a:lnTo>
                    <a:pt x="8" y="190"/>
                  </a:lnTo>
                  <a:lnTo>
                    <a:pt x="8" y="186"/>
                  </a:lnTo>
                  <a:lnTo>
                    <a:pt x="6" y="182"/>
                  </a:lnTo>
                  <a:lnTo>
                    <a:pt x="6" y="177"/>
                  </a:lnTo>
                  <a:lnTo>
                    <a:pt x="5" y="174"/>
                  </a:lnTo>
                  <a:lnTo>
                    <a:pt x="5" y="171"/>
                  </a:lnTo>
                  <a:lnTo>
                    <a:pt x="2" y="165"/>
                  </a:lnTo>
                  <a:lnTo>
                    <a:pt x="1" y="158"/>
                  </a:lnTo>
                  <a:lnTo>
                    <a:pt x="1" y="153"/>
                  </a:lnTo>
                  <a:lnTo>
                    <a:pt x="1" y="151"/>
                  </a:lnTo>
                  <a:lnTo>
                    <a:pt x="1" y="146"/>
                  </a:lnTo>
                  <a:lnTo>
                    <a:pt x="1" y="141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0" y="128"/>
                  </a:lnTo>
                  <a:lnTo>
                    <a:pt x="0" y="123"/>
                  </a:lnTo>
                  <a:lnTo>
                    <a:pt x="0" y="118"/>
                  </a:lnTo>
                  <a:lnTo>
                    <a:pt x="0" y="113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5"/>
                  </a:lnTo>
                  <a:lnTo>
                    <a:pt x="0" y="72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637A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0" name="Freeform 88"/>
            <p:cNvSpPr>
              <a:spLocks/>
            </p:cNvSpPr>
            <p:nvPr/>
          </p:nvSpPr>
          <p:spPr bwMode="auto">
            <a:xfrm>
              <a:off x="3109" y="2897"/>
              <a:ext cx="505" cy="130"/>
            </a:xfrm>
            <a:custGeom>
              <a:avLst/>
              <a:gdLst>
                <a:gd name="T0" fmla="*/ 11 w 1516"/>
                <a:gd name="T1" fmla="*/ 328 h 389"/>
                <a:gd name="T2" fmla="*/ 36 w 1516"/>
                <a:gd name="T3" fmla="*/ 299 h 389"/>
                <a:gd name="T4" fmla="*/ 69 w 1516"/>
                <a:gd name="T5" fmla="*/ 257 h 389"/>
                <a:gd name="T6" fmla="*/ 113 w 1516"/>
                <a:gd name="T7" fmla="*/ 210 h 389"/>
                <a:gd name="T8" fmla="*/ 159 w 1516"/>
                <a:gd name="T9" fmla="*/ 160 h 389"/>
                <a:gd name="T10" fmla="*/ 209 w 1516"/>
                <a:gd name="T11" fmla="*/ 112 h 389"/>
                <a:gd name="T12" fmla="*/ 258 w 1516"/>
                <a:gd name="T13" fmla="*/ 68 h 389"/>
                <a:gd name="T14" fmla="*/ 306 w 1516"/>
                <a:gd name="T15" fmla="*/ 37 h 389"/>
                <a:gd name="T16" fmla="*/ 348 w 1516"/>
                <a:gd name="T17" fmla="*/ 20 h 389"/>
                <a:gd name="T18" fmla="*/ 393 w 1516"/>
                <a:gd name="T19" fmla="*/ 10 h 389"/>
                <a:gd name="T20" fmla="*/ 444 w 1516"/>
                <a:gd name="T21" fmla="*/ 4 h 389"/>
                <a:gd name="T22" fmla="*/ 501 w 1516"/>
                <a:gd name="T23" fmla="*/ 1 h 389"/>
                <a:gd name="T24" fmla="*/ 556 w 1516"/>
                <a:gd name="T25" fmla="*/ 0 h 389"/>
                <a:gd name="T26" fmla="*/ 610 w 1516"/>
                <a:gd name="T27" fmla="*/ 1 h 389"/>
                <a:gd name="T28" fmla="*/ 656 w 1516"/>
                <a:gd name="T29" fmla="*/ 1 h 389"/>
                <a:gd name="T30" fmla="*/ 694 w 1516"/>
                <a:gd name="T31" fmla="*/ 4 h 389"/>
                <a:gd name="T32" fmla="*/ 722 w 1516"/>
                <a:gd name="T33" fmla="*/ 6 h 389"/>
                <a:gd name="T34" fmla="*/ 739 w 1516"/>
                <a:gd name="T35" fmla="*/ 10 h 389"/>
                <a:gd name="T36" fmla="*/ 777 w 1516"/>
                <a:gd name="T37" fmla="*/ 22 h 389"/>
                <a:gd name="T38" fmla="*/ 838 w 1516"/>
                <a:gd name="T39" fmla="*/ 40 h 389"/>
                <a:gd name="T40" fmla="*/ 919 w 1516"/>
                <a:gd name="T41" fmla="*/ 68 h 389"/>
                <a:gd name="T42" fmla="*/ 1017 w 1516"/>
                <a:gd name="T43" fmla="*/ 102 h 389"/>
                <a:gd name="T44" fmla="*/ 1125 w 1516"/>
                <a:gd name="T45" fmla="*/ 145 h 389"/>
                <a:gd name="T46" fmla="*/ 1241 w 1516"/>
                <a:gd name="T47" fmla="*/ 194 h 389"/>
                <a:gd name="T48" fmla="*/ 1362 w 1516"/>
                <a:gd name="T49" fmla="*/ 249 h 389"/>
                <a:gd name="T50" fmla="*/ 1481 w 1516"/>
                <a:gd name="T51" fmla="*/ 311 h 389"/>
                <a:gd name="T52" fmla="*/ 1500 w 1516"/>
                <a:gd name="T53" fmla="*/ 341 h 389"/>
                <a:gd name="T54" fmla="*/ 1468 w 1516"/>
                <a:gd name="T55" fmla="*/ 361 h 389"/>
                <a:gd name="T56" fmla="*/ 1431 w 1516"/>
                <a:gd name="T57" fmla="*/ 377 h 389"/>
                <a:gd name="T58" fmla="*/ 1384 w 1516"/>
                <a:gd name="T59" fmla="*/ 389 h 389"/>
                <a:gd name="T60" fmla="*/ 1358 w 1516"/>
                <a:gd name="T61" fmla="*/ 382 h 389"/>
                <a:gd name="T62" fmla="*/ 1324 w 1516"/>
                <a:gd name="T63" fmla="*/ 376 h 389"/>
                <a:gd name="T64" fmla="*/ 1286 w 1516"/>
                <a:gd name="T65" fmla="*/ 366 h 389"/>
                <a:gd name="T66" fmla="*/ 1241 w 1516"/>
                <a:gd name="T67" fmla="*/ 353 h 389"/>
                <a:gd name="T68" fmla="*/ 1191 w 1516"/>
                <a:gd name="T69" fmla="*/ 334 h 389"/>
                <a:gd name="T70" fmla="*/ 1138 w 1516"/>
                <a:gd name="T71" fmla="*/ 314 h 389"/>
                <a:gd name="T72" fmla="*/ 1083 w 1516"/>
                <a:gd name="T73" fmla="*/ 289 h 389"/>
                <a:gd name="T74" fmla="*/ 1028 w 1516"/>
                <a:gd name="T75" fmla="*/ 262 h 389"/>
                <a:gd name="T76" fmla="*/ 969 w 1516"/>
                <a:gd name="T77" fmla="*/ 229 h 389"/>
                <a:gd name="T78" fmla="*/ 907 w 1516"/>
                <a:gd name="T79" fmla="*/ 200 h 389"/>
                <a:gd name="T80" fmla="*/ 842 w 1516"/>
                <a:gd name="T81" fmla="*/ 171 h 389"/>
                <a:gd name="T82" fmla="*/ 777 w 1516"/>
                <a:gd name="T83" fmla="*/ 146 h 389"/>
                <a:gd name="T84" fmla="*/ 713 w 1516"/>
                <a:gd name="T85" fmla="*/ 123 h 389"/>
                <a:gd name="T86" fmla="*/ 653 w 1516"/>
                <a:gd name="T87" fmla="*/ 106 h 389"/>
                <a:gd name="T88" fmla="*/ 595 w 1516"/>
                <a:gd name="T89" fmla="*/ 93 h 389"/>
                <a:gd name="T90" fmla="*/ 545 w 1516"/>
                <a:gd name="T91" fmla="*/ 86 h 389"/>
                <a:gd name="T92" fmla="*/ 502 w 1516"/>
                <a:gd name="T93" fmla="*/ 84 h 389"/>
                <a:gd name="T94" fmla="*/ 466 w 1516"/>
                <a:gd name="T95" fmla="*/ 88 h 389"/>
                <a:gd name="T96" fmla="*/ 432 w 1516"/>
                <a:gd name="T97" fmla="*/ 94 h 389"/>
                <a:gd name="T98" fmla="*/ 399 w 1516"/>
                <a:gd name="T99" fmla="*/ 101 h 389"/>
                <a:gd name="T100" fmla="*/ 369 w 1516"/>
                <a:gd name="T101" fmla="*/ 109 h 389"/>
                <a:gd name="T102" fmla="*/ 340 w 1516"/>
                <a:gd name="T103" fmla="*/ 121 h 389"/>
                <a:gd name="T104" fmla="*/ 304 w 1516"/>
                <a:gd name="T105" fmla="*/ 137 h 389"/>
                <a:gd name="T106" fmla="*/ 258 w 1516"/>
                <a:gd name="T107" fmla="*/ 165 h 389"/>
                <a:gd name="T108" fmla="*/ 213 w 1516"/>
                <a:gd name="T109" fmla="*/ 199 h 389"/>
                <a:gd name="T110" fmla="*/ 181 w 1516"/>
                <a:gd name="T111" fmla="*/ 223 h 389"/>
                <a:gd name="T112" fmla="*/ 152 w 1516"/>
                <a:gd name="T113" fmla="*/ 245 h 389"/>
                <a:gd name="T114" fmla="*/ 123 w 1516"/>
                <a:gd name="T115" fmla="*/ 269 h 389"/>
                <a:gd name="T116" fmla="*/ 94 w 1516"/>
                <a:gd name="T117" fmla="*/ 291 h 389"/>
                <a:gd name="T118" fmla="*/ 51 w 1516"/>
                <a:gd name="T119" fmla="*/ 324 h 389"/>
                <a:gd name="T120" fmla="*/ 29 w 1516"/>
                <a:gd name="T121" fmla="*/ 342 h 38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16"/>
                <a:gd name="T184" fmla="*/ 0 h 389"/>
                <a:gd name="T185" fmla="*/ 1516 w 1516"/>
                <a:gd name="T186" fmla="*/ 389 h 38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16" h="389">
                  <a:moveTo>
                    <a:pt x="29" y="342"/>
                  </a:moveTo>
                  <a:lnTo>
                    <a:pt x="0" y="345"/>
                  </a:lnTo>
                  <a:lnTo>
                    <a:pt x="0" y="343"/>
                  </a:lnTo>
                  <a:lnTo>
                    <a:pt x="1" y="342"/>
                  </a:lnTo>
                  <a:lnTo>
                    <a:pt x="4" y="337"/>
                  </a:lnTo>
                  <a:lnTo>
                    <a:pt x="9" y="332"/>
                  </a:lnTo>
                  <a:lnTo>
                    <a:pt x="11" y="328"/>
                  </a:lnTo>
                  <a:lnTo>
                    <a:pt x="14" y="326"/>
                  </a:lnTo>
                  <a:lnTo>
                    <a:pt x="16" y="321"/>
                  </a:lnTo>
                  <a:lnTo>
                    <a:pt x="20" y="317"/>
                  </a:lnTo>
                  <a:lnTo>
                    <a:pt x="24" y="312"/>
                  </a:lnTo>
                  <a:lnTo>
                    <a:pt x="27" y="308"/>
                  </a:lnTo>
                  <a:lnTo>
                    <a:pt x="31" y="303"/>
                  </a:lnTo>
                  <a:lnTo>
                    <a:pt x="36" y="299"/>
                  </a:lnTo>
                  <a:lnTo>
                    <a:pt x="40" y="293"/>
                  </a:lnTo>
                  <a:lnTo>
                    <a:pt x="45" y="288"/>
                  </a:lnTo>
                  <a:lnTo>
                    <a:pt x="49" y="282"/>
                  </a:lnTo>
                  <a:lnTo>
                    <a:pt x="55" y="277"/>
                  </a:lnTo>
                  <a:lnTo>
                    <a:pt x="59" y="270"/>
                  </a:lnTo>
                  <a:lnTo>
                    <a:pt x="64" y="264"/>
                  </a:lnTo>
                  <a:lnTo>
                    <a:pt x="69" y="257"/>
                  </a:lnTo>
                  <a:lnTo>
                    <a:pt x="75" y="252"/>
                  </a:lnTo>
                  <a:lnTo>
                    <a:pt x="81" y="244"/>
                  </a:lnTo>
                  <a:lnTo>
                    <a:pt x="86" y="238"/>
                  </a:lnTo>
                  <a:lnTo>
                    <a:pt x="94" y="230"/>
                  </a:lnTo>
                  <a:lnTo>
                    <a:pt x="100" y="224"/>
                  </a:lnTo>
                  <a:lnTo>
                    <a:pt x="107" y="216"/>
                  </a:lnTo>
                  <a:lnTo>
                    <a:pt x="113" y="210"/>
                  </a:lnTo>
                  <a:lnTo>
                    <a:pt x="119" y="204"/>
                  </a:lnTo>
                  <a:lnTo>
                    <a:pt x="127" y="196"/>
                  </a:lnTo>
                  <a:lnTo>
                    <a:pt x="133" y="189"/>
                  </a:lnTo>
                  <a:lnTo>
                    <a:pt x="139" y="182"/>
                  </a:lnTo>
                  <a:lnTo>
                    <a:pt x="147" y="175"/>
                  </a:lnTo>
                  <a:lnTo>
                    <a:pt x="153" y="167"/>
                  </a:lnTo>
                  <a:lnTo>
                    <a:pt x="159" y="160"/>
                  </a:lnTo>
                  <a:lnTo>
                    <a:pt x="167" y="153"/>
                  </a:lnTo>
                  <a:lnTo>
                    <a:pt x="174" y="146"/>
                  </a:lnTo>
                  <a:lnTo>
                    <a:pt x="182" y="140"/>
                  </a:lnTo>
                  <a:lnTo>
                    <a:pt x="188" y="132"/>
                  </a:lnTo>
                  <a:lnTo>
                    <a:pt x="196" y="125"/>
                  </a:lnTo>
                  <a:lnTo>
                    <a:pt x="202" y="118"/>
                  </a:lnTo>
                  <a:lnTo>
                    <a:pt x="209" y="112"/>
                  </a:lnTo>
                  <a:lnTo>
                    <a:pt x="217" y="104"/>
                  </a:lnTo>
                  <a:lnTo>
                    <a:pt x="225" y="98"/>
                  </a:lnTo>
                  <a:lnTo>
                    <a:pt x="231" y="93"/>
                  </a:lnTo>
                  <a:lnTo>
                    <a:pt x="240" y="87"/>
                  </a:lnTo>
                  <a:lnTo>
                    <a:pt x="246" y="81"/>
                  </a:lnTo>
                  <a:lnTo>
                    <a:pt x="252" y="74"/>
                  </a:lnTo>
                  <a:lnTo>
                    <a:pt x="258" y="68"/>
                  </a:lnTo>
                  <a:lnTo>
                    <a:pt x="266" y="63"/>
                  </a:lnTo>
                  <a:lnTo>
                    <a:pt x="272" y="59"/>
                  </a:lnTo>
                  <a:lnTo>
                    <a:pt x="280" y="54"/>
                  </a:lnTo>
                  <a:lnTo>
                    <a:pt x="286" y="49"/>
                  </a:lnTo>
                  <a:lnTo>
                    <a:pt x="294" y="45"/>
                  </a:lnTo>
                  <a:lnTo>
                    <a:pt x="300" y="40"/>
                  </a:lnTo>
                  <a:lnTo>
                    <a:pt x="306" y="37"/>
                  </a:lnTo>
                  <a:lnTo>
                    <a:pt x="312" y="33"/>
                  </a:lnTo>
                  <a:lnTo>
                    <a:pt x="319" y="30"/>
                  </a:lnTo>
                  <a:lnTo>
                    <a:pt x="325" y="28"/>
                  </a:lnTo>
                  <a:lnTo>
                    <a:pt x="331" y="25"/>
                  </a:lnTo>
                  <a:lnTo>
                    <a:pt x="336" y="23"/>
                  </a:lnTo>
                  <a:lnTo>
                    <a:pt x="343" y="22"/>
                  </a:lnTo>
                  <a:lnTo>
                    <a:pt x="348" y="20"/>
                  </a:lnTo>
                  <a:lnTo>
                    <a:pt x="354" y="18"/>
                  </a:lnTo>
                  <a:lnTo>
                    <a:pt x="360" y="16"/>
                  </a:lnTo>
                  <a:lnTo>
                    <a:pt x="366" y="15"/>
                  </a:lnTo>
                  <a:lnTo>
                    <a:pt x="373" y="13"/>
                  </a:lnTo>
                  <a:lnTo>
                    <a:pt x="379" y="13"/>
                  </a:lnTo>
                  <a:lnTo>
                    <a:pt x="386" y="11"/>
                  </a:lnTo>
                  <a:lnTo>
                    <a:pt x="393" y="10"/>
                  </a:lnTo>
                  <a:lnTo>
                    <a:pt x="399" y="9"/>
                  </a:lnTo>
                  <a:lnTo>
                    <a:pt x="408" y="8"/>
                  </a:lnTo>
                  <a:lnTo>
                    <a:pt x="414" y="6"/>
                  </a:lnTo>
                  <a:lnTo>
                    <a:pt x="423" y="6"/>
                  </a:lnTo>
                  <a:lnTo>
                    <a:pt x="429" y="5"/>
                  </a:lnTo>
                  <a:lnTo>
                    <a:pt x="437" y="5"/>
                  </a:lnTo>
                  <a:lnTo>
                    <a:pt x="444" y="4"/>
                  </a:lnTo>
                  <a:lnTo>
                    <a:pt x="453" y="4"/>
                  </a:lnTo>
                  <a:lnTo>
                    <a:pt x="461" y="4"/>
                  </a:lnTo>
                  <a:lnTo>
                    <a:pt x="468" y="3"/>
                  </a:lnTo>
                  <a:lnTo>
                    <a:pt x="476" y="1"/>
                  </a:lnTo>
                  <a:lnTo>
                    <a:pt x="484" y="1"/>
                  </a:lnTo>
                  <a:lnTo>
                    <a:pt x="492" y="1"/>
                  </a:lnTo>
                  <a:lnTo>
                    <a:pt x="501" y="1"/>
                  </a:lnTo>
                  <a:lnTo>
                    <a:pt x="508" y="1"/>
                  </a:lnTo>
                  <a:lnTo>
                    <a:pt x="517" y="1"/>
                  </a:lnTo>
                  <a:lnTo>
                    <a:pt x="525" y="0"/>
                  </a:lnTo>
                  <a:lnTo>
                    <a:pt x="532" y="0"/>
                  </a:lnTo>
                  <a:lnTo>
                    <a:pt x="541" y="0"/>
                  </a:lnTo>
                  <a:lnTo>
                    <a:pt x="548" y="0"/>
                  </a:lnTo>
                  <a:lnTo>
                    <a:pt x="556" y="0"/>
                  </a:lnTo>
                  <a:lnTo>
                    <a:pt x="565" y="0"/>
                  </a:lnTo>
                  <a:lnTo>
                    <a:pt x="572" y="0"/>
                  </a:lnTo>
                  <a:lnTo>
                    <a:pt x="581" y="1"/>
                  </a:lnTo>
                  <a:lnTo>
                    <a:pt x="587" y="1"/>
                  </a:lnTo>
                  <a:lnTo>
                    <a:pt x="595" y="1"/>
                  </a:lnTo>
                  <a:lnTo>
                    <a:pt x="602" y="1"/>
                  </a:lnTo>
                  <a:lnTo>
                    <a:pt x="610" y="1"/>
                  </a:lnTo>
                  <a:lnTo>
                    <a:pt x="616" y="1"/>
                  </a:lnTo>
                  <a:lnTo>
                    <a:pt x="624" y="1"/>
                  </a:lnTo>
                  <a:lnTo>
                    <a:pt x="631" y="1"/>
                  </a:lnTo>
                  <a:lnTo>
                    <a:pt x="638" y="1"/>
                  </a:lnTo>
                  <a:lnTo>
                    <a:pt x="644" y="1"/>
                  </a:lnTo>
                  <a:lnTo>
                    <a:pt x="650" y="1"/>
                  </a:lnTo>
                  <a:lnTo>
                    <a:pt x="656" y="1"/>
                  </a:lnTo>
                  <a:lnTo>
                    <a:pt x="663" y="3"/>
                  </a:lnTo>
                  <a:lnTo>
                    <a:pt x="669" y="3"/>
                  </a:lnTo>
                  <a:lnTo>
                    <a:pt x="674" y="4"/>
                  </a:lnTo>
                  <a:lnTo>
                    <a:pt x="680" y="4"/>
                  </a:lnTo>
                  <a:lnTo>
                    <a:pt x="685" y="4"/>
                  </a:lnTo>
                  <a:lnTo>
                    <a:pt x="689" y="4"/>
                  </a:lnTo>
                  <a:lnTo>
                    <a:pt x="694" y="4"/>
                  </a:lnTo>
                  <a:lnTo>
                    <a:pt x="699" y="4"/>
                  </a:lnTo>
                  <a:lnTo>
                    <a:pt x="703" y="5"/>
                  </a:lnTo>
                  <a:lnTo>
                    <a:pt x="707" y="5"/>
                  </a:lnTo>
                  <a:lnTo>
                    <a:pt x="710" y="5"/>
                  </a:lnTo>
                  <a:lnTo>
                    <a:pt x="714" y="5"/>
                  </a:lnTo>
                  <a:lnTo>
                    <a:pt x="717" y="6"/>
                  </a:lnTo>
                  <a:lnTo>
                    <a:pt x="722" y="6"/>
                  </a:lnTo>
                  <a:lnTo>
                    <a:pt x="725" y="6"/>
                  </a:lnTo>
                  <a:lnTo>
                    <a:pt x="728" y="6"/>
                  </a:lnTo>
                  <a:lnTo>
                    <a:pt x="729" y="8"/>
                  </a:lnTo>
                  <a:lnTo>
                    <a:pt x="730" y="8"/>
                  </a:lnTo>
                  <a:lnTo>
                    <a:pt x="733" y="8"/>
                  </a:lnTo>
                  <a:lnTo>
                    <a:pt x="735" y="8"/>
                  </a:lnTo>
                  <a:lnTo>
                    <a:pt x="739" y="10"/>
                  </a:lnTo>
                  <a:lnTo>
                    <a:pt x="743" y="10"/>
                  </a:lnTo>
                  <a:lnTo>
                    <a:pt x="748" y="13"/>
                  </a:lnTo>
                  <a:lnTo>
                    <a:pt x="752" y="13"/>
                  </a:lnTo>
                  <a:lnTo>
                    <a:pt x="758" y="15"/>
                  </a:lnTo>
                  <a:lnTo>
                    <a:pt x="763" y="16"/>
                  </a:lnTo>
                  <a:lnTo>
                    <a:pt x="771" y="19"/>
                  </a:lnTo>
                  <a:lnTo>
                    <a:pt x="777" y="22"/>
                  </a:lnTo>
                  <a:lnTo>
                    <a:pt x="784" y="23"/>
                  </a:lnTo>
                  <a:lnTo>
                    <a:pt x="792" y="27"/>
                  </a:lnTo>
                  <a:lnTo>
                    <a:pt x="801" y="29"/>
                  </a:lnTo>
                  <a:lnTo>
                    <a:pt x="809" y="32"/>
                  </a:lnTo>
                  <a:lnTo>
                    <a:pt x="820" y="34"/>
                  </a:lnTo>
                  <a:lnTo>
                    <a:pt x="828" y="37"/>
                  </a:lnTo>
                  <a:lnTo>
                    <a:pt x="838" y="40"/>
                  </a:lnTo>
                  <a:lnTo>
                    <a:pt x="848" y="44"/>
                  </a:lnTo>
                  <a:lnTo>
                    <a:pt x="860" y="48"/>
                  </a:lnTo>
                  <a:lnTo>
                    <a:pt x="871" y="52"/>
                  </a:lnTo>
                  <a:lnTo>
                    <a:pt x="882" y="55"/>
                  </a:lnTo>
                  <a:lnTo>
                    <a:pt x="894" y="59"/>
                  </a:lnTo>
                  <a:lnTo>
                    <a:pt x="906" y="63"/>
                  </a:lnTo>
                  <a:lnTo>
                    <a:pt x="919" y="68"/>
                  </a:lnTo>
                  <a:lnTo>
                    <a:pt x="932" y="73"/>
                  </a:lnTo>
                  <a:lnTo>
                    <a:pt x="945" y="77"/>
                  </a:lnTo>
                  <a:lnTo>
                    <a:pt x="960" y="82"/>
                  </a:lnTo>
                  <a:lnTo>
                    <a:pt x="973" y="87"/>
                  </a:lnTo>
                  <a:lnTo>
                    <a:pt x="988" y="93"/>
                  </a:lnTo>
                  <a:lnTo>
                    <a:pt x="1001" y="97"/>
                  </a:lnTo>
                  <a:lnTo>
                    <a:pt x="1017" y="102"/>
                  </a:lnTo>
                  <a:lnTo>
                    <a:pt x="1030" y="107"/>
                  </a:lnTo>
                  <a:lnTo>
                    <a:pt x="1045" y="115"/>
                  </a:lnTo>
                  <a:lnTo>
                    <a:pt x="1060" y="120"/>
                  </a:lnTo>
                  <a:lnTo>
                    <a:pt x="1077" y="126"/>
                  </a:lnTo>
                  <a:lnTo>
                    <a:pt x="1093" y="132"/>
                  </a:lnTo>
                  <a:lnTo>
                    <a:pt x="1108" y="138"/>
                  </a:lnTo>
                  <a:lnTo>
                    <a:pt x="1125" y="145"/>
                  </a:lnTo>
                  <a:lnTo>
                    <a:pt x="1141" y="151"/>
                  </a:lnTo>
                  <a:lnTo>
                    <a:pt x="1157" y="159"/>
                  </a:lnTo>
                  <a:lnTo>
                    <a:pt x="1173" y="165"/>
                  </a:lnTo>
                  <a:lnTo>
                    <a:pt x="1190" y="171"/>
                  </a:lnTo>
                  <a:lnTo>
                    <a:pt x="1207" y="179"/>
                  </a:lnTo>
                  <a:lnTo>
                    <a:pt x="1224" y="186"/>
                  </a:lnTo>
                  <a:lnTo>
                    <a:pt x="1241" y="194"/>
                  </a:lnTo>
                  <a:lnTo>
                    <a:pt x="1258" y="201"/>
                  </a:lnTo>
                  <a:lnTo>
                    <a:pt x="1275" y="209"/>
                  </a:lnTo>
                  <a:lnTo>
                    <a:pt x="1291" y="216"/>
                  </a:lnTo>
                  <a:lnTo>
                    <a:pt x="1310" y="224"/>
                  </a:lnTo>
                  <a:lnTo>
                    <a:pt x="1327" y="233"/>
                  </a:lnTo>
                  <a:lnTo>
                    <a:pt x="1344" y="240"/>
                  </a:lnTo>
                  <a:lnTo>
                    <a:pt x="1362" y="249"/>
                  </a:lnTo>
                  <a:lnTo>
                    <a:pt x="1379" y="257"/>
                  </a:lnTo>
                  <a:lnTo>
                    <a:pt x="1396" y="265"/>
                  </a:lnTo>
                  <a:lnTo>
                    <a:pt x="1413" y="274"/>
                  </a:lnTo>
                  <a:lnTo>
                    <a:pt x="1430" y="283"/>
                  </a:lnTo>
                  <a:lnTo>
                    <a:pt x="1447" y="292"/>
                  </a:lnTo>
                  <a:lnTo>
                    <a:pt x="1465" y="301"/>
                  </a:lnTo>
                  <a:lnTo>
                    <a:pt x="1481" y="311"/>
                  </a:lnTo>
                  <a:lnTo>
                    <a:pt x="1499" y="319"/>
                  </a:lnTo>
                  <a:lnTo>
                    <a:pt x="1516" y="329"/>
                  </a:lnTo>
                  <a:lnTo>
                    <a:pt x="1515" y="329"/>
                  </a:lnTo>
                  <a:lnTo>
                    <a:pt x="1514" y="331"/>
                  </a:lnTo>
                  <a:lnTo>
                    <a:pt x="1510" y="333"/>
                  </a:lnTo>
                  <a:lnTo>
                    <a:pt x="1505" y="337"/>
                  </a:lnTo>
                  <a:lnTo>
                    <a:pt x="1500" y="341"/>
                  </a:lnTo>
                  <a:lnTo>
                    <a:pt x="1494" y="345"/>
                  </a:lnTo>
                  <a:lnTo>
                    <a:pt x="1490" y="347"/>
                  </a:lnTo>
                  <a:lnTo>
                    <a:pt x="1486" y="350"/>
                  </a:lnTo>
                  <a:lnTo>
                    <a:pt x="1482" y="353"/>
                  </a:lnTo>
                  <a:lnTo>
                    <a:pt x="1478" y="356"/>
                  </a:lnTo>
                  <a:lnTo>
                    <a:pt x="1473" y="358"/>
                  </a:lnTo>
                  <a:lnTo>
                    <a:pt x="1468" y="361"/>
                  </a:lnTo>
                  <a:lnTo>
                    <a:pt x="1463" y="362"/>
                  </a:lnTo>
                  <a:lnTo>
                    <a:pt x="1458" y="366"/>
                  </a:lnTo>
                  <a:lnTo>
                    <a:pt x="1453" y="367"/>
                  </a:lnTo>
                  <a:lnTo>
                    <a:pt x="1447" y="371"/>
                  </a:lnTo>
                  <a:lnTo>
                    <a:pt x="1442" y="372"/>
                  </a:lnTo>
                  <a:lnTo>
                    <a:pt x="1437" y="376"/>
                  </a:lnTo>
                  <a:lnTo>
                    <a:pt x="1431" y="377"/>
                  </a:lnTo>
                  <a:lnTo>
                    <a:pt x="1424" y="378"/>
                  </a:lnTo>
                  <a:lnTo>
                    <a:pt x="1418" y="381"/>
                  </a:lnTo>
                  <a:lnTo>
                    <a:pt x="1412" y="384"/>
                  </a:lnTo>
                  <a:lnTo>
                    <a:pt x="1404" y="384"/>
                  </a:lnTo>
                  <a:lnTo>
                    <a:pt x="1397" y="386"/>
                  </a:lnTo>
                  <a:lnTo>
                    <a:pt x="1391" y="387"/>
                  </a:lnTo>
                  <a:lnTo>
                    <a:pt x="1384" y="389"/>
                  </a:lnTo>
                  <a:lnTo>
                    <a:pt x="1382" y="387"/>
                  </a:lnTo>
                  <a:lnTo>
                    <a:pt x="1381" y="387"/>
                  </a:lnTo>
                  <a:lnTo>
                    <a:pt x="1378" y="387"/>
                  </a:lnTo>
                  <a:lnTo>
                    <a:pt x="1374" y="386"/>
                  </a:lnTo>
                  <a:lnTo>
                    <a:pt x="1369" y="385"/>
                  </a:lnTo>
                  <a:lnTo>
                    <a:pt x="1364" y="384"/>
                  </a:lnTo>
                  <a:lnTo>
                    <a:pt x="1358" y="382"/>
                  </a:lnTo>
                  <a:lnTo>
                    <a:pt x="1352" y="382"/>
                  </a:lnTo>
                  <a:lnTo>
                    <a:pt x="1347" y="381"/>
                  </a:lnTo>
                  <a:lnTo>
                    <a:pt x="1342" y="380"/>
                  </a:lnTo>
                  <a:lnTo>
                    <a:pt x="1338" y="378"/>
                  </a:lnTo>
                  <a:lnTo>
                    <a:pt x="1334" y="377"/>
                  </a:lnTo>
                  <a:lnTo>
                    <a:pt x="1329" y="376"/>
                  </a:lnTo>
                  <a:lnTo>
                    <a:pt x="1324" y="376"/>
                  </a:lnTo>
                  <a:lnTo>
                    <a:pt x="1319" y="375"/>
                  </a:lnTo>
                  <a:lnTo>
                    <a:pt x="1314" y="373"/>
                  </a:lnTo>
                  <a:lnTo>
                    <a:pt x="1309" y="371"/>
                  </a:lnTo>
                  <a:lnTo>
                    <a:pt x="1303" y="370"/>
                  </a:lnTo>
                  <a:lnTo>
                    <a:pt x="1298" y="368"/>
                  </a:lnTo>
                  <a:lnTo>
                    <a:pt x="1293" y="367"/>
                  </a:lnTo>
                  <a:lnTo>
                    <a:pt x="1286" y="366"/>
                  </a:lnTo>
                  <a:lnTo>
                    <a:pt x="1280" y="365"/>
                  </a:lnTo>
                  <a:lnTo>
                    <a:pt x="1274" y="362"/>
                  </a:lnTo>
                  <a:lnTo>
                    <a:pt x="1269" y="361"/>
                  </a:lnTo>
                  <a:lnTo>
                    <a:pt x="1261" y="360"/>
                  </a:lnTo>
                  <a:lnTo>
                    <a:pt x="1255" y="357"/>
                  </a:lnTo>
                  <a:lnTo>
                    <a:pt x="1249" y="355"/>
                  </a:lnTo>
                  <a:lnTo>
                    <a:pt x="1241" y="353"/>
                  </a:lnTo>
                  <a:lnTo>
                    <a:pt x="1235" y="350"/>
                  </a:lnTo>
                  <a:lnTo>
                    <a:pt x="1227" y="348"/>
                  </a:lnTo>
                  <a:lnTo>
                    <a:pt x="1220" y="346"/>
                  </a:lnTo>
                  <a:lnTo>
                    <a:pt x="1214" y="343"/>
                  </a:lnTo>
                  <a:lnTo>
                    <a:pt x="1206" y="341"/>
                  </a:lnTo>
                  <a:lnTo>
                    <a:pt x="1199" y="338"/>
                  </a:lnTo>
                  <a:lnTo>
                    <a:pt x="1191" y="334"/>
                  </a:lnTo>
                  <a:lnTo>
                    <a:pt x="1183" y="333"/>
                  </a:lnTo>
                  <a:lnTo>
                    <a:pt x="1176" y="331"/>
                  </a:lnTo>
                  <a:lnTo>
                    <a:pt x="1168" y="327"/>
                  </a:lnTo>
                  <a:lnTo>
                    <a:pt x="1161" y="324"/>
                  </a:lnTo>
                  <a:lnTo>
                    <a:pt x="1155" y="322"/>
                  </a:lnTo>
                  <a:lnTo>
                    <a:pt x="1146" y="318"/>
                  </a:lnTo>
                  <a:lnTo>
                    <a:pt x="1138" y="314"/>
                  </a:lnTo>
                  <a:lnTo>
                    <a:pt x="1130" y="311"/>
                  </a:lnTo>
                  <a:lnTo>
                    <a:pt x="1122" y="308"/>
                  </a:lnTo>
                  <a:lnTo>
                    <a:pt x="1114" y="304"/>
                  </a:lnTo>
                  <a:lnTo>
                    <a:pt x="1107" y="301"/>
                  </a:lnTo>
                  <a:lnTo>
                    <a:pt x="1099" y="297"/>
                  </a:lnTo>
                  <a:lnTo>
                    <a:pt x="1091" y="294"/>
                  </a:lnTo>
                  <a:lnTo>
                    <a:pt x="1083" y="289"/>
                  </a:lnTo>
                  <a:lnTo>
                    <a:pt x="1074" y="287"/>
                  </a:lnTo>
                  <a:lnTo>
                    <a:pt x="1067" y="282"/>
                  </a:lnTo>
                  <a:lnTo>
                    <a:pt x="1059" y="278"/>
                  </a:lnTo>
                  <a:lnTo>
                    <a:pt x="1050" y="274"/>
                  </a:lnTo>
                  <a:lnTo>
                    <a:pt x="1043" y="270"/>
                  </a:lnTo>
                  <a:lnTo>
                    <a:pt x="1035" y="265"/>
                  </a:lnTo>
                  <a:lnTo>
                    <a:pt x="1028" y="262"/>
                  </a:lnTo>
                  <a:lnTo>
                    <a:pt x="1020" y="257"/>
                  </a:lnTo>
                  <a:lnTo>
                    <a:pt x="1012" y="253"/>
                  </a:lnTo>
                  <a:lnTo>
                    <a:pt x="1003" y="248"/>
                  </a:lnTo>
                  <a:lnTo>
                    <a:pt x="995" y="243"/>
                  </a:lnTo>
                  <a:lnTo>
                    <a:pt x="986" y="238"/>
                  </a:lnTo>
                  <a:lnTo>
                    <a:pt x="978" y="234"/>
                  </a:lnTo>
                  <a:lnTo>
                    <a:pt x="969" y="229"/>
                  </a:lnTo>
                  <a:lnTo>
                    <a:pt x="961" y="225"/>
                  </a:lnTo>
                  <a:lnTo>
                    <a:pt x="951" y="221"/>
                  </a:lnTo>
                  <a:lnTo>
                    <a:pt x="943" y="216"/>
                  </a:lnTo>
                  <a:lnTo>
                    <a:pt x="934" y="213"/>
                  </a:lnTo>
                  <a:lnTo>
                    <a:pt x="925" y="209"/>
                  </a:lnTo>
                  <a:lnTo>
                    <a:pt x="916" y="204"/>
                  </a:lnTo>
                  <a:lnTo>
                    <a:pt x="907" y="200"/>
                  </a:lnTo>
                  <a:lnTo>
                    <a:pt x="899" y="195"/>
                  </a:lnTo>
                  <a:lnTo>
                    <a:pt x="890" y="192"/>
                  </a:lnTo>
                  <a:lnTo>
                    <a:pt x="880" y="187"/>
                  </a:lnTo>
                  <a:lnTo>
                    <a:pt x="871" y="184"/>
                  </a:lnTo>
                  <a:lnTo>
                    <a:pt x="861" y="179"/>
                  </a:lnTo>
                  <a:lnTo>
                    <a:pt x="852" y="175"/>
                  </a:lnTo>
                  <a:lnTo>
                    <a:pt x="842" y="171"/>
                  </a:lnTo>
                  <a:lnTo>
                    <a:pt x="833" y="167"/>
                  </a:lnTo>
                  <a:lnTo>
                    <a:pt x="823" y="164"/>
                  </a:lnTo>
                  <a:lnTo>
                    <a:pt x="814" y="161"/>
                  </a:lnTo>
                  <a:lnTo>
                    <a:pt x="804" y="156"/>
                  </a:lnTo>
                  <a:lnTo>
                    <a:pt x="796" y="153"/>
                  </a:lnTo>
                  <a:lnTo>
                    <a:pt x="787" y="150"/>
                  </a:lnTo>
                  <a:lnTo>
                    <a:pt x="777" y="146"/>
                  </a:lnTo>
                  <a:lnTo>
                    <a:pt x="768" y="142"/>
                  </a:lnTo>
                  <a:lnTo>
                    <a:pt x="759" y="140"/>
                  </a:lnTo>
                  <a:lnTo>
                    <a:pt x="749" y="136"/>
                  </a:lnTo>
                  <a:lnTo>
                    <a:pt x="742" y="133"/>
                  </a:lnTo>
                  <a:lnTo>
                    <a:pt x="732" y="131"/>
                  </a:lnTo>
                  <a:lnTo>
                    <a:pt x="722" y="127"/>
                  </a:lnTo>
                  <a:lnTo>
                    <a:pt x="713" y="123"/>
                  </a:lnTo>
                  <a:lnTo>
                    <a:pt x="704" y="122"/>
                  </a:lnTo>
                  <a:lnTo>
                    <a:pt x="695" y="118"/>
                  </a:lnTo>
                  <a:lnTo>
                    <a:pt x="686" y="116"/>
                  </a:lnTo>
                  <a:lnTo>
                    <a:pt x="678" y="113"/>
                  </a:lnTo>
                  <a:lnTo>
                    <a:pt x="669" y="111"/>
                  </a:lnTo>
                  <a:lnTo>
                    <a:pt x="660" y="108"/>
                  </a:lnTo>
                  <a:lnTo>
                    <a:pt x="653" y="106"/>
                  </a:lnTo>
                  <a:lnTo>
                    <a:pt x="644" y="104"/>
                  </a:lnTo>
                  <a:lnTo>
                    <a:pt x="635" y="102"/>
                  </a:lnTo>
                  <a:lnTo>
                    <a:pt x="626" y="99"/>
                  </a:lnTo>
                  <a:lnTo>
                    <a:pt x="617" y="98"/>
                  </a:lnTo>
                  <a:lnTo>
                    <a:pt x="610" y="97"/>
                  </a:lnTo>
                  <a:lnTo>
                    <a:pt x="604" y="96"/>
                  </a:lnTo>
                  <a:lnTo>
                    <a:pt x="595" y="93"/>
                  </a:lnTo>
                  <a:lnTo>
                    <a:pt x="587" y="92"/>
                  </a:lnTo>
                  <a:lnTo>
                    <a:pt x="580" y="91"/>
                  </a:lnTo>
                  <a:lnTo>
                    <a:pt x="572" y="89"/>
                  </a:lnTo>
                  <a:lnTo>
                    <a:pt x="565" y="88"/>
                  </a:lnTo>
                  <a:lnTo>
                    <a:pt x="557" y="87"/>
                  </a:lnTo>
                  <a:lnTo>
                    <a:pt x="551" y="86"/>
                  </a:lnTo>
                  <a:lnTo>
                    <a:pt x="545" y="86"/>
                  </a:lnTo>
                  <a:lnTo>
                    <a:pt x="537" y="86"/>
                  </a:lnTo>
                  <a:lnTo>
                    <a:pt x="531" y="84"/>
                  </a:lnTo>
                  <a:lnTo>
                    <a:pt x="525" y="84"/>
                  </a:lnTo>
                  <a:lnTo>
                    <a:pt x="520" y="84"/>
                  </a:lnTo>
                  <a:lnTo>
                    <a:pt x="513" y="84"/>
                  </a:lnTo>
                  <a:lnTo>
                    <a:pt x="507" y="84"/>
                  </a:lnTo>
                  <a:lnTo>
                    <a:pt x="502" y="84"/>
                  </a:lnTo>
                  <a:lnTo>
                    <a:pt x="497" y="86"/>
                  </a:lnTo>
                  <a:lnTo>
                    <a:pt x="492" y="86"/>
                  </a:lnTo>
                  <a:lnTo>
                    <a:pt x="487" y="86"/>
                  </a:lnTo>
                  <a:lnTo>
                    <a:pt x="481" y="86"/>
                  </a:lnTo>
                  <a:lnTo>
                    <a:pt x="476" y="87"/>
                  </a:lnTo>
                  <a:lnTo>
                    <a:pt x="471" y="87"/>
                  </a:lnTo>
                  <a:lnTo>
                    <a:pt x="466" y="88"/>
                  </a:lnTo>
                  <a:lnTo>
                    <a:pt x="461" y="88"/>
                  </a:lnTo>
                  <a:lnTo>
                    <a:pt x="457" y="89"/>
                  </a:lnTo>
                  <a:lnTo>
                    <a:pt x="450" y="89"/>
                  </a:lnTo>
                  <a:lnTo>
                    <a:pt x="445" y="91"/>
                  </a:lnTo>
                  <a:lnTo>
                    <a:pt x="440" y="92"/>
                  </a:lnTo>
                  <a:lnTo>
                    <a:pt x="437" y="93"/>
                  </a:lnTo>
                  <a:lnTo>
                    <a:pt x="432" y="94"/>
                  </a:lnTo>
                  <a:lnTo>
                    <a:pt x="427" y="96"/>
                  </a:lnTo>
                  <a:lnTo>
                    <a:pt x="423" y="96"/>
                  </a:lnTo>
                  <a:lnTo>
                    <a:pt x="418" y="98"/>
                  </a:lnTo>
                  <a:lnTo>
                    <a:pt x="413" y="98"/>
                  </a:lnTo>
                  <a:lnTo>
                    <a:pt x="408" y="99"/>
                  </a:lnTo>
                  <a:lnTo>
                    <a:pt x="403" y="99"/>
                  </a:lnTo>
                  <a:lnTo>
                    <a:pt x="399" y="101"/>
                  </a:lnTo>
                  <a:lnTo>
                    <a:pt x="395" y="102"/>
                  </a:lnTo>
                  <a:lnTo>
                    <a:pt x="390" y="103"/>
                  </a:lnTo>
                  <a:lnTo>
                    <a:pt x="386" y="104"/>
                  </a:lnTo>
                  <a:lnTo>
                    <a:pt x="381" y="106"/>
                  </a:lnTo>
                  <a:lnTo>
                    <a:pt x="376" y="107"/>
                  </a:lnTo>
                  <a:lnTo>
                    <a:pt x="373" y="108"/>
                  </a:lnTo>
                  <a:lnTo>
                    <a:pt x="369" y="109"/>
                  </a:lnTo>
                  <a:lnTo>
                    <a:pt x="364" y="112"/>
                  </a:lnTo>
                  <a:lnTo>
                    <a:pt x="360" y="113"/>
                  </a:lnTo>
                  <a:lnTo>
                    <a:pt x="356" y="115"/>
                  </a:lnTo>
                  <a:lnTo>
                    <a:pt x="351" y="116"/>
                  </a:lnTo>
                  <a:lnTo>
                    <a:pt x="348" y="118"/>
                  </a:lnTo>
                  <a:lnTo>
                    <a:pt x="344" y="120"/>
                  </a:lnTo>
                  <a:lnTo>
                    <a:pt x="340" y="121"/>
                  </a:lnTo>
                  <a:lnTo>
                    <a:pt x="335" y="122"/>
                  </a:lnTo>
                  <a:lnTo>
                    <a:pt x="331" y="125"/>
                  </a:lnTo>
                  <a:lnTo>
                    <a:pt x="324" y="127"/>
                  </a:lnTo>
                  <a:lnTo>
                    <a:pt x="316" y="132"/>
                  </a:lnTo>
                  <a:lnTo>
                    <a:pt x="312" y="133"/>
                  </a:lnTo>
                  <a:lnTo>
                    <a:pt x="307" y="135"/>
                  </a:lnTo>
                  <a:lnTo>
                    <a:pt x="304" y="137"/>
                  </a:lnTo>
                  <a:lnTo>
                    <a:pt x="301" y="138"/>
                  </a:lnTo>
                  <a:lnTo>
                    <a:pt x="292" y="143"/>
                  </a:lnTo>
                  <a:lnTo>
                    <a:pt x="286" y="147"/>
                  </a:lnTo>
                  <a:lnTo>
                    <a:pt x="280" y="151"/>
                  </a:lnTo>
                  <a:lnTo>
                    <a:pt x="272" y="155"/>
                  </a:lnTo>
                  <a:lnTo>
                    <a:pt x="265" y="160"/>
                  </a:lnTo>
                  <a:lnTo>
                    <a:pt x="258" y="165"/>
                  </a:lnTo>
                  <a:lnTo>
                    <a:pt x="252" y="169"/>
                  </a:lnTo>
                  <a:lnTo>
                    <a:pt x="246" y="172"/>
                  </a:lnTo>
                  <a:lnTo>
                    <a:pt x="240" y="177"/>
                  </a:lnTo>
                  <a:lnTo>
                    <a:pt x="235" y="184"/>
                  </a:lnTo>
                  <a:lnTo>
                    <a:pt x="227" y="187"/>
                  </a:lnTo>
                  <a:lnTo>
                    <a:pt x="220" y="194"/>
                  </a:lnTo>
                  <a:lnTo>
                    <a:pt x="213" y="199"/>
                  </a:lnTo>
                  <a:lnTo>
                    <a:pt x="206" y="205"/>
                  </a:lnTo>
                  <a:lnTo>
                    <a:pt x="202" y="206"/>
                  </a:lnTo>
                  <a:lnTo>
                    <a:pt x="197" y="210"/>
                  </a:lnTo>
                  <a:lnTo>
                    <a:pt x="193" y="213"/>
                  </a:lnTo>
                  <a:lnTo>
                    <a:pt x="189" y="216"/>
                  </a:lnTo>
                  <a:lnTo>
                    <a:pt x="186" y="220"/>
                  </a:lnTo>
                  <a:lnTo>
                    <a:pt x="181" y="223"/>
                  </a:lnTo>
                  <a:lnTo>
                    <a:pt x="177" y="226"/>
                  </a:lnTo>
                  <a:lnTo>
                    <a:pt x="173" y="230"/>
                  </a:lnTo>
                  <a:lnTo>
                    <a:pt x="169" y="233"/>
                  </a:lnTo>
                  <a:lnTo>
                    <a:pt x="164" y="236"/>
                  </a:lnTo>
                  <a:lnTo>
                    <a:pt x="161" y="239"/>
                  </a:lnTo>
                  <a:lnTo>
                    <a:pt x="157" y="243"/>
                  </a:lnTo>
                  <a:lnTo>
                    <a:pt x="152" y="245"/>
                  </a:lnTo>
                  <a:lnTo>
                    <a:pt x="148" y="249"/>
                  </a:lnTo>
                  <a:lnTo>
                    <a:pt x="143" y="253"/>
                  </a:lnTo>
                  <a:lnTo>
                    <a:pt x="139" y="257"/>
                  </a:lnTo>
                  <a:lnTo>
                    <a:pt x="135" y="259"/>
                  </a:lnTo>
                  <a:lnTo>
                    <a:pt x="130" y="263"/>
                  </a:lnTo>
                  <a:lnTo>
                    <a:pt x="127" y="265"/>
                  </a:lnTo>
                  <a:lnTo>
                    <a:pt x="123" y="269"/>
                  </a:lnTo>
                  <a:lnTo>
                    <a:pt x="118" y="272"/>
                  </a:lnTo>
                  <a:lnTo>
                    <a:pt x="114" y="275"/>
                  </a:lnTo>
                  <a:lnTo>
                    <a:pt x="109" y="279"/>
                  </a:lnTo>
                  <a:lnTo>
                    <a:pt x="107" y="283"/>
                  </a:lnTo>
                  <a:lnTo>
                    <a:pt x="102" y="284"/>
                  </a:lnTo>
                  <a:lnTo>
                    <a:pt x="98" y="288"/>
                  </a:lnTo>
                  <a:lnTo>
                    <a:pt x="94" y="291"/>
                  </a:lnTo>
                  <a:lnTo>
                    <a:pt x="90" y="294"/>
                  </a:lnTo>
                  <a:lnTo>
                    <a:pt x="81" y="299"/>
                  </a:lnTo>
                  <a:lnTo>
                    <a:pt x="75" y="306"/>
                  </a:lnTo>
                  <a:lnTo>
                    <a:pt x="68" y="311"/>
                  </a:lnTo>
                  <a:lnTo>
                    <a:pt x="61" y="316"/>
                  </a:lnTo>
                  <a:lnTo>
                    <a:pt x="56" y="319"/>
                  </a:lnTo>
                  <a:lnTo>
                    <a:pt x="51" y="324"/>
                  </a:lnTo>
                  <a:lnTo>
                    <a:pt x="45" y="327"/>
                  </a:lnTo>
                  <a:lnTo>
                    <a:pt x="41" y="331"/>
                  </a:lnTo>
                  <a:lnTo>
                    <a:pt x="36" y="333"/>
                  </a:lnTo>
                  <a:lnTo>
                    <a:pt x="34" y="337"/>
                  </a:lnTo>
                  <a:lnTo>
                    <a:pt x="30" y="341"/>
                  </a:lnTo>
                  <a:lnTo>
                    <a:pt x="29" y="342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1" name="Freeform 89"/>
            <p:cNvSpPr>
              <a:spLocks/>
            </p:cNvSpPr>
            <p:nvPr/>
          </p:nvSpPr>
          <p:spPr bwMode="auto">
            <a:xfrm>
              <a:off x="3203" y="3038"/>
              <a:ext cx="32" cy="22"/>
            </a:xfrm>
            <a:custGeom>
              <a:avLst/>
              <a:gdLst>
                <a:gd name="T0" fmla="*/ 0 w 95"/>
                <a:gd name="T1" fmla="*/ 56 h 68"/>
                <a:gd name="T2" fmla="*/ 31 w 95"/>
                <a:gd name="T3" fmla="*/ 35 h 68"/>
                <a:gd name="T4" fmla="*/ 91 w 95"/>
                <a:gd name="T5" fmla="*/ 0 h 68"/>
                <a:gd name="T6" fmla="*/ 95 w 95"/>
                <a:gd name="T7" fmla="*/ 17 h 68"/>
                <a:gd name="T8" fmla="*/ 0 w 95"/>
                <a:gd name="T9" fmla="*/ 68 h 68"/>
                <a:gd name="T10" fmla="*/ 0 w 95"/>
                <a:gd name="T11" fmla="*/ 56 h 68"/>
                <a:gd name="T12" fmla="*/ 0 w 95"/>
                <a:gd name="T13" fmla="*/ 56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68"/>
                <a:gd name="T23" fmla="*/ 95 w 95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68">
                  <a:moveTo>
                    <a:pt x="0" y="56"/>
                  </a:moveTo>
                  <a:lnTo>
                    <a:pt x="31" y="35"/>
                  </a:lnTo>
                  <a:lnTo>
                    <a:pt x="91" y="0"/>
                  </a:lnTo>
                  <a:lnTo>
                    <a:pt x="95" y="17"/>
                  </a:lnTo>
                  <a:lnTo>
                    <a:pt x="0" y="6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2" name="Freeform 90"/>
            <p:cNvSpPr>
              <a:spLocks/>
            </p:cNvSpPr>
            <p:nvPr/>
          </p:nvSpPr>
          <p:spPr bwMode="auto">
            <a:xfrm>
              <a:off x="3213" y="3055"/>
              <a:ext cx="32" cy="39"/>
            </a:xfrm>
            <a:custGeom>
              <a:avLst/>
              <a:gdLst>
                <a:gd name="T0" fmla="*/ 79 w 95"/>
                <a:gd name="T1" fmla="*/ 0 h 118"/>
                <a:gd name="T2" fmla="*/ 95 w 95"/>
                <a:gd name="T3" fmla="*/ 15 h 118"/>
                <a:gd name="T4" fmla="*/ 7 w 95"/>
                <a:gd name="T5" fmla="*/ 118 h 118"/>
                <a:gd name="T6" fmla="*/ 0 w 95"/>
                <a:gd name="T7" fmla="*/ 113 h 118"/>
                <a:gd name="T8" fmla="*/ 74 w 95"/>
                <a:gd name="T9" fmla="*/ 8 h 118"/>
                <a:gd name="T10" fmla="*/ 79 w 95"/>
                <a:gd name="T11" fmla="*/ 0 h 118"/>
                <a:gd name="T12" fmla="*/ 79 w 95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118"/>
                <a:gd name="T23" fmla="*/ 95 w 95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118">
                  <a:moveTo>
                    <a:pt x="79" y="0"/>
                  </a:moveTo>
                  <a:lnTo>
                    <a:pt x="95" y="15"/>
                  </a:lnTo>
                  <a:lnTo>
                    <a:pt x="7" y="118"/>
                  </a:lnTo>
                  <a:lnTo>
                    <a:pt x="0" y="113"/>
                  </a:lnTo>
                  <a:lnTo>
                    <a:pt x="74" y="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3" name="Freeform 91"/>
            <p:cNvSpPr>
              <a:spLocks/>
            </p:cNvSpPr>
            <p:nvPr/>
          </p:nvSpPr>
          <p:spPr bwMode="auto">
            <a:xfrm>
              <a:off x="3234" y="3066"/>
              <a:ext cx="24" cy="45"/>
            </a:xfrm>
            <a:custGeom>
              <a:avLst/>
              <a:gdLst>
                <a:gd name="T0" fmla="*/ 55 w 74"/>
                <a:gd name="T1" fmla="*/ 0 h 137"/>
                <a:gd name="T2" fmla="*/ 74 w 74"/>
                <a:gd name="T3" fmla="*/ 8 h 137"/>
                <a:gd name="T4" fmla="*/ 6 w 74"/>
                <a:gd name="T5" fmla="*/ 137 h 137"/>
                <a:gd name="T6" fmla="*/ 0 w 74"/>
                <a:gd name="T7" fmla="*/ 130 h 137"/>
                <a:gd name="T8" fmla="*/ 52 w 74"/>
                <a:gd name="T9" fmla="*/ 12 h 137"/>
                <a:gd name="T10" fmla="*/ 55 w 74"/>
                <a:gd name="T11" fmla="*/ 0 h 137"/>
                <a:gd name="T12" fmla="*/ 55 w 74"/>
                <a:gd name="T13" fmla="*/ 0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37"/>
                <a:gd name="T23" fmla="*/ 74 w 74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37">
                  <a:moveTo>
                    <a:pt x="55" y="0"/>
                  </a:moveTo>
                  <a:lnTo>
                    <a:pt x="74" y="8"/>
                  </a:lnTo>
                  <a:lnTo>
                    <a:pt x="6" y="137"/>
                  </a:lnTo>
                  <a:lnTo>
                    <a:pt x="0" y="130"/>
                  </a:lnTo>
                  <a:lnTo>
                    <a:pt x="52" y="1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4" name="Freeform 92"/>
            <p:cNvSpPr>
              <a:spLocks/>
            </p:cNvSpPr>
            <p:nvPr/>
          </p:nvSpPr>
          <p:spPr bwMode="auto">
            <a:xfrm>
              <a:off x="3314" y="3057"/>
              <a:ext cx="30" cy="33"/>
            </a:xfrm>
            <a:custGeom>
              <a:avLst/>
              <a:gdLst>
                <a:gd name="T0" fmla="*/ 20 w 91"/>
                <a:gd name="T1" fmla="*/ 0 h 99"/>
                <a:gd name="T2" fmla="*/ 39 w 91"/>
                <a:gd name="T3" fmla="*/ 21 h 99"/>
                <a:gd name="T4" fmla="*/ 91 w 91"/>
                <a:gd name="T5" fmla="*/ 80 h 99"/>
                <a:gd name="T6" fmla="*/ 86 w 91"/>
                <a:gd name="T7" fmla="*/ 99 h 99"/>
                <a:gd name="T8" fmla="*/ 0 w 91"/>
                <a:gd name="T9" fmla="*/ 14 h 99"/>
                <a:gd name="T10" fmla="*/ 20 w 91"/>
                <a:gd name="T11" fmla="*/ 0 h 99"/>
                <a:gd name="T12" fmla="*/ 20 w 91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"/>
                <a:gd name="T22" fmla="*/ 0 h 99"/>
                <a:gd name="T23" fmla="*/ 91 w 91"/>
                <a:gd name="T24" fmla="*/ 99 h 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" h="99">
                  <a:moveTo>
                    <a:pt x="20" y="0"/>
                  </a:moveTo>
                  <a:lnTo>
                    <a:pt x="39" y="21"/>
                  </a:lnTo>
                  <a:lnTo>
                    <a:pt x="91" y="80"/>
                  </a:lnTo>
                  <a:lnTo>
                    <a:pt x="86" y="99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5" name="Freeform 93"/>
            <p:cNvSpPr>
              <a:spLocks/>
            </p:cNvSpPr>
            <p:nvPr/>
          </p:nvSpPr>
          <p:spPr bwMode="auto">
            <a:xfrm>
              <a:off x="3327" y="3043"/>
              <a:ext cx="23" cy="22"/>
            </a:xfrm>
            <a:custGeom>
              <a:avLst/>
              <a:gdLst>
                <a:gd name="T0" fmla="*/ 9 w 70"/>
                <a:gd name="T1" fmla="*/ 0 h 68"/>
                <a:gd name="T2" fmla="*/ 30 w 70"/>
                <a:gd name="T3" fmla="*/ 18 h 68"/>
                <a:gd name="T4" fmla="*/ 70 w 70"/>
                <a:gd name="T5" fmla="*/ 49 h 68"/>
                <a:gd name="T6" fmla="*/ 70 w 70"/>
                <a:gd name="T7" fmla="*/ 68 h 68"/>
                <a:gd name="T8" fmla="*/ 0 w 70"/>
                <a:gd name="T9" fmla="*/ 19 h 68"/>
                <a:gd name="T10" fmla="*/ 9 w 70"/>
                <a:gd name="T11" fmla="*/ 0 h 68"/>
                <a:gd name="T12" fmla="*/ 9 w 70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68"/>
                <a:gd name="T23" fmla="*/ 70 w 70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68">
                  <a:moveTo>
                    <a:pt x="9" y="0"/>
                  </a:moveTo>
                  <a:lnTo>
                    <a:pt x="30" y="18"/>
                  </a:lnTo>
                  <a:lnTo>
                    <a:pt x="70" y="49"/>
                  </a:lnTo>
                  <a:lnTo>
                    <a:pt x="70" y="68"/>
                  </a:lnTo>
                  <a:lnTo>
                    <a:pt x="0" y="1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6" name="Freeform 94"/>
            <p:cNvSpPr>
              <a:spLocks/>
            </p:cNvSpPr>
            <p:nvPr/>
          </p:nvSpPr>
          <p:spPr bwMode="auto">
            <a:xfrm>
              <a:off x="3282" y="3074"/>
              <a:ext cx="7" cy="47"/>
            </a:xfrm>
            <a:custGeom>
              <a:avLst/>
              <a:gdLst>
                <a:gd name="T0" fmla="*/ 0 w 21"/>
                <a:gd name="T1" fmla="*/ 7 h 141"/>
                <a:gd name="T2" fmla="*/ 20 w 21"/>
                <a:gd name="T3" fmla="*/ 0 h 141"/>
                <a:gd name="T4" fmla="*/ 21 w 21"/>
                <a:gd name="T5" fmla="*/ 135 h 141"/>
                <a:gd name="T6" fmla="*/ 16 w 21"/>
                <a:gd name="T7" fmla="*/ 141 h 141"/>
                <a:gd name="T8" fmla="*/ 4 w 21"/>
                <a:gd name="T9" fmla="*/ 19 h 141"/>
                <a:gd name="T10" fmla="*/ 0 w 21"/>
                <a:gd name="T11" fmla="*/ 7 h 141"/>
                <a:gd name="T12" fmla="*/ 0 w 21"/>
                <a:gd name="T13" fmla="*/ 7 h 1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41"/>
                <a:gd name="T23" fmla="*/ 21 w 21"/>
                <a:gd name="T24" fmla="*/ 141 h 1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41">
                  <a:moveTo>
                    <a:pt x="0" y="7"/>
                  </a:moveTo>
                  <a:lnTo>
                    <a:pt x="20" y="0"/>
                  </a:lnTo>
                  <a:lnTo>
                    <a:pt x="21" y="135"/>
                  </a:lnTo>
                  <a:lnTo>
                    <a:pt x="16" y="141"/>
                  </a:lnTo>
                  <a:lnTo>
                    <a:pt x="4" y="1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7" name="Freeform 95"/>
            <p:cNvSpPr>
              <a:spLocks/>
            </p:cNvSpPr>
            <p:nvPr/>
          </p:nvSpPr>
          <p:spPr bwMode="auto">
            <a:xfrm>
              <a:off x="3225" y="3002"/>
              <a:ext cx="100" cy="66"/>
            </a:xfrm>
            <a:custGeom>
              <a:avLst/>
              <a:gdLst>
                <a:gd name="T0" fmla="*/ 14 w 299"/>
                <a:gd name="T1" fmla="*/ 9 h 199"/>
                <a:gd name="T2" fmla="*/ 26 w 299"/>
                <a:gd name="T3" fmla="*/ 7 h 199"/>
                <a:gd name="T4" fmla="*/ 40 w 299"/>
                <a:gd name="T5" fmla="*/ 5 h 199"/>
                <a:gd name="T6" fmla="*/ 54 w 299"/>
                <a:gd name="T7" fmla="*/ 3 h 199"/>
                <a:gd name="T8" fmla="*/ 70 w 299"/>
                <a:gd name="T9" fmla="*/ 2 h 199"/>
                <a:gd name="T10" fmla="*/ 87 w 299"/>
                <a:gd name="T11" fmla="*/ 0 h 199"/>
                <a:gd name="T12" fmla="*/ 104 w 299"/>
                <a:gd name="T13" fmla="*/ 0 h 199"/>
                <a:gd name="T14" fmla="*/ 119 w 299"/>
                <a:gd name="T15" fmla="*/ 0 h 199"/>
                <a:gd name="T16" fmla="*/ 136 w 299"/>
                <a:gd name="T17" fmla="*/ 3 h 199"/>
                <a:gd name="T18" fmla="*/ 131 w 299"/>
                <a:gd name="T19" fmla="*/ 83 h 199"/>
                <a:gd name="T20" fmla="*/ 196 w 299"/>
                <a:gd name="T21" fmla="*/ 15 h 199"/>
                <a:gd name="T22" fmla="*/ 208 w 299"/>
                <a:gd name="T23" fmla="*/ 17 h 199"/>
                <a:gd name="T24" fmla="*/ 222 w 299"/>
                <a:gd name="T25" fmla="*/ 20 h 199"/>
                <a:gd name="T26" fmla="*/ 235 w 299"/>
                <a:gd name="T27" fmla="*/ 23 h 199"/>
                <a:gd name="T28" fmla="*/ 247 w 299"/>
                <a:gd name="T29" fmla="*/ 27 h 199"/>
                <a:gd name="T30" fmla="*/ 261 w 299"/>
                <a:gd name="T31" fmla="*/ 32 h 199"/>
                <a:gd name="T32" fmla="*/ 274 w 299"/>
                <a:gd name="T33" fmla="*/ 37 h 199"/>
                <a:gd name="T34" fmla="*/ 286 w 299"/>
                <a:gd name="T35" fmla="*/ 44 h 199"/>
                <a:gd name="T36" fmla="*/ 299 w 299"/>
                <a:gd name="T37" fmla="*/ 52 h 199"/>
                <a:gd name="T38" fmla="*/ 293 w 299"/>
                <a:gd name="T39" fmla="*/ 63 h 199"/>
                <a:gd name="T40" fmla="*/ 286 w 299"/>
                <a:gd name="T41" fmla="*/ 80 h 199"/>
                <a:gd name="T42" fmla="*/ 275 w 299"/>
                <a:gd name="T43" fmla="*/ 98 h 199"/>
                <a:gd name="T44" fmla="*/ 261 w 299"/>
                <a:gd name="T45" fmla="*/ 121 h 199"/>
                <a:gd name="T46" fmla="*/ 254 w 299"/>
                <a:gd name="T47" fmla="*/ 134 h 199"/>
                <a:gd name="T48" fmla="*/ 237 w 299"/>
                <a:gd name="T49" fmla="*/ 151 h 199"/>
                <a:gd name="T50" fmla="*/ 220 w 299"/>
                <a:gd name="T51" fmla="*/ 169 h 199"/>
                <a:gd name="T52" fmla="*/ 206 w 299"/>
                <a:gd name="T53" fmla="*/ 178 h 199"/>
                <a:gd name="T54" fmla="*/ 193 w 299"/>
                <a:gd name="T55" fmla="*/ 185 h 199"/>
                <a:gd name="T56" fmla="*/ 180 w 299"/>
                <a:gd name="T57" fmla="*/ 191 h 199"/>
                <a:gd name="T58" fmla="*/ 164 w 299"/>
                <a:gd name="T59" fmla="*/ 195 h 199"/>
                <a:gd name="T60" fmla="*/ 148 w 299"/>
                <a:gd name="T61" fmla="*/ 199 h 199"/>
                <a:gd name="T62" fmla="*/ 131 w 299"/>
                <a:gd name="T63" fmla="*/ 199 h 199"/>
                <a:gd name="T64" fmla="*/ 113 w 299"/>
                <a:gd name="T65" fmla="*/ 196 h 199"/>
                <a:gd name="T66" fmla="*/ 93 w 299"/>
                <a:gd name="T67" fmla="*/ 191 h 199"/>
                <a:gd name="T68" fmla="*/ 75 w 299"/>
                <a:gd name="T69" fmla="*/ 185 h 199"/>
                <a:gd name="T70" fmla="*/ 60 w 299"/>
                <a:gd name="T71" fmla="*/ 178 h 199"/>
                <a:gd name="T72" fmla="*/ 47 w 299"/>
                <a:gd name="T73" fmla="*/ 169 h 199"/>
                <a:gd name="T74" fmla="*/ 31 w 299"/>
                <a:gd name="T75" fmla="*/ 156 h 199"/>
                <a:gd name="T76" fmla="*/ 20 w 299"/>
                <a:gd name="T77" fmla="*/ 141 h 199"/>
                <a:gd name="T78" fmla="*/ 11 w 299"/>
                <a:gd name="T79" fmla="*/ 126 h 199"/>
                <a:gd name="T80" fmla="*/ 6 w 299"/>
                <a:gd name="T81" fmla="*/ 111 h 199"/>
                <a:gd name="T82" fmla="*/ 3 w 299"/>
                <a:gd name="T83" fmla="*/ 96 h 199"/>
                <a:gd name="T84" fmla="*/ 1 w 299"/>
                <a:gd name="T85" fmla="*/ 80 h 199"/>
                <a:gd name="T86" fmla="*/ 0 w 299"/>
                <a:gd name="T87" fmla="*/ 64 h 199"/>
                <a:gd name="T88" fmla="*/ 1 w 299"/>
                <a:gd name="T89" fmla="*/ 44 h 199"/>
                <a:gd name="T90" fmla="*/ 4 w 299"/>
                <a:gd name="T91" fmla="*/ 28 h 199"/>
                <a:gd name="T92" fmla="*/ 8 w 299"/>
                <a:gd name="T93" fmla="*/ 17 h 199"/>
                <a:gd name="T94" fmla="*/ 10 w 299"/>
                <a:gd name="T95" fmla="*/ 10 h 19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99"/>
                <a:gd name="T145" fmla="*/ 0 h 199"/>
                <a:gd name="T146" fmla="*/ 299 w 299"/>
                <a:gd name="T147" fmla="*/ 199 h 19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99" h="199">
                  <a:moveTo>
                    <a:pt x="10" y="10"/>
                  </a:moveTo>
                  <a:lnTo>
                    <a:pt x="11" y="9"/>
                  </a:lnTo>
                  <a:lnTo>
                    <a:pt x="14" y="9"/>
                  </a:lnTo>
                  <a:lnTo>
                    <a:pt x="18" y="8"/>
                  </a:lnTo>
                  <a:lnTo>
                    <a:pt x="24" y="8"/>
                  </a:lnTo>
                  <a:lnTo>
                    <a:pt x="26" y="7"/>
                  </a:lnTo>
                  <a:lnTo>
                    <a:pt x="31" y="7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4" y="4"/>
                  </a:lnTo>
                  <a:lnTo>
                    <a:pt x="49" y="4"/>
                  </a:lnTo>
                  <a:lnTo>
                    <a:pt x="54" y="3"/>
                  </a:lnTo>
                  <a:lnTo>
                    <a:pt x="60" y="3"/>
                  </a:lnTo>
                  <a:lnTo>
                    <a:pt x="65" y="3"/>
                  </a:lnTo>
                  <a:lnTo>
                    <a:pt x="70" y="2"/>
                  </a:lnTo>
                  <a:lnTo>
                    <a:pt x="75" y="2"/>
                  </a:lnTo>
                  <a:lnTo>
                    <a:pt x="82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14" y="0"/>
                  </a:lnTo>
                  <a:lnTo>
                    <a:pt x="119" y="0"/>
                  </a:lnTo>
                  <a:lnTo>
                    <a:pt x="126" y="2"/>
                  </a:lnTo>
                  <a:lnTo>
                    <a:pt x="131" y="2"/>
                  </a:lnTo>
                  <a:lnTo>
                    <a:pt x="136" y="3"/>
                  </a:lnTo>
                  <a:lnTo>
                    <a:pt x="139" y="3"/>
                  </a:lnTo>
                  <a:lnTo>
                    <a:pt x="144" y="5"/>
                  </a:lnTo>
                  <a:lnTo>
                    <a:pt x="131" y="83"/>
                  </a:lnTo>
                  <a:lnTo>
                    <a:pt x="173" y="91"/>
                  </a:lnTo>
                  <a:lnTo>
                    <a:pt x="192" y="15"/>
                  </a:lnTo>
                  <a:lnTo>
                    <a:pt x="196" y="15"/>
                  </a:lnTo>
                  <a:lnTo>
                    <a:pt x="198" y="15"/>
                  </a:lnTo>
                  <a:lnTo>
                    <a:pt x="203" y="17"/>
                  </a:lnTo>
                  <a:lnTo>
                    <a:pt x="208" y="17"/>
                  </a:lnTo>
                  <a:lnTo>
                    <a:pt x="215" y="18"/>
                  </a:lnTo>
                  <a:lnTo>
                    <a:pt x="218" y="19"/>
                  </a:lnTo>
                  <a:lnTo>
                    <a:pt x="222" y="20"/>
                  </a:lnTo>
                  <a:lnTo>
                    <a:pt x="227" y="20"/>
                  </a:lnTo>
                  <a:lnTo>
                    <a:pt x="231" y="23"/>
                  </a:lnTo>
                  <a:lnTo>
                    <a:pt x="235" y="23"/>
                  </a:lnTo>
                  <a:lnTo>
                    <a:pt x="239" y="24"/>
                  </a:lnTo>
                  <a:lnTo>
                    <a:pt x="244" y="26"/>
                  </a:lnTo>
                  <a:lnTo>
                    <a:pt x="247" y="27"/>
                  </a:lnTo>
                  <a:lnTo>
                    <a:pt x="252" y="28"/>
                  </a:lnTo>
                  <a:lnTo>
                    <a:pt x="257" y="29"/>
                  </a:lnTo>
                  <a:lnTo>
                    <a:pt x="261" y="32"/>
                  </a:lnTo>
                  <a:lnTo>
                    <a:pt x="266" y="34"/>
                  </a:lnTo>
                  <a:lnTo>
                    <a:pt x="270" y="36"/>
                  </a:lnTo>
                  <a:lnTo>
                    <a:pt x="274" y="37"/>
                  </a:lnTo>
                  <a:lnTo>
                    <a:pt x="277" y="39"/>
                  </a:lnTo>
                  <a:lnTo>
                    <a:pt x="282" y="42"/>
                  </a:lnTo>
                  <a:lnTo>
                    <a:pt x="286" y="44"/>
                  </a:lnTo>
                  <a:lnTo>
                    <a:pt x="290" y="46"/>
                  </a:lnTo>
                  <a:lnTo>
                    <a:pt x="294" y="48"/>
                  </a:lnTo>
                  <a:lnTo>
                    <a:pt x="299" y="52"/>
                  </a:lnTo>
                  <a:lnTo>
                    <a:pt x="298" y="53"/>
                  </a:lnTo>
                  <a:lnTo>
                    <a:pt x="295" y="59"/>
                  </a:lnTo>
                  <a:lnTo>
                    <a:pt x="293" y="63"/>
                  </a:lnTo>
                  <a:lnTo>
                    <a:pt x="291" y="68"/>
                  </a:lnTo>
                  <a:lnTo>
                    <a:pt x="289" y="73"/>
                  </a:lnTo>
                  <a:lnTo>
                    <a:pt x="286" y="80"/>
                  </a:lnTo>
                  <a:lnTo>
                    <a:pt x="282" y="85"/>
                  </a:lnTo>
                  <a:lnTo>
                    <a:pt x="280" y="91"/>
                  </a:lnTo>
                  <a:lnTo>
                    <a:pt x="275" y="98"/>
                  </a:lnTo>
                  <a:lnTo>
                    <a:pt x="271" y="106"/>
                  </a:lnTo>
                  <a:lnTo>
                    <a:pt x="266" y="114"/>
                  </a:lnTo>
                  <a:lnTo>
                    <a:pt x="261" y="121"/>
                  </a:lnTo>
                  <a:lnTo>
                    <a:pt x="259" y="125"/>
                  </a:lnTo>
                  <a:lnTo>
                    <a:pt x="256" y="129"/>
                  </a:lnTo>
                  <a:lnTo>
                    <a:pt x="254" y="134"/>
                  </a:lnTo>
                  <a:lnTo>
                    <a:pt x="251" y="137"/>
                  </a:lnTo>
                  <a:lnTo>
                    <a:pt x="244" y="145"/>
                  </a:lnTo>
                  <a:lnTo>
                    <a:pt x="237" y="151"/>
                  </a:lnTo>
                  <a:lnTo>
                    <a:pt x="231" y="159"/>
                  </a:lnTo>
                  <a:lnTo>
                    <a:pt x="223" y="166"/>
                  </a:lnTo>
                  <a:lnTo>
                    <a:pt x="220" y="169"/>
                  </a:lnTo>
                  <a:lnTo>
                    <a:pt x="215" y="171"/>
                  </a:lnTo>
                  <a:lnTo>
                    <a:pt x="211" y="174"/>
                  </a:lnTo>
                  <a:lnTo>
                    <a:pt x="206" y="178"/>
                  </a:lnTo>
                  <a:lnTo>
                    <a:pt x="202" y="180"/>
                  </a:lnTo>
                  <a:lnTo>
                    <a:pt x="198" y="183"/>
                  </a:lnTo>
                  <a:lnTo>
                    <a:pt x="193" y="185"/>
                  </a:lnTo>
                  <a:lnTo>
                    <a:pt x="190" y="189"/>
                  </a:lnTo>
                  <a:lnTo>
                    <a:pt x="185" y="190"/>
                  </a:lnTo>
                  <a:lnTo>
                    <a:pt x="180" y="191"/>
                  </a:lnTo>
                  <a:lnTo>
                    <a:pt x="175" y="194"/>
                  </a:lnTo>
                  <a:lnTo>
                    <a:pt x="170" y="195"/>
                  </a:lnTo>
                  <a:lnTo>
                    <a:pt x="164" y="195"/>
                  </a:lnTo>
                  <a:lnTo>
                    <a:pt x="159" y="196"/>
                  </a:lnTo>
                  <a:lnTo>
                    <a:pt x="153" y="198"/>
                  </a:lnTo>
                  <a:lnTo>
                    <a:pt x="148" y="199"/>
                  </a:lnTo>
                  <a:lnTo>
                    <a:pt x="142" y="199"/>
                  </a:lnTo>
                  <a:lnTo>
                    <a:pt x="137" y="199"/>
                  </a:lnTo>
                  <a:lnTo>
                    <a:pt x="131" y="199"/>
                  </a:lnTo>
                  <a:lnTo>
                    <a:pt x="126" y="199"/>
                  </a:lnTo>
                  <a:lnTo>
                    <a:pt x="119" y="198"/>
                  </a:lnTo>
                  <a:lnTo>
                    <a:pt x="113" y="196"/>
                  </a:lnTo>
                  <a:lnTo>
                    <a:pt x="107" y="195"/>
                  </a:lnTo>
                  <a:lnTo>
                    <a:pt x="100" y="195"/>
                  </a:lnTo>
                  <a:lnTo>
                    <a:pt x="93" y="191"/>
                  </a:lnTo>
                  <a:lnTo>
                    <a:pt x="87" y="190"/>
                  </a:lnTo>
                  <a:lnTo>
                    <a:pt x="82" y="188"/>
                  </a:lnTo>
                  <a:lnTo>
                    <a:pt x="75" y="185"/>
                  </a:lnTo>
                  <a:lnTo>
                    <a:pt x="70" y="183"/>
                  </a:lnTo>
                  <a:lnTo>
                    <a:pt x="65" y="180"/>
                  </a:lnTo>
                  <a:lnTo>
                    <a:pt x="60" y="178"/>
                  </a:lnTo>
                  <a:lnTo>
                    <a:pt x="57" y="175"/>
                  </a:lnTo>
                  <a:lnTo>
                    <a:pt x="52" y="171"/>
                  </a:lnTo>
                  <a:lnTo>
                    <a:pt x="47" y="169"/>
                  </a:lnTo>
                  <a:lnTo>
                    <a:pt x="43" y="166"/>
                  </a:lnTo>
                  <a:lnTo>
                    <a:pt x="39" y="163"/>
                  </a:lnTo>
                  <a:lnTo>
                    <a:pt x="31" y="156"/>
                  </a:lnTo>
                  <a:lnTo>
                    <a:pt x="26" y="150"/>
                  </a:lnTo>
                  <a:lnTo>
                    <a:pt x="23" y="145"/>
                  </a:lnTo>
                  <a:lnTo>
                    <a:pt x="20" y="141"/>
                  </a:lnTo>
                  <a:lnTo>
                    <a:pt x="18" y="137"/>
                  </a:lnTo>
                  <a:lnTo>
                    <a:pt x="15" y="134"/>
                  </a:lnTo>
                  <a:lnTo>
                    <a:pt x="11" y="126"/>
                  </a:lnTo>
                  <a:lnTo>
                    <a:pt x="9" y="119"/>
                  </a:lnTo>
                  <a:lnTo>
                    <a:pt x="8" y="115"/>
                  </a:lnTo>
                  <a:lnTo>
                    <a:pt x="6" y="111"/>
                  </a:lnTo>
                  <a:lnTo>
                    <a:pt x="4" y="107"/>
                  </a:lnTo>
                  <a:lnTo>
                    <a:pt x="4" y="103"/>
                  </a:lnTo>
                  <a:lnTo>
                    <a:pt x="3" y="96"/>
                  </a:lnTo>
                  <a:lnTo>
                    <a:pt x="3" y="88"/>
                  </a:lnTo>
                  <a:lnTo>
                    <a:pt x="1" y="85"/>
                  </a:lnTo>
                  <a:lnTo>
                    <a:pt x="1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1" y="51"/>
                  </a:lnTo>
                  <a:lnTo>
                    <a:pt x="1" y="44"/>
                  </a:lnTo>
                  <a:lnTo>
                    <a:pt x="3" y="38"/>
                  </a:lnTo>
                  <a:lnTo>
                    <a:pt x="4" y="33"/>
                  </a:lnTo>
                  <a:lnTo>
                    <a:pt x="4" y="28"/>
                  </a:lnTo>
                  <a:lnTo>
                    <a:pt x="6" y="23"/>
                  </a:lnTo>
                  <a:lnTo>
                    <a:pt x="6" y="19"/>
                  </a:lnTo>
                  <a:lnTo>
                    <a:pt x="8" y="17"/>
                  </a:lnTo>
                  <a:lnTo>
                    <a:pt x="9" y="12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4D665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8" name="Freeform 96"/>
            <p:cNvSpPr>
              <a:spLocks/>
            </p:cNvSpPr>
            <p:nvPr/>
          </p:nvSpPr>
          <p:spPr bwMode="auto">
            <a:xfrm>
              <a:off x="3060" y="3097"/>
              <a:ext cx="57" cy="35"/>
            </a:xfrm>
            <a:custGeom>
              <a:avLst/>
              <a:gdLst>
                <a:gd name="T0" fmla="*/ 157 w 172"/>
                <a:gd name="T1" fmla="*/ 0 h 105"/>
                <a:gd name="T2" fmla="*/ 172 w 172"/>
                <a:gd name="T3" fmla="*/ 64 h 105"/>
                <a:gd name="T4" fmla="*/ 170 w 172"/>
                <a:gd name="T5" fmla="*/ 64 h 105"/>
                <a:gd name="T6" fmla="*/ 166 w 172"/>
                <a:gd name="T7" fmla="*/ 65 h 105"/>
                <a:gd name="T8" fmla="*/ 162 w 172"/>
                <a:gd name="T9" fmla="*/ 66 h 105"/>
                <a:gd name="T10" fmla="*/ 160 w 172"/>
                <a:gd name="T11" fmla="*/ 68 h 105"/>
                <a:gd name="T12" fmla="*/ 156 w 172"/>
                <a:gd name="T13" fmla="*/ 70 h 105"/>
                <a:gd name="T14" fmla="*/ 152 w 172"/>
                <a:gd name="T15" fmla="*/ 71 h 105"/>
                <a:gd name="T16" fmla="*/ 146 w 172"/>
                <a:gd name="T17" fmla="*/ 74 h 105"/>
                <a:gd name="T18" fmla="*/ 141 w 172"/>
                <a:gd name="T19" fmla="*/ 75 h 105"/>
                <a:gd name="T20" fmla="*/ 136 w 172"/>
                <a:gd name="T21" fmla="*/ 78 h 105"/>
                <a:gd name="T22" fmla="*/ 130 w 172"/>
                <a:gd name="T23" fmla="*/ 80 h 105"/>
                <a:gd name="T24" fmla="*/ 123 w 172"/>
                <a:gd name="T25" fmla="*/ 81 h 105"/>
                <a:gd name="T26" fmla="*/ 116 w 172"/>
                <a:gd name="T27" fmla="*/ 84 h 105"/>
                <a:gd name="T28" fmla="*/ 109 w 172"/>
                <a:gd name="T29" fmla="*/ 86 h 105"/>
                <a:gd name="T30" fmla="*/ 103 w 172"/>
                <a:gd name="T31" fmla="*/ 89 h 105"/>
                <a:gd name="T32" fmla="*/ 96 w 172"/>
                <a:gd name="T33" fmla="*/ 90 h 105"/>
                <a:gd name="T34" fmla="*/ 89 w 172"/>
                <a:gd name="T35" fmla="*/ 93 h 105"/>
                <a:gd name="T36" fmla="*/ 82 w 172"/>
                <a:gd name="T37" fmla="*/ 94 h 105"/>
                <a:gd name="T38" fmla="*/ 76 w 172"/>
                <a:gd name="T39" fmla="*/ 97 h 105"/>
                <a:gd name="T40" fmla="*/ 68 w 172"/>
                <a:gd name="T41" fmla="*/ 98 h 105"/>
                <a:gd name="T42" fmla="*/ 62 w 172"/>
                <a:gd name="T43" fmla="*/ 100 h 105"/>
                <a:gd name="T44" fmla="*/ 56 w 172"/>
                <a:gd name="T45" fmla="*/ 102 h 105"/>
                <a:gd name="T46" fmla="*/ 49 w 172"/>
                <a:gd name="T47" fmla="*/ 103 h 105"/>
                <a:gd name="T48" fmla="*/ 43 w 172"/>
                <a:gd name="T49" fmla="*/ 104 h 105"/>
                <a:gd name="T50" fmla="*/ 37 w 172"/>
                <a:gd name="T51" fmla="*/ 104 h 105"/>
                <a:gd name="T52" fmla="*/ 30 w 172"/>
                <a:gd name="T53" fmla="*/ 105 h 105"/>
                <a:gd name="T54" fmla="*/ 25 w 172"/>
                <a:gd name="T55" fmla="*/ 105 h 105"/>
                <a:gd name="T56" fmla="*/ 20 w 172"/>
                <a:gd name="T57" fmla="*/ 105 h 105"/>
                <a:gd name="T58" fmla="*/ 17 w 172"/>
                <a:gd name="T59" fmla="*/ 105 h 105"/>
                <a:gd name="T60" fmla="*/ 12 w 172"/>
                <a:gd name="T61" fmla="*/ 104 h 105"/>
                <a:gd name="T62" fmla="*/ 9 w 172"/>
                <a:gd name="T63" fmla="*/ 104 h 105"/>
                <a:gd name="T64" fmla="*/ 3 w 172"/>
                <a:gd name="T65" fmla="*/ 99 h 105"/>
                <a:gd name="T66" fmla="*/ 0 w 172"/>
                <a:gd name="T67" fmla="*/ 97 h 105"/>
                <a:gd name="T68" fmla="*/ 0 w 172"/>
                <a:gd name="T69" fmla="*/ 90 h 105"/>
                <a:gd name="T70" fmla="*/ 3 w 172"/>
                <a:gd name="T71" fmla="*/ 85 h 105"/>
                <a:gd name="T72" fmla="*/ 7 w 172"/>
                <a:gd name="T73" fmla="*/ 79 h 105"/>
                <a:gd name="T74" fmla="*/ 13 w 172"/>
                <a:gd name="T75" fmla="*/ 73 h 105"/>
                <a:gd name="T76" fmla="*/ 19 w 172"/>
                <a:gd name="T77" fmla="*/ 66 h 105"/>
                <a:gd name="T78" fmla="*/ 27 w 172"/>
                <a:gd name="T79" fmla="*/ 60 h 105"/>
                <a:gd name="T80" fmla="*/ 34 w 172"/>
                <a:gd name="T81" fmla="*/ 54 h 105"/>
                <a:gd name="T82" fmla="*/ 42 w 172"/>
                <a:gd name="T83" fmla="*/ 47 h 105"/>
                <a:gd name="T84" fmla="*/ 45 w 172"/>
                <a:gd name="T85" fmla="*/ 45 h 105"/>
                <a:gd name="T86" fmla="*/ 49 w 172"/>
                <a:gd name="T87" fmla="*/ 42 h 105"/>
                <a:gd name="T88" fmla="*/ 53 w 172"/>
                <a:gd name="T89" fmla="*/ 40 h 105"/>
                <a:gd name="T90" fmla="*/ 57 w 172"/>
                <a:gd name="T91" fmla="*/ 37 h 105"/>
                <a:gd name="T92" fmla="*/ 63 w 172"/>
                <a:gd name="T93" fmla="*/ 32 h 105"/>
                <a:gd name="T94" fmla="*/ 68 w 172"/>
                <a:gd name="T95" fmla="*/ 30 h 105"/>
                <a:gd name="T96" fmla="*/ 71 w 172"/>
                <a:gd name="T97" fmla="*/ 27 h 105"/>
                <a:gd name="T98" fmla="*/ 73 w 172"/>
                <a:gd name="T99" fmla="*/ 27 h 105"/>
                <a:gd name="T100" fmla="*/ 118 w 172"/>
                <a:gd name="T101" fmla="*/ 7 h 105"/>
                <a:gd name="T102" fmla="*/ 157 w 172"/>
                <a:gd name="T103" fmla="*/ 0 h 105"/>
                <a:gd name="T104" fmla="*/ 157 w 172"/>
                <a:gd name="T105" fmla="*/ 0 h 10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2"/>
                <a:gd name="T160" fmla="*/ 0 h 105"/>
                <a:gd name="T161" fmla="*/ 172 w 172"/>
                <a:gd name="T162" fmla="*/ 105 h 10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2" h="105">
                  <a:moveTo>
                    <a:pt x="157" y="0"/>
                  </a:moveTo>
                  <a:lnTo>
                    <a:pt x="172" y="64"/>
                  </a:lnTo>
                  <a:lnTo>
                    <a:pt x="170" y="64"/>
                  </a:lnTo>
                  <a:lnTo>
                    <a:pt x="166" y="65"/>
                  </a:lnTo>
                  <a:lnTo>
                    <a:pt x="162" y="66"/>
                  </a:lnTo>
                  <a:lnTo>
                    <a:pt x="160" y="68"/>
                  </a:lnTo>
                  <a:lnTo>
                    <a:pt x="156" y="70"/>
                  </a:lnTo>
                  <a:lnTo>
                    <a:pt x="152" y="71"/>
                  </a:lnTo>
                  <a:lnTo>
                    <a:pt x="146" y="74"/>
                  </a:lnTo>
                  <a:lnTo>
                    <a:pt x="141" y="75"/>
                  </a:lnTo>
                  <a:lnTo>
                    <a:pt x="136" y="78"/>
                  </a:lnTo>
                  <a:lnTo>
                    <a:pt x="130" y="80"/>
                  </a:lnTo>
                  <a:lnTo>
                    <a:pt x="123" y="81"/>
                  </a:lnTo>
                  <a:lnTo>
                    <a:pt x="116" y="84"/>
                  </a:lnTo>
                  <a:lnTo>
                    <a:pt x="109" y="86"/>
                  </a:lnTo>
                  <a:lnTo>
                    <a:pt x="103" y="89"/>
                  </a:lnTo>
                  <a:lnTo>
                    <a:pt x="96" y="90"/>
                  </a:lnTo>
                  <a:lnTo>
                    <a:pt x="89" y="93"/>
                  </a:lnTo>
                  <a:lnTo>
                    <a:pt x="82" y="94"/>
                  </a:lnTo>
                  <a:lnTo>
                    <a:pt x="76" y="97"/>
                  </a:lnTo>
                  <a:lnTo>
                    <a:pt x="68" y="98"/>
                  </a:lnTo>
                  <a:lnTo>
                    <a:pt x="62" y="100"/>
                  </a:lnTo>
                  <a:lnTo>
                    <a:pt x="56" y="102"/>
                  </a:lnTo>
                  <a:lnTo>
                    <a:pt x="49" y="103"/>
                  </a:lnTo>
                  <a:lnTo>
                    <a:pt x="43" y="104"/>
                  </a:lnTo>
                  <a:lnTo>
                    <a:pt x="37" y="104"/>
                  </a:lnTo>
                  <a:lnTo>
                    <a:pt x="30" y="105"/>
                  </a:lnTo>
                  <a:lnTo>
                    <a:pt x="25" y="105"/>
                  </a:lnTo>
                  <a:lnTo>
                    <a:pt x="20" y="105"/>
                  </a:lnTo>
                  <a:lnTo>
                    <a:pt x="17" y="105"/>
                  </a:lnTo>
                  <a:lnTo>
                    <a:pt x="12" y="104"/>
                  </a:lnTo>
                  <a:lnTo>
                    <a:pt x="9" y="104"/>
                  </a:lnTo>
                  <a:lnTo>
                    <a:pt x="3" y="99"/>
                  </a:lnTo>
                  <a:lnTo>
                    <a:pt x="0" y="97"/>
                  </a:lnTo>
                  <a:lnTo>
                    <a:pt x="0" y="90"/>
                  </a:lnTo>
                  <a:lnTo>
                    <a:pt x="3" y="85"/>
                  </a:lnTo>
                  <a:lnTo>
                    <a:pt x="7" y="79"/>
                  </a:lnTo>
                  <a:lnTo>
                    <a:pt x="13" y="73"/>
                  </a:lnTo>
                  <a:lnTo>
                    <a:pt x="19" y="66"/>
                  </a:lnTo>
                  <a:lnTo>
                    <a:pt x="27" y="60"/>
                  </a:lnTo>
                  <a:lnTo>
                    <a:pt x="34" y="54"/>
                  </a:lnTo>
                  <a:lnTo>
                    <a:pt x="42" y="47"/>
                  </a:lnTo>
                  <a:lnTo>
                    <a:pt x="45" y="45"/>
                  </a:lnTo>
                  <a:lnTo>
                    <a:pt x="49" y="42"/>
                  </a:lnTo>
                  <a:lnTo>
                    <a:pt x="53" y="40"/>
                  </a:lnTo>
                  <a:lnTo>
                    <a:pt x="57" y="37"/>
                  </a:lnTo>
                  <a:lnTo>
                    <a:pt x="63" y="32"/>
                  </a:lnTo>
                  <a:lnTo>
                    <a:pt x="68" y="30"/>
                  </a:lnTo>
                  <a:lnTo>
                    <a:pt x="71" y="27"/>
                  </a:lnTo>
                  <a:lnTo>
                    <a:pt x="73" y="27"/>
                  </a:lnTo>
                  <a:lnTo>
                    <a:pt x="118" y="7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693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79" name="Freeform 97"/>
            <p:cNvSpPr>
              <a:spLocks/>
            </p:cNvSpPr>
            <p:nvPr/>
          </p:nvSpPr>
          <p:spPr bwMode="auto">
            <a:xfrm>
              <a:off x="3501" y="3136"/>
              <a:ext cx="60" cy="30"/>
            </a:xfrm>
            <a:custGeom>
              <a:avLst/>
              <a:gdLst>
                <a:gd name="T0" fmla="*/ 0 w 180"/>
                <a:gd name="T1" fmla="*/ 77 h 91"/>
                <a:gd name="T2" fmla="*/ 59 w 180"/>
                <a:gd name="T3" fmla="*/ 47 h 91"/>
                <a:gd name="T4" fmla="*/ 143 w 180"/>
                <a:gd name="T5" fmla="*/ 0 h 91"/>
                <a:gd name="T6" fmla="*/ 180 w 180"/>
                <a:gd name="T7" fmla="*/ 26 h 91"/>
                <a:gd name="T8" fmla="*/ 58 w 180"/>
                <a:gd name="T9" fmla="*/ 91 h 91"/>
                <a:gd name="T10" fmla="*/ 0 w 180"/>
                <a:gd name="T11" fmla="*/ 77 h 91"/>
                <a:gd name="T12" fmla="*/ 0 w 180"/>
                <a:gd name="T13" fmla="*/ 77 h 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1"/>
                <a:gd name="T23" fmla="*/ 180 w 180"/>
                <a:gd name="T24" fmla="*/ 91 h 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1">
                  <a:moveTo>
                    <a:pt x="0" y="77"/>
                  </a:moveTo>
                  <a:lnTo>
                    <a:pt x="59" y="47"/>
                  </a:lnTo>
                  <a:lnTo>
                    <a:pt x="143" y="0"/>
                  </a:lnTo>
                  <a:lnTo>
                    <a:pt x="180" y="26"/>
                  </a:lnTo>
                  <a:lnTo>
                    <a:pt x="58" y="91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cxnSp>
        <p:nvCxnSpPr>
          <p:cNvPr id="108" name="Straight Arrow Connector 107"/>
          <p:cNvCxnSpPr/>
          <p:nvPr/>
        </p:nvCxnSpPr>
        <p:spPr bwMode="auto">
          <a:xfrm flipH="1">
            <a:off x="1169988" y="3263900"/>
            <a:ext cx="1620837" cy="7143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511" name="TextBox 108"/>
          <p:cNvSpPr txBox="1">
            <a:spLocks noChangeArrowheads="1"/>
          </p:cNvSpPr>
          <p:nvPr/>
        </p:nvSpPr>
        <p:spPr bwMode="auto">
          <a:xfrm>
            <a:off x="957263" y="4084638"/>
            <a:ext cx="4016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x</a:t>
            </a:r>
          </a:p>
        </p:txBody>
      </p:sp>
      <p:sp>
        <p:nvSpPr>
          <p:cNvPr id="21512" name="TextBox 109"/>
          <p:cNvSpPr txBox="1">
            <a:spLocks noChangeArrowheads="1"/>
          </p:cNvSpPr>
          <p:nvPr/>
        </p:nvSpPr>
        <p:spPr bwMode="auto">
          <a:xfrm>
            <a:off x="588963" y="3749675"/>
            <a:ext cx="4016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</a:p>
        </p:txBody>
      </p:sp>
      <p:sp>
        <p:nvSpPr>
          <p:cNvPr id="21513" name="TextBox 110"/>
          <p:cNvSpPr txBox="1">
            <a:spLocks noChangeArrowheads="1"/>
          </p:cNvSpPr>
          <p:nvPr/>
        </p:nvSpPr>
        <p:spPr bwMode="auto">
          <a:xfrm>
            <a:off x="234950" y="4403725"/>
            <a:ext cx="3841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z</a:t>
            </a:r>
          </a:p>
        </p:txBody>
      </p:sp>
      <p:pic>
        <p:nvPicPr>
          <p:cNvPr id="2151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631" t="35336" r="24677" b="7637"/>
          <a:stretch>
            <a:fillRect/>
          </a:stretch>
        </p:blipFill>
        <p:spPr bwMode="auto">
          <a:xfrm>
            <a:off x="457200" y="3657600"/>
            <a:ext cx="30480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5" name="TextBox 128"/>
          <p:cNvSpPr txBox="1">
            <a:spLocks noChangeArrowheads="1"/>
          </p:cNvSpPr>
          <p:nvPr/>
        </p:nvSpPr>
        <p:spPr bwMode="auto">
          <a:xfrm>
            <a:off x="1019175" y="261938"/>
            <a:ext cx="2416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>
                <a:latin typeface="Times New Roman" pitchFamily="18" charset="0"/>
              </a:rPr>
              <a:t>World</a:t>
            </a:r>
            <a:br>
              <a:rPr lang="en-US" sz="3600">
                <a:latin typeface="Times New Roman" pitchFamily="18" charset="0"/>
              </a:rPr>
            </a:br>
            <a:r>
              <a:rPr lang="en-US" sz="3600">
                <a:latin typeface="Times New Roman" pitchFamily="18" charset="0"/>
              </a:rPr>
              <a:t>Coordinates</a:t>
            </a:r>
          </a:p>
        </p:txBody>
      </p:sp>
      <p:cxnSp>
        <p:nvCxnSpPr>
          <p:cNvPr id="21516" name="Straight Connector 130"/>
          <p:cNvCxnSpPr>
            <a:cxnSpLocks noChangeShapeType="1"/>
          </p:cNvCxnSpPr>
          <p:nvPr/>
        </p:nvCxnSpPr>
        <p:spPr bwMode="auto">
          <a:xfrm>
            <a:off x="1149350" y="1462088"/>
            <a:ext cx="2133600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21517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480" t="10748" r="11559" b="12617"/>
          <a:stretch>
            <a:fillRect/>
          </a:stretch>
        </p:blipFill>
        <p:spPr bwMode="auto">
          <a:xfrm>
            <a:off x="4724400" y="4310062"/>
            <a:ext cx="37338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25" name="TextBox 149"/>
          <p:cNvSpPr txBox="1">
            <a:spLocks noChangeArrowheads="1"/>
          </p:cNvSpPr>
          <p:nvPr/>
        </p:nvSpPr>
        <p:spPr bwMode="auto">
          <a:xfrm>
            <a:off x="5257800" y="228600"/>
            <a:ext cx="2416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>
                <a:latin typeface="Times New Roman" pitchFamily="18" charset="0"/>
              </a:rPr>
              <a:t>Viewing</a:t>
            </a:r>
            <a:br>
              <a:rPr lang="en-US" sz="3600">
                <a:latin typeface="Times New Roman" pitchFamily="18" charset="0"/>
              </a:rPr>
            </a:br>
            <a:r>
              <a:rPr lang="en-US" sz="3600">
                <a:latin typeface="Times New Roman" pitchFamily="18" charset="0"/>
              </a:rPr>
              <a:t>Coordinates</a:t>
            </a:r>
          </a:p>
        </p:txBody>
      </p:sp>
      <p:cxnSp>
        <p:nvCxnSpPr>
          <p:cNvPr id="21526" name="Straight Connector 150"/>
          <p:cNvCxnSpPr>
            <a:cxnSpLocks noChangeShapeType="1"/>
          </p:cNvCxnSpPr>
          <p:nvPr/>
        </p:nvCxnSpPr>
        <p:spPr bwMode="auto">
          <a:xfrm>
            <a:off x="5410200" y="1428750"/>
            <a:ext cx="2133600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521" name="TextBox 145"/>
          <p:cNvSpPr txBox="1">
            <a:spLocks noChangeArrowheads="1"/>
          </p:cNvSpPr>
          <p:nvPr/>
        </p:nvSpPr>
        <p:spPr bwMode="auto">
          <a:xfrm>
            <a:off x="4114800" y="4262437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 pitchFamily="18" charset="0"/>
              </a:rPr>
              <a:t>x</a:t>
            </a:r>
          </a:p>
        </p:txBody>
      </p:sp>
      <p:sp>
        <p:nvSpPr>
          <p:cNvPr id="21522" name="TextBox 146"/>
          <p:cNvSpPr txBox="1">
            <a:spLocks noChangeArrowheads="1"/>
          </p:cNvSpPr>
          <p:nvPr/>
        </p:nvSpPr>
        <p:spPr bwMode="auto">
          <a:xfrm>
            <a:off x="5257800" y="1981200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y</a:t>
            </a:r>
          </a:p>
        </p:txBody>
      </p:sp>
      <p:cxnSp>
        <p:nvCxnSpPr>
          <p:cNvPr id="21527" name="Straight Arrow Connector 151"/>
          <p:cNvCxnSpPr>
            <a:cxnSpLocks noChangeShapeType="1"/>
          </p:cNvCxnSpPr>
          <p:nvPr/>
        </p:nvCxnSpPr>
        <p:spPr bwMode="auto">
          <a:xfrm rot="5400000" flipH="1" flipV="1">
            <a:off x="4664075" y="3200400"/>
            <a:ext cx="1525588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1528" name="TextBox 154"/>
          <p:cNvSpPr txBox="1">
            <a:spLocks noChangeArrowheads="1"/>
          </p:cNvSpPr>
          <p:nvPr/>
        </p:nvSpPr>
        <p:spPr bwMode="auto">
          <a:xfrm>
            <a:off x="1676400" y="2362200"/>
            <a:ext cx="1038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eye point</a:t>
            </a:r>
          </a:p>
        </p:txBody>
      </p:sp>
      <p:cxnSp>
        <p:nvCxnSpPr>
          <p:cNvPr id="21529" name="Straight Arrow Connector 156"/>
          <p:cNvCxnSpPr>
            <a:cxnSpLocks noChangeShapeType="1"/>
            <a:stCxn id="21528" idx="2"/>
            <a:endCxn id="21570" idx="26"/>
          </p:cNvCxnSpPr>
          <p:nvPr/>
        </p:nvCxnSpPr>
        <p:spPr bwMode="auto">
          <a:xfrm rot="16200000" flipH="1">
            <a:off x="2218532" y="2709069"/>
            <a:ext cx="392112" cy="438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1530" name="TextBox 157"/>
          <p:cNvSpPr txBox="1">
            <a:spLocks noChangeArrowheads="1"/>
          </p:cNvSpPr>
          <p:nvPr/>
        </p:nvSpPr>
        <p:spPr bwMode="auto">
          <a:xfrm>
            <a:off x="152400" y="2362200"/>
            <a:ext cx="1293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lookat point</a:t>
            </a:r>
          </a:p>
        </p:txBody>
      </p:sp>
      <p:cxnSp>
        <p:nvCxnSpPr>
          <p:cNvPr id="21531" name="Straight Arrow Connector 158"/>
          <p:cNvCxnSpPr>
            <a:cxnSpLocks noChangeShapeType="1"/>
            <a:stCxn id="21530" idx="2"/>
          </p:cNvCxnSpPr>
          <p:nvPr/>
        </p:nvCxnSpPr>
        <p:spPr bwMode="auto">
          <a:xfrm rot="16200000" flipH="1">
            <a:off x="356394" y="3175794"/>
            <a:ext cx="1230312" cy="342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1534" name="TextBox 166"/>
          <p:cNvSpPr txBox="1">
            <a:spLocks noChangeArrowheads="1"/>
          </p:cNvSpPr>
          <p:nvPr/>
        </p:nvSpPr>
        <p:spPr bwMode="auto">
          <a:xfrm>
            <a:off x="6901364" y="2362200"/>
            <a:ext cx="15568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Times New Roman" pitchFamily="18" charset="0"/>
              </a:rPr>
              <a:t>lookat</a:t>
            </a:r>
            <a:r>
              <a:rPr lang="en-US" dirty="0">
                <a:latin typeface="Times New Roman" pitchFamily="18" charset="0"/>
              </a:rPr>
              <a:t> point</a:t>
            </a:r>
          </a:p>
          <a:p>
            <a:pPr algn="ctr"/>
            <a:r>
              <a:rPr lang="en-US" dirty="0" smtClean="0">
                <a:latin typeface="Times New Roman" pitchFamily="18" charset="0"/>
              </a:rPr>
              <a:t>(along –z axis)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21535" name="Straight Arrow Connector 167"/>
          <p:cNvCxnSpPr>
            <a:cxnSpLocks noChangeShapeType="1"/>
            <a:stCxn id="21534" idx="2"/>
          </p:cNvCxnSpPr>
          <p:nvPr/>
        </p:nvCxnSpPr>
        <p:spPr bwMode="auto">
          <a:xfrm rot="5400000">
            <a:off x="6677657" y="3493676"/>
            <a:ext cx="1487271" cy="51698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3" name="Group 75"/>
          <p:cNvGrpSpPr>
            <a:grpSpLocks/>
          </p:cNvGrpSpPr>
          <p:nvPr/>
        </p:nvGrpSpPr>
        <p:grpSpPr bwMode="auto">
          <a:xfrm flipH="1">
            <a:off x="4876800" y="3789363"/>
            <a:ext cx="960438" cy="477837"/>
            <a:chOff x="2976" y="2897"/>
            <a:chExt cx="702" cy="359"/>
          </a:xfrm>
        </p:grpSpPr>
        <p:sp>
          <p:nvSpPr>
            <p:cNvPr id="21536" name="Freeform 76"/>
            <p:cNvSpPr>
              <a:spLocks/>
            </p:cNvSpPr>
            <p:nvPr/>
          </p:nvSpPr>
          <p:spPr bwMode="auto">
            <a:xfrm>
              <a:off x="2982" y="2922"/>
              <a:ext cx="623" cy="334"/>
            </a:xfrm>
            <a:custGeom>
              <a:avLst/>
              <a:gdLst>
                <a:gd name="T0" fmla="*/ 264 w 1868"/>
                <a:gd name="T1" fmla="*/ 773 h 1001"/>
                <a:gd name="T2" fmla="*/ 0 w 1868"/>
                <a:gd name="T3" fmla="*/ 661 h 1001"/>
                <a:gd name="T4" fmla="*/ 0 w 1868"/>
                <a:gd name="T5" fmla="*/ 658 h 1001"/>
                <a:gd name="T6" fmla="*/ 3 w 1868"/>
                <a:gd name="T7" fmla="*/ 651 h 1001"/>
                <a:gd name="T8" fmla="*/ 8 w 1868"/>
                <a:gd name="T9" fmla="*/ 641 h 1001"/>
                <a:gd name="T10" fmla="*/ 13 w 1868"/>
                <a:gd name="T11" fmla="*/ 629 h 1001"/>
                <a:gd name="T12" fmla="*/ 16 w 1868"/>
                <a:gd name="T13" fmla="*/ 620 h 1001"/>
                <a:gd name="T14" fmla="*/ 18 w 1868"/>
                <a:gd name="T15" fmla="*/ 612 h 1001"/>
                <a:gd name="T16" fmla="*/ 21 w 1868"/>
                <a:gd name="T17" fmla="*/ 604 h 1001"/>
                <a:gd name="T18" fmla="*/ 23 w 1868"/>
                <a:gd name="T19" fmla="*/ 596 h 1001"/>
                <a:gd name="T20" fmla="*/ 25 w 1868"/>
                <a:gd name="T21" fmla="*/ 589 h 1001"/>
                <a:gd name="T22" fmla="*/ 27 w 1868"/>
                <a:gd name="T23" fmla="*/ 580 h 1001"/>
                <a:gd name="T24" fmla="*/ 27 w 1868"/>
                <a:gd name="T25" fmla="*/ 572 h 1001"/>
                <a:gd name="T26" fmla="*/ 28 w 1868"/>
                <a:gd name="T27" fmla="*/ 563 h 1001"/>
                <a:gd name="T28" fmla="*/ 30 w 1868"/>
                <a:gd name="T29" fmla="*/ 553 h 1001"/>
                <a:gd name="T30" fmla="*/ 38 w 1868"/>
                <a:gd name="T31" fmla="*/ 542 h 1001"/>
                <a:gd name="T32" fmla="*/ 51 w 1868"/>
                <a:gd name="T33" fmla="*/ 527 h 1001"/>
                <a:gd name="T34" fmla="*/ 59 w 1868"/>
                <a:gd name="T35" fmla="*/ 519 h 1001"/>
                <a:gd name="T36" fmla="*/ 69 w 1868"/>
                <a:gd name="T37" fmla="*/ 512 h 1001"/>
                <a:gd name="T38" fmla="*/ 77 w 1868"/>
                <a:gd name="T39" fmla="*/ 502 h 1001"/>
                <a:gd name="T40" fmla="*/ 89 w 1868"/>
                <a:gd name="T41" fmla="*/ 493 h 1001"/>
                <a:gd name="T42" fmla="*/ 99 w 1868"/>
                <a:gd name="T43" fmla="*/ 484 h 1001"/>
                <a:gd name="T44" fmla="*/ 111 w 1868"/>
                <a:gd name="T45" fmla="*/ 475 h 1001"/>
                <a:gd name="T46" fmla="*/ 123 w 1868"/>
                <a:gd name="T47" fmla="*/ 467 h 1001"/>
                <a:gd name="T48" fmla="*/ 135 w 1868"/>
                <a:gd name="T49" fmla="*/ 458 h 1001"/>
                <a:gd name="T50" fmla="*/ 148 w 1868"/>
                <a:gd name="T51" fmla="*/ 448 h 1001"/>
                <a:gd name="T52" fmla="*/ 161 w 1868"/>
                <a:gd name="T53" fmla="*/ 440 h 1001"/>
                <a:gd name="T54" fmla="*/ 173 w 1868"/>
                <a:gd name="T55" fmla="*/ 430 h 1001"/>
                <a:gd name="T56" fmla="*/ 185 w 1868"/>
                <a:gd name="T57" fmla="*/ 420 h 1001"/>
                <a:gd name="T58" fmla="*/ 198 w 1868"/>
                <a:gd name="T59" fmla="*/ 413 h 1001"/>
                <a:gd name="T60" fmla="*/ 210 w 1868"/>
                <a:gd name="T61" fmla="*/ 404 h 1001"/>
                <a:gd name="T62" fmla="*/ 222 w 1868"/>
                <a:gd name="T63" fmla="*/ 396 h 1001"/>
                <a:gd name="T64" fmla="*/ 233 w 1868"/>
                <a:gd name="T65" fmla="*/ 389 h 1001"/>
                <a:gd name="T66" fmla="*/ 243 w 1868"/>
                <a:gd name="T67" fmla="*/ 381 h 1001"/>
                <a:gd name="T68" fmla="*/ 254 w 1868"/>
                <a:gd name="T69" fmla="*/ 375 h 1001"/>
                <a:gd name="T70" fmla="*/ 263 w 1868"/>
                <a:gd name="T71" fmla="*/ 369 h 1001"/>
                <a:gd name="T72" fmla="*/ 271 w 1868"/>
                <a:gd name="T73" fmla="*/ 364 h 1001"/>
                <a:gd name="T74" fmla="*/ 284 w 1868"/>
                <a:gd name="T75" fmla="*/ 355 h 1001"/>
                <a:gd name="T76" fmla="*/ 293 w 1868"/>
                <a:gd name="T77" fmla="*/ 348 h 1001"/>
                <a:gd name="T78" fmla="*/ 297 w 1868"/>
                <a:gd name="T79" fmla="*/ 347 h 1001"/>
                <a:gd name="T80" fmla="*/ 1276 w 1868"/>
                <a:gd name="T81" fmla="*/ 79 h 1001"/>
                <a:gd name="T82" fmla="*/ 1658 w 1868"/>
                <a:gd name="T83" fmla="*/ 654 h 1001"/>
                <a:gd name="T84" fmla="*/ 1147 w 1868"/>
                <a:gd name="T85" fmla="*/ 934 h 1001"/>
                <a:gd name="T86" fmla="*/ 937 w 1868"/>
                <a:gd name="T87" fmla="*/ 1001 h 1001"/>
                <a:gd name="T88" fmla="*/ 485 w 1868"/>
                <a:gd name="T89" fmla="*/ 864 h 100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68"/>
                <a:gd name="T136" fmla="*/ 0 h 1001"/>
                <a:gd name="T137" fmla="*/ 1868 w 1868"/>
                <a:gd name="T138" fmla="*/ 1001 h 100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68" h="1001">
                  <a:moveTo>
                    <a:pt x="485" y="864"/>
                  </a:moveTo>
                  <a:lnTo>
                    <a:pt x="264" y="773"/>
                  </a:lnTo>
                  <a:lnTo>
                    <a:pt x="84" y="649"/>
                  </a:lnTo>
                  <a:lnTo>
                    <a:pt x="0" y="661"/>
                  </a:lnTo>
                  <a:lnTo>
                    <a:pt x="0" y="659"/>
                  </a:lnTo>
                  <a:lnTo>
                    <a:pt x="0" y="658"/>
                  </a:lnTo>
                  <a:lnTo>
                    <a:pt x="1" y="655"/>
                  </a:lnTo>
                  <a:lnTo>
                    <a:pt x="3" y="651"/>
                  </a:lnTo>
                  <a:lnTo>
                    <a:pt x="6" y="646"/>
                  </a:lnTo>
                  <a:lnTo>
                    <a:pt x="8" y="641"/>
                  </a:lnTo>
                  <a:lnTo>
                    <a:pt x="11" y="635"/>
                  </a:lnTo>
                  <a:lnTo>
                    <a:pt x="13" y="629"/>
                  </a:lnTo>
                  <a:lnTo>
                    <a:pt x="15" y="624"/>
                  </a:lnTo>
                  <a:lnTo>
                    <a:pt x="16" y="620"/>
                  </a:lnTo>
                  <a:lnTo>
                    <a:pt x="17" y="616"/>
                  </a:lnTo>
                  <a:lnTo>
                    <a:pt x="18" y="612"/>
                  </a:lnTo>
                  <a:lnTo>
                    <a:pt x="20" y="609"/>
                  </a:lnTo>
                  <a:lnTo>
                    <a:pt x="21" y="604"/>
                  </a:lnTo>
                  <a:lnTo>
                    <a:pt x="22" y="600"/>
                  </a:lnTo>
                  <a:lnTo>
                    <a:pt x="23" y="596"/>
                  </a:lnTo>
                  <a:lnTo>
                    <a:pt x="25" y="592"/>
                  </a:lnTo>
                  <a:lnTo>
                    <a:pt x="25" y="589"/>
                  </a:lnTo>
                  <a:lnTo>
                    <a:pt x="26" y="584"/>
                  </a:lnTo>
                  <a:lnTo>
                    <a:pt x="27" y="580"/>
                  </a:lnTo>
                  <a:lnTo>
                    <a:pt x="27" y="576"/>
                  </a:lnTo>
                  <a:lnTo>
                    <a:pt x="27" y="572"/>
                  </a:lnTo>
                  <a:lnTo>
                    <a:pt x="27" y="567"/>
                  </a:lnTo>
                  <a:lnTo>
                    <a:pt x="28" y="563"/>
                  </a:lnTo>
                  <a:lnTo>
                    <a:pt x="28" y="558"/>
                  </a:lnTo>
                  <a:lnTo>
                    <a:pt x="30" y="553"/>
                  </a:lnTo>
                  <a:lnTo>
                    <a:pt x="33" y="547"/>
                  </a:lnTo>
                  <a:lnTo>
                    <a:pt x="38" y="542"/>
                  </a:lnTo>
                  <a:lnTo>
                    <a:pt x="45" y="535"/>
                  </a:lnTo>
                  <a:lnTo>
                    <a:pt x="51" y="527"/>
                  </a:lnTo>
                  <a:lnTo>
                    <a:pt x="55" y="523"/>
                  </a:lnTo>
                  <a:lnTo>
                    <a:pt x="59" y="519"/>
                  </a:lnTo>
                  <a:lnTo>
                    <a:pt x="64" y="514"/>
                  </a:lnTo>
                  <a:lnTo>
                    <a:pt x="69" y="512"/>
                  </a:lnTo>
                  <a:lnTo>
                    <a:pt x="72" y="507"/>
                  </a:lnTo>
                  <a:lnTo>
                    <a:pt x="77" y="502"/>
                  </a:lnTo>
                  <a:lnTo>
                    <a:pt x="82" y="498"/>
                  </a:lnTo>
                  <a:lnTo>
                    <a:pt x="89" y="493"/>
                  </a:lnTo>
                  <a:lnTo>
                    <a:pt x="92" y="489"/>
                  </a:lnTo>
                  <a:lnTo>
                    <a:pt x="99" y="484"/>
                  </a:lnTo>
                  <a:lnTo>
                    <a:pt x="105" y="480"/>
                  </a:lnTo>
                  <a:lnTo>
                    <a:pt x="111" y="475"/>
                  </a:lnTo>
                  <a:lnTo>
                    <a:pt x="118" y="470"/>
                  </a:lnTo>
                  <a:lnTo>
                    <a:pt x="123" y="467"/>
                  </a:lnTo>
                  <a:lnTo>
                    <a:pt x="129" y="462"/>
                  </a:lnTo>
                  <a:lnTo>
                    <a:pt x="135" y="458"/>
                  </a:lnTo>
                  <a:lnTo>
                    <a:pt x="141" y="453"/>
                  </a:lnTo>
                  <a:lnTo>
                    <a:pt x="148" y="448"/>
                  </a:lnTo>
                  <a:lnTo>
                    <a:pt x="155" y="444"/>
                  </a:lnTo>
                  <a:lnTo>
                    <a:pt x="161" y="440"/>
                  </a:lnTo>
                  <a:lnTo>
                    <a:pt x="167" y="435"/>
                  </a:lnTo>
                  <a:lnTo>
                    <a:pt x="173" y="430"/>
                  </a:lnTo>
                  <a:lnTo>
                    <a:pt x="179" y="425"/>
                  </a:lnTo>
                  <a:lnTo>
                    <a:pt x="185" y="420"/>
                  </a:lnTo>
                  <a:lnTo>
                    <a:pt x="192" y="416"/>
                  </a:lnTo>
                  <a:lnTo>
                    <a:pt x="198" y="413"/>
                  </a:lnTo>
                  <a:lnTo>
                    <a:pt x="204" y="408"/>
                  </a:lnTo>
                  <a:lnTo>
                    <a:pt x="210" y="404"/>
                  </a:lnTo>
                  <a:lnTo>
                    <a:pt x="217" y="400"/>
                  </a:lnTo>
                  <a:lnTo>
                    <a:pt x="222" y="396"/>
                  </a:lnTo>
                  <a:lnTo>
                    <a:pt x="227" y="392"/>
                  </a:lnTo>
                  <a:lnTo>
                    <a:pt x="233" y="389"/>
                  </a:lnTo>
                  <a:lnTo>
                    <a:pt x="238" y="385"/>
                  </a:lnTo>
                  <a:lnTo>
                    <a:pt x="243" y="381"/>
                  </a:lnTo>
                  <a:lnTo>
                    <a:pt x="248" y="379"/>
                  </a:lnTo>
                  <a:lnTo>
                    <a:pt x="254" y="375"/>
                  </a:lnTo>
                  <a:lnTo>
                    <a:pt x="258" y="371"/>
                  </a:lnTo>
                  <a:lnTo>
                    <a:pt x="263" y="369"/>
                  </a:lnTo>
                  <a:lnTo>
                    <a:pt x="267" y="365"/>
                  </a:lnTo>
                  <a:lnTo>
                    <a:pt x="271" y="364"/>
                  </a:lnTo>
                  <a:lnTo>
                    <a:pt x="278" y="359"/>
                  </a:lnTo>
                  <a:lnTo>
                    <a:pt x="284" y="355"/>
                  </a:lnTo>
                  <a:lnTo>
                    <a:pt x="288" y="351"/>
                  </a:lnTo>
                  <a:lnTo>
                    <a:pt x="293" y="348"/>
                  </a:lnTo>
                  <a:lnTo>
                    <a:pt x="296" y="347"/>
                  </a:lnTo>
                  <a:lnTo>
                    <a:pt x="297" y="347"/>
                  </a:lnTo>
                  <a:lnTo>
                    <a:pt x="723" y="0"/>
                  </a:lnTo>
                  <a:lnTo>
                    <a:pt x="1276" y="79"/>
                  </a:lnTo>
                  <a:lnTo>
                    <a:pt x="1868" y="497"/>
                  </a:lnTo>
                  <a:lnTo>
                    <a:pt x="1658" y="654"/>
                  </a:lnTo>
                  <a:lnTo>
                    <a:pt x="1235" y="900"/>
                  </a:lnTo>
                  <a:lnTo>
                    <a:pt x="1147" y="934"/>
                  </a:lnTo>
                  <a:lnTo>
                    <a:pt x="1038" y="969"/>
                  </a:lnTo>
                  <a:lnTo>
                    <a:pt x="937" y="1001"/>
                  </a:lnTo>
                  <a:lnTo>
                    <a:pt x="485" y="8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37" name="Freeform 77"/>
            <p:cNvSpPr>
              <a:spLocks/>
            </p:cNvSpPr>
            <p:nvPr/>
          </p:nvSpPr>
          <p:spPr bwMode="auto">
            <a:xfrm>
              <a:off x="3107" y="2994"/>
              <a:ext cx="394" cy="165"/>
            </a:xfrm>
            <a:custGeom>
              <a:avLst/>
              <a:gdLst>
                <a:gd name="T0" fmla="*/ 22 w 1182"/>
                <a:gd name="T1" fmla="*/ 274 h 495"/>
                <a:gd name="T2" fmla="*/ 65 w 1182"/>
                <a:gd name="T3" fmla="*/ 245 h 495"/>
                <a:gd name="T4" fmla="*/ 92 w 1182"/>
                <a:gd name="T5" fmla="*/ 225 h 495"/>
                <a:gd name="T6" fmla="*/ 121 w 1182"/>
                <a:gd name="T7" fmla="*/ 202 h 495"/>
                <a:gd name="T8" fmla="*/ 149 w 1182"/>
                <a:gd name="T9" fmla="*/ 177 h 495"/>
                <a:gd name="T10" fmla="*/ 179 w 1182"/>
                <a:gd name="T11" fmla="*/ 142 h 495"/>
                <a:gd name="T12" fmla="*/ 198 w 1182"/>
                <a:gd name="T13" fmla="*/ 113 h 495"/>
                <a:gd name="T14" fmla="*/ 229 w 1182"/>
                <a:gd name="T15" fmla="*/ 70 h 495"/>
                <a:gd name="T16" fmla="*/ 266 w 1182"/>
                <a:gd name="T17" fmla="*/ 33 h 495"/>
                <a:gd name="T18" fmla="*/ 301 w 1182"/>
                <a:gd name="T19" fmla="*/ 8 h 495"/>
                <a:gd name="T20" fmla="*/ 320 w 1182"/>
                <a:gd name="T21" fmla="*/ 7 h 495"/>
                <a:gd name="T22" fmla="*/ 313 w 1182"/>
                <a:gd name="T23" fmla="*/ 43 h 495"/>
                <a:gd name="T24" fmla="*/ 311 w 1182"/>
                <a:gd name="T25" fmla="*/ 75 h 495"/>
                <a:gd name="T26" fmla="*/ 308 w 1182"/>
                <a:gd name="T27" fmla="*/ 109 h 495"/>
                <a:gd name="T28" fmla="*/ 308 w 1182"/>
                <a:gd name="T29" fmla="*/ 147 h 495"/>
                <a:gd name="T30" fmla="*/ 312 w 1182"/>
                <a:gd name="T31" fmla="*/ 184 h 495"/>
                <a:gd name="T32" fmla="*/ 318 w 1182"/>
                <a:gd name="T33" fmla="*/ 219 h 495"/>
                <a:gd name="T34" fmla="*/ 330 w 1182"/>
                <a:gd name="T35" fmla="*/ 251 h 495"/>
                <a:gd name="T36" fmla="*/ 359 w 1182"/>
                <a:gd name="T37" fmla="*/ 297 h 495"/>
                <a:gd name="T38" fmla="*/ 397 w 1182"/>
                <a:gd name="T39" fmla="*/ 333 h 495"/>
                <a:gd name="T40" fmla="*/ 435 w 1182"/>
                <a:gd name="T41" fmla="*/ 356 h 495"/>
                <a:gd name="T42" fmla="*/ 465 w 1182"/>
                <a:gd name="T43" fmla="*/ 369 h 495"/>
                <a:gd name="T44" fmla="*/ 492 w 1182"/>
                <a:gd name="T45" fmla="*/ 375 h 495"/>
                <a:gd name="T46" fmla="*/ 524 w 1182"/>
                <a:gd name="T47" fmla="*/ 379 h 495"/>
                <a:gd name="T48" fmla="*/ 556 w 1182"/>
                <a:gd name="T49" fmla="*/ 380 h 495"/>
                <a:gd name="T50" fmla="*/ 591 w 1182"/>
                <a:gd name="T51" fmla="*/ 377 h 495"/>
                <a:gd name="T52" fmla="*/ 630 w 1182"/>
                <a:gd name="T53" fmla="*/ 369 h 495"/>
                <a:gd name="T54" fmla="*/ 669 w 1182"/>
                <a:gd name="T55" fmla="*/ 356 h 495"/>
                <a:gd name="T56" fmla="*/ 706 w 1182"/>
                <a:gd name="T57" fmla="*/ 335 h 495"/>
                <a:gd name="T58" fmla="*/ 743 w 1182"/>
                <a:gd name="T59" fmla="*/ 305 h 495"/>
                <a:gd name="T60" fmla="*/ 775 w 1182"/>
                <a:gd name="T61" fmla="*/ 270 h 495"/>
                <a:gd name="T62" fmla="*/ 802 w 1182"/>
                <a:gd name="T63" fmla="*/ 235 h 495"/>
                <a:gd name="T64" fmla="*/ 824 w 1182"/>
                <a:gd name="T65" fmla="*/ 197 h 495"/>
                <a:gd name="T66" fmla="*/ 842 w 1182"/>
                <a:gd name="T67" fmla="*/ 162 h 495"/>
                <a:gd name="T68" fmla="*/ 854 w 1182"/>
                <a:gd name="T69" fmla="*/ 129 h 495"/>
                <a:gd name="T70" fmla="*/ 866 w 1182"/>
                <a:gd name="T71" fmla="*/ 98 h 495"/>
                <a:gd name="T72" fmla="*/ 877 w 1182"/>
                <a:gd name="T73" fmla="*/ 66 h 495"/>
                <a:gd name="T74" fmla="*/ 906 w 1182"/>
                <a:gd name="T75" fmla="*/ 31 h 495"/>
                <a:gd name="T76" fmla="*/ 935 w 1182"/>
                <a:gd name="T77" fmla="*/ 45 h 495"/>
                <a:gd name="T78" fmla="*/ 969 w 1182"/>
                <a:gd name="T79" fmla="*/ 62 h 495"/>
                <a:gd name="T80" fmla="*/ 1010 w 1182"/>
                <a:gd name="T81" fmla="*/ 85 h 495"/>
                <a:gd name="T82" fmla="*/ 1053 w 1182"/>
                <a:gd name="T83" fmla="*/ 109 h 495"/>
                <a:gd name="T84" fmla="*/ 1097 w 1182"/>
                <a:gd name="T85" fmla="*/ 135 h 495"/>
                <a:gd name="T86" fmla="*/ 1137 w 1182"/>
                <a:gd name="T87" fmla="*/ 162 h 495"/>
                <a:gd name="T88" fmla="*/ 1173 w 1182"/>
                <a:gd name="T89" fmla="*/ 189 h 495"/>
                <a:gd name="T90" fmla="*/ 1166 w 1182"/>
                <a:gd name="T91" fmla="*/ 209 h 495"/>
                <a:gd name="T92" fmla="*/ 1136 w 1182"/>
                <a:gd name="T93" fmla="*/ 237 h 495"/>
                <a:gd name="T94" fmla="*/ 1089 w 1182"/>
                <a:gd name="T95" fmla="*/ 272 h 495"/>
                <a:gd name="T96" fmla="*/ 1029 w 1182"/>
                <a:gd name="T97" fmla="*/ 315 h 495"/>
                <a:gd name="T98" fmla="*/ 957 w 1182"/>
                <a:gd name="T99" fmla="*/ 359 h 495"/>
                <a:gd name="T100" fmla="*/ 876 w 1182"/>
                <a:gd name="T101" fmla="*/ 403 h 495"/>
                <a:gd name="T102" fmla="*/ 784 w 1182"/>
                <a:gd name="T103" fmla="*/ 441 h 495"/>
                <a:gd name="T104" fmla="*/ 687 w 1182"/>
                <a:gd name="T105" fmla="*/ 472 h 495"/>
                <a:gd name="T106" fmla="*/ 583 w 1182"/>
                <a:gd name="T107" fmla="*/ 490 h 495"/>
                <a:gd name="T108" fmla="*/ 482 w 1182"/>
                <a:gd name="T109" fmla="*/ 495 h 495"/>
                <a:gd name="T110" fmla="*/ 387 w 1182"/>
                <a:gd name="T111" fmla="*/ 488 h 495"/>
                <a:gd name="T112" fmla="*/ 301 w 1182"/>
                <a:gd name="T113" fmla="*/ 473 h 495"/>
                <a:gd name="T114" fmla="*/ 223 w 1182"/>
                <a:gd name="T115" fmla="*/ 452 h 495"/>
                <a:gd name="T116" fmla="*/ 158 w 1182"/>
                <a:gd name="T117" fmla="*/ 429 h 495"/>
                <a:gd name="T118" fmla="*/ 104 w 1182"/>
                <a:gd name="T119" fmla="*/ 407 h 495"/>
                <a:gd name="T120" fmla="*/ 64 w 1182"/>
                <a:gd name="T121" fmla="*/ 387 h 495"/>
                <a:gd name="T122" fmla="*/ 36 w 1182"/>
                <a:gd name="T123" fmla="*/ 372 h 4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82"/>
                <a:gd name="T187" fmla="*/ 0 h 495"/>
                <a:gd name="T188" fmla="*/ 1182 w 1182"/>
                <a:gd name="T189" fmla="*/ 495 h 4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82" h="495">
                  <a:moveTo>
                    <a:pt x="0" y="287"/>
                  </a:moveTo>
                  <a:lnTo>
                    <a:pt x="1" y="286"/>
                  </a:lnTo>
                  <a:lnTo>
                    <a:pt x="6" y="284"/>
                  </a:lnTo>
                  <a:lnTo>
                    <a:pt x="8" y="281"/>
                  </a:lnTo>
                  <a:lnTo>
                    <a:pt x="12" y="279"/>
                  </a:lnTo>
                  <a:lnTo>
                    <a:pt x="17" y="276"/>
                  </a:lnTo>
                  <a:lnTo>
                    <a:pt x="22" y="274"/>
                  </a:lnTo>
                  <a:lnTo>
                    <a:pt x="27" y="270"/>
                  </a:lnTo>
                  <a:lnTo>
                    <a:pt x="33" y="266"/>
                  </a:lnTo>
                  <a:lnTo>
                    <a:pt x="40" y="262"/>
                  </a:lnTo>
                  <a:lnTo>
                    <a:pt x="47" y="257"/>
                  </a:lnTo>
                  <a:lnTo>
                    <a:pt x="54" y="252"/>
                  </a:lnTo>
                  <a:lnTo>
                    <a:pt x="61" y="247"/>
                  </a:lnTo>
                  <a:lnTo>
                    <a:pt x="65" y="245"/>
                  </a:lnTo>
                  <a:lnTo>
                    <a:pt x="69" y="242"/>
                  </a:lnTo>
                  <a:lnTo>
                    <a:pt x="74" y="240"/>
                  </a:lnTo>
                  <a:lnTo>
                    <a:pt x="77" y="238"/>
                  </a:lnTo>
                  <a:lnTo>
                    <a:pt x="81" y="235"/>
                  </a:lnTo>
                  <a:lnTo>
                    <a:pt x="85" y="231"/>
                  </a:lnTo>
                  <a:lnTo>
                    <a:pt x="89" y="228"/>
                  </a:lnTo>
                  <a:lnTo>
                    <a:pt x="92" y="225"/>
                  </a:lnTo>
                  <a:lnTo>
                    <a:pt x="96" y="222"/>
                  </a:lnTo>
                  <a:lnTo>
                    <a:pt x="101" y="218"/>
                  </a:lnTo>
                  <a:lnTo>
                    <a:pt x="105" y="216"/>
                  </a:lnTo>
                  <a:lnTo>
                    <a:pt x="109" y="213"/>
                  </a:lnTo>
                  <a:lnTo>
                    <a:pt x="113" y="208"/>
                  </a:lnTo>
                  <a:lnTo>
                    <a:pt x="118" y="206"/>
                  </a:lnTo>
                  <a:lnTo>
                    <a:pt x="121" y="202"/>
                  </a:lnTo>
                  <a:lnTo>
                    <a:pt x="125" y="198"/>
                  </a:lnTo>
                  <a:lnTo>
                    <a:pt x="129" y="194"/>
                  </a:lnTo>
                  <a:lnTo>
                    <a:pt x="134" y="192"/>
                  </a:lnTo>
                  <a:lnTo>
                    <a:pt x="138" y="187"/>
                  </a:lnTo>
                  <a:lnTo>
                    <a:pt x="141" y="184"/>
                  </a:lnTo>
                  <a:lnTo>
                    <a:pt x="145" y="181"/>
                  </a:lnTo>
                  <a:lnTo>
                    <a:pt x="149" y="177"/>
                  </a:lnTo>
                  <a:lnTo>
                    <a:pt x="153" y="173"/>
                  </a:lnTo>
                  <a:lnTo>
                    <a:pt x="157" y="169"/>
                  </a:lnTo>
                  <a:lnTo>
                    <a:pt x="163" y="162"/>
                  </a:lnTo>
                  <a:lnTo>
                    <a:pt x="170" y="154"/>
                  </a:lnTo>
                  <a:lnTo>
                    <a:pt x="174" y="150"/>
                  </a:lnTo>
                  <a:lnTo>
                    <a:pt x="177" y="145"/>
                  </a:lnTo>
                  <a:lnTo>
                    <a:pt x="179" y="142"/>
                  </a:lnTo>
                  <a:lnTo>
                    <a:pt x="183" y="138"/>
                  </a:lnTo>
                  <a:lnTo>
                    <a:pt x="185" y="134"/>
                  </a:lnTo>
                  <a:lnTo>
                    <a:pt x="189" y="129"/>
                  </a:lnTo>
                  <a:lnTo>
                    <a:pt x="192" y="125"/>
                  </a:lnTo>
                  <a:lnTo>
                    <a:pt x="194" y="121"/>
                  </a:lnTo>
                  <a:lnTo>
                    <a:pt x="197" y="118"/>
                  </a:lnTo>
                  <a:lnTo>
                    <a:pt x="198" y="113"/>
                  </a:lnTo>
                  <a:lnTo>
                    <a:pt x="200" y="109"/>
                  </a:lnTo>
                  <a:lnTo>
                    <a:pt x="203" y="104"/>
                  </a:lnTo>
                  <a:lnTo>
                    <a:pt x="208" y="96"/>
                  </a:lnTo>
                  <a:lnTo>
                    <a:pt x="213" y="90"/>
                  </a:lnTo>
                  <a:lnTo>
                    <a:pt x="218" y="82"/>
                  </a:lnTo>
                  <a:lnTo>
                    <a:pt x="224" y="76"/>
                  </a:lnTo>
                  <a:lnTo>
                    <a:pt x="229" y="70"/>
                  </a:lnTo>
                  <a:lnTo>
                    <a:pt x="234" y="64"/>
                  </a:lnTo>
                  <a:lnTo>
                    <a:pt x="239" y="57"/>
                  </a:lnTo>
                  <a:lnTo>
                    <a:pt x="246" y="52"/>
                  </a:lnTo>
                  <a:lnTo>
                    <a:pt x="251" y="47"/>
                  </a:lnTo>
                  <a:lnTo>
                    <a:pt x="256" y="42"/>
                  </a:lnTo>
                  <a:lnTo>
                    <a:pt x="261" y="37"/>
                  </a:lnTo>
                  <a:lnTo>
                    <a:pt x="266" y="33"/>
                  </a:lnTo>
                  <a:lnTo>
                    <a:pt x="271" y="30"/>
                  </a:lnTo>
                  <a:lnTo>
                    <a:pt x="276" y="26"/>
                  </a:lnTo>
                  <a:lnTo>
                    <a:pt x="281" y="22"/>
                  </a:lnTo>
                  <a:lnTo>
                    <a:pt x="285" y="20"/>
                  </a:lnTo>
                  <a:lnTo>
                    <a:pt x="290" y="16"/>
                  </a:lnTo>
                  <a:lnTo>
                    <a:pt x="293" y="13"/>
                  </a:lnTo>
                  <a:lnTo>
                    <a:pt x="301" y="8"/>
                  </a:lnTo>
                  <a:lnTo>
                    <a:pt x="308" y="6"/>
                  </a:lnTo>
                  <a:lnTo>
                    <a:pt x="313" y="2"/>
                  </a:lnTo>
                  <a:lnTo>
                    <a:pt x="318" y="1"/>
                  </a:lnTo>
                  <a:lnTo>
                    <a:pt x="320" y="0"/>
                  </a:lnTo>
                  <a:lnTo>
                    <a:pt x="321" y="0"/>
                  </a:lnTo>
                  <a:lnTo>
                    <a:pt x="321" y="1"/>
                  </a:lnTo>
                  <a:lnTo>
                    <a:pt x="320" y="7"/>
                  </a:lnTo>
                  <a:lnTo>
                    <a:pt x="318" y="10"/>
                  </a:lnTo>
                  <a:lnTo>
                    <a:pt x="318" y="15"/>
                  </a:lnTo>
                  <a:lnTo>
                    <a:pt x="317" y="21"/>
                  </a:lnTo>
                  <a:lnTo>
                    <a:pt x="317" y="27"/>
                  </a:lnTo>
                  <a:lnTo>
                    <a:pt x="315" y="33"/>
                  </a:lnTo>
                  <a:lnTo>
                    <a:pt x="315" y="41"/>
                  </a:lnTo>
                  <a:lnTo>
                    <a:pt x="313" y="43"/>
                  </a:lnTo>
                  <a:lnTo>
                    <a:pt x="313" y="49"/>
                  </a:lnTo>
                  <a:lnTo>
                    <a:pt x="313" y="52"/>
                  </a:lnTo>
                  <a:lnTo>
                    <a:pt x="313" y="57"/>
                  </a:lnTo>
                  <a:lnTo>
                    <a:pt x="312" y="61"/>
                  </a:lnTo>
                  <a:lnTo>
                    <a:pt x="312" y="65"/>
                  </a:lnTo>
                  <a:lnTo>
                    <a:pt x="311" y="70"/>
                  </a:lnTo>
                  <a:lnTo>
                    <a:pt x="311" y="75"/>
                  </a:lnTo>
                  <a:lnTo>
                    <a:pt x="310" y="80"/>
                  </a:lnTo>
                  <a:lnTo>
                    <a:pt x="310" y="85"/>
                  </a:lnTo>
                  <a:lnTo>
                    <a:pt x="310" y="90"/>
                  </a:lnTo>
                  <a:lnTo>
                    <a:pt x="310" y="95"/>
                  </a:lnTo>
                  <a:lnTo>
                    <a:pt x="310" y="100"/>
                  </a:lnTo>
                  <a:lnTo>
                    <a:pt x="310" y="105"/>
                  </a:lnTo>
                  <a:lnTo>
                    <a:pt x="308" y="109"/>
                  </a:lnTo>
                  <a:lnTo>
                    <a:pt x="308" y="115"/>
                  </a:lnTo>
                  <a:lnTo>
                    <a:pt x="308" y="120"/>
                  </a:lnTo>
                  <a:lnTo>
                    <a:pt x="308" y="125"/>
                  </a:lnTo>
                  <a:lnTo>
                    <a:pt x="308" y="130"/>
                  </a:lnTo>
                  <a:lnTo>
                    <a:pt x="308" y="137"/>
                  </a:lnTo>
                  <a:lnTo>
                    <a:pt x="308" y="142"/>
                  </a:lnTo>
                  <a:lnTo>
                    <a:pt x="308" y="147"/>
                  </a:lnTo>
                  <a:lnTo>
                    <a:pt x="308" y="152"/>
                  </a:lnTo>
                  <a:lnTo>
                    <a:pt x="310" y="158"/>
                  </a:lnTo>
                  <a:lnTo>
                    <a:pt x="310" y="163"/>
                  </a:lnTo>
                  <a:lnTo>
                    <a:pt x="310" y="168"/>
                  </a:lnTo>
                  <a:lnTo>
                    <a:pt x="311" y="174"/>
                  </a:lnTo>
                  <a:lnTo>
                    <a:pt x="312" y="179"/>
                  </a:lnTo>
                  <a:lnTo>
                    <a:pt x="312" y="184"/>
                  </a:lnTo>
                  <a:lnTo>
                    <a:pt x="312" y="189"/>
                  </a:lnTo>
                  <a:lnTo>
                    <a:pt x="313" y="194"/>
                  </a:lnTo>
                  <a:lnTo>
                    <a:pt x="313" y="199"/>
                  </a:lnTo>
                  <a:lnTo>
                    <a:pt x="315" y="204"/>
                  </a:lnTo>
                  <a:lnTo>
                    <a:pt x="316" y="209"/>
                  </a:lnTo>
                  <a:lnTo>
                    <a:pt x="317" y="214"/>
                  </a:lnTo>
                  <a:lnTo>
                    <a:pt x="318" y="219"/>
                  </a:lnTo>
                  <a:lnTo>
                    <a:pt x="318" y="225"/>
                  </a:lnTo>
                  <a:lnTo>
                    <a:pt x="320" y="230"/>
                  </a:lnTo>
                  <a:lnTo>
                    <a:pt x="321" y="233"/>
                  </a:lnTo>
                  <a:lnTo>
                    <a:pt x="323" y="238"/>
                  </a:lnTo>
                  <a:lnTo>
                    <a:pt x="325" y="242"/>
                  </a:lnTo>
                  <a:lnTo>
                    <a:pt x="327" y="247"/>
                  </a:lnTo>
                  <a:lnTo>
                    <a:pt x="330" y="251"/>
                  </a:lnTo>
                  <a:lnTo>
                    <a:pt x="331" y="256"/>
                  </a:lnTo>
                  <a:lnTo>
                    <a:pt x="335" y="263"/>
                  </a:lnTo>
                  <a:lnTo>
                    <a:pt x="339" y="271"/>
                  </a:lnTo>
                  <a:lnTo>
                    <a:pt x="344" y="279"/>
                  </a:lnTo>
                  <a:lnTo>
                    <a:pt x="349" y="285"/>
                  </a:lnTo>
                  <a:lnTo>
                    <a:pt x="354" y="291"/>
                  </a:lnTo>
                  <a:lnTo>
                    <a:pt x="359" y="297"/>
                  </a:lnTo>
                  <a:lnTo>
                    <a:pt x="364" y="302"/>
                  </a:lnTo>
                  <a:lnTo>
                    <a:pt x="370" y="309"/>
                  </a:lnTo>
                  <a:lnTo>
                    <a:pt x="375" y="314"/>
                  </a:lnTo>
                  <a:lnTo>
                    <a:pt x="381" y="319"/>
                  </a:lnTo>
                  <a:lnTo>
                    <a:pt x="386" y="324"/>
                  </a:lnTo>
                  <a:lnTo>
                    <a:pt x="392" y="329"/>
                  </a:lnTo>
                  <a:lnTo>
                    <a:pt x="397" y="333"/>
                  </a:lnTo>
                  <a:lnTo>
                    <a:pt x="404" y="336"/>
                  </a:lnTo>
                  <a:lnTo>
                    <a:pt x="409" y="340"/>
                  </a:lnTo>
                  <a:lnTo>
                    <a:pt x="415" y="345"/>
                  </a:lnTo>
                  <a:lnTo>
                    <a:pt x="420" y="348"/>
                  </a:lnTo>
                  <a:lnTo>
                    <a:pt x="425" y="350"/>
                  </a:lnTo>
                  <a:lnTo>
                    <a:pt x="430" y="353"/>
                  </a:lnTo>
                  <a:lnTo>
                    <a:pt x="435" y="356"/>
                  </a:lnTo>
                  <a:lnTo>
                    <a:pt x="439" y="358"/>
                  </a:lnTo>
                  <a:lnTo>
                    <a:pt x="443" y="360"/>
                  </a:lnTo>
                  <a:lnTo>
                    <a:pt x="448" y="362"/>
                  </a:lnTo>
                  <a:lnTo>
                    <a:pt x="451" y="364"/>
                  </a:lnTo>
                  <a:lnTo>
                    <a:pt x="458" y="367"/>
                  </a:lnTo>
                  <a:lnTo>
                    <a:pt x="463" y="368"/>
                  </a:lnTo>
                  <a:lnTo>
                    <a:pt x="465" y="369"/>
                  </a:lnTo>
                  <a:lnTo>
                    <a:pt x="467" y="370"/>
                  </a:lnTo>
                  <a:lnTo>
                    <a:pt x="469" y="370"/>
                  </a:lnTo>
                  <a:lnTo>
                    <a:pt x="474" y="372"/>
                  </a:lnTo>
                  <a:lnTo>
                    <a:pt x="477" y="372"/>
                  </a:lnTo>
                  <a:lnTo>
                    <a:pt x="482" y="373"/>
                  </a:lnTo>
                  <a:lnTo>
                    <a:pt x="485" y="374"/>
                  </a:lnTo>
                  <a:lnTo>
                    <a:pt x="492" y="375"/>
                  </a:lnTo>
                  <a:lnTo>
                    <a:pt x="498" y="375"/>
                  </a:lnTo>
                  <a:lnTo>
                    <a:pt x="504" y="377"/>
                  </a:lnTo>
                  <a:lnTo>
                    <a:pt x="508" y="377"/>
                  </a:lnTo>
                  <a:lnTo>
                    <a:pt x="512" y="378"/>
                  </a:lnTo>
                  <a:lnTo>
                    <a:pt x="515" y="378"/>
                  </a:lnTo>
                  <a:lnTo>
                    <a:pt x="520" y="379"/>
                  </a:lnTo>
                  <a:lnTo>
                    <a:pt x="524" y="379"/>
                  </a:lnTo>
                  <a:lnTo>
                    <a:pt x="528" y="379"/>
                  </a:lnTo>
                  <a:lnTo>
                    <a:pt x="532" y="379"/>
                  </a:lnTo>
                  <a:lnTo>
                    <a:pt x="537" y="379"/>
                  </a:lnTo>
                  <a:lnTo>
                    <a:pt x="542" y="379"/>
                  </a:lnTo>
                  <a:lnTo>
                    <a:pt x="546" y="379"/>
                  </a:lnTo>
                  <a:lnTo>
                    <a:pt x="551" y="379"/>
                  </a:lnTo>
                  <a:lnTo>
                    <a:pt x="556" y="380"/>
                  </a:lnTo>
                  <a:lnTo>
                    <a:pt x="561" y="379"/>
                  </a:lnTo>
                  <a:lnTo>
                    <a:pt x="566" y="379"/>
                  </a:lnTo>
                  <a:lnTo>
                    <a:pt x="571" y="379"/>
                  </a:lnTo>
                  <a:lnTo>
                    <a:pt x="576" y="379"/>
                  </a:lnTo>
                  <a:lnTo>
                    <a:pt x="581" y="378"/>
                  </a:lnTo>
                  <a:lnTo>
                    <a:pt x="586" y="378"/>
                  </a:lnTo>
                  <a:lnTo>
                    <a:pt x="591" y="377"/>
                  </a:lnTo>
                  <a:lnTo>
                    <a:pt x="597" y="377"/>
                  </a:lnTo>
                  <a:lnTo>
                    <a:pt x="602" y="375"/>
                  </a:lnTo>
                  <a:lnTo>
                    <a:pt x="607" y="374"/>
                  </a:lnTo>
                  <a:lnTo>
                    <a:pt x="613" y="373"/>
                  </a:lnTo>
                  <a:lnTo>
                    <a:pt x="618" y="373"/>
                  </a:lnTo>
                  <a:lnTo>
                    <a:pt x="623" y="372"/>
                  </a:lnTo>
                  <a:lnTo>
                    <a:pt x="630" y="369"/>
                  </a:lnTo>
                  <a:lnTo>
                    <a:pt x="635" y="368"/>
                  </a:lnTo>
                  <a:lnTo>
                    <a:pt x="641" y="368"/>
                  </a:lnTo>
                  <a:lnTo>
                    <a:pt x="646" y="365"/>
                  </a:lnTo>
                  <a:lnTo>
                    <a:pt x="652" y="363"/>
                  </a:lnTo>
                  <a:lnTo>
                    <a:pt x="657" y="362"/>
                  </a:lnTo>
                  <a:lnTo>
                    <a:pt x="664" y="359"/>
                  </a:lnTo>
                  <a:lnTo>
                    <a:pt x="669" y="356"/>
                  </a:lnTo>
                  <a:lnTo>
                    <a:pt x="675" y="354"/>
                  </a:lnTo>
                  <a:lnTo>
                    <a:pt x="679" y="351"/>
                  </a:lnTo>
                  <a:lnTo>
                    <a:pt x="686" y="349"/>
                  </a:lnTo>
                  <a:lnTo>
                    <a:pt x="690" y="345"/>
                  </a:lnTo>
                  <a:lnTo>
                    <a:pt x="696" y="341"/>
                  </a:lnTo>
                  <a:lnTo>
                    <a:pt x="701" y="339"/>
                  </a:lnTo>
                  <a:lnTo>
                    <a:pt x="706" y="335"/>
                  </a:lnTo>
                  <a:lnTo>
                    <a:pt x="711" y="331"/>
                  </a:lnTo>
                  <a:lnTo>
                    <a:pt x="718" y="328"/>
                  </a:lnTo>
                  <a:lnTo>
                    <a:pt x="723" y="324"/>
                  </a:lnTo>
                  <a:lnTo>
                    <a:pt x="729" y="320"/>
                  </a:lnTo>
                  <a:lnTo>
                    <a:pt x="733" y="315"/>
                  </a:lnTo>
                  <a:lnTo>
                    <a:pt x="738" y="310"/>
                  </a:lnTo>
                  <a:lnTo>
                    <a:pt x="743" y="305"/>
                  </a:lnTo>
                  <a:lnTo>
                    <a:pt x="748" y="301"/>
                  </a:lnTo>
                  <a:lnTo>
                    <a:pt x="751" y="295"/>
                  </a:lnTo>
                  <a:lnTo>
                    <a:pt x="756" y="291"/>
                  </a:lnTo>
                  <a:lnTo>
                    <a:pt x="761" y="285"/>
                  </a:lnTo>
                  <a:lnTo>
                    <a:pt x="767" y="281"/>
                  </a:lnTo>
                  <a:lnTo>
                    <a:pt x="770" y="275"/>
                  </a:lnTo>
                  <a:lnTo>
                    <a:pt x="775" y="270"/>
                  </a:lnTo>
                  <a:lnTo>
                    <a:pt x="779" y="265"/>
                  </a:lnTo>
                  <a:lnTo>
                    <a:pt x="783" y="261"/>
                  </a:lnTo>
                  <a:lnTo>
                    <a:pt x="787" y="255"/>
                  </a:lnTo>
                  <a:lnTo>
                    <a:pt x="792" y="250"/>
                  </a:lnTo>
                  <a:lnTo>
                    <a:pt x="794" y="245"/>
                  </a:lnTo>
                  <a:lnTo>
                    <a:pt x="799" y="240"/>
                  </a:lnTo>
                  <a:lnTo>
                    <a:pt x="802" y="235"/>
                  </a:lnTo>
                  <a:lnTo>
                    <a:pt x="805" y="228"/>
                  </a:lnTo>
                  <a:lnTo>
                    <a:pt x="808" y="223"/>
                  </a:lnTo>
                  <a:lnTo>
                    <a:pt x="812" y="218"/>
                  </a:lnTo>
                  <a:lnTo>
                    <a:pt x="814" y="212"/>
                  </a:lnTo>
                  <a:lnTo>
                    <a:pt x="818" y="207"/>
                  </a:lnTo>
                  <a:lnTo>
                    <a:pt x="820" y="202"/>
                  </a:lnTo>
                  <a:lnTo>
                    <a:pt x="824" y="197"/>
                  </a:lnTo>
                  <a:lnTo>
                    <a:pt x="827" y="192"/>
                  </a:lnTo>
                  <a:lnTo>
                    <a:pt x="829" y="187"/>
                  </a:lnTo>
                  <a:lnTo>
                    <a:pt x="832" y="181"/>
                  </a:lnTo>
                  <a:lnTo>
                    <a:pt x="834" y="175"/>
                  </a:lnTo>
                  <a:lnTo>
                    <a:pt x="837" y="170"/>
                  </a:lnTo>
                  <a:lnTo>
                    <a:pt x="839" y="165"/>
                  </a:lnTo>
                  <a:lnTo>
                    <a:pt x="842" y="162"/>
                  </a:lnTo>
                  <a:lnTo>
                    <a:pt x="844" y="157"/>
                  </a:lnTo>
                  <a:lnTo>
                    <a:pt x="846" y="152"/>
                  </a:lnTo>
                  <a:lnTo>
                    <a:pt x="848" y="147"/>
                  </a:lnTo>
                  <a:lnTo>
                    <a:pt x="849" y="142"/>
                  </a:lnTo>
                  <a:lnTo>
                    <a:pt x="852" y="138"/>
                  </a:lnTo>
                  <a:lnTo>
                    <a:pt x="853" y="134"/>
                  </a:lnTo>
                  <a:lnTo>
                    <a:pt x="854" y="129"/>
                  </a:lnTo>
                  <a:lnTo>
                    <a:pt x="856" y="125"/>
                  </a:lnTo>
                  <a:lnTo>
                    <a:pt x="858" y="120"/>
                  </a:lnTo>
                  <a:lnTo>
                    <a:pt x="859" y="116"/>
                  </a:lnTo>
                  <a:lnTo>
                    <a:pt x="861" y="113"/>
                  </a:lnTo>
                  <a:lnTo>
                    <a:pt x="862" y="109"/>
                  </a:lnTo>
                  <a:lnTo>
                    <a:pt x="863" y="105"/>
                  </a:lnTo>
                  <a:lnTo>
                    <a:pt x="866" y="98"/>
                  </a:lnTo>
                  <a:lnTo>
                    <a:pt x="868" y="93"/>
                  </a:lnTo>
                  <a:lnTo>
                    <a:pt x="871" y="86"/>
                  </a:lnTo>
                  <a:lnTo>
                    <a:pt x="872" y="81"/>
                  </a:lnTo>
                  <a:lnTo>
                    <a:pt x="873" y="76"/>
                  </a:lnTo>
                  <a:lnTo>
                    <a:pt x="874" y="72"/>
                  </a:lnTo>
                  <a:lnTo>
                    <a:pt x="876" y="67"/>
                  </a:lnTo>
                  <a:lnTo>
                    <a:pt x="877" y="66"/>
                  </a:lnTo>
                  <a:lnTo>
                    <a:pt x="884" y="21"/>
                  </a:lnTo>
                  <a:lnTo>
                    <a:pt x="887" y="22"/>
                  </a:lnTo>
                  <a:lnTo>
                    <a:pt x="888" y="23"/>
                  </a:lnTo>
                  <a:lnTo>
                    <a:pt x="893" y="25"/>
                  </a:lnTo>
                  <a:lnTo>
                    <a:pt x="897" y="27"/>
                  </a:lnTo>
                  <a:lnTo>
                    <a:pt x="903" y="30"/>
                  </a:lnTo>
                  <a:lnTo>
                    <a:pt x="906" y="31"/>
                  </a:lnTo>
                  <a:lnTo>
                    <a:pt x="910" y="32"/>
                  </a:lnTo>
                  <a:lnTo>
                    <a:pt x="913" y="35"/>
                  </a:lnTo>
                  <a:lnTo>
                    <a:pt x="917" y="37"/>
                  </a:lnTo>
                  <a:lnTo>
                    <a:pt x="921" y="38"/>
                  </a:lnTo>
                  <a:lnTo>
                    <a:pt x="925" y="41"/>
                  </a:lnTo>
                  <a:lnTo>
                    <a:pt x="930" y="42"/>
                  </a:lnTo>
                  <a:lnTo>
                    <a:pt x="935" y="45"/>
                  </a:lnTo>
                  <a:lnTo>
                    <a:pt x="938" y="47"/>
                  </a:lnTo>
                  <a:lnTo>
                    <a:pt x="943" y="49"/>
                  </a:lnTo>
                  <a:lnTo>
                    <a:pt x="949" y="52"/>
                  </a:lnTo>
                  <a:lnTo>
                    <a:pt x="954" y="55"/>
                  </a:lnTo>
                  <a:lnTo>
                    <a:pt x="959" y="57"/>
                  </a:lnTo>
                  <a:lnTo>
                    <a:pt x="965" y="60"/>
                  </a:lnTo>
                  <a:lnTo>
                    <a:pt x="969" y="62"/>
                  </a:lnTo>
                  <a:lnTo>
                    <a:pt x="975" y="66"/>
                  </a:lnTo>
                  <a:lnTo>
                    <a:pt x="980" y="69"/>
                  </a:lnTo>
                  <a:lnTo>
                    <a:pt x="986" y="72"/>
                  </a:lnTo>
                  <a:lnTo>
                    <a:pt x="992" y="75"/>
                  </a:lnTo>
                  <a:lnTo>
                    <a:pt x="999" y="79"/>
                  </a:lnTo>
                  <a:lnTo>
                    <a:pt x="1005" y="81"/>
                  </a:lnTo>
                  <a:lnTo>
                    <a:pt x="1010" y="85"/>
                  </a:lnTo>
                  <a:lnTo>
                    <a:pt x="1016" y="87"/>
                  </a:lnTo>
                  <a:lnTo>
                    <a:pt x="1023" y="91"/>
                  </a:lnTo>
                  <a:lnTo>
                    <a:pt x="1028" y="95"/>
                  </a:lnTo>
                  <a:lnTo>
                    <a:pt x="1034" y="98"/>
                  </a:lnTo>
                  <a:lnTo>
                    <a:pt x="1040" y="101"/>
                  </a:lnTo>
                  <a:lnTo>
                    <a:pt x="1046" y="106"/>
                  </a:lnTo>
                  <a:lnTo>
                    <a:pt x="1053" y="109"/>
                  </a:lnTo>
                  <a:lnTo>
                    <a:pt x="1059" y="113"/>
                  </a:lnTo>
                  <a:lnTo>
                    <a:pt x="1065" y="116"/>
                  </a:lnTo>
                  <a:lnTo>
                    <a:pt x="1072" y="120"/>
                  </a:lnTo>
                  <a:lnTo>
                    <a:pt x="1078" y="124"/>
                  </a:lnTo>
                  <a:lnTo>
                    <a:pt x="1084" y="128"/>
                  </a:lnTo>
                  <a:lnTo>
                    <a:pt x="1090" y="131"/>
                  </a:lnTo>
                  <a:lnTo>
                    <a:pt x="1097" y="135"/>
                  </a:lnTo>
                  <a:lnTo>
                    <a:pt x="1102" y="139"/>
                  </a:lnTo>
                  <a:lnTo>
                    <a:pt x="1108" y="143"/>
                  </a:lnTo>
                  <a:lnTo>
                    <a:pt x="1113" y="147"/>
                  </a:lnTo>
                  <a:lnTo>
                    <a:pt x="1119" y="150"/>
                  </a:lnTo>
                  <a:lnTo>
                    <a:pt x="1125" y="154"/>
                  </a:lnTo>
                  <a:lnTo>
                    <a:pt x="1131" y="158"/>
                  </a:lnTo>
                  <a:lnTo>
                    <a:pt x="1137" y="162"/>
                  </a:lnTo>
                  <a:lnTo>
                    <a:pt x="1143" y="165"/>
                  </a:lnTo>
                  <a:lnTo>
                    <a:pt x="1147" y="169"/>
                  </a:lnTo>
                  <a:lnTo>
                    <a:pt x="1152" y="173"/>
                  </a:lnTo>
                  <a:lnTo>
                    <a:pt x="1157" y="177"/>
                  </a:lnTo>
                  <a:lnTo>
                    <a:pt x="1163" y="181"/>
                  </a:lnTo>
                  <a:lnTo>
                    <a:pt x="1168" y="184"/>
                  </a:lnTo>
                  <a:lnTo>
                    <a:pt x="1173" y="189"/>
                  </a:lnTo>
                  <a:lnTo>
                    <a:pt x="1177" y="193"/>
                  </a:lnTo>
                  <a:lnTo>
                    <a:pt x="1182" y="197"/>
                  </a:lnTo>
                  <a:lnTo>
                    <a:pt x="1181" y="197"/>
                  </a:lnTo>
                  <a:lnTo>
                    <a:pt x="1178" y="199"/>
                  </a:lnTo>
                  <a:lnTo>
                    <a:pt x="1174" y="203"/>
                  </a:lnTo>
                  <a:lnTo>
                    <a:pt x="1169" y="208"/>
                  </a:lnTo>
                  <a:lnTo>
                    <a:pt x="1166" y="209"/>
                  </a:lnTo>
                  <a:lnTo>
                    <a:pt x="1162" y="213"/>
                  </a:lnTo>
                  <a:lnTo>
                    <a:pt x="1158" y="217"/>
                  </a:lnTo>
                  <a:lnTo>
                    <a:pt x="1154" y="219"/>
                  </a:lnTo>
                  <a:lnTo>
                    <a:pt x="1149" y="223"/>
                  </a:lnTo>
                  <a:lnTo>
                    <a:pt x="1146" y="228"/>
                  </a:lnTo>
                  <a:lnTo>
                    <a:pt x="1141" y="232"/>
                  </a:lnTo>
                  <a:lnTo>
                    <a:pt x="1136" y="237"/>
                  </a:lnTo>
                  <a:lnTo>
                    <a:pt x="1129" y="241"/>
                  </a:lnTo>
                  <a:lnTo>
                    <a:pt x="1123" y="246"/>
                  </a:lnTo>
                  <a:lnTo>
                    <a:pt x="1117" y="251"/>
                  </a:lnTo>
                  <a:lnTo>
                    <a:pt x="1110" y="256"/>
                  </a:lnTo>
                  <a:lnTo>
                    <a:pt x="1103" y="261"/>
                  </a:lnTo>
                  <a:lnTo>
                    <a:pt x="1097" y="267"/>
                  </a:lnTo>
                  <a:lnTo>
                    <a:pt x="1089" y="272"/>
                  </a:lnTo>
                  <a:lnTo>
                    <a:pt x="1082" y="279"/>
                  </a:lnTo>
                  <a:lnTo>
                    <a:pt x="1073" y="284"/>
                  </a:lnTo>
                  <a:lnTo>
                    <a:pt x="1065" y="290"/>
                  </a:lnTo>
                  <a:lnTo>
                    <a:pt x="1056" y="296"/>
                  </a:lnTo>
                  <a:lnTo>
                    <a:pt x="1048" y="302"/>
                  </a:lnTo>
                  <a:lnTo>
                    <a:pt x="1039" y="309"/>
                  </a:lnTo>
                  <a:lnTo>
                    <a:pt x="1029" y="315"/>
                  </a:lnTo>
                  <a:lnTo>
                    <a:pt x="1020" y="321"/>
                  </a:lnTo>
                  <a:lnTo>
                    <a:pt x="1011" y="328"/>
                  </a:lnTo>
                  <a:lnTo>
                    <a:pt x="1000" y="334"/>
                  </a:lnTo>
                  <a:lnTo>
                    <a:pt x="990" y="340"/>
                  </a:lnTo>
                  <a:lnTo>
                    <a:pt x="979" y="346"/>
                  </a:lnTo>
                  <a:lnTo>
                    <a:pt x="969" y="353"/>
                  </a:lnTo>
                  <a:lnTo>
                    <a:pt x="957" y="359"/>
                  </a:lnTo>
                  <a:lnTo>
                    <a:pt x="946" y="365"/>
                  </a:lnTo>
                  <a:lnTo>
                    <a:pt x="935" y="372"/>
                  </a:lnTo>
                  <a:lnTo>
                    <a:pt x="923" y="378"/>
                  </a:lnTo>
                  <a:lnTo>
                    <a:pt x="912" y="384"/>
                  </a:lnTo>
                  <a:lnTo>
                    <a:pt x="900" y="390"/>
                  </a:lnTo>
                  <a:lnTo>
                    <a:pt x="888" y="397"/>
                  </a:lnTo>
                  <a:lnTo>
                    <a:pt x="876" y="403"/>
                  </a:lnTo>
                  <a:lnTo>
                    <a:pt x="863" y="408"/>
                  </a:lnTo>
                  <a:lnTo>
                    <a:pt x="851" y="414"/>
                  </a:lnTo>
                  <a:lnTo>
                    <a:pt x="838" y="419"/>
                  </a:lnTo>
                  <a:lnTo>
                    <a:pt x="826" y="427"/>
                  </a:lnTo>
                  <a:lnTo>
                    <a:pt x="812" y="431"/>
                  </a:lnTo>
                  <a:lnTo>
                    <a:pt x="798" y="436"/>
                  </a:lnTo>
                  <a:lnTo>
                    <a:pt x="784" y="441"/>
                  </a:lnTo>
                  <a:lnTo>
                    <a:pt x="772" y="446"/>
                  </a:lnTo>
                  <a:lnTo>
                    <a:pt x="756" y="451"/>
                  </a:lnTo>
                  <a:lnTo>
                    <a:pt x="744" y="456"/>
                  </a:lnTo>
                  <a:lnTo>
                    <a:pt x="730" y="460"/>
                  </a:lnTo>
                  <a:lnTo>
                    <a:pt x="716" y="465"/>
                  </a:lnTo>
                  <a:lnTo>
                    <a:pt x="701" y="468"/>
                  </a:lnTo>
                  <a:lnTo>
                    <a:pt x="687" y="472"/>
                  </a:lnTo>
                  <a:lnTo>
                    <a:pt x="672" y="475"/>
                  </a:lnTo>
                  <a:lnTo>
                    <a:pt x="659" y="478"/>
                  </a:lnTo>
                  <a:lnTo>
                    <a:pt x="644" y="481"/>
                  </a:lnTo>
                  <a:lnTo>
                    <a:pt x="628" y="483"/>
                  </a:lnTo>
                  <a:lnTo>
                    <a:pt x="613" y="486"/>
                  </a:lnTo>
                  <a:lnTo>
                    <a:pt x="600" y="488"/>
                  </a:lnTo>
                  <a:lnTo>
                    <a:pt x="583" y="490"/>
                  </a:lnTo>
                  <a:lnTo>
                    <a:pt x="569" y="491"/>
                  </a:lnTo>
                  <a:lnTo>
                    <a:pt x="554" y="492"/>
                  </a:lnTo>
                  <a:lnTo>
                    <a:pt x="539" y="493"/>
                  </a:lnTo>
                  <a:lnTo>
                    <a:pt x="524" y="493"/>
                  </a:lnTo>
                  <a:lnTo>
                    <a:pt x="509" y="495"/>
                  </a:lnTo>
                  <a:lnTo>
                    <a:pt x="495" y="495"/>
                  </a:lnTo>
                  <a:lnTo>
                    <a:pt x="482" y="495"/>
                  </a:lnTo>
                  <a:lnTo>
                    <a:pt x="467" y="495"/>
                  </a:lnTo>
                  <a:lnTo>
                    <a:pt x="454" y="493"/>
                  </a:lnTo>
                  <a:lnTo>
                    <a:pt x="440" y="493"/>
                  </a:lnTo>
                  <a:lnTo>
                    <a:pt x="426" y="492"/>
                  </a:lnTo>
                  <a:lnTo>
                    <a:pt x="413" y="491"/>
                  </a:lnTo>
                  <a:lnTo>
                    <a:pt x="400" y="490"/>
                  </a:lnTo>
                  <a:lnTo>
                    <a:pt x="387" y="488"/>
                  </a:lnTo>
                  <a:lnTo>
                    <a:pt x="375" y="486"/>
                  </a:lnTo>
                  <a:lnTo>
                    <a:pt x="361" y="485"/>
                  </a:lnTo>
                  <a:lnTo>
                    <a:pt x="349" y="482"/>
                  </a:lnTo>
                  <a:lnTo>
                    <a:pt x="336" y="480"/>
                  </a:lnTo>
                  <a:lnTo>
                    <a:pt x="323" y="478"/>
                  </a:lnTo>
                  <a:lnTo>
                    <a:pt x="312" y="475"/>
                  </a:lnTo>
                  <a:lnTo>
                    <a:pt x="301" y="473"/>
                  </a:lnTo>
                  <a:lnTo>
                    <a:pt x="288" y="471"/>
                  </a:lnTo>
                  <a:lnTo>
                    <a:pt x="277" y="468"/>
                  </a:lnTo>
                  <a:lnTo>
                    <a:pt x="266" y="465"/>
                  </a:lnTo>
                  <a:lnTo>
                    <a:pt x="256" y="462"/>
                  </a:lnTo>
                  <a:lnTo>
                    <a:pt x="244" y="458"/>
                  </a:lnTo>
                  <a:lnTo>
                    <a:pt x="234" y="456"/>
                  </a:lnTo>
                  <a:lnTo>
                    <a:pt x="223" y="452"/>
                  </a:lnTo>
                  <a:lnTo>
                    <a:pt x="213" y="450"/>
                  </a:lnTo>
                  <a:lnTo>
                    <a:pt x="203" y="446"/>
                  </a:lnTo>
                  <a:lnTo>
                    <a:pt x="194" y="443"/>
                  </a:lnTo>
                  <a:lnTo>
                    <a:pt x="184" y="439"/>
                  </a:lnTo>
                  <a:lnTo>
                    <a:pt x="175" y="436"/>
                  </a:lnTo>
                  <a:lnTo>
                    <a:pt x="165" y="432"/>
                  </a:lnTo>
                  <a:lnTo>
                    <a:pt x="158" y="429"/>
                  </a:lnTo>
                  <a:lnTo>
                    <a:pt x="149" y="426"/>
                  </a:lnTo>
                  <a:lnTo>
                    <a:pt x="140" y="423"/>
                  </a:lnTo>
                  <a:lnTo>
                    <a:pt x="133" y="419"/>
                  </a:lnTo>
                  <a:lnTo>
                    <a:pt x="125" y="417"/>
                  </a:lnTo>
                  <a:lnTo>
                    <a:pt x="118" y="413"/>
                  </a:lnTo>
                  <a:lnTo>
                    <a:pt x="110" y="411"/>
                  </a:lnTo>
                  <a:lnTo>
                    <a:pt x="104" y="407"/>
                  </a:lnTo>
                  <a:lnTo>
                    <a:pt x="98" y="403"/>
                  </a:lnTo>
                  <a:lnTo>
                    <a:pt x="91" y="400"/>
                  </a:lnTo>
                  <a:lnTo>
                    <a:pt x="85" y="397"/>
                  </a:lnTo>
                  <a:lnTo>
                    <a:pt x="79" y="394"/>
                  </a:lnTo>
                  <a:lnTo>
                    <a:pt x="74" y="392"/>
                  </a:lnTo>
                  <a:lnTo>
                    <a:pt x="69" y="389"/>
                  </a:lnTo>
                  <a:lnTo>
                    <a:pt x="64" y="387"/>
                  </a:lnTo>
                  <a:lnTo>
                    <a:pt x="59" y="384"/>
                  </a:lnTo>
                  <a:lnTo>
                    <a:pt x="55" y="383"/>
                  </a:lnTo>
                  <a:lnTo>
                    <a:pt x="51" y="379"/>
                  </a:lnTo>
                  <a:lnTo>
                    <a:pt x="47" y="378"/>
                  </a:lnTo>
                  <a:lnTo>
                    <a:pt x="44" y="375"/>
                  </a:lnTo>
                  <a:lnTo>
                    <a:pt x="41" y="374"/>
                  </a:lnTo>
                  <a:lnTo>
                    <a:pt x="36" y="372"/>
                  </a:lnTo>
                  <a:lnTo>
                    <a:pt x="33" y="369"/>
                  </a:lnTo>
                  <a:lnTo>
                    <a:pt x="31" y="368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38" name="Freeform 78"/>
            <p:cNvSpPr>
              <a:spLocks/>
            </p:cNvSpPr>
            <p:nvPr/>
          </p:nvSpPr>
          <p:spPr bwMode="auto">
            <a:xfrm>
              <a:off x="3188" y="3000"/>
              <a:ext cx="188" cy="119"/>
            </a:xfrm>
            <a:custGeom>
              <a:avLst/>
              <a:gdLst>
                <a:gd name="T0" fmla="*/ 20 w 565"/>
                <a:gd name="T1" fmla="*/ 48 h 355"/>
                <a:gd name="T2" fmla="*/ 43 w 565"/>
                <a:gd name="T3" fmla="*/ 36 h 355"/>
                <a:gd name="T4" fmla="*/ 71 w 565"/>
                <a:gd name="T5" fmla="*/ 23 h 355"/>
                <a:gd name="T6" fmla="*/ 100 w 565"/>
                <a:gd name="T7" fmla="*/ 12 h 355"/>
                <a:gd name="T8" fmla="*/ 127 w 565"/>
                <a:gd name="T9" fmla="*/ 3 h 355"/>
                <a:gd name="T10" fmla="*/ 142 w 565"/>
                <a:gd name="T11" fmla="*/ 2 h 355"/>
                <a:gd name="T12" fmla="*/ 137 w 565"/>
                <a:gd name="T13" fmla="*/ 22 h 355"/>
                <a:gd name="T14" fmla="*/ 133 w 565"/>
                <a:gd name="T15" fmla="*/ 49 h 355"/>
                <a:gd name="T16" fmla="*/ 136 w 565"/>
                <a:gd name="T17" fmla="*/ 83 h 355"/>
                <a:gd name="T18" fmla="*/ 147 w 565"/>
                <a:gd name="T19" fmla="*/ 119 h 355"/>
                <a:gd name="T20" fmla="*/ 175 w 565"/>
                <a:gd name="T21" fmla="*/ 150 h 355"/>
                <a:gd name="T22" fmla="*/ 195 w 565"/>
                <a:gd name="T23" fmla="*/ 163 h 355"/>
                <a:gd name="T24" fmla="*/ 221 w 565"/>
                <a:gd name="T25" fmla="*/ 171 h 355"/>
                <a:gd name="T26" fmla="*/ 246 w 565"/>
                <a:gd name="T27" fmla="*/ 174 h 355"/>
                <a:gd name="T28" fmla="*/ 270 w 565"/>
                <a:gd name="T29" fmla="*/ 171 h 355"/>
                <a:gd name="T30" fmla="*/ 292 w 565"/>
                <a:gd name="T31" fmla="*/ 163 h 355"/>
                <a:gd name="T32" fmla="*/ 312 w 565"/>
                <a:gd name="T33" fmla="*/ 150 h 355"/>
                <a:gd name="T34" fmla="*/ 342 w 565"/>
                <a:gd name="T35" fmla="*/ 126 h 355"/>
                <a:gd name="T36" fmla="*/ 371 w 565"/>
                <a:gd name="T37" fmla="*/ 92 h 355"/>
                <a:gd name="T38" fmla="*/ 391 w 565"/>
                <a:gd name="T39" fmla="*/ 62 h 355"/>
                <a:gd name="T40" fmla="*/ 402 w 565"/>
                <a:gd name="T41" fmla="*/ 43 h 355"/>
                <a:gd name="T42" fmla="*/ 431 w 565"/>
                <a:gd name="T43" fmla="*/ 12 h 355"/>
                <a:gd name="T44" fmla="*/ 455 w 565"/>
                <a:gd name="T45" fmla="*/ 19 h 355"/>
                <a:gd name="T46" fmla="*/ 487 w 565"/>
                <a:gd name="T47" fmla="*/ 32 h 355"/>
                <a:gd name="T48" fmla="*/ 517 w 565"/>
                <a:gd name="T49" fmla="*/ 43 h 355"/>
                <a:gd name="T50" fmla="*/ 546 w 565"/>
                <a:gd name="T51" fmla="*/ 56 h 355"/>
                <a:gd name="T52" fmla="*/ 565 w 565"/>
                <a:gd name="T53" fmla="*/ 67 h 355"/>
                <a:gd name="T54" fmla="*/ 558 w 565"/>
                <a:gd name="T55" fmla="*/ 85 h 355"/>
                <a:gd name="T56" fmla="*/ 551 w 565"/>
                <a:gd name="T57" fmla="*/ 106 h 355"/>
                <a:gd name="T58" fmla="*/ 540 w 565"/>
                <a:gd name="T59" fmla="*/ 132 h 355"/>
                <a:gd name="T60" fmla="*/ 526 w 565"/>
                <a:gd name="T61" fmla="*/ 163 h 355"/>
                <a:gd name="T62" fmla="*/ 509 w 565"/>
                <a:gd name="T63" fmla="*/ 195 h 355"/>
                <a:gd name="T64" fmla="*/ 487 w 565"/>
                <a:gd name="T65" fmla="*/ 228 h 355"/>
                <a:gd name="T66" fmla="*/ 462 w 565"/>
                <a:gd name="T67" fmla="*/ 261 h 355"/>
                <a:gd name="T68" fmla="*/ 433 w 565"/>
                <a:gd name="T69" fmla="*/ 289 h 355"/>
                <a:gd name="T70" fmla="*/ 400 w 565"/>
                <a:gd name="T71" fmla="*/ 316 h 355"/>
                <a:gd name="T72" fmla="*/ 362 w 565"/>
                <a:gd name="T73" fmla="*/ 337 h 355"/>
                <a:gd name="T74" fmla="*/ 320 w 565"/>
                <a:gd name="T75" fmla="*/ 350 h 355"/>
                <a:gd name="T76" fmla="*/ 274 w 565"/>
                <a:gd name="T77" fmla="*/ 355 h 355"/>
                <a:gd name="T78" fmla="*/ 230 w 565"/>
                <a:gd name="T79" fmla="*/ 354 h 355"/>
                <a:gd name="T80" fmla="*/ 191 w 565"/>
                <a:gd name="T81" fmla="*/ 350 h 355"/>
                <a:gd name="T82" fmla="*/ 160 w 565"/>
                <a:gd name="T83" fmla="*/ 345 h 355"/>
                <a:gd name="T84" fmla="*/ 132 w 565"/>
                <a:gd name="T85" fmla="*/ 335 h 355"/>
                <a:gd name="T86" fmla="*/ 110 w 565"/>
                <a:gd name="T87" fmla="*/ 326 h 355"/>
                <a:gd name="T88" fmla="*/ 83 w 565"/>
                <a:gd name="T89" fmla="*/ 311 h 355"/>
                <a:gd name="T90" fmla="*/ 62 w 565"/>
                <a:gd name="T91" fmla="*/ 289 h 355"/>
                <a:gd name="T92" fmla="*/ 49 w 565"/>
                <a:gd name="T93" fmla="*/ 271 h 355"/>
                <a:gd name="T94" fmla="*/ 41 w 565"/>
                <a:gd name="T95" fmla="*/ 257 h 355"/>
                <a:gd name="T96" fmla="*/ 29 w 565"/>
                <a:gd name="T97" fmla="*/ 235 h 355"/>
                <a:gd name="T98" fmla="*/ 18 w 565"/>
                <a:gd name="T99" fmla="*/ 208 h 355"/>
                <a:gd name="T100" fmla="*/ 8 w 565"/>
                <a:gd name="T101" fmla="*/ 174 h 355"/>
                <a:gd name="T102" fmla="*/ 4 w 565"/>
                <a:gd name="T103" fmla="*/ 152 h 355"/>
                <a:gd name="T104" fmla="*/ 2 w 565"/>
                <a:gd name="T105" fmla="*/ 130 h 355"/>
                <a:gd name="T106" fmla="*/ 0 w 565"/>
                <a:gd name="T107" fmla="*/ 105 h 355"/>
                <a:gd name="T108" fmla="*/ 4 w 565"/>
                <a:gd name="T109" fmla="*/ 57 h 3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5"/>
                <a:gd name="T166" fmla="*/ 0 h 355"/>
                <a:gd name="T167" fmla="*/ 565 w 565"/>
                <a:gd name="T168" fmla="*/ 355 h 3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5" h="355">
                  <a:moveTo>
                    <a:pt x="4" y="57"/>
                  </a:moveTo>
                  <a:lnTo>
                    <a:pt x="5" y="56"/>
                  </a:lnTo>
                  <a:lnTo>
                    <a:pt x="9" y="54"/>
                  </a:lnTo>
                  <a:lnTo>
                    <a:pt x="14" y="52"/>
                  </a:lnTo>
                  <a:lnTo>
                    <a:pt x="20" y="48"/>
                  </a:lnTo>
                  <a:lnTo>
                    <a:pt x="24" y="46"/>
                  </a:lnTo>
                  <a:lnTo>
                    <a:pt x="29" y="43"/>
                  </a:lnTo>
                  <a:lnTo>
                    <a:pt x="33" y="41"/>
                  </a:lnTo>
                  <a:lnTo>
                    <a:pt x="38" y="39"/>
                  </a:lnTo>
                  <a:lnTo>
                    <a:pt x="43" y="36"/>
                  </a:lnTo>
                  <a:lnTo>
                    <a:pt x="48" y="34"/>
                  </a:lnTo>
                  <a:lnTo>
                    <a:pt x="54" y="31"/>
                  </a:lnTo>
                  <a:lnTo>
                    <a:pt x="61" y="29"/>
                  </a:lnTo>
                  <a:lnTo>
                    <a:pt x="66" y="25"/>
                  </a:lnTo>
                  <a:lnTo>
                    <a:pt x="71" y="23"/>
                  </a:lnTo>
                  <a:lnTo>
                    <a:pt x="77" y="20"/>
                  </a:lnTo>
                  <a:lnTo>
                    <a:pt x="83" y="18"/>
                  </a:lnTo>
                  <a:lnTo>
                    <a:pt x="88" y="15"/>
                  </a:lnTo>
                  <a:lnTo>
                    <a:pt x="95" y="13"/>
                  </a:lnTo>
                  <a:lnTo>
                    <a:pt x="100" y="12"/>
                  </a:lnTo>
                  <a:lnTo>
                    <a:pt x="107" y="9"/>
                  </a:lnTo>
                  <a:lnTo>
                    <a:pt x="111" y="7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7" y="3"/>
                  </a:lnTo>
                  <a:lnTo>
                    <a:pt x="131" y="2"/>
                  </a:lnTo>
                  <a:lnTo>
                    <a:pt x="136" y="0"/>
                  </a:lnTo>
                  <a:lnTo>
                    <a:pt x="140" y="0"/>
                  </a:lnTo>
                  <a:lnTo>
                    <a:pt x="143" y="0"/>
                  </a:lnTo>
                  <a:lnTo>
                    <a:pt x="142" y="2"/>
                  </a:lnTo>
                  <a:lnTo>
                    <a:pt x="142" y="5"/>
                  </a:lnTo>
                  <a:lnTo>
                    <a:pt x="141" y="8"/>
                  </a:lnTo>
                  <a:lnTo>
                    <a:pt x="140" y="12"/>
                  </a:lnTo>
                  <a:lnTo>
                    <a:pt x="138" y="17"/>
                  </a:lnTo>
                  <a:lnTo>
                    <a:pt x="137" y="22"/>
                  </a:lnTo>
                  <a:lnTo>
                    <a:pt x="136" y="25"/>
                  </a:lnTo>
                  <a:lnTo>
                    <a:pt x="136" y="31"/>
                  </a:lnTo>
                  <a:lnTo>
                    <a:pt x="135" y="37"/>
                  </a:lnTo>
                  <a:lnTo>
                    <a:pt x="135" y="43"/>
                  </a:lnTo>
                  <a:lnTo>
                    <a:pt x="133" y="49"/>
                  </a:lnTo>
                  <a:lnTo>
                    <a:pt x="133" y="56"/>
                  </a:lnTo>
                  <a:lnTo>
                    <a:pt x="133" y="63"/>
                  </a:lnTo>
                  <a:lnTo>
                    <a:pt x="135" y="69"/>
                  </a:lnTo>
                  <a:lnTo>
                    <a:pt x="135" y="77"/>
                  </a:lnTo>
                  <a:lnTo>
                    <a:pt x="136" y="83"/>
                  </a:lnTo>
                  <a:lnTo>
                    <a:pt x="137" y="91"/>
                  </a:lnTo>
                  <a:lnTo>
                    <a:pt x="138" y="98"/>
                  </a:lnTo>
                  <a:lnTo>
                    <a:pt x="141" y="105"/>
                  </a:lnTo>
                  <a:lnTo>
                    <a:pt x="143" y="112"/>
                  </a:lnTo>
                  <a:lnTo>
                    <a:pt x="147" y="119"/>
                  </a:lnTo>
                  <a:lnTo>
                    <a:pt x="152" y="126"/>
                  </a:lnTo>
                  <a:lnTo>
                    <a:pt x="156" y="132"/>
                  </a:lnTo>
                  <a:lnTo>
                    <a:pt x="161" y="139"/>
                  </a:lnTo>
                  <a:lnTo>
                    <a:pt x="167" y="144"/>
                  </a:lnTo>
                  <a:lnTo>
                    <a:pt x="175" y="150"/>
                  </a:lnTo>
                  <a:lnTo>
                    <a:pt x="177" y="152"/>
                  </a:lnTo>
                  <a:lnTo>
                    <a:pt x="182" y="155"/>
                  </a:lnTo>
                  <a:lnTo>
                    <a:pt x="186" y="157"/>
                  </a:lnTo>
                  <a:lnTo>
                    <a:pt x="191" y="161"/>
                  </a:lnTo>
                  <a:lnTo>
                    <a:pt x="195" y="163"/>
                  </a:lnTo>
                  <a:lnTo>
                    <a:pt x="200" y="165"/>
                  </a:lnTo>
                  <a:lnTo>
                    <a:pt x="205" y="168"/>
                  </a:lnTo>
                  <a:lnTo>
                    <a:pt x="211" y="169"/>
                  </a:lnTo>
                  <a:lnTo>
                    <a:pt x="216" y="170"/>
                  </a:lnTo>
                  <a:lnTo>
                    <a:pt x="221" y="171"/>
                  </a:lnTo>
                  <a:lnTo>
                    <a:pt x="226" y="173"/>
                  </a:lnTo>
                  <a:lnTo>
                    <a:pt x="231" y="174"/>
                  </a:lnTo>
                  <a:lnTo>
                    <a:pt x="236" y="174"/>
                  </a:lnTo>
                  <a:lnTo>
                    <a:pt x="241" y="174"/>
                  </a:lnTo>
                  <a:lnTo>
                    <a:pt x="246" y="174"/>
                  </a:lnTo>
                  <a:lnTo>
                    <a:pt x="251" y="174"/>
                  </a:lnTo>
                  <a:lnTo>
                    <a:pt x="255" y="173"/>
                  </a:lnTo>
                  <a:lnTo>
                    <a:pt x="260" y="173"/>
                  </a:lnTo>
                  <a:lnTo>
                    <a:pt x="265" y="171"/>
                  </a:lnTo>
                  <a:lnTo>
                    <a:pt x="270" y="171"/>
                  </a:lnTo>
                  <a:lnTo>
                    <a:pt x="274" y="169"/>
                  </a:lnTo>
                  <a:lnTo>
                    <a:pt x="279" y="168"/>
                  </a:lnTo>
                  <a:lnTo>
                    <a:pt x="283" y="166"/>
                  </a:lnTo>
                  <a:lnTo>
                    <a:pt x="288" y="165"/>
                  </a:lnTo>
                  <a:lnTo>
                    <a:pt x="292" y="163"/>
                  </a:lnTo>
                  <a:lnTo>
                    <a:pt x="297" y="160"/>
                  </a:lnTo>
                  <a:lnTo>
                    <a:pt x="300" y="157"/>
                  </a:lnTo>
                  <a:lnTo>
                    <a:pt x="304" y="156"/>
                  </a:lnTo>
                  <a:lnTo>
                    <a:pt x="308" y="152"/>
                  </a:lnTo>
                  <a:lnTo>
                    <a:pt x="312" y="150"/>
                  </a:lnTo>
                  <a:lnTo>
                    <a:pt x="317" y="147"/>
                  </a:lnTo>
                  <a:lnTo>
                    <a:pt x="320" y="145"/>
                  </a:lnTo>
                  <a:lnTo>
                    <a:pt x="328" y="139"/>
                  </a:lnTo>
                  <a:lnTo>
                    <a:pt x="334" y="132"/>
                  </a:lnTo>
                  <a:lnTo>
                    <a:pt x="342" y="126"/>
                  </a:lnTo>
                  <a:lnTo>
                    <a:pt x="349" y="120"/>
                  </a:lnTo>
                  <a:lnTo>
                    <a:pt x="354" y="112"/>
                  </a:lnTo>
                  <a:lnTo>
                    <a:pt x="361" y="106"/>
                  </a:lnTo>
                  <a:lnTo>
                    <a:pt x="366" y="98"/>
                  </a:lnTo>
                  <a:lnTo>
                    <a:pt x="371" y="92"/>
                  </a:lnTo>
                  <a:lnTo>
                    <a:pt x="376" y="85"/>
                  </a:lnTo>
                  <a:lnTo>
                    <a:pt x="379" y="78"/>
                  </a:lnTo>
                  <a:lnTo>
                    <a:pt x="383" y="72"/>
                  </a:lnTo>
                  <a:lnTo>
                    <a:pt x="388" y="67"/>
                  </a:lnTo>
                  <a:lnTo>
                    <a:pt x="391" y="62"/>
                  </a:lnTo>
                  <a:lnTo>
                    <a:pt x="393" y="57"/>
                  </a:lnTo>
                  <a:lnTo>
                    <a:pt x="396" y="52"/>
                  </a:lnTo>
                  <a:lnTo>
                    <a:pt x="398" y="49"/>
                  </a:lnTo>
                  <a:lnTo>
                    <a:pt x="401" y="44"/>
                  </a:lnTo>
                  <a:lnTo>
                    <a:pt x="402" y="43"/>
                  </a:lnTo>
                  <a:lnTo>
                    <a:pt x="420" y="8"/>
                  </a:lnTo>
                  <a:lnTo>
                    <a:pt x="425" y="9"/>
                  </a:lnTo>
                  <a:lnTo>
                    <a:pt x="426" y="9"/>
                  </a:lnTo>
                  <a:lnTo>
                    <a:pt x="431" y="12"/>
                  </a:lnTo>
                  <a:lnTo>
                    <a:pt x="435" y="13"/>
                  </a:lnTo>
                  <a:lnTo>
                    <a:pt x="440" y="14"/>
                  </a:lnTo>
                  <a:lnTo>
                    <a:pt x="443" y="17"/>
                  </a:lnTo>
                  <a:lnTo>
                    <a:pt x="450" y="18"/>
                  </a:lnTo>
                  <a:lnTo>
                    <a:pt x="455" y="19"/>
                  </a:lnTo>
                  <a:lnTo>
                    <a:pt x="461" y="22"/>
                  </a:lnTo>
                  <a:lnTo>
                    <a:pt x="467" y="24"/>
                  </a:lnTo>
                  <a:lnTo>
                    <a:pt x="474" y="27"/>
                  </a:lnTo>
                  <a:lnTo>
                    <a:pt x="480" y="29"/>
                  </a:lnTo>
                  <a:lnTo>
                    <a:pt x="487" y="32"/>
                  </a:lnTo>
                  <a:lnTo>
                    <a:pt x="494" y="34"/>
                  </a:lnTo>
                  <a:lnTo>
                    <a:pt x="500" y="36"/>
                  </a:lnTo>
                  <a:lnTo>
                    <a:pt x="506" y="38"/>
                  </a:lnTo>
                  <a:lnTo>
                    <a:pt x="512" y="41"/>
                  </a:lnTo>
                  <a:lnTo>
                    <a:pt x="517" y="43"/>
                  </a:lnTo>
                  <a:lnTo>
                    <a:pt x="524" y="46"/>
                  </a:lnTo>
                  <a:lnTo>
                    <a:pt x="530" y="48"/>
                  </a:lnTo>
                  <a:lnTo>
                    <a:pt x="536" y="51"/>
                  </a:lnTo>
                  <a:lnTo>
                    <a:pt x="541" y="53"/>
                  </a:lnTo>
                  <a:lnTo>
                    <a:pt x="546" y="56"/>
                  </a:lnTo>
                  <a:lnTo>
                    <a:pt x="550" y="57"/>
                  </a:lnTo>
                  <a:lnTo>
                    <a:pt x="555" y="59"/>
                  </a:lnTo>
                  <a:lnTo>
                    <a:pt x="561" y="63"/>
                  </a:lnTo>
                  <a:lnTo>
                    <a:pt x="565" y="67"/>
                  </a:lnTo>
                  <a:lnTo>
                    <a:pt x="564" y="69"/>
                  </a:lnTo>
                  <a:lnTo>
                    <a:pt x="563" y="73"/>
                  </a:lnTo>
                  <a:lnTo>
                    <a:pt x="561" y="78"/>
                  </a:lnTo>
                  <a:lnTo>
                    <a:pt x="560" y="81"/>
                  </a:lnTo>
                  <a:lnTo>
                    <a:pt x="558" y="85"/>
                  </a:lnTo>
                  <a:lnTo>
                    <a:pt x="556" y="88"/>
                  </a:lnTo>
                  <a:lnTo>
                    <a:pt x="556" y="93"/>
                  </a:lnTo>
                  <a:lnTo>
                    <a:pt x="554" y="96"/>
                  </a:lnTo>
                  <a:lnTo>
                    <a:pt x="553" y="101"/>
                  </a:lnTo>
                  <a:lnTo>
                    <a:pt x="551" y="106"/>
                  </a:lnTo>
                  <a:lnTo>
                    <a:pt x="550" y="111"/>
                  </a:lnTo>
                  <a:lnTo>
                    <a:pt x="548" y="116"/>
                  </a:lnTo>
                  <a:lnTo>
                    <a:pt x="545" y="121"/>
                  </a:lnTo>
                  <a:lnTo>
                    <a:pt x="543" y="126"/>
                  </a:lnTo>
                  <a:lnTo>
                    <a:pt x="540" y="132"/>
                  </a:lnTo>
                  <a:lnTo>
                    <a:pt x="538" y="137"/>
                  </a:lnTo>
                  <a:lnTo>
                    <a:pt x="535" y="144"/>
                  </a:lnTo>
                  <a:lnTo>
                    <a:pt x="533" y="150"/>
                  </a:lnTo>
                  <a:lnTo>
                    <a:pt x="530" y="156"/>
                  </a:lnTo>
                  <a:lnTo>
                    <a:pt x="526" y="163"/>
                  </a:lnTo>
                  <a:lnTo>
                    <a:pt x="523" y="169"/>
                  </a:lnTo>
                  <a:lnTo>
                    <a:pt x="520" y="175"/>
                  </a:lnTo>
                  <a:lnTo>
                    <a:pt x="516" y="181"/>
                  </a:lnTo>
                  <a:lnTo>
                    <a:pt x="512" y="188"/>
                  </a:lnTo>
                  <a:lnTo>
                    <a:pt x="509" y="195"/>
                  </a:lnTo>
                  <a:lnTo>
                    <a:pt x="505" y="201"/>
                  </a:lnTo>
                  <a:lnTo>
                    <a:pt x="501" y="208"/>
                  </a:lnTo>
                  <a:lnTo>
                    <a:pt x="496" y="215"/>
                  </a:lnTo>
                  <a:lnTo>
                    <a:pt x="492" y="222"/>
                  </a:lnTo>
                  <a:lnTo>
                    <a:pt x="487" y="228"/>
                  </a:lnTo>
                  <a:lnTo>
                    <a:pt x="484" y="234"/>
                  </a:lnTo>
                  <a:lnTo>
                    <a:pt x="477" y="240"/>
                  </a:lnTo>
                  <a:lnTo>
                    <a:pt x="472" y="247"/>
                  </a:lnTo>
                  <a:lnTo>
                    <a:pt x="467" y="254"/>
                  </a:lnTo>
                  <a:lnTo>
                    <a:pt x="462" y="261"/>
                  </a:lnTo>
                  <a:lnTo>
                    <a:pt x="457" y="266"/>
                  </a:lnTo>
                  <a:lnTo>
                    <a:pt x="451" y="272"/>
                  </a:lnTo>
                  <a:lnTo>
                    <a:pt x="445" y="278"/>
                  </a:lnTo>
                  <a:lnTo>
                    <a:pt x="440" y="284"/>
                  </a:lnTo>
                  <a:lnTo>
                    <a:pt x="433" y="289"/>
                  </a:lnTo>
                  <a:lnTo>
                    <a:pt x="427" y="296"/>
                  </a:lnTo>
                  <a:lnTo>
                    <a:pt x="421" y="301"/>
                  </a:lnTo>
                  <a:lnTo>
                    <a:pt x="415" y="307"/>
                  </a:lnTo>
                  <a:lnTo>
                    <a:pt x="407" y="311"/>
                  </a:lnTo>
                  <a:lnTo>
                    <a:pt x="400" y="316"/>
                  </a:lnTo>
                  <a:lnTo>
                    <a:pt x="393" y="321"/>
                  </a:lnTo>
                  <a:lnTo>
                    <a:pt x="386" y="326"/>
                  </a:lnTo>
                  <a:lnTo>
                    <a:pt x="378" y="328"/>
                  </a:lnTo>
                  <a:lnTo>
                    <a:pt x="371" y="333"/>
                  </a:lnTo>
                  <a:lnTo>
                    <a:pt x="362" y="337"/>
                  </a:lnTo>
                  <a:lnTo>
                    <a:pt x="354" y="340"/>
                  </a:lnTo>
                  <a:lnTo>
                    <a:pt x="347" y="342"/>
                  </a:lnTo>
                  <a:lnTo>
                    <a:pt x="338" y="345"/>
                  </a:lnTo>
                  <a:lnTo>
                    <a:pt x="329" y="347"/>
                  </a:lnTo>
                  <a:lnTo>
                    <a:pt x="320" y="350"/>
                  </a:lnTo>
                  <a:lnTo>
                    <a:pt x="312" y="351"/>
                  </a:lnTo>
                  <a:lnTo>
                    <a:pt x="303" y="354"/>
                  </a:lnTo>
                  <a:lnTo>
                    <a:pt x="294" y="354"/>
                  </a:lnTo>
                  <a:lnTo>
                    <a:pt x="284" y="355"/>
                  </a:lnTo>
                  <a:lnTo>
                    <a:pt x="274" y="355"/>
                  </a:lnTo>
                  <a:lnTo>
                    <a:pt x="265" y="355"/>
                  </a:lnTo>
                  <a:lnTo>
                    <a:pt x="255" y="355"/>
                  </a:lnTo>
                  <a:lnTo>
                    <a:pt x="248" y="355"/>
                  </a:lnTo>
                  <a:lnTo>
                    <a:pt x="239" y="355"/>
                  </a:lnTo>
                  <a:lnTo>
                    <a:pt x="230" y="354"/>
                  </a:lnTo>
                  <a:lnTo>
                    <a:pt x="221" y="354"/>
                  </a:lnTo>
                  <a:lnTo>
                    <a:pt x="215" y="354"/>
                  </a:lnTo>
                  <a:lnTo>
                    <a:pt x="206" y="351"/>
                  </a:lnTo>
                  <a:lnTo>
                    <a:pt x="199" y="351"/>
                  </a:lnTo>
                  <a:lnTo>
                    <a:pt x="191" y="350"/>
                  </a:lnTo>
                  <a:lnTo>
                    <a:pt x="185" y="349"/>
                  </a:lnTo>
                  <a:lnTo>
                    <a:pt x="179" y="347"/>
                  </a:lnTo>
                  <a:lnTo>
                    <a:pt x="172" y="346"/>
                  </a:lnTo>
                  <a:lnTo>
                    <a:pt x="166" y="345"/>
                  </a:lnTo>
                  <a:lnTo>
                    <a:pt x="160" y="345"/>
                  </a:lnTo>
                  <a:lnTo>
                    <a:pt x="153" y="342"/>
                  </a:lnTo>
                  <a:lnTo>
                    <a:pt x="148" y="341"/>
                  </a:lnTo>
                  <a:lnTo>
                    <a:pt x="142" y="338"/>
                  </a:lnTo>
                  <a:lnTo>
                    <a:pt x="137" y="337"/>
                  </a:lnTo>
                  <a:lnTo>
                    <a:pt x="132" y="335"/>
                  </a:lnTo>
                  <a:lnTo>
                    <a:pt x="127" y="333"/>
                  </a:lnTo>
                  <a:lnTo>
                    <a:pt x="123" y="332"/>
                  </a:lnTo>
                  <a:lnTo>
                    <a:pt x="118" y="330"/>
                  </a:lnTo>
                  <a:lnTo>
                    <a:pt x="115" y="328"/>
                  </a:lnTo>
                  <a:lnTo>
                    <a:pt x="110" y="326"/>
                  </a:lnTo>
                  <a:lnTo>
                    <a:pt x="106" y="323"/>
                  </a:lnTo>
                  <a:lnTo>
                    <a:pt x="102" y="322"/>
                  </a:lnTo>
                  <a:lnTo>
                    <a:pt x="95" y="318"/>
                  </a:lnTo>
                  <a:lnTo>
                    <a:pt x="89" y="315"/>
                  </a:lnTo>
                  <a:lnTo>
                    <a:pt x="83" y="311"/>
                  </a:lnTo>
                  <a:lnTo>
                    <a:pt x="77" y="306"/>
                  </a:lnTo>
                  <a:lnTo>
                    <a:pt x="73" y="302"/>
                  </a:lnTo>
                  <a:lnTo>
                    <a:pt x="69" y="298"/>
                  </a:lnTo>
                  <a:lnTo>
                    <a:pt x="64" y="293"/>
                  </a:lnTo>
                  <a:lnTo>
                    <a:pt x="62" y="289"/>
                  </a:lnTo>
                  <a:lnTo>
                    <a:pt x="59" y="286"/>
                  </a:lnTo>
                  <a:lnTo>
                    <a:pt x="57" y="283"/>
                  </a:lnTo>
                  <a:lnTo>
                    <a:pt x="53" y="277"/>
                  </a:lnTo>
                  <a:lnTo>
                    <a:pt x="52" y="273"/>
                  </a:lnTo>
                  <a:lnTo>
                    <a:pt x="49" y="271"/>
                  </a:lnTo>
                  <a:lnTo>
                    <a:pt x="49" y="269"/>
                  </a:lnTo>
                  <a:lnTo>
                    <a:pt x="48" y="268"/>
                  </a:lnTo>
                  <a:lnTo>
                    <a:pt x="47" y="266"/>
                  </a:lnTo>
                  <a:lnTo>
                    <a:pt x="44" y="262"/>
                  </a:lnTo>
                  <a:lnTo>
                    <a:pt x="41" y="257"/>
                  </a:lnTo>
                  <a:lnTo>
                    <a:pt x="38" y="252"/>
                  </a:lnTo>
                  <a:lnTo>
                    <a:pt x="37" y="249"/>
                  </a:lnTo>
                  <a:lnTo>
                    <a:pt x="34" y="244"/>
                  </a:lnTo>
                  <a:lnTo>
                    <a:pt x="32" y="240"/>
                  </a:lnTo>
                  <a:lnTo>
                    <a:pt x="29" y="235"/>
                  </a:lnTo>
                  <a:lnTo>
                    <a:pt x="27" y="232"/>
                  </a:lnTo>
                  <a:lnTo>
                    <a:pt x="25" y="225"/>
                  </a:lnTo>
                  <a:lnTo>
                    <a:pt x="23" y="220"/>
                  </a:lnTo>
                  <a:lnTo>
                    <a:pt x="20" y="214"/>
                  </a:lnTo>
                  <a:lnTo>
                    <a:pt x="18" y="208"/>
                  </a:lnTo>
                  <a:lnTo>
                    <a:pt x="15" y="200"/>
                  </a:lnTo>
                  <a:lnTo>
                    <a:pt x="13" y="194"/>
                  </a:lnTo>
                  <a:lnTo>
                    <a:pt x="12" y="185"/>
                  </a:lnTo>
                  <a:lnTo>
                    <a:pt x="9" y="179"/>
                  </a:lnTo>
                  <a:lnTo>
                    <a:pt x="8" y="174"/>
                  </a:lnTo>
                  <a:lnTo>
                    <a:pt x="8" y="170"/>
                  </a:lnTo>
                  <a:lnTo>
                    <a:pt x="7" y="166"/>
                  </a:lnTo>
                  <a:lnTo>
                    <a:pt x="7" y="163"/>
                  </a:lnTo>
                  <a:lnTo>
                    <a:pt x="4" y="157"/>
                  </a:lnTo>
                  <a:lnTo>
                    <a:pt x="4" y="152"/>
                  </a:lnTo>
                  <a:lnTo>
                    <a:pt x="3" y="147"/>
                  </a:lnTo>
                  <a:lnTo>
                    <a:pt x="3" y="144"/>
                  </a:lnTo>
                  <a:lnTo>
                    <a:pt x="2" y="139"/>
                  </a:lnTo>
                  <a:lnTo>
                    <a:pt x="2" y="135"/>
                  </a:lnTo>
                  <a:lnTo>
                    <a:pt x="2" y="130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5"/>
                  </a:lnTo>
                  <a:lnTo>
                    <a:pt x="0" y="110"/>
                  </a:lnTo>
                  <a:lnTo>
                    <a:pt x="0" y="105"/>
                  </a:lnTo>
                  <a:lnTo>
                    <a:pt x="0" y="100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2" y="85"/>
                  </a:lnTo>
                  <a:lnTo>
                    <a:pt x="4" y="57"/>
                  </a:lnTo>
                  <a:close/>
                </a:path>
              </a:pathLst>
            </a:custGeom>
            <a:solidFill>
              <a:srgbClr val="BFE6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39" name="Freeform 79"/>
            <p:cNvSpPr>
              <a:spLocks/>
            </p:cNvSpPr>
            <p:nvPr/>
          </p:nvSpPr>
          <p:spPr bwMode="auto">
            <a:xfrm>
              <a:off x="3194" y="2979"/>
              <a:ext cx="188" cy="63"/>
            </a:xfrm>
            <a:custGeom>
              <a:avLst/>
              <a:gdLst>
                <a:gd name="T0" fmla="*/ 4 w 564"/>
                <a:gd name="T1" fmla="*/ 67 h 190"/>
                <a:gd name="T2" fmla="*/ 13 w 564"/>
                <a:gd name="T3" fmla="*/ 59 h 190"/>
                <a:gd name="T4" fmla="*/ 28 w 564"/>
                <a:gd name="T5" fmla="*/ 50 h 190"/>
                <a:gd name="T6" fmla="*/ 47 w 564"/>
                <a:gd name="T7" fmla="*/ 39 h 190"/>
                <a:gd name="T8" fmla="*/ 63 w 564"/>
                <a:gd name="T9" fmla="*/ 33 h 190"/>
                <a:gd name="T10" fmla="*/ 76 w 564"/>
                <a:gd name="T11" fmla="*/ 26 h 190"/>
                <a:gd name="T12" fmla="*/ 89 w 564"/>
                <a:gd name="T13" fmla="*/ 21 h 190"/>
                <a:gd name="T14" fmla="*/ 104 w 564"/>
                <a:gd name="T15" fmla="*/ 16 h 190"/>
                <a:gd name="T16" fmla="*/ 119 w 564"/>
                <a:gd name="T17" fmla="*/ 11 h 190"/>
                <a:gd name="T18" fmla="*/ 136 w 564"/>
                <a:gd name="T19" fmla="*/ 8 h 190"/>
                <a:gd name="T20" fmla="*/ 155 w 564"/>
                <a:gd name="T21" fmla="*/ 5 h 190"/>
                <a:gd name="T22" fmla="*/ 172 w 564"/>
                <a:gd name="T23" fmla="*/ 1 h 190"/>
                <a:gd name="T24" fmla="*/ 191 w 564"/>
                <a:gd name="T25" fmla="*/ 0 h 190"/>
                <a:gd name="T26" fmla="*/ 212 w 564"/>
                <a:gd name="T27" fmla="*/ 0 h 190"/>
                <a:gd name="T28" fmla="*/ 234 w 564"/>
                <a:gd name="T29" fmla="*/ 1 h 190"/>
                <a:gd name="T30" fmla="*/ 255 w 564"/>
                <a:gd name="T31" fmla="*/ 4 h 190"/>
                <a:gd name="T32" fmla="*/ 278 w 564"/>
                <a:gd name="T33" fmla="*/ 6 h 190"/>
                <a:gd name="T34" fmla="*/ 299 w 564"/>
                <a:gd name="T35" fmla="*/ 9 h 190"/>
                <a:gd name="T36" fmla="*/ 320 w 564"/>
                <a:gd name="T37" fmla="*/ 14 h 190"/>
                <a:gd name="T38" fmla="*/ 342 w 564"/>
                <a:gd name="T39" fmla="*/ 18 h 190"/>
                <a:gd name="T40" fmla="*/ 362 w 564"/>
                <a:gd name="T41" fmla="*/ 23 h 190"/>
                <a:gd name="T42" fmla="*/ 382 w 564"/>
                <a:gd name="T43" fmla="*/ 28 h 190"/>
                <a:gd name="T44" fmla="*/ 402 w 564"/>
                <a:gd name="T45" fmla="*/ 33 h 190"/>
                <a:gd name="T46" fmla="*/ 421 w 564"/>
                <a:gd name="T47" fmla="*/ 38 h 190"/>
                <a:gd name="T48" fmla="*/ 438 w 564"/>
                <a:gd name="T49" fmla="*/ 43 h 190"/>
                <a:gd name="T50" fmla="*/ 455 w 564"/>
                <a:gd name="T51" fmla="*/ 48 h 190"/>
                <a:gd name="T52" fmla="*/ 472 w 564"/>
                <a:gd name="T53" fmla="*/ 54 h 190"/>
                <a:gd name="T54" fmla="*/ 486 w 564"/>
                <a:gd name="T55" fmla="*/ 59 h 190"/>
                <a:gd name="T56" fmla="*/ 500 w 564"/>
                <a:gd name="T57" fmla="*/ 64 h 190"/>
                <a:gd name="T58" fmla="*/ 512 w 564"/>
                <a:gd name="T59" fmla="*/ 68 h 190"/>
                <a:gd name="T60" fmla="*/ 525 w 564"/>
                <a:gd name="T61" fmla="*/ 73 h 190"/>
                <a:gd name="T62" fmla="*/ 542 w 564"/>
                <a:gd name="T63" fmla="*/ 80 h 190"/>
                <a:gd name="T64" fmla="*/ 556 w 564"/>
                <a:gd name="T65" fmla="*/ 87 h 190"/>
                <a:gd name="T66" fmla="*/ 551 w 564"/>
                <a:gd name="T67" fmla="*/ 190 h 190"/>
                <a:gd name="T68" fmla="*/ 542 w 564"/>
                <a:gd name="T69" fmla="*/ 184 h 190"/>
                <a:gd name="T70" fmla="*/ 529 w 564"/>
                <a:gd name="T71" fmla="*/ 176 h 190"/>
                <a:gd name="T72" fmla="*/ 515 w 564"/>
                <a:gd name="T73" fmla="*/ 168 h 190"/>
                <a:gd name="T74" fmla="*/ 498 w 564"/>
                <a:gd name="T75" fmla="*/ 160 h 190"/>
                <a:gd name="T76" fmla="*/ 477 w 564"/>
                <a:gd name="T77" fmla="*/ 150 h 190"/>
                <a:gd name="T78" fmla="*/ 455 w 564"/>
                <a:gd name="T79" fmla="*/ 140 h 190"/>
                <a:gd name="T80" fmla="*/ 429 w 564"/>
                <a:gd name="T81" fmla="*/ 129 h 190"/>
                <a:gd name="T82" fmla="*/ 403 w 564"/>
                <a:gd name="T83" fmla="*/ 121 h 190"/>
                <a:gd name="T84" fmla="*/ 374 w 564"/>
                <a:gd name="T85" fmla="*/ 111 h 190"/>
                <a:gd name="T86" fmla="*/ 344 w 564"/>
                <a:gd name="T87" fmla="*/ 103 h 190"/>
                <a:gd name="T88" fmla="*/ 311 w 564"/>
                <a:gd name="T89" fmla="*/ 96 h 190"/>
                <a:gd name="T90" fmla="*/ 279 w 564"/>
                <a:gd name="T91" fmla="*/ 90 h 190"/>
                <a:gd name="T92" fmla="*/ 245 w 564"/>
                <a:gd name="T93" fmla="*/ 87 h 190"/>
                <a:gd name="T94" fmla="*/ 210 w 564"/>
                <a:gd name="T95" fmla="*/ 85 h 190"/>
                <a:gd name="T96" fmla="*/ 175 w 564"/>
                <a:gd name="T97" fmla="*/ 87 h 190"/>
                <a:gd name="T98" fmla="*/ 140 w 564"/>
                <a:gd name="T99" fmla="*/ 92 h 190"/>
                <a:gd name="T100" fmla="*/ 104 w 564"/>
                <a:gd name="T101" fmla="*/ 99 h 190"/>
                <a:gd name="T102" fmla="*/ 69 w 564"/>
                <a:gd name="T103" fmla="*/ 112 h 190"/>
                <a:gd name="T104" fmla="*/ 34 w 564"/>
                <a:gd name="T105" fmla="*/ 128 h 190"/>
                <a:gd name="T106" fmla="*/ 1 w 564"/>
                <a:gd name="T107" fmla="*/ 150 h 1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4"/>
                <a:gd name="T163" fmla="*/ 0 h 190"/>
                <a:gd name="T164" fmla="*/ 564 w 564"/>
                <a:gd name="T165" fmla="*/ 190 h 1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4" h="190">
                  <a:moveTo>
                    <a:pt x="0" y="70"/>
                  </a:moveTo>
                  <a:lnTo>
                    <a:pt x="0" y="69"/>
                  </a:lnTo>
                  <a:lnTo>
                    <a:pt x="4" y="67"/>
                  </a:lnTo>
                  <a:lnTo>
                    <a:pt x="6" y="64"/>
                  </a:lnTo>
                  <a:lnTo>
                    <a:pt x="10" y="62"/>
                  </a:lnTo>
                  <a:lnTo>
                    <a:pt x="13" y="59"/>
                  </a:lnTo>
                  <a:lnTo>
                    <a:pt x="18" y="57"/>
                  </a:lnTo>
                  <a:lnTo>
                    <a:pt x="23" y="54"/>
                  </a:lnTo>
                  <a:lnTo>
                    <a:pt x="28" y="50"/>
                  </a:lnTo>
                  <a:lnTo>
                    <a:pt x="34" y="47"/>
                  </a:lnTo>
                  <a:lnTo>
                    <a:pt x="40" y="43"/>
                  </a:lnTo>
                  <a:lnTo>
                    <a:pt x="47" y="39"/>
                  </a:lnTo>
                  <a:lnTo>
                    <a:pt x="55" y="36"/>
                  </a:lnTo>
                  <a:lnTo>
                    <a:pt x="58" y="34"/>
                  </a:lnTo>
                  <a:lnTo>
                    <a:pt x="63" y="33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6" y="26"/>
                  </a:lnTo>
                  <a:lnTo>
                    <a:pt x="81" y="25"/>
                  </a:lnTo>
                  <a:lnTo>
                    <a:pt x="84" y="23"/>
                  </a:lnTo>
                  <a:lnTo>
                    <a:pt x="89" y="21"/>
                  </a:lnTo>
                  <a:lnTo>
                    <a:pt x="94" y="19"/>
                  </a:lnTo>
                  <a:lnTo>
                    <a:pt x="99" y="18"/>
                  </a:lnTo>
                  <a:lnTo>
                    <a:pt x="104" y="16"/>
                  </a:lnTo>
                  <a:lnTo>
                    <a:pt x="109" y="15"/>
                  </a:lnTo>
                  <a:lnTo>
                    <a:pt x="114" y="13"/>
                  </a:lnTo>
                  <a:lnTo>
                    <a:pt x="119" y="11"/>
                  </a:lnTo>
                  <a:lnTo>
                    <a:pt x="124" y="10"/>
                  </a:lnTo>
                  <a:lnTo>
                    <a:pt x="131" y="9"/>
                  </a:lnTo>
                  <a:lnTo>
                    <a:pt x="136" y="8"/>
                  </a:lnTo>
                  <a:lnTo>
                    <a:pt x="142" y="6"/>
                  </a:lnTo>
                  <a:lnTo>
                    <a:pt x="148" y="5"/>
                  </a:lnTo>
                  <a:lnTo>
                    <a:pt x="155" y="5"/>
                  </a:lnTo>
                  <a:lnTo>
                    <a:pt x="161" y="4"/>
                  </a:lnTo>
                  <a:lnTo>
                    <a:pt x="166" y="3"/>
                  </a:lnTo>
                  <a:lnTo>
                    <a:pt x="172" y="1"/>
                  </a:lnTo>
                  <a:lnTo>
                    <a:pt x="178" y="1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9" y="0"/>
                  </a:lnTo>
                  <a:lnTo>
                    <a:pt x="206" y="0"/>
                  </a:lnTo>
                  <a:lnTo>
                    <a:pt x="212" y="0"/>
                  </a:lnTo>
                  <a:lnTo>
                    <a:pt x="219" y="0"/>
                  </a:lnTo>
                  <a:lnTo>
                    <a:pt x="226" y="0"/>
                  </a:lnTo>
                  <a:lnTo>
                    <a:pt x="234" y="1"/>
                  </a:lnTo>
                  <a:lnTo>
                    <a:pt x="240" y="1"/>
                  </a:lnTo>
                  <a:lnTo>
                    <a:pt x="247" y="3"/>
                  </a:lnTo>
                  <a:lnTo>
                    <a:pt x="255" y="4"/>
                  </a:lnTo>
                  <a:lnTo>
                    <a:pt x="263" y="5"/>
                  </a:lnTo>
                  <a:lnTo>
                    <a:pt x="270" y="5"/>
                  </a:lnTo>
                  <a:lnTo>
                    <a:pt x="278" y="6"/>
                  </a:lnTo>
                  <a:lnTo>
                    <a:pt x="284" y="6"/>
                  </a:lnTo>
                  <a:lnTo>
                    <a:pt x="291" y="9"/>
                  </a:lnTo>
                  <a:lnTo>
                    <a:pt x="299" y="9"/>
                  </a:lnTo>
                  <a:lnTo>
                    <a:pt x="306" y="11"/>
                  </a:lnTo>
                  <a:lnTo>
                    <a:pt x="313" y="11"/>
                  </a:lnTo>
                  <a:lnTo>
                    <a:pt x="320" y="14"/>
                  </a:lnTo>
                  <a:lnTo>
                    <a:pt x="328" y="15"/>
                  </a:lnTo>
                  <a:lnTo>
                    <a:pt x="334" y="16"/>
                  </a:lnTo>
                  <a:lnTo>
                    <a:pt x="342" y="18"/>
                  </a:lnTo>
                  <a:lnTo>
                    <a:pt x="348" y="20"/>
                  </a:lnTo>
                  <a:lnTo>
                    <a:pt x="354" y="21"/>
                  </a:lnTo>
                  <a:lnTo>
                    <a:pt x="362" y="23"/>
                  </a:lnTo>
                  <a:lnTo>
                    <a:pt x="369" y="24"/>
                  </a:lnTo>
                  <a:lnTo>
                    <a:pt x="375" y="26"/>
                  </a:lnTo>
                  <a:lnTo>
                    <a:pt x="382" y="28"/>
                  </a:lnTo>
                  <a:lnTo>
                    <a:pt x="389" y="29"/>
                  </a:lnTo>
                  <a:lnTo>
                    <a:pt x="396" y="30"/>
                  </a:lnTo>
                  <a:lnTo>
                    <a:pt x="402" y="33"/>
                  </a:lnTo>
                  <a:lnTo>
                    <a:pt x="408" y="34"/>
                  </a:lnTo>
                  <a:lnTo>
                    <a:pt x="414" y="36"/>
                  </a:lnTo>
                  <a:lnTo>
                    <a:pt x="421" y="38"/>
                  </a:lnTo>
                  <a:lnTo>
                    <a:pt x="427" y="40"/>
                  </a:lnTo>
                  <a:lnTo>
                    <a:pt x="432" y="41"/>
                  </a:lnTo>
                  <a:lnTo>
                    <a:pt x="438" y="43"/>
                  </a:lnTo>
                  <a:lnTo>
                    <a:pt x="443" y="44"/>
                  </a:lnTo>
                  <a:lnTo>
                    <a:pt x="451" y="47"/>
                  </a:lnTo>
                  <a:lnTo>
                    <a:pt x="455" y="48"/>
                  </a:lnTo>
                  <a:lnTo>
                    <a:pt x="461" y="50"/>
                  </a:lnTo>
                  <a:lnTo>
                    <a:pt x="467" y="53"/>
                  </a:lnTo>
                  <a:lnTo>
                    <a:pt x="472" y="54"/>
                  </a:lnTo>
                  <a:lnTo>
                    <a:pt x="476" y="55"/>
                  </a:lnTo>
                  <a:lnTo>
                    <a:pt x="481" y="57"/>
                  </a:lnTo>
                  <a:lnTo>
                    <a:pt x="486" y="59"/>
                  </a:lnTo>
                  <a:lnTo>
                    <a:pt x="491" y="60"/>
                  </a:lnTo>
                  <a:lnTo>
                    <a:pt x="496" y="62"/>
                  </a:lnTo>
                  <a:lnTo>
                    <a:pt x="500" y="64"/>
                  </a:lnTo>
                  <a:lnTo>
                    <a:pt x="504" y="65"/>
                  </a:lnTo>
                  <a:lnTo>
                    <a:pt x="509" y="68"/>
                  </a:lnTo>
                  <a:lnTo>
                    <a:pt x="512" y="68"/>
                  </a:lnTo>
                  <a:lnTo>
                    <a:pt x="517" y="70"/>
                  </a:lnTo>
                  <a:lnTo>
                    <a:pt x="520" y="72"/>
                  </a:lnTo>
                  <a:lnTo>
                    <a:pt x="525" y="73"/>
                  </a:lnTo>
                  <a:lnTo>
                    <a:pt x="531" y="77"/>
                  </a:lnTo>
                  <a:lnTo>
                    <a:pt x="537" y="79"/>
                  </a:lnTo>
                  <a:lnTo>
                    <a:pt x="542" y="80"/>
                  </a:lnTo>
                  <a:lnTo>
                    <a:pt x="547" y="83"/>
                  </a:lnTo>
                  <a:lnTo>
                    <a:pt x="552" y="84"/>
                  </a:lnTo>
                  <a:lnTo>
                    <a:pt x="556" y="87"/>
                  </a:lnTo>
                  <a:lnTo>
                    <a:pt x="561" y="88"/>
                  </a:lnTo>
                  <a:lnTo>
                    <a:pt x="564" y="89"/>
                  </a:lnTo>
                  <a:lnTo>
                    <a:pt x="551" y="190"/>
                  </a:lnTo>
                  <a:lnTo>
                    <a:pt x="550" y="189"/>
                  </a:lnTo>
                  <a:lnTo>
                    <a:pt x="547" y="187"/>
                  </a:lnTo>
                  <a:lnTo>
                    <a:pt x="542" y="184"/>
                  </a:lnTo>
                  <a:lnTo>
                    <a:pt x="537" y="181"/>
                  </a:lnTo>
                  <a:lnTo>
                    <a:pt x="532" y="178"/>
                  </a:lnTo>
                  <a:lnTo>
                    <a:pt x="529" y="176"/>
                  </a:lnTo>
                  <a:lnTo>
                    <a:pt x="525" y="173"/>
                  </a:lnTo>
                  <a:lnTo>
                    <a:pt x="520" y="171"/>
                  </a:lnTo>
                  <a:lnTo>
                    <a:pt x="515" y="168"/>
                  </a:lnTo>
                  <a:lnTo>
                    <a:pt x="510" y="166"/>
                  </a:lnTo>
                  <a:lnTo>
                    <a:pt x="504" y="163"/>
                  </a:lnTo>
                  <a:lnTo>
                    <a:pt x="498" y="160"/>
                  </a:lnTo>
                  <a:lnTo>
                    <a:pt x="491" y="156"/>
                  </a:lnTo>
                  <a:lnTo>
                    <a:pt x="485" y="153"/>
                  </a:lnTo>
                  <a:lnTo>
                    <a:pt x="477" y="150"/>
                  </a:lnTo>
                  <a:lnTo>
                    <a:pt x="471" y="147"/>
                  </a:lnTo>
                  <a:lnTo>
                    <a:pt x="463" y="143"/>
                  </a:lnTo>
                  <a:lnTo>
                    <a:pt x="455" y="140"/>
                  </a:lnTo>
                  <a:lnTo>
                    <a:pt x="447" y="137"/>
                  </a:lnTo>
                  <a:lnTo>
                    <a:pt x="438" y="133"/>
                  </a:lnTo>
                  <a:lnTo>
                    <a:pt x="429" y="129"/>
                  </a:lnTo>
                  <a:lnTo>
                    <a:pt x="421" y="127"/>
                  </a:lnTo>
                  <a:lnTo>
                    <a:pt x="412" y="123"/>
                  </a:lnTo>
                  <a:lnTo>
                    <a:pt x="403" y="121"/>
                  </a:lnTo>
                  <a:lnTo>
                    <a:pt x="393" y="117"/>
                  </a:lnTo>
                  <a:lnTo>
                    <a:pt x="384" y="114"/>
                  </a:lnTo>
                  <a:lnTo>
                    <a:pt x="374" y="111"/>
                  </a:lnTo>
                  <a:lnTo>
                    <a:pt x="365" y="109"/>
                  </a:lnTo>
                  <a:lnTo>
                    <a:pt x="354" y="106"/>
                  </a:lnTo>
                  <a:lnTo>
                    <a:pt x="344" y="103"/>
                  </a:lnTo>
                  <a:lnTo>
                    <a:pt x="334" y="101"/>
                  </a:lnTo>
                  <a:lnTo>
                    <a:pt x="323" y="98"/>
                  </a:lnTo>
                  <a:lnTo>
                    <a:pt x="311" y="96"/>
                  </a:lnTo>
                  <a:lnTo>
                    <a:pt x="301" y="93"/>
                  </a:lnTo>
                  <a:lnTo>
                    <a:pt x="290" y="92"/>
                  </a:lnTo>
                  <a:lnTo>
                    <a:pt x="279" y="90"/>
                  </a:lnTo>
                  <a:lnTo>
                    <a:pt x="268" y="88"/>
                  </a:lnTo>
                  <a:lnTo>
                    <a:pt x="256" y="88"/>
                  </a:lnTo>
                  <a:lnTo>
                    <a:pt x="245" y="87"/>
                  </a:lnTo>
                  <a:lnTo>
                    <a:pt x="234" y="87"/>
                  </a:lnTo>
                  <a:lnTo>
                    <a:pt x="221" y="85"/>
                  </a:lnTo>
                  <a:lnTo>
                    <a:pt x="210" y="85"/>
                  </a:lnTo>
                  <a:lnTo>
                    <a:pt x="199" y="85"/>
                  </a:lnTo>
                  <a:lnTo>
                    <a:pt x="187" y="87"/>
                  </a:lnTo>
                  <a:lnTo>
                    <a:pt x="175" y="87"/>
                  </a:lnTo>
                  <a:lnTo>
                    <a:pt x="163" y="88"/>
                  </a:lnTo>
                  <a:lnTo>
                    <a:pt x="151" y="89"/>
                  </a:lnTo>
                  <a:lnTo>
                    <a:pt x="140" y="92"/>
                  </a:lnTo>
                  <a:lnTo>
                    <a:pt x="127" y="94"/>
                  </a:lnTo>
                  <a:lnTo>
                    <a:pt x="116" y="97"/>
                  </a:lnTo>
                  <a:lnTo>
                    <a:pt x="104" y="99"/>
                  </a:lnTo>
                  <a:lnTo>
                    <a:pt x="92" y="104"/>
                  </a:lnTo>
                  <a:lnTo>
                    <a:pt x="81" y="107"/>
                  </a:lnTo>
                  <a:lnTo>
                    <a:pt x="69" y="112"/>
                  </a:lnTo>
                  <a:lnTo>
                    <a:pt x="57" y="117"/>
                  </a:lnTo>
                  <a:lnTo>
                    <a:pt x="45" y="122"/>
                  </a:lnTo>
                  <a:lnTo>
                    <a:pt x="34" y="128"/>
                  </a:lnTo>
                  <a:lnTo>
                    <a:pt x="23" y="134"/>
                  </a:lnTo>
                  <a:lnTo>
                    <a:pt x="13" y="141"/>
                  </a:lnTo>
                  <a:lnTo>
                    <a:pt x="1" y="15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82A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0" name="Freeform 80"/>
            <p:cNvSpPr>
              <a:spLocks/>
            </p:cNvSpPr>
            <p:nvPr/>
          </p:nvSpPr>
          <p:spPr bwMode="auto">
            <a:xfrm>
              <a:off x="2986" y="2905"/>
              <a:ext cx="692" cy="214"/>
            </a:xfrm>
            <a:custGeom>
              <a:avLst/>
              <a:gdLst>
                <a:gd name="T0" fmla="*/ 3 w 2075"/>
                <a:gd name="T1" fmla="*/ 603 h 644"/>
                <a:gd name="T2" fmla="*/ 0 w 2075"/>
                <a:gd name="T3" fmla="*/ 553 h 644"/>
                <a:gd name="T4" fmla="*/ 0 w 2075"/>
                <a:gd name="T5" fmla="*/ 492 h 644"/>
                <a:gd name="T6" fmla="*/ 10 w 2075"/>
                <a:gd name="T7" fmla="*/ 433 h 644"/>
                <a:gd name="T8" fmla="*/ 35 w 2075"/>
                <a:gd name="T9" fmla="*/ 384 h 644"/>
                <a:gd name="T10" fmla="*/ 99 w 2075"/>
                <a:gd name="T11" fmla="*/ 349 h 644"/>
                <a:gd name="T12" fmla="*/ 141 w 2075"/>
                <a:gd name="T13" fmla="*/ 345 h 644"/>
                <a:gd name="T14" fmla="*/ 201 w 2075"/>
                <a:gd name="T15" fmla="*/ 354 h 644"/>
                <a:gd name="T16" fmla="*/ 242 w 2075"/>
                <a:gd name="T17" fmla="*/ 360 h 644"/>
                <a:gd name="T18" fmla="*/ 289 w 2075"/>
                <a:gd name="T19" fmla="*/ 348 h 644"/>
                <a:gd name="T20" fmla="*/ 343 w 2075"/>
                <a:gd name="T21" fmla="*/ 323 h 644"/>
                <a:gd name="T22" fmla="*/ 404 w 2075"/>
                <a:gd name="T23" fmla="*/ 285 h 644"/>
                <a:gd name="T24" fmla="*/ 467 w 2075"/>
                <a:gd name="T25" fmla="*/ 228 h 644"/>
                <a:gd name="T26" fmla="*/ 527 w 2075"/>
                <a:gd name="T27" fmla="*/ 154 h 644"/>
                <a:gd name="T28" fmla="*/ 603 w 2075"/>
                <a:gd name="T29" fmla="*/ 90 h 644"/>
                <a:gd name="T30" fmla="*/ 692 w 2075"/>
                <a:gd name="T31" fmla="*/ 44 h 644"/>
                <a:gd name="T32" fmla="*/ 787 w 2075"/>
                <a:gd name="T33" fmla="*/ 15 h 644"/>
                <a:gd name="T34" fmla="*/ 881 w 2075"/>
                <a:gd name="T35" fmla="*/ 2 h 644"/>
                <a:gd name="T36" fmla="*/ 962 w 2075"/>
                <a:gd name="T37" fmla="*/ 1 h 644"/>
                <a:gd name="T38" fmla="*/ 1031 w 2075"/>
                <a:gd name="T39" fmla="*/ 15 h 644"/>
                <a:gd name="T40" fmla="*/ 1110 w 2075"/>
                <a:gd name="T41" fmla="*/ 38 h 644"/>
                <a:gd name="T42" fmla="*/ 1193 w 2075"/>
                <a:gd name="T43" fmla="*/ 69 h 644"/>
                <a:gd name="T44" fmla="*/ 1268 w 2075"/>
                <a:gd name="T45" fmla="*/ 98 h 644"/>
                <a:gd name="T46" fmla="*/ 1327 w 2075"/>
                <a:gd name="T47" fmla="*/ 121 h 644"/>
                <a:gd name="T48" fmla="*/ 1366 w 2075"/>
                <a:gd name="T49" fmla="*/ 139 h 644"/>
                <a:gd name="T50" fmla="*/ 1422 w 2075"/>
                <a:gd name="T51" fmla="*/ 169 h 644"/>
                <a:gd name="T52" fmla="*/ 1506 w 2075"/>
                <a:gd name="T53" fmla="*/ 212 h 644"/>
                <a:gd name="T54" fmla="*/ 1607 w 2075"/>
                <a:gd name="T55" fmla="*/ 256 h 644"/>
                <a:gd name="T56" fmla="*/ 1706 w 2075"/>
                <a:gd name="T57" fmla="*/ 292 h 644"/>
                <a:gd name="T58" fmla="*/ 1791 w 2075"/>
                <a:gd name="T59" fmla="*/ 311 h 644"/>
                <a:gd name="T60" fmla="*/ 1926 w 2075"/>
                <a:gd name="T61" fmla="*/ 291 h 644"/>
                <a:gd name="T62" fmla="*/ 1969 w 2075"/>
                <a:gd name="T63" fmla="*/ 318 h 644"/>
                <a:gd name="T64" fmla="*/ 2017 w 2075"/>
                <a:gd name="T65" fmla="*/ 354 h 644"/>
                <a:gd name="T66" fmla="*/ 2065 w 2075"/>
                <a:gd name="T67" fmla="*/ 409 h 644"/>
                <a:gd name="T68" fmla="*/ 2070 w 2075"/>
                <a:gd name="T69" fmla="*/ 460 h 644"/>
                <a:gd name="T70" fmla="*/ 2025 w 2075"/>
                <a:gd name="T71" fmla="*/ 505 h 644"/>
                <a:gd name="T72" fmla="*/ 1947 w 2075"/>
                <a:gd name="T73" fmla="*/ 550 h 644"/>
                <a:gd name="T74" fmla="*/ 1859 w 2075"/>
                <a:gd name="T75" fmla="*/ 592 h 644"/>
                <a:gd name="T76" fmla="*/ 1782 w 2075"/>
                <a:gd name="T77" fmla="*/ 624 h 644"/>
                <a:gd name="T78" fmla="*/ 1730 w 2075"/>
                <a:gd name="T79" fmla="*/ 643 h 644"/>
                <a:gd name="T80" fmla="*/ 1693 w 2075"/>
                <a:gd name="T81" fmla="*/ 598 h 644"/>
                <a:gd name="T82" fmla="*/ 1621 w 2075"/>
                <a:gd name="T83" fmla="*/ 514 h 644"/>
                <a:gd name="T84" fmla="*/ 1511 w 2075"/>
                <a:gd name="T85" fmla="*/ 408 h 644"/>
                <a:gd name="T86" fmla="*/ 1364 w 2075"/>
                <a:gd name="T87" fmla="*/ 297 h 644"/>
                <a:gd name="T88" fmla="*/ 1189 w 2075"/>
                <a:gd name="T89" fmla="*/ 202 h 644"/>
                <a:gd name="T90" fmla="*/ 993 w 2075"/>
                <a:gd name="T91" fmla="*/ 139 h 644"/>
                <a:gd name="T92" fmla="*/ 841 w 2075"/>
                <a:gd name="T93" fmla="*/ 118 h 644"/>
                <a:gd name="T94" fmla="*/ 736 w 2075"/>
                <a:gd name="T95" fmla="*/ 126 h 644"/>
                <a:gd name="T96" fmla="*/ 670 w 2075"/>
                <a:gd name="T97" fmla="*/ 154 h 644"/>
                <a:gd name="T98" fmla="*/ 625 w 2075"/>
                <a:gd name="T99" fmla="*/ 204 h 644"/>
                <a:gd name="T100" fmla="*/ 596 w 2075"/>
                <a:gd name="T101" fmla="*/ 247 h 644"/>
                <a:gd name="T102" fmla="*/ 549 w 2075"/>
                <a:gd name="T103" fmla="*/ 320 h 644"/>
                <a:gd name="T104" fmla="*/ 515 w 2075"/>
                <a:gd name="T105" fmla="*/ 388 h 644"/>
                <a:gd name="T106" fmla="*/ 457 w 2075"/>
                <a:gd name="T107" fmla="*/ 456 h 644"/>
                <a:gd name="T108" fmla="*/ 413 w 2075"/>
                <a:gd name="T109" fmla="*/ 494 h 644"/>
                <a:gd name="T110" fmla="*/ 368 w 2075"/>
                <a:gd name="T111" fmla="*/ 525 h 644"/>
                <a:gd name="T112" fmla="*/ 324 w 2075"/>
                <a:gd name="T113" fmla="*/ 553 h 644"/>
                <a:gd name="T114" fmla="*/ 275 w 2075"/>
                <a:gd name="T115" fmla="*/ 553 h 644"/>
                <a:gd name="T116" fmla="*/ 227 w 2075"/>
                <a:gd name="T117" fmla="*/ 576 h 6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075"/>
                <a:gd name="T178" fmla="*/ 0 h 644"/>
                <a:gd name="T179" fmla="*/ 2075 w 2075"/>
                <a:gd name="T180" fmla="*/ 644 h 6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075" h="644">
                  <a:moveTo>
                    <a:pt x="193" y="602"/>
                  </a:moveTo>
                  <a:lnTo>
                    <a:pt x="8" y="639"/>
                  </a:lnTo>
                  <a:lnTo>
                    <a:pt x="8" y="638"/>
                  </a:lnTo>
                  <a:lnTo>
                    <a:pt x="8" y="637"/>
                  </a:lnTo>
                  <a:lnTo>
                    <a:pt x="6" y="633"/>
                  </a:lnTo>
                  <a:lnTo>
                    <a:pt x="6" y="631"/>
                  </a:lnTo>
                  <a:lnTo>
                    <a:pt x="5" y="625"/>
                  </a:lnTo>
                  <a:lnTo>
                    <a:pt x="5" y="619"/>
                  </a:lnTo>
                  <a:lnTo>
                    <a:pt x="4" y="613"/>
                  </a:lnTo>
                  <a:lnTo>
                    <a:pt x="4" y="607"/>
                  </a:lnTo>
                  <a:lnTo>
                    <a:pt x="3" y="603"/>
                  </a:lnTo>
                  <a:lnTo>
                    <a:pt x="3" y="598"/>
                  </a:lnTo>
                  <a:lnTo>
                    <a:pt x="1" y="594"/>
                  </a:lnTo>
                  <a:lnTo>
                    <a:pt x="1" y="590"/>
                  </a:lnTo>
                  <a:lnTo>
                    <a:pt x="1" y="585"/>
                  </a:lnTo>
                  <a:lnTo>
                    <a:pt x="1" y="581"/>
                  </a:lnTo>
                  <a:lnTo>
                    <a:pt x="0" y="576"/>
                  </a:lnTo>
                  <a:lnTo>
                    <a:pt x="0" y="571"/>
                  </a:lnTo>
                  <a:lnTo>
                    <a:pt x="0" y="566"/>
                  </a:lnTo>
                  <a:lnTo>
                    <a:pt x="0" y="561"/>
                  </a:lnTo>
                  <a:lnTo>
                    <a:pt x="0" y="556"/>
                  </a:lnTo>
                  <a:lnTo>
                    <a:pt x="0" y="553"/>
                  </a:lnTo>
                  <a:lnTo>
                    <a:pt x="0" y="546"/>
                  </a:lnTo>
                  <a:lnTo>
                    <a:pt x="0" y="541"/>
                  </a:lnTo>
                  <a:lnTo>
                    <a:pt x="0" y="536"/>
                  </a:lnTo>
                  <a:lnTo>
                    <a:pt x="0" y="531"/>
                  </a:lnTo>
                  <a:lnTo>
                    <a:pt x="0" y="525"/>
                  </a:lnTo>
                  <a:lnTo>
                    <a:pt x="0" y="520"/>
                  </a:lnTo>
                  <a:lnTo>
                    <a:pt x="0" y="514"/>
                  </a:lnTo>
                  <a:lnTo>
                    <a:pt x="0" y="509"/>
                  </a:lnTo>
                  <a:lnTo>
                    <a:pt x="0" y="504"/>
                  </a:lnTo>
                  <a:lnTo>
                    <a:pt x="0" y="497"/>
                  </a:lnTo>
                  <a:lnTo>
                    <a:pt x="0" y="492"/>
                  </a:lnTo>
                  <a:lnTo>
                    <a:pt x="1" y="487"/>
                  </a:lnTo>
                  <a:lnTo>
                    <a:pt x="1" y="481"/>
                  </a:lnTo>
                  <a:lnTo>
                    <a:pt x="1" y="476"/>
                  </a:lnTo>
                  <a:lnTo>
                    <a:pt x="3" y="470"/>
                  </a:lnTo>
                  <a:lnTo>
                    <a:pt x="3" y="465"/>
                  </a:lnTo>
                  <a:lnTo>
                    <a:pt x="4" y="460"/>
                  </a:lnTo>
                  <a:lnTo>
                    <a:pt x="5" y="455"/>
                  </a:lnTo>
                  <a:lnTo>
                    <a:pt x="6" y="448"/>
                  </a:lnTo>
                  <a:lnTo>
                    <a:pt x="8" y="444"/>
                  </a:lnTo>
                  <a:lnTo>
                    <a:pt x="9" y="438"/>
                  </a:lnTo>
                  <a:lnTo>
                    <a:pt x="10" y="433"/>
                  </a:lnTo>
                  <a:lnTo>
                    <a:pt x="11" y="428"/>
                  </a:lnTo>
                  <a:lnTo>
                    <a:pt x="13" y="424"/>
                  </a:lnTo>
                  <a:lnTo>
                    <a:pt x="15" y="419"/>
                  </a:lnTo>
                  <a:lnTo>
                    <a:pt x="16" y="416"/>
                  </a:lnTo>
                  <a:lnTo>
                    <a:pt x="19" y="411"/>
                  </a:lnTo>
                  <a:lnTo>
                    <a:pt x="21" y="407"/>
                  </a:lnTo>
                  <a:lnTo>
                    <a:pt x="23" y="403"/>
                  </a:lnTo>
                  <a:lnTo>
                    <a:pt x="25" y="398"/>
                  </a:lnTo>
                  <a:lnTo>
                    <a:pt x="28" y="394"/>
                  </a:lnTo>
                  <a:lnTo>
                    <a:pt x="30" y="390"/>
                  </a:lnTo>
                  <a:lnTo>
                    <a:pt x="35" y="384"/>
                  </a:lnTo>
                  <a:lnTo>
                    <a:pt x="42" y="378"/>
                  </a:lnTo>
                  <a:lnTo>
                    <a:pt x="48" y="372"/>
                  </a:lnTo>
                  <a:lnTo>
                    <a:pt x="54" y="367"/>
                  </a:lnTo>
                  <a:lnTo>
                    <a:pt x="62" y="362"/>
                  </a:lnTo>
                  <a:lnTo>
                    <a:pt x="68" y="359"/>
                  </a:lnTo>
                  <a:lnTo>
                    <a:pt x="75" y="355"/>
                  </a:lnTo>
                  <a:lnTo>
                    <a:pt x="83" y="353"/>
                  </a:lnTo>
                  <a:lnTo>
                    <a:pt x="87" y="350"/>
                  </a:lnTo>
                  <a:lnTo>
                    <a:pt x="90" y="350"/>
                  </a:lnTo>
                  <a:lnTo>
                    <a:pt x="94" y="349"/>
                  </a:lnTo>
                  <a:lnTo>
                    <a:pt x="99" y="349"/>
                  </a:lnTo>
                  <a:lnTo>
                    <a:pt x="102" y="348"/>
                  </a:lnTo>
                  <a:lnTo>
                    <a:pt x="107" y="346"/>
                  </a:lnTo>
                  <a:lnTo>
                    <a:pt x="111" y="345"/>
                  </a:lnTo>
                  <a:lnTo>
                    <a:pt x="114" y="345"/>
                  </a:lnTo>
                  <a:lnTo>
                    <a:pt x="118" y="345"/>
                  </a:lnTo>
                  <a:lnTo>
                    <a:pt x="122" y="345"/>
                  </a:lnTo>
                  <a:lnTo>
                    <a:pt x="126" y="345"/>
                  </a:lnTo>
                  <a:lnTo>
                    <a:pt x="129" y="345"/>
                  </a:lnTo>
                  <a:lnTo>
                    <a:pt x="133" y="345"/>
                  </a:lnTo>
                  <a:lnTo>
                    <a:pt x="138" y="345"/>
                  </a:lnTo>
                  <a:lnTo>
                    <a:pt x="141" y="345"/>
                  </a:lnTo>
                  <a:lnTo>
                    <a:pt x="146" y="345"/>
                  </a:lnTo>
                  <a:lnTo>
                    <a:pt x="149" y="345"/>
                  </a:lnTo>
                  <a:lnTo>
                    <a:pt x="153" y="345"/>
                  </a:lnTo>
                  <a:lnTo>
                    <a:pt x="157" y="346"/>
                  </a:lnTo>
                  <a:lnTo>
                    <a:pt x="161" y="348"/>
                  </a:lnTo>
                  <a:lnTo>
                    <a:pt x="168" y="348"/>
                  </a:lnTo>
                  <a:lnTo>
                    <a:pt x="175" y="349"/>
                  </a:lnTo>
                  <a:lnTo>
                    <a:pt x="181" y="349"/>
                  </a:lnTo>
                  <a:lnTo>
                    <a:pt x="188" y="350"/>
                  </a:lnTo>
                  <a:lnTo>
                    <a:pt x="195" y="351"/>
                  </a:lnTo>
                  <a:lnTo>
                    <a:pt x="201" y="354"/>
                  </a:lnTo>
                  <a:lnTo>
                    <a:pt x="206" y="354"/>
                  </a:lnTo>
                  <a:lnTo>
                    <a:pt x="211" y="356"/>
                  </a:lnTo>
                  <a:lnTo>
                    <a:pt x="215" y="356"/>
                  </a:lnTo>
                  <a:lnTo>
                    <a:pt x="220" y="359"/>
                  </a:lnTo>
                  <a:lnTo>
                    <a:pt x="222" y="359"/>
                  </a:lnTo>
                  <a:lnTo>
                    <a:pt x="226" y="360"/>
                  </a:lnTo>
                  <a:lnTo>
                    <a:pt x="230" y="362"/>
                  </a:lnTo>
                  <a:lnTo>
                    <a:pt x="231" y="364"/>
                  </a:lnTo>
                  <a:lnTo>
                    <a:pt x="234" y="363"/>
                  </a:lnTo>
                  <a:lnTo>
                    <a:pt x="239" y="362"/>
                  </a:lnTo>
                  <a:lnTo>
                    <a:pt x="242" y="360"/>
                  </a:lnTo>
                  <a:lnTo>
                    <a:pt x="246" y="359"/>
                  </a:lnTo>
                  <a:lnTo>
                    <a:pt x="252" y="358"/>
                  </a:lnTo>
                  <a:lnTo>
                    <a:pt x="259" y="356"/>
                  </a:lnTo>
                  <a:lnTo>
                    <a:pt x="261" y="355"/>
                  </a:lnTo>
                  <a:lnTo>
                    <a:pt x="265" y="354"/>
                  </a:lnTo>
                  <a:lnTo>
                    <a:pt x="269" y="353"/>
                  </a:lnTo>
                  <a:lnTo>
                    <a:pt x="272" y="353"/>
                  </a:lnTo>
                  <a:lnTo>
                    <a:pt x="276" y="350"/>
                  </a:lnTo>
                  <a:lnTo>
                    <a:pt x="280" y="349"/>
                  </a:lnTo>
                  <a:lnTo>
                    <a:pt x="285" y="348"/>
                  </a:lnTo>
                  <a:lnTo>
                    <a:pt x="289" y="348"/>
                  </a:lnTo>
                  <a:lnTo>
                    <a:pt x="293" y="345"/>
                  </a:lnTo>
                  <a:lnTo>
                    <a:pt x="298" y="344"/>
                  </a:lnTo>
                  <a:lnTo>
                    <a:pt x="303" y="341"/>
                  </a:lnTo>
                  <a:lnTo>
                    <a:pt x="308" y="340"/>
                  </a:lnTo>
                  <a:lnTo>
                    <a:pt x="311" y="338"/>
                  </a:lnTo>
                  <a:lnTo>
                    <a:pt x="318" y="336"/>
                  </a:lnTo>
                  <a:lnTo>
                    <a:pt x="323" y="334"/>
                  </a:lnTo>
                  <a:lnTo>
                    <a:pt x="328" y="331"/>
                  </a:lnTo>
                  <a:lnTo>
                    <a:pt x="331" y="329"/>
                  </a:lnTo>
                  <a:lnTo>
                    <a:pt x="338" y="326"/>
                  </a:lnTo>
                  <a:lnTo>
                    <a:pt x="343" y="323"/>
                  </a:lnTo>
                  <a:lnTo>
                    <a:pt x="348" y="321"/>
                  </a:lnTo>
                  <a:lnTo>
                    <a:pt x="353" y="318"/>
                  </a:lnTo>
                  <a:lnTo>
                    <a:pt x="359" y="315"/>
                  </a:lnTo>
                  <a:lnTo>
                    <a:pt x="364" y="311"/>
                  </a:lnTo>
                  <a:lnTo>
                    <a:pt x="370" y="309"/>
                  </a:lnTo>
                  <a:lnTo>
                    <a:pt x="375" y="304"/>
                  </a:lnTo>
                  <a:lnTo>
                    <a:pt x="382" y="300"/>
                  </a:lnTo>
                  <a:lnTo>
                    <a:pt x="387" y="296"/>
                  </a:lnTo>
                  <a:lnTo>
                    <a:pt x="393" y="294"/>
                  </a:lnTo>
                  <a:lnTo>
                    <a:pt x="399" y="289"/>
                  </a:lnTo>
                  <a:lnTo>
                    <a:pt x="404" y="285"/>
                  </a:lnTo>
                  <a:lnTo>
                    <a:pt x="411" y="281"/>
                  </a:lnTo>
                  <a:lnTo>
                    <a:pt x="417" y="276"/>
                  </a:lnTo>
                  <a:lnTo>
                    <a:pt x="422" y="271"/>
                  </a:lnTo>
                  <a:lnTo>
                    <a:pt x="428" y="266"/>
                  </a:lnTo>
                  <a:lnTo>
                    <a:pt x="433" y="261"/>
                  </a:lnTo>
                  <a:lnTo>
                    <a:pt x="439" y="256"/>
                  </a:lnTo>
                  <a:lnTo>
                    <a:pt x="444" y="251"/>
                  </a:lnTo>
                  <a:lnTo>
                    <a:pt x="451" y="245"/>
                  </a:lnTo>
                  <a:lnTo>
                    <a:pt x="456" y="240"/>
                  </a:lnTo>
                  <a:lnTo>
                    <a:pt x="462" y="235"/>
                  </a:lnTo>
                  <a:lnTo>
                    <a:pt x="467" y="228"/>
                  </a:lnTo>
                  <a:lnTo>
                    <a:pt x="473" y="222"/>
                  </a:lnTo>
                  <a:lnTo>
                    <a:pt x="478" y="216"/>
                  </a:lnTo>
                  <a:lnTo>
                    <a:pt x="485" y="209"/>
                  </a:lnTo>
                  <a:lnTo>
                    <a:pt x="490" y="202"/>
                  </a:lnTo>
                  <a:lnTo>
                    <a:pt x="495" y="196"/>
                  </a:lnTo>
                  <a:lnTo>
                    <a:pt x="501" y="189"/>
                  </a:lnTo>
                  <a:lnTo>
                    <a:pt x="506" y="183"/>
                  </a:lnTo>
                  <a:lnTo>
                    <a:pt x="510" y="174"/>
                  </a:lnTo>
                  <a:lnTo>
                    <a:pt x="516" y="168"/>
                  </a:lnTo>
                  <a:lnTo>
                    <a:pt x="521" y="160"/>
                  </a:lnTo>
                  <a:lnTo>
                    <a:pt x="527" y="154"/>
                  </a:lnTo>
                  <a:lnTo>
                    <a:pt x="532" y="148"/>
                  </a:lnTo>
                  <a:lnTo>
                    <a:pt x="540" y="140"/>
                  </a:lnTo>
                  <a:lnTo>
                    <a:pt x="546" y="134"/>
                  </a:lnTo>
                  <a:lnTo>
                    <a:pt x="552" y="129"/>
                  </a:lnTo>
                  <a:lnTo>
                    <a:pt x="559" y="123"/>
                  </a:lnTo>
                  <a:lnTo>
                    <a:pt x="565" y="116"/>
                  </a:lnTo>
                  <a:lnTo>
                    <a:pt x="572" y="110"/>
                  </a:lnTo>
                  <a:lnTo>
                    <a:pt x="580" y="105"/>
                  </a:lnTo>
                  <a:lnTo>
                    <a:pt x="588" y="100"/>
                  </a:lnTo>
                  <a:lnTo>
                    <a:pt x="595" y="95"/>
                  </a:lnTo>
                  <a:lnTo>
                    <a:pt x="603" y="90"/>
                  </a:lnTo>
                  <a:lnTo>
                    <a:pt x="610" y="85"/>
                  </a:lnTo>
                  <a:lnTo>
                    <a:pt x="618" y="80"/>
                  </a:lnTo>
                  <a:lnTo>
                    <a:pt x="625" y="76"/>
                  </a:lnTo>
                  <a:lnTo>
                    <a:pt x="633" y="71"/>
                  </a:lnTo>
                  <a:lnTo>
                    <a:pt x="642" y="67"/>
                  </a:lnTo>
                  <a:lnTo>
                    <a:pt x="649" y="62"/>
                  </a:lnTo>
                  <a:lnTo>
                    <a:pt x="658" y="59"/>
                  </a:lnTo>
                  <a:lnTo>
                    <a:pt x="667" y="55"/>
                  </a:lnTo>
                  <a:lnTo>
                    <a:pt x="675" y="51"/>
                  </a:lnTo>
                  <a:lnTo>
                    <a:pt x="683" y="47"/>
                  </a:lnTo>
                  <a:lnTo>
                    <a:pt x="692" y="44"/>
                  </a:lnTo>
                  <a:lnTo>
                    <a:pt x="701" y="40"/>
                  </a:lnTo>
                  <a:lnTo>
                    <a:pt x="709" y="37"/>
                  </a:lnTo>
                  <a:lnTo>
                    <a:pt x="717" y="33"/>
                  </a:lnTo>
                  <a:lnTo>
                    <a:pt x="727" y="31"/>
                  </a:lnTo>
                  <a:lnTo>
                    <a:pt x="736" y="28"/>
                  </a:lnTo>
                  <a:lnTo>
                    <a:pt x="744" y="27"/>
                  </a:lnTo>
                  <a:lnTo>
                    <a:pt x="753" y="23"/>
                  </a:lnTo>
                  <a:lnTo>
                    <a:pt x="761" y="21"/>
                  </a:lnTo>
                  <a:lnTo>
                    <a:pt x="770" y="18"/>
                  </a:lnTo>
                  <a:lnTo>
                    <a:pt x="778" y="17"/>
                  </a:lnTo>
                  <a:lnTo>
                    <a:pt x="787" y="15"/>
                  </a:lnTo>
                  <a:lnTo>
                    <a:pt x="796" y="12"/>
                  </a:lnTo>
                  <a:lnTo>
                    <a:pt x="805" y="11"/>
                  </a:lnTo>
                  <a:lnTo>
                    <a:pt x="813" y="10"/>
                  </a:lnTo>
                  <a:lnTo>
                    <a:pt x="821" y="7"/>
                  </a:lnTo>
                  <a:lnTo>
                    <a:pt x="830" y="7"/>
                  </a:lnTo>
                  <a:lnTo>
                    <a:pt x="839" y="6"/>
                  </a:lnTo>
                  <a:lnTo>
                    <a:pt x="847" y="5"/>
                  </a:lnTo>
                  <a:lnTo>
                    <a:pt x="855" y="3"/>
                  </a:lnTo>
                  <a:lnTo>
                    <a:pt x="864" y="2"/>
                  </a:lnTo>
                  <a:lnTo>
                    <a:pt x="872" y="2"/>
                  </a:lnTo>
                  <a:lnTo>
                    <a:pt x="881" y="2"/>
                  </a:lnTo>
                  <a:lnTo>
                    <a:pt x="888" y="1"/>
                  </a:lnTo>
                  <a:lnTo>
                    <a:pt x="896" y="1"/>
                  </a:lnTo>
                  <a:lnTo>
                    <a:pt x="904" y="0"/>
                  </a:lnTo>
                  <a:lnTo>
                    <a:pt x="911" y="0"/>
                  </a:lnTo>
                  <a:lnTo>
                    <a:pt x="919" y="0"/>
                  </a:lnTo>
                  <a:lnTo>
                    <a:pt x="926" y="0"/>
                  </a:lnTo>
                  <a:lnTo>
                    <a:pt x="934" y="0"/>
                  </a:lnTo>
                  <a:lnTo>
                    <a:pt x="941" y="1"/>
                  </a:lnTo>
                  <a:lnTo>
                    <a:pt x="949" y="1"/>
                  </a:lnTo>
                  <a:lnTo>
                    <a:pt x="955" y="1"/>
                  </a:lnTo>
                  <a:lnTo>
                    <a:pt x="962" y="1"/>
                  </a:lnTo>
                  <a:lnTo>
                    <a:pt x="969" y="2"/>
                  </a:lnTo>
                  <a:lnTo>
                    <a:pt x="975" y="2"/>
                  </a:lnTo>
                  <a:lnTo>
                    <a:pt x="982" y="5"/>
                  </a:lnTo>
                  <a:lnTo>
                    <a:pt x="988" y="5"/>
                  </a:lnTo>
                  <a:lnTo>
                    <a:pt x="994" y="7"/>
                  </a:lnTo>
                  <a:lnTo>
                    <a:pt x="999" y="7"/>
                  </a:lnTo>
                  <a:lnTo>
                    <a:pt x="1006" y="10"/>
                  </a:lnTo>
                  <a:lnTo>
                    <a:pt x="1012" y="10"/>
                  </a:lnTo>
                  <a:lnTo>
                    <a:pt x="1018" y="12"/>
                  </a:lnTo>
                  <a:lnTo>
                    <a:pt x="1024" y="13"/>
                  </a:lnTo>
                  <a:lnTo>
                    <a:pt x="1031" y="15"/>
                  </a:lnTo>
                  <a:lnTo>
                    <a:pt x="1038" y="17"/>
                  </a:lnTo>
                  <a:lnTo>
                    <a:pt x="1044" y="18"/>
                  </a:lnTo>
                  <a:lnTo>
                    <a:pt x="1051" y="21"/>
                  </a:lnTo>
                  <a:lnTo>
                    <a:pt x="1058" y="22"/>
                  </a:lnTo>
                  <a:lnTo>
                    <a:pt x="1066" y="25"/>
                  </a:lnTo>
                  <a:lnTo>
                    <a:pt x="1073" y="27"/>
                  </a:lnTo>
                  <a:lnTo>
                    <a:pt x="1080" y="28"/>
                  </a:lnTo>
                  <a:lnTo>
                    <a:pt x="1088" y="32"/>
                  </a:lnTo>
                  <a:lnTo>
                    <a:pt x="1095" y="33"/>
                  </a:lnTo>
                  <a:lnTo>
                    <a:pt x="1102" y="37"/>
                  </a:lnTo>
                  <a:lnTo>
                    <a:pt x="1110" y="38"/>
                  </a:lnTo>
                  <a:lnTo>
                    <a:pt x="1117" y="41"/>
                  </a:lnTo>
                  <a:lnTo>
                    <a:pt x="1125" y="44"/>
                  </a:lnTo>
                  <a:lnTo>
                    <a:pt x="1132" y="46"/>
                  </a:lnTo>
                  <a:lnTo>
                    <a:pt x="1140" y="49"/>
                  </a:lnTo>
                  <a:lnTo>
                    <a:pt x="1147" y="51"/>
                  </a:lnTo>
                  <a:lnTo>
                    <a:pt x="1155" y="55"/>
                  </a:lnTo>
                  <a:lnTo>
                    <a:pt x="1162" y="57"/>
                  </a:lnTo>
                  <a:lnTo>
                    <a:pt x="1170" y="60"/>
                  </a:lnTo>
                  <a:lnTo>
                    <a:pt x="1177" y="62"/>
                  </a:lnTo>
                  <a:lnTo>
                    <a:pt x="1185" y="65"/>
                  </a:lnTo>
                  <a:lnTo>
                    <a:pt x="1193" y="69"/>
                  </a:lnTo>
                  <a:lnTo>
                    <a:pt x="1200" y="71"/>
                  </a:lnTo>
                  <a:lnTo>
                    <a:pt x="1208" y="74"/>
                  </a:lnTo>
                  <a:lnTo>
                    <a:pt x="1214" y="76"/>
                  </a:lnTo>
                  <a:lnTo>
                    <a:pt x="1223" y="80"/>
                  </a:lnTo>
                  <a:lnTo>
                    <a:pt x="1229" y="82"/>
                  </a:lnTo>
                  <a:lnTo>
                    <a:pt x="1235" y="85"/>
                  </a:lnTo>
                  <a:lnTo>
                    <a:pt x="1241" y="87"/>
                  </a:lnTo>
                  <a:lnTo>
                    <a:pt x="1249" y="90"/>
                  </a:lnTo>
                  <a:lnTo>
                    <a:pt x="1255" y="93"/>
                  </a:lnTo>
                  <a:lnTo>
                    <a:pt x="1262" y="95"/>
                  </a:lnTo>
                  <a:lnTo>
                    <a:pt x="1268" y="98"/>
                  </a:lnTo>
                  <a:lnTo>
                    <a:pt x="1274" y="100"/>
                  </a:lnTo>
                  <a:lnTo>
                    <a:pt x="1280" y="103"/>
                  </a:lnTo>
                  <a:lnTo>
                    <a:pt x="1285" y="105"/>
                  </a:lnTo>
                  <a:lnTo>
                    <a:pt x="1292" y="106"/>
                  </a:lnTo>
                  <a:lnTo>
                    <a:pt x="1297" y="110"/>
                  </a:lnTo>
                  <a:lnTo>
                    <a:pt x="1302" y="111"/>
                  </a:lnTo>
                  <a:lnTo>
                    <a:pt x="1308" y="114"/>
                  </a:lnTo>
                  <a:lnTo>
                    <a:pt x="1313" y="116"/>
                  </a:lnTo>
                  <a:lnTo>
                    <a:pt x="1318" y="119"/>
                  </a:lnTo>
                  <a:lnTo>
                    <a:pt x="1322" y="120"/>
                  </a:lnTo>
                  <a:lnTo>
                    <a:pt x="1327" y="121"/>
                  </a:lnTo>
                  <a:lnTo>
                    <a:pt x="1331" y="123"/>
                  </a:lnTo>
                  <a:lnTo>
                    <a:pt x="1334" y="125"/>
                  </a:lnTo>
                  <a:lnTo>
                    <a:pt x="1341" y="128"/>
                  </a:lnTo>
                  <a:lnTo>
                    <a:pt x="1347" y="131"/>
                  </a:lnTo>
                  <a:lnTo>
                    <a:pt x="1352" y="133"/>
                  </a:lnTo>
                  <a:lnTo>
                    <a:pt x="1356" y="134"/>
                  </a:lnTo>
                  <a:lnTo>
                    <a:pt x="1357" y="135"/>
                  </a:lnTo>
                  <a:lnTo>
                    <a:pt x="1358" y="137"/>
                  </a:lnTo>
                  <a:lnTo>
                    <a:pt x="1359" y="137"/>
                  </a:lnTo>
                  <a:lnTo>
                    <a:pt x="1362" y="138"/>
                  </a:lnTo>
                  <a:lnTo>
                    <a:pt x="1366" y="139"/>
                  </a:lnTo>
                  <a:lnTo>
                    <a:pt x="1372" y="143"/>
                  </a:lnTo>
                  <a:lnTo>
                    <a:pt x="1375" y="144"/>
                  </a:lnTo>
                  <a:lnTo>
                    <a:pt x="1380" y="147"/>
                  </a:lnTo>
                  <a:lnTo>
                    <a:pt x="1383" y="149"/>
                  </a:lnTo>
                  <a:lnTo>
                    <a:pt x="1388" y="152"/>
                  </a:lnTo>
                  <a:lnTo>
                    <a:pt x="1392" y="154"/>
                  </a:lnTo>
                  <a:lnTo>
                    <a:pt x="1398" y="157"/>
                  </a:lnTo>
                  <a:lnTo>
                    <a:pt x="1403" y="160"/>
                  </a:lnTo>
                  <a:lnTo>
                    <a:pt x="1410" y="163"/>
                  </a:lnTo>
                  <a:lnTo>
                    <a:pt x="1415" y="165"/>
                  </a:lnTo>
                  <a:lnTo>
                    <a:pt x="1422" y="169"/>
                  </a:lnTo>
                  <a:lnTo>
                    <a:pt x="1428" y="172"/>
                  </a:lnTo>
                  <a:lnTo>
                    <a:pt x="1435" y="177"/>
                  </a:lnTo>
                  <a:lnTo>
                    <a:pt x="1441" y="179"/>
                  </a:lnTo>
                  <a:lnTo>
                    <a:pt x="1450" y="183"/>
                  </a:lnTo>
                  <a:lnTo>
                    <a:pt x="1456" y="188"/>
                  </a:lnTo>
                  <a:lnTo>
                    <a:pt x="1465" y="192"/>
                  </a:lnTo>
                  <a:lnTo>
                    <a:pt x="1472" y="196"/>
                  </a:lnTo>
                  <a:lnTo>
                    <a:pt x="1480" y="199"/>
                  </a:lnTo>
                  <a:lnTo>
                    <a:pt x="1489" y="203"/>
                  </a:lnTo>
                  <a:lnTo>
                    <a:pt x="1498" y="207"/>
                  </a:lnTo>
                  <a:lnTo>
                    <a:pt x="1506" y="212"/>
                  </a:lnTo>
                  <a:lnTo>
                    <a:pt x="1515" y="216"/>
                  </a:lnTo>
                  <a:lnTo>
                    <a:pt x="1524" y="221"/>
                  </a:lnTo>
                  <a:lnTo>
                    <a:pt x="1534" y="225"/>
                  </a:lnTo>
                  <a:lnTo>
                    <a:pt x="1541" y="228"/>
                  </a:lnTo>
                  <a:lnTo>
                    <a:pt x="1550" y="232"/>
                  </a:lnTo>
                  <a:lnTo>
                    <a:pt x="1559" y="236"/>
                  </a:lnTo>
                  <a:lnTo>
                    <a:pt x="1569" y="240"/>
                  </a:lnTo>
                  <a:lnTo>
                    <a:pt x="1578" y="243"/>
                  </a:lnTo>
                  <a:lnTo>
                    <a:pt x="1587" y="248"/>
                  </a:lnTo>
                  <a:lnTo>
                    <a:pt x="1597" y="252"/>
                  </a:lnTo>
                  <a:lnTo>
                    <a:pt x="1607" y="256"/>
                  </a:lnTo>
                  <a:lnTo>
                    <a:pt x="1614" y="260"/>
                  </a:lnTo>
                  <a:lnTo>
                    <a:pt x="1624" y="263"/>
                  </a:lnTo>
                  <a:lnTo>
                    <a:pt x="1633" y="267"/>
                  </a:lnTo>
                  <a:lnTo>
                    <a:pt x="1643" y="271"/>
                  </a:lnTo>
                  <a:lnTo>
                    <a:pt x="1652" y="275"/>
                  </a:lnTo>
                  <a:lnTo>
                    <a:pt x="1662" y="277"/>
                  </a:lnTo>
                  <a:lnTo>
                    <a:pt x="1671" y="281"/>
                  </a:lnTo>
                  <a:lnTo>
                    <a:pt x="1681" y="285"/>
                  </a:lnTo>
                  <a:lnTo>
                    <a:pt x="1688" y="287"/>
                  </a:lnTo>
                  <a:lnTo>
                    <a:pt x="1697" y="290"/>
                  </a:lnTo>
                  <a:lnTo>
                    <a:pt x="1706" y="292"/>
                  </a:lnTo>
                  <a:lnTo>
                    <a:pt x="1715" y="295"/>
                  </a:lnTo>
                  <a:lnTo>
                    <a:pt x="1723" y="297"/>
                  </a:lnTo>
                  <a:lnTo>
                    <a:pt x="1731" y="300"/>
                  </a:lnTo>
                  <a:lnTo>
                    <a:pt x="1740" y="301"/>
                  </a:lnTo>
                  <a:lnTo>
                    <a:pt x="1749" y="305"/>
                  </a:lnTo>
                  <a:lnTo>
                    <a:pt x="1755" y="306"/>
                  </a:lnTo>
                  <a:lnTo>
                    <a:pt x="1764" y="307"/>
                  </a:lnTo>
                  <a:lnTo>
                    <a:pt x="1770" y="309"/>
                  </a:lnTo>
                  <a:lnTo>
                    <a:pt x="1777" y="310"/>
                  </a:lnTo>
                  <a:lnTo>
                    <a:pt x="1785" y="310"/>
                  </a:lnTo>
                  <a:lnTo>
                    <a:pt x="1791" y="311"/>
                  </a:lnTo>
                  <a:lnTo>
                    <a:pt x="1798" y="311"/>
                  </a:lnTo>
                  <a:lnTo>
                    <a:pt x="1805" y="311"/>
                  </a:lnTo>
                  <a:lnTo>
                    <a:pt x="1889" y="274"/>
                  </a:lnTo>
                  <a:lnTo>
                    <a:pt x="1892" y="275"/>
                  </a:lnTo>
                  <a:lnTo>
                    <a:pt x="1898" y="277"/>
                  </a:lnTo>
                  <a:lnTo>
                    <a:pt x="1902" y="279"/>
                  </a:lnTo>
                  <a:lnTo>
                    <a:pt x="1905" y="281"/>
                  </a:lnTo>
                  <a:lnTo>
                    <a:pt x="1912" y="284"/>
                  </a:lnTo>
                  <a:lnTo>
                    <a:pt x="1919" y="289"/>
                  </a:lnTo>
                  <a:lnTo>
                    <a:pt x="1922" y="290"/>
                  </a:lnTo>
                  <a:lnTo>
                    <a:pt x="1926" y="291"/>
                  </a:lnTo>
                  <a:lnTo>
                    <a:pt x="1928" y="294"/>
                  </a:lnTo>
                  <a:lnTo>
                    <a:pt x="1933" y="295"/>
                  </a:lnTo>
                  <a:lnTo>
                    <a:pt x="1937" y="297"/>
                  </a:lnTo>
                  <a:lnTo>
                    <a:pt x="1941" y="300"/>
                  </a:lnTo>
                  <a:lnTo>
                    <a:pt x="1944" y="302"/>
                  </a:lnTo>
                  <a:lnTo>
                    <a:pt x="1949" y="305"/>
                  </a:lnTo>
                  <a:lnTo>
                    <a:pt x="1953" y="307"/>
                  </a:lnTo>
                  <a:lnTo>
                    <a:pt x="1957" y="310"/>
                  </a:lnTo>
                  <a:lnTo>
                    <a:pt x="1961" y="312"/>
                  </a:lnTo>
                  <a:lnTo>
                    <a:pt x="1966" y="315"/>
                  </a:lnTo>
                  <a:lnTo>
                    <a:pt x="1969" y="318"/>
                  </a:lnTo>
                  <a:lnTo>
                    <a:pt x="1974" y="321"/>
                  </a:lnTo>
                  <a:lnTo>
                    <a:pt x="1980" y="325"/>
                  </a:lnTo>
                  <a:lnTo>
                    <a:pt x="1983" y="328"/>
                  </a:lnTo>
                  <a:lnTo>
                    <a:pt x="1988" y="330"/>
                  </a:lnTo>
                  <a:lnTo>
                    <a:pt x="1992" y="334"/>
                  </a:lnTo>
                  <a:lnTo>
                    <a:pt x="1997" y="336"/>
                  </a:lnTo>
                  <a:lnTo>
                    <a:pt x="2001" y="340"/>
                  </a:lnTo>
                  <a:lnTo>
                    <a:pt x="2005" y="343"/>
                  </a:lnTo>
                  <a:lnTo>
                    <a:pt x="2010" y="346"/>
                  </a:lnTo>
                  <a:lnTo>
                    <a:pt x="2013" y="349"/>
                  </a:lnTo>
                  <a:lnTo>
                    <a:pt x="2017" y="354"/>
                  </a:lnTo>
                  <a:lnTo>
                    <a:pt x="2021" y="356"/>
                  </a:lnTo>
                  <a:lnTo>
                    <a:pt x="2026" y="360"/>
                  </a:lnTo>
                  <a:lnTo>
                    <a:pt x="2028" y="364"/>
                  </a:lnTo>
                  <a:lnTo>
                    <a:pt x="2033" y="368"/>
                  </a:lnTo>
                  <a:lnTo>
                    <a:pt x="2040" y="375"/>
                  </a:lnTo>
                  <a:lnTo>
                    <a:pt x="2047" y="383"/>
                  </a:lnTo>
                  <a:lnTo>
                    <a:pt x="2054" y="389"/>
                  </a:lnTo>
                  <a:lnTo>
                    <a:pt x="2059" y="398"/>
                  </a:lnTo>
                  <a:lnTo>
                    <a:pt x="2061" y="400"/>
                  </a:lnTo>
                  <a:lnTo>
                    <a:pt x="2062" y="406"/>
                  </a:lnTo>
                  <a:lnTo>
                    <a:pt x="2065" y="409"/>
                  </a:lnTo>
                  <a:lnTo>
                    <a:pt x="2067" y="413"/>
                  </a:lnTo>
                  <a:lnTo>
                    <a:pt x="2070" y="417"/>
                  </a:lnTo>
                  <a:lnTo>
                    <a:pt x="2071" y="421"/>
                  </a:lnTo>
                  <a:lnTo>
                    <a:pt x="2071" y="424"/>
                  </a:lnTo>
                  <a:lnTo>
                    <a:pt x="2072" y="428"/>
                  </a:lnTo>
                  <a:lnTo>
                    <a:pt x="2074" y="432"/>
                  </a:lnTo>
                  <a:lnTo>
                    <a:pt x="2075" y="436"/>
                  </a:lnTo>
                  <a:lnTo>
                    <a:pt x="2075" y="439"/>
                  </a:lnTo>
                  <a:lnTo>
                    <a:pt x="2075" y="444"/>
                  </a:lnTo>
                  <a:lnTo>
                    <a:pt x="2072" y="451"/>
                  </a:lnTo>
                  <a:lnTo>
                    <a:pt x="2070" y="460"/>
                  </a:lnTo>
                  <a:lnTo>
                    <a:pt x="2066" y="463"/>
                  </a:lnTo>
                  <a:lnTo>
                    <a:pt x="2065" y="467"/>
                  </a:lnTo>
                  <a:lnTo>
                    <a:pt x="2061" y="471"/>
                  </a:lnTo>
                  <a:lnTo>
                    <a:pt x="2059" y="476"/>
                  </a:lnTo>
                  <a:lnTo>
                    <a:pt x="2054" y="478"/>
                  </a:lnTo>
                  <a:lnTo>
                    <a:pt x="2050" y="483"/>
                  </a:lnTo>
                  <a:lnTo>
                    <a:pt x="2045" y="487"/>
                  </a:lnTo>
                  <a:lnTo>
                    <a:pt x="2040" y="492"/>
                  </a:lnTo>
                  <a:lnTo>
                    <a:pt x="2035" y="496"/>
                  </a:lnTo>
                  <a:lnTo>
                    <a:pt x="2030" y="500"/>
                  </a:lnTo>
                  <a:lnTo>
                    <a:pt x="2025" y="505"/>
                  </a:lnTo>
                  <a:lnTo>
                    <a:pt x="2018" y="509"/>
                  </a:lnTo>
                  <a:lnTo>
                    <a:pt x="2011" y="512"/>
                  </a:lnTo>
                  <a:lnTo>
                    <a:pt x="2005" y="516"/>
                  </a:lnTo>
                  <a:lnTo>
                    <a:pt x="1998" y="521"/>
                  </a:lnTo>
                  <a:lnTo>
                    <a:pt x="1992" y="525"/>
                  </a:lnTo>
                  <a:lnTo>
                    <a:pt x="1983" y="530"/>
                  </a:lnTo>
                  <a:lnTo>
                    <a:pt x="1977" y="534"/>
                  </a:lnTo>
                  <a:lnTo>
                    <a:pt x="1969" y="537"/>
                  </a:lnTo>
                  <a:lnTo>
                    <a:pt x="1963" y="543"/>
                  </a:lnTo>
                  <a:lnTo>
                    <a:pt x="1954" y="545"/>
                  </a:lnTo>
                  <a:lnTo>
                    <a:pt x="1947" y="550"/>
                  </a:lnTo>
                  <a:lnTo>
                    <a:pt x="1939" y="554"/>
                  </a:lnTo>
                  <a:lnTo>
                    <a:pt x="1932" y="559"/>
                  </a:lnTo>
                  <a:lnTo>
                    <a:pt x="1923" y="561"/>
                  </a:lnTo>
                  <a:lnTo>
                    <a:pt x="1915" y="566"/>
                  </a:lnTo>
                  <a:lnTo>
                    <a:pt x="1908" y="570"/>
                  </a:lnTo>
                  <a:lnTo>
                    <a:pt x="1899" y="574"/>
                  </a:lnTo>
                  <a:lnTo>
                    <a:pt x="1892" y="576"/>
                  </a:lnTo>
                  <a:lnTo>
                    <a:pt x="1883" y="581"/>
                  </a:lnTo>
                  <a:lnTo>
                    <a:pt x="1875" y="584"/>
                  </a:lnTo>
                  <a:lnTo>
                    <a:pt x="1867" y="588"/>
                  </a:lnTo>
                  <a:lnTo>
                    <a:pt x="1859" y="592"/>
                  </a:lnTo>
                  <a:lnTo>
                    <a:pt x="1851" y="594"/>
                  </a:lnTo>
                  <a:lnTo>
                    <a:pt x="1844" y="598"/>
                  </a:lnTo>
                  <a:lnTo>
                    <a:pt x="1836" y="602"/>
                  </a:lnTo>
                  <a:lnTo>
                    <a:pt x="1828" y="604"/>
                  </a:lnTo>
                  <a:lnTo>
                    <a:pt x="1821" y="608"/>
                  </a:lnTo>
                  <a:lnTo>
                    <a:pt x="1814" y="610"/>
                  </a:lnTo>
                  <a:lnTo>
                    <a:pt x="1808" y="613"/>
                  </a:lnTo>
                  <a:lnTo>
                    <a:pt x="1801" y="615"/>
                  </a:lnTo>
                  <a:lnTo>
                    <a:pt x="1794" y="618"/>
                  </a:lnTo>
                  <a:lnTo>
                    <a:pt x="1787" y="620"/>
                  </a:lnTo>
                  <a:lnTo>
                    <a:pt x="1782" y="624"/>
                  </a:lnTo>
                  <a:lnTo>
                    <a:pt x="1776" y="625"/>
                  </a:lnTo>
                  <a:lnTo>
                    <a:pt x="1770" y="628"/>
                  </a:lnTo>
                  <a:lnTo>
                    <a:pt x="1765" y="631"/>
                  </a:lnTo>
                  <a:lnTo>
                    <a:pt x="1760" y="632"/>
                  </a:lnTo>
                  <a:lnTo>
                    <a:pt x="1755" y="633"/>
                  </a:lnTo>
                  <a:lnTo>
                    <a:pt x="1750" y="636"/>
                  </a:lnTo>
                  <a:lnTo>
                    <a:pt x="1746" y="637"/>
                  </a:lnTo>
                  <a:lnTo>
                    <a:pt x="1744" y="638"/>
                  </a:lnTo>
                  <a:lnTo>
                    <a:pt x="1737" y="641"/>
                  </a:lnTo>
                  <a:lnTo>
                    <a:pt x="1732" y="642"/>
                  </a:lnTo>
                  <a:lnTo>
                    <a:pt x="1730" y="643"/>
                  </a:lnTo>
                  <a:lnTo>
                    <a:pt x="1730" y="644"/>
                  </a:lnTo>
                  <a:lnTo>
                    <a:pt x="1728" y="643"/>
                  </a:lnTo>
                  <a:lnTo>
                    <a:pt x="1726" y="641"/>
                  </a:lnTo>
                  <a:lnTo>
                    <a:pt x="1721" y="634"/>
                  </a:lnTo>
                  <a:lnTo>
                    <a:pt x="1717" y="628"/>
                  </a:lnTo>
                  <a:lnTo>
                    <a:pt x="1713" y="624"/>
                  </a:lnTo>
                  <a:lnTo>
                    <a:pt x="1711" y="619"/>
                  </a:lnTo>
                  <a:lnTo>
                    <a:pt x="1707" y="614"/>
                  </a:lnTo>
                  <a:lnTo>
                    <a:pt x="1703" y="609"/>
                  </a:lnTo>
                  <a:lnTo>
                    <a:pt x="1698" y="603"/>
                  </a:lnTo>
                  <a:lnTo>
                    <a:pt x="1693" y="598"/>
                  </a:lnTo>
                  <a:lnTo>
                    <a:pt x="1688" y="592"/>
                  </a:lnTo>
                  <a:lnTo>
                    <a:pt x="1685" y="585"/>
                  </a:lnTo>
                  <a:lnTo>
                    <a:pt x="1678" y="578"/>
                  </a:lnTo>
                  <a:lnTo>
                    <a:pt x="1671" y="570"/>
                  </a:lnTo>
                  <a:lnTo>
                    <a:pt x="1664" y="564"/>
                  </a:lnTo>
                  <a:lnTo>
                    <a:pt x="1658" y="556"/>
                  </a:lnTo>
                  <a:lnTo>
                    <a:pt x="1651" y="548"/>
                  </a:lnTo>
                  <a:lnTo>
                    <a:pt x="1643" y="539"/>
                  </a:lnTo>
                  <a:lnTo>
                    <a:pt x="1636" y="531"/>
                  </a:lnTo>
                  <a:lnTo>
                    <a:pt x="1629" y="522"/>
                  </a:lnTo>
                  <a:lnTo>
                    <a:pt x="1621" y="514"/>
                  </a:lnTo>
                  <a:lnTo>
                    <a:pt x="1612" y="505"/>
                  </a:lnTo>
                  <a:lnTo>
                    <a:pt x="1603" y="495"/>
                  </a:lnTo>
                  <a:lnTo>
                    <a:pt x="1594" y="487"/>
                  </a:lnTo>
                  <a:lnTo>
                    <a:pt x="1584" y="477"/>
                  </a:lnTo>
                  <a:lnTo>
                    <a:pt x="1575" y="467"/>
                  </a:lnTo>
                  <a:lnTo>
                    <a:pt x="1565" y="458"/>
                  </a:lnTo>
                  <a:lnTo>
                    <a:pt x="1555" y="448"/>
                  </a:lnTo>
                  <a:lnTo>
                    <a:pt x="1544" y="438"/>
                  </a:lnTo>
                  <a:lnTo>
                    <a:pt x="1534" y="428"/>
                  </a:lnTo>
                  <a:lnTo>
                    <a:pt x="1523" y="417"/>
                  </a:lnTo>
                  <a:lnTo>
                    <a:pt x="1511" y="408"/>
                  </a:lnTo>
                  <a:lnTo>
                    <a:pt x="1499" y="397"/>
                  </a:lnTo>
                  <a:lnTo>
                    <a:pt x="1486" y="387"/>
                  </a:lnTo>
                  <a:lnTo>
                    <a:pt x="1474" y="377"/>
                  </a:lnTo>
                  <a:lnTo>
                    <a:pt x="1462" y="367"/>
                  </a:lnTo>
                  <a:lnTo>
                    <a:pt x="1449" y="356"/>
                  </a:lnTo>
                  <a:lnTo>
                    <a:pt x="1435" y="346"/>
                  </a:lnTo>
                  <a:lnTo>
                    <a:pt x="1422" y="336"/>
                  </a:lnTo>
                  <a:lnTo>
                    <a:pt x="1408" y="326"/>
                  </a:lnTo>
                  <a:lnTo>
                    <a:pt x="1395" y="316"/>
                  </a:lnTo>
                  <a:lnTo>
                    <a:pt x="1380" y="307"/>
                  </a:lnTo>
                  <a:lnTo>
                    <a:pt x="1364" y="297"/>
                  </a:lnTo>
                  <a:lnTo>
                    <a:pt x="1351" y="289"/>
                  </a:lnTo>
                  <a:lnTo>
                    <a:pt x="1336" y="279"/>
                  </a:lnTo>
                  <a:lnTo>
                    <a:pt x="1321" y="270"/>
                  </a:lnTo>
                  <a:lnTo>
                    <a:pt x="1305" y="260"/>
                  </a:lnTo>
                  <a:lnTo>
                    <a:pt x="1289" y="251"/>
                  </a:lnTo>
                  <a:lnTo>
                    <a:pt x="1273" y="242"/>
                  </a:lnTo>
                  <a:lnTo>
                    <a:pt x="1257" y="233"/>
                  </a:lnTo>
                  <a:lnTo>
                    <a:pt x="1240" y="226"/>
                  </a:lnTo>
                  <a:lnTo>
                    <a:pt x="1224" y="217"/>
                  </a:lnTo>
                  <a:lnTo>
                    <a:pt x="1206" y="209"/>
                  </a:lnTo>
                  <a:lnTo>
                    <a:pt x="1189" y="202"/>
                  </a:lnTo>
                  <a:lnTo>
                    <a:pt x="1171" y="194"/>
                  </a:lnTo>
                  <a:lnTo>
                    <a:pt x="1154" y="188"/>
                  </a:lnTo>
                  <a:lnTo>
                    <a:pt x="1135" y="181"/>
                  </a:lnTo>
                  <a:lnTo>
                    <a:pt x="1117" y="174"/>
                  </a:lnTo>
                  <a:lnTo>
                    <a:pt x="1100" y="168"/>
                  </a:lnTo>
                  <a:lnTo>
                    <a:pt x="1082" y="163"/>
                  </a:lnTo>
                  <a:lnTo>
                    <a:pt x="1062" y="157"/>
                  </a:lnTo>
                  <a:lnTo>
                    <a:pt x="1044" y="152"/>
                  </a:lnTo>
                  <a:lnTo>
                    <a:pt x="1027" y="147"/>
                  </a:lnTo>
                  <a:lnTo>
                    <a:pt x="1009" y="143"/>
                  </a:lnTo>
                  <a:lnTo>
                    <a:pt x="993" y="139"/>
                  </a:lnTo>
                  <a:lnTo>
                    <a:pt x="977" y="135"/>
                  </a:lnTo>
                  <a:lnTo>
                    <a:pt x="962" y="131"/>
                  </a:lnTo>
                  <a:lnTo>
                    <a:pt x="947" y="129"/>
                  </a:lnTo>
                  <a:lnTo>
                    <a:pt x="931" y="126"/>
                  </a:lnTo>
                  <a:lnTo>
                    <a:pt x="916" y="124"/>
                  </a:lnTo>
                  <a:lnTo>
                    <a:pt x="903" y="121"/>
                  </a:lnTo>
                  <a:lnTo>
                    <a:pt x="890" y="120"/>
                  </a:lnTo>
                  <a:lnTo>
                    <a:pt x="876" y="119"/>
                  </a:lnTo>
                  <a:lnTo>
                    <a:pt x="865" y="118"/>
                  </a:lnTo>
                  <a:lnTo>
                    <a:pt x="852" y="118"/>
                  </a:lnTo>
                  <a:lnTo>
                    <a:pt x="841" y="118"/>
                  </a:lnTo>
                  <a:lnTo>
                    <a:pt x="829" y="116"/>
                  </a:lnTo>
                  <a:lnTo>
                    <a:pt x="817" y="116"/>
                  </a:lnTo>
                  <a:lnTo>
                    <a:pt x="807" y="116"/>
                  </a:lnTo>
                  <a:lnTo>
                    <a:pt x="797" y="118"/>
                  </a:lnTo>
                  <a:lnTo>
                    <a:pt x="787" y="118"/>
                  </a:lnTo>
                  <a:lnTo>
                    <a:pt x="777" y="120"/>
                  </a:lnTo>
                  <a:lnTo>
                    <a:pt x="768" y="120"/>
                  </a:lnTo>
                  <a:lnTo>
                    <a:pt x="759" y="123"/>
                  </a:lnTo>
                  <a:lnTo>
                    <a:pt x="751" y="123"/>
                  </a:lnTo>
                  <a:lnTo>
                    <a:pt x="743" y="124"/>
                  </a:lnTo>
                  <a:lnTo>
                    <a:pt x="736" y="126"/>
                  </a:lnTo>
                  <a:lnTo>
                    <a:pt x="728" y="129"/>
                  </a:lnTo>
                  <a:lnTo>
                    <a:pt x="721" y="131"/>
                  </a:lnTo>
                  <a:lnTo>
                    <a:pt x="714" y="133"/>
                  </a:lnTo>
                  <a:lnTo>
                    <a:pt x="708" y="137"/>
                  </a:lnTo>
                  <a:lnTo>
                    <a:pt x="703" y="139"/>
                  </a:lnTo>
                  <a:lnTo>
                    <a:pt x="697" y="140"/>
                  </a:lnTo>
                  <a:lnTo>
                    <a:pt x="690" y="143"/>
                  </a:lnTo>
                  <a:lnTo>
                    <a:pt x="685" y="145"/>
                  </a:lnTo>
                  <a:lnTo>
                    <a:pt x="680" y="149"/>
                  </a:lnTo>
                  <a:lnTo>
                    <a:pt x="675" y="150"/>
                  </a:lnTo>
                  <a:lnTo>
                    <a:pt x="670" y="154"/>
                  </a:lnTo>
                  <a:lnTo>
                    <a:pt x="667" y="157"/>
                  </a:lnTo>
                  <a:lnTo>
                    <a:pt x="663" y="160"/>
                  </a:lnTo>
                  <a:lnTo>
                    <a:pt x="655" y="165"/>
                  </a:lnTo>
                  <a:lnTo>
                    <a:pt x="649" y="170"/>
                  </a:lnTo>
                  <a:lnTo>
                    <a:pt x="644" y="177"/>
                  </a:lnTo>
                  <a:lnTo>
                    <a:pt x="639" y="182"/>
                  </a:lnTo>
                  <a:lnTo>
                    <a:pt x="635" y="187"/>
                  </a:lnTo>
                  <a:lnTo>
                    <a:pt x="631" y="191"/>
                  </a:lnTo>
                  <a:lnTo>
                    <a:pt x="629" y="196"/>
                  </a:lnTo>
                  <a:lnTo>
                    <a:pt x="628" y="199"/>
                  </a:lnTo>
                  <a:lnTo>
                    <a:pt x="625" y="204"/>
                  </a:lnTo>
                  <a:lnTo>
                    <a:pt x="625" y="207"/>
                  </a:lnTo>
                  <a:lnTo>
                    <a:pt x="624" y="207"/>
                  </a:lnTo>
                  <a:lnTo>
                    <a:pt x="620" y="212"/>
                  </a:lnTo>
                  <a:lnTo>
                    <a:pt x="619" y="214"/>
                  </a:lnTo>
                  <a:lnTo>
                    <a:pt x="616" y="217"/>
                  </a:lnTo>
                  <a:lnTo>
                    <a:pt x="614" y="221"/>
                  </a:lnTo>
                  <a:lnTo>
                    <a:pt x="610" y="226"/>
                  </a:lnTo>
                  <a:lnTo>
                    <a:pt x="608" y="231"/>
                  </a:lnTo>
                  <a:lnTo>
                    <a:pt x="604" y="235"/>
                  </a:lnTo>
                  <a:lnTo>
                    <a:pt x="599" y="240"/>
                  </a:lnTo>
                  <a:lnTo>
                    <a:pt x="596" y="247"/>
                  </a:lnTo>
                  <a:lnTo>
                    <a:pt x="591" y="253"/>
                  </a:lnTo>
                  <a:lnTo>
                    <a:pt x="588" y="260"/>
                  </a:lnTo>
                  <a:lnTo>
                    <a:pt x="583" y="266"/>
                  </a:lnTo>
                  <a:lnTo>
                    <a:pt x="579" y="274"/>
                  </a:lnTo>
                  <a:lnTo>
                    <a:pt x="574" y="280"/>
                  </a:lnTo>
                  <a:lnTo>
                    <a:pt x="569" y="287"/>
                  </a:lnTo>
                  <a:lnTo>
                    <a:pt x="564" y="294"/>
                  </a:lnTo>
                  <a:lnTo>
                    <a:pt x="560" y="301"/>
                  </a:lnTo>
                  <a:lnTo>
                    <a:pt x="555" y="309"/>
                  </a:lnTo>
                  <a:lnTo>
                    <a:pt x="551" y="316"/>
                  </a:lnTo>
                  <a:lnTo>
                    <a:pt x="549" y="320"/>
                  </a:lnTo>
                  <a:lnTo>
                    <a:pt x="546" y="325"/>
                  </a:lnTo>
                  <a:lnTo>
                    <a:pt x="544" y="328"/>
                  </a:lnTo>
                  <a:lnTo>
                    <a:pt x="542" y="333"/>
                  </a:lnTo>
                  <a:lnTo>
                    <a:pt x="537" y="339"/>
                  </a:lnTo>
                  <a:lnTo>
                    <a:pt x="534" y="346"/>
                  </a:lnTo>
                  <a:lnTo>
                    <a:pt x="530" y="354"/>
                  </a:lnTo>
                  <a:lnTo>
                    <a:pt x="526" y="362"/>
                  </a:lnTo>
                  <a:lnTo>
                    <a:pt x="522" y="368"/>
                  </a:lnTo>
                  <a:lnTo>
                    <a:pt x="520" y="375"/>
                  </a:lnTo>
                  <a:lnTo>
                    <a:pt x="517" y="382"/>
                  </a:lnTo>
                  <a:lnTo>
                    <a:pt x="515" y="388"/>
                  </a:lnTo>
                  <a:lnTo>
                    <a:pt x="512" y="393"/>
                  </a:lnTo>
                  <a:lnTo>
                    <a:pt x="508" y="399"/>
                  </a:lnTo>
                  <a:lnTo>
                    <a:pt x="505" y="406"/>
                  </a:lnTo>
                  <a:lnTo>
                    <a:pt x="501" y="412"/>
                  </a:lnTo>
                  <a:lnTo>
                    <a:pt x="493" y="418"/>
                  </a:lnTo>
                  <a:lnTo>
                    <a:pt x="488" y="426"/>
                  </a:lnTo>
                  <a:lnTo>
                    <a:pt x="482" y="432"/>
                  </a:lnTo>
                  <a:lnTo>
                    <a:pt x="476" y="439"/>
                  </a:lnTo>
                  <a:lnTo>
                    <a:pt x="468" y="446"/>
                  </a:lnTo>
                  <a:lnTo>
                    <a:pt x="461" y="453"/>
                  </a:lnTo>
                  <a:lnTo>
                    <a:pt x="457" y="456"/>
                  </a:lnTo>
                  <a:lnTo>
                    <a:pt x="453" y="460"/>
                  </a:lnTo>
                  <a:lnTo>
                    <a:pt x="448" y="463"/>
                  </a:lnTo>
                  <a:lnTo>
                    <a:pt x="446" y="467"/>
                  </a:lnTo>
                  <a:lnTo>
                    <a:pt x="441" y="470"/>
                  </a:lnTo>
                  <a:lnTo>
                    <a:pt x="437" y="473"/>
                  </a:lnTo>
                  <a:lnTo>
                    <a:pt x="432" y="477"/>
                  </a:lnTo>
                  <a:lnTo>
                    <a:pt x="429" y="481"/>
                  </a:lnTo>
                  <a:lnTo>
                    <a:pt x="424" y="483"/>
                  </a:lnTo>
                  <a:lnTo>
                    <a:pt x="421" y="487"/>
                  </a:lnTo>
                  <a:lnTo>
                    <a:pt x="416" y="491"/>
                  </a:lnTo>
                  <a:lnTo>
                    <a:pt x="413" y="494"/>
                  </a:lnTo>
                  <a:lnTo>
                    <a:pt x="408" y="497"/>
                  </a:lnTo>
                  <a:lnTo>
                    <a:pt x="404" y="500"/>
                  </a:lnTo>
                  <a:lnTo>
                    <a:pt x="399" y="502"/>
                  </a:lnTo>
                  <a:lnTo>
                    <a:pt x="395" y="506"/>
                  </a:lnTo>
                  <a:lnTo>
                    <a:pt x="392" y="509"/>
                  </a:lnTo>
                  <a:lnTo>
                    <a:pt x="387" y="511"/>
                  </a:lnTo>
                  <a:lnTo>
                    <a:pt x="384" y="514"/>
                  </a:lnTo>
                  <a:lnTo>
                    <a:pt x="380" y="517"/>
                  </a:lnTo>
                  <a:lnTo>
                    <a:pt x="375" y="520"/>
                  </a:lnTo>
                  <a:lnTo>
                    <a:pt x="372" y="522"/>
                  </a:lnTo>
                  <a:lnTo>
                    <a:pt x="368" y="525"/>
                  </a:lnTo>
                  <a:lnTo>
                    <a:pt x="365" y="527"/>
                  </a:lnTo>
                  <a:lnTo>
                    <a:pt x="358" y="531"/>
                  </a:lnTo>
                  <a:lnTo>
                    <a:pt x="353" y="536"/>
                  </a:lnTo>
                  <a:lnTo>
                    <a:pt x="347" y="539"/>
                  </a:lnTo>
                  <a:lnTo>
                    <a:pt x="342" y="543"/>
                  </a:lnTo>
                  <a:lnTo>
                    <a:pt x="337" y="545"/>
                  </a:lnTo>
                  <a:lnTo>
                    <a:pt x="334" y="549"/>
                  </a:lnTo>
                  <a:lnTo>
                    <a:pt x="329" y="553"/>
                  </a:lnTo>
                  <a:lnTo>
                    <a:pt x="328" y="554"/>
                  </a:lnTo>
                  <a:lnTo>
                    <a:pt x="325" y="554"/>
                  </a:lnTo>
                  <a:lnTo>
                    <a:pt x="324" y="553"/>
                  </a:lnTo>
                  <a:lnTo>
                    <a:pt x="321" y="553"/>
                  </a:lnTo>
                  <a:lnTo>
                    <a:pt x="318" y="553"/>
                  </a:lnTo>
                  <a:lnTo>
                    <a:pt x="313" y="551"/>
                  </a:lnTo>
                  <a:lnTo>
                    <a:pt x="308" y="550"/>
                  </a:lnTo>
                  <a:lnTo>
                    <a:pt x="301" y="550"/>
                  </a:lnTo>
                  <a:lnTo>
                    <a:pt x="295" y="551"/>
                  </a:lnTo>
                  <a:lnTo>
                    <a:pt x="290" y="551"/>
                  </a:lnTo>
                  <a:lnTo>
                    <a:pt x="286" y="551"/>
                  </a:lnTo>
                  <a:lnTo>
                    <a:pt x="283" y="551"/>
                  </a:lnTo>
                  <a:lnTo>
                    <a:pt x="279" y="553"/>
                  </a:lnTo>
                  <a:lnTo>
                    <a:pt x="275" y="553"/>
                  </a:lnTo>
                  <a:lnTo>
                    <a:pt x="270" y="554"/>
                  </a:lnTo>
                  <a:lnTo>
                    <a:pt x="266" y="555"/>
                  </a:lnTo>
                  <a:lnTo>
                    <a:pt x="262" y="558"/>
                  </a:lnTo>
                  <a:lnTo>
                    <a:pt x="257" y="558"/>
                  </a:lnTo>
                  <a:lnTo>
                    <a:pt x="252" y="560"/>
                  </a:lnTo>
                  <a:lnTo>
                    <a:pt x="249" y="561"/>
                  </a:lnTo>
                  <a:lnTo>
                    <a:pt x="245" y="564"/>
                  </a:lnTo>
                  <a:lnTo>
                    <a:pt x="240" y="566"/>
                  </a:lnTo>
                  <a:lnTo>
                    <a:pt x="236" y="570"/>
                  </a:lnTo>
                  <a:lnTo>
                    <a:pt x="231" y="573"/>
                  </a:lnTo>
                  <a:lnTo>
                    <a:pt x="227" y="576"/>
                  </a:lnTo>
                  <a:lnTo>
                    <a:pt x="193" y="602"/>
                  </a:lnTo>
                  <a:close/>
                </a:path>
              </a:pathLst>
            </a:custGeom>
            <a:solidFill>
              <a:srgbClr val="DEAD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1" name="Freeform 81"/>
            <p:cNvSpPr>
              <a:spLocks/>
            </p:cNvSpPr>
            <p:nvPr/>
          </p:nvSpPr>
          <p:spPr bwMode="auto">
            <a:xfrm>
              <a:off x="2976" y="3094"/>
              <a:ext cx="580" cy="149"/>
            </a:xfrm>
            <a:custGeom>
              <a:avLst/>
              <a:gdLst>
                <a:gd name="T0" fmla="*/ 318 w 1740"/>
                <a:gd name="T1" fmla="*/ 350 h 446"/>
                <a:gd name="T2" fmla="*/ 344 w 1740"/>
                <a:gd name="T3" fmla="*/ 367 h 446"/>
                <a:gd name="T4" fmla="*/ 727 w 1740"/>
                <a:gd name="T5" fmla="*/ 446 h 446"/>
                <a:gd name="T6" fmla="*/ 754 w 1740"/>
                <a:gd name="T7" fmla="*/ 446 h 446"/>
                <a:gd name="T8" fmla="*/ 806 w 1740"/>
                <a:gd name="T9" fmla="*/ 445 h 446"/>
                <a:gd name="T10" fmla="*/ 875 w 1740"/>
                <a:gd name="T11" fmla="*/ 440 h 446"/>
                <a:gd name="T12" fmla="*/ 961 w 1740"/>
                <a:gd name="T13" fmla="*/ 430 h 446"/>
                <a:gd name="T14" fmla="*/ 1062 w 1740"/>
                <a:gd name="T15" fmla="*/ 413 h 446"/>
                <a:gd name="T16" fmla="*/ 1175 w 1740"/>
                <a:gd name="T17" fmla="*/ 388 h 446"/>
                <a:gd name="T18" fmla="*/ 1297 w 1740"/>
                <a:gd name="T19" fmla="*/ 352 h 446"/>
                <a:gd name="T20" fmla="*/ 1423 w 1740"/>
                <a:gd name="T21" fmla="*/ 305 h 446"/>
                <a:gd name="T22" fmla="*/ 1555 w 1740"/>
                <a:gd name="T23" fmla="*/ 242 h 446"/>
                <a:gd name="T24" fmla="*/ 1688 w 1740"/>
                <a:gd name="T25" fmla="*/ 167 h 446"/>
                <a:gd name="T26" fmla="*/ 1560 w 1740"/>
                <a:gd name="T27" fmla="*/ 3 h 446"/>
                <a:gd name="T28" fmla="*/ 1535 w 1740"/>
                <a:gd name="T29" fmla="*/ 19 h 446"/>
                <a:gd name="T30" fmla="*/ 1491 w 1740"/>
                <a:gd name="T31" fmla="*/ 45 h 446"/>
                <a:gd name="T32" fmla="*/ 1433 w 1740"/>
                <a:gd name="T33" fmla="*/ 75 h 446"/>
                <a:gd name="T34" fmla="*/ 1367 w 1740"/>
                <a:gd name="T35" fmla="*/ 109 h 446"/>
                <a:gd name="T36" fmla="*/ 1290 w 1740"/>
                <a:gd name="T37" fmla="*/ 145 h 446"/>
                <a:gd name="T38" fmla="*/ 1209 w 1740"/>
                <a:gd name="T39" fmla="*/ 179 h 446"/>
                <a:gd name="T40" fmla="*/ 1125 w 1740"/>
                <a:gd name="T41" fmla="*/ 210 h 446"/>
                <a:gd name="T42" fmla="*/ 1041 w 1740"/>
                <a:gd name="T43" fmla="*/ 233 h 446"/>
                <a:gd name="T44" fmla="*/ 959 w 1740"/>
                <a:gd name="T45" fmla="*/ 247 h 446"/>
                <a:gd name="T46" fmla="*/ 884 w 1740"/>
                <a:gd name="T47" fmla="*/ 251 h 446"/>
                <a:gd name="T48" fmla="*/ 812 w 1740"/>
                <a:gd name="T49" fmla="*/ 247 h 446"/>
                <a:gd name="T50" fmla="*/ 746 w 1740"/>
                <a:gd name="T51" fmla="*/ 244 h 446"/>
                <a:gd name="T52" fmla="*/ 683 w 1740"/>
                <a:gd name="T53" fmla="*/ 238 h 446"/>
                <a:gd name="T54" fmla="*/ 624 w 1740"/>
                <a:gd name="T55" fmla="*/ 233 h 446"/>
                <a:gd name="T56" fmla="*/ 571 w 1740"/>
                <a:gd name="T57" fmla="*/ 226 h 446"/>
                <a:gd name="T58" fmla="*/ 521 w 1740"/>
                <a:gd name="T59" fmla="*/ 216 h 446"/>
                <a:gd name="T60" fmla="*/ 474 w 1740"/>
                <a:gd name="T61" fmla="*/ 206 h 446"/>
                <a:gd name="T62" fmla="*/ 434 w 1740"/>
                <a:gd name="T63" fmla="*/ 193 h 446"/>
                <a:gd name="T64" fmla="*/ 398 w 1740"/>
                <a:gd name="T65" fmla="*/ 178 h 446"/>
                <a:gd name="T66" fmla="*/ 365 w 1740"/>
                <a:gd name="T67" fmla="*/ 161 h 446"/>
                <a:gd name="T68" fmla="*/ 343 w 1740"/>
                <a:gd name="T69" fmla="*/ 153 h 446"/>
                <a:gd name="T70" fmla="*/ 316 w 1740"/>
                <a:gd name="T71" fmla="*/ 159 h 446"/>
                <a:gd name="T72" fmla="*/ 281 w 1740"/>
                <a:gd name="T73" fmla="*/ 167 h 446"/>
                <a:gd name="T74" fmla="*/ 241 w 1740"/>
                <a:gd name="T75" fmla="*/ 169 h 446"/>
                <a:gd name="T76" fmla="*/ 207 w 1740"/>
                <a:gd name="T77" fmla="*/ 163 h 446"/>
                <a:gd name="T78" fmla="*/ 177 w 1740"/>
                <a:gd name="T79" fmla="*/ 137 h 446"/>
                <a:gd name="T80" fmla="*/ 147 w 1740"/>
                <a:gd name="T81" fmla="*/ 107 h 446"/>
                <a:gd name="T82" fmla="*/ 114 w 1740"/>
                <a:gd name="T83" fmla="*/ 104 h 446"/>
                <a:gd name="T84" fmla="*/ 85 w 1740"/>
                <a:gd name="T85" fmla="*/ 109 h 446"/>
                <a:gd name="T86" fmla="*/ 54 w 1740"/>
                <a:gd name="T87" fmla="*/ 119 h 446"/>
                <a:gd name="T88" fmla="*/ 23 w 1740"/>
                <a:gd name="T89" fmla="*/ 133 h 446"/>
                <a:gd name="T90" fmla="*/ 1 w 1740"/>
                <a:gd name="T91" fmla="*/ 154 h 446"/>
                <a:gd name="T92" fmla="*/ 5 w 1740"/>
                <a:gd name="T93" fmla="*/ 177 h 446"/>
                <a:gd name="T94" fmla="*/ 28 w 1740"/>
                <a:gd name="T95" fmla="*/ 194 h 446"/>
                <a:gd name="T96" fmla="*/ 49 w 1740"/>
                <a:gd name="T97" fmla="*/ 198 h 446"/>
                <a:gd name="T98" fmla="*/ 80 w 1740"/>
                <a:gd name="T99" fmla="*/ 206 h 446"/>
                <a:gd name="T100" fmla="*/ 105 w 1740"/>
                <a:gd name="T101" fmla="*/ 213 h 446"/>
                <a:gd name="T102" fmla="*/ 133 w 1740"/>
                <a:gd name="T103" fmla="*/ 222 h 446"/>
                <a:gd name="T104" fmla="*/ 162 w 1740"/>
                <a:gd name="T105" fmla="*/ 233 h 446"/>
                <a:gd name="T106" fmla="*/ 190 w 1740"/>
                <a:gd name="T107" fmla="*/ 246 h 446"/>
                <a:gd name="T108" fmla="*/ 215 w 1740"/>
                <a:gd name="T109" fmla="*/ 259 h 446"/>
                <a:gd name="T110" fmla="*/ 246 w 1740"/>
                <a:gd name="T111" fmla="*/ 284 h 446"/>
                <a:gd name="T112" fmla="*/ 276 w 1740"/>
                <a:gd name="T113" fmla="*/ 315 h 4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740"/>
                <a:gd name="T172" fmla="*/ 0 h 446"/>
                <a:gd name="T173" fmla="*/ 1740 w 1740"/>
                <a:gd name="T174" fmla="*/ 446 h 44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740" h="446">
                  <a:moveTo>
                    <a:pt x="289" y="328"/>
                  </a:moveTo>
                  <a:lnTo>
                    <a:pt x="295" y="333"/>
                  </a:lnTo>
                  <a:lnTo>
                    <a:pt x="301" y="339"/>
                  </a:lnTo>
                  <a:lnTo>
                    <a:pt x="306" y="343"/>
                  </a:lnTo>
                  <a:lnTo>
                    <a:pt x="314" y="347"/>
                  </a:lnTo>
                  <a:lnTo>
                    <a:pt x="318" y="350"/>
                  </a:lnTo>
                  <a:lnTo>
                    <a:pt x="324" y="354"/>
                  </a:lnTo>
                  <a:lnTo>
                    <a:pt x="329" y="357"/>
                  </a:lnTo>
                  <a:lnTo>
                    <a:pt x="334" y="360"/>
                  </a:lnTo>
                  <a:lnTo>
                    <a:pt x="338" y="363"/>
                  </a:lnTo>
                  <a:lnTo>
                    <a:pt x="341" y="364"/>
                  </a:lnTo>
                  <a:lnTo>
                    <a:pt x="344" y="367"/>
                  </a:lnTo>
                  <a:lnTo>
                    <a:pt x="348" y="368"/>
                  </a:lnTo>
                  <a:lnTo>
                    <a:pt x="350" y="369"/>
                  </a:lnTo>
                  <a:lnTo>
                    <a:pt x="353" y="370"/>
                  </a:lnTo>
                  <a:lnTo>
                    <a:pt x="720" y="446"/>
                  </a:lnTo>
                  <a:lnTo>
                    <a:pt x="722" y="446"/>
                  </a:lnTo>
                  <a:lnTo>
                    <a:pt x="727" y="446"/>
                  </a:lnTo>
                  <a:lnTo>
                    <a:pt x="728" y="446"/>
                  </a:lnTo>
                  <a:lnTo>
                    <a:pt x="733" y="446"/>
                  </a:lnTo>
                  <a:lnTo>
                    <a:pt x="737" y="446"/>
                  </a:lnTo>
                  <a:lnTo>
                    <a:pt x="743" y="446"/>
                  </a:lnTo>
                  <a:lnTo>
                    <a:pt x="747" y="446"/>
                  </a:lnTo>
                  <a:lnTo>
                    <a:pt x="754" y="446"/>
                  </a:lnTo>
                  <a:lnTo>
                    <a:pt x="761" y="446"/>
                  </a:lnTo>
                  <a:lnTo>
                    <a:pt x="769" y="446"/>
                  </a:lnTo>
                  <a:lnTo>
                    <a:pt x="777" y="445"/>
                  </a:lnTo>
                  <a:lnTo>
                    <a:pt x="786" y="445"/>
                  </a:lnTo>
                  <a:lnTo>
                    <a:pt x="795" y="445"/>
                  </a:lnTo>
                  <a:lnTo>
                    <a:pt x="806" y="445"/>
                  </a:lnTo>
                  <a:lnTo>
                    <a:pt x="816" y="443"/>
                  </a:lnTo>
                  <a:lnTo>
                    <a:pt x="826" y="443"/>
                  </a:lnTo>
                  <a:lnTo>
                    <a:pt x="837" y="442"/>
                  </a:lnTo>
                  <a:lnTo>
                    <a:pt x="850" y="441"/>
                  </a:lnTo>
                  <a:lnTo>
                    <a:pt x="861" y="440"/>
                  </a:lnTo>
                  <a:lnTo>
                    <a:pt x="875" y="440"/>
                  </a:lnTo>
                  <a:lnTo>
                    <a:pt x="887" y="438"/>
                  </a:lnTo>
                  <a:lnTo>
                    <a:pt x="902" y="437"/>
                  </a:lnTo>
                  <a:lnTo>
                    <a:pt x="916" y="435"/>
                  </a:lnTo>
                  <a:lnTo>
                    <a:pt x="930" y="433"/>
                  </a:lnTo>
                  <a:lnTo>
                    <a:pt x="945" y="431"/>
                  </a:lnTo>
                  <a:lnTo>
                    <a:pt x="961" y="430"/>
                  </a:lnTo>
                  <a:lnTo>
                    <a:pt x="978" y="427"/>
                  </a:lnTo>
                  <a:lnTo>
                    <a:pt x="994" y="425"/>
                  </a:lnTo>
                  <a:lnTo>
                    <a:pt x="1010" y="422"/>
                  </a:lnTo>
                  <a:lnTo>
                    <a:pt x="1028" y="419"/>
                  </a:lnTo>
                  <a:lnTo>
                    <a:pt x="1046" y="417"/>
                  </a:lnTo>
                  <a:lnTo>
                    <a:pt x="1062" y="413"/>
                  </a:lnTo>
                  <a:lnTo>
                    <a:pt x="1079" y="408"/>
                  </a:lnTo>
                  <a:lnTo>
                    <a:pt x="1098" y="406"/>
                  </a:lnTo>
                  <a:lnTo>
                    <a:pt x="1117" y="401"/>
                  </a:lnTo>
                  <a:lnTo>
                    <a:pt x="1136" y="397"/>
                  </a:lnTo>
                  <a:lnTo>
                    <a:pt x="1155" y="392"/>
                  </a:lnTo>
                  <a:lnTo>
                    <a:pt x="1175" y="388"/>
                  </a:lnTo>
                  <a:lnTo>
                    <a:pt x="1194" y="382"/>
                  </a:lnTo>
                  <a:lnTo>
                    <a:pt x="1214" y="376"/>
                  </a:lnTo>
                  <a:lnTo>
                    <a:pt x="1234" y="370"/>
                  </a:lnTo>
                  <a:lnTo>
                    <a:pt x="1254" y="364"/>
                  </a:lnTo>
                  <a:lnTo>
                    <a:pt x="1275" y="358"/>
                  </a:lnTo>
                  <a:lnTo>
                    <a:pt x="1297" y="352"/>
                  </a:lnTo>
                  <a:lnTo>
                    <a:pt x="1317" y="344"/>
                  </a:lnTo>
                  <a:lnTo>
                    <a:pt x="1338" y="338"/>
                  </a:lnTo>
                  <a:lnTo>
                    <a:pt x="1359" y="329"/>
                  </a:lnTo>
                  <a:lnTo>
                    <a:pt x="1381" y="321"/>
                  </a:lnTo>
                  <a:lnTo>
                    <a:pt x="1402" y="313"/>
                  </a:lnTo>
                  <a:lnTo>
                    <a:pt x="1423" y="305"/>
                  </a:lnTo>
                  <a:lnTo>
                    <a:pt x="1445" y="295"/>
                  </a:lnTo>
                  <a:lnTo>
                    <a:pt x="1466" y="285"/>
                  </a:lnTo>
                  <a:lnTo>
                    <a:pt x="1489" y="275"/>
                  </a:lnTo>
                  <a:lnTo>
                    <a:pt x="1511" y="265"/>
                  </a:lnTo>
                  <a:lnTo>
                    <a:pt x="1533" y="254"/>
                  </a:lnTo>
                  <a:lnTo>
                    <a:pt x="1555" y="242"/>
                  </a:lnTo>
                  <a:lnTo>
                    <a:pt x="1576" y="231"/>
                  </a:lnTo>
                  <a:lnTo>
                    <a:pt x="1599" y="220"/>
                  </a:lnTo>
                  <a:lnTo>
                    <a:pt x="1620" y="207"/>
                  </a:lnTo>
                  <a:lnTo>
                    <a:pt x="1643" y="194"/>
                  </a:lnTo>
                  <a:lnTo>
                    <a:pt x="1666" y="181"/>
                  </a:lnTo>
                  <a:lnTo>
                    <a:pt x="1688" y="167"/>
                  </a:lnTo>
                  <a:lnTo>
                    <a:pt x="1740" y="138"/>
                  </a:lnTo>
                  <a:lnTo>
                    <a:pt x="1603" y="19"/>
                  </a:lnTo>
                  <a:lnTo>
                    <a:pt x="1569" y="0"/>
                  </a:lnTo>
                  <a:lnTo>
                    <a:pt x="1568" y="0"/>
                  </a:lnTo>
                  <a:lnTo>
                    <a:pt x="1564" y="2"/>
                  </a:lnTo>
                  <a:lnTo>
                    <a:pt x="1560" y="3"/>
                  </a:lnTo>
                  <a:lnTo>
                    <a:pt x="1558" y="5"/>
                  </a:lnTo>
                  <a:lnTo>
                    <a:pt x="1554" y="7"/>
                  </a:lnTo>
                  <a:lnTo>
                    <a:pt x="1550" y="10"/>
                  </a:lnTo>
                  <a:lnTo>
                    <a:pt x="1545" y="12"/>
                  </a:lnTo>
                  <a:lnTo>
                    <a:pt x="1540" y="16"/>
                  </a:lnTo>
                  <a:lnTo>
                    <a:pt x="1535" y="19"/>
                  </a:lnTo>
                  <a:lnTo>
                    <a:pt x="1529" y="24"/>
                  </a:lnTo>
                  <a:lnTo>
                    <a:pt x="1521" y="26"/>
                  </a:lnTo>
                  <a:lnTo>
                    <a:pt x="1515" y="31"/>
                  </a:lnTo>
                  <a:lnTo>
                    <a:pt x="1507" y="35"/>
                  </a:lnTo>
                  <a:lnTo>
                    <a:pt x="1500" y="40"/>
                  </a:lnTo>
                  <a:lnTo>
                    <a:pt x="1491" y="45"/>
                  </a:lnTo>
                  <a:lnTo>
                    <a:pt x="1482" y="49"/>
                  </a:lnTo>
                  <a:lnTo>
                    <a:pt x="1474" y="54"/>
                  </a:lnTo>
                  <a:lnTo>
                    <a:pt x="1465" y="59"/>
                  </a:lnTo>
                  <a:lnTo>
                    <a:pt x="1455" y="64"/>
                  </a:lnTo>
                  <a:lnTo>
                    <a:pt x="1445" y="70"/>
                  </a:lnTo>
                  <a:lnTo>
                    <a:pt x="1433" y="75"/>
                  </a:lnTo>
                  <a:lnTo>
                    <a:pt x="1425" y="81"/>
                  </a:lnTo>
                  <a:lnTo>
                    <a:pt x="1413" y="86"/>
                  </a:lnTo>
                  <a:lnTo>
                    <a:pt x="1402" y="91"/>
                  </a:lnTo>
                  <a:lnTo>
                    <a:pt x="1391" y="98"/>
                  </a:lnTo>
                  <a:lnTo>
                    <a:pt x="1379" y="104"/>
                  </a:lnTo>
                  <a:lnTo>
                    <a:pt x="1367" y="109"/>
                  </a:lnTo>
                  <a:lnTo>
                    <a:pt x="1354" y="115"/>
                  </a:lnTo>
                  <a:lnTo>
                    <a:pt x="1342" y="123"/>
                  </a:lnTo>
                  <a:lnTo>
                    <a:pt x="1330" y="129"/>
                  </a:lnTo>
                  <a:lnTo>
                    <a:pt x="1317" y="134"/>
                  </a:lnTo>
                  <a:lnTo>
                    <a:pt x="1304" y="140"/>
                  </a:lnTo>
                  <a:lnTo>
                    <a:pt x="1290" y="145"/>
                  </a:lnTo>
                  <a:lnTo>
                    <a:pt x="1276" y="152"/>
                  </a:lnTo>
                  <a:lnTo>
                    <a:pt x="1263" y="157"/>
                  </a:lnTo>
                  <a:lnTo>
                    <a:pt x="1249" y="163"/>
                  </a:lnTo>
                  <a:lnTo>
                    <a:pt x="1236" y="168"/>
                  </a:lnTo>
                  <a:lnTo>
                    <a:pt x="1223" y="174"/>
                  </a:lnTo>
                  <a:lnTo>
                    <a:pt x="1209" y="179"/>
                  </a:lnTo>
                  <a:lnTo>
                    <a:pt x="1194" y="186"/>
                  </a:lnTo>
                  <a:lnTo>
                    <a:pt x="1180" y="191"/>
                  </a:lnTo>
                  <a:lnTo>
                    <a:pt x="1167" y="196"/>
                  </a:lnTo>
                  <a:lnTo>
                    <a:pt x="1152" y="201"/>
                  </a:lnTo>
                  <a:lnTo>
                    <a:pt x="1138" y="206"/>
                  </a:lnTo>
                  <a:lnTo>
                    <a:pt x="1125" y="210"/>
                  </a:lnTo>
                  <a:lnTo>
                    <a:pt x="1111" y="215"/>
                  </a:lnTo>
                  <a:lnTo>
                    <a:pt x="1096" y="218"/>
                  </a:lnTo>
                  <a:lnTo>
                    <a:pt x="1082" y="223"/>
                  </a:lnTo>
                  <a:lnTo>
                    <a:pt x="1068" y="226"/>
                  </a:lnTo>
                  <a:lnTo>
                    <a:pt x="1054" y="231"/>
                  </a:lnTo>
                  <a:lnTo>
                    <a:pt x="1041" y="233"/>
                  </a:lnTo>
                  <a:lnTo>
                    <a:pt x="1027" y="236"/>
                  </a:lnTo>
                  <a:lnTo>
                    <a:pt x="1013" y="240"/>
                  </a:lnTo>
                  <a:lnTo>
                    <a:pt x="1000" y="242"/>
                  </a:lnTo>
                  <a:lnTo>
                    <a:pt x="985" y="245"/>
                  </a:lnTo>
                  <a:lnTo>
                    <a:pt x="973" y="246"/>
                  </a:lnTo>
                  <a:lnTo>
                    <a:pt x="959" y="247"/>
                  </a:lnTo>
                  <a:lnTo>
                    <a:pt x="946" y="250"/>
                  </a:lnTo>
                  <a:lnTo>
                    <a:pt x="934" y="250"/>
                  </a:lnTo>
                  <a:lnTo>
                    <a:pt x="920" y="251"/>
                  </a:lnTo>
                  <a:lnTo>
                    <a:pt x="909" y="251"/>
                  </a:lnTo>
                  <a:lnTo>
                    <a:pt x="896" y="251"/>
                  </a:lnTo>
                  <a:lnTo>
                    <a:pt x="884" y="251"/>
                  </a:lnTo>
                  <a:lnTo>
                    <a:pt x="871" y="250"/>
                  </a:lnTo>
                  <a:lnTo>
                    <a:pt x="859" y="250"/>
                  </a:lnTo>
                  <a:lnTo>
                    <a:pt x="847" y="250"/>
                  </a:lnTo>
                  <a:lnTo>
                    <a:pt x="835" y="249"/>
                  </a:lnTo>
                  <a:lnTo>
                    <a:pt x="823" y="247"/>
                  </a:lnTo>
                  <a:lnTo>
                    <a:pt x="812" y="247"/>
                  </a:lnTo>
                  <a:lnTo>
                    <a:pt x="801" y="247"/>
                  </a:lnTo>
                  <a:lnTo>
                    <a:pt x="789" y="246"/>
                  </a:lnTo>
                  <a:lnTo>
                    <a:pt x="778" y="246"/>
                  </a:lnTo>
                  <a:lnTo>
                    <a:pt x="767" y="245"/>
                  </a:lnTo>
                  <a:lnTo>
                    <a:pt x="757" y="245"/>
                  </a:lnTo>
                  <a:lnTo>
                    <a:pt x="746" y="244"/>
                  </a:lnTo>
                  <a:lnTo>
                    <a:pt x="736" y="242"/>
                  </a:lnTo>
                  <a:lnTo>
                    <a:pt x="724" y="242"/>
                  </a:lnTo>
                  <a:lnTo>
                    <a:pt x="715" y="242"/>
                  </a:lnTo>
                  <a:lnTo>
                    <a:pt x="704" y="241"/>
                  </a:lnTo>
                  <a:lnTo>
                    <a:pt x="694" y="240"/>
                  </a:lnTo>
                  <a:lnTo>
                    <a:pt x="683" y="238"/>
                  </a:lnTo>
                  <a:lnTo>
                    <a:pt x="673" y="237"/>
                  </a:lnTo>
                  <a:lnTo>
                    <a:pt x="663" y="236"/>
                  </a:lnTo>
                  <a:lnTo>
                    <a:pt x="654" y="236"/>
                  </a:lnTo>
                  <a:lnTo>
                    <a:pt x="644" y="235"/>
                  </a:lnTo>
                  <a:lnTo>
                    <a:pt x="634" y="235"/>
                  </a:lnTo>
                  <a:lnTo>
                    <a:pt x="624" y="233"/>
                  </a:lnTo>
                  <a:lnTo>
                    <a:pt x="615" y="231"/>
                  </a:lnTo>
                  <a:lnTo>
                    <a:pt x="606" y="230"/>
                  </a:lnTo>
                  <a:lnTo>
                    <a:pt x="597" y="230"/>
                  </a:lnTo>
                  <a:lnTo>
                    <a:pt x="589" y="228"/>
                  </a:lnTo>
                  <a:lnTo>
                    <a:pt x="580" y="227"/>
                  </a:lnTo>
                  <a:lnTo>
                    <a:pt x="571" y="226"/>
                  </a:lnTo>
                  <a:lnTo>
                    <a:pt x="562" y="225"/>
                  </a:lnTo>
                  <a:lnTo>
                    <a:pt x="554" y="223"/>
                  </a:lnTo>
                  <a:lnTo>
                    <a:pt x="545" y="221"/>
                  </a:lnTo>
                  <a:lnTo>
                    <a:pt x="537" y="220"/>
                  </a:lnTo>
                  <a:lnTo>
                    <a:pt x="528" y="218"/>
                  </a:lnTo>
                  <a:lnTo>
                    <a:pt x="521" y="216"/>
                  </a:lnTo>
                  <a:lnTo>
                    <a:pt x="512" y="215"/>
                  </a:lnTo>
                  <a:lnTo>
                    <a:pt x="505" y="213"/>
                  </a:lnTo>
                  <a:lnTo>
                    <a:pt x="498" y="212"/>
                  </a:lnTo>
                  <a:lnTo>
                    <a:pt x="490" y="210"/>
                  </a:lnTo>
                  <a:lnTo>
                    <a:pt x="482" y="207"/>
                  </a:lnTo>
                  <a:lnTo>
                    <a:pt x="474" y="206"/>
                  </a:lnTo>
                  <a:lnTo>
                    <a:pt x="468" y="203"/>
                  </a:lnTo>
                  <a:lnTo>
                    <a:pt x="461" y="202"/>
                  </a:lnTo>
                  <a:lnTo>
                    <a:pt x="454" y="200"/>
                  </a:lnTo>
                  <a:lnTo>
                    <a:pt x="448" y="197"/>
                  </a:lnTo>
                  <a:lnTo>
                    <a:pt x="442" y="196"/>
                  </a:lnTo>
                  <a:lnTo>
                    <a:pt x="434" y="193"/>
                  </a:lnTo>
                  <a:lnTo>
                    <a:pt x="428" y="191"/>
                  </a:lnTo>
                  <a:lnTo>
                    <a:pt x="422" y="188"/>
                  </a:lnTo>
                  <a:lnTo>
                    <a:pt x="415" y="186"/>
                  </a:lnTo>
                  <a:lnTo>
                    <a:pt x="409" y="183"/>
                  </a:lnTo>
                  <a:lnTo>
                    <a:pt x="403" y="181"/>
                  </a:lnTo>
                  <a:lnTo>
                    <a:pt x="398" y="178"/>
                  </a:lnTo>
                  <a:lnTo>
                    <a:pt x="393" y="176"/>
                  </a:lnTo>
                  <a:lnTo>
                    <a:pt x="387" y="173"/>
                  </a:lnTo>
                  <a:lnTo>
                    <a:pt x="382" y="169"/>
                  </a:lnTo>
                  <a:lnTo>
                    <a:pt x="375" y="167"/>
                  </a:lnTo>
                  <a:lnTo>
                    <a:pt x="372" y="164"/>
                  </a:lnTo>
                  <a:lnTo>
                    <a:pt x="365" y="161"/>
                  </a:lnTo>
                  <a:lnTo>
                    <a:pt x="360" y="158"/>
                  </a:lnTo>
                  <a:lnTo>
                    <a:pt x="356" y="156"/>
                  </a:lnTo>
                  <a:lnTo>
                    <a:pt x="353" y="152"/>
                  </a:lnTo>
                  <a:lnTo>
                    <a:pt x="350" y="152"/>
                  </a:lnTo>
                  <a:lnTo>
                    <a:pt x="346" y="153"/>
                  </a:lnTo>
                  <a:lnTo>
                    <a:pt x="343" y="153"/>
                  </a:lnTo>
                  <a:lnTo>
                    <a:pt x="340" y="156"/>
                  </a:lnTo>
                  <a:lnTo>
                    <a:pt x="336" y="156"/>
                  </a:lnTo>
                  <a:lnTo>
                    <a:pt x="333" y="157"/>
                  </a:lnTo>
                  <a:lnTo>
                    <a:pt x="328" y="158"/>
                  </a:lnTo>
                  <a:lnTo>
                    <a:pt x="323" y="159"/>
                  </a:lnTo>
                  <a:lnTo>
                    <a:pt x="316" y="159"/>
                  </a:lnTo>
                  <a:lnTo>
                    <a:pt x="311" y="162"/>
                  </a:lnTo>
                  <a:lnTo>
                    <a:pt x="305" y="162"/>
                  </a:lnTo>
                  <a:lnTo>
                    <a:pt x="300" y="163"/>
                  </a:lnTo>
                  <a:lnTo>
                    <a:pt x="294" y="164"/>
                  </a:lnTo>
                  <a:lnTo>
                    <a:pt x="287" y="167"/>
                  </a:lnTo>
                  <a:lnTo>
                    <a:pt x="281" y="167"/>
                  </a:lnTo>
                  <a:lnTo>
                    <a:pt x="274" y="168"/>
                  </a:lnTo>
                  <a:lnTo>
                    <a:pt x="267" y="168"/>
                  </a:lnTo>
                  <a:lnTo>
                    <a:pt x="261" y="169"/>
                  </a:lnTo>
                  <a:lnTo>
                    <a:pt x="254" y="169"/>
                  </a:lnTo>
                  <a:lnTo>
                    <a:pt x="247" y="169"/>
                  </a:lnTo>
                  <a:lnTo>
                    <a:pt x="241" y="169"/>
                  </a:lnTo>
                  <a:lnTo>
                    <a:pt x="235" y="169"/>
                  </a:lnTo>
                  <a:lnTo>
                    <a:pt x="228" y="168"/>
                  </a:lnTo>
                  <a:lnTo>
                    <a:pt x="222" y="168"/>
                  </a:lnTo>
                  <a:lnTo>
                    <a:pt x="216" y="167"/>
                  </a:lnTo>
                  <a:lnTo>
                    <a:pt x="211" y="166"/>
                  </a:lnTo>
                  <a:lnTo>
                    <a:pt x="207" y="163"/>
                  </a:lnTo>
                  <a:lnTo>
                    <a:pt x="202" y="162"/>
                  </a:lnTo>
                  <a:lnTo>
                    <a:pt x="197" y="159"/>
                  </a:lnTo>
                  <a:lnTo>
                    <a:pt x="195" y="157"/>
                  </a:lnTo>
                  <a:lnTo>
                    <a:pt x="187" y="151"/>
                  </a:lnTo>
                  <a:lnTo>
                    <a:pt x="182" y="143"/>
                  </a:lnTo>
                  <a:lnTo>
                    <a:pt x="177" y="137"/>
                  </a:lnTo>
                  <a:lnTo>
                    <a:pt x="173" y="130"/>
                  </a:lnTo>
                  <a:lnTo>
                    <a:pt x="168" y="124"/>
                  </a:lnTo>
                  <a:lnTo>
                    <a:pt x="163" y="118"/>
                  </a:lnTo>
                  <a:lnTo>
                    <a:pt x="157" y="113"/>
                  </a:lnTo>
                  <a:lnTo>
                    <a:pt x="151" y="109"/>
                  </a:lnTo>
                  <a:lnTo>
                    <a:pt x="147" y="107"/>
                  </a:lnTo>
                  <a:lnTo>
                    <a:pt x="142" y="105"/>
                  </a:lnTo>
                  <a:lnTo>
                    <a:pt x="137" y="104"/>
                  </a:lnTo>
                  <a:lnTo>
                    <a:pt x="132" y="104"/>
                  </a:lnTo>
                  <a:lnTo>
                    <a:pt x="127" y="103"/>
                  </a:lnTo>
                  <a:lnTo>
                    <a:pt x="120" y="103"/>
                  </a:lnTo>
                  <a:lnTo>
                    <a:pt x="114" y="104"/>
                  </a:lnTo>
                  <a:lnTo>
                    <a:pt x="108" y="105"/>
                  </a:lnTo>
                  <a:lnTo>
                    <a:pt x="103" y="105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0" y="108"/>
                  </a:lnTo>
                  <a:lnTo>
                    <a:pt x="85" y="109"/>
                  </a:lnTo>
                  <a:lnTo>
                    <a:pt x="82" y="110"/>
                  </a:lnTo>
                  <a:lnTo>
                    <a:pt x="77" y="113"/>
                  </a:lnTo>
                  <a:lnTo>
                    <a:pt x="72" y="114"/>
                  </a:lnTo>
                  <a:lnTo>
                    <a:pt x="65" y="115"/>
                  </a:lnTo>
                  <a:lnTo>
                    <a:pt x="60" y="118"/>
                  </a:lnTo>
                  <a:lnTo>
                    <a:pt x="54" y="119"/>
                  </a:lnTo>
                  <a:lnTo>
                    <a:pt x="49" y="123"/>
                  </a:lnTo>
                  <a:lnTo>
                    <a:pt x="43" y="124"/>
                  </a:lnTo>
                  <a:lnTo>
                    <a:pt x="36" y="127"/>
                  </a:lnTo>
                  <a:lnTo>
                    <a:pt x="30" y="129"/>
                  </a:lnTo>
                  <a:lnTo>
                    <a:pt x="24" y="133"/>
                  </a:lnTo>
                  <a:lnTo>
                    <a:pt x="23" y="133"/>
                  </a:lnTo>
                  <a:lnTo>
                    <a:pt x="19" y="134"/>
                  </a:lnTo>
                  <a:lnTo>
                    <a:pt x="15" y="137"/>
                  </a:lnTo>
                  <a:lnTo>
                    <a:pt x="10" y="140"/>
                  </a:lnTo>
                  <a:lnTo>
                    <a:pt x="6" y="145"/>
                  </a:lnTo>
                  <a:lnTo>
                    <a:pt x="3" y="152"/>
                  </a:lnTo>
                  <a:lnTo>
                    <a:pt x="1" y="154"/>
                  </a:lnTo>
                  <a:lnTo>
                    <a:pt x="1" y="158"/>
                  </a:lnTo>
                  <a:lnTo>
                    <a:pt x="0" y="162"/>
                  </a:lnTo>
                  <a:lnTo>
                    <a:pt x="1" y="167"/>
                  </a:lnTo>
                  <a:lnTo>
                    <a:pt x="1" y="171"/>
                  </a:lnTo>
                  <a:lnTo>
                    <a:pt x="3" y="174"/>
                  </a:lnTo>
                  <a:lnTo>
                    <a:pt x="5" y="177"/>
                  </a:lnTo>
                  <a:lnTo>
                    <a:pt x="8" y="181"/>
                  </a:lnTo>
                  <a:lnTo>
                    <a:pt x="11" y="184"/>
                  </a:lnTo>
                  <a:lnTo>
                    <a:pt x="16" y="189"/>
                  </a:lnTo>
                  <a:lnTo>
                    <a:pt x="20" y="191"/>
                  </a:lnTo>
                  <a:lnTo>
                    <a:pt x="25" y="193"/>
                  </a:lnTo>
                  <a:lnTo>
                    <a:pt x="28" y="194"/>
                  </a:lnTo>
                  <a:lnTo>
                    <a:pt x="29" y="194"/>
                  </a:lnTo>
                  <a:lnTo>
                    <a:pt x="30" y="194"/>
                  </a:lnTo>
                  <a:lnTo>
                    <a:pt x="36" y="196"/>
                  </a:lnTo>
                  <a:lnTo>
                    <a:pt x="40" y="196"/>
                  </a:lnTo>
                  <a:lnTo>
                    <a:pt x="45" y="197"/>
                  </a:lnTo>
                  <a:lnTo>
                    <a:pt x="49" y="198"/>
                  </a:lnTo>
                  <a:lnTo>
                    <a:pt x="56" y="201"/>
                  </a:lnTo>
                  <a:lnTo>
                    <a:pt x="63" y="202"/>
                  </a:lnTo>
                  <a:lnTo>
                    <a:pt x="69" y="203"/>
                  </a:lnTo>
                  <a:lnTo>
                    <a:pt x="73" y="203"/>
                  </a:lnTo>
                  <a:lnTo>
                    <a:pt x="77" y="206"/>
                  </a:lnTo>
                  <a:lnTo>
                    <a:pt x="80" y="206"/>
                  </a:lnTo>
                  <a:lnTo>
                    <a:pt x="85" y="207"/>
                  </a:lnTo>
                  <a:lnTo>
                    <a:pt x="88" y="208"/>
                  </a:lnTo>
                  <a:lnTo>
                    <a:pt x="93" y="210"/>
                  </a:lnTo>
                  <a:lnTo>
                    <a:pt x="97" y="211"/>
                  </a:lnTo>
                  <a:lnTo>
                    <a:pt x="102" y="212"/>
                  </a:lnTo>
                  <a:lnTo>
                    <a:pt x="105" y="213"/>
                  </a:lnTo>
                  <a:lnTo>
                    <a:pt x="110" y="215"/>
                  </a:lnTo>
                  <a:lnTo>
                    <a:pt x="115" y="217"/>
                  </a:lnTo>
                  <a:lnTo>
                    <a:pt x="120" y="218"/>
                  </a:lnTo>
                  <a:lnTo>
                    <a:pt x="124" y="220"/>
                  </a:lnTo>
                  <a:lnTo>
                    <a:pt x="129" y="221"/>
                  </a:lnTo>
                  <a:lnTo>
                    <a:pt x="133" y="222"/>
                  </a:lnTo>
                  <a:lnTo>
                    <a:pt x="138" y="225"/>
                  </a:lnTo>
                  <a:lnTo>
                    <a:pt x="143" y="226"/>
                  </a:lnTo>
                  <a:lnTo>
                    <a:pt x="148" y="227"/>
                  </a:lnTo>
                  <a:lnTo>
                    <a:pt x="153" y="230"/>
                  </a:lnTo>
                  <a:lnTo>
                    <a:pt x="158" y="231"/>
                  </a:lnTo>
                  <a:lnTo>
                    <a:pt x="162" y="233"/>
                  </a:lnTo>
                  <a:lnTo>
                    <a:pt x="167" y="235"/>
                  </a:lnTo>
                  <a:lnTo>
                    <a:pt x="171" y="237"/>
                  </a:lnTo>
                  <a:lnTo>
                    <a:pt x="176" y="240"/>
                  </a:lnTo>
                  <a:lnTo>
                    <a:pt x="181" y="241"/>
                  </a:lnTo>
                  <a:lnTo>
                    <a:pt x="186" y="244"/>
                  </a:lnTo>
                  <a:lnTo>
                    <a:pt x="190" y="246"/>
                  </a:lnTo>
                  <a:lnTo>
                    <a:pt x="195" y="249"/>
                  </a:lnTo>
                  <a:lnTo>
                    <a:pt x="198" y="251"/>
                  </a:lnTo>
                  <a:lnTo>
                    <a:pt x="202" y="252"/>
                  </a:lnTo>
                  <a:lnTo>
                    <a:pt x="207" y="255"/>
                  </a:lnTo>
                  <a:lnTo>
                    <a:pt x="211" y="257"/>
                  </a:lnTo>
                  <a:lnTo>
                    <a:pt x="215" y="259"/>
                  </a:lnTo>
                  <a:lnTo>
                    <a:pt x="218" y="262"/>
                  </a:lnTo>
                  <a:lnTo>
                    <a:pt x="222" y="264"/>
                  </a:lnTo>
                  <a:lnTo>
                    <a:pt x="227" y="267"/>
                  </a:lnTo>
                  <a:lnTo>
                    <a:pt x="233" y="272"/>
                  </a:lnTo>
                  <a:lnTo>
                    <a:pt x="241" y="277"/>
                  </a:lnTo>
                  <a:lnTo>
                    <a:pt x="246" y="284"/>
                  </a:lnTo>
                  <a:lnTo>
                    <a:pt x="252" y="290"/>
                  </a:lnTo>
                  <a:lnTo>
                    <a:pt x="256" y="295"/>
                  </a:lnTo>
                  <a:lnTo>
                    <a:pt x="261" y="300"/>
                  </a:lnTo>
                  <a:lnTo>
                    <a:pt x="266" y="305"/>
                  </a:lnTo>
                  <a:lnTo>
                    <a:pt x="271" y="311"/>
                  </a:lnTo>
                  <a:lnTo>
                    <a:pt x="276" y="315"/>
                  </a:lnTo>
                  <a:lnTo>
                    <a:pt x="280" y="319"/>
                  </a:lnTo>
                  <a:lnTo>
                    <a:pt x="285" y="324"/>
                  </a:lnTo>
                  <a:lnTo>
                    <a:pt x="289" y="328"/>
                  </a:lnTo>
                  <a:close/>
                </a:path>
              </a:pathLst>
            </a:custGeom>
            <a:solidFill>
              <a:srgbClr val="FFDE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2" name="Freeform 82"/>
            <p:cNvSpPr>
              <a:spLocks/>
            </p:cNvSpPr>
            <p:nvPr/>
          </p:nvSpPr>
          <p:spPr bwMode="auto">
            <a:xfrm>
              <a:off x="3227" y="3174"/>
              <a:ext cx="279" cy="73"/>
            </a:xfrm>
            <a:custGeom>
              <a:avLst/>
              <a:gdLst>
                <a:gd name="T0" fmla="*/ 88 w 836"/>
                <a:gd name="T1" fmla="*/ 159 h 218"/>
                <a:gd name="T2" fmla="*/ 95 w 836"/>
                <a:gd name="T3" fmla="*/ 158 h 218"/>
                <a:gd name="T4" fmla="*/ 106 w 836"/>
                <a:gd name="T5" fmla="*/ 157 h 218"/>
                <a:gd name="T6" fmla="*/ 114 w 836"/>
                <a:gd name="T7" fmla="*/ 156 h 218"/>
                <a:gd name="T8" fmla="*/ 126 w 836"/>
                <a:gd name="T9" fmla="*/ 154 h 218"/>
                <a:gd name="T10" fmla="*/ 138 w 836"/>
                <a:gd name="T11" fmla="*/ 153 h 218"/>
                <a:gd name="T12" fmla="*/ 153 w 836"/>
                <a:gd name="T13" fmla="*/ 152 h 218"/>
                <a:gd name="T14" fmla="*/ 168 w 836"/>
                <a:gd name="T15" fmla="*/ 149 h 218"/>
                <a:gd name="T16" fmla="*/ 186 w 836"/>
                <a:gd name="T17" fmla="*/ 148 h 218"/>
                <a:gd name="T18" fmla="*/ 203 w 836"/>
                <a:gd name="T19" fmla="*/ 144 h 218"/>
                <a:gd name="T20" fmla="*/ 222 w 836"/>
                <a:gd name="T21" fmla="*/ 142 h 218"/>
                <a:gd name="T22" fmla="*/ 244 w 836"/>
                <a:gd name="T23" fmla="*/ 139 h 218"/>
                <a:gd name="T24" fmla="*/ 265 w 836"/>
                <a:gd name="T25" fmla="*/ 136 h 218"/>
                <a:gd name="T26" fmla="*/ 288 w 836"/>
                <a:gd name="T27" fmla="*/ 133 h 218"/>
                <a:gd name="T28" fmla="*/ 310 w 836"/>
                <a:gd name="T29" fmla="*/ 128 h 218"/>
                <a:gd name="T30" fmla="*/ 334 w 836"/>
                <a:gd name="T31" fmla="*/ 123 h 218"/>
                <a:gd name="T32" fmla="*/ 359 w 836"/>
                <a:gd name="T33" fmla="*/ 118 h 218"/>
                <a:gd name="T34" fmla="*/ 385 w 836"/>
                <a:gd name="T35" fmla="*/ 113 h 218"/>
                <a:gd name="T36" fmla="*/ 412 w 836"/>
                <a:gd name="T37" fmla="*/ 108 h 218"/>
                <a:gd name="T38" fmla="*/ 438 w 836"/>
                <a:gd name="T39" fmla="*/ 102 h 218"/>
                <a:gd name="T40" fmla="*/ 466 w 836"/>
                <a:gd name="T41" fmla="*/ 95 h 218"/>
                <a:gd name="T42" fmla="*/ 493 w 836"/>
                <a:gd name="T43" fmla="*/ 88 h 218"/>
                <a:gd name="T44" fmla="*/ 522 w 836"/>
                <a:gd name="T45" fmla="*/ 81 h 218"/>
                <a:gd name="T46" fmla="*/ 550 w 836"/>
                <a:gd name="T47" fmla="*/ 73 h 218"/>
                <a:gd name="T48" fmla="*/ 579 w 836"/>
                <a:gd name="T49" fmla="*/ 63 h 218"/>
                <a:gd name="T50" fmla="*/ 608 w 836"/>
                <a:gd name="T51" fmla="*/ 55 h 218"/>
                <a:gd name="T52" fmla="*/ 636 w 836"/>
                <a:gd name="T53" fmla="*/ 45 h 218"/>
                <a:gd name="T54" fmla="*/ 665 w 836"/>
                <a:gd name="T55" fmla="*/ 35 h 218"/>
                <a:gd name="T56" fmla="*/ 694 w 836"/>
                <a:gd name="T57" fmla="*/ 24 h 218"/>
                <a:gd name="T58" fmla="*/ 722 w 836"/>
                <a:gd name="T59" fmla="*/ 12 h 218"/>
                <a:gd name="T60" fmla="*/ 836 w 836"/>
                <a:gd name="T61" fmla="*/ 0 h 218"/>
                <a:gd name="T62" fmla="*/ 812 w 836"/>
                <a:gd name="T63" fmla="*/ 11 h 218"/>
                <a:gd name="T64" fmla="*/ 802 w 836"/>
                <a:gd name="T65" fmla="*/ 17 h 218"/>
                <a:gd name="T66" fmla="*/ 790 w 836"/>
                <a:gd name="T67" fmla="*/ 22 h 218"/>
                <a:gd name="T68" fmla="*/ 777 w 836"/>
                <a:gd name="T69" fmla="*/ 30 h 218"/>
                <a:gd name="T70" fmla="*/ 762 w 836"/>
                <a:gd name="T71" fmla="*/ 36 h 218"/>
                <a:gd name="T72" fmla="*/ 747 w 836"/>
                <a:gd name="T73" fmla="*/ 44 h 218"/>
                <a:gd name="T74" fmla="*/ 729 w 836"/>
                <a:gd name="T75" fmla="*/ 53 h 218"/>
                <a:gd name="T76" fmla="*/ 712 w 836"/>
                <a:gd name="T77" fmla="*/ 61 h 218"/>
                <a:gd name="T78" fmla="*/ 692 w 836"/>
                <a:gd name="T79" fmla="*/ 70 h 218"/>
                <a:gd name="T80" fmla="*/ 673 w 836"/>
                <a:gd name="T81" fmla="*/ 79 h 218"/>
                <a:gd name="T82" fmla="*/ 653 w 836"/>
                <a:gd name="T83" fmla="*/ 89 h 218"/>
                <a:gd name="T84" fmla="*/ 633 w 836"/>
                <a:gd name="T85" fmla="*/ 99 h 218"/>
                <a:gd name="T86" fmla="*/ 610 w 836"/>
                <a:gd name="T87" fmla="*/ 108 h 218"/>
                <a:gd name="T88" fmla="*/ 588 w 836"/>
                <a:gd name="T89" fmla="*/ 118 h 218"/>
                <a:gd name="T90" fmla="*/ 565 w 836"/>
                <a:gd name="T91" fmla="*/ 127 h 218"/>
                <a:gd name="T92" fmla="*/ 542 w 836"/>
                <a:gd name="T93" fmla="*/ 137 h 218"/>
                <a:gd name="T94" fmla="*/ 518 w 836"/>
                <a:gd name="T95" fmla="*/ 146 h 218"/>
                <a:gd name="T96" fmla="*/ 496 w 836"/>
                <a:gd name="T97" fmla="*/ 156 h 218"/>
                <a:gd name="T98" fmla="*/ 472 w 836"/>
                <a:gd name="T99" fmla="*/ 163 h 218"/>
                <a:gd name="T100" fmla="*/ 449 w 836"/>
                <a:gd name="T101" fmla="*/ 172 h 218"/>
                <a:gd name="T102" fmla="*/ 426 w 836"/>
                <a:gd name="T103" fmla="*/ 179 h 218"/>
                <a:gd name="T104" fmla="*/ 403 w 836"/>
                <a:gd name="T105" fmla="*/ 187 h 218"/>
                <a:gd name="T106" fmla="*/ 379 w 836"/>
                <a:gd name="T107" fmla="*/ 193 h 218"/>
                <a:gd name="T108" fmla="*/ 358 w 836"/>
                <a:gd name="T109" fmla="*/ 201 h 218"/>
                <a:gd name="T110" fmla="*/ 336 w 836"/>
                <a:gd name="T111" fmla="*/ 206 h 218"/>
                <a:gd name="T112" fmla="*/ 315 w 836"/>
                <a:gd name="T113" fmla="*/ 211 h 218"/>
                <a:gd name="T114" fmla="*/ 295 w 836"/>
                <a:gd name="T115" fmla="*/ 215 h 218"/>
                <a:gd name="T116" fmla="*/ 276 w 836"/>
                <a:gd name="T117" fmla="*/ 218 h 218"/>
                <a:gd name="T118" fmla="*/ 88 w 836"/>
                <a:gd name="T119" fmla="*/ 159 h 2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6"/>
                <a:gd name="T181" fmla="*/ 0 h 218"/>
                <a:gd name="T182" fmla="*/ 836 w 836"/>
                <a:gd name="T183" fmla="*/ 218 h 2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6" h="218">
                  <a:moveTo>
                    <a:pt x="88" y="159"/>
                  </a:moveTo>
                  <a:lnTo>
                    <a:pt x="88" y="159"/>
                  </a:lnTo>
                  <a:lnTo>
                    <a:pt x="92" y="159"/>
                  </a:lnTo>
                  <a:lnTo>
                    <a:pt x="95" y="158"/>
                  </a:lnTo>
                  <a:lnTo>
                    <a:pt x="103" y="157"/>
                  </a:lnTo>
                  <a:lnTo>
                    <a:pt x="106" y="157"/>
                  </a:lnTo>
                  <a:lnTo>
                    <a:pt x="111" y="156"/>
                  </a:lnTo>
                  <a:lnTo>
                    <a:pt x="114" y="156"/>
                  </a:lnTo>
                  <a:lnTo>
                    <a:pt x="121" y="156"/>
                  </a:lnTo>
                  <a:lnTo>
                    <a:pt x="126" y="154"/>
                  </a:lnTo>
                  <a:lnTo>
                    <a:pt x="132" y="154"/>
                  </a:lnTo>
                  <a:lnTo>
                    <a:pt x="138" y="153"/>
                  </a:lnTo>
                  <a:lnTo>
                    <a:pt x="147" y="153"/>
                  </a:lnTo>
                  <a:lnTo>
                    <a:pt x="153" y="152"/>
                  </a:lnTo>
                  <a:lnTo>
                    <a:pt x="161" y="151"/>
                  </a:lnTo>
                  <a:lnTo>
                    <a:pt x="168" y="149"/>
                  </a:lnTo>
                  <a:lnTo>
                    <a:pt x="177" y="149"/>
                  </a:lnTo>
                  <a:lnTo>
                    <a:pt x="186" y="148"/>
                  </a:lnTo>
                  <a:lnTo>
                    <a:pt x="193" y="146"/>
                  </a:lnTo>
                  <a:lnTo>
                    <a:pt x="203" y="144"/>
                  </a:lnTo>
                  <a:lnTo>
                    <a:pt x="213" y="144"/>
                  </a:lnTo>
                  <a:lnTo>
                    <a:pt x="222" y="142"/>
                  </a:lnTo>
                  <a:lnTo>
                    <a:pt x="232" y="141"/>
                  </a:lnTo>
                  <a:lnTo>
                    <a:pt x="244" y="139"/>
                  </a:lnTo>
                  <a:lnTo>
                    <a:pt x="254" y="138"/>
                  </a:lnTo>
                  <a:lnTo>
                    <a:pt x="265" y="136"/>
                  </a:lnTo>
                  <a:lnTo>
                    <a:pt x="276" y="134"/>
                  </a:lnTo>
                  <a:lnTo>
                    <a:pt x="288" y="133"/>
                  </a:lnTo>
                  <a:lnTo>
                    <a:pt x="299" y="132"/>
                  </a:lnTo>
                  <a:lnTo>
                    <a:pt x="310" y="128"/>
                  </a:lnTo>
                  <a:lnTo>
                    <a:pt x="323" y="127"/>
                  </a:lnTo>
                  <a:lnTo>
                    <a:pt x="334" y="123"/>
                  </a:lnTo>
                  <a:lnTo>
                    <a:pt x="348" y="122"/>
                  </a:lnTo>
                  <a:lnTo>
                    <a:pt x="359" y="118"/>
                  </a:lnTo>
                  <a:lnTo>
                    <a:pt x="372" y="117"/>
                  </a:lnTo>
                  <a:lnTo>
                    <a:pt x="385" y="113"/>
                  </a:lnTo>
                  <a:lnTo>
                    <a:pt x="399" y="112"/>
                  </a:lnTo>
                  <a:lnTo>
                    <a:pt x="412" y="108"/>
                  </a:lnTo>
                  <a:lnTo>
                    <a:pt x="426" y="105"/>
                  </a:lnTo>
                  <a:lnTo>
                    <a:pt x="438" y="102"/>
                  </a:lnTo>
                  <a:lnTo>
                    <a:pt x="452" y="99"/>
                  </a:lnTo>
                  <a:lnTo>
                    <a:pt x="466" y="95"/>
                  </a:lnTo>
                  <a:lnTo>
                    <a:pt x="481" y="92"/>
                  </a:lnTo>
                  <a:lnTo>
                    <a:pt x="493" y="88"/>
                  </a:lnTo>
                  <a:lnTo>
                    <a:pt x="508" y="85"/>
                  </a:lnTo>
                  <a:lnTo>
                    <a:pt x="522" y="81"/>
                  </a:lnTo>
                  <a:lnTo>
                    <a:pt x="536" y="76"/>
                  </a:lnTo>
                  <a:lnTo>
                    <a:pt x="550" y="73"/>
                  </a:lnTo>
                  <a:lnTo>
                    <a:pt x="565" y="68"/>
                  </a:lnTo>
                  <a:lnTo>
                    <a:pt x="579" y="63"/>
                  </a:lnTo>
                  <a:lnTo>
                    <a:pt x="594" y="59"/>
                  </a:lnTo>
                  <a:lnTo>
                    <a:pt x="608" y="55"/>
                  </a:lnTo>
                  <a:lnTo>
                    <a:pt x="623" y="50"/>
                  </a:lnTo>
                  <a:lnTo>
                    <a:pt x="636" y="45"/>
                  </a:lnTo>
                  <a:lnTo>
                    <a:pt x="650" y="40"/>
                  </a:lnTo>
                  <a:lnTo>
                    <a:pt x="665" y="35"/>
                  </a:lnTo>
                  <a:lnTo>
                    <a:pt x="679" y="30"/>
                  </a:lnTo>
                  <a:lnTo>
                    <a:pt x="694" y="24"/>
                  </a:lnTo>
                  <a:lnTo>
                    <a:pt x="708" y="19"/>
                  </a:lnTo>
                  <a:lnTo>
                    <a:pt x="722" y="12"/>
                  </a:lnTo>
                  <a:lnTo>
                    <a:pt x="737" y="7"/>
                  </a:lnTo>
                  <a:lnTo>
                    <a:pt x="836" y="0"/>
                  </a:lnTo>
                  <a:lnTo>
                    <a:pt x="816" y="10"/>
                  </a:lnTo>
                  <a:lnTo>
                    <a:pt x="812" y="11"/>
                  </a:lnTo>
                  <a:lnTo>
                    <a:pt x="807" y="14"/>
                  </a:lnTo>
                  <a:lnTo>
                    <a:pt x="802" y="17"/>
                  </a:lnTo>
                  <a:lnTo>
                    <a:pt x="796" y="19"/>
                  </a:lnTo>
                  <a:lnTo>
                    <a:pt x="790" y="22"/>
                  </a:lnTo>
                  <a:lnTo>
                    <a:pt x="783" y="25"/>
                  </a:lnTo>
                  <a:lnTo>
                    <a:pt x="777" y="30"/>
                  </a:lnTo>
                  <a:lnTo>
                    <a:pt x="770" y="32"/>
                  </a:lnTo>
                  <a:lnTo>
                    <a:pt x="762" y="36"/>
                  </a:lnTo>
                  <a:lnTo>
                    <a:pt x="754" y="40"/>
                  </a:lnTo>
                  <a:lnTo>
                    <a:pt x="747" y="44"/>
                  </a:lnTo>
                  <a:lnTo>
                    <a:pt x="738" y="49"/>
                  </a:lnTo>
                  <a:lnTo>
                    <a:pt x="729" y="53"/>
                  </a:lnTo>
                  <a:lnTo>
                    <a:pt x="721" y="56"/>
                  </a:lnTo>
                  <a:lnTo>
                    <a:pt x="712" y="61"/>
                  </a:lnTo>
                  <a:lnTo>
                    <a:pt x="702" y="65"/>
                  </a:lnTo>
                  <a:lnTo>
                    <a:pt x="692" y="70"/>
                  </a:lnTo>
                  <a:lnTo>
                    <a:pt x="683" y="74"/>
                  </a:lnTo>
                  <a:lnTo>
                    <a:pt x="673" y="79"/>
                  </a:lnTo>
                  <a:lnTo>
                    <a:pt x="663" y="84"/>
                  </a:lnTo>
                  <a:lnTo>
                    <a:pt x="653" y="89"/>
                  </a:lnTo>
                  <a:lnTo>
                    <a:pt x="641" y="94"/>
                  </a:lnTo>
                  <a:lnTo>
                    <a:pt x="633" y="99"/>
                  </a:lnTo>
                  <a:lnTo>
                    <a:pt x="621" y="104"/>
                  </a:lnTo>
                  <a:lnTo>
                    <a:pt x="610" y="108"/>
                  </a:lnTo>
                  <a:lnTo>
                    <a:pt x="599" y="113"/>
                  </a:lnTo>
                  <a:lnTo>
                    <a:pt x="588" y="118"/>
                  </a:lnTo>
                  <a:lnTo>
                    <a:pt x="576" y="122"/>
                  </a:lnTo>
                  <a:lnTo>
                    <a:pt x="565" y="127"/>
                  </a:lnTo>
                  <a:lnTo>
                    <a:pt x="552" y="132"/>
                  </a:lnTo>
                  <a:lnTo>
                    <a:pt x="542" y="137"/>
                  </a:lnTo>
                  <a:lnTo>
                    <a:pt x="530" y="141"/>
                  </a:lnTo>
                  <a:lnTo>
                    <a:pt x="518" y="146"/>
                  </a:lnTo>
                  <a:lnTo>
                    <a:pt x="507" y="151"/>
                  </a:lnTo>
                  <a:lnTo>
                    <a:pt x="496" y="156"/>
                  </a:lnTo>
                  <a:lnTo>
                    <a:pt x="483" y="159"/>
                  </a:lnTo>
                  <a:lnTo>
                    <a:pt x="472" y="163"/>
                  </a:lnTo>
                  <a:lnTo>
                    <a:pt x="461" y="168"/>
                  </a:lnTo>
                  <a:lnTo>
                    <a:pt x="449" y="172"/>
                  </a:lnTo>
                  <a:lnTo>
                    <a:pt x="437" y="176"/>
                  </a:lnTo>
                  <a:lnTo>
                    <a:pt x="426" y="179"/>
                  </a:lnTo>
                  <a:lnTo>
                    <a:pt x="414" y="183"/>
                  </a:lnTo>
                  <a:lnTo>
                    <a:pt x="403" y="187"/>
                  </a:lnTo>
                  <a:lnTo>
                    <a:pt x="390" y="190"/>
                  </a:lnTo>
                  <a:lnTo>
                    <a:pt x="379" y="193"/>
                  </a:lnTo>
                  <a:lnTo>
                    <a:pt x="369" y="197"/>
                  </a:lnTo>
                  <a:lnTo>
                    <a:pt x="358" y="201"/>
                  </a:lnTo>
                  <a:lnTo>
                    <a:pt x="347" y="203"/>
                  </a:lnTo>
                  <a:lnTo>
                    <a:pt x="336" y="206"/>
                  </a:lnTo>
                  <a:lnTo>
                    <a:pt x="325" y="207"/>
                  </a:lnTo>
                  <a:lnTo>
                    <a:pt x="315" y="211"/>
                  </a:lnTo>
                  <a:lnTo>
                    <a:pt x="305" y="212"/>
                  </a:lnTo>
                  <a:lnTo>
                    <a:pt x="295" y="215"/>
                  </a:lnTo>
                  <a:lnTo>
                    <a:pt x="285" y="216"/>
                  </a:lnTo>
                  <a:lnTo>
                    <a:pt x="276" y="218"/>
                  </a:lnTo>
                  <a:lnTo>
                    <a:pt x="0" y="163"/>
                  </a:lnTo>
                  <a:lnTo>
                    <a:pt x="88" y="15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3" name="Freeform 83"/>
            <p:cNvSpPr>
              <a:spLocks/>
            </p:cNvSpPr>
            <p:nvPr/>
          </p:nvSpPr>
          <p:spPr bwMode="auto">
            <a:xfrm>
              <a:off x="3038" y="3095"/>
              <a:ext cx="229" cy="75"/>
            </a:xfrm>
            <a:custGeom>
              <a:avLst/>
              <a:gdLst>
                <a:gd name="T0" fmla="*/ 163 w 689"/>
                <a:gd name="T1" fmla="*/ 127 h 225"/>
                <a:gd name="T2" fmla="*/ 146 w 689"/>
                <a:gd name="T3" fmla="*/ 132 h 225"/>
                <a:gd name="T4" fmla="*/ 124 w 689"/>
                <a:gd name="T5" fmla="*/ 137 h 225"/>
                <a:gd name="T6" fmla="*/ 97 w 689"/>
                <a:gd name="T7" fmla="*/ 142 h 225"/>
                <a:gd name="T8" fmla="*/ 70 w 689"/>
                <a:gd name="T9" fmla="*/ 142 h 225"/>
                <a:gd name="T10" fmla="*/ 42 w 689"/>
                <a:gd name="T11" fmla="*/ 139 h 225"/>
                <a:gd name="T12" fmla="*/ 20 w 689"/>
                <a:gd name="T13" fmla="*/ 129 h 225"/>
                <a:gd name="T14" fmla="*/ 3 w 689"/>
                <a:gd name="T15" fmla="*/ 110 h 225"/>
                <a:gd name="T16" fmla="*/ 0 w 689"/>
                <a:gd name="T17" fmla="*/ 87 h 225"/>
                <a:gd name="T18" fmla="*/ 10 w 689"/>
                <a:gd name="T19" fmla="*/ 66 h 225"/>
                <a:gd name="T20" fmla="*/ 31 w 689"/>
                <a:gd name="T21" fmla="*/ 46 h 225"/>
                <a:gd name="T22" fmla="*/ 57 w 689"/>
                <a:gd name="T23" fmla="*/ 31 h 225"/>
                <a:gd name="T24" fmla="*/ 87 w 689"/>
                <a:gd name="T25" fmla="*/ 16 h 225"/>
                <a:gd name="T26" fmla="*/ 116 w 689"/>
                <a:gd name="T27" fmla="*/ 5 h 225"/>
                <a:gd name="T28" fmla="*/ 141 w 689"/>
                <a:gd name="T29" fmla="*/ 0 h 225"/>
                <a:gd name="T30" fmla="*/ 163 w 689"/>
                <a:gd name="T31" fmla="*/ 2 h 225"/>
                <a:gd name="T32" fmla="*/ 176 w 689"/>
                <a:gd name="T33" fmla="*/ 19 h 225"/>
                <a:gd name="T34" fmla="*/ 183 w 689"/>
                <a:gd name="T35" fmla="*/ 37 h 225"/>
                <a:gd name="T36" fmla="*/ 193 w 689"/>
                <a:gd name="T37" fmla="*/ 56 h 225"/>
                <a:gd name="T38" fmla="*/ 212 w 689"/>
                <a:gd name="T39" fmla="*/ 77 h 225"/>
                <a:gd name="T40" fmla="*/ 228 w 689"/>
                <a:gd name="T41" fmla="*/ 92 h 225"/>
                <a:gd name="T42" fmla="*/ 244 w 689"/>
                <a:gd name="T43" fmla="*/ 104 h 225"/>
                <a:gd name="T44" fmla="*/ 264 w 689"/>
                <a:gd name="T45" fmla="*/ 114 h 225"/>
                <a:gd name="T46" fmla="*/ 289 w 689"/>
                <a:gd name="T47" fmla="*/ 125 h 225"/>
                <a:gd name="T48" fmla="*/ 318 w 689"/>
                <a:gd name="T49" fmla="*/ 136 h 225"/>
                <a:gd name="T50" fmla="*/ 350 w 689"/>
                <a:gd name="T51" fmla="*/ 146 h 225"/>
                <a:gd name="T52" fmla="*/ 382 w 689"/>
                <a:gd name="T53" fmla="*/ 155 h 225"/>
                <a:gd name="T54" fmla="*/ 415 w 689"/>
                <a:gd name="T55" fmla="*/ 163 h 225"/>
                <a:gd name="T56" fmla="*/ 448 w 689"/>
                <a:gd name="T57" fmla="*/ 170 h 225"/>
                <a:gd name="T58" fmla="*/ 478 w 689"/>
                <a:gd name="T59" fmla="*/ 175 h 225"/>
                <a:gd name="T60" fmla="*/ 509 w 689"/>
                <a:gd name="T61" fmla="*/ 181 h 225"/>
                <a:gd name="T62" fmla="*/ 538 w 689"/>
                <a:gd name="T63" fmla="*/ 185 h 225"/>
                <a:gd name="T64" fmla="*/ 566 w 689"/>
                <a:gd name="T65" fmla="*/ 190 h 225"/>
                <a:gd name="T66" fmla="*/ 589 w 689"/>
                <a:gd name="T67" fmla="*/ 193 h 225"/>
                <a:gd name="T68" fmla="*/ 613 w 689"/>
                <a:gd name="T69" fmla="*/ 197 h 225"/>
                <a:gd name="T70" fmla="*/ 633 w 689"/>
                <a:gd name="T71" fmla="*/ 198 h 225"/>
                <a:gd name="T72" fmla="*/ 651 w 689"/>
                <a:gd name="T73" fmla="*/ 200 h 225"/>
                <a:gd name="T74" fmla="*/ 674 w 689"/>
                <a:gd name="T75" fmla="*/ 203 h 225"/>
                <a:gd name="T76" fmla="*/ 687 w 689"/>
                <a:gd name="T77" fmla="*/ 203 h 225"/>
                <a:gd name="T78" fmla="*/ 602 w 689"/>
                <a:gd name="T79" fmla="*/ 224 h 225"/>
                <a:gd name="T80" fmla="*/ 587 w 689"/>
                <a:gd name="T81" fmla="*/ 223 h 225"/>
                <a:gd name="T82" fmla="*/ 571 w 689"/>
                <a:gd name="T83" fmla="*/ 222 h 225"/>
                <a:gd name="T84" fmla="*/ 551 w 689"/>
                <a:gd name="T85" fmla="*/ 220 h 225"/>
                <a:gd name="T86" fmla="*/ 527 w 689"/>
                <a:gd name="T87" fmla="*/ 217 h 225"/>
                <a:gd name="T88" fmla="*/ 499 w 689"/>
                <a:gd name="T89" fmla="*/ 214 h 225"/>
                <a:gd name="T90" fmla="*/ 470 w 689"/>
                <a:gd name="T91" fmla="*/ 209 h 225"/>
                <a:gd name="T92" fmla="*/ 439 w 689"/>
                <a:gd name="T93" fmla="*/ 204 h 225"/>
                <a:gd name="T94" fmla="*/ 405 w 689"/>
                <a:gd name="T95" fmla="*/ 198 h 225"/>
                <a:gd name="T96" fmla="*/ 371 w 689"/>
                <a:gd name="T97" fmla="*/ 191 h 225"/>
                <a:gd name="T98" fmla="*/ 337 w 689"/>
                <a:gd name="T99" fmla="*/ 183 h 225"/>
                <a:gd name="T100" fmla="*/ 302 w 689"/>
                <a:gd name="T101" fmla="*/ 174 h 225"/>
                <a:gd name="T102" fmla="*/ 268 w 689"/>
                <a:gd name="T103" fmla="*/ 164 h 225"/>
                <a:gd name="T104" fmla="*/ 235 w 689"/>
                <a:gd name="T105" fmla="*/ 153 h 225"/>
                <a:gd name="T106" fmla="*/ 205 w 689"/>
                <a:gd name="T107" fmla="*/ 139 h 225"/>
                <a:gd name="T108" fmla="*/ 173 w 689"/>
                <a:gd name="T109" fmla="*/ 125 h 2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89"/>
                <a:gd name="T166" fmla="*/ 0 h 225"/>
                <a:gd name="T167" fmla="*/ 689 w 689"/>
                <a:gd name="T168" fmla="*/ 225 h 22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89" h="225">
                  <a:moveTo>
                    <a:pt x="173" y="125"/>
                  </a:moveTo>
                  <a:lnTo>
                    <a:pt x="170" y="125"/>
                  </a:lnTo>
                  <a:lnTo>
                    <a:pt x="166" y="126"/>
                  </a:lnTo>
                  <a:lnTo>
                    <a:pt x="163" y="127"/>
                  </a:lnTo>
                  <a:lnTo>
                    <a:pt x="160" y="129"/>
                  </a:lnTo>
                  <a:lnTo>
                    <a:pt x="156" y="129"/>
                  </a:lnTo>
                  <a:lnTo>
                    <a:pt x="153" y="131"/>
                  </a:lnTo>
                  <a:lnTo>
                    <a:pt x="146" y="132"/>
                  </a:lnTo>
                  <a:lnTo>
                    <a:pt x="141" y="134"/>
                  </a:lnTo>
                  <a:lnTo>
                    <a:pt x="136" y="135"/>
                  </a:lnTo>
                  <a:lnTo>
                    <a:pt x="130" y="136"/>
                  </a:lnTo>
                  <a:lnTo>
                    <a:pt x="124" y="137"/>
                  </a:lnTo>
                  <a:lnTo>
                    <a:pt x="117" y="139"/>
                  </a:lnTo>
                  <a:lnTo>
                    <a:pt x="111" y="140"/>
                  </a:lnTo>
                  <a:lnTo>
                    <a:pt x="105" y="142"/>
                  </a:lnTo>
                  <a:lnTo>
                    <a:pt x="97" y="142"/>
                  </a:lnTo>
                  <a:lnTo>
                    <a:pt x="91" y="142"/>
                  </a:lnTo>
                  <a:lnTo>
                    <a:pt x="84" y="142"/>
                  </a:lnTo>
                  <a:lnTo>
                    <a:pt x="76" y="144"/>
                  </a:lnTo>
                  <a:lnTo>
                    <a:pt x="70" y="142"/>
                  </a:lnTo>
                  <a:lnTo>
                    <a:pt x="62" y="142"/>
                  </a:lnTo>
                  <a:lnTo>
                    <a:pt x="56" y="142"/>
                  </a:lnTo>
                  <a:lnTo>
                    <a:pt x="50" y="141"/>
                  </a:lnTo>
                  <a:lnTo>
                    <a:pt x="42" y="139"/>
                  </a:lnTo>
                  <a:lnTo>
                    <a:pt x="36" y="137"/>
                  </a:lnTo>
                  <a:lnTo>
                    <a:pt x="31" y="134"/>
                  </a:lnTo>
                  <a:lnTo>
                    <a:pt x="25" y="132"/>
                  </a:lnTo>
                  <a:lnTo>
                    <a:pt x="20" y="129"/>
                  </a:lnTo>
                  <a:lnTo>
                    <a:pt x="15" y="125"/>
                  </a:lnTo>
                  <a:lnTo>
                    <a:pt x="11" y="120"/>
                  </a:lnTo>
                  <a:lnTo>
                    <a:pt x="7" y="116"/>
                  </a:lnTo>
                  <a:lnTo>
                    <a:pt x="3" y="110"/>
                  </a:lnTo>
                  <a:lnTo>
                    <a:pt x="1" y="105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0" y="87"/>
                  </a:lnTo>
                  <a:lnTo>
                    <a:pt x="1" y="82"/>
                  </a:lnTo>
                  <a:lnTo>
                    <a:pt x="3" y="77"/>
                  </a:lnTo>
                  <a:lnTo>
                    <a:pt x="7" y="72"/>
                  </a:lnTo>
                  <a:lnTo>
                    <a:pt x="10" y="66"/>
                  </a:lnTo>
                  <a:lnTo>
                    <a:pt x="15" y="61"/>
                  </a:lnTo>
                  <a:lnTo>
                    <a:pt x="18" y="56"/>
                  </a:lnTo>
                  <a:lnTo>
                    <a:pt x="25" y="51"/>
                  </a:lnTo>
                  <a:lnTo>
                    <a:pt x="31" y="46"/>
                  </a:lnTo>
                  <a:lnTo>
                    <a:pt x="37" y="42"/>
                  </a:lnTo>
                  <a:lnTo>
                    <a:pt x="43" y="38"/>
                  </a:lnTo>
                  <a:lnTo>
                    <a:pt x="51" y="34"/>
                  </a:lnTo>
                  <a:lnTo>
                    <a:pt x="57" y="31"/>
                  </a:lnTo>
                  <a:lnTo>
                    <a:pt x="65" y="26"/>
                  </a:lnTo>
                  <a:lnTo>
                    <a:pt x="72" y="22"/>
                  </a:lnTo>
                  <a:lnTo>
                    <a:pt x="80" y="18"/>
                  </a:lnTo>
                  <a:lnTo>
                    <a:pt x="87" y="16"/>
                  </a:lnTo>
                  <a:lnTo>
                    <a:pt x="95" y="12"/>
                  </a:lnTo>
                  <a:lnTo>
                    <a:pt x="102" y="10"/>
                  </a:lnTo>
                  <a:lnTo>
                    <a:pt x="110" y="8"/>
                  </a:lnTo>
                  <a:lnTo>
                    <a:pt x="116" y="5"/>
                  </a:lnTo>
                  <a:lnTo>
                    <a:pt x="124" y="4"/>
                  </a:lnTo>
                  <a:lnTo>
                    <a:pt x="130" y="2"/>
                  </a:lnTo>
                  <a:lnTo>
                    <a:pt x="136" y="2"/>
                  </a:lnTo>
                  <a:lnTo>
                    <a:pt x="141" y="0"/>
                  </a:lnTo>
                  <a:lnTo>
                    <a:pt x="146" y="0"/>
                  </a:lnTo>
                  <a:lnTo>
                    <a:pt x="151" y="0"/>
                  </a:lnTo>
                  <a:lnTo>
                    <a:pt x="156" y="0"/>
                  </a:lnTo>
                  <a:lnTo>
                    <a:pt x="163" y="2"/>
                  </a:lnTo>
                  <a:lnTo>
                    <a:pt x="168" y="5"/>
                  </a:lnTo>
                  <a:lnTo>
                    <a:pt x="171" y="9"/>
                  </a:lnTo>
                  <a:lnTo>
                    <a:pt x="175" y="17"/>
                  </a:lnTo>
                  <a:lnTo>
                    <a:pt x="176" y="19"/>
                  </a:lnTo>
                  <a:lnTo>
                    <a:pt x="178" y="23"/>
                  </a:lnTo>
                  <a:lnTo>
                    <a:pt x="179" y="28"/>
                  </a:lnTo>
                  <a:lnTo>
                    <a:pt x="182" y="32"/>
                  </a:lnTo>
                  <a:lnTo>
                    <a:pt x="183" y="37"/>
                  </a:lnTo>
                  <a:lnTo>
                    <a:pt x="185" y="41"/>
                  </a:lnTo>
                  <a:lnTo>
                    <a:pt x="188" y="46"/>
                  </a:lnTo>
                  <a:lnTo>
                    <a:pt x="192" y="51"/>
                  </a:lnTo>
                  <a:lnTo>
                    <a:pt x="193" y="56"/>
                  </a:lnTo>
                  <a:lnTo>
                    <a:pt x="198" y="61"/>
                  </a:lnTo>
                  <a:lnTo>
                    <a:pt x="202" y="66"/>
                  </a:lnTo>
                  <a:lnTo>
                    <a:pt x="207" y="72"/>
                  </a:lnTo>
                  <a:lnTo>
                    <a:pt x="212" y="77"/>
                  </a:lnTo>
                  <a:lnTo>
                    <a:pt x="218" y="83"/>
                  </a:lnTo>
                  <a:lnTo>
                    <a:pt x="220" y="86"/>
                  </a:lnTo>
                  <a:lnTo>
                    <a:pt x="224" y="88"/>
                  </a:lnTo>
                  <a:lnTo>
                    <a:pt x="228" y="92"/>
                  </a:lnTo>
                  <a:lnTo>
                    <a:pt x="232" y="95"/>
                  </a:lnTo>
                  <a:lnTo>
                    <a:pt x="235" y="97"/>
                  </a:lnTo>
                  <a:lnTo>
                    <a:pt x="240" y="100"/>
                  </a:lnTo>
                  <a:lnTo>
                    <a:pt x="244" y="104"/>
                  </a:lnTo>
                  <a:lnTo>
                    <a:pt x="249" y="106"/>
                  </a:lnTo>
                  <a:lnTo>
                    <a:pt x="254" y="109"/>
                  </a:lnTo>
                  <a:lnTo>
                    <a:pt x="259" y="111"/>
                  </a:lnTo>
                  <a:lnTo>
                    <a:pt x="264" y="114"/>
                  </a:lnTo>
                  <a:lnTo>
                    <a:pt x="271" y="117"/>
                  </a:lnTo>
                  <a:lnTo>
                    <a:pt x="277" y="120"/>
                  </a:lnTo>
                  <a:lnTo>
                    <a:pt x="283" y="122"/>
                  </a:lnTo>
                  <a:lnTo>
                    <a:pt x="289" y="125"/>
                  </a:lnTo>
                  <a:lnTo>
                    <a:pt x="297" y="129"/>
                  </a:lnTo>
                  <a:lnTo>
                    <a:pt x="303" y="131"/>
                  </a:lnTo>
                  <a:lnTo>
                    <a:pt x="311" y="134"/>
                  </a:lnTo>
                  <a:lnTo>
                    <a:pt x="318" y="136"/>
                  </a:lnTo>
                  <a:lnTo>
                    <a:pt x="327" y="140"/>
                  </a:lnTo>
                  <a:lnTo>
                    <a:pt x="335" y="142"/>
                  </a:lnTo>
                  <a:lnTo>
                    <a:pt x="342" y="144"/>
                  </a:lnTo>
                  <a:lnTo>
                    <a:pt x="350" y="146"/>
                  </a:lnTo>
                  <a:lnTo>
                    <a:pt x="358" y="149"/>
                  </a:lnTo>
                  <a:lnTo>
                    <a:pt x="366" y="151"/>
                  </a:lnTo>
                  <a:lnTo>
                    <a:pt x="375" y="154"/>
                  </a:lnTo>
                  <a:lnTo>
                    <a:pt x="382" y="155"/>
                  </a:lnTo>
                  <a:lnTo>
                    <a:pt x="391" y="158"/>
                  </a:lnTo>
                  <a:lnTo>
                    <a:pt x="399" y="159"/>
                  </a:lnTo>
                  <a:lnTo>
                    <a:pt x="407" y="161"/>
                  </a:lnTo>
                  <a:lnTo>
                    <a:pt x="415" y="163"/>
                  </a:lnTo>
                  <a:lnTo>
                    <a:pt x="422" y="165"/>
                  </a:lnTo>
                  <a:lnTo>
                    <a:pt x="431" y="166"/>
                  </a:lnTo>
                  <a:lnTo>
                    <a:pt x="439" y="169"/>
                  </a:lnTo>
                  <a:lnTo>
                    <a:pt x="448" y="170"/>
                  </a:lnTo>
                  <a:lnTo>
                    <a:pt x="455" y="171"/>
                  </a:lnTo>
                  <a:lnTo>
                    <a:pt x="463" y="173"/>
                  </a:lnTo>
                  <a:lnTo>
                    <a:pt x="470" y="175"/>
                  </a:lnTo>
                  <a:lnTo>
                    <a:pt x="478" y="175"/>
                  </a:lnTo>
                  <a:lnTo>
                    <a:pt x="487" y="178"/>
                  </a:lnTo>
                  <a:lnTo>
                    <a:pt x="493" y="178"/>
                  </a:lnTo>
                  <a:lnTo>
                    <a:pt x="500" y="180"/>
                  </a:lnTo>
                  <a:lnTo>
                    <a:pt x="509" y="181"/>
                  </a:lnTo>
                  <a:lnTo>
                    <a:pt x="517" y="183"/>
                  </a:lnTo>
                  <a:lnTo>
                    <a:pt x="524" y="183"/>
                  </a:lnTo>
                  <a:lnTo>
                    <a:pt x="530" y="184"/>
                  </a:lnTo>
                  <a:lnTo>
                    <a:pt x="538" y="185"/>
                  </a:lnTo>
                  <a:lnTo>
                    <a:pt x="544" y="186"/>
                  </a:lnTo>
                  <a:lnTo>
                    <a:pt x="551" y="188"/>
                  </a:lnTo>
                  <a:lnTo>
                    <a:pt x="558" y="189"/>
                  </a:lnTo>
                  <a:lnTo>
                    <a:pt x="566" y="190"/>
                  </a:lnTo>
                  <a:lnTo>
                    <a:pt x="572" y="191"/>
                  </a:lnTo>
                  <a:lnTo>
                    <a:pt x="578" y="191"/>
                  </a:lnTo>
                  <a:lnTo>
                    <a:pt x="584" y="193"/>
                  </a:lnTo>
                  <a:lnTo>
                    <a:pt x="589" y="193"/>
                  </a:lnTo>
                  <a:lnTo>
                    <a:pt x="596" y="194"/>
                  </a:lnTo>
                  <a:lnTo>
                    <a:pt x="602" y="194"/>
                  </a:lnTo>
                  <a:lnTo>
                    <a:pt x="608" y="195"/>
                  </a:lnTo>
                  <a:lnTo>
                    <a:pt x="613" y="197"/>
                  </a:lnTo>
                  <a:lnTo>
                    <a:pt x="620" y="197"/>
                  </a:lnTo>
                  <a:lnTo>
                    <a:pt x="623" y="197"/>
                  </a:lnTo>
                  <a:lnTo>
                    <a:pt x="628" y="198"/>
                  </a:lnTo>
                  <a:lnTo>
                    <a:pt x="633" y="198"/>
                  </a:lnTo>
                  <a:lnTo>
                    <a:pt x="638" y="199"/>
                  </a:lnTo>
                  <a:lnTo>
                    <a:pt x="642" y="199"/>
                  </a:lnTo>
                  <a:lnTo>
                    <a:pt x="647" y="199"/>
                  </a:lnTo>
                  <a:lnTo>
                    <a:pt x="651" y="200"/>
                  </a:lnTo>
                  <a:lnTo>
                    <a:pt x="656" y="200"/>
                  </a:lnTo>
                  <a:lnTo>
                    <a:pt x="662" y="200"/>
                  </a:lnTo>
                  <a:lnTo>
                    <a:pt x="670" y="202"/>
                  </a:lnTo>
                  <a:lnTo>
                    <a:pt x="674" y="203"/>
                  </a:lnTo>
                  <a:lnTo>
                    <a:pt x="679" y="203"/>
                  </a:lnTo>
                  <a:lnTo>
                    <a:pt x="682" y="203"/>
                  </a:lnTo>
                  <a:lnTo>
                    <a:pt x="686" y="203"/>
                  </a:lnTo>
                  <a:lnTo>
                    <a:pt x="687" y="203"/>
                  </a:lnTo>
                  <a:lnTo>
                    <a:pt x="689" y="204"/>
                  </a:lnTo>
                  <a:lnTo>
                    <a:pt x="606" y="225"/>
                  </a:lnTo>
                  <a:lnTo>
                    <a:pt x="604" y="224"/>
                  </a:lnTo>
                  <a:lnTo>
                    <a:pt x="602" y="224"/>
                  </a:lnTo>
                  <a:lnTo>
                    <a:pt x="598" y="223"/>
                  </a:lnTo>
                  <a:lnTo>
                    <a:pt x="593" y="223"/>
                  </a:lnTo>
                  <a:lnTo>
                    <a:pt x="589" y="223"/>
                  </a:lnTo>
                  <a:lnTo>
                    <a:pt x="587" y="223"/>
                  </a:lnTo>
                  <a:lnTo>
                    <a:pt x="583" y="222"/>
                  </a:lnTo>
                  <a:lnTo>
                    <a:pt x="579" y="222"/>
                  </a:lnTo>
                  <a:lnTo>
                    <a:pt x="576" y="222"/>
                  </a:lnTo>
                  <a:lnTo>
                    <a:pt x="571" y="222"/>
                  </a:lnTo>
                  <a:lnTo>
                    <a:pt x="566" y="222"/>
                  </a:lnTo>
                  <a:lnTo>
                    <a:pt x="562" y="222"/>
                  </a:lnTo>
                  <a:lnTo>
                    <a:pt x="556" y="220"/>
                  </a:lnTo>
                  <a:lnTo>
                    <a:pt x="551" y="220"/>
                  </a:lnTo>
                  <a:lnTo>
                    <a:pt x="544" y="218"/>
                  </a:lnTo>
                  <a:lnTo>
                    <a:pt x="539" y="218"/>
                  </a:lnTo>
                  <a:lnTo>
                    <a:pt x="533" y="217"/>
                  </a:lnTo>
                  <a:lnTo>
                    <a:pt x="527" y="217"/>
                  </a:lnTo>
                  <a:lnTo>
                    <a:pt x="520" y="215"/>
                  </a:lnTo>
                  <a:lnTo>
                    <a:pt x="514" y="215"/>
                  </a:lnTo>
                  <a:lnTo>
                    <a:pt x="507" y="214"/>
                  </a:lnTo>
                  <a:lnTo>
                    <a:pt x="499" y="214"/>
                  </a:lnTo>
                  <a:lnTo>
                    <a:pt x="493" y="212"/>
                  </a:lnTo>
                  <a:lnTo>
                    <a:pt x="485" y="212"/>
                  </a:lnTo>
                  <a:lnTo>
                    <a:pt x="478" y="210"/>
                  </a:lnTo>
                  <a:lnTo>
                    <a:pt x="470" y="209"/>
                  </a:lnTo>
                  <a:lnTo>
                    <a:pt x="463" y="209"/>
                  </a:lnTo>
                  <a:lnTo>
                    <a:pt x="455" y="208"/>
                  </a:lnTo>
                  <a:lnTo>
                    <a:pt x="448" y="205"/>
                  </a:lnTo>
                  <a:lnTo>
                    <a:pt x="439" y="204"/>
                  </a:lnTo>
                  <a:lnTo>
                    <a:pt x="430" y="203"/>
                  </a:lnTo>
                  <a:lnTo>
                    <a:pt x="422" y="202"/>
                  </a:lnTo>
                  <a:lnTo>
                    <a:pt x="414" y="199"/>
                  </a:lnTo>
                  <a:lnTo>
                    <a:pt x="405" y="198"/>
                  </a:lnTo>
                  <a:lnTo>
                    <a:pt x="397" y="197"/>
                  </a:lnTo>
                  <a:lnTo>
                    <a:pt x="389" y="195"/>
                  </a:lnTo>
                  <a:lnTo>
                    <a:pt x="380" y="193"/>
                  </a:lnTo>
                  <a:lnTo>
                    <a:pt x="371" y="191"/>
                  </a:lnTo>
                  <a:lnTo>
                    <a:pt x="364" y="189"/>
                  </a:lnTo>
                  <a:lnTo>
                    <a:pt x="355" y="188"/>
                  </a:lnTo>
                  <a:lnTo>
                    <a:pt x="346" y="185"/>
                  </a:lnTo>
                  <a:lnTo>
                    <a:pt x="337" y="183"/>
                  </a:lnTo>
                  <a:lnTo>
                    <a:pt x="328" y="181"/>
                  </a:lnTo>
                  <a:lnTo>
                    <a:pt x="320" y="180"/>
                  </a:lnTo>
                  <a:lnTo>
                    <a:pt x="311" y="176"/>
                  </a:lnTo>
                  <a:lnTo>
                    <a:pt x="302" y="174"/>
                  </a:lnTo>
                  <a:lnTo>
                    <a:pt x="293" y="171"/>
                  </a:lnTo>
                  <a:lnTo>
                    <a:pt x="286" y="169"/>
                  </a:lnTo>
                  <a:lnTo>
                    <a:pt x="277" y="166"/>
                  </a:lnTo>
                  <a:lnTo>
                    <a:pt x="268" y="164"/>
                  </a:lnTo>
                  <a:lnTo>
                    <a:pt x="259" y="160"/>
                  </a:lnTo>
                  <a:lnTo>
                    <a:pt x="252" y="159"/>
                  </a:lnTo>
                  <a:lnTo>
                    <a:pt x="243" y="155"/>
                  </a:lnTo>
                  <a:lnTo>
                    <a:pt x="235" y="153"/>
                  </a:lnTo>
                  <a:lnTo>
                    <a:pt x="228" y="149"/>
                  </a:lnTo>
                  <a:lnTo>
                    <a:pt x="220" y="145"/>
                  </a:lnTo>
                  <a:lnTo>
                    <a:pt x="213" y="142"/>
                  </a:lnTo>
                  <a:lnTo>
                    <a:pt x="205" y="139"/>
                  </a:lnTo>
                  <a:lnTo>
                    <a:pt x="198" y="136"/>
                  </a:lnTo>
                  <a:lnTo>
                    <a:pt x="192" y="132"/>
                  </a:lnTo>
                  <a:lnTo>
                    <a:pt x="173" y="125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4" name="Freeform 84"/>
            <p:cNvSpPr>
              <a:spLocks/>
            </p:cNvSpPr>
            <p:nvPr/>
          </p:nvSpPr>
          <p:spPr bwMode="auto">
            <a:xfrm>
              <a:off x="3094" y="2952"/>
              <a:ext cx="443" cy="144"/>
            </a:xfrm>
            <a:custGeom>
              <a:avLst/>
              <a:gdLst>
                <a:gd name="T0" fmla="*/ 17 w 1327"/>
                <a:gd name="T1" fmla="*/ 398 h 432"/>
                <a:gd name="T2" fmla="*/ 49 w 1327"/>
                <a:gd name="T3" fmla="*/ 372 h 432"/>
                <a:gd name="T4" fmla="*/ 91 w 1327"/>
                <a:gd name="T5" fmla="*/ 332 h 432"/>
                <a:gd name="T6" fmla="*/ 116 w 1327"/>
                <a:gd name="T7" fmla="*/ 305 h 432"/>
                <a:gd name="T8" fmla="*/ 137 w 1327"/>
                <a:gd name="T9" fmla="*/ 279 h 432"/>
                <a:gd name="T10" fmla="*/ 155 w 1327"/>
                <a:gd name="T11" fmla="*/ 252 h 432"/>
                <a:gd name="T12" fmla="*/ 170 w 1327"/>
                <a:gd name="T13" fmla="*/ 225 h 432"/>
                <a:gd name="T14" fmla="*/ 183 w 1327"/>
                <a:gd name="T15" fmla="*/ 195 h 432"/>
                <a:gd name="T16" fmla="*/ 201 w 1327"/>
                <a:gd name="T17" fmla="*/ 162 h 432"/>
                <a:gd name="T18" fmla="*/ 226 w 1327"/>
                <a:gd name="T19" fmla="*/ 128 h 432"/>
                <a:gd name="T20" fmla="*/ 254 w 1327"/>
                <a:gd name="T21" fmla="*/ 95 h 432"/>
                <a:gd name="T22" fmla="*/ 289 w 1327"/>
                <a:gd name="T23" fmla="*/ 64 h 432"/>
                <a:gd name="T24" fmla="*/ 330 w 1327"/>
                <a:gd name="T25" fmla="*/ 39 h 432"/>
                <a:gd name="T26" fmla="*/ 379 w 1327"/>
                <a:gd name="T27" fmla="*/ 17 h 432"/>
                <a:gd name="T28" fmla="*/ 433 w 1327"/>
                <a:gd name="T29" fmla="*/ 4 h 432"/>
                <a:gd name="T30" fmla="*/ 496 w 1327"/>
                <a:gd name="T31" fmla="*/ 0 h 432"/>
                <a:gd name="T32" fmla="*/ 568 w 1327"/>
                <a:gd name="T33" fmla="*/ 5 h 432"/>
                <a:gd name="T34" fmla="*/ 645 w 1327"/>
                <a:gd name="T35" fmla="*/ 24 h 432"/>
                <a:gd name="T36" fmla="*/ 723 w 1327"/>
                <a:gd name="T37" fmla="*/ 48 h 432"/>
                <a:gd name="T38" fmla="*/ 793 w 1327"/>
                <a:gd name="T39" fmla="*/ 73 h 432"/>
                <a:gd name="T40" fmla="*/ 860 w 1327"/>
                <a:gd name="T41" fmla="*/ 100 h 432"/>
                <a:gd name="T42" fmla="*/ 923 w 1327"/>
                <a:gd name="T43" fmla="*/ 129 h 432"/>
                <a:gd name="T44" fmla="*/ 982 w 1327"/>
                <a:gd name="T45" fmla="*/ 162 h 432"/>
                <a:gd name="T46" fmla="*/ 1037 w 1327"/>
                <a:gd name="T47" fmla="*/ 196 h 432"/>
                <a:gd name="T48" fmla="*/ 1092 w 1327"/>
                <a:gd name="T49" fmla="*/ 232 h 432"/>
                <a:gd name="T50" fmla="*/ 1146 w 1327"/>
                <a:gd name="T51" fmla="*/ 271 h 432"/>
                <a:gd name="T52" fmla="*/ 1199 w 1327"/>
                <a:gd name="T53" fmla="*/ 312 h 432"/>
                <a:gd name="T54" fmla="*/ 1253 w 1327"/>
                <a:gd name="T55" fmla="*/ 356 h 432"/>
                <a:gd name="T56" fmla="*/ 1263 w 1327"/>
                <a:gd name="T57" fmla="*/ 431 h 432"/>
                <a:gd name="T58" fmla="*/ 1238 w 1327"/>
                <a:gd name="T59" fmla="*/ 410 h 432"/>
                <a:gd name="T60" fmla="*/ 1210 w 1327"/>
                <a:gd name="T61" fmla="*/ 387 h 432"/>
                <a:gd name="T62" fmla="*/ 1179 w 1327"/>
                <a:gd name="T63" fmla="*/ 364 h 432"/>
                <a:gd name="T64" fmla="*/ 1142 w 1327"/>
                <a:gd name="T65" fmla="*/ 337 h 432"/>
                <a:gd name="T66" fmla="*/ 1100 w 1327"/>
                <a:gd name="T67" fmla="*/ 308 h 432"/>
                <a:gd name="T68" fmla="*/ 1056 w 1327"/>
                <a:gd name="T69" fmla="*/ 279 h 432"/>
                <a:gd name="T70" fmla="*/ 1008 w 1327"/>
                <a:gd name="T71" fmla="*/ 250 h 432"/>
                <a:gd name="T72" fmla="*/ 959 w 1327"/>
                <a:gd name="T73" fmla="*/ 225 h 432"/>
                <a:gd name="T74" fmla="*/ 910 w 1327"/>
                <a:gd name="T75" fmla="*/ 202 h 432"/>
                <a:gd name="T76" fmla="*/ 883 w 1327"/>
                <a:gd name="T77" fmla="*/ 190 h 432"/>
                <a:gd name="T78" fmla="*/ 851 w 1327"/>
                <a:gd name="T79" fmla="*/ 175 h 432"/>
                <a:gd name="T80" fmla="*/ 807 w 1327"/>
                <a:gd name="T81" fmla="*/ 157 h 432"/>
                <a:gd name="T82" fmla="*/ 753 w 1327"/>
                <a:gd name="T83" fmla="*/ 139 h 432"/>
                <a:gd name="T84" fmla="*/ 692 w 1327"/>
                <a:gd name="T85" fmla="*/ 123 h 432"/>
                <a:gd name="T86" fmla="*/ 625 w 1327"/>
                <a:gd name="T87" fmla="*/ 109 h 432"/>
                <a:gd name="T88" fmla="*/ 556 w 1327"/>
                <a:gd name="T89" fmla="*/ 102 h 432"/>
                <a:gd name="T90" fmla="*/ 486 w 1327"/>
                <a:gd name="T91" fmla="*/ 102 h 432"/>
                <a:gd name="T92" fmla="*/ 417 w 1327"/>
                <a:gd name="T93" fmla="*/ 113 h 432"/>
                <a:gd name="T94" fmla="*/ 353 w 1327"/>
                <a:gd name="T95" fmla="*/ 138 h 432"/>
                <a:gd name="T96" fmla="*/ 322 w 1327"/>
                <a:gd name="T97" fmla="*/ 157 h 432"/>
                <a:gd name="T98" fmla="*/ 293 w 1327"/>
                <a:gd name="T99" fmla="*/ 181 h 432"/>
                <a:gd name="T100" fmla="*/ 256 w 1327"/>
                <a:gd name="T101" fmla="*/ 213 h 432"/>
                <a:gd name="T102" fmla="*/ 219 w 1327"/>
                <a:gd name="T103" fmla="*/ 254 h 432"/>
                <a:gd name="T104" fmla="*/ 194 w 1327"/>
                <a:gd name="T105" fmla="*/ 288 h 432"/>
                <a:gd name="T106" fmla="*/ 162 w 1327"/>
                <a:gd name="T107" fmla="*/ 328 h 432"/>
                <a:gd name="T108" fmla="*/ 122 w 1327"/>
                <a:gd name="T109" fmla="*/ 366 h 432"/>
                <a:gd name="T110" fmla="*/ 81 w 1327"/>
                <a:gd name="T111" fmla="*/ 396 h 432"/>
                <a:gd name="T112" fmla="*/ 45 w 1327"/>
                <a:gd name="T113" fmla="*/ 417 h 432"/>
                <a:gd name="T114" fmla="*/ 24 w 1327"/>
                <a:gd name="T115" fmla="*/ 430 h 43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27"/>
                <a:gd name="T175" fmla="*/ 0 h 432"/>
                <a:gd name="T176" fmla="*/ 1327 w 1327"/>
                <a:gd name="T177" fmla="*/ 432 h 43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27" h="432">
                  <a:moveTo>
                    <a:pt x="0" y="411"/>
                  </a:moveTo>
                  <a:lnTo>
                    <a:pt x="1" y="410"/>
                  </a:lnTo>
                  <a:lnTo>
                    <a:pt x="5" y="407"/>
                  </a:lnTo>
                  <a:lnTo>
                    <a:pt x="8" y="405"/>
                  </a:lnTo>
                  <a:lnTo>
                    <a:pt x="12" y="402"/>
                  </a:lnTo>
                  <a:lnTo>
                    <a:pt x="17" y="398"/>
                  </a:lnTo>
                  <a:lnTo>
                    <a:pt x="22" y="396"/>
                  </a:lnTo>
                  <a:lnTo>
                    <a:pt x="25" y="391"/>
                  </a:lnTo>
                  <a:lnTo>
                    <a:pt x="32" y="387"/>
                  </a:lnTo>
                  <a:lnTo>
                    <a:pt x="37" y="382"/>
                  </a:lnTo>
                  <a:lnTo>
                    <a:pt x="43" y="377"/>
                  </a:lnTo>
                  <a:lnTo>
                    <a:pt x="49" y="372"/>
                  </a:lnTo>
                  <a:lnTo>
                    <a:pt x="55" y="366"/>
                  </a:lnTo>
                  <a:lnTo>
                    <a:pt x="63" y="359"/>
                  </a:lnTo>
                  <a:lnTo>
                    <a:pt x="70" y="354"/>
                  </a:lnTo>
                  <a:lnTo>
                    <a:pt x="77" y="347"/>
                  </a:lnTo>
                  <a:lnTo>
                    <a:pt x="84" y="339"/>
                  </a:lnTo>
                  <a:lnTo>
                    <a:pt x="91" y="332"/>
                  </a:lnTo>
                  <a:lnTo>
                    <a:pt x="99" y="324"/>
                  </a:lnTo>
                  <a:lnTo>
                    <a:pt x="102" y="320"/>
                  </a:lnTo>
                  <a:lnTo>
                    <a:pt x="106" y="317"/>
                  </a:lnTo>
                  <a:lnTo>
                    <a:pt x="109" y="313"/>
                  </a:lnTo>
                  <a:lnTo>
                    <a:pt x="113" y="309"/>
                  </a:lnTo>
                  <a:lnTo>
                    <a:pt x="116" y="305"/>
                  </a:lnTo>
                  <a:lnTo>
                    <a:pt x="121" y="300"/>
                  </a:lnTo>
                  <a:lnTo>
                    <a:pt x="123" y="296"/>
                  </a:lnTo>
                  <a:lnTo>
                    <a:pt x="127" y="293"/>
                  </a:lnTo>
                  <a:lnTo>
                    <a:pt x="129" y="288"/>
                  </a:lnTo>
                  <a:lnTo>
                    <a:pt x="133" y="284"/>
                  </a:lnTo>
                  <a:lnTo>
                    <a:pt x="137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6" y="266"/>
                  </a:lnTo>
                  <a:lnTo>
                    <a:pt x="150" y="261"/>
                  </a:lnTo>
                  <a:lnTo>
                    <a:pt x="152" y="257"/>
                  </a:lnTo>
                  <a:lnTo>
                    <a:pt x="155" y="252"/>
                  </a:lnTo>
                  <a:lnTo>
                    <a:pt x="157" y="249"/>
                  </a:lnTo>
                  <a:lnTo>
                    <a:pt x="161" y="244"/>
                  </a:lnTo>
                  <a:lnTo>
                    <a:pt x="163" y="239"/>
                  </a:lnTo>
                  <a:lnTo>
                    <a:pt x="166" y="234"/>
                  </a:lnTo>
                  <a:lnTo>
                    <a:pt x="167" y="230"/>
                  </a:lnTo>
                  <a:lnTo>
                    <a:pt x="170" y="225"/>
                  </a:lnTo>
                  <a:lnTo>
                    <a:pt x="172" y="221"/>
                  </a:lnTo>
                  <a:lnTo>
                    <a:pt x="173" y="215"/>
                  </a:lnTo>
                  <a:lnTo>
                    <a:pt x="176" y="210"/>
                  </a:lnTo>
                  <a:lnTo>
                    <a:pt x="178" y="205"/>
                  </a:lnTo>
                  <a:lnTo>
                    <a:pt x="181" y="200"/>
                  </a:lnTo>
                  <a:lnTo>
                    <a:pt x="183" y="195"/>
                  </a:lnTo>
                  <a:lnTo>
                    <a:pt x="186" y="190"/>
                  </a:lnTo>
                  <a:lnTo>
                    <a:pt x="188" y="183"/>
                  </a:lnTo>
                  <a:lnTo>
                    <a:pt x="192" y="178"/>
                  </a:lnTo>
                  <a:lnTo>
                    <a:pt x="195" y="173"/>
                  </a:lnTo>
                  <a:lnTo>
                    <a:pt x="199" y="167"/>
                  </a:lnTo>
                  <a:lnTo>
                    <a:pt x="201" y="162"/>
                  </a:lnTo>
                  <a:lnTo>
                    <a:pt x="205" y="157"/>
                  </a:lnTo>
                  <a:lnTo>
                    <a:pt x="209" y="151"/>
                  </a:lnTo>
                  <a:lnTo>
                    <a:pt x="212" y="146"/>
                  </a:lnTo>
                  <a:lnTo>
                    <a:pt x="217" y="139"/>
                  </a:lnTo>
                  <a:lnTo>
                    <a:pt x="221" y="134"/>
                  </a:lnTo>
                  <a:lnTo>
                    <a:pt x="226" y="128"/>
                  </a:lnTo>
                  <a:lnTo>
                    <a:pt x="230" y="123"/>
                  </a:lnTo>
                  <a:lnTo>
                    <a:pt x="234" y="117"/>
                  </a:lnTo>
                  <a:lnTo>
                    <a:pt x="239" y="112"/>
                  </a:lnTo>
                  <a:lnTo>
                    <a:pt x="244" y="107"/>
                  </a:lnTo>
                  <a:lnTo>
                    <a:pt x="249" y="102"/>
                  </a:lnTo>
                  <a:lnTo>
                    <a:pt x="254" y="95"/>
                  </a:lnTo>
                  <a:lnTo>
                    <a:pt x="260" y="90"/>
                  </a:lnTo>
                  <a:lnTo>
                    <a:pt x="265" y="85"/>
                  </a:lnTo>
                  <a:lnTo>
                    <a:pt x="271" y="80"/>
                  </a:lnTo>
                  <a:lnTo>
                    <a:pt x="276" y="74"/>
                  </a:lnTo>
                  <a:lnTo>
                    <a:pt x="283" y="70"/>
                  </a:lnTo>
                  <a:lnTo>
                    <a:pt x="289" y="64"/>
                  </a:lnTo>
                  <a:lnTo>
                    <a:pt x="295" y="60"/>
                  </a:lnTo>
                  <a:lnTo>
                    <a:pt x="303" y="56"/>
                  </a:lnTo>
                  <a:lnTo>
                    <a:pt x="310" y="51"/>
                  </a:lnTo>
                  <a:lnTo>
                    <a:pt x="317" y="46"/>
                  </a:lnTo>
                  <a:lnTo>
                    <a:pt x="323" y="43"/>
                  </a:lnTo>
                  <a:lnTo>
                    <a:pt x="330" y="39"/>
                  </a:lnTo>
                  <a:lnTo>
                    <a:pt x="338" y="35"/>
                  </a:lnTo>
                  <a:lnTo>
                    <a:pt x="345" y="30"/>
                  </a:lnTo>
                  <a:lnTo>
                    <a:pt x="354" y="27"/>
                  </a:lnTo>
                  <a:lnTo>
                    <a:pt x="362" y="24"/>
                  </a:lnTo>
                  <a:lnTo>
                    <a:pt x="370" y="20"/>
                  </a:lnTo>
                  <a:lnTo>
                    <a:pt x="379" y="17"/>
                  </a:lnTo>
                  <a:lnTo>
                    <a:pt x="388" y="14"/>
                  </a:lnTo>
                  <a:lnTo>
                    <a:pt x="396" y="11"/>
                  </a:lnTo>
                  <a:lnTo>
                    <a:pt x="406" y="10"/>
                  </a:lnTo>
                  <a:lnTo>
                    <a:pt x="414" y="7"/>
                  </a:lnTo>
                  <a:lnTo>
                    <a:pt x="424" y="5"/>
                  </a:lnTo>
                  <a:lnTo>
                    <a:pt x="433" y="4"/>
                  </a:lnTo>
                  <a:lnTo>
                    <a:pt x="445" y="2"/>
                  </a:lnTo>
                  <a:lnTo>
                    <a:pt x="453" y="1"/>
                  </a:lnTo>
                  <a:lnTo>
                    <a:pt x="463" y="0"/>
                  </a:lnTo>
                  <a:lnTo>
                    <a:pt x="475" y="0"/>
                  </a:lnTo>
                  <a:lnTo>
                    <a:pt x="486" y="0"/>
                  </a:lnTo>
                  <a:lnTo>
                    <a:pt x="496" y="0"/>
                  </a:lnTo>
                  <a:lnTo>
                    <a:pt x="507" y="0"/>
                  </a:lnTo>
                  <a:lnTo>
                    <a:pt x="519" y="0"/>
                  </a:lnTo>
                  <a:lnTo>
                    <a:pt x="531" y="1"/>
                  </a:lnTo>
                  <a:lnTo>
                    <a:pt x="542" y="1"/>
                  </a:lnTo>
                  <a:lnTo>
                    <a:pt x="554" y="2"/>
                  </a:lnTo>
                  <a:lnTo>
                    <a:pt x="568" y="5"/>
                  </a:lnTo>
                  <a:lnTo>
                    <a:pt x="580" y="7"/>
                  </a:lnTo>
                  <a:lnTo>
                    <a:pt x="593" y="10"/>
                  </a:lnTo>
                  <a:lnTo>
                    <a:pt x="605" y="12"/>
                  </a:lnTo>
                  <a:lnTo>
                    <a:pt x="619" y="16"/>
                  </a:lnTo>
                  <a:lnTo>
                    <a:pt x="633" y="20"/>
                  </a:lnTo>
                  <a:lnTo>
                    <a:pt x="645" y="24"/>
                  </a:lnTo>
                  <a:lnTo>
                    <a:pt x="659" y="27"/>
                  </a:lnTo>
                  <a:lnTo>
                    <a:pt x="672" y="31"/>
                  </a:lnTo>
                  <a:lnTo>
                    <a:pt x="686" y="35"/>
                  </a:lnTo>
                  <a:lnTo>
                    <a:pt x="697" y="39"/>
                  </a:lnTo>
                  <a:lnTo>
                    <a:pt x="709" y="44"/>
                  </a:lnTo>
                  <a:lnTo>
                    <a:pt x="723" y="48"/>
                  </a:lnTo>
                  <a:lnTo>
                    <a:pt x="736" y="51"/>
                  </a:lnTo>
                  <a:lnTo>
                    <a:pt x="747" y="56"/>
                  </a:lnTo>
                  <a:lnTo>
                    <a:pt x="758" y="60"/>
                  </a:lnTo>
                  <a:lnTo>
                    <a:pt x="771" y="64"/>
                  </a:lnTo>
                  <a:lnTo>
                    <a:pt x="782" y="69"/>
                  </a:lnTo>
                  <a:lnTo>
                    <a:pt x="793" y="73"/>
                  </a:lnTo>
                  <a:lnTo>
                    <a:pt x="805" y="78"/>
                  </a:lnTo>
                  <a:lnTo>
                    <a:pt x="816" y="83"/>
                  </a:lnTo>
                  <a:lnTo>
                    <a:pt x="829" y="88"/>
                  </a:lnTo>
                  <a:lnTo>
                    <a:pt x="839" y="92"/>
                  </a:lnTo>
                  <a:lnTo>
                    <a:pt x="849" y="95"/>
                  </a:lnTo>
                  <a:lnTo>
                    <a:pt x="860" y="100"/>
                  </a:lnTo>
                  <a:lnTo>
                    <a:pt x="871" y="105"/>
                  </a:lnTo>
                  <a:lnTo>
                    <a:pt x="881" y="110"/>
                  </a:lnTo>
                  <a:lnTo>
                    <a:pt x="891" y="115"/>
                  </a:lnTo>
                  <a:lnTo>
                    <a:pt x="903" y="119"/>
                  </a:lnTo>
                  <a:lnTo>
                    <a:pt x="913" y="126"/>
                  </a:lnTo>
                  <a:lnTo>
                    <a:pt x="923" y="129"/>
                  </a:lnTo>
                  <a:lnTo>
                    <a:pt x="933" y="136"/>
                  </a:lnTo>
                  <a:lnTo>
                    <a:pt x="943" y="141"/>
                  </a:lnTo>
                  <a:lnTo>
                    <a:pt x="953" y="146"/>
                  </a:lnTo>
                  <a:lnTo>
                    <a:pt x="962" y="151"/>
                  </a:lnTo>
                  <a:lnTo>
                    <a:pt x="972" y="157"/>
                  </a:lnTo>
                  <a:lnTo>
                    <a:pt x="982" y="162"/>
                  </a:lnTo>
                  <a:lnTo>
                    <a:pt x="992" y="168"/>
                  </a:lnTo>
                  <a:lnTo>
                    <a:pt x="1001" y="173"/>
                  </a:lnTo>
                  <a:lnTo>
                    <a:pt x="1011" y="178"/>
                  </a:lnTo>
                  <a:lnTo>
                    <a:pt x="1019" y="183"/>
                  </a:lnTo>
                  <a:lnTo>
                    <a:pt x="1028" y="190"/>
                  </a:lnTo>
                  <a:lnTo>
                    <a:pt x="1037" y="196"/>
                  </a:lnTo>
                  <a:lnTo>
                    <a:pt x="1047" y="201"/>
                  </a:lnTo>
                  <a:lnTo>
                    <a:pt x="1056" y="207"/>
                  </a:lnTo>
                  <a:lnTo>
                    <a:pt x="1066" y="213"/>
                  </a:lnTo>
                  <a:lnTo>
                    <a:pt x="1073" y="219"/>
                  </a:lnTo>
                  <a:lnTo>
                    <a:pt x="1083" y="226"/>
                  </a:lnTo>
                  <a:lnTo>
                    <a:pt x="1092" y="232"/>
                  </a:lnTo>
                  <a:lnTo>
                    <a:pt x="1102" y="239"/>
                  </a:lnTo>
                  <a:lnTo>
                    <a:pt x="1110" y="245"/>
                  </a:lnTo>
                  <a:lnTo>
                    <a:pt x="1120" y="251"/>
                  </a:lnTo>
                  <a:lnTo>
                    <a:pt x="1129" y="257"/>
                  </a:lnTo>
                  <a:lnTo>
                    <a:pt x="1137" y="265"/>
                  </a:lnTo>
                  <a:lnTo>
                    <a:pt x="1146" y="271"/>
                  </a:lnTo>
                  <a:lnTo>
                    <a:pt x="1155" y="278"/>
                  </a:lnTo>
                  <a:lnTo>
                    <a:pt x="1164" y="284"/>
                  </a:lnTo>
                  <a:lnTo>
                    <a:pt x="1173" y="291"/>
                  </a:lnTo>
                  <a:lnTo>
                    <a:pt x="1181" y="298"/>
                  </a:lnTo>
                  <a:lnTo>
                    <a:pt x="1190" y="305"/>
                  </a:lnTo>
                  <a:lnTo>
                    <a:pt x="1199" y="312"/>
                  </a:lnTo>
                  <a:lnTo>
                    <a:pt x="1209" y="320"/>
                  </a:lnTo>
                  <a:lnTo>
                    <a:pt x="1216" y="327"/>
                  </a:lnTo>
                  <a:lnTo>
                    <a:pt x="1226" y="334"/>
                  </a:lnTo>
                  <a:lnTo>
                    <a:pt x="1235" y="340"/>
                  </a:lnTo>
                  <a:lnTo>
                    <a:pt x="1244" y="349"/>
                  </a:lnTo>
                  <a:lnTo>
                    <a:pt x="1253" y="356"/>
                  </a:lnTo>
                  <a:lnTo>
                    <a:pt x="1262" y="364"/>
                  </a:lnTo>
                  <a:lnTo>
                    <a:pt x="1272" y="372"/>
                  </a:lnTo>
                  <a:lnTo>
                    <a:pt x="1282" y="379"/>
                  </a:lnTo>
                  <a:lnTo>
                    <a:pt x="1327" y="423"/>
                  </a:lnTo>
                  <a:lnTo>
                    <a:pt x="1264" y="432"/>
                  </a:lnTo>
                  <a:lnTo>
                    <a:pt x="1263" y="431"/>
                  </a:lnTo>
                  <a:lnTo>
                    <a:pt x="1262" y="430"/>
                  </a:lnTo>
                  <a:lnTo>
                    <a:pt x="1259" y="427"/>
                  </a:lnTo>
                  <a:lnTo>
                    <a:pt x="1255" y="423"/>
                  </a:lnTo>
                  <a:lnTo>
                    <a:pt x="1250" y="420"/>
                  </a:lnTo>
                  <a:lnTo>
                    <a:pt x="1245" y="416"/>
                  </a:lnTo>
                  <a:lnTo>
                    <a:pt x="1238" y="410"/>
                  </a:lnTo>
                  <a:lnTo>
                    <a:pt x="1232" y="405"/>
                  </a:lnTo>
                  <a:lnTo>
                    <a:pt x="1228" y="401"/>
                  </a:lnTo>
                  <a:lnTo>
                    <a:pt x="1223" y="398"/>
                  </a:lnTo>
                  <a:lnTo>
                    <a:pt x="1219" y="394"/>
                  </a:lnTo>
                  <a:lnTo>
                    <a:pt x="1215" y="391"/>
                  </a:lnTo>
                  <a:lnTo>
                    <a:pt x="1210" y="387"/>
                  </a:lnTo>
                  <a:lnTo>
                    <a:pt x="1205" y="383"/>
                  </a:lnTo>
                  <a:lnTo>
                    <a:pt x="1200" y="379"/>
                  </a:lnTo>
                  <a:lnTo>
                    <a:pt x="1195" y="377"/>
                  </a:lnTo>
                  <a:lnTo>
                    <a:pt x="1190" y="372"/>
                  </a:lnTo>
                  <a:lnTo>
                    <a:pt x="1184" y="368"/>
                  </a:lnTo>
                  <a:lnTo>
                    <a:pt x="1179" y="364"/>
                  </a:lnTo>
                  <a:lnTo>
                    <a:pt x="1173" y="359"/>
                  </a:lnTo>
                  <a:lnTo>
                    <a:pt x="1166" y="354"/>
                  </a:lnTo>
                  <a:lnTo>
                    <a:pt x="1161" y="351"/>
                  </a:lnTo>
                  <a:lnTo>
                    <a:pt x="1155" y="345"/>
                  </a:lnTo>
                  <a:lnTo>
                    <a:pt x="1149" y="342"/>
                  </a:lnTo>
                  <a:lnTo>
                    <a:pt x="1142" y="337"/>
                  </a:lnTo>
                  <a:lnTo>
                    <a:pt x="1135" y="332"/>
                  </a:lnTo>
                  <a:lnTo>
                    <a:pt x="1127" y="327"/>
                  </a:lnTo>
                  <a:lnTo>
                    <a:pt x="1121" y="323"/>
                  </a:lnTo>
                  <a:lnTo>
                    <a:pt x="1115" y="318"/>
                  </a:lnTo>
                  <a:lnTo>
                    <a:pt x="1107" y="313"/>
                  </a:lnTo>
                  <a:lnTo>
                    <a:pt x="1100" y="308"/>
                  </a:lnTo>
                  <a:lnTo>
                    <a:pt x="1093" y="304"/>
                  </a:lnTo>
                  <a:lnTo>
                    <a:pt x="1086" y="298"/>
                  </a:lnTo>
                  <a:lnTo>
                    <a:pt x="1078" y="293"/>
                  </a:lnTo>
                  <a:lnTo>
                    <a:pt x="1071" y="288"/>
                  </a:lnTo>
                  <a:lnTo>
                    <a:pt x="1063" y="284"/>
                  </a:lnTo>
                  <a:lnTo>
                    <a:pt x="1056" y="279"/>
                  </a:lnTo>
                  <a:lnTo>
                    <a:pt x="1048" y="274"/>
                  </a:lnTo>
                  <a:lnTo>
                    <a:pt x="1039" y="269"/>
                  </a:lnTo>
                  <a:lnTo>
                    <a:pt x="1033" y="265"/>
                  </a:lnTo>
                  <a:lnTo>
                    <a:pt x="1024" y="260"/>
                  </a:lnTo>
                  <a:lnTo>
                    <a:pt x="1017" y="255"/>
                  </a:lnTo>
                  <a:lnTo>
                    <a:pt x="1008" y="250"/>
                  </a:lnTo>
                  <a:lnTo>
                    <a:pt x="1001" y="246"/>
                  </a:lnTo>
                  <a:lnTo>
                    <a:pt x="992" y="242"/>
                  </a:lnTo>
                  <a:lnTo>
                    <a:pt x="984" y="237"/>
                  </a:lnTo>
                  <a:lnTo>
                    <a:pt x="975" y="234"/>
                  </a:lnTo>
                  <a:lnTo>
                    <a:pt x="968" y="229"/>
                  </a:lnTo>
                  <a:lnTo>
                    <a:pt x="959" y="225"/>
                  </a:lnTo>
                  <a:lnTo>
                    <a:pt x="952" y="221"/>
                  </a:lnTo>
                  <a:lnTo>
                    <a:pt x="943" y="216"/>
                  </a:lnTo>
                  <a:lnTo>
                    <a:pt x="935" y="212"/>
                  </a:lnTo>
                  <a:lnTo>
                    <a:pt x="927" y="208"/>
                  </a:lnTo>
                  <a:lnTo>
                    <a:pt x="919" y="206"/>
                  </a:lnTo>
                  <a:lnTo>
                    <a:pt x="910" y="202"/>
                  </a:lnTo>
                  <a:lnTo>
                    <a:pt x="903" y="200"/>
                  </a:lnTo>
                  <a:lnTo>
                    <a:pt x="901" y="198"/>
                  </a:lnTo>
                  <a:lnTo>
                    <a:pt x="899" y="197"/>
                  </a:lnTo>
                  <a:lnTo>
                    <a:pt x="894" y="195"/>
                  </a:lnTo>
                  <a:lnTo>
                    <a:pt x="888" y="191"/>
                  </a:lnTo>
                  <a:lnTo>
                    <a:pt x="883" y="190"/>
                  </a:lnTo>
                  <a:lnTo>
                    <a:pt x="879" y="187"/>
                  </a:lnTo>
                  <a:lnTo>
                    <a:pt x="874" y="185"/>
                  </a:lnTo>
                  <a:lnTo>
                    <a:pt x="869" y="183"/>
                  </a:lnTo>
                  <a:lnTo>
                    <a:pt x="864" y="180"/>
                  </a:lnTo>
                  <a:lnTo>
                    <a:pt x="857" y="178"/>
                  </a:lnTo>
                  <a:lnTo>
                    <a:pt x="851" y="175"/>
                  </a:lnTo>
                  <a:lnTo>
                    <a:pt x="846" y="173"/>
                  </a:lnTo>
                  <a:lnTo>
                    <a:pt x="837" y="169"/>
                  </a:lnTo>
                  <a:lnTo>
                    <a:pt x="831" y="167"/>
                  </a:lnTo>
                  <a:lnTo>
                    <a:pt x="824" y="163"/>
                  </a:lnTo>
                  <a:lnTo>
                    <a:pt x="816" y="161"/>
                  </a:lnTo>
                  <a:lnTo>
                    <a:pt x="807" y="157"/>
                  </a:lnTo>
                  <a:lnTo>
                    <a:pt x="798" y="156"/>
                  </a:lnTo>
                  <a:lnTo>
                    <a:pt x="791" y="152"/>
                  </a:lnTo>
                  <a:lnTo>
                    <a:pt x="782" y="149"/>
                  </a:lnTo>
                  <a:lnTo>
                    <a:pt x="772" y="146"/>
                  </a:lnTo>
                  <a:lnTo>
                    <a:pt x="763" y="143"/>
                  </a:lnTo>
                  <a:lnTo>
                    <a:pt x="753" y="139"/>
                  </a:lnTo>
                  <a:lnTo>
                    <a:pt x="743" y="137"/>
                  </a:lnTo>
                  <a:lnTo>
                    <a:pt x="734" y="134"/>
                  </a:lnTo>
                  <a:lnTo>
                    <a:pt x="724" y="132"/>
                  </a:lnTo>
                  <a:lnTo>
                    <a:pt x="713" y="128"/>
                  </a:lnTo>
                  <a:lnTo>
                    <a:pt x="703" y="127"/>
                  </a:lnTo>
                  <a:lnTo>
                    <a:pt x="692" y="123"/>
                  </a:lnTo>
                  <a:lnTo>
                    <a:pt x="682" y="119"/>
                  </a:lnTo>
                  <a:lnTo>
                    <a:pt x="670" y="118"/>
                  </a:lnTo>
                  <a:lnTo>
                    <a:pt x="659" y="115"/>
                  </a:lnTo>
                  <a:lnTo>
                    <a:pt x="648" y="113"/>
                  </a:lnTo>
                  <a:lnTo>
                    <a:pt x="637" y="110"/>
                  </a:lnTo>
                  <a:lnTo>
                    <a:pt x="625" y="109"/>
                  </a:lnTo>
                  <a:lnTo>
                    <a:pt x="614" y="108"/>
                  </a:lnTo>
                  <a:lnTo>
                    <a:pt x="603" y="105"/>
                  </a:lnTo>
                  <a:lnTo>
                    <a:pt x="591" y="104"/>
                  </a:lnTo>
                  <a:lnTo>
                    <a:pt x="579" y="103"/>
                  </a:lnTo>
                  <a:lnTo>
                    <a:pt x="568" y="102"/>
                  </a:lnTo>
                  <a:lnTo>
                    <a:pt x="556" y="102"/>
                  </a:lnTo>
                  <a:lnTo>
                    <a:pt x="545" y="100"/>
                  </a:lnTo>
                  <a:lnTo>
                    <a:pt x="532" y="100"/>
                  </a:lnTo>
                  <a:lnTo>
                    <a:pt x="521" y="102"/>
                  </a:lnTo>
                  <a:lnTo>
                    <a:pt x="509" y="102"/>
                  </a:lnTo>
                  <a:lnTo>
                    <a:pt x="497" y="102"/>
                  </a:lnTo>
                  <a:lnTo>
                    <a:pt x="486" y="102"/>
                  </a:lnTo>
                  <a:lnTo>
                    <a:pt x="475" y="104"/>
                  </a:lnTo>
                  <a:lnTo>
                    <a:pt x="462" y="105"/>
                  </a:lnTo>
                  <a:lnTo>
                    <a:pt x="451" y="107"/>
                  </a:lnTo>
                  <a:lnTo>
                    <a:pt x="440" y="108"/>
                  </a:lnTo>
                  <a:lnTo>
                    <a:pt x="428" y="112"/>
                  </a:lnTo>
                  <a:lnTo>
                    <a:pt x="417" y="113"/>
                  </a:lnTo>
                  <a:lnTo>
                    <a:pt x="406" y="117"/>
                  </a:lnTo>
                  <a:lnTo>
                    <a:pt x="396" y="120"/>
                  </a:lnTo>
                  <a:lnTo>
                    <a:pt x="384" y="124"/>
                  </a:lnTo>
                  <a:lnTo>
                    <a:pt x="373" y="128"/>
                  </a:lnTo>
                  <a:lnTo>
                    <a:pt x="363" y="133"/>
                  </a:lnTo>
                  <a:lnTo>
                    <a:pt x="353" y="138"/>
                  </a:lnTo>
                  <a:lnTo>
                    <a:pt x="343" y="144"/>
                  </a:lnTo>
                  <a:lnTo>
                    <a:pt x="342" y="144"/>
                  </a:lnTo>
                  <a:lnTo>
                    <a:pt x="338" y="147"/>
                  </a:lnTo>
                  <a:lnTo>
                    <a:pt x="333" y="151"/>
                  </a:lnTo>
                  <a:lnTo>
                    <a:pt x="327" y="156"/>
                  </a:lnTo>
                  <a:lnTo>
                    <a:pt x="322" y="157"/>
                  </a:lnTo>
                  <a:lnTo>
                    <a:pt x="318" y="161"/>
                  </a:lnTo>
                  <a:lnTo>
                    <a:pt x="313" y="163"/>
                  </a:lnTo>
                  <a:lnTo>
                    <a:pt x="308" y="168"/>
                  </a:lnTo>
                  <a:lnTo>
                    <a:pt x="303" y="172"/>
                  </a:lnTo>
                  <a:lnTo>
                    <a:pt x="298" y="177"/>
                  </a:lnTo>
                  <a:lnTo>
                    <a:pt x="293" y="181"/>
                  </a:lnTo>
                  <a:lnTo>
                    <a:pt x="288" y="186"/>
                  </a:lnTo>
                  <a:lnTo>
                    <a:pt x="280" y="191"/>
                  </a:lnTo>
                  <a:lnTo>
                    <a:pt x="274" y="196"/>
                  </a:lnTo>
                  <a:lnTo>
                    <a:pt x="268" y="201"/>
                  </a:lnTo>
                  <a:lnTo>
                    <a:pt x="263" y="207"/>
                  </a:lnTo>
                  <a:lnTo>
                    <a:pt x="256" y="213"/>
                  </a:lnTo>
                  <a:lnTo>
                    <a:pt x="250" y="220"/>
                  </a:lnTo>
                  <a:lnTo>
                    <a:pt x="244" y="226"/>
                  </a:lnTo>
                  <a:lnTo>
                    <a:pt x="237" y="234"/>
                  </a:lnTo>
                  <a:lnTo>
                    <a:pt x="231" y="240"/>
                  </a:lnTo>
                  <a:lnTo>
                    <a:pt x="224" y="246"/>
                  </a:lnTo>
                  <a:lnTo>
                    <a:pt x="219" y="254"/>
                  </a:lnTo>
                  <a:lnTo>
                    <a:pt x="212" y="261"/>
                  </a:lnTo>
                  <a:lnTo>
                    <a:pt x="206" y="268"/>
                  </a:lnTo>
                  <a:lnTo>
                    <a:pt x="201" y="276"/>
                  </a:lnTo>
                  <a:lnTo>
                    <a:pt x="199" y="279"/>
                  </a:lnTo>
                  <a:lnTo>
                    <a:pt x="196" y="284"/>
                  </a:lnTo>
                  <a:lnTo>
                    <a:pt x="194" y="288"/>
                  </a:lnTo>
                  <a:lnTo>
                    <a:pt x="191" y="291"/>
                  </a:lnTo>
                  <a:lnTo>
                    <a:pt x="186" y="299"/>
                  </a:lnTo>
                  <a:lnTo>
                    <a:pt x="180" y="307"/>
                  </a:lnTo>
                  <a:lnTo>
                    <a:pt x="175" y="313"/>
                  </a:lnTo>
                  <a:lnTo>
                    <a:pt x="168" y="322"/>
                  </a:lnTo>
                  <a:lnTo>
                    <a:pt x="162" y="328"/>
                  </a:lnTo>
                  <a:lnTo>
                    <a:pt x="156" y="334"/>
                  </a:lnTo>
                  <a:lnTo>
                    <a:pt x="150" y="340"/>
                  </a:lnTo>
                  <a:lnTo>
                    <a:pt x="143" y="348"/>
                  </a:lnTo>
                  <a:lnTo>
                    <a:pt x="136" y="354"/>
                  </a:lnTo>
                  <a:lnTo>
                    <a:pt x="128" y="361"/>
                  </a:lnTo>
                  <a:lnTo>
                    <a:pt x="122" y="366"/>
                  </a:lnTo>
                  <a:lnTo>
                    <a:pt x="116" y="372"/>
                  </a:lnTo>
                  <a:lnTo>
                    <a:pt x="107" y="377"/>
                  </a:lnTo>
                  <a:lnTo>
                    <a:pt x="101" y="382"/>
                  </a:lnTo>
                  <a:lnTo>
                    <a:pt x="94" y="387"/>
                  </a:lnTo>
                  <a:lnTo>
                    <a:pt x="88" y="393"/>
                  </a:lnTo>
                  <a:lnTo>
                    <a:pt x="81" y="396"/>
                  </a:lnTo>
                  <a:lnTo>
                    <a:pt x="74" y="401"/>
                  </a:lnTo>
                  <a:lnTo>
                    <a:pt x="68" y="405"/>
                  </a:lnTo>
                  <a:lnTo>
                    <a:pt x="62" y="410"/>
                  </a:lnTo>
                  <a:lnTo>
                    <a:pt x="55" y="412"/>
                  </a:lnTo>
                  <a:lnTo>
                    <a:pt x="50" y="415"/>
                  </a:lnTo>
                  <a:lnTo>
                    <a:pt x="45" y="417"/>
                  </a:lnTo>
                  <a:lnTo>
                    <a:pt x="42" y="421"/>
                  </a:lnTo>
                  <a:lnTo>
                    <a:pt x="38" y="423"/>
                  </a:lnTo>
                  <a:lnTo>
                    <a:pt x="34" y="426"/>
                  </a:lnTo>
                  <a:lnTo>
                    <a:pt x="30" y="427"/>
                  </a:lnTo>
                  <a:lnTo>
                    <a:pt x="28" y="428"/>
                  </a:lnTo>
                  <a:lnTo>
                    <a:pt x="24" y="430"/>
                  </a:lnTo>
                  <a:lnTo>
                    <a:pt x="23" y="432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5" name="Freeform 85"/>
            <p:cNvSpPr>
              <a:spLocks/>
            </p:cNvSpPr>
            <p:nvPr/>
          </p:nvSpPr>
          <p:spPr bwMode="auto">
            <a:xfrm>
              <a:off x="3032" y="3017"/>
              <a:ext cx="80" cy="30"/>
            </a:xfrm>
            <a:custGeom>
              <a:avLst/>
              <a:gdLst>
                <a:gd name="T0" fmla="*/ 1 w 241"/>
                <a:gd name="T1" fmla="*/ 40 h 89"/>
                <a:gd name="T2" fmla="*/ 10 w 241"/>
                <a:gd name="T3" fmla="*/ 39 h 89"/>
                <a:gd name="T4" fmla="*/ 19 w 241"/>
                <a:gd name="T5" fmla="*/ 37 h 89"/>
                <a:gd name="T6" fmla="*/ 32 w 241"/>
                <a:gd name="T7" fmla="*/ 35 h 89"/>
                <a:gd name="T8" fmla="*/ 42 w 241"/>
                <a:gd name="T9" fmla="*/ 34 h 89"/>
                <a:gd name="T10" fmla="*/ 49 w 241"/>
                <a:gd name="T11" fmla="*/ 34 h 89"/>
                <a:gd name="T12" fmla="*/ 57 w 241"/>
                <a:gd name="T13" fmla="*/ 32 h 89"/>
                <a:gd name="T14" fmla="*/ 64 w 241"/>
                <a:gd name="T15" fmla="*/ 31 h 89"/>
                <a:gd name="T16" fmla="*/ 73 w 241"/>
                <a:gd name="T17" fmla="*/ 31 h 89"/>
                <a:gd name="T18" fmla="*/ 82 w 241"/>
                <a:gd name="T19" fmla="*/ 29 h 89"/>
                <a:gd name="T20" fmla="*/ 91 w 241"/>
                <a:gd name="T21" fmla="*/ 27 h 89"/>
                <a:gd name="T22" fmla="*/ 99 w 241"/>
                <a:gd name="T23" fmla="*/ 26 h 89"/>
                <a:gd name="T24" fmla="*/ 108 w 241"/>
                <a:gd name="T25" fmla="*/ 24 h 89"/>
                <a:gd name="T26" fmla="*/ 117 w 241"/>
                <a:gd name="T27" fmla="*/ 22 h 89"/>
                <a:gd name="T28" fmla="*/ 126 w 241"/>
                <a:gd name="T29" fmla="*/ 21 h 89"/>
                <a:gd name="T30" fmla="*/ 134 w 241"/>
                <a:gd name="T31" fmla="*/ 20 h 89"/>
                <a:gd name="T32" fmla="*/ 142 w 241"/>
                <a:gd name="T33" fmla="*/ 17 h 89"/>
                <a:gd name="T34" fmla="*/ 151 w 241"/>
                <a:gd name="T35" fmla="*/ 16 h 89"/>
                <a:gd name="T36" fmla="*/ 163 w 241"/>
                <a:gd name="T37" fmla="*/ 15 h 89"/>
                <a:gd name="T38" fmla="*/ 178 w 241"/>
                <a:gd name="T39" fmla="*/ 10 h 89"/>
                <a:gd name="T40" fmla="*/ 191 w 241"/>
                <a:gd name="T41" fmla="*/ 6 h 89"/>
                <a:gd name="T42" fmla="*/ 202 w 241"/>
                <a:gd name="T43" fmla="*/ 1 h 89"/>
                <a:gd name="T44" fmla="*/ 241 w 241"/>
                <a:gd name="T45" fmla="*/ 6 h 89"/>
                <a:gd name="T46" fmla="*/ 237 w 241"/>
                <a:gd name="T47" fmla="*/ 10 h 89"/>
                <a:gd name="T48" fmla="*/ 225 w 241"/>
                <a:gd name="T49" fmla="*/ 20 h 89"/>
                <a:gd name="T50" fmla="*/ 216 w 241"/>
                <a:gd name="T51" fmla="*/ 26 h 89"/>
                <a:gd name="T52" fmla="*/ 206 w 241"/>
                <a:gd name="T53" fmla="*/ 34 h 89"/>
                <a:gd name="T54" fmla="*/ 193 w 241"/>
                <a:gd name="T55" fmla="*/ 42 h 89"/>
                <a:gd name="T56" fmla="*/ 181 w 241"/>
                <a:gd name="T57" fmla="*/ 51 h 89"/>
                <a:gd name="T58" fmla="*/ 166 w 241"/>
                <a:gd name="T59" fmla="*/ 59 h 89"/>
                <a:gd name="T60" fmla="*/ 158 w 241"/>
                <a:gd name="T61" fmla="*/ 62 h 89"/>
                <a:gd name="T62" fmla="*/ 150 w 241"/>
                <a:gd name="T63" fmla="*/ 66 h 89"/>
                <a:gd name="T64" fmla="*/ 142 w 241"/>
                <a:gd name="T65" fmla="*/ 70 h 89"/>
                <a:gd name="T66" fmla="*/ 133 w 241"/>
                <a:gd name="T67" fmla="*/ 73 h 89"/>
                <a:gd name="T68" fmla="*/ 124 w 241"/>
                <a:gd name="T69" fmla="*/ 76 h 89"/>
                <a:gd name="T70" fmla="*/ 116 w 241"/>
                <a:gd name="T71" fmla="*/ 80 h 89"/>
                <a:gd name="T72" fmla="*/ 106 w 241"/>
                <a:gd name="T73" fmla="*/ 83 h 89"/>
                <a:gd name="T74" fmla="*/ 96 w 241"/>
                <a:gd name="T75" fmla="*/ 84 h 89"/>
                <a:gd name="T76" fmla="*/ 86 w 241"/>
                <a:gd name="T77" fmla="*/ 85 h 89"/>
                <a:gd name="T78" fmla="*/ 77 w 241"/>
                <a:gd name="T79" fmla="*/ 88 h 89"/>
                <a:gd name="T80" fmla="*/ 67 w 241"/>
                <a:gd name="T81" fmla="*/ 89 h 89"/>
                <a:gd name="T82" fmla="*/ 55 w 241"/>
                <a:gd name="T83" fmla="*/ 89 h 89"/>
                <a:gd name="T84" fmla="*/ 45 w 241"/>
                <a:gd name="T85" fmla="*/ 89 h 89"/>
                <a:gd name="T86" fmla="*/ 35 w 241"/>
                <a:gd name="T87" fmla="*/ 89 h 89"/>
                <a:gd name="T88" fmla="*/ 0 w 241"/>
                <a:gd name="T89" fmla="*/ 40 h 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41"/>
                <a:gd name="T136" fmla="*/ 0 h 89"/>
                <a:gd name="T137" fmla="*/ 241 w 241"/>
                <a:gd name="T138" fmla="*/ 89 h 8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41" h="89">
                  <a:moveTo>
                    <a:pt x="0" y="40"/>
                  </a:moveTo>
                  <a:lnTo>
                    <a:pt x="1" y="40"/>
                  </a:lnTo>
                  <a:lnTo>
                    <a:pt x="6" y="39"/>
                  </a:lnTo>
                  <a:lnTo>
                    <a:pt x="10" y="39"/>
                  </a:lnTo>
                  <a:lnTo>
                    <a:pt x="15" y="37"/>
                  </a:lnTo>
                  <a:lnTo>
                    <a:pt x="19" y="37"/>
                  </a:lnTo>
                  <a:lnTo>
                    <a:pt x="25" y="37"/>
                  </a:lnTo>
                  <a:lnTo>
                    <a:pt x="32" y="35"/>
                  </a:lnTo>
                  <a:lnTo>
                    <a:pt x="39" y="35"/>
                  </a:lnTo>
                  <a:lnTo>
                    <a:pt x="42" y="34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3" y="34"/>
                  </a:lnTo>
                  <a:lnTo>
                    <a:pt x="57" y="32"/>
                  </a:lnTo>
                  <a:lnTo>
                    <a:pt x="60" y="32"/>
                  </a:lnTo>
                  <a:lnTo>
                    <a:pt x="64" y="31"/>
                  </a:lnTo>
                  <a:lnTo>
                    <a:pt x="69" y="31"/>
                  </a:lnTo>
                  <a:lnTo>
                    <a:pt x="73" y="31"/>
                  </a:lnTo>
                  <a:lnTo>
                    <a:pt x="77" y="30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91" y="27"/>
                  </a:lnTo>
                  <a:lnTo>
                    <a:pt x="96" y="27"/>
                  </a:lnTo>
                  <a:lnTo>
                    <a:pt x="99" y="26"/>
                  </a:lnTo>
                  <a:lnTo>
                    <a:pt x="103" y="26"/>
                  </a:lnTo>
                  <a:lnTo>
                    <a:pt x="108" y="24"/>
                  </a:lnTo>
                  <a:lnTo>
                    <a:pt x="112" y="24"/>
                  </a:lnTo>
                  <a:lnTo>
                    <a:pt x="117" y="22"/>
                  </a:lnTo>
                  <a:lnTo>
                    <a:pt x="121" y="22"/>
                  </a:lnTo>
                  <a:lnTo>
                    <a:pt x="126" y="21"/>
                  </a:lnTo>
                  <a:lnTo>
                    <a:pt x="129" y="21"/>
                  </a:lnTo>
                  <a:lnTo>
                    <a:pt x="134" y="20"/>
                  </a:lnTo>
                  <a:lnTo>
                    <a:pt x="138" y="18"/>
                  </a:lnTo>
                  <a:lnTo>
                    <a:pt x="142" y="17"/>
                  </a:lnTo>
                  <a:lnTo>
                    <a:pt x="147" y="17"/>
                  </a:lnTo>
                  <a:lnTo>
                    <a:pt x="151" y="16"/>
                  </a:lnTo>
                  <a:lnTo>
                    <a:pt x="156" y="16"/>
                  </a:lnTo>
                  <a:lnTo>
                    <a:pt x="163" y="15"/>
                  </a:lnTo>
                  <a:lnTo>
                    <a:pt x="171" y="12"/>
                  </a:lnTo>
                  <a:lnTo>
                    <a:pt x="178" y="10"/>
                  </a:lnTo>
                  <a:lnTo>
                    <a:pt x="185" y="7"/>
                  </a:lnTo>
                  <a:lnTo>
                    <a:pt x="191" y="6"/>
                  </a:lnTo>
                  <a:lnTo>
                    <a:pt x="197" y="3"/>
                  </a:lnTo>
                  <a:lnTo>
                    <a:pt x="202" y="1"/>
                  </a:lnTo>
                  <a:lnTo>
                    <a:pt x="209" y="0"/>
                  </a:lnTo>
                  <a:lnTo>
                    <a:pt x="241" y="6"/>
                  </a:lnTo>
                  <a:lnTo>
                    <a:pt x="240" y="7"/>
                  </a:lnTo>
                  <a:lnTo>
                    <a:pt x="237" y="10"/>
                  </a:lnTo>
                  <a:lnTo>
                    <a:pt x="231" y="13"/>
                  </a:lnTo>
                  <a:lnTo>
                    <a:pt x="225" y="20"/>
                  </a:lnTo>
                  <a:lnTo>
                    <a:pt x="220" y="22"/>
                  </a:lnTo>
                  <a:lnTo>
                    <a:pt x="216" y="26"/>
                  </a:lnTo>
                  <a:lnTo>
                    <a:pt x="211" y="30"/>
                  </a:lnTo>
                  <a:lnTo>
                    <a:pt x="206" y="34"/>
                  </a:lnTo>
                  <a:lnTo>
                    <a:pt x="200" y="39"/>
                  </a:lnTo>
                  <a:lnTo>
                    <a:pt x="193" y="42"/>
                  </a:lnTo>
                  <a:lnTo>
                    <a:pt x="187" y="47"/>
                  </a:lnTo>
                  <a:lnTo>
                    <a:pt x="181" y="51"/>
                  </a:lnTo>
                  <a:lnTo>
                    <a:pt x="173" y="55"/>
                  </a:lnTo>
                  <a:lnTo>
                    <a:pt x="166" y="59"/>
                  </a:lnTo>
                  <a:lnTo>
                    <a:pt x="162" y="60"/>
                  </a:lnTo>
                  <a:lnTo>
                    <a:pt x="158" y="62"/>
                  </a:lnTo>
                  <a:lnTo>
                    <a:pt x="153" y="65"/>
                  </a:lnTo>
                  <a:lnTo>
                    <a:pt x="150" y="66"/>
                  </a:lnTo>
                  <a:lnTo>
                    <a:pt x="146" y="68"/>
                  </a:lnTo>
                  <a:lnTo>
                    <a:pt x="142" y="70"/>
                  </a:lnTo>
                  <a:lnTo>
                    <a:pt x="137" y="71"/>
                  </a:lnTo>
                  <a:lnTo>
                    <a:pt x="133" y="73"/>
                  </a:lnTo>
                  <a:lnTo>
                    <a:pt x="128" y="74"/>
                  </a:lnTo>
                  <a:lnTo>
                    <a:pt x="124" y="76"/>
                  </a:lnTo>
                  <a:lnTo>
                    <a:pt x="119" y="78"/>
                  </a:lnTo>
                  <a:lnTo>
                    <a:pt x="116" y="80"/>
                  </a:lnTo>
                  <a:lnTo>
                    <a:pt x="111" y="81"/>
                  </a:lnTo>
                  <a:lnTo>
                    <a:pt x="106" y="83"/>
                  </a:lnTo>
                  <a:lnTo>
                    <a:pt x="101" y="83"/>
                  </a:lnTo>
                  <a:lnTo>
                    <a:pt x="96" y="84"/>
                  </a:lnTo>
                  <a:lnTo>
                    <a:pt x="91" y="85"/>
                  </a:lnTo>
                  <a:lnTo>
                    <a:pt x="86" y="85"/>
                  </a:lnTo>
                  <a:lnTo>
                    <a:pt x="81" y="86"/>
                  </a:lnTo>
                  <a:lnTo>
                    <a:pt x="77" y="88"/>
                  </a:lnTo>
                  <a:lnTo>
                    <a:pt x="70" y="88"/>
                  </a:lnTo>
                  <a:lnTo>
                    <a:pt x="67" y="89"/>
                  </a:lnTo>
                  <a:lnTo>
                    <a:pt x="60" y="89"/>
                  </a:lnTo>
                  <a:lnTo>
                    <a:pt x="55" y="89"/>
                  </a:lnTo>
                  <a:lnTo>
                    <a:pt x="50" y="89"/>
                  </a:lnTo>
                  <a:lnTo>
                    <a:pt x="45" y="89"/>
                  </a:lnTo>
                  <a:lnTo>
                    <a:pt x="40" y="89"/>
                  </a:lnTo>
                  <a:lnTo>
                    <a:pt x="35" y="89"/>
                  </a:lnTo>
                  <a:lnTo>
                    <a:pt x="14" y="6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6" name="Freeform 86"/>
            <p:cNvSpPr>
              <a:spLocks/>
            </p:cNvSpPr>
            <p:nvPr/>
          </p:nvSpPr>
          <p:spPr bwMode="auto">
            <a:xfrm>
              <a:off x="3275" y="3073"/>
              <a:ext cx="226" cy="99"/>
            </a:xfrm>
            <a:custGeom>
              <a:avLst/>
              <a:gdLst>
                <a:gd name="T0" fmla="*/ 10 w 678"/>
                <a:gd name="T1" fmla="*/ 268 h 295"/>
                <a:gd name="T2" fmla="*/ 17 w 678"/>
                <a:gd name="T3" fmla="*/ 268 h 295"/>
                <a:gd name="T4" fmla="*/ 27 w 678"/>
                <a:gd name="T5" fmla="*/ 267 h 295"/>
                <a:gd name="T6" fmla="*/ 34 w 678"/>
                <a:gd name="T7" fmla="*/ 265 h 295"/>
                <a:gd name="T8" fmla="*/ 44 w 678"/>
                <a:gd name="T9" fmla="*/ 264 h 295"/>
                <a:gd name="T10" fmla="*/ 56 w 678"/>
                <a:gd name="T11" fmla="*/ 263 h 295"/>
                <a:gd name="T12" fmla="*/ 67 w 678"/>
                <a:gd name="T13" fmla="*/ 260 h 295"/>
                <a:gd name="T14" fmla="*/ 81 w 678"/>
                <a:gd name="T15" fmla="*/ 258 h 295"/>
                <a:gd name="T16" fmla="*/ 96 w 678"/>
                <a:gd name="T17" fmla="*/ 254 h 295"/>
                <a:gd name="T18" fmla="*/ 112 w 678"/>
                <a:gd name="T19" fmla="*/ 250 h 295"/>
                <a:gd name="T20" fmla="*/ 130 w 678"/>
                <a:gd name="T21" fmla="*/ 246 h 295"/>
                <a:gd name="T22" fmla="*/ 147 w 678"/>
                <a:gd name="T23" fmla="*/ 241 h 295"/>
                <a:gd name="T24" fmla="*/ 166 w 678"/>
                <a:gd name="T25" fmla="*/ 236 h 295"/>
                <a:gd name="T26" fmla="*/ 187 w 678"/>
                <a:gd name="T27" fmla="*/ 230 h 295"/>
                <a:gd name="T28" fmla="*/ 208 w 678"/>
                <a:gd name="T29" fmla="*/ 224 h 295"/>
                <a:gd name="T30" fmla="*/ 229 w 678"/>
                <a:gd name="T31" fmla="*/ 215 h 295"/>
                <a:gd name="T32" fmla="*/ 250 w 678"/>
                <a:gd name="T33" fmla="*/ 207 h 295"/>
                <a:gd name="T34" fmla="*/ 274 w 678"/>
                <a:gd name="T35" fmla="*/ 197 h 295"/>
                <a:gd name="T36" fmla="*/ 297 w 678"/>
                <a:gd name="T37" fmla="*/ 187 h 295"/>
                <a:gd name="T38" fmla="*/ 322 w 678"/>
                <a:gd name="T39" fmla="*/ 177 h 295"/>
                <a:gd name="T40" fmla="*/ 346 w 678"/>
                <a:gd name="T41" fmla="*/ 166 h 295"/>
                <a:gd name="T42" fmla="*/ 372 w 678"/>
                <a:gd name="T43" fmla="*/ 153 h 295"/>
                <a:gd name="T44" fmla="*/ 396 w 678"/>
                <a:gd name="T45" fmla="*/ 138 h 295"/>
                <a:gd name="T46" fmla="*/ 422 w 678"/>
                <a:gd name="T47" fmla="*/ 125 h 295"/>
                <a:gd name="T48" fmla="*/ 447 w 678"/>
                <a:gd name="T49" fmla="*/ 108 h 295"/>
                <a:gd name="T50" fmla="*/ 474 w 678"/>
                <a:gd name="T51" fmla="*/ 92 h 295"/>
                <a:gd name="T52" fmla="*/ 500 w 678"/>
                <a:gd name="T53" fmla="*/ 73 h 295"/>
                <a:gd name="T54" fmla="*/ 525 w 678"/>
                <a:gd name="T55" fmla="*/ 53 h 295"/>
                <a:gd name="T56" fmla="*/ 551 w 678"/>
                <a:gd name="T57" fmla="*/ 33 h 295"/>
                <a:gd name="T58" fmla="*/ 578 w 678"/>
                <a:gd name="T59" fmla="*/ 10 h 295"/>
                <a:gd name="T60" fmla="*/ 678 w 678"/>
                <a:gd name="T61" fmla="*/ 55 h 295"/>
                <a:gd name="T62" fmla="*/ 674 w 678"/>
                <a:gd name="T63" fmla="*/ 58 h 295"/>
                <a:gd name="T64" fmla="*/ 664 w 678"/>
                <a:gd name="T65" fmla="*/ 65 h 295"/>
                <a:gd name="T66" fmla="*/ 656 w 678"/>
                <a:gd name="T67" fmla="*/ 70 h 295"/>
                <a:gd name="T68" fmla="*/ 647 w 678"/>
                <a:gd name="T69" fmla="*/ 77 h 295"/>
                <a:gd name="T70" fmla="*/ 636 w 678"/>
                <a:gd name="T71" fmla="*/ 84 h 295"/>
                <a:gd name="T72" fmla="*/ 624 w 678"/>
                <a:gd name="T73" fmla="*/ 93 h 295"/>
                <a:gd name="T74" fmla="*/ 609 w 678"/>
                <a:gd name="T75" fmla="*/ 102 h 295"/>
                <a:gd name="T76" fmla="*/ 595 w 678"/>
                <a:gd name="T77" fmla="*/ 111 h 295"/>
                <a:gd name="T78" fmla="*/ 579 w 678"/>
                <a:gd name="T79" fmla="*/ 121 h 295"/>
                <a:gd name="T80" fmla="*/ 561 w 678"/>
                <a:gd name="T81" fmla="*/ 131 h 295"/>
                <a:gd name="T82" fmla="*/ 543 w 678"/>
                <a:gd name="T83" fmla="*/ 142 h 295"/>
                <a:gd name="T84" fmla="*/ 523 w 678"/>
                <a:gd name="T85" fmla="*/ 152 h 295"/>
                <a:gd name="T86" fmla="*/ 501 w 678"/>
                <a:gd name="T87" fmla="*/ 163 h 295"/>
                <a:gd name="T88" fmla="*/ 480 w 678"/>
                <a:gd name="T89" fmla="*/ 176 h 295"/>
                <a:gd name="T90" fmla="*/ 456 w 678"/>
                <a:gd name="T91" fmla="*/ 186 h 295"/>
                <a:gd name="T92" fmla="*/ 431 w 678"/>
                <a:gd name="T93" fmla="*/ 197 h 295"/>
                <a:gd name="T94" fmla="*/ 405 w 678"/>
                <a:gd name="T95" fmla="*/ 209 h 295"/>
                <a:gd name="T96" fmla="*/ 378 w 678"/>
                <a:gd name="T97" fmla="*/ 220 h 295"/>
                <a:gd name="T98" fmla="*/ 351 w 678"/>
                <a:gd name="T99" fmla="*/ 230 h 295"/>
                <a:gd name="T100" fmla="*/ 323 w 678"/>
                <a:gd name="T101" fmla="*/ 240 h 295"/>
                <a:gd name="T102" fmla="*/ 293 w 678"/>
                <a:gd name="T103" fmla="*/ 249 h 295"/>
                <a:gd name="T104" fmla="*/ 264 w 678"/>
                <a:gd name="T105" fmla="*/ 258 h 295"/>
                <a:gd name="T106" fmla="*/ 233 w 678"/>
                <a:gd name="T107" fmla="*/ 265 h 295"/>
                <a:gd name="T108" fmla="*/ 201 w 678"/>
                <a:gd name="T109" fmla="*/ 273 h 295"/>
                <a:gd name="T110" fmla="*/ 169 w 678"/>
                <a:gd name="T111" fmla="*/ 279 h 295"/>
                <a:gd name="T112" fmla="*/ 136 w 678"/>
                <a:gd name="T113" fmla="*/ 285 h 295"/>
                <a:gd name="T114" fmla="*/ 102 w 678"/>
                <a:gd name="T115" fmla="*/ 288 h 295"/>
                <a:gd name="T116" fmla="*/ 69 w 678"/>
                <a:gd name="T117" fmla="*/ 292 h 295"/>
                <a:gd name="T118" fmla="*/ 34 w 678"/>
                <a:gd name="T119" fmla="*/ 293 h 295"/>
                <a:gd name="T120" fmla="*/ 0 w 678"/>
                <a:gd name="T121" fmla="*/ 295 h 295"/>
                <a:gd name="T122" fmla="*/ 10 w 678"/>
                <a:gd name="T123" fmla="*/ 269 h 2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78"/>
                <a:gd name="T187" fmla="*/ 0 h 295"/>
                <a:gd name="T188" fmla="*/ 678 w 678"/>
                <a:gd name="T189" fmla="*/ 295 h 2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78" h="295">
                  <a:moveTo>
                    <a:pt x="10" y="269"/>
                  </a:moveTo>
                  <a:lnTo>
                    <a:pt x="10" y="268"/>
                  </a:lnTo>
                  <a:lnTo>
                    <a:pt x="13" y="268"/>
                  </a:lnTo>
                  <a:lnTo>
                    <a:pt x="17" y="268"/>
                  </a:lnTo>
                  <a:lnTo>
                    <a:pt x="23" y="268"/>
                  </a:lnTo>
                  <a:lnTo>
                    <a:pt x="27" y="267"/>
                  </a:lnTo>
                  <a:lnTo>
                    <a:pt x="31" y="265"/>
                  </a:lnTo>
                  <a:lnTo>
                    <a:pt x="34" y="265"/>
                  </a:lnTo>
                  <a:lnTo>
                    <a:pt x="39" y="264"/>
                  </a:lnTo>
                  <a:lnTo>
                    <a:pt x="44" y="264"/>
                  </a:lnTo>
                  <a:lnTo>
                    <a:pt x="49" y="263"/>
                  </a:lnTo>
                  <a:lnTo>
                    <a:pt x="56" y="263"/>
                  </a:lnTo>
                  <a:lnTo>
                    <a:pt x="62" y="262"/>
                  </a:lnTo>
                  <a:lnTo>
                    <a:pt x="67" y="260"/>
                  </a:lnTo>
                  <a:lnTo>
                    <a:pt x="73" y="259"/>
                  </a:lnTo>
                  <a:lnTo>
                    <a:pt x="81" y="258"/>
                  </a:lnTo>
                  <a:lnTo>
                    <a:pt x="88" y="256"/>
                  </a:lnTo>
                  <a:lnTo>
                    <a:pt x="96" y="254"/>
                  </a:lnTo>
                  <a:lnTo>
                    <a:pt x="103" y="253"/>
                  </a:lnTo>
                  <a:lnTo>
                    <a:pt x="112" y="250"/>
                  </a:lnTo>
                  <a:lnTo>
                    <a:pt x="121" y="249"/>
                  </a:lnTo>
                  <a:lnTo>
                    <a:pt x="130" y="246"/>
                  </a:lnTo>
                  <a:lnTo>
                    <a:pt x="139" y="244"/>
                  </a:lnTo>
                  <a:lnTo>
                    <a:pt x="147" y="241"/>
                  </a:lnTo>
                  <a:lnTo>
                    <a:pt x="157" y="239"/>
                  </a:lnTo>
                  <a:lnTo>
                    <a:pt x="166" y="236"/>
                  </a:lnTo>
                  <a:lnTo>
                    <a:pt x="176" y="234"/>
                  </a:lnTo>
                  <a:lnTo>
                    <a:pt x="187" y="230"/>
                  </a:lnTo>
                  <a:lnTo>
                    <a:pt x="197" y="228"/>
                  </a:lnTo>
                  <a:lnTo>
                    <a:pt x="208" y="224"/>
                  </a:lnTo>
                  <a:lnTo>
                    <a:pt x="218" y="220"/>
                  </a:lnTo>
                  <a:lnTo>
                    <a:pt x="229" y="215"/>
                  </a:lnTo>
                  <a:lnTo>
                    <a:pt x="240" y="213"/>
                  </a:lnTo>
                  <a:lnTo>
                    <a:pt x="250" y="207"/>
                  </a:lnTo>
                  <a:lnTo>
                    <a:pt x="263" y="202"/>
                  </a:lnTo>
                  <a:lnTo>
                    <a:pt x="274" y="197"/>
                  </a:lnTo>
                  <a:lnTo>
                    <a:pt x="287" y="194"/>
                  </a:lnTo>
                  <a:lnTo>
                    <a:pt x="297" y="187"/>
                  </a:lnTo>
                  <a:lnTo>
                    <a:pt x="309" y="182"/>
                  </a:lnTo>
                  <a:lnTo>
                    <a:pt x="322" y="177"/>
                  </a:lnTo>
                  <a:lnTo>
                    <a:pt x="334" y="172"/>
                  </a:lnTo>
                  <a:lnTo>
                    <a:pt x="346" y="166"/>
                  </a:lnTo>
                  <a:lnTo>
                    <a:pt x="358" y="160"/>
                  </a:lnTo>
                  <a:lnTo>
                    <a:pt x="372" y="153"/>
                  </a:lnTo>
                  <a:lnTo>
                    <a:pt x="385" y="147"/>
                  </a:lnTo>
                  <a:lnTo>
                    <a:pt x="396" y="138"/>
                  </a:lnTo>
                  <a:lnTo>
                    <a:pt x="408" y="132"/>
                  </a:lnTo>
                  <a:lnTo>
                    <a:pt x="422" y="125"/>
                  </a:lnTo>
                  <a:lnTo>
                    <a:pt x="435" y="117"/>
                  </a:lnTo>
                  <a:lnTo>
                    <a:pt x="447" y="108"/>
                  </a:lnTo>
                  <a:lnTo>
                    <a:pt x="461" y="99"/>
                  </a:lnTo>
                  <a:lnTo>
                    <a:pt x="474" y="92"/>
                  </a:lnTo>
                  <a:lnTo>
                    <a:pt x="486" y="83"/>
                  </a:lnTo>
                  <a:lnTo>
                    <a:pt x="500" y="73"/>
                  </a:lnTo>
                  <a:lnTo>
                    <a:pt x="513" y="63"/>
                  </a:lnTo>
                  <a:lnTo>
                    <a:pt x="525" y="53"/>
                  </a:lnTo>
                  <a:lnTo>
                    <a:pt x="539" y="43"/>
                  </a:lnTo>
                  <a:lnTo>
                    <a:pt x="551" y="33"/>
                  </a:lnTo>
                  <a:lnTo>
                    <a:pt x="564" y="21"/>
                  </a:lnTo>
                  <a:lnTo>
                    <a:pt x="578" y="10"/>
                  </a:lnTo>
                  <a:lnTo>
                    <a:pt x="590" y="0"/>
                  </a:lnTo>
                  <a:lnTo>
                    <a:pt x="678" y="55"/>
                  </a:lnTo>
                  <a:lnTo>
                    <a:pt x="677" y="55"/>
                  </a:lnTo>
                  <a:lnTo>
                    <a:pt x="674" y="58"/>
                  </a:lnTo>
                  <a:lnTo>
                    <a:pt x="669" y="60"/>
                  </a:lnTo>
                  <a:lnTo>
                    <a:pt x="664" y="65"/>
                  </a:lnTo>
                  <a:lnTo>
                    <a:pt x="659" y="67"/>
                  </a:lnTo>
                  <a:lnTo>
                    <a:pt x="656" y="70"/>
                  </a:lnTo>
                  <a:lnTo>
                    <a:pt x="652" y="73"/>
                  </a:lnTo>
                  <a:lnTo>
                    <a:pt x="647" y="77"/>
                  </a:lnTo>
                  <a:lnTo>
                    <a:pt x="642" y="81"/>
                  </a:lnTo>
                  <a:lnTo>
                    <a:pt x="636" y="84"/>
                  </a:lnTo>
                  <a:lnTo>
                    <a:pt x="631" y="88"/>
                  </a:lnTo>
                  <a:lnTo>
                    <a:pt x="624" y="93"/>
                  </a:lnTo>
                  <a:lnTo>
                    <a:pt x="617" y="97"/>
                  </a:lnTo>
                  <a:lnTo>
                    <a:pt x="609" y="102"/>
                  </a:lnTo>
                  <a:lnTo>
                    <a:pt x="602" y="106"/>
                  </a:lnTo>
                  <a:lnTo>
                    <a:pt x="595" y="111"/>
                  </a:lnTo>
                  <a:lnTo>
                    <a:pt x="587" y="114"/>
                  </a:lnTo>
                  <a:lnTo>
                    <a:pt x="579" y="121"/>
                  </a:lnTo>
                  <a:lnTo>
                    <a:pt x="570" y="126"/>
                  </a:lnTo>
                  <a:lnTo>
                    <a:pt x="561" y="131"/>
                  </a:lnTo>
                  <a:lnTo>
                    <a:pt x="551" y="136"/>
                  </a:lnTo>
                  <a:lnTo>
                    <a:pt x="543" y="142"/>
                  </a:lnTo>
                  <a:lnTo>
                    <a:pt x="533" y="147"/>
                  </a:lnTo>
                  <a:lnTo>
                    <a:pt x="523" y="152"/>
                  </a:lnTo>
                  <a:lnTo>
                    <a:pt x="513" y="158"/>
                  </a:lnTo>
                  <a:lnTo>
                    <a:pt x="501" y="163"/>
                  </a:lnTo>
                  <a:lnTo>
                    <a:pt x="490" y="170"/>
                  </a:lnTo>
                  <a:lnTo>
                    <a:pt x="480" y="176"/>
                  </a:lnTo>
                  <a:lnTo>
                    <a:pt x="467" y="181"/>
                  </a:lnTo>
                  <a:lnTo>
                    <a:pt x="456" y="186"/>
                  </a:lnTo>
                  <a:lnTo>
                    <a:pt x="444" y="192"/>
                  </a:lnTo>
                  <a:lnTo>
                    <a:pt x="431" y="197"/>
                  </a:lnTo>
                  <a:lnTo>
                    <a:pt x="417" y="202"/>
                  </a:lnTo>
                  <a:lnTo>
                    <a:pt x="405" y="209"/>
                  </a:lnTo>
                  <a:lnTo>
                    <a:pt x="391" y="214"/>
                  </a:lnTo>
                  <a:lnTo>
                    <a:pt x="378" y="220"/>
                  </a:lnTo>
                  <a:lnTo>
                    <a:pt x="364" y="225"/>
                  </a:lnTo>
                  <a:lnTo>
                    <a:pt x="351" y="230"/>
                  </a:lnTo>
                  <a:lnTo>
                    <a:pt x="337" y="235"/>
                  </a:lnTo>
                  <a:lnTo>
                    <a:pt x="323" y="240"/>
                  </a:lnTo>
                  <a:lnTo>
                    <a:pt x="308" y="244"/>
                  </a:lnTo>
                  <a:lnTo>
                    <a:pt x="293" y="249"/>
                  </a:lnTo>
                  <a:lnTo>
                    <a:pt x="278" y="253"/>
                  </a:lnTo>
                  <a:lnTo>
                    <a:pt x="264" y="258"/>
                  </a:lnTo>
                  <a:lnTo>
                    <a:pt x="248" y="262"/>
                  </a:lnTo>
                  <a:lnTo>
                    <a:pt x="233" y="265"/>
                  </a:lnTo>
                  <a:lnTo>
                    <a:pt x="216" y="269"/>
                  </a:lnTo>
                  <a:lnTo>
                    <a:pt x="201" y="273"/>
                  </a:lnTo>
                  <a:lnTo>
                    <a:pt x="185" y="275"/>
                  </a:lnTo>
                  <a:lnTo>
                    <a:pt x="169" y="279"/>
                  </a:lnTo>
                  <a:lnTo>
                    <a:pt x="152" y="282"/>
                  </a:lnTo>
                  <a:lnTo>
                    <a:pt x="136" y="285"/>
                  </a:lnTo>
                  <a:lnTo>
                    <a:pt x="118" y="287"/>
                  </a:lnTo>
                  <a:lnTo>
                    <a:pt x="102" y="288"/>
                  </a:lnTo>
                  <a:lnTo>
                    <a:pt x="86" y="290"/>
                  </a:lnTo>
                  <a:lnTo>
                    <a:pt x="69" y="292"/>
                  </a:lnTo>
                  <a:lnTo>
                    <a:pt x="51" y="293"/>
                  </a:lnTo>
                  <a:lnTo>
                    <a:pt x="34" y="293"/>
                  </a:lnTo>
                  <a:lnTo>
                    <a:pt x="17" y="294"/>
                  </a:lnTo>
                  <a:lnTo>
                    <a:pt x="0" y="295"/>
                  </a:lnTo>
                  <a:lnTo>
                    <a:pt x="5" y="280"/>
                  </a:lnTo>
                  <a:lnTo>
                    <a:pt x="10" y="26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7" name="Freeform 87"/>
            <p:cNvSpPr>
              <a:spLocks/>
            </p:cNvSpPr>
            <p:nvPr/>
          </p:nvSpPr>
          <p:spPr bwMode="auto">
            <a:xfrm>
              <a:off x="3190" y="3013"/>
              <a:ext cx="199" cy="119"/>
            </a:xfrm>
            <a:custGeom>
              <a:avLst/>
              <a:gdLst>
                <a:gd name="T0" fmla="*/ 32 w 596"/>
                <a:gd name="T1" fmla="*/ 14 h 358"/>
                <a:gd name="T2" fmla="*/ 29 w 596"/>
                <a:gd name="T3" fmla="*/ 35 h 358"/>
                <a:gd name="T4" fmla="*/ 25 w 596"/>
                <a:gd name="T5" fmla="*/ 62 h 358"/>
                <a:gd name="T6" fmla="*/ 25 w 596"/>
                <a:gd name="T7" fmla="*/ 94 h 358"/>
                <a:gd name="T8" fmla="*/ 25 w 596"/>
                <a:gd name="T9" fmla="*/ 128 h 358"/>
                <a:gd name="T10" fmla="*/ 31 w 596"/>
                <a:gd name="T11" fmla="*/ 166 h 358"/>
                <a:gd name="T12" fmla="*/ 42 w 596"/>
                <a:gd name="T13" fmla="*/ 201 h 358"/>
                <a:gd name="T14" fmla="*/ 61 w 596"/>
                <a:gd name="T15" fmla="*/ 236 h 358"/>
                <a:gd name="T16" fmla="*/ 86 w 596"/>
                <a:gd name="T17" fmla="*/ 268 h 358"/>
                <a:gd name="T18" fmla="*/ 121 w 596"/>
                <a:gd name="T19" fmla="*/ 295 h 358"/>
                <a:gd name="T20" fmla="*/ 168 w 596"/>
                <a:gd name="T21" fmla="*/ 317 h 358"/>
                <a:gd name="T22" fmla="*/ 226 w 596"/>
                <a:gd name="T23" fmla="*/ 331 h 358"/>
                <a:gd name="T24" fmla="*/ 285 w 596"/>
                <a:gd name="T25" fmla="*/ 331 h 358"/>
                <a:gd name="T26" fmla="*/ 339 w 596"/>
                <a:gd name="T27" fmla="*/ 322 h 358"/>
                <a:gd name="T28" fmla="*/ 385 w 596"/>
                <a:gd name="T29" fmla="*/ 303 h 358"/>
                <a:gd name="T30" fmla="*/ 426 w 596"/>
                <a:gd name="T31" fmla="*/ 277 h 358"/>
                <a:gd name="T32" fmla="*/ 460 w 596"/>
                <a:gd name="T33" fmla="*/ 243 h 358"/>
                <a:gd name="T34" fmla="*/ 489 w 596"/>
                <a:gd name="T35" fmla="*/ 206 h 358"/>
                <a:gd name="T36" fmla="*/ 513 w 596"/>
                <a:gd name="T37" fmla="*/ 169 h 358"/>
                <a:gd name="T38" fmla="*/ 533 w 596"/>
                <a:gd name="T39" fmla="*/ 132 h 358"/>
                <a:gd name="T40" fmla="*/ 548 w 596"/>
                <a:gd name="T41" fmla="*/ 97 h 358"/>
                <a:gd name="T42" fmla="*/ 559 w 596"/>
                <a:gd name="T43" fmla="*/ 67 h 358"/>
                <a:gd name="T44" fmla="*/ 566 w 596"/>
                <a:gd name="T45" fmla="*/ 44 h 358"/>
                <a:gd name="T46" fmla="*/ 572 w 596"/>
                <a:gd name="T47" fmla="*/ 26 h 358"/>
                <a:gd name="T48" fmla="*/ 592 w 596"/>
                <a:gd name="T49" fmla="*/ 47 h 358"/>
                <a:gd name="T50" fmla="*/ 586 w 596"/>
                <a:gd name="T51" fmla="*/ 65 h 358"/>
                <a:gd name="T52" fmla="*/ 578 w 596"/>
                <a:gd name="T53" fmla="*/ 91 h 358"/>
                <a:gd name="T54" fmla="*/ 566 w 596"/>
                <a:gd name="T55" fmla="*/ 122 h 358"/>
                <a:gd name="T56" fmla="*/ 551 w 596"/>
                <a:gd name="T57" fmla="*/ 156 h 358"/>
                <a:gd name="T58" fmla="*/ 532 w 596"/>
                <a:gd name="T59" fmla="*/ 191 h 358"/>
                <a:gd name="T60" fmla="*/ 508 w 596"/>
                <a:gd name="T61" fmla="*/ 228 h 358"/>
                <a:gd name="T62" fmla="*/ 479 w 596"/>
                <a:gd name="T63" fmla="*/ 262 h 358"/>
                <a:gd name="T64" fmla="*/ 446 w 596"/>
                <a:gd name="T65" fmla="*/ 294 h 358"/>
                <a:gd name="T66" fmla="*/ 405 w 596"/>
                <a:gd name="T67" fmla="*/ 321 h 358"/>
                <a:gd name="T68" fmla="*/ 361 w 596"/>
                <a:gd name="T69" fmla="*/ 342 h 358"/>
                <a:gd name="T70" fmla="*/ 310 w 596"/>
                <a:gd name="T71" fmla="*/ 355 h 358"/>
                <a:gd name="T72" fmla="*/ 257 w 596"/>
                <a:gd name="T73" fmla="*/ 358 h 358"/>
                <a:gd name="T74" fmla="*/ 209 w 596"/>
                <a:gd name="T75" fmla="*/ 355 h 358"/>
                <a:gd name="T76" fmla="*/ 168 w 596"/>
                <a:gd name="T77" fmla="*/ 344 h 358"/>
                <a:gd name="T78" fmla="*/ 130 w 596"/>
                <a:gd name="T79" fmla="*/ 331 h 358"/>
                <a:gd name="T80" fmla="*/ 101 w 596"/>
                <a:gd name="T81" fmla="*/ 313 h 358"/>
                <a:gd name="T82" fmla="*/ 74 w 596"/>
                <a:gd name="T83" fmla="*/ 290 h 358"/>
                <a:gd name="T84" fmla="*/ 54 w 596"/>
                <a:gd name="T85" fmla="*/ 268 h 358"/>
                <a:gd name="T86" fmla="*/ 35 w 596"/>
                <a:gd name="T87" fmla="*/ 244 h 358"/>
                <a:gd name="T88" fmla="*/ 22 w 596"/>
                <a:gd name="T89" fmla="*/ 220 h 358"/>
                <a:gd name="T90" fmla="*/ 12 w 596"/>
                <a:gd name="T91" fmla="*/ 197 h 358"/>
                <a:gd name="T92" fmla="*/ 6 w 596"/>
                <a:gd name="T93" fmla="*/ 177 h 358"/>
                <a:gd name="T94" fmla="*/ 1 w 596"/>
                <a:gd name="T95" fmla="*/ 153 h 358"/>
                <a:gd name="T96" fmla="*/ 0 w 596"/>
                <a:gd name="T97" fmla="*/ 133 h 358"/>
                <a:gd name="T98" fmla="*/ 0 w 596"/>
                <a:gd name="T99" fmla="*/ 107 h 358"/>
                <a:gd name="T100" fmla="*/ 0 w 596"/>
                <a:gd name="T101" fmla="*/ 81 h 358"/>
                <a:gd name="T102" fmla="*/ 0 w 596"/>
                <a:gd name="T103" fmla="*/ 55 h 358"/>
                <a:gd name="T104" fmla="*/ 1 w 596"/>
                <a:gd name="T105" fmla="*/ 37 h 358"/>
                <a:gd name="T106" fmla="*/ 1 w 596"/>
                <a:gd name="T107" fmla="*/ 23 h 35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96"/>
                <a:gd name="T163" fmla="*/ 0 h 358"/>
                <a:gd name="T164" fmla="*/ 596 w 596"/>
                <a:gd name="T165" fmla="*/ 358 h 35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96" h="358">
                  <a:moveTo>
                    <a:pt x="1" y="23"/>
                  </a:moveTo>
                  <a:lnTo>
                    <a:pt x="36" y="0"/>
                  </a:lnTo>
                  <a:lnTo>
                    <a:pt x="35" y="6"/>
                  </a:lnTo>
                  <a:lnTo>
                    <a:pt x="34" y="13"/>
                  </a:lnTo>
                  <a:lnTo>
                    <a:pt x="32" y="14"/>
                  </a:lnTo>
                  <a:lnTo>
                    <a:pt x="31" y="18"/>
                  </a:lnTo>
                  <a:lnTo>
                    <a:pt x="31" y="23"/>
                  </a:lnTo>
                  <a:lnTo>
                    <a:pt x="30" y="26"/>
                  </a:lnTo>
                  <a:lnTo>
                    <a:pt x="30" y="30"/>
                  </a:lnTo>
                  <a:lnTo>
                    <a:pt x="29" y="35"/>
                  </a:lnTo>
                  <a:lnTo>
                    <a:pt x="29" y="40"/>
                  </a:lnTo>
                  <a:lnTo>
                    <a:pt x="29" y="47"/>
                  </a:lnTo>
                  <a:lnTo>
                    <a:pt x="26" y="50"/>
                  </a:lnTo>
                  <a:lnTo>
                    <a:pt x="26" y="57"/>
                  </a:lnTo>
                  <a:lnTo>
                    <a:pt x="25" y="62"/>
                  </a:lnTo>
                  <a:lnTo>
                    <a:pt x="25" y="68"/>
                  </a:lnTo>
                  <a:lnTo>
                    <a:pt x="25" y="74"/>
                  </a:lnTo>
                  <a:lnTo>
                    <a:pt x="25" y="81"/>
                  </a:lnTo>
                  <a:lnTo>
                    <a:pt x="25" y="87"/>
                  </a:lnTo>
                  <a:lnTo>
                    <a:pt x="25" y="94"/>
                  </a:lnTo>
                  <a:lnTo>
                    <a:pt x="25" y="101"/>
                  </a:lnTo>
                  <a:lnTo>
                    <a:pt x="25" y="107"/>
                  </a:lnTo>
                  <a:lnTo>
                    <a:pt x="25" y="114"/>
                  </a:lnTo>
                  <a:lnTo>
                    <a:pt x="25" y="122"/>
                  </a:lnTo>
                  <a:lnTo>
                    <a:pt x="25" y="128"/>
                  </a:lnTo>
                  <a:lnTo>
                    <a:pt x="26" y="136"/>
                  </a:lnTo>
                  <a:lnTo>
                    <a:pt x="27" y="143"/>
                  </a:lnTo>
                  <a:lnTo>
                    <a:pt x="30" y="151"/>
                  </a:lnTo>
                  <a:lnTo>
                    <a:pt x="30" y="157"/>
                  </a:lnTo>
                  <a:lnTo>
                    <a:pt x="31" y="166"/>
                  </a:lnTo>
                  <a:lnTo>
                    <a:pt x="34" y="172"/>
                  </a:lnTo>
                  <a:lnTo>
                    <a:pt x="35" y="180"/>
                  </a:lnTo>
                  <a:lnTo>
                    <a:pt x="37" y="186"/>
                  </a:lnTo>
                  <a:lnTo>
                    <a:pt x="40" y="194"/>
                  </a:lnTo>
                  <a:lnTo>
                    <a:pt x="42" y="201"/>
                  </a:lnTo>
                  <a:lnTo>
                    <a:pt x="46" y="209"/>
                  </a:lnTo>
                  <a:lnTo>
                    <a:pt x="49" y="215"/>
                  </a:lnTo>
                  <a:lnTo>
                    <a:pt x="52" y="223"/>
                  </a:lnTo>
                  <a:lnTo>
                    <a:pt x="56" y="229"/>
                  </a:lnTo>
                  <a:lnTo>
                    <a:pt x="61" y="236"/>
                  </a:lnTo>
                  <a:lnTo>
                    <a:pt x="65" y="243"/>
                  </a:lnTo>
                  <a:lnTo>
                    <a:pt x="70" y="249"/>
                  </a:lnTo>
                  <a:lnTo>
                    <a:pt x="75" y="255"/>
                  </a:lnTo>
                  <a:lnTo>
                    <a:pt x="81" y="263"/>
                  </a:lnTo>
                  <a:lnTo>
                    <a:pt x="86" y="268"/>
                  </a:lnTo>
                  <a:lnTo>
                    <a:pt x="93" y="274"/>
                  </a:lnTo>
                  <a:lnTo>
                    <a:pt x="99" y="279"/>
                  </a:lnTo>
                  <a:lnTo>
                    <a:pt x="106" y="285"/>
                  </a:lnTo>
                  <a:lnTo>
                    <a:pt x="113" y="290"/>
                  </a:lnTo>
                  <a:lnTo>
                    <a:pt x="121" y="295"/>
                  </a:lnTo>
                  <a:lnTo>
                    <a:pt x="130" y="300"/>
                  </a:lnTo>
                  <a:lnTo>
                    <a:pt x="139" y="306"/>
                  </a:lnTo>
                  <a:lnTo>
                    <a:pt x="148" y="308"/>
                  </a:lnTo>
                  <a:lnTo>
                    <a:pt x="158" y="313"/>
                  </a:lnTo>
                  <a:lnTo>
                    <a:pt x="168" y="317"/>
                  </a:lnTo>
                  <a:lnTo>
                    <a:pt x="178" y="319"/>
                  </a:lnTo>
                  <a:lnTo>
                    <a:pt x="189" y="323"/>
                  </a:lnTo>
                  <a:lnTo>
                    <a:pt x="200" y="326"/>
                  </a:lnTo>
                  <a:lnTo>
                    <a:pt x="213" y="328"/>
                  </a:lnTo>
                  <a:lnTo>
                    <a:pt x="226" y="331"/>
                  </a:lnTo>
                  <a:lnTo>
                    <a:pt x="237" y="331"/>
                  </a:lnTo>
                  <a:lnTo>
                    <a:pt x="249" y="333"/>
                  </a:lnTo>
                  <a:lnTo>
                    <a:pt x="262" y="333"/>
                  </a:lnTo>
                  <a:lnTo>
                    <a:pt x="273" y="333"/>
                  </a:lnTo>
                  <a:lnTo>
                    <a:pt x="285" y="331"/>
                  </a:lnTo>
                  <a:lnTo>
                    <a:pt x="296" y="331"/>
                  </a:lnTo>
                  <a:lnTo>
                    <a:pt x="307" y="329"/>
                  </a:lnTo>
                  <a:lnTo>
                    <a:pt x="318" y="328"/>
                  </a:lnTo>
                  <a:lnTo>
                    <a:pt x="327" y="324"/>
                  </a:lnTo>
                  <a:lnTo>
                    <a:pt x="339" y="322"/>
                  </a:lnTo>
                  <a:lnTo>
                    <a:pt x="349" y="318"/>
                  </a:lnTo>
                  <a:lnTo>
                    <a:pt x="359" y="316"/>
                  </a:lnTo>
                  <a:lnTo>
                    <a:pt x="367" y="312"/>
                  </a:lnTo>
                  <a:lnTo>
                    <a:pt x="376" y="307"/>
                  </a:lnTo>
                  <a:lnTo>
                    <a:pt x="385" y="303"/>
                  </a:lnTo>
                  <a:lnTo>
                    <a:pt x="394" y="299"/>
                  </a:lnTo>
                  <a:lnTo>
                    <a:pt x="403" y="293"/>
                  </a:lnTo>
                  <a:lnTo>
                    <a:pt x="410" y="288"/>
                  </a:lnTo>
                  <a:lnTo>
                    <a:pt x="419" y="282"/>
                  </a:lnTo>
                  <a:lnTo>
                    <a:pt x="426" y="277"/>
                  </a:lnTo>
                  <a:lnTo>
                    <a:pt x="433" y="269"/>
                  </a:lnTo>
                  <a:lnTo>
                    <a:pt x="440" y="263"/>
                  </a:lnTo>
                  <a:lnTo>
                    <a:pt x="448" y="256"/>
                  </a:lnTo>
                  <a:lnTo>
                    <a:pt x="454" y="250"/>
                  </a:lnTo>
                  <a:lnTo>
                    <a:pt x="460" y="243"/>
                  </a:lnTo>
                  <a:lnTo>
                    <a:pt x="467" y="235"/>
                  </a:lnTo>
                  <a:lnTo>
                    <a:pt x="472" y="229"/>
                  </a:lnTo>
                  <a:lnTo>
                    <a:pt x="479" y="221"/>
                  </a:lnTo>
                  <a:lnTo>
                    <a:pt x="483" y="214"/>
                  </a:lnTo>
                  <a:lnTo>
                    <a:pt x="489" y="206"/>
                  </a:lnTo>
                  <a:lnTo>
                    <a:pt x="494" y="200"/>
                  </a:lnTo>
                  <a:lnTo>
                    <a:pt x="500" y="192"/>
                  </a:lnTo>
                  <a:lnTo>
                    <a:pt x="504" y="184"/>
                  </a:lnTo>
                  <a:lnTo>
                    <a:pt x="509" y="177"/>
                  </a:lnTo>
                  <a:lnTo>
                    <a:pt x="513" y="169"/>
                  </a:lnTo>
                  <a:lnTo>
                    <a:pt x="518" y="161"/>
                  </a:lnTo>
                  <a:lnTo>
                    <a:pt x="522" y="153"/>
                  </a:lnTo>
                  <a:lnTo>
                    <a:pt x="526" y="146"/>
                  </a:lnTo>
                  <a:lnTo>
                    <a:pt x="529" y="138"/>
                  </a:lnTo>
                  <a:lnTo>
                    <a:pt x="533" y="132"/>
                  </a:lnTo>
                  <a:lnTo>
                    <a:pt x="536" y="125"/>
                  </a:lnTo>
                  <a:lnTo>
                    <a:pt x="538" y="117"/>
                  </a:lnTo>
                  <a:lnTo>
                    <a:pt x="542" y="109"/>
                  </a:lnTo>
                  <a:lnTo>
                    <a:pt x="544" y="103"/>
                  </a:lnTo>
                  <a:lnTo>
                    <a:pt x="548" y="97"/>
                  </a:lnTo>
                  <a:lnTo>
                    <a:pt x="551" y="91"/>
                  </a:lnTo>
                  <a:lnTo>
                    <a:pt x="553" y="84"/>
                  </a:lnTo>
                  <a:lnTo>
                    <a:pt x="556" y="79"/>
                  </a:lnTo>
                  <a:lnTo>
                    <a:pt x="557" y="73"/>
                  </a:lnTo>
                  <a:lnTo>
                    <a:pt x="559" y="67"/>
                  </a:lnTo>
                  <a:lnTo>
                    <a:pt x="561" y="62"/>
                  </a:lnTo>
                  <a:lnTo>
                    <a:pt x="562" y="57"/>
                  </a:lnTo>
                  <a:lnTo>
                    <a:pt x="563" y="52"/>
                  </a:lnTo>
                  <a:lnTo>
                    <a:pt x="564" y="48"/>
                  </a:lnTo>
                  <a:lnTo>
                    <a:pt x="566" y="44"/>
                  </a:lnTo>
                  <a:lnTo>
                    <a:pt x="567" y="40"/>
                  </a:lnTo>
                  <a:lnTo>
                    <a:pt x="569" y="34"/>
                  </a:lnTo>
                  <a:lnTo>
                    <a:pt x="571" y="30"/>
                  </a:lnTo>
                  <a:lnTo>
                    <a:pt x="571" y="28"/>
                  </a:lnTo>
                  <a:lnTo>
                    <a:pt x="572" y="26"/>
                  </a:lnTo>
                  <a:lnTo>
                    <a:pt x="596" y="34"/>
                  </a:lnTo>
                  <a:lnTo>
                    <a:pt x="595" y="34"/>
                  </a:lnTo>
                  <a:lnTo>
                    <a:pt x="595" y="37"/>
                  </a:lnTo>
                  <a:lnTo>
                    <a:pt x="593" y="40"/>
                  </a:lnTo>
                  <a:lnTo>
                    <a:pt x="592" y="47"/>
                  </a:lnTo>
                  <a:lnTo>
                    <a:pt x="591" y="49"/>
                  </a:lnTo>
                  <a:lnTo>
                    <a:pt x="591" y="53"/>
                  </a:lnTo>
                  <a:lnTo>
                    <a:pt x="588" y="57"/>
                  </a:lnTo>
                  <a:lnTo>
                    <a:pt x="588" y="62"/>
                  </a:lnTo>
                  <a:lnTo>
                    <a:pt x="586" y="65"/>
                  </a:lnTo>
                  <a:lnTo>
                    <a:pt x="586" y="69"/>
                  </a:lnTo>
                  <a:lnTo>
                    <a:pt x="583" y="74"/>
                  </a:lnTo>
                  <a:lnTo>
                    <a:pt x="582" y="81"/>
                  </a:lnTo>
                  <a:lnTo>
                    <a:pt x="581" y="86"/>
                  </a:lnTo>
                  <a:lnTo>
                    <a:pt x="578" y="91"/>
                  </a:lnTo>
                  <a:lnTo>
                    <a:pt x="576" y="97"/>
                  </a:lnTo>
                  <a:lnTo>
                    <a:pt x="575" y="103"/>
                  </a:lnTo>
                  <a:lnTo>
                    <a:pt x="571" y="108"/>
                  </a:lnTo>
                  <a:lnTo>
                    <a:pt x="569" y="114"/>
                  </a:lnTo>
                  <a:lnTo>
                    <a:pt x="566" y="122"/>
                  </a:lnTo>
                  <a:lnTo>
                    <a:pt x="564" y="128"/>
                  </a:lnTo>
                  <a:lnTo>
                    <a:pt x="561" y="135"/>
                  </a:lnTo>
                  <a:lnTo>
                    <a:pt x="558" y="141"/>
                  </a:lnTo>
                  <a:lnTo>
                    <a:pt x="554" y="148"/>
                  </a:lnTo>
                  <a:lnTo>
                    <a:pt x="551" y="156"/>
                  </a:lnTo>
                  <a:lnTo>
                    <a:pt x="547" y="162"/>
                  </a:lnTo>
                  <a:lnTo>
                    <a:pt x="543" y="170"/>
                  </a:lnTo>
                  <a:lnTo>
                    <a:pt x="541" y="177"/>
                  </a:lnTo>
                  <a:lnTo>
                    <a:pt x="537" y="185"/>
                  </a:lnTo>
                  <a:lnTo>
                    <a:pt x="532" y="191"/>
                  </a:lnTo>
                  <a:lnTo>
                    <a:pt x="527" y="200"/>
                  </a:lnTo>
                  <a:lnTo>
                    <a:pt x="522" y="206"/>
                  </a:lnTo>
                  <a:lnTo>
                    <a:pt x="518" y="214"/>
                  </a:lnTo>
                  <a:lnTo>
                    <a:pt x="513" y="220"/>
                  </a:lnTo>
                  <a:lnTo>
                    <a:pt x="508" y="228"/>
                  </a:lnTo>
                  <a:lnTo>
                    <a:pt x="503" y="234"/>
                  </a:lnTo>
                  <a:lnTo>
                    <a:pt x="498" y="241"/>
                  </a:lnTo>
                  <a:lnTo>
                    <a:pt x="492" y="248"/>
                  </a:lnTo>
                  <a:lnTo>
                    <a:pt x="485" y="255"/>
                  </a:lnTo>
                  <a:lnTo>
                    <a:pt x="479" y="262"/>
                  </a:lnTo>
                  <a:lnTo>
                    <a:pt x="473" y="269"/>
                  </a:lnTo>
                  <a:lnTo>
                    <a:pt x="465" y="275"/>
                  </a:lnTo>
                  <a:lnTo>
                    <a:pt x="459" y="282"/>
                  </a:lnTo>
                  <a:lnTo>
                    <a:pt x="453" y="288"/>
                  </a:lnTo>
                  <a:lnTo>
                    <a:pt x="446" y="294"/>
                  </a:lnTo>
                  <a:lnTo>
                    <a:pt x="438" y="299"/>
                  </a:lnTo>
                  <a:lnTo>
                    <a:pt x="430" y="306"/>
                  </a:lnTo>
                  <a:lnTo>
                    <a:pt x="421" y="311"/>
                  </a:lnTo>
                  <a:lnTo>
                    <a:pt x="414" y="317"/>
                  </a:lnTo>
                  <a:lnTo>
                    <a:pt x="405" y="321"/>
                  </a:lnTo>
                  <a:lnTo>
                    <a:pt x="398" y="326"/>
                  </a:lnTo>
                  <a:lnTo>
                    <a:pt x="389" y="329"/>
                  </a:lnTo>
                  <a:lnTo>
                    <a:pt x="380" y="334"/>
                  </a:lnTo>
                  <a:lnTo>
                    <a:pt x="370" y="338"/>
                  </a:lnTo>
                  <a:lnTo>
                    <a:pt x="361" y="342"/>
                  </a:lnTo>
                  <a:lnTo>
                    <a:pt x="351" y="344"/>
                  </a:lnTo>
                  <a:lnTo>
                    <a:pt x="342" y="348"/>
                  </a:lnTo>
                  <a:lnTo>
                    <a:pt x="331" y="351"/>
                  </a:lnTo>
                  <a:lnTo>
                    <a:pt x="321" y="352"/>
                  </a:lnTo>
                  <a:lnTo>
                    <a:pt x="310" y="355"/>
                  </a:lnTo>
                  <a:lnTo>
                    <a:pt x="301" y="357"/>
                  </a:lnTo>
                  <a:lnTo>
                    <a:pt x="288" y="357"/>
                  </a:lnTo>
                  <a:lnTo>
                    <a:pt x="277" y="358"/>
                  </a:lnTo>
                  <a:lnTo>
                    <a:pt x="267" y="358"/>
                  </a:lnTo>
                  <a:lnTo>
                    <a:pt x="257" y="358"/>
                  </a:lnTo>
                  <a:lnTo>
                    <a:pt x="247" y="357"/>
                  </a:lnTo>
                  <a:lnTo>
                    <a:pt x="237" y="357"/>
                  </a:lnTo>
                  <a:lnTo>
                    <a:pt x="227" y="357"/>
                  </a:lnTo>
                  <a:lnTo>
                    <a:pt x="218" y="356"/>
                  </a:lnTo>
                  <a:lnTo>
                    <a:pt x="209" y="355"/>
                  </a:lnTo>
                  <a:lnTo>
                    <a:pt x="199" y="353"/>
                  </a:lnTo>
                  <a:lnTo>
                    <a:pt x="192" y="351"/>
                  </a:lnTo>
                  <a:lnTo>
                    <a:pt x="184" y="350"/>
                  </a:lnTo>
                  <a:lnTo>
                    <a:pt x="175" y="347"/>
                  </a:lnTo>
                  <a:lnTo>
                    <a:pt x="168" y="344"/>
                  </a:lnTo>
                  <a:lnTo>
                    <a:pt x="159" y="342"/>
                  </a:lnTo>
                  <a:lnTo>
                    <a:pt x="153" y="341"/>
                  </a:lnTo>
                  <a:lnTo>
                    <a:pt x="145" y="337"/>
                  </a:lnTo>
                  <a:lnTo>
                    <a:pt x="138" y="334"/>
                  </a:lnTo>
                  <a:lnTo>
                    <a:pt x="130" y="331"/>
                  </a:lnTo>
                  <a:lnTo>
                    <a:pt x="124" y="328"/>
                  </a:lnTo>
                  <a:lnTo>
                    <a:pt x="118" y="323"/>
                  </a:lnTo>
                  <a:lnTo>
                    <a:pt x="111" y="319"/>
                  </a:lnTo>
                  <a:lnTo>
                    <a:pt x="106" y="317"/>
                  </a:lnTo>
                  <a:lnTo>
                    <a:pt x="101" y="313"/>
                  </a:lnTo>
                  <a:lnTo>
                    <a:pt x="95" y="308"/>
                  </a:lnTo>
                  <a:lnTo>
                    <a:pt x="90" y="304"/>
                  </a:lnTo>
                  <a:lnTo>
                    <a:pt x="84" y="300"/>
                  </a:lnTo>
                  <a:lnTo>
                    <a:pt x="79" y="295"/>
                  </a:lnTo>
                  <a:lnTo>
                    <a:pt x="74" y="290"/>
                  </a:lnTo>
                  <a:lnTo>
                    <a:pt x="70" y="287"/>
                  </a:lnTo>
                  <a:lnTo>
                    <a:pt x="66" y="283"/>
                  </a:lnTo>
                  <a:lnTo>
                    <a:pt x="62" y="278"/>
                  </a:lnTo>
                  <a:lnTo>
                    <a:pt x="57" y="273"/>
                  </a:lnTo>
                  <a:lnTo>
                    <a:pt x="54" y="268"/>
                  </a:lnTo>
                  <a:lnTo>
                    <a:pt x="50" y="263"/>
                  </a:lnTo>
                  <a:lnTo>
                    <a:pt x="46" y="259"/>
                  </a:lnTo>
                  <a:lnTo>
                    <a:pt x="41" y="254"/>
                  </a:lnTo>
                  <a:lnTo>
                    <a:pt x="39" y="249"/>
                  </a:lnTo>
                  <a:lnTo>
                    <a:pt x="35" y="244"/>
                  </a:lnTo>
                  <a:lnTo>
                    <a:pt x="34" y="240"/>
                  </a:lnTo>
                  <a:lnTo>
                    <a:pt x="30" y="235"/>
                  </a:lnTo>
                  <a:lnTo>
                    <a:pt x="26" y="230"/>
                  </a:lnTo>
                  <a:lnTo>
                    <a:pt x="25" y="225"/>
                  </a:lnTo>
                  <a:lnTo>
                    <a:pt x="22" y="220"/>
                  </a:lnTo>
                  <a:lnTo>
                    <a:pt x="20" y="216"/>
                  </a:lnTo>
                  <a:lnTo>
                    <a:pt x="18" y="211"/>
                  </a:lnTo>
                  <a:lnTo>
                    <a:pt x="16" y="207"/>
                  </a:lnTo>
                  <a:lnTo>
                    <a:pt x="15" y="202"/>
                  </a:lnTo>
                  <a:lnTo>
                    <a:pt x="12" y="197"/>
                  </a:lnTo>
                  <a:lnTo>
                    <a:pt x="11" y="194"/>
                  </a:lnTo>
                  <a:lnTo>
                    <a:pt x="8" y="190"/>
                  </a:lnTo>
                  <a:lnTo>
                    <a:pt x="8" y="186"/>
                  </a:lnTo>
                  <a:lnTo>
                    <a:pt x="6" y="182"/>
                  </a:lnTo>
                  <a:lnTo>
                    <a:pt x="6" y="177"/>
                  </a:lnTo>
                  <a:lnTo>
                    <a:pt x="5" y="174"/>
                  </a:lnTo>
                  <a:lnTo>
                    <a:pt x="5" y="171"/>
                  </a:lnTo>
                  <a:lnTo>
                    <a:pt x="2" y="165"/>
                  </a:lnTo>
                  <a:lnTo>
                    <a:pt x="1" y="158"/>
                  </a:lnTo>
                  <a:lnTo>
                    <a:pt x="1" y="153"/>
                  </a:lnTo>
                  <a:lnTo>
                    <a:pt x="1" y="151"/>
                  </a:lnTo>
                  <a:lnTo>
                    <a:pt x="1" y="146"/>
                  </a:lnTo>
                  <a:lnTo>
                    <a:pt x="1" y="141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0" y="128"/>
                  </a:lnTo>
                  <a:lnTo>
                    <a:pt x="0" y="123"/>
                  </a:lnTo>
                  <a:lnTo>
                    <a:pt x="0" y="118"/>
                  </a:lnTo>
                  <a:lnTo>
                    <a:pt x="0" y="113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5"/>
                  </a:lnTo>
                  <a:lnTo>
                    <a:pt x="0" y="72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637A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8" name="Freeform 88"/>
            <p:cNvSpPr>
              <a:spLocks/>
            </p:cNvSpPr>
            <p:nvPr/>
          </p:nvSpPr>
          <p:spPr bwMode="auto">
            <a:xfrm>
              <a:off x="3109" y="2897"/>
              <a:ext cx="505" cy="130"/>
            </a:xfrm>
            <a:custGeom>
              <a:avLst/>
              <a:gdLst>
                <a:gd name="T0" fmla="*/ 11 w 1516"/>
                <a:gd name="T1" fmla="*/ 328 h 389"/>
                <a:gd name="T2" fmla="*/ 36 w 1516"/>
                <a:gd name="T3" fmla="*/ 299 h 389"/>
                <a:gd name="T4" fmla="*/ 69 w 1516"/>
                <a:gd name="T5" fmla="*/ 257 h 389"/>
                <a:gd name="T6" fmla="*/ 113 w 1516"/>
                <a:gd name="T7" fmla="*/ 210 h 389"/>
                <a:gd name="T8" fmla="*/ 159 w 1516"/>
                <a:gd name="T9" fmla="*/ 160 h 389"/>
                <a:gd name="T10" fmla="*/ 209 w 1516"/>
                <a:gd name="T11" fmla="*/ 112 h 389"/>
                <a:gd name="T12" fmla="*/ 258 w 1516"/>
                <a:gd name="T13" fmla="*/ 68 h 389"/>
                <a:gd name="T14" fmla="*/ 306 w 1516"/>
                <a:gd name="T15" fmla="*/ 37 h 389"/>
                <a:gd name="T16" fmla="*/ 348 w 1516"/>
                <a:gd name="T17" fmla="*/ 20 h 389"/>
                <a:gd name="T18" fmla="*/ 393 w 1516"/>
                <a:gd name="T19" fmla="*/ 10 h 389"/>
                <a:gd name="T20" fmla="*/ 444 w 1516"/>
                <a:gd name="T21" fmla="*/ 4 h 389"/>
                <a:gd name="T22" fmla="*/ 501 w 1516"/>
                <a:gd name="T23" fmla="*/ 1 h 389"/>
                <a:gd name="T24" fmla="*/ 556 w 1516"/>
                <a:gd name="T25" fmla="*/ 0 h 389"/>
                <a:gd name="T26" fmla="*/ 610 w 1516"/>
                <a:gd name="T27" fmla="*/ 1 h 389"/>
                <a:gd name="T28" fmla="*/ 656 w 1516"/>
                <a:gd name="T29" fmla="*/ 1 h 389"/>
                <a:gd name="T30" fmla="*/ 694 w 1516"/>
                <a:gd name="T31" fmla="*/ 4 h 389"/>
                <a:gd name="T32" fmla="*/ 722 w 1516"/>
                <a:gd name="T33" fmla="*/ 6 h 389"/>
                <a:gd name="T34" fmla="*/ 739 w 1516"/>
                <a:gd name="T35" fmla="*/ 10 h 389"/>
                <a:gd name="T36" fmla="*/ 777 w 1516"/>
                <a:gd name="T37" fmla="*/ 22 h 389"/>
                <a:gd name="T38" fmla="*/ 838 w 1516"/>
                <a:gd name="T39" fmla="*/ 40 h 389"/>
                <a:gd name="T40" fmla="*/ 919 w 1516"/>
                <a:gd name="T41" fmla="*/ 68 h 389"/>
                <a:gd name="T42" fmla="*/ 1017 w 1516"/>
                <a:gd name="T43" fmla="*/ 102 h 389"/>
                <a:gd name="T44" fmla="*/ 1125 w 1516"/>
                <a:gd name="T45" fmla="*/ 145 h 389"/>
                <a:gd name="T46" fmla="*/ 1241 w 1516"/>
                <a:gd name="T47" fmla="*/ 194 h 389"/>
                <a:gd name="T48" fmla="*/ 1362 w 1516"/>
                <a:gd name="T49" fmla="*/ 249 h 389"/>
                <a:gd name="T50" fmla="*/ 1481 w 1516"/>
                <a:gd name="T51" fmla="*/ 311 h 389"/>
                <a:gd name="T52" fmla="*/ 1500 w 1516"/>
                <a:gd name="T53" fmla="*/ 341 h 389"/>
                <a:gd name="T54" fmla="*/ 1468 w 1516"/>
                <a:gd name="T55" fmla="*/ 361 h 389"/>
                <a:gd name="T56" fmla="*/ 1431 w 1516"/>
                <a:gd name="T57" fmla="*/ 377 h 389"/>
                <a:gd name="T58" fmla="*/ 1384 w 1516"/>
                <a:gd name="T59" fmla="*/ 389 h 389"/>
                <a:gd name="T60" fmla="*/ 1358 w 1516"/>
                <a:gd name="T61" fmla="*/ 382 h 389"/>
                <a:gd name="T62" fmla="*/ 1324 w 1516"/>
                <a:gd name="T63" fmla="*/ 376 h 389"/>
                <a:gd name="T64" fmla="*/ 1286 w 1516"/>
                <a:gd name="T65" fmla="*/ 366 h 389"/>
                <a:gd name="T66" fmla="*/ 1241 w 1516"/>
                <a:gd name="T67" fmla="*/ 353 h 389"/>
                <a:gd name="T68" fmla="*/ 1191 w 1516"/>
                <a:gd name="T69" fmla="*/ 334 h 389"/>
                <a:gd name="T70" fmla="*/ 1138 w 1516"/>
                <a:gd name="T71" fmla="*/ 314 h 389"/>
                <a:gd name="T72" fmla="*/ 1083 w 1516"/>
                <a:gd name="T73" fmla="*/ 289 h 389"/>
                <a:gd name="T74" fmla="*/ 1028 w 1516"/>
                <a:gd name="T75" fmla="*/ 262 h 389"/>
                <a:gd name="T76" fmla="*/ 969 w 1516"/>
                <a:gd name="T77" fmla="*/ 229 h 389"/>
                <a:gd name="T78" fmla="*/ 907 w 1516"/>
                <a:gd name="T79" fmla="*/ 200 h 389"/>
                <a:gd name="T80" fmla="*/ 842 w 1516"/>
                <a:gd name="T81" fmla="*/ 171 h 389"/>
                <a:gd name="T82" fmla="*/ 777 w 1516"/>
                <a:gd name="T83" fmla="*/ 146 h 389"/>
                <a:gd name="T84" fmla="*/ 713 w 1516"/>
                <a:gd name="T85" fmla="*/ 123 h 389"/>
                <a:gd name="T86" fmla="*/ 653 w 1516"/>
                <a:gd name="T87" fmla="*/ 106 h 389"/>
                <a:gd name="T88" fmla="*/ 595 w 1516"/>
                <a:gd name="T89" fmla="*/ 93 h 389"/>
                <a:gd name="T90" fmla="*/ 545 w 1516"/>
                <a:gd name="T91" fmla="*/ 86 h 389"/>
                <a:gd name="T92" fmla="*/ 502 w 1516"/>
                <a:gd name="T93" fmla="*/ 84 h 389"/>
                <a:gd name="T94" fmla="*/ 466 w 1516"/>
                <a:gd name="T95" fmla="*/ 88 h 389"/>
                <a:gd name="T96" fmla="*/ 432 w 1516"/>
                <a:gd name="T97" fmla="*/ 94 h 389"/>
                <a:gd name="T98" fmla="*/ 399 w 1516"/>
                <a:gd name="T99" fmla="*/ 101 h 389"/>
                <a:gd name="T100" fmla="*/ 369 w 1516"/>
                <a:gd name="T101" fmla="*/ 109 h 389"/>
                <a:gd name="T102" fmla="*/ 340 w 1516"/>
                <a:gd name="T103" fmla="*/ 121 h 389"/>
                <a:gd name="T104" fmla="*/ 304 w 1516"/>
                <a:gd name="T105" fmla="*/ 137 h 389"/>
                <a:gd name="T106" fmla="*/ 258 w 1516"/>
                <a:gd name="T107" fmla="*/ 165 h 389"/>
                <a:gd name="T108" fmla="*/ 213 w 1516"/>
                <a:gd name="T109" fmla="*/ 199 h 389"/>
                <a:gd name="T110" fmla="*/ 181 w 1516"/>
                <a:gd name="T111" fmla="*/ 223 h 389"/>
                <a:gd name="T112" fmla="*/ 152 w 1516"/>
                <a:gd name="T113" fmla="*/ 245 h 389"/>
                <a:gd name="T114" fmla="*/ 123 w 1516"/>
                <a:gd name="T115" fmla="*/ 269 h 389"/>
                <a:gd name="T116" fmla="*/ 94 w 1516"/>
                <a:gd name="T117" fmla="*/ 291 h 389"/>
                <a:gd name="T118" fmla="*/ 51 w 1516"/>
                <a:gd name="T119" fmla="*/ 324 h 389"/>
                <a:gd name="T120" fmla="*/ 29 w 1516"/>
                <a:gd name="T121" fmla="*/ 342 h 38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16"/>
                <a:gd name="T184" fmla="*/ 0 h 389"/>
                <a:gd name="T185" fmla="*/ 1516 w 1516"/>
                <a:gd name="T186" fmla="*/ 389 h 38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16" h="389">
                  <a:moveTo>
                    <a:pt x="29" y="342"/>
                  </a:moveTo>
                  <a:lnTo>
                    <a:pt x="0" y="345"/>
                  </a:lnTo>
                  <a:lnTo>
                    <a:pt x="0" y="343"/>
                  </a:lnTo>
                  <a:lnTo>
                    <a:pt x="1" y="342"/>
                  </a:lnTo>
                  <a:lnTo>
                    <a:pt x="4" y="337"/>
                  </a:lnTo>
                  <a:lnTo>
                    <a:pt x="9" y="332"/>
                  </a:lnTo>
                  <a:lnTo>
                    <a:pt x="11" y="328"/>
                  </a:lnTo>
                  <a:lnTo>
                    <a:pt x="14" y="326"/>
                  </a:lnTo>
                  <a:lnTo>
                    <a:pt x="16" y="321"/>
                  </a:lnTo>
                  <a:lnTo>
                    <a:pt x="20" y="317"/>
                  </a:lnTo>
                  <a:lnTo>
                    <a:pt x="24" y="312"/>
                  </a:lnTo>
                  <a:lnTo>
                    <a:pt x="27" y="308"/>
                  </a:lnTo>
                  <a:lnTo>
                    <a:pt x="31" y="303"/>
                  </a:lnTo>
                  <a:lnTo>
                    <a:pt x="36" y="299"/>
                  </a:lnTo>
                  <a:lnTo>
                    <a:pt x="40" y="293"/>
                  </a:lnTo>
                  <a:lnTo>
                    <a:pt x="45" y="288"/>
                  </a:lnTo>
                  <a:lnTo>
                    <a:pt x="49" y="282"/>
                  </a:lnTo>
                  <a:lnTo>
                    <a:pt x="55" y="277"/>
                  </a:lnTo>
                  <a:lnTo>
                    <a:pt x="59" y="270"/>
                  </a:lnTo>
                  <a:lnTo>
                    <a:pt x="64" y="264"/>
                  </a:lnTo>
                  <a:lnTo>
                    <a:pt x="69" y="257"/>
                  </a:lnTo>
                  <a:lnTo>
                    <a:pt x="75" y="252"/>
                  </a:lnTo>
                  <a:lnTo>
                    <a:pt x="81" y="244"/>
                  </a:lnTo>
                  <a:lnTo>
                    <a:pt x="86" y="238"/>
                  </a:lnTo>
                  <a:lnTo>
                    <a:pt x="94" y="230"/>
                  </a:lnTo>
                  <a:lnTo>
                    <a:pt x="100" y="224"/>
                  </a:lnTo>
                  <a:lnTo>
                    <a:pt x="107" y="216"/>
                  </a:lnTo>
                  <a:lnTo>
                    <a:pt x="113" y="210"/>
                  </a:lnTo>
                  <a:lnTo>
                    <a:pt x="119" y="204"/>
                  </a:lnTo>
                  <a:lnTo>
                    <a:pt x="127" y="196"/>
                  </a:lnTo>
                  <a:lnTo>
                    <a:pt x="133" y="189"/>
                  </a:lnTo>
                  <a:lnTo>
                    <a:pt x="139" y="182"/>
                  </a:lnTo>
                  <a:lnTo>
                    <a:pt x="147" y="175"/>
                  </a:lnTo>
                  <a:lnTo>
                    <a:pt x="153" y="167"/>
                  </a:lnTo>
                  <a:lnTo>
                    <a:pt x="159" y="160"/>
                  </a:lnTo>
                  <a:lnTo>
                    <a:pt x="167" y="153"/>
                  </a:lnTo>
                  <a:lnTo>
                    <a:pt x="174" y="146"/>
                  </a:lnTo>
                  <a:lnTo>
                    <a:pt x="182" y="140"/>
                  </a:lnTo>
                  <a:lnTo>
                    <a:pt x="188" y="132"/>
                  </a:lnTo>
                  <a:lnTo>
                    <a:pt x="196" y="125"/>
                  </a:lnTo>
                  <a:lnTo>
                    <a:pt x="202" y="118"/>
                  </a:lnTo>
                  <a:lnTo>
                    <a:pt x="209" y="112"/>
                  </a:lnTo>
                  <a:lnTo>
                    <a:pt x="217" y="104"/>
                  </a:lnTo>
                  <a:lnTo>
                    <a:pt x="225" y="98"/>
                  </a:lnTo>
                  <a:lnTo>
                    <a:pt x="231" y="93"/>
                  </a:lnTo>
                  <a:lnTo>
                    <a:pt x="240" y="87"/>
                  </a:lnTo>
                  <a:lnTo>
                    <a:pt x="246" y="81"/>
                  </a:lnTo>
                  <a:lnTo>
                    <a:pt x="252" y="74"/>
                  </a:lnTo>
                  <a:lnTo>
                    <a:pt x="258" y="68"/>
                  </a:lnTo>
                  <a:lnTo>
                    <a:pt x="266" y="63"/>
                  </a:lnTo>
                  <a:lnTo>
                    <a:pt x="272" y="59"/>
                  </a:lnTo>
                  <a:lnTo>
                    <a:pt x="280" y="54"/>
                  </a:lnTo>
                  <a:lnTo>
                    <a:pt x="286" y="49"/>
                  </a:lnTo>
                  <a:lnTo>
                    <a:pt x="294" y="45"/>
                  </a:lnTo>
                  <a:lnTo>
                    <a:pt x="300" y="40"/>
                  </a:lnTo>
                  <a:lnTo>
                    <a:pt x="306" y="37"/>
                  </a:lnTo>
                  <a:lnTo>
                    <a:pt x="312" y="33"/>
                  </a:lnTo>
                  <a:lnTo>
                    <a:pt x="319" y="30"/>
                  </a:lnTo>
                  <a:lnTo>
                    <a:pt x="325" y="28"/>
                  </a:lnTo>
                  <a:lnTo>
                    <a:pt x="331" y="25"/>
                  </a:lnTo>
                  <a:lnTo>
                    <a:pt x="336" y="23"/>
                  </a:lnTo>
                  <a:lnTo>
                    <a:pt x="343" y="22"/>
                  </a:lnTo>
                  <a:lnTo>
                    <a:pt x="348" y="20"/>
                  </a:lnTo>
                  <a:lnTo>
                    <a:pt x="354" y="18"/>
                  </a:lnTo>
                  <a:lnTo>
                    <a:pt x="360" y="16"/>
                  </a:lnTo>
                  <a:lnTo>
                    <a:pt x="366" y="15"/>
                  </a:lnTo>
                  <a:lnTo>
                    <a:pt x="373" y="13"/>
                  </a:lnTo>
                  <a:lnTo>
                    <a:pt x="379" y="13"/>
                  </a:lnTo>
                  <a:lnTo>
                    <a:pt x="386" y="11"/>
                  </a:lnTo>
                  <a:lnTo>
                    <a:pt x="393" y="10"/>
                  </a:lnTo>
                  <a:lnTo>
                    <a:pt x="399" y="9"/>
                  </a:lnTo>
                  <a:lnTo>
                    <a:pt x="408" y="8"/>
                  </a:lnTo>
                  <a:lnTo>
                    <a:pt x="414" y="6"/>
                  </a:lnTo>
                  <a:lnTo>
                    <a:pt x="423" y="6"/>
                  </a:lnTo>
                  <a:lnTo>
                    <a:pt x="429" y="5"/>
                  </a:lnTo>
                  <a:lnTo>
                    <a:pt x="437" y="5"/>
                  </a:lnTo>
                  <a:lnTo>
                    <a:pt x="444" y="4"/>
                  </a:lnTo>
                  <a:lnTo>
                    <a:pt x="453" y="4"/>
                  </a:lnTo>
                  <a:lnTo>
                    <a:pt x="461" y="4"/>
                  </a:lnTo>
                  <a:lnTo>
                    <a:pt x="468" y="3"/>
                  </a:lnTo>
                  <a:lnTo>
                    <a:pt x="476" y="1"/>
                  </a:lnTo>
                  <a:lnTo>
                    <a:pt x="484" y="1"/>
                  </a:lnTo>
                  <a:lnTo>
                    <a:pt x="492" y="1"/>
                  </a:lnTo>
                  <a:lnTo>
                    <a:pt x="501" y="1"/>
                  </a:lnTo>
                  <a:lnTo>
                    <a:pt x="508" y="1"/>
                  </a:lnTo>
                  <a:lnTo>
                    <a:pt x="517" y="1"/>
                  </a:lnTo>
                  <a:lnTo>
                    <a:pt x="525" y="0"/>
                  </a:lnTo>
                  <a:lnTo>
                    <a:pt x="532" y="0"/>
                  </a:lnTo>
                  <a:lnTo>
                    <a:pt x="541" y="0"/>
                  </a:lnTo>
                  <a:lnTo>
                    <a:pt x="548" y="0"/>
                  </a:lnTo>
                  <a:lnTo>
                    <a:pt x="556" y="0"/>
                  </a:lnTo>
                  <a:lnTo>
                    <a:pt x="565" y="0"/>
                  </a:lnTo>
                  <a:lnTo>
                    <a:pt x="572" y="0"/>
                  </a:lnTo>
                  <a:lnTo>
                    <a:pt x="581" y="1"/>
                  </a:lnTo>
                  <a:lnTo>
                    <a:pt x="587" y="1"/>
                  </a:lnTo>
                  <a:lnTo>
                    <a:pt x="595" y="1"/>
                  </a:lnTo>
                  <a:lnTo>
                    <a:pt x="602" y="1"/>
                  </a:lnTo>
                  <a:lnTo>
                    <a:pt x="610" y="1"/>
                  </a:lnTo>
                  <a:lnTo>
                    <a:pt x="616" y="1"/>
                  </a:lnTo>
                  <a:lnTo>
                    <a:pt x="624" y="1"/>
                  </a:lnTo>
                  <a:lnTo>
                    <a:pt x="631" y="1"/>
                  </a:lnTo>
                  <a:lnTo>
                    <a:pt x="638" y="1"/>
                  </a:lnTo>
                  <a:lnTo>
                    <a:pt x="644" y="1"/>
                  </a:lnTo>
                  <a:lnTo>
                    <a:pt x="650" y="1"/>
                  </a:lnTo>
                  <a:lnTo>
                    <a:pt x="656" y="1"/>
                  </a:lnTo>
                  <a:lnTo>
                    <a:pt x="663" y="3"/>
                  </a:lnTo>
                  <a:lnTo>
                    <a:pt x="669" y="3"/>
                  </a:lnTo>
                  <a:lnTo>
                    <a:pt x="674" y="4"/>
                  </a:lnTo>
                  <a:lnTo>
                    <a:pt x="680" y="4"/>
                  </a:lnTo>
                  <a:lnTo>
                    <a:pt x="685" y="4"/>
                  </a:lnTo>
                  <a:lnTo>
                    <a:pt x="689" y="4"/>
                  </a:lnTo>
                  <a:lnTo>
                    <a:pt x="694" y="4"/>
                  </a:lnTo>
                  <a:lnTo>
                    <a:pt x="699" y="4"/>
                  </a:lnTo>
                  <a:lnTo>
                    <a:pt x="703" y="5"/>
                  </a:lnTo>
                  <a:lnTo>
                    <a:pt x="707" y="5"/>
                  </a:lnTo>
                  <a:lnTo>
                    <a:pt x="710" y="5"/>
                  </a:lnTo>
                  <a:lnTo>
                    <a:pt x="714" y="5"/>
                  </a:lnTo>
                  <a:lnTo>
                    <a:pt x="717" y="6"/>
                  </a:lnTo>
                  <a:lnTo>
                    <a:pt x="722" y="6"/>
                  </a:lnTo>
                  <a:lnTo>
                    <a:pt x="725" y="6"/>
                  </a:lnTo>
                  <a:lnTo>
                    <a:pt x="728" y="6"/>
                  </a:lnTo>
                  <a:lnTo>
                    <a:pt x="729" y="8"/>
                  </a:lnTo>
                  <a:lnTo>
                    <a:pt x="730" y="8"/>
                  </a:lnTo>
                  <a:lnTo>
                    <a:pt x="733" y="8"/>
                  </a:lnTo>
                  <a:lnTo>
                    <a:pt x="735" y="8"/>
                  </a:lnTo>
                  <a:lnTo>
                    <a:pt x="739" y="10"/>
                  </a:lnTo>
                  <a:lnTo>
                    <a:pt x="743" y="10"/>
                  </a:lnTo>
                  <a:lnTo>
                    <a:pt x="748" y="13"/>
                  </a:lnTo>
                  <a:lnTo>
                    <a:pt x="752" y="13"/>
                  </a:lnTo>
                  <a:lnTo>
                    <a:pt x="758" y="15"/>
                  </a:lnTo>
                  <a:lnTo>
                    <a:pt x="763" y="16"/>
                  </a:lnTo>
                  <a:lnTo>
                    <a:pt x="771" y="19"/>
                  </a:lnTo>
                  <a:lnTo>
                    <a:pt x="777" y="22"/>
                  </a:lnTo>
                  <a:lnTo>
                    <a:pt x="784" y="23"/>
                  </a:lnTo>
                  <a:lnTo>
                    <a:pt x="792" y="27"/>
                  </a:lnTo>
                  <a:lnTo>
                    <a:pt x="801" y="29"/>
                  </a:lnTo>
                  <a:lnTo>
                    <a:pt x="809" y="32"/>
                  </a:lnTo>
                  <a:lnTo>
                    <a:pt x="820" y="34"/>
                  </a:lnTo>
                  <a:lnTo>
                    <a:pt x="828" y="37"/>
                  </a:lnTo>
                  <a:lnTo>
                    <a:pt x="838" y="40"/>
                  </a:lnTo>
                  <a:lnTo>
                    <a:pt x="848" y="44"/>
                  </a:lnTo>
                  <a:lnTo>
                    <a:pt x="860" y="48"/>
                  </a:lnTo>
                  <a:lnTo>
                    <a:pt x="871" y="52"/>
                  </a:lnTo>
                  <a:lnTo>
                    <a:pt x="882" y="55"/>
                  </a:lnTo>
                  <a:lnTo>
                    <a:pt x="894" y="59"/>
                  </a:lnTo>
                  <a:lnTo>
                    <a:pt x="906" y="63"/>
                  </a:lnTo>
                  <a:lnTo>
                    <a:pt x="919" y="68"/>
                  </a:lnTo>
                  <a:lnTo>
                    <a:pt x="932" y="73"/>
                  </a:lnTo>
                  <a:lnTo>
                    <a:pt x="945" y="77"/>
                  </a:lnTo>
                  <a:lnTo>
                    <a:pt x="960" y="82"/>
                  </a:lnTo>
                  <a:lnTo>
                    <a:pt x="973" y="87"/>
                  </a:lnTo>
                  <a:lnTo>
                    <a:pt x="988" y="93"/>
                  </a:lnTo>
                  <a:lnTo>
                    <a:pt x="1001" y="97"/>
                  </a:lnTo>
                  <a:lnTo>
                    <a:pt x="1017" y="102"/>
                  </a:lnTo>
                  <a:lnTo>
                    <a:pt x="1030" y="107"/>
                  </a:lnTo>
                  <a:lnTo>
                    <a:pt x="1045" y="115"/>
                  </a:lnTo>
                  <a:lnTo>
                    <a:pt x="1060" y="120"/>
                  </a:lnTo>
                  <a:lnTo>
                    <a:pt x="1077" y="126"/>
                  </a:lnTo>
                  <a:lnTo>
                    <a:pt x="1093" y="132"/>
                  </a:lnTo>
                  <a:lnTo>
                    <a:pt x="1108" y="138"/>
                  </a:lnTo>
                  <a:lnTo>
                    <a:pt x="1125" y="145"/>
                  </a:lnTo>
                  <a:lnTo>
                    <a:pt x="1141" y="151"/>
                  </a:lnTo>
                  <a:lnTo>
                    <a:pt x="1157" y="159"/>
                  </a:lnTo>
                  <a:lnTo>
                    <a:pt x="1173" y="165"/>
                  </a:lnTo>
                  <a:lnTo>
                    <a:pt x="1190" y="171"/>
                  </a:lnTo>
                  <a:lnTo>
                    <a:pt x="1207" y="179"/>
                  </a:lnTo>
                  <a:lnTo>
                    <a:pt x="1224" y="186"/>
                  </a:lnTo>
                  <a:lnTo>
                    <a:pt x="1241" y="194"/>
                  </a:lnTo>
                  <a:lnTo>
                    <a:pt x="1258" y="201"/>
                  </a:lnTo>
                  <a:lnTo>
                    <a:pt x="1275" y="209"/>
                  </a:lnTo>
                  <a:lnTo>
                    <a:pt x="1291" y="216"/>
                  </a:lnTo>
                  <a:lnTo>
                    <a:pt x="1310" y="224"/>
                  </a:lnTo>
                  <a:lnTo>
                    <a:pt x="1327" y="233"/>
                  </a:lnTo>
                  <a:lnTo>
                    <a:pt x="1344" y="240"/>
                  </a:lnTo>
                  <a:lnTo>
                    <a:pt x="1362" y="249"/>
                  </a:lnTo>
                  <a:lnTo>
                    <a:pt x="1379" y="257"/>
                  </a:lnTo>
                  <a:lnTo>
                    <a:pt x="1396" y="265"/>
                  </a:lnTo>
                  <a:lnTo>
                    <a:pt x="1413" y="274"/>
                  </a:lnTo>
                  <a:lnTo>
                    <a:pt x="1430" y="283"/>
                  </a:lnTo>
                  <a:lnTo>
                    <a:pt x="1447" y="292"/>
                  </a:lnTo>
                  <a:lnTo>
                    <a:pt x="1465" y="301"/>
                  </a:lnTo>
                  <a:lnTo>
                    <a:pt x="1481" y="311"/>
                  </a:lnTo>
                  <a:lnTo>
                    <a:pt x="1499" y="319"/>
                  </a:lnTo>
                  <a:lnTo>
                    <a:pt x="1516" y="329"/>
                  </a:lnTo>
                  <a:lnTo>
                    <a:pt x="1515" y="329"/>
                  </a:lnTo>
                  <a:lnTo>
                    <a:pt x="1514" y="331"/>
                  </a:lnTo>
                  <a:lnTo>
                    <a:pt x="1510" y="333"/>
                  </a:lnTo>
                  <a:lnTo>
                    <a:pt x="1505" y="337"/>
                  </a:lnTo>
                  <a:lnTo>
                    <a:pt x="1500" y="341"/>
                  </a:lnTo>
                  <a:lnTo>
                    <a:pt x="1494" y="345"/>
                  </a:lnTo>
                  <a:lnTo>
                    <a:pt x="1490" y="347"/>
                  </a:lnTo>
                  <a:lnTo>
                    <a:pt x="1486" y="350"/>
                  </a:lnTo>
                  <a:lnTo>
                    <a:pt x="1482" y="353"/>
                  </a:lnTo>
                  <a:lnTo>
                    <a:pt x="1478" y="356"/>
                  </a:lnTo>
                  <a:lnTo>
                    <a:pt x="1473" y="358"/>
                  </a:lnTo>
                  <a:lnTo>
                    <a:pt x="1468" y="361"/>
                  </a:lnTo>
                  <a:lnTo>
                    <a:pt x="1463" y="362"/>
                  </a:lnTo>
                  <a:lnTo>
                    <a:pt x="1458" y="366"/>
                  </a:lnTo>
                  <a:lnTo>
                    <a:pt x="1453" y="367"/>
                  </a:lnTo>
                  <a:lnTo>
                    <a:pt x="1447" y="371"/>
                  </a:lnTo>
                  <a:lnTo>
                    <a:pt x="1442" y="372"/>
                  </a:lnTo>
                  <a:lnTo>
                    <a:pt x="1437" y="376"/>
                  </a:lnTo>
                  <a:lnTo>
                    <a:pt x="1431" y="377"/>
                  </a:lnTo>
                  <a:lnTo>
                    <a:pt x="1424" y="378"/>
                  </a:lnTo>
                  <a:lnTo>
                    <a:pt x="1418" y="381"/>
                  </a:lnTo>
                  <a:lnTo>
                    <a:pt x="1412" y="384"/>
                  </a:lnTo>
                  <a:lnTo>
                    <a:pt x="1404" y="384"/>
                  </a:lnTo>
                  <a:lnTo>
                    <a:pt x="1397" y="386"/>
                  </a:lnTo>
                  <a:lnTo>
                    <a:pt x="1391" y="387"/>
                  </a:lnTo>
                  <a:lnTo>
                    <a:pt x="1384" y="389"/>
                  </a:lnTo>
                  <a:lnTo>
                    <a:pt x="1382" y="387"/>
                  </a:lnTo>
                  <a:lnTo>
                    <a:pt x="1381" y="387"/>
                  </a:lnTo>
                  <a:lnTo>
                    <a:pt x="1378" y="387"/>
                  </a:lnTo>
                  <a:lnTo>
                    <a:pt x="1374" y="386"/>
                  </a:lnTo>
                  <a:lnTo>
                    <a:pt x="1369" y="385"/>
                  </a:lnTo>
                  <a:lnTo>
                    <a:pt x="1364" y="384"/>
                  </a:lnTo>
                  <a:lnTo>
                    <a:pt x="1358" y="382"/>
                  </a:lnTo>
                  <a:lnTo>
                    <a:pt x="1352" y="382"/>
                  </a:lnTo>
                  <a:lnTo>
                    <a:pt x="1347" y="381"/>
                  </a:lnTo>
                  <a:lnTo>
                    <a:pt x="1342" y="380"/>
                  </a:lnTo>
                  <a:lnTo>
                    <a:pt x="1338" y="378"/>
                  </a:lnTo>
                  <a:lnTo>
                    <a:pt x="1334" y="377"/>
                  </a:lnTo>
                  <a:lnTo>
                    <a:pt x="1329" y="376"/>
                  </a:lnTo>
                  <a:lnTo>
                    <a:pt x="1324" y="376"/>
                  </a:lnTo>
                  <a:lnTo>
                    <a:pt x="1319" y="375"/>
                  </a:lnTo>
                  <a:lnTo>
                    <a:pt x="1314" y="373"/>
                  </a:lnTo>
                  <a:lnTo>
                    <a:pt x="1309" y="371"/>
                  </a:lnTo>
                  <a:lnTo>
                    <a:pt x="1303" y="370"/>
                  </a:lnTo>
                  <a:lnTo>
                    <a:pt x="1298" y="368"/>
                  </a:lnTo>
                  <a:lnTo>
                    <a:pt x="1293" y="367"/>
                  </a:lnTo>
                  <a:lnTo>
                    <a:pt x="1286" y="366"/>
                  </a:lnTo>
                  <a:lnTo>
                    <a:pt x="1280" y="365"/>
                  </a:lnTo>
                  <a:lnTo>
                    <a:pt x="1274" y="362"/>
                  </a:lnTo>
                  <a:lnTo>
                    <a:pt x="1269" y="361"/>
                  </a:lnTo>
                  <a:lnTo>
                    <a:pt x="1261" y="360"/>
                  </a:lnTo>
                  <a:lnTo>
                    <a:pt x="1255" y="357"/>
                  </a:lnTo>
                  <a:lnTo>
                    <a:pt x="1249" y="355"/>
                  </a:lnTo>
                  <a:lnTo>
                    <a:pt x="1241" y="353"/>
                  </a:lnTo>
                  <a:lnTo>
                    <a:pt x="1235" y="350"/>
                  </a:lnTo>
                  <a:lnTo>
                    <a:pt x="1227" y="348"/>
                  </a:lnTo>
                  <a:lnTo>
                    <a:pt x="1220" y="346"/>
                  </a:lnTo>
                  <a:lnTo>
                    <a:pt x="1214" y="343"/>
                  </a:lnTo>
                  <a:lnTo>
                    <a:pt x="1206" y="341"/>
                  </a:lnTo>
                  <a:lnTo>
                    <a:pt x="1199" y="338"/>
                  </a:lnTo>
                  <a:lnTo>
                    <a:pt x="1191" y="334"/>
                  </a:lnTo>
                  <a:lnTo>
                    <a:pt x="1183" y="333"/>
                  </a:lnTo>
                  <a:lnTo>
                    <a:pt x="1176" y="331"/>
                  </a:lnTo>
                  <a:lnTo>
                    <a:pt x="1168" y="327"/>
                  </a:lnTo>
                  <a:lnTo>
                    <a:pt x="1161" y="324"/>
                  </a:lnTo>
                  <a:lnTo>
                    <a:pt x="1155" y="322"/>
                  </a:lnTo>
                  <a:lnTo>
                    <a:pt x="1146" y="318"/>
                  </a:lnTo>
                  <a:lnTo>
                    <a:pt x="1138" y="314"/>
                  </a:lnTo>
                  <a:lnTo>
                    <a:pt x="1130" y="311"/>
                  </a:lnTo>
                  <a:lnTo>
                    <a:pt x="1122" y="308"/>
                  </a:lnTo>
                  <a:lnTo>
                    <a:pt x="1114" y="304"/>
                  </a:lnTo>
                  <a:lnTo>
                    <a:pt x="1107" y="301"/>
                  </a:lnTo>
                  <a:lnTo>
                    <a:pt x="1099" y="297"/>
                  </a:lnTo>
                  <a:lnTo>
                    <a:pt x="1091" y="294"/>
                  </a:lnTo>
                  <a:lnTo>
                    <a:pt x="1083" y="289"/>
                  </a:lnTo>
                  <a:lnTo>
                    <a:pt x="1074" y="287"/>
                  </a:lnTo>
                  <a:lnTo>
                    <a:pt x="1067" y="282"/>
                  </a:lnTo>
                  <a:lnTo>
                    <a:pt x="1059" y="278"/>
                  </a:lnTo>
                  <a:lnTo>
                    <a:pt x="1050" y="274"/>
                  </a:lnTo>
                  <a:lnTo>
                    <a:pt x="1043" y="270"/>
                  </a:lnTo>
                  <a:lnTo>
                    <a:pt x="1035" y="265"/>
                  </a:lnTo>
                  <a:lnTo>
                    <a:pt x="1028" y="262"/>
                  </a:lnTo>
                  <a:lnTo>
                    <a:pt x="1020" y="257"/>
                  </a:lnTo>
                  <a:lnTo>
                    <a:pt x="1012" y="253"/>
                  </a:lnTo>
                  <a:lnTo>
                    <a:pt x="1003" y="248"/>
                  </a:lnTo>
                  <a:lnTo>
                    <a:pt x="995" y="243"/>
                  </a:lnTo>
                  <a:lnTo>
                    <a:pt x="986" y="238"/>
                  </a:lnTo>
                  <a:lnTo>
                    <a:pt x="978" y="234"/>
                  </a:lnTo>
                  <a:lnTo>
                    <a:pt x="969" y="229"/>
                  </a:lnTo>
                  <a:lnTo>
                    <a:pt x="961" y="225"/>
                  </a:lnTo>
                  <a:lnTo>
                    <a:pt x="951" y="221"/>
                  </a:lnTo>
                  <a:lnTo>
                    <a:pt x="943" y="216"/>
                  </a:lnTo>
                  <a:lnTo>
                    <a:pt x="934" y="213"/>
                  </a:lnTo>
                  <a:lnTo>
                    <a:pt x="925" y="209"/>
                  </a:lnTo>
                  <a:lnTo>
                    <a:pt x="916" y="204"/>
                  </a:lnTo>
                  <a:lnTo>
                    <a:pt x="907" y="200"/>
                  </a:lnTo>
                  <a:lnTo>
                    <a:pt x="899" y="195"/>
                  </a:lnTo>
                  <a:lnTo>
                    <a:pt x="890" y="192"/>
                  </a:lnTo>
                  <a:lnTo>
                    <a:pt x="880" y="187"/>
                  </a:lnTo>
                  <a:lnTo>
                    <a:pt x="871" y="184"/>
                  </a:lnTo>
                  <a:lnTo>
                    <a:pt x="861" y="179"/>
                  </a:lnTo>
                  <a:lnTo>
                    <a:pt x="852" y="175"/>
                  </a:lnTo>
                  <a:lnTo>
                    <a:pt x="842" y="171"/>
                  </a:lnTo>
                  <a:lnTo>
                    <a:pt x="833" y="167"/>
                  </a:lnTo>
                  <a:lnTo>
                    <a:pt x="823" y="164"/>
                  </a:lnTo>
                  <a:lnTo>
                    <a:pt x="814" y="161"/>
                  </a:lnTo>
                  <a:lnTo>
                    <a:pt x="804" y="156"/>
                  </a:lnTo>
                  <a:lnTo>
                    <a:pt x="796" y="153"/>
                  </a:lnTo>
                  <a:lnTo>
                    <a:pt x="787" y="150"/>
                  </a:lnTo>
                  <a:lnTo>
                    <a:pt x="777" y="146"/>
                  </a:lnTo>
                  <a:lnTo>
                    <a:pt x="768" y="142"/>
                  </a:lnTo>
                  <a:lnTo>
                    <a:pt x="759" y="140"/>
                  </a:lnTo>
                  <a:lnTo>
                    <a:pt x="749" y="136"/>
                  </a:lnTo>
                  <a:lnTo>
                    <a:pt x="742" y="133"/>
                  </a:lnTo>
                  <a:lnTo>
                    <a:pt x="732" y="131"/>
                  </a:lnTo>
                  <a:lnTo>
                    <a:pt x="722" y="127"/>
                  </a:lnTo>
                  <a:lnTo>
                    <a:pt x="713" y="123"/>
                  </a:lnTo>
                  <a:lnTo>
                    <a:pt x="704" y="122"/>
                  </a:lnTo>
                  <a:lnTo>
                    <a:pt x="695" y="118"/>
                  </a:lnTo>
                  <a:lnTo>
                    <a:pt x="686" y="116"/>
                  </a:lnTo>
                  <a:lnTo>
                    <a:pt x="678" y="113"/>
                  </a:lnTo>
                  <a:lnTo>
                    <a:pt x="669" y="111"/>
                  </a:lnTo>
                  <a:lnTo>
                    <a:pt x="660" y="108"/>
                  </a:lnTo>
                  <a:lnTo>
                    <a:pt x="653" y="106"/>
                  </a:lnTo>
                  <a:lnTo>
                    <a:pt x="644" y="104"/>
                  </a:lnTo>
                  <a:lnTo>
                    <a:pt x="635" y="102"/>
                  </a:lnTo>
                  <a:lnTo>
                    <a:pt x="626" y="99"/>
                  </a:lnTo>
                  <a:lnTo>
                    <a:pt x="617" y="98"/>
                  </a:lnTo>
                  <a:lnTo>
                    <a:pt x="610" y="97"/>
                  </a:lnTo>
                  <a:lnTo>
                    <a:pt x="604" y="96"/>
                  </a:lnTo>
                  <a:lnTo>
                    <a:pt x="595" y="93"/>
                  </a:lnTo>
                  <a:lnTo>
                    <a:pt x="587" y="92"/>
                  </a:lnTo>
                  <a:lnTo>
                    <a:pt x="580" y="91"/>
                  </a:lnTo>
                  <a:lnTo>
                    <a:pt x="572" y="89"/>
                  </a:lnTo>
                  <a:lnTo>
                    <a:pt x="565" y="88"/>
                  </a:lnTo>
                  <a:lnTo>
                    <a:pt x="557" y="87"/>
                  </a:lnTo>
                  <a:lnTo>
                    <a:pt x="551" y="86"/>
                  </a:lnTo>
                  <a:lnTo>
                    <a:pt x="545" y="86"/>
                  </a:lnTo>
                  <a:lnTo>
                    <a:pt x="537" y="86"/>
                  </a:lnTo>
                  <a:lnTo>
                    <a:pt x="531" y="84"/>
                  </a:lnTo>
                  <a:lnTo>
                    <a:pt x="525" y="84"/>
                  </a:lnTo>
                  <a:lnTo>
                    <a:pt x="520" y="84"/>
                  </a:lnTo>
                  <a:lnTo>
                    <a:pt x="513" y="84"/>
                  </a:lnTo>
                  <a:lnTo>
                    <a:pt x="507" y="84"/>
                  </a:lnTo>
                  <a:lnTo>
                    <a:pt x="502" y="84"/>
                  </a:lnTo>
                  <a:lnTo>
                    <a:pt x="497" y="86"/>
                  </a:lnTo>
                  <a:lnTo>
                    <a:pt x="492" y="86"/>
                  </a:lnTo>
                  <a:lnTo>
                    <a:pt x="487" y="86"/>
                  </a:lnTo>
                  <a:lnTo>
                    <a:pt x="481" y="86"/>
                  </a:lnTo>
                  <a:lnTo>
                    <a:pt x="476" y="87"/>
                  </a:lnTo>
                  <a:lnTo>
                    <a:pt x="471" y="87"/>
                  </a:lnTo>
                  <a:lnTo>
                    <a:pt x="466" y="88"/>
                  </a:lnTo>
                  <a:lnTo>
                    <a:pt x="461" y="88"/>
                  </a:lnTo>
                  <a:lnTo>
                    <a:pt x="457" y="89"/>
                  </a:lnTo>
                  <a:lnTo>
                    <a:pt x="450" y="89"/>
                  </a:lnTo>
                  <a:lnTo>
                    <a:pt x="445" y="91"/>
                  </a:lnTo>
                  <a:lnTo>
                    <a:pt x="440" y="92"/>
                  </a:lnTo>
                  <a:lnTo>
                    <a:pt x="437" y="93"/>
                  </a:lnTo>
                  <a:lnTo>
                    <a:pt x="432" y="94"/>
                  </a:lnTo>
                  <a:lnTo>
                    <a:pt x="427" y="96"/>
                  </a:lnTo>
                  <a:lnTo>
                    <a:pt x="423" y="96"/>
                  </a:lnTo>
                  <a:lnTo>
                    <a:pt x="418" y="98"/>
                  </a:lnTo>
                  <a:lnTo>
                    <a:pt x="413" y="98"/>
                  </a:lnTo>
                  <a:lnTo>
                    <a:pt x="408" y="99"/>
                  </a:lnTo>
                  <a:lnTo>
                    <a:pt x="403" y="99"/>
                  </a:lnTo>
                  <a:lnTo>
                    <a:pt x="399" y="101"/>
                  </a:lnTo>
                  <a:lnTo>
                    <a:pt x="395" y="102"/>
                  </a:lnTo>
                  <a:lnTo>
                    <a:pt x="390" y="103"/>
                  </a:lnTo>
                  <a:lnTo>
                    <a:pt x="386" y="104"/>
                  </a:lnTo>
                  <a:lnTo>
                    <a:pt x="381" y="106"/>
                  </a:lnTo>
                  <a:lnTo>
                    <a:pt x="376" y="107"/>
                  </a:lnTo>
                  <a:lnTo>
                    <a:pt x="373" y="108"/>
                  </a:lnTo>
                  <a:lnTo>
                    <a:pt x="369" y="109"/>
                  </a:lnTo>
                  <a:lnTo>
                    <a:pt x="364" y="112"/>
                  </a:lnTo>
                  <a:lnTo>
                    <a:pt x="360" y="113"/>
                  </a:lnTo>
                  <a:lnTo>
                    <a:pt x="356" y="115"/>
                  </a:lnTo>
                  <a:lnTo>
                    <a:pt x="351" y="116"/>
                  </a:lnTo>
                  <a:lnTo>
                    <a:pt x="348" y="118"/>
                  </a:lnTo>
                  <a:lnTo>
                    <a:pt x="344" y="120"/>
                  </a:lnTo>
                  <a:lnTo>
                    <a:pt x="340" y="121"/>
                  </a:lnTo>
                  <a:lnTo>
                    <a:pt x="335" y="122"/>
                  </a:lnTo>
                  <a:lnTo>
                    <a:pt x="331" y="125"/>
                  </a:lnTo>
                  <a:lnTo>
                    <a:pt x="324" y="127"/>
                  </a:lnTo>
                  <a:lnTo>
                    <a:pt x="316" y="132"/>
                  </a:lnTo>
                  <a:lnTo>
                    <a:pt x="312" y="133"/>
                  </a:lnTo>
                  <a:lnTo>
                    <a:pt x="307" y="135"/>
                  </a:lnTo>
                  <a:lnTo>
                    <a:pt x="304" y="137"/>
                  </a:lnTo>
                  <a:lnTo>
                    <a:pt x="301" y="138"/>
                  </a:lnTo>
                  <a:lnTo>
                    <a:pt x="292" y="143"/>
                  </a:lnTo>
                  <a:lnTo>
                    <a:pt x="286" y="147"/>
                  </a:lnTo>
                  <a:lnTo>
                    <a:pt x="280" y="151"/>
                  </a:lnTo>
                  <a:lnTo>
                    <a:pt x="272" y="155"/>
                  </a:lnTo>
                  <a:lnTo>
                    <a:pt x="265" y="160"/>
                  </a:lnTo>
                  <a:lnTo>
                    <a:pt x="258" y="165"/>
                  </a:lnTo>
                  <a:lnTo>
                    <a:pt x="252" y="169"/>
                  </a:lnTo>
                  <a:lnTo>
                    <a:pt x="246" y="172"/>
                  </a:lnTo>
                  <a:lnTo>
                    <a:pt x="240" y="177"/>
                  </a:lnTo>
                  <a:lnTo>
                    <a:pt x="235" y="184"/>
                  </a:lnTo>
                  <a:lnTo>
                    <a:pt x="227" y="187"/>
                  </a:lnTo>
                  <a:lnTo>
                    <a:pt x="220" y="194"/>
                  </a:lnTo>
                  <a:lnTo>
                    <a:pt x="213" y="199"/>
                  </a:lnTo>
                  <a:lnTo>
                    <a:pt x="206" y="205"/>
                  </a:lnTo>
                  <a:lnTo>
                    <a:pt x="202" y="206"/>
                  </a:lnTo>
                  <a:lnTo>
                    <a:pt x="197" y="210"/>
                  </a:lnTo>
                  <a:lnTo>
                    <a:pt x="193" y="213"/>
                  </a:lnTo>
                  <a:lnTo>
                    <a:pt x="189" y="216"/>
                  </a:lnTo>
                  <a:lnTo>
                    <a:pt x="186" y="220"/>
                  </a:lnTo>
                  <a:lnTo>
                    <a:pt x="181" y="223"/>
                  </a:lnTo>
                  <a:lnTo>
                    <a:pt x="177" y="226"/>
                  </a:lnTo>
                  <a:lnTo>
                    <a:pt x="173" y="230"/>
                  </a:lnTo>
                  <a:lnTo>
                    <a:pt x="169" y="233"/>
                  </a:lnTo>
                  <a:lnTo>
                    <a:pt x="164" y="236"/>
                  </a:lnTo>
                  <a:lnTo>
                    <a:pt x="161" y="239"/>
                  </a:lnTo>
                  <a:lnTo>
                    <a:pt x="157" y="243"/>
                  </a:lnTo>
                  <a:lnTo>
                    <a:pt x="152" y="245"/>
                  </a:lnTo>
                  <a:lnTo>
                    <a:pt x="148" y="249"/>
                  </a:lnTo>
                  <a:lnTo>
                    <a:pt x="143" y="253"/>
                  </a:lnTo>
                  <a:lnTo>
                    <a:pt x="139" y="257"/>
                  </a:lnTo>
                  <a:lnTo>
                    <a:pt x="135" y="259"/>
                  </a:lnTo>
                  <a:lnTo>
                    <a:pt x="130" y="263"/>
                  </a:lnTo>
                  <a:lnTo>
                    <a:pt x="127" y="265"/>
                  </a:lnTo>
                  <a:lnTo>
                    <a:pt x="123" y="269"/>
                  </a:lnTo>
                  <a:lnTo>
                    <a:pt x="118" y="272"/>
                  </a:lnTo>
                  <a:lnTo>
                    <a:pt x="114" y="275"/>
                  </a:lnTo>
                  <a:lnTo>
                    <a:pt x="109" y="279"/>
                  </a:lnTo>
                  <a:lnTo>
                    <a:pt x="107" y="283"/>
                  </a:lnTo>
                  <a:lnTo>
                    <a:pt x="102" y="284"/>
                  </a:lnTo>
                  <a:lnTo>
                    <a:pt x="98" y="288"/>
                  </a:lnTo>
                  <a:lnTo>
                    <a:pt x="94" y="291"/>
                  </a:lnTo>
                  <a:lnTo>
                    <a:pt x="90" y="294"/>
                  </a:lnTo>
                  <a:lnTo>
                    <a:pt x="81" y="299"/>
                  </a:lnTo>
                  <a:lnTo>
                    <a:pt x="75" y="306"/>
                  </a:lnTo>
                  <a:lnTo>
                    <a:pt x="68" y="311"/>
                  </a:lnTo>
                  <a:lnTo>
                    <a:pt x="61" y="316"/>
                  </a:lnTo>
                  <a:lnTo>
                    <a:pt x="56" y="319"/>
                  </a:lnTo>
                  <a:lnTo>
                    <a:pt x="51" y="324"/>
                  </a:lnTo>
                  <a:lnTo>
                    <a:pt x="45" y="327"/>
                  </a:lnTo>
                  <a:lnTo>
                    <a:pt x="41" y="331"/>
                  </a:lnTo>
                  <a:lnTo>
                    <a:pt x="36" y="333"/>
                  </a:lnTo>
                  <a:lnTo>
                    <a:pt x="34" y="337"/>
                  </a:lnTo>
                  <a:lnTo>
                    <a:pt x="30" y="341"/>
                  </a:lnTo>
                  <a:lnTo>
                    <a:pt x="29" y="342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49" name="Freeform 89"/>
            <p:cNvSpPr>
              <a:spLocks/>
            </p:cNvSpPr>
            <p:nvPr/>
          </p:nvSpPr>
          <p:spPr bwMode="auto">
            <a:xfrm>
              <a:off x="3203" y="3038"/>
              <a:ext cx="32" cy="22"/>
            </a:xfrm>
            <a:custGeom>
              <a:avLst/>
              <a:gdLst>
                <a:gd name="T0" fmla="*/ 0 w 95"/>
                <a:gd name="T1" fmla="*/ 56 h 68"/>
                <a:gd name="T2" fmla="*/ 31 w 95"/>
                <a:gd name="T3" fmla="*/ 35 h 68"/>
                <a:gd name="T4" fmla="*/ 91 w 95"/>
                <a:gd name="T5" fmla="*/ 0 h 68"/>
                <a:gd name="T6" fmla="*/ 95 w 95"/>
                <a:gd name="T7" fmla="*/ 17 h 68"/>
                <a:gd name="T8" fmla="*/ 0 w 95"/>
                <a:gd name="T9" fmla="*/ 68 h 68"/>
                <a:gd name="T10" fmla="*/ 0 w 95"/>
                <a:gd name="T11" fmla="*/ 56 h 68"/>
                <a:gd name="T12" fmla="*/ 0 w 95"/>
                <a:gd name="T13" fmla="*/ 56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68"/>
                <a:gd name="T23" fmla="*/ 95 w 95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68">
                  <a:moveTo>
                    <a:pt x="0" y="56"/>
                  </a:moveTo>
                  <a:lnTo>
                    <a:pt x="31" y="35"/>
                  </a:lnTo>
                  <a:lnTo>
                    <a:pt x="91" y="0"/>
                  </a:lnTo>
                  <a:lnTo>
                    <a:pt x="95" y="17"/>
                  </a:lnTo>
                  <a:lnTo>
                    <a:pt x="0" y="6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0" name="Freeform 90"/>
            <p:cNvSpPr>
              <a:spLocks/>
            </p:cNvSpPr>
            <p:nvPr/>
          </p:nvSpPr>
          <p:spPr bwMode="auto">
            <a:xfrm>
              <a:off x="3213" y="3055"/>
              <a:ext cx="32" cy="39"/>
            </a:xfrm>
            <a:custGeom>
              <a:avLst/>
              <a:gdLst>
                <a:gd name="T0" fmla="*/ 79 w 95"/>
                <a:gd name="T1" fmla="*/ 0 h 118"/>
                <a:gd name="T2" fmla="*/ 95 w 95"/>
                <a:gd name="T3" fmla="*/ 15 h 118"/>
                <a:gd name="T4" fmla="*/ 7 w 95"/>
                <a:gd name="T5" fmla="*/ 118 h 118"/>
                <a:gd name="T6" fmla="*/ 0 w 95"/>
                <a:gd name="T7" fmla="*/ 113 h 118"/>
                <a:gd name="T8" fmla="*/ 74 w 95"/>
                <a:gd name="T9" fmla="*/ 8 h 118"/>
                <a:gd name="T10" fmla="*/ 79 w 95"/>
                <a:gd name="T11" fmla="*/ 0 h 118"/>
                <a:gd name="T12" fmla="*/ 79 w 95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118"/>
                <a:gd name="T23" fmla="*/ 95 w 95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118">
                  <a:moveTo>
                    <a:pt x="79" y="0"/>
                  </a:moveTo>
                  <a:lnTo>
                    <a:pt x="95" y="15"/>
                  </a:lnTo>
                  <a:lnTo>
                    <a:pt x="7" y="118"/>
                  </a:lnTo>
                  <a:lnTo>
                    <a:pt x="0" y="113"/>
                  </a:lnTo>
                  <a:lnTo>
                    <a:pt x="74" y="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1" name="Freeform 91"/>
            <p:cNvSpPr>
              <a:spLocks/>
            </p:cNvSpPr>
            <p:nvPr/>
          </p:nvSpPr>
          <p:spPr bwMode="auto">
            <a:xfrm>
              <a:off x="3234" y="3066"/>
              <a:ext cx="24" cy="45"/>
            </a:xfrm>
            <a:custGeom>
              <a:avLst/>
              <a:gdLst>
                <a:gd name="T0" fmla="*/ 55 w 74"/>
                <a:gd name="T1" fmla="*/ 0 h 137"/>
                <a:gd name="T2" fmla="*/ 74 w 74"/>
                <a:gd name="T3" fmla="*/ 8 h 137"/>
                <a:gd name="T4" fmla="*/ 6 w 74"/>
                <a:gd name="T5" fmla="*/ 137 h 137"/>
                <a:gd name="T6" fmla="*/ 0 w 74"/>
                <a:gd name="T7" fmla="*/ 130 h 137"/>
                <a:gd name="T8" fmla="*/ 52 w 74"/>
                <a:gd name="T9" fmla="*/ 12 h 137"/>
                <a:gd name="T10" fmla="*/ 55 w 74"/>
                <a:gd name="T11" fmla="*/ 0 h 137"/>
                <a:gd name="T12" fmla="*/ 55 w 74"/>
                <a:gd name="T13" fmla="*/ 0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37"/>
                <a:gd name="T23" fmla="*/ 74 w 74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37">
                  <a:moveTo>
                    <a:pt x="55" y="0"/>
                  </a:moveTo>
                  <a:lnTo>
                    <a:pt x="74" y="8"/>
                  </a:lnTo>
                  <a:lnTo>
                    <a:pt x="6" y="137"/>
                  </a:lnTo>
                  <a:lnTo>
                    <a:pt x="0" y="130"/>
                  </a:lnTo>
                  <a:lnTo>
                    <a:pt x="52" y="1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2" name="Freeform 92"/>
            <p:cNvSpPr>
              <a:spLocks/>
            </p:cNvSpPr>
            <p:nvPr/>
          </p:nvSpPr>
          <p:spPr bwMode="auto">
            <a:xfrm>
              <a:off x="3314" y="3057"/>
              <a:ext cx="30" cy="33"/>
            </a:xfrm>
            <a:custGeom>
              <a:avLst/>
              <a:gdLst>
                <a:gd name="T0" fmla="*/ 20 w 91"/>
                <a:gd name="T1" fmla="*/ 0 h 99"/>
                <a:gd name="T2" fmla="*/ 39 w 91"/>
                <a:gd name="T3" fmla="*/ 21 h 99"/>
                <a:gd name="T4" fmla="*/ 91 w 91"/>
                <a:gd name="T5" fmla="*/ 80 h 99"/>
                <a:gd name="T6" fmla="*/ 86 w 91"/>
                <a:gd name="T7" fmla="*/ 99 h 99"/>
                <a:gd name="T8" fmla="*/ 0 w 91"/>
                <a:gd name="T9" fmla="*/ 14 h 99"/>
                <a:gd name="T10" fmla="*/ 20 w 91"/>
                <a:gd name="T11" fmla="*/ 0 h 99"/>
                <a:gd name="T12" fmla="*/ 20 w 91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"/>
                <a:gd name="T22" fmla="*/ 0 h 99"/>
                <a:gd name="T23" fmla="*/ 91 w 91"/>
                <a:gd name="T24" fmla="*/ 99 h 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" h="99">
                  <a:moveTo>
                    <a:pt x="20" y="0"/>
                  </a:moveTo>
                  <a:lnTo>
                    <a:pt x="39" y="21"/>
                  </a:lnTo>
                  <a:lnTo>
                    <a:pt x="91" y="80"/>
                  </a:lnTo>
                  <a:lnTo>
                    <a:pt x="86" y="99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3" name="Freeform 93"/>
            <p:cNvSpPr>
              <a:spLocks/>
            </p:cNvSpPr>
            <p:nvPr/>
          </p:nvSpPr>
          <p:spPr bwMode="auto">
            <a:xfrm>
              <a:off x="3327" y="3043"/>
              <a:ext cx="23" cy="22"/>
            </a:xfrm>
            <a:custGeom>
              <a:avLst/>
              <a:gdLst>
                <a:gd name="T0" fmla="*/ 9 w 70"/>
                <a:gd name="T1" fmla="*/ 0 h 68"/>
                <a:gd name="T2" fmla="*/ 30 w 70"/>
                <a:gd name="T3" fmla="*/ 18 h 68"/>
                <a:gd name="T4" fmla="*/ 70 w 70"/>
                <a:gd name="T5" fmla="*/ 49 h 68"/>
                <a:gd name="T6" fmla="*/ 70 w 70"/>
                <a:gd name="T7" fmla="*/ 68 h 68"/>
                <a:gd name="T8" fmla="*/ 0 w 70"/>
                <a:gd name="T9" fmla="*/ 19 h 68"/>
                <a:gd name="T10" fmla="*/ 9 w 70"/>
                <a:gd name="T11" fmla="*/ 0 h 68"/>
                <a:gd name="T12" fmla="*/ 9 w 70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68"/>
                <a:gd name="T23" fmla="*/ 70 w 70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68">
                  <a:moveTo>
                    <a:pt x="9" y="0"/>
                  </a:moveTo>
                  <a:lnTo>
                    <a:pt x="30" y="18"/>
                  </a:lnTo>
                  <a:lnTo>
                    <a:pt x="70" y="49"/>
                  </a:lnTo>
                  <a:lnTo>
                    <a:pt x="70" y="68"/>
                  </a:lnTo>
                  <a:lnTo>
                    <a:pt x="0" y="1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4" name="Freeform 94"/>
            <p:cNvSpPr>
              <a:spLocks/>
            </p:cNvSpPr>
            <p:nvPr/>
          </p:nvSpPr>
          <p:spPr bwMode="auto">
            <a:xfrm>
              <a:off x="3282" y="3074"/>
              <a:ext cx="7" cy="47"/>
            </a:xfrm>
            <a:custGeom>
              <a:avLst/>
              <a:gdLst>
                <a:gd name="T0" fmla="*/ 0 w 21"/>
                <a:gd name="T1" fmla="*/ 7 h 141"/>
                <a:gd name="T2" fmla="*/ 20 w 21"/>
                <a:gd name="T3" fmla="*/ 0 h 141"/>
                <a:gd name="T4" fmla="*/ 21 w 21"/>
                <a:gd name="T5" fmla="*/ 135 h 141"/>
                <a:gd name="T6" fmla="*/ 16 w 21"/>
                <a:gd name="T7" fmla="*/ 141 h 141"/>
                <a:gd name="T8" fmla="*/ 4 w 21"/>
                <a:gd name="T9" fmla="*/ 19 h 141"/>
                <a:gd name="T10" fmla="*/ 0 w 21"/>
                <a:gd name="T11" fmla="*/ 7 h 141"/>
                <a:gd name="T12" fmla="*/ 0 w 21"/>
                <a:gd name="T13" fmla="*/ 7 h 1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41"/>
                <a:gd name="T23" fmla="*/ 21 w 21"/>
                <a:gd name="T24" fmla="*/ 141 h 1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41">
                  <a:moveTo>
                    <a:pt x="0" y="7"/>
                  </a:moveTo>
                  <a:lnTo>
                    <a:pt x="20" y="0"/>
                  </a:lnTo>
                  <a:lnTo>
                    <a:pt x="21" y="135"/>
                  </a:lnTo>
                  <a:lnTo>
                    <a:pt x="16" y="141"/>
                  </a:lnTo>
                  <a:lnTo>
                    <a:pt x="4" y="1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5" name="Freeform 95"/>
            <p:cNvSpPr>
              <a:spLocks/>
            </p:cNvSpPr>
            <p:nvPr/>
          </p:nvSpPr>
          <p:spPr bwMode="auto">
            <a:xfrm>
              <a:off x="3225" y="3002"/>
              <a:ext cx="100" cy="66"/>
            </a:xfrm>
            <a:custGeom>
              <a:avLst/>
              <a:gdLst>
                <a:gd name="T0" fmla="*/ 14 w 299"/>
                <a:gd name="T1" fmla="*/ 9 h 199"/>
                <a:gd name="T2" fmla="*/ 26 w 299"/>
                <a:gd name="T3" fmla="*/ 7 h 199"/>
                <a:gd name="T4" fmla="*/ 40 w 299"/>
                <a:gd name="T5" fmla="*/ 5 h 199"/>
                <a:gd name="T6" fmla="*/ 54 w 299"/>
                <a:gd name="T7" fmla="*/ 3 h 199"/>
                <a:gd name="T8" fmla="*/ 70 w 299"/>
                <a:gd name="T9" fmla="*/ 2 h 199"/>
                <a:gd name="T10" fmla="*/ 87 w 299"/>
                <a:gd name="T11" fmla="*/ 0 h 199"/>
                <a:gd name="T12" fmla="*/ 104 w 299"/>
                <a:gd name="T13" fmla="*/ 0 h 199"/>
                <a:gd name="T14" fmla="*/ 119 w 299"/>
                <a:gd name="T15" fmla="*/ 0 h 199"/>
                <a:gd name="T16" fmla="*/ 136 w 299"/>
                <a:gd name="T17" fmla="*/ 3 h 199"/>
                <a:gd name="T18" fmla="*/ 131 w 299"/>
                <a:gd name="T19" fmla="*/ 83 h 199"/>
                <a:gd name="T20" fmla="*/ 196 w 299"/>
                <a:gd name="T21" fmla="*/ 15 h 199"/>
                <a:gd name="T22" fmla="*/ 208 w 299"/>
                <a:gd name="T23" fmla="*/ 17 h 199"/>
                <a:gd name="T24" fmla="*/ 222 w 299"/>
                <a:gd name="T25" fmla="*/ 20 h 199"/>
                <a:gd name="T26" fmla="*/ 235 w 299"/>
                <a:gd name="T27" fmla="*/ 23 h 199"/>
                <a:gd name="T28" fmla="*/ 247 w 299"/>
                <a:gd name="T29" fmla="*/ 27 h 199"/>
                <a:gd name="T30" fmla="*/ 261 w 299"/>
                <a:gd name="T31" fmla="*/ 32 h 199"/>
                <a:gd name="T32" fmla="*/ 274 w 299"/>
                <a:gd name="T33" fmla="*/ 37 h 199"/>
                <a:gd name="T34" fmla="*/ 286 w 299"/>
                <a:gd name="T35" fmla="*/ 44 h 199"/>
                <a:gd name="T36" fmla="*/ 299 w 299"/>
                <a:gd name="T37" fmla="*/ 52 h 199"/>
                <a:gd name="T38" fmla="*/ 293 w 299"/>
                <a:gd name="T39" fmla="*/ 63 h 199"/>
                <a:gd name="T40" fmla="*/ 286 w 299"/>
                <a:gd name="T41" fmla="*/ 80 h 199"/>
                <a:gd name="T42" fmla="*/ 275 w 299"/>
                <a:gd name="T43" fmla="*/ 98 h 199"/>
                <a:gd name="T44" fmla="*/ 261 w 299"/>
                <a:gd name="T45" fmla="*/ 121 h 199"/>
                <a:gd name="T46" fmla="*/ 254 w 299"/>
                <a:gd name="T47" fmla="*/ 134 h 199"/>
                <a:gd name="T48" fmla="*/ 237 w 299"/>
                <a:gd name="T49" fmla="*/ 151 h 199"/>
                <a:gd name="T50" fmla="*/ 220 w 299"/>
                <a:gd name="T51" fmla="*/ 169 h 199"/>
                <a:gd name="T52" fmla="*/ 206 w 299"/>
                <a:gd name="T53" fmla="*/ 178 h 199"/>
                <a:gd name="T54" fmla="*/ 193 w 299"/>
                <a:gd name="T55" fmla="*/ 185 h 199"/>
                <a:gd name="T56" fmla="*/ 180 w 299"/>
                <a:gd name="T57" fmla="*/ 191 h 199"/>
                <a:gd name="T58" fmla="*/ 164 w 299"/>
                <a:gd name="T59" fmla="*/ 195 h 199"/>
                <a:gd name="T60" fmla="*/ 148 w 299"/>
                <a:gd name="T61" fmla="*/ 199 h 199"/>
                <a:gd name="T62" fmla="*/ 131 w 299"/>
                <a:gd name="T63" fmla="*/ 199 h 199"/>
                <a:gd name="T64" fmla="*/ 113 w 299"/>
                <a:gd name="T65" fmla="*/ 196 h 199"/>
                <a:gd name="T66" fmla="*/ 93 w 299"/>
                <a:gd name="T67" fmla="*/ 191 h 199"/>
                <a:gd name="T68" fmla="*/ 75 w 299"/>
                <a:gd name="T69" fmla="*/ 185 h 199"/>
                <a:gd name="T70" fmla="*/ 60 w 299"/>
                <a:gd name="T71" fmla="*/ 178 h 199"/>
                <a:gd name="T72" fmla="*/ 47 w 299"/>
                <a:gd name="T73" fmla="*/ 169 h 199"/>
                <a:gd name="T74" fmla="*/ 31 w 299"/>
                <a:gd name="T75" fmla="*/ 156 h 199"/>
                <a:gd name="T76" fmla="*/ 20 w 299"/>
                <a:gd name="T77" fmla="*/ 141 h 199"/>
                <a:gd name="T78" fmla="*/ 11 w 299"/>
                <a:gd name="T79" fmla="*/ 126 h 199"/>
                <a:gd name="T80" fmla="*/ 6 w 299"/>
                <a:gd name="T81" fmla="*/ 111 h 199"/>
                <a:gd name="T82" fmla="*/ 3 w 299"/>
                <a:gd name="T83" fmla="*/ 96 h 199"/>
                <a:gd name="T84" fmla="*/ 1 w 299"/>
                <a:gd name="T85" fmla="*/ 80 h 199"/>
                <a:gd name="T86" fmla="*/ 0 w 299"/>
                <a:gd name="T87" fmla="*/ 64 h 199"/>
                <a:gd name="T88" fmla="*/ 1 w 299"/>
                <a:gd name="T89" fmla="*/ 44 h 199"/>
                <a:gd name="T90" fmla="*/ 4 w 299"/>
                <a:gd name="T91" fmla="*/ 28 h 199"/>
                <a:gd name="T92" fmla="*/ 8 w 299"/>
                <a:gd name="T93" fmla="*/ 17 h 199"/>
                <a:gd name="T94" fmla="*/ 10 w 299"/>
                <a:gd name="T95" fmla="*/ 10 h 19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99"/>
                <a:gd name="T145" fmla="*/ 0 h 199"/>
                <a:gd name="T146" fmla="*/ 299 w 299"/>
                <a:gd name="T147" fmla="*/ 199 h 19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99" h="199">
                  <a:moveTo>
                    <a:pt x="10" y="10"/>
                  </a:moveTo>
                  <a:lnTo>
                    <a:pt x="11" y="9"/>
                  </a:lnTo>
                  <a:lnTo>
                    <a:pt x="14" y="9"/>
                  </a:lnTo>
                  <a:lnTo>
                    <a:pt x="18" y="8"/>
                  </a:lnTo>
                  <a:lnTo>
                    <a:pt x="24" y="8"/>
                  </a:lnTo>
                  <a:lnTo>
                    <a:pt x="26" y="7"/>
                  </a:lnTo>
                  <a:lnTo>
                    <a:pt x="31" y="7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4" y="4"/>
                  </a:lnTo>
                  <a:lnTo>
                    <a:pt x="49" y="4"/>
                  </a:lnTo>
                  <a:lnTo>
                    <a:pt x="54" y="3"/>
                  </a:lnTo>
                  <a:lnTo>
                    <a:pt x="60" y="3"/>
                  </a:lnTo>
                  <a:lnTo>
                    <a:pt x="65" y="3"/>
                  </a:lnTo>
                  <a:lnTo>
                    <a:pt x="70" y="2"/>
                  </a:lnTo>
                  <a:lnTo>
                    <a:pt x="75" y="2"/>
                  </a:lnTo>
                  <a:lnTo>
                    <a:pt x="82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14" y="0"/>
                  </a:lnTo>
                  <a:lnTo>
                    <a:pt x="119" y="0"/>
                  </a:lnTo>
                  <a:lnTo>
                    <a:pt x="126" y="2"/>
                  </a:lnTo>
                  <a:lnTo>
                    <a:pt x="131" y="2"/>
                  </a:lnTo>
                  <a:lnTo>
                    <a:pt x="136" y="3"/>
                  </a:lnTo>
                  <a:lnTo>
                    <a:pt x="139" y="3"/>
                  </a:lnTo>
                  <a:lnTo>
                    <a:pt x="144" y="5"/>
                  </a:lnTo>
                  <a:lnTo>
                    <a:pt x="131" y="83"/>
                  </a:lnTo>
                  <a:lnTo>
                    <a:pt x="173" y="91"/>
                  </a:lnTo>
                  <a:lnTo>
                    <a:pt x="192" y="15"/>
                  </a:lnTo>
                  <a:lnTo>
                    <a:pt x="196" y="15"/>
                  </a:lnTo>
                  <a:lnTo>
                    <a:pt x="198" y="15"/>
                  </a:lnTo>
                  <a:lnTo>
                    <a:pt x="203" y="17"/>
                  </a:lnTo>
                  <a:lnTo>
                    <a:pt x="208" y="17"/>
                  </a:lnTo>
                  <a:lnTo>
                    <a:pt x="215" y="18"/>
                  </a:lnTo>
                  <a:lnTo>
                    <a:pt x="218" y="19"/>
                  </a:lnTo>
                  <a:lnTo>
                    <a:pt x="222" y="20"/>
                  </a:lnTo>
                  <a:lnTo>
                    <a:pt x="227" y="20"/>
                  </a:lnTo>
                  <a:lnTo>
                    <a:pt x="231" y="23"/>
                  </a:lnTo>
                  <a:lnTo>
                    <a:pt x="235" y="23"/>
                  </a:lnTo>
                  <a:lnTo>
                    <a:pt x="239" y="24"/>
                  </a:lnTo>
                  <a:lnTo>
                    <a:pt x="244" y="26"/>
                  </a:lnTo>
                  <a:lnTo>
                    <a:pt x="247" y="27"/>
                  </a:lnTo>
                  <a:lnTo>
                    <a:pt x="252" y="28"/>
                  </a:lnTo>
                  <a:lnTo>
                    <a:pt x="257" y="29"/>
                  </a:lnTo>
                  <a:lnTo>
                    <a:pt x="261" y="32"/>
                  </a:lnTo>
                  <a:lnTo>
                    <a:pt x="266" y="34"/>
                  </a:lnTo>
                  <a:lnTo>
                    <a:pt x="270" y="36"/>
                  </a:lnTo>
                  <a:lnTo>
                    <a:pt x="274" y="37"/>
                  </a:lnTo>
                  <a:lnTo>
                    <a:pt x="277" y="39"/>
                  </a:lnTo>
                  <a:lnTo>
                    <a:pt x="282" y="42"/>
                  </a:lnTo>
                  <a:lnTo>
                    <a:pt x="286" y="44"/>
                  </a:lnTo>
                  <a:lnTo>
                    <a:pt x="290" y="46"/>
                  </a:lnTo>
                  <a:lnTo>
                    <a:pt x="294" y="48"/>
                  </a:lnTo>
                  <a:lnTo>
                    <a:pt x="299" y="52"/>
                  </a:lnTo>
                  <a:lnTo>
                    <a:pt x="298" y="53"/>
                  </a:lnTo>
                  <a:lnTo>
                    <a:pt x="295" y="59"/>
                  </a:lnTo>
                  <a:lnTo>
                    <a:pt x="293" y="63"/>
                  </a:lnTo>
                  <a:lnTo>
                    <a:pt x="291" y="68"/>
                  </a:lnTo>
                  <a:lnTo>
                    <a:pt x="289" y="73"/>
                  </a:lnTo>
                  <a:lnTo>
                    <a:pt x="286" y="80"/>
                  </a:lnTo>
                  <a:lnTo>
                    <a:pt x="282" y="85"/>
                  </a:lnTo>
                  <a:lnTo>
                    <a:pt x="280" y="91"/>
                  </a:lnTo>
                  <a:lnTo>
                    <a:pt x="275" y="98"/>
                  </a:lnTo>
                  <a:lnTo>
                    <a:pt x="271" y="106"/>
                  </a:lnTo>
                  <a:lnTo>
                    <a:pt x="266" y="114"/>
                  </a:lnTo>
                  <a:lnTo>
                    <a:pt x="261" y="121"/>
                  </a:lnTo>
                  <a:lnTo>
                    <a:pt x="259" y="125"/>
                  </a:lnTo>
                  <a:lnTo>
                    <a:pt x="256" y="129"/>
                  </a:lnTo>
                  <a:lnTo>
                    <a:pt x="254" y="134"/>
                  </a:lnTo>
                  <a:lnTo>
                    <a:pt x="251" y="137"/>
                  </a:lnTo>
                  <a:lnTo>
                    <a:pt x="244" y="145"/>
                  </a:lnTo>
                  <a:lnTo>
                    <a:pt x="237" y="151"/>
                  </a:lnTo>
                  <a:lnTo>
                    <a:pt x="231" y="159"/>
                  </a:lnTo>
                  <a:lnTo>
                    <a:pt x="223" y="166"/>
                  </a:lnTo>
                  <a:lnTo>
                    <a:pt x="220" y="169"/>
                  </a:lnTo>
                  <a:lnTo>
                    <a:pt x="215" y="171"/>
                  </a:lnTo>
                  <a:lnTo>
                    <a:pt x="211" y="174"/>
                  </a:lnTo>
                  <a:lnTo>
                    <a:pt x="206" y="178"/>
                  </a:lnTo>
                  <a:lnTo>
                    <a:pt x="202" y="180"/>
                  </a:lnTo>
                  <a:lnTo>
                    <a:pt x="198" y="183"/>
                  </a:lnTo>
                  <a:lnTo>
                    <a:pt x="193" y="185"/>
                  </a:lnTo>
                  <a:lnTo>
                    <a:pt x="190" y="189"/>
                  </a:lnTo>
                  <a:lnTo>
                    <a:pt x="185" y="190"/>
                  </a:lnTo>
                  <a:lnTo>
                    <a:pt x="180" y="191"/>
                  </a:lnTo>
                  <a:lnTo>
                    <a:pt x="175" y="194"/>
                  </a:lnTo>
                  <a:lnTo>
                    <a:pt x="170" y="195"/>
                  </a:lnTo>
                  <a:lnTo>
                    <a:pt x="164" y="195"/>
                  </a:lnTo>
                  <a:lnTo>
                    <a:pt x="159" y="196"/>
                  </a:lnTo>
                  <a:lnTo>
                    <a:pt x="153" y="198"/>
                  </a:lnTo>
                  <a:lnTo>
                    <a:pt x="148" y="199"/>
                  </a:lnTo>
                  <a:lnTo>
                    <a:pt x="142" y="199"/>
                  </a:lnTo>
                  <a:lnTo>
                    <a:pt x="137" y="199"/>
                  </a:lnTo>
                  <a:lnTo>
                    <a:pt x="131" y="199"/>
                  </a:lnTo>
                  <a:lnTo>
                    <a:pt x="126" y="199"/>
                  </a:lnTo>
                  <a:lnTo>
                    <a:pt x="119" y="198"/>
                  </a:lnTo>
                  <a:lnTo>
                    <a:pt x="113" y="196"/>
                  </a:lnTo>
                  <a:lnTo>
                    <a:pt x="107" y="195"/>
                  </a:lnTo>
                  <a:lnTo>
                    <a:pt x="100" y="195"/>
                  </a:lnTo>
                  <a:lnTo>
                    <a:pt x="93" y="191"/>
                  </a:lnTo>
                  <a:lnTo>
                    <a:pt x="87" y="190"/>
                  </a:lnTo>
                  <a:lnTo>
                    <a:pt x="82" y="188"/>
                  </a:lnTo>
                  <a:lnTo>
                    <a:pt x="75" y="185"/>
                  </a:lnTo>
                  <a:lnTo>
                    <a:pt x="70" y="183"/>
                  </a:lnTo>
                  <a:lnTo>
                    <a:pt x="65" y="180"/>
                  </a:lnTo>
                  <a:lnTo>
                    <a:pt x="60" y="178"/>
                  </a:lnTo>
                  <a:lnTo>
                    <a:pt x="57" y="175"/>
                  </a:lnTo>
                  <a:lnTo>
                    <a:pt x="52" y="171"/>
                  </a:lnTo>
                  <a:lnTo>
                    <a:pt x="47" y="169"/>
                  </a:lnTo>
                  <a:lnTo>
                    <a:pt x="43" y="166"/>
                  </a:lnTo>
                  <a:lnTo>
                    <a:pt x="39" y="163"/>
                  </a:lnTo>
                  <a:lnTo>
                    <a:pt x="31" y="156"/>
                  </a:lnTo>
                  <a:lnTo>
                    <a:pt x="26" y="150"/>
                  </a:lnTo>
                  <a:lnTo>
                    <a:pt x="23" y="145"/>
                  </a:lnTo>
                  <a:lnTo>
                    <a:pt x="20" y="141"/>
                  </a:lnTo>
                  <a:lnTo>
                    <a:pt x="18" y="137"/>
                  </a:lnTo>
                  <a:lnTo>
                    <a:pt x="15" y="134"/>
                  </a:lnTo>
                  <a:lnTo>
                    <a:pt x="11" y="126"/>
                  </a:lnTo>
                  <a:lnTo>
                    <a:pt x="9" y="119"/>
                  </a:lnTo>
                  <a:lnTo>
                    <a:pt x="8" y="115"/>
                  </a:lnTo>
                  <a:lnTo>
                    <a:pt x="6" y="111"/>
                  </a:lnTo>
                  <a:lnTo>
                    <a:pt x="4" y="107"/>
                  </a:lnTo>
                  <a:lnTo>
                    <a:pt x="4" y="103"/>
                  </a:lnTo>
                  <a:lnTo>
                    <a:pt x="3" y="96"/>
                  </a:lnTo>
                  <a:lnTo>
                    <a:pt x="3" y="88"/>
                  </a:lnTo>
                  <a:lnTo>
                    <a:pt x="1" y="85"/>
                  </a:lnTo>
                  <a:lnTo>
                    <a:pt x="1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1" y="51"/>
                  </a:lnTo>
                  <a:lnTo>
                    <a:pt x="1" y="44"/>
                  </a:lnTo>
                  <a:lnTo>
                    <a:pt x="3" y="38"/>
                  </a:lnTo>
                  <a:lnTo>
                    <a:pt x="4" y="33"/>
                  </a:lnTo>
                  <a:lnTo>
                    <a:pt x="4" y="28"/>
                  </a:lnTo>
                  <a:lnTo>
                    <a:pt x="6" y="23"/>
                  </a:lnTo>
                  <a:lnTo>
                    <a:pt x="6" y="19"/>
                  </a:lnTo>
                  <a:lnTo>
                    <a:pt x="8" y="17"/>
                  </a:lnTo>
                  <a:lnTo>
                    <a:pt x="9" y="12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4D665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6" name="Freeform 96"/>
            <p:cNvSpPr>
              <a:spLocks/>
            </p:cNvSpPr>
            <p:nvPr/>
          </p:nvSpPr>
          <p:spPr bwMode="auto">
            <a:xfrm>
              <a:off x="3060" y="3097"/>
              <a:ext cx="57" cy="35"/>
            </a:xfrm>
            <a:custGeom>
              <a:avLst/>
              <a:gdLst>
                <a:gd name="T0" fmla="*/ 157 w 172"/>
                <a:gd name="T1" fmla="*/ 0 h 105"/>
                <a:gd name="T2" fmla="*/ 172 w 172"/>
                <a:gd name="T3" fmla="*/ 64 h 105"/>
                <a:gd name="T4" fmla="*/ 170 w 172"/>
                <a:gd name="T5" fmla="*/ 64 h 105"/>
                <a:gd name="T6" fmla="*/ 166 w 172"/>
                <a:gd name="T7" fmla="*/ 65 h 105"/>
                <a:gd name="T8" fmla="*/ 162 w 172"/>
                <a:gd name="T9" fmla="*/ 66 h 105"/>
                <a:gd name="T10" fmla="*/ 160 w 172"/>
                <a:gd name="T11" fmla="*/ 68 h 105"/>
                <a:gd name="T12" fmla="*/ 156 w 172"/>
                <a:gd name="T13" fmla="*/ 70 h 105"/>
                <a:gd name="T14" fmla="*/ 152 w 172"/>
                <a:gd name="T15" fmla="*/ 71 h 105"/>
                <a:gd name="T16" fmla="*/ 146 w 172"/>
                <a:gd name="T17" fmla="*/ 74 h 105"/>
                <a:gd name="T18" fmla="*/ 141 w 172"/>
                <a:gd name="T19" fmla="*/ 75 h 105"/>
                <a:gd name="T20" fmla="*/ 136 w 172"/>
                <a:gd name="T21" fmla="*/ 78 h 105"/>
                <a:gd name="T22" fmla="*/ 130 w 172"/>
                <a:gd name="T23" fmla="*/ 80 h 105"/>
                <a:gd name="T24" fmla="*/ 123 w 172"/>
                <a:gd name="T25" fmla="*/ 81 h 105"/>
                <a:gd name="T26" fmla="*/ 116 w 172"/>
                <a:gd name="T27" fmla="*/ 84 h 105"/>
                <a:gd name="T28" fmla="*/ 109 w 172"/>
                <a:gd name="T29" fmla="*/ 86 h 105"/>
                <a:gd name="T30" fmla="*/ 103 w 172"/>
                <a:gd name="T31" fmla="*/ 89 h 105"/>
                <a:gd name="T32" fmla="*/ 96 w 172"/>
                <a:gd name="T33" fmla="*/ 90 h 105"/>
                <a:gd name="T34" fmla="*/ 89 w 172"/>
                <a:gd name="T35" fmla="*/ 93 h 105"/>
                <a:gd name="T36" fmla="*/ 82 w 172"/>
                <a:gd name="T37" fmla="*/ 94 h 105"/>
                <a:gd name="T38" fmla="*/ 76 w 172"/>
                <a:gd name="T39" fmla="*/ 97 h 105"/>
                <a:gd name="T40" fmla="*/ 68 w 172"/>
                <a:gd name="T41" fmla="*/ 98 h 105"/>
                <a:gd name="T42" fmla="*/ 62 w 172"/>
                <a:gd name="T43" fmla="*/ 100 h 105"/>
                <a:gd name="T44" fmla="*/ 56 w 172"/>
                <a:gd name="T45" fmla="*/ 102 h 105"/>
                <a:gd name="T46" fmla="*/ 49 w 172"/>
                <a:gd name="T47" fmla="*/ 103 h 105"/>
                <a:gd name="T48" fmla="*/ 43 w 172"/>
                <a:gd name="T49" fmla="*/ 104 h 105"/>
                <a:gd name="T50" fmla="*/ 37 w 172"/>
                <a:gd name="T51" fmla="*/ 104 h 105"/>
                <a:gd name="T52" fmla="*/ 30 w 172"/>
                <a:gd name="T53" fmla="*/ 105 h 105"/>
                <a:gd name="T54" fmla="*/ 25 w 172"/>
                <a:gd name="T55" fmla="*/ 105 h 105"/>
                <a:gd name="T56" fmla="*/ 20 w 172"/>
                <a:gd name="T57" fmla="*/ 105 h 105"/>
                <a:gd name="T58" fmla="*/ 17 w 172"/>
                <a:gd name="T59" fmla="*/ 105 h 105"/>
                <a:gd name="T60" fmla="*/ 12 w 172"/>
                <a:gd name="T61" fmla="*/ 104 h 105"/>
                <a:gd name="T62" fmla="*/ 9 w 172"/>
                <a:gd name="T63" fmla="*/ 104 h 105"/>
                <a:gd name="T64" fmla="*/ 3 w 172"/>
                <a:gd name="T65" fmla="*/ 99 h 105"/>
                <a:gd name="T66" fmla="*/ 0 w 172"/>
                <a:gd name="T67" fmla="*/ 97 h 105"/>
                <a:gd name="T68" fmla="*/ 0 w 172"/>
                <a:gd name="T69" fmla="*/ 90 h 105"/>
                <a:gd name="T70" fmla="*/ 3 w 172"/>
                <a:gd name="T71" fmla="*/ 85 h 105"/>
                <a:gd name="T72" fmla="*/ 7 w 172"/>
                <a:gd name="T73" fmla="*/ 79 h 105"/>
                <a:gd name="T74" fmla="*/ 13 w 172"/>
                <a:gd name="T75" fmla="*/ 73 h 105"/>
                <a:gd name="T76" fmla="*/ 19 w 172"/>
                <a:gd name="T77" fmla="*/ 66 h 105"/>
                <a:gd name="T78" fmla="*/ 27 w 172"/>
                <a:gd name="T79" fmla="*/ 60 h 105"/>
                <a:gd name="T80" fmla="*/ 34 w 172"/>
                <a:gd name="T81" fmla="*/ 54 h 105"/>
                <a:gd name="T82" fmla="*/ 42 w 172"/>
                <a:gd name="T83" fmla="*/ 47 h 105"/>
                <a:gd name="T84" fmla="*/ 45 w 172"/>
                <a:gd name="T85" fmla="*/ 45 h 105"/>
                <a:gd name="T86" fmla="*/ 49 w 172"/>
                <a:gd name="T87" fmla="*/ 42 h 105"/>
                <a:gd name="T88" fmla="*/ 53 w 172"/>
                <a:gd name="T89" fmla="*/ 40 h 105"/>
                <a:gd name="T90" fmla="*/ 57 w 172"/>
                <a:gd name="T91" fmla="*/ 37 h 105"/>
                <a:gd name="T92" fmla="*/ 63 w 172"/>
                <a:gd name="T93" fmla="*/ 32 h 105"/>
                <a:gd name="T94" fmla="*/ 68 w 172"/>
                <a:gd name="T95" fmla="*/ 30 h 105"/>
                <a:gd name="T96" fmla="*/ 71 w 172"/>
                <a:gd name="T97" fmla="*/ 27 h 105"/>
                <a:gd name="T98" fmla="*/ 73 w 172"/>
                <a:gd name="T99" fmla="*/ 27 h 105"/>
                <a:gd name="T100" fmla="*/ 118 w 172"/>
                <a:gd name="T101" fmla="*/ 7 h 105"/>
                <a:gd name="T102" fmla="*/ 157 w 172"/>
                <a:gd name="T103" fmla="*/ 0 h 105"/>
                <a:gd name="T104" fmla="*/ 157 w 172"/>
                <a:gd name="T105" fmla="*/ 0 h 10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2"/>
                <a:gd name="T160" fmla="*/ 0 h 105"/>
                <a:gd name="T161" fmla="*/ 172 w 172"/>
                <a:gd name="T162" fmla="*/ 105 h 10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2" h="105">
                  <a:moveTo>
                    <a:pt x="157" y="0"/>
                  </a:moveTo>
                  <a:lnTo>
                    <a:pt x="172" y="64"/>
                  </a:lnTo>
                  <a:lnTo>
                    <a:pt x="170" y="64"/>
                  </a:lnTo>
                  <a:lnTo>
                    <a:pt x="166" y="65"/>
                  </a:lnTo>
                  <a:lnTo>
                    <a:pt x="162" y="66"/>
                  </a:lnTo>
                  <a:lnTo>
                    <a:pt x="160" y="68"/>
                  </a:lnTo>
                  <a:lnTo>
                    <a:pt x="156" y="70"/>
                  </a:lnTo>
                  <a:lnTo>
                    <a:pt x="152" y="71"/>
                  </a:lnTo>
                  <a:lnTo>
                    <a:pt x="146" y="74"/>
                  </a:lnTo>
                  <a:lnTo>
                    <a:pt x="141" y="75"/>
                  </a:lnTo>
                  <a:lnTo>
                    <a:pt x="136" y="78"/>
                  </a:lnTo>
                  <a:lnTo>
                    <a:pt x="130" y="80"/>
                  </a:lnTo>
                  <a:lnTo>
                    <a:pt x="123" y="81"/>
                  </a:lnTo>
                  <a:lnTo>
                    <a:pt x="116" y="84"/>
                  </a:lnTo>
                  <a:lnTo>
                    <a:pt x="109" y="86"/>
                  </a:lnTo>
                  <a:lnTo>
                    <a:pt x="103" y="89"/>
                  </a:lnTo>
                  <a:lnTo>
                    <a:pt x="96" y="90"/>
                  </a:lnTo>
                  <a:lnTo>
                    <a:pt x="89" y="93"/>
                  </a:lnTo>
                  <a:lnTo>
                    <a:pt x="82" y="94"/>
                  </a:lnTo>
                  <a:lnTo>
                    <a:pt x="76" y="97"/>
                  </a:lnTo>
                  <a:lnTo>
                    <a:pt x="68" y="98"/>
                  </a:lnTo>
                  <a:lnTo>
                    <a:pt x="62" y="100"/>
                  </a:lnTo>
                  <a:lnTo>
                    <a:pt x="56" y="102"/>
                  </a:lnTo>
                  <a:lnTo>
                    <a:pt x="49" y="103"/>
                  </a:lnTo>
                  <a:lnTo>
                    <a:pt x="43" y="104"/>
                  </a:lnTo>
                  <a:lnTo>
                    <a:pt x="37" y="104"/>
                  </a:lnTo>
                  <a:lnTo>
                    <a:pt x="30" y="105"/>
                  </a:lnTo>
                  <a:lnTo>
                    <a:pt x="25" y="105"/>
                  </a:lnTo>
                  <a:lnTo>
                    <a:pt x="20" y="105"/>
                  </a:lnTo>
                  <a:lnTo>
                    <a:pt x="17" y="105"/>
                  </a:lnTo>
                  <a:lnTo>
                    <a:pt x="12" y="104"/>
                  </a:lnTo>
                  <a:lnTo>
                    <a:pt x="9" y="104"/>
                  </a:lnTo>
                  <a:lnTo>
                    <a:pt x="3" y="99"/>
                  </a:lnTo>
                  <a:lnTo>
                    <a:pt x="0" y="97"/>
                  </a:lnTo>
                  <a:lnTo>
                    <a:pt x="0" y="90"/>
                  </a:lnTo>
                  <a:lnTo>
                    <a:pt x="3" y="85"/>
                  </a:lnTo>
                  <a:lnTo>
                    <a:pt x="7" y="79"/>
                  </a:lnTo>
                  <a:lnTo>
                    <a:pt x="13" y="73"/>
                  </a:lnTo>
                  <a:lnTo>
                    <a:pt x="19" y="66"/>
                  </a:lnTo>
                  <a:lnTo>
                    <a:pt x="27" y="60"/>
                  </a:lnTo>
                  <a:lnTo>
                    <a:pt x="34" y="54"/>
                  </a:lnTo>
                  <a:lnTo>
                    <a:pt x="42" y="47"/>
                  </a:lnTo>
                  <a:lnTo>
                    <a:pt x="45" y="45"/>
                  </a:lnTo>
                  <a:lnTo>
                    <a:pt x="49" y="42"/>
                  </a:lnTo>
                  <a:lnTo>
                    <a:pt x="53" y="40"/>
                  </a:lnTo>
                  <a:lnTo>
                    <a:pt x="57" y="37"/>
                  </a:lnTo>
                  <a:lnTo>
                    <a:pt x="63" y="32"/>
                  </a:lnTo>
                  <a:lnTo>
                    <a:pt x="68" y="30"/>
                  </a:lnTo>
                  <a:lnTo>
                    <a:pt x="71" y="27"/>
                  </a:lnTo>
                  <a:lnTo>
                    <a:pt x="73" y="27"/>
                  </a:lnTo>
                  <a:lnTo>
                    <a:pt x="118" y="7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693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557" name="Freeform 97"/>
            <p:cNvSpPr>
              <a:spLocks/>
            </p:cNvSpPr>
            <p:nvPr/>
          </p:nvSpPr>
          <p:spPr bwMode="auto">
            <a:xfrm>
              <a:off x="3501" y="3136"/>
              <a:ext cx="60" cy="30"/>
            </a:xfrm>
            <a:custGeom>
              <a:avLst/>
              <a:gdLst>
                <a:gd name="T0" fmla="*/ 0 w 180"/>
                <a:gd name="T1" fmla="*/ 77 h 91"/>
                <a:gd name="T2" fmla="*/ 59 w 180"/>
                <a:gd name="T3" fmla="*/ 47 h 91"/>
                <a:gd name="T4" fmla="*/ 143 w 180"/>
                <a:gd name="T5" fmla="*/ 0 h 91"/>
                <a:gd name="T6" fmla="*/ 180 w 180"/>
                <a:gd name="T7" fmla="*/ 26 h 91"/>
                <a:gd name="T8" fmla="*/ 58 w 180"/>
                <a:gd name="T9" fmla="*/ 91 h 91"/>
                <a:gd name="T10" fmla="*/ 0 w 180"/>
                <a:gd name="T11" fmla="*/ 77 h 91"/>
                <a:gd name="T12" fmla="*/ 0 w 180"/>
                <a:gd name="T13" fmla="*/ 77 h 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1"/>
                <a:gd name="T23" fmla="*/ 180 w 180"/>
                <a:gd name="T24" fmla="*/ 91 h 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1">
                  <a:moveTo>
                    <a:pt x="0" y="77"/>
                  </a:moveTo>
                  <a:lnTo>
                    <a:pt x="59" y="47"/>
                  </a:lnTo>
                  <a:lnTo>
                    <a:pt x="143" y="0"/>
                  </a:lnTo>
                  <a:lnTo>
                    <a:pt x="180" y="26"/>
                  </a:lnTo>
                  <a:lnTo>
                    <a:pt x="58" y="91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cxnSp>
        <p:nvCxnSpPr>
          <p:cNvPr id="21520" name="Straight Arrow Connector 144"/>
          <p:cNvCxnSpPr>
            <a:cxnSpLocks noChangeShapeType="1"/>
          </p:cNvCxnSpPr>
          <p:nvPr/>
        </p:nvCxnSpPr>
        <p:spPr bwMode="auto">
          <a:xfrm rot="10800000" flipV="1">
            <a:off x="4419601" y="3962398"/>
            <a:ext cx="1006483" cy="53340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4" name="Straight Arrow Connector 143"/>
          <p:cNvCxnSpPr/>
          <p:nvPr/>
        </p:nvCxnSpPr>
        <p:spPr bwMode="auto">
          <a:xfrm rot="10800000">
            <a:off x="5426076" y="3962402"/>
            <a:ext cx="1736724" cy="5333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319">
  <a:themeElements>
    <a:clrScheme name="BGOY slate blu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61D9"/>
      </a:accent1>
      <a:accent2>
        <a:srgbClr val="92D050"/>
      </a:accent2>
      <a:accent3>
        <a:srgbClr val="FF9900"/>
      </a:accent3>
      <a:accent4>
        <a:srgbClr val="FFCC00"/>
      </a:accent4>
      <a:accent5>
        <a:srgbClr val="8484FF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1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1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s31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1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31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1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1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1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1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antialiasing</Template>
  <TotalTime>7475</TotalTime>
  <Words>590</Words>
  <Application>Microsoft Office PowerPoint</Application>
  <PresentationFormat>On-screen Show (4:3)</PresentationFormat>
  <Paragraphs>293</Paragraphs>
  <Slides>21</Slides>
  <Notes>21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cs319</vt:lpstr>
      <vt:lpstr>Equation</vt:lpstr>
      <vt:lpstr>Viewing</vt:lpstr>
      <vt:lpstr>Graphics Pipeline</vt:lpstr>
      <vt:lpstr>Graphics Pipeline</vt:lpstr>
      <vt:lpstr>Graphics Pipeline</vt:lpstr>
      <vt:lpstr>Transformation Order</vt:lpstr>
      <vt:lpstr>Viewing Transformation</vt:lpstr>
      <vt:lpstr>Viewing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Lookat Transformation</vt:lpstr>
      <vt:lpstr>Lookat Transformation</vt:lpstr>
      <vt:lpstr>Lookat Transformation</vt:lpstr>
      <vt:lpstr>Easier Way</vt:lpstr>
      <vt:lpstr>Easier Way</vt:lpstr>
      <vt:lpstr>Easier Way</vt:lpstr>
      <vt:lpstr>Easier Way</vt:lpstr>
      <vt:lpstr>Construct Lookat</vt:lpstr>
      <vt:lpstr>Viewing Transformation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Formation</dc:title>
  <dc:creator>John C. Hart</dc:creator>
  <cp:lastModifiedBy>John C. Hart</cp:lastModifiedBy>
  <cp:revision>88</cp:revision>
  <dcterms:created xsi:type="dcterms:W3CDTF">2007-08-22T19:23:26Z</dcterms:created>
  <dcterms:modified xsi:type="dcterms:W3CDTF">2012-02-02T22:46:33Z</dcterms:modified>
</cp:coreProperties>
</file>