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sldIdLst>
    <p:sldId id="256" r:id="rId2"/>
    <p:sldId id="266" r:id="rId3"/>
    <p:sldId id="269" r:id="rId4"/>
    <p:sldId id="261" r:id="rId5"/>
    <p:sldId id="265" r:id="rId6"/>
    <p:sldId id="270" r:id="rId7"/>
    <p:sldId id="272" r:id="rId8"/>
    <p:sldId id="271" r:id="rId9"/>
    <p:sldId id="277" r:id="rId10"/>
    <p:sldId id="273" r:id="rId11"/>
    <p:sldId id="275" r:id="rId12"/>
    <p:sldId id="274" r:id="rId13"/>
    <p:sldId id="276" r:id="rId14"/>
    <p:sldId id="283" r:id="rId15"/>
    <p:sldId id="278" r:id="rId16"/>
    <p:sldId id="279" r:id="rId17"/>
    <p:sldId id="284" r:id="rId18"/>
    <p:sldId id="281" r:id="rId19"/>
    <p:sldId id="282" r:id="rId20"/>
    <p:sldId id="28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84" userDrawn="1">
          <p15:clr>
            <a:srgbClr val="A4A3A4"/>
          </p15:clr>
        </p15:guide>
        <p15:guide id="2" pos="3840" userDrawn="1">
          <p15:clr>
            <a:srgbClr val="A4A3A4"/>
          </p15:clr>
        </p15:guide>
        <p15:guide id="3" orient="horz" pos="2208" userDrawn="1">
          <p15:clr>
            <a:srgbClr val="A4A3A4"/>
          </p15:clr>
        </p15:guide>
        <p15:guide id="4" pos="3940" userDrawn="1">
          <p15:clr>
            <a:srgbClr val="A4A3A4"/>
          </p15:clr>
        </p15:guide>
        <p15:guide id="5" orient="horz" pos="22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B1A8C6-50E3-4527-B358-81C95102AB05}" v="9" dt="2023-03-13T16:05:19.520"/>
    <p1510:client id="{DE53BBEC-943C-46F7-B047-002CA391090F}" v="56" dt="2023-03-12T19:37:21.7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showGuides="1">
      <p:cViewPr varScale="1">
        <p:scale>
          <a:sx n="74" d="100"/>
          <a:sy n="74" d="100"/>
        </p:scale>
        <p:origin x="376" y="56"/>
      </p:cViewPr>
      <p:guideLst>
        <p:guide orient="horz" pos="3384"/>
        <p:guide pos="3840"/>
        <p:guide orient="horz" pos="2208"/>
        <p:guide pos="3940"/>
        <p:guide orient="horz" pos="223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anxi Fu" userId="33d370e00c81564f" providerId="LiveId" clId="{DE53BBEC-943C-46F7-B047-002CA391090F}"/>
    <pc:docChg chg="undo custSel addSld delSld modSld sldOrd">
      <pc:chgData name="Yuanxi Fu" userId="33d370e00c81564f" providerId="LiveId" clId="{DE53BBEC-943C-46F7-B047-002CA391090F}" dt="2023-03-12T20:14:04.355" v="1929" actId="20577"/>
      <pc:docMkLst>
        <pc:docMk/>
      </pc:docMkLst>
      <pc:sldChg chg="del">
        <pc:chgData name="Yuanxi Fu" userId="33d370e00c81564f" providerId="LiveId" clId="{DE53BBEC-943C-46F7-B047-002CA391090F}" dt="2023-03-11T22:12:26.573" v="2" actId="47"/>
        <pc:sldMkLst>
          <pc:docMk/>
          <pc:sldMk cId="1830782484" sldId="258"/>
        </pc:sldMkLst>
      </pc:sldChg>
      <pc:sldChg chg="del">
        <pc:chgData name="Yuanxi Fu" userId="33d370e00c81564f" providerId="LiveId" clId="{DE53BBEC-943C-46F7-B047-002CA391090F}" dt="2023-03-11T22:12:24.217" v="0" actId="47"/>
        <pc:sldMkLst>
          <pc:docMk/>
          <pc:sldMk cId="3821404292" sldId="259"/>
        </pc:sldMkLst>
      </pc:sldChg>
      <pc:sldChg chg="del">
        <pc:chgData name="Yuanxi Fu" userId="33d370e00c81564f" providerId="LiveId" clId="{DE53BBEC-943C-46F7-B047-002CA391090F}" dt="2023-03-11T22:12:25.349" v="1" actId="47"/>
        <pc:sldMkLst>
          <pc:docMk/>
          <pc:sldMk cId="4230295979" sldId="260"/>
        </pc:sldMkLst>
      </pc:sldChg>
      <pc:sldChg chg="delSp modSp mod">
        <pc:chgData name="Yuanxi Fu" userId="33d370e00c81564f" providerId="LiveId" clId="{DE53BBEC-943C-46F7-B047-002CA391090F}" dt="2023-03-12T15:37:38.864" v="359" actId="20577"/>
        <pc:sldMkLst>
          <pc:docMk/>
          <pc:sldMk cId="3224190488" sldId="261"/>
        </pc:sldMkLst>
        <pc:spChg chg="mod">
          <ac:chgData name="Yuanxi Fu" userId="33d370e00c81564f" providerId="LiveId" clId="{DE53BBEC-943C-46F7-B047-002CA391090F}" dt="2023-03-12T15:37:38.864" v="359" actId="20577"/>
          <ac:spMkLst>
            <pc:docMk/>
            <pc:sldMk cId="3224190488" sldId="261"/>
            <ac:spMk id="2" creationId="{428E9ABB-D2DE-DEDB-6689-60BB5F54F918}"/>
          </ac:spMkLst>
        </pc:spChg>
        <pc:spChg chg="del">
          <ac:chgData name="Yuanxi Fu" userId="33d370e00c81564f" providerId="LiveId" clId="{DE53BBEC-943C-46F7-B047-002CA391090F}" dt="2023-03-12T15:26:56.698" v="179" actId="478"/>
          <ac:spMkLst>
            <pc:docMk/>
            <pc:sldMk cId="3224190488" sldId="261"/>
            <ac:spMk id="8" creationId="{2B235E2A-90CA-FC2F-F0BD-32E161AF16F3}"/>
          </ac:spMkLst>
        </pc:spChg>
        <pc:picChg chg="mod">
          <ac:chgData name="Yuanxi Fu" userId="33d370e00c81564f" providerId="LiveId" clId="{DE53BBEC-943C-46F7-B047-002CA391090F}" dt="2023-03-12T15:28:08.471" v="248" actId="1038"/>
          <ac:picMkLst>
            <pc:docMk/>
            <pc:sldMk cId="3224190488" sldId="261"/>
            <ac:picMk id="6" creationId="{B7C61BF4-8AD4-62F2-40B9-90BA84530B9D}"/>
          </ac:picMkLst>
        </pc:picChg>
      </pc:sldChg>
      <pc:sldChg chg="modSp del mod">
        <pc:chgData name="Yuanxi Fu" userId="33d370e00c81564f" providerId="LiveId" clId="{DE53BBEC-943C-46F7-B047-002CA391090F}" dt="2023-03-12T16:19:30.149" v="1193" actId="47"/>
        <pc:sldMkLst>
          <pc:docMk/>
          <pc:sldMk cId="3765694685" sldId="262"/>
        </pc:sldMkLst>
        <pc:spChg chg="mod">
          <ac:chgData name="Yuanxi Fu" userId="33d370e00c81564f" providerId="LiveId" clId="{DE53BBEC-943C-46F7-B047-002CA391090F}" dt="2023-03-12T15:27:46.271" v="217" actId="20577"/>
          <ac:spMkLst>
            <pc:docMk/>
            <pc:sldMk cId="3765694685" sldId="262"/>
            <ac:spMk id="2" creationId="{428E9ABB-D2DE-DEDB-6689-60BB5F54F918}"/>
          </ac:spMkLst>
        </pc:spChg>
      </pc:sldChg>
      <pc:sldChg chg="del">
        <pc:chgData name="Yuanxi Fu" userId="33d370e00c81564f" providerId="LiveId" clId="{DE53BBEC-943C-46F7-B047-002CA391090F}" dt="2023-03-11T22:13:26.046" v="6" actId="47"/>
        <pc:sldMkLst>
          <pc:docMk/>
          <pc:sldMk cId="607945472" sldId="263"/>
        </pc:sldMkLst>
      </pc:sldChg>
      <pc:sldChg chg="del">
        <pc:chgData name="Yuanxi Fu" userId="33d370e00c81564f" providerId="LiveId" clId="{DE53BBEC-943C-46F7-B047-002CA391090F}" dt="2023-03-12T16:19:31.249" v="1194" actId="47"/>
        <pc:sldMkLst>
          <pc:docMk/>
          <pc:sldMk cId="1089081954" sldId="264"/>
        </pc:sldMkLst>
      </pc:sldChg>
      <pc:sldChg chg="modSp mod ord">
        <pc:chgData name="Yuanxi Fu" userId="33d370e00c81564f" providerId="LiveId" clId="{DE53BBEC-943C-46F7-B047-002CA391090F}" dt="2023-03-12T15:37:45.044" v="372" actId="20577"/>
        <pc:sldMkLst>
          <pc:docMk/>
          <pc:sldMk cId="1125901118" sldId="265"/>
        </pc:sldMkLst>
        <pc:spChg chg="mod">
          <ac:chgData name="Yuanxi Fu" userId="33d370e00c81564f" providerId="LiveId" clId="{DE53BBEC-943C-46F7-B047-002CA391090F}" dt="2023-03-12T15:37:45.044" v="372" actId="20577"/>
          <ac:spMkLst>
            <pc:docMk/>
            <pc:sldMk cId="1125901118" sldId="265"/>
            <ac:spMk id="2" creationId="{88F46E73-9298-A434-C032-EEDA999DD22F}"/>
          </ac:spMkLst>
        </pc:spChg>
      </pc:sldChg>
      <pc:sldChg chg="modSp new mod">
        <pc:chgData name="Yuanxi Fu" userId="33d370e00c81564f" providerId="LiveId" clId="{DE53BBEC-943C-46F7-B047-002CA391090F}" dt="2023-03-12T15:22:56.670" v="121" actId="1036"/>
        <pc:sldMkLst>
          <pc:docMk/>
          <pc:sldMk cId="2218716367" sldId="266"/>
        </pc:sldMkLst>
        <pc:spChg chg="mod">
          <ac:chgData name="Yuanxi Fu" userId="33d370e00c81564f" providerId="LiveId" clId="{DE53BBEC-943C-46F7-B047-002CA391090F}" dt="2023-03-12T15:20:53.806" v="74" actId="20577"/>
          <ac:spMkLst>
            <pc:docMk/>
            <pc:sldMk cId="2218716367" sldId="266"/>
            <ac:spMk id="2" creationId="{14431BF6-7C41-1854-C55D-AB987000FA06}"/>
          </ac:spMkLst>
        </pc:spChg>
        <pc:spChg chg="mod">
          <ac:chgData name="Yuanxi Fu" userId="33d370e00c81564f" providerId="LiveId" clId="{DE53BBEC-943C-46F7-B047-002CA391090F}" dt="2023-03-12T15:22:56.670" v="121" actId="1036"/>
          <ac:spMkLst>
            <pc:docMk/>
            <pc:sldMk cId="2218716367" sldId="266"/>
            <ac:spMk id="3" creationId="{63C990B8-B8F8-0707-FA14-39BC98CB71F9}"/>
          </ac:spMkLst>
        </pc:spChg>
      </pc:sldChg>
      <pc:sldChg chg="add del">
        <pc:chgData name="Yuanxi Fu" userId="33d370e00c81564f" providerId="LiveId" clId="{DE53BBEC-943C-46F7-B047-002CA391090F}" dt="2023-03-12T16:19:32.666" v="1195" actId="47"/>
        <pc:sldMkLst>
          <pc:docMk/>
          <pc:sldMk cId="296532589" sldId="267"/>
        </pc:sldMkLst>
      </pc:sldChg>
      <pc:sldChg chg="add del">
        <pc:chgData name="Yuanxi Fu" userId="33d370e00c81564f" providerId="LiveId" clId="{DE53BBEC-943C-46F7-B047-002CA391090F}" dt="2023-03-12T16:19:33.626" v="1196" actId="47"/>
        <pc:sldMkLst>
          <pc:docMk/>
          <pc:sldMk cId="4069842692" sldId="268"/>
        </pc:sldMkLst>
      </pc:sldChg>
      <pc:sldChg chg="addSp delSp modSp new mod">
        <pc:chgData name="Yuanxi Fu" userId="33d370e00c81564f" providerId="LiveId" clId="{DE53BBEC-943C-46F7-B047-002CA391090F}" dt="2023-03-12T15:26:38.686" v="178" actId="20577"/>
        <pc:sldMkLst>
          <pc:docMk/>
          <pc:sldMk cId="3180386252" sldId="269"/>
        </pc:sldMkLst>
        <pc:spChg chg="mod">
          <ac:chgData name="Yuanxi Fu" userId="33d370e00c81564f" providerId="LiveId" clId="{DE53BBEC-943C-46F7-B047-002CA391090F}" dt="2023-03-12T15:26:38.686" v="178" actId="20577"/>
          <ac:spMkLst>
            <pc:docMk/>
            <pc:sldMk cId="3180386252" sldId="269"/>
            <ac:spMk id="2" creationId="{7BF717AD-B1D6-6DC6-1E66-59656952986B}"/>
          </ac:spMkLst>
        </pc:spChg>
        <pc:spChg chg="del">
          <ac:chgData name="Yuanxi Fu" userId="33d370e00c81564f" providerId="LiveId" clId="{DE53BBEC-943C-46F7-B047-002CA391090F}" dt="2023-03-12T15:23:37.420" v="151" actId="478"/>
          <ac:spMkLst>
            <pc:docMk/>
            <pc:sldMk cId="3180386252" sldId="269"/>
            <ac:spMk id="3" creationId="{DCBE7BF8-1F25-5687-FFED-7F574BA07920}"/>
          </ac:spMkLst>
        </pc:spChg>
        <pc:spChg chg="add del">
          <ac:chgData name="Yuanxi Fu" userId="33d370e00c81564f" providerId="LiveId" clId="{DE53BBEC-943C-46F7-B047-002CA391090F}" dt="2023-03-12T15:25:52.293" v="167" actId="22"/>
          <ac:spMkLst>
            <pc:docMk/>
            <pc:sldMk cId="3180386252" sldId="269"/>
            <ac:spMk id="5" creationId="{9973EB47-B081-A112-5D10-A8FBA7D1835E}"/>
          </ac:spMkLst>
        </pc:spChg>
        <pc:spChg chg="add mod">
          <ac:chgData name="Yuanxi Fu" userId="33d370e00c81564f" providerId="LiveId" clId="{DE53BBEC-943C-46F7-B047-002CA391090F}" dt="2023-03-12T15:26:29.038" v="177" actId="1076"/>
          <ac:spMkLst>
            <pc:docMk/>
            <pc:sldMk cId="3180386252" sldId="269"/>
            <ac:spMk id="9" creationId="{02C995DB-6837-A707-5388-0E7ECD592729}"/>
          </ac:spMkLst>
        </pc:spChg>
        <pc:picChg chg="add mod">
          <ac:chgData name="Yuanxi Fu" userId="33d370e00c81564f" providerId="LiveId" clId="{DE53BBEC-943C-46F7-B047-002CA391090F}" dt="2023-03-12T15:26:06.568" v="172" actId="1076"/>
          <ac:picMkLst>
            <pc:docMk/>
            <pc:sldMk cId="3180386252" sldId="269"/>
            <ac:picMk id="7" creationId="{7FB11564-8196-523E-8987-9BA2FE40480B}"/>
          </ac:picMkLst>
        </pc:picChg>
      </pc:sldChg>
      <pc:sldChg chg="addSp delSp modSp new mod">
        <pc:chgData name="Yuanxi Fu" userId="33d370e00c81564f" providerId="LiveId" clId="{DE53BBEC-943C-46F7-B047-002CA391090F}" dt="2023-03-12T15:56:40.594" v="893" actId="20577"/>
        <pc:sldMkLst>
          <pc:docMk/>
          <pc:sldMk cId="260310025" sldId="270"/>
        </pc:sldMkLst>
        <pc:spChg chg="mod">
          <ac:chgData name="Yuanxi Fu" userId="33d370e00c81564f" providerId="LiveId" clId="{DE53BBEC-943C-46F7-B047-002CA391090F}" dt="2023-03-12T15:42:44.632" v="540" actId="20577"/>
          <ac:spMkLst>
            <pc:docMk/>
            <pc:sldMk cId="260310025" sldId="270"/>
            <ac:spMk id="2" creationId="{86958514-8286-A72A-96E9-658B64426C58}"/>
          </ac:spMkLst>
        </pc:spChg>
        <pc:spChg chg="del">
          <ac:chgData name="Yuanxi Fu" userId="33d370e00c81564f" providerId="LiveId" clId="{DE53BBEC-943C-46F7-B047-002CA391090F}" dt="2023-03-12T15:29:45.778" v="292" actId="478"/>
          <ac:spMkLst>
            <pc:docMk/>
            <pc:sldMk cId="260310025" sldId="270"/>
            <ac:spMk id="3" creationId="{B6E82720-9DB0-37DD-22B2-6EE028364A08}"/>
          </ac:spMkLst>
        </pc:spChg>
        <pc:spChg chg="add del mod">
          <ac:chgData name="Yuanxi Fu" userId="33d370e00c81564f" providerId="LiveId" clId="{DE53BBEC-943C-46F7-B047-002CA391090F}" dt="2023-03-12T15:37:05.987" v="313" actId="478"/>
          <ac:spMkLst>
            <pc:docMk/>
            <pc:sldMk cId="260310025" sldId="270"/>
            <ac:spMk id="4" creationId="{063AB0FF-6975-C198-E833-4C53D9431AEB}"/>
          </ac:spMkLst>
        </pc:spChg>
        <pc:spChg chg="add mod">
          <ac:chgData name="Yuanxi Fu" userId="33d370e00c81564f" providerId="LiveId" clId="{DE53BBEC-943C-46F7-B047-002CA391090F}" dt="2023-03-12T15:48:05.208" v="831" actId="20577"/>
          <ac:spMkLst>
            <pc:docMk/>
            <pc:sldMk cId="260310025" sldId="270"/>
            <ac:spMk id="7" creationId="{357F88A2-F5B0-8FBC-5719-0F8ABBEF73DD}"/>
          </ac:spMkLst>
        </pc:spChg>
        <pc:spChg chg="add mod">
          <ac:chgData name="Yuanxi Fu" userId="33d370e00c81564f" providerId="LiveId" clId="{DE53BBEC-943C-46F7-B047-002CA391090F}" dt="2023-03-12T15:56:40.594" v="893" actId="20577"/>
          <ac:spMkLst>
            <pc:docMk/>
            <pc:sldMk cId="260310025" sldId="270"/>
            <ac:spMk id="8" creationId="{0EBBBA4A-656F-3133-50B6-CB905F8156A4}"/>
          </ac:spMkLst>
        </pc:spChg>
        <pc:spChg chg="add mod">
          <ac:chgData name="Yuanxi Fu" userId="33d370e00c81564f" providerId="LiveId" clId="{DE53BBEC-943C-46F7-B047-002CA391090F}" dt="2023-03-12T15:42:17.327" v="519" actId="164"/>
          <ac:spMkLst>
            <pc:docMk/>
            <pc:sldMk cId="260310025" sldId="270"/>
            <ac:spMk id="9" creationId="{F56D7A0E-66A0-4C26-67A9-2440B8DB1488}"/>
          </ac:spMkLst>
        </pc:spChg>
        <pc:spChg chg="add mod">
          <ac:chgData name="Yuanxi Fu" userId="33d370e00c81564f" providerId="LiveId" clId="{DE53BBEC-943C-46F7-B047-002CA391090F}" dt="2023-03-12T15:42:17.327" v="519" actId="164"/>
          <ac:spMkLst>
            <pc:docMk/>
            <pc:sldMk cId="260310025" sldId="270"/>
            <ac:spMk id="10" creationId="{FA2FED89-5056-8100-5CF7-0CEB636A671C}"/>
          </ac:spMkLst>
        </pc:spChg>
        <pc:spChg chg="add del mod">
          <ac:chgData name="Yuanxi Fu" userId="33d370e00c81564f" providerId="LiveId" clId="{DE53BBEC-943C-46F7-B047-002CA391090F}" dt="2023-03-12T15:47:46.457" v="830"/>
          <ac:spMkLst>
            <pc:docMk/>
            <pc:sldMk cId="260310025" sldId="270"/>
            <ac:spMk id="13" creationId="{03712919-902C-8DE4-38FB-524612258C2D}"/>
          </ac:spMkLst>
        </pc:spChg>
        <pc:grpChg chg="add mod">
          <ac:chgData name="Yuanxi Fu" userId="33d370e00c81564f" providerId="LiveId" clId="{DE53BBEC-943C-46F7-B047-002CA391090F}" dt="2023-03-12T15:48:05.208" v="831" actId="20577"/>
          <ac:grpSpMkLst>
            <pc:docMk/>
            <pc:sldMk cId="260310025" sldId="270"/>
            <ac:grpSpMk id="11" creationId="{ADA10B77-03CC-ACB3-58A4-6E94A4E291A0}"/>
          </ac:grpSpMkLst>
        </pc:grpChg>
        <pc:grpChg chg="add mod">
          <ac:chgData name="Yuanxi Fu" userId="33d370e00c81564f" providerId="LiveId" clId="{DE53BBEC-943C-46F7-B047-002CA391090F}" dt="2023-03-12T15:42:19.633" v="520" actId="1076"/>
          <ac:grpSpMkLst>
            <pc:docMk/>
            <pc:sldMk cId="260310025" sldId="270"/>
            <ac:grpSpMk id="12" creationId="{4F371EBE-9BFF-ADEF-30F2-221592598395}"/>
          </ac:grpSpMkLst>
        </pc:grpChg>
        <pc:picChg chg="add mod">
          <ac:chgData name="Yuanxi Fu" userId="33d370e00c81564f" providerId="LiveId" clId="{DE53BBEC-943C-46F7-B047-002CA391090F}" dt="2023-03-12T15:41:59.244" v="516" actId="1038"/>
          <ac:picMkLst>
            <pc:docMk/>
            <pc:sldMk cId="260310025" sldId="270"/>
            <ac:picMk id="6" creationId="{BBB9E6CC-1604-D23E-42B3-A4FC23AF2433}"/>
          </ac:picMkLst>
        </pc:picChg>
      </pc:sldChg>
      <pc:sldChg chg="addSp delSp modSp new mod">
        <pc:chgData name="Yuanxi Fu" userId="33d370e00c81564f" providerId="LiveId" clId="{DE53BBEC-943C-46F7-B047-002CA391090F}" dt="2023-03-12T16:19:45.592" v="1197" actId="1076"/>
        <pc:sldMkLst>
          <pc:docMk/>
          <pc:sldMk cId="2318310287" sldId="271"/>
        </pc:sldMkLst>
        <pc:spChg chg="mod">
          <ac:chgData name="Yuanxi Fu" userId="33d370e00c81564f" providerId="LiveId" clId="{DE53BBEC-943C-46F7-B047-002CA391090F}" dt="2023-03-12T15:46:22.052" v="721" actId="5793"/>
          <ac:spMkLst>
            <pc:docMk/>
            <pc:sldMk cId="2318310287" sldId="271"/>
            <ac:spMk id="2" creationId="{6E526C83-DF35-0EF6-0431-FDDA4BBFD6CE}"/>
          </ac:spMkLst>
        </pc:spChg>
        <pc:spChg chg="del">
          <ac:chgData name="Yuanxi Fu" userId="33d370e00c81564f" providerId="LiveId" clId="{DE53BBEC-943C-46F7-B047-002CA391090F}" dt="2023-03-12T15:43:07.239" v="620" actId="478"/>
          <ac:spMkLst>
            <pc:docMk/>
            <pc:sldMk cId="2318310287" sldId="271"/>
            <ac:spMk id="3" creationId="{A0BE2F2B-1EE1-94A8-0D55-8D26472E1969}"/>
          </ac:spMkLst>
        </pc:spChg>
        <pc:spChg chg="add del mod">
          <ac:chgData name="Yuanxi Fu" userId="33d370e00c81564f" providerId="LiveId" clId="{DE53BBEC-943C-46F7-B047-002CA391090F}" dt="2023-03-12T15:50:16.033" v="832" actId="478"/>
          <ac:spMkLst>
            <pc:docMk/>
            <pc:sldMk cId="2318310287" sldId="271"/>
            <ac:spMk id="6" creationId="{B6612591-3EAA-EFE6-6188-D0D59A1AE08D}"/>
          </ac:spMkLst>
        </pc:spChg>
        <pc:spChg chg="mod">
          <ac:chgData name="Yuanxi Fu" userId="33d370e00c81564f" providerId="LiveId" clId="{DE53BBEC-943C-46F7-B047-002CA391090F}" dt="2023-03-12T15:50:30.929" v="839" actId="20577"/>
          <ac:spMkLst>
            <pc:docMk/>
            <pc:sldMk cId="2318310287" sldId="271"/>
            <ac:spMk id="8" creationId="{2D77E71E-4B3D-CE13-022C-9A9BA2ABBBF0}"/>
          </ac:spMkLst>
        </pc:spChg>
        <pc:spChg chg="mod">
          <ac:chgData name="Yuanxi Fu" userId="33d370e00c81564f" providerId="LiveId" clId="{DE53BBEC-943C-46F7-B047-002CA391090F}" dt="2023-03-12T15:50:42.707" v="879" actId="20577"/>
          <ac:spMkLst>
            <pc:docMk/>
            <pc:sldMk cId="2318310287" sldId="271"/>
            <ac:spMk id="9" creationId="{74A0E3A4-2DF0-7FA5-EF52-3E04F6D73991}"/>
          </ac:spMkLst>
        </pc:spChg>
        <pc:spChg chg="mod">
          <ac:chgData name="Yuanxi Fu" userId="33d370e00c81564f" providerId="LiveId" clId="{DE53BBEC-943C-46F7-B047-002CA391090F}" dt="2023-03-12T15:57:16.106" v="905" actId="20577"/>
          <ac:spMkLst>
            <pc:docMk/>
            <pc:sldMk cId="2318310287" sldId="271"/>
            <ac:spMk id="11" creationId="{8B709784-8426-6ABB-D1C8-D1523304654F}"/>
          </ac:spMkLst>
        </pc:spChg>
        <pc:spChg chg="mod">
          <ac:chgData name="Yuanxi Fu" userId="33d370e00c81564f" providerId="LiveId" clId="{DE53BBEC-943C-46F7-B047-002CA391090F}" dt="2023-03-12T15:57:34.160" v="907" actId="20577"/>
          <ac:spMkLst>
            <pc:docMk/>
            <pc:sldMk cId="2318310287" sldId="271"/>
            <ac:spMk id="12" creationId="{23BB6FC0-CFC4-A4A8-D95D-AD49451DEF8C}"/>
          </ac:spMkLst>
        </pc:spChg>
        <pc:grpChg chg="add mod">
          <ac:chgData name="Yuanxi Fu" userId="33d370e00c81564f" providerId="LiveId" clId="{DE53BBEC-943C-46F7-B047-002CA391090F}" dt="2023-03-12T15:50:30.929" v="839" actId="20577"/>
          <ac:grpSpMkLst>
            <pc:docMk/>
            <pc:sldMk cId="2318310287" sldId="271"/>
            <ac:grpSpMk id="7" creationId="{C4328AFA-36D2-D5BC-F31F-C18721178E50}"/>
          </ac:grpSpMkLst>
        </pc:grpChg>
        <pc:grpChg chg="add mod">
          <ac:chgData name="Yuanxi Fu" userId="33d370e00c81564f" providerId="LiveId" clId="{DE53BBEC-943C-46F7-B047-002CA391090F}" dt="2023-03-12T15:57:16.106" v="905" actId="20577"/>
          <ac:grpSpMkLst>
            <pc:docMk/>
            <pc:sldMk cId="2318310287" sldId="271"/>
            <ac:grpSpMk id="10" creationId="{7205AD1D-136A-4784-4338-7EA4E70FE7EC}"/>
          </ac:grpSpMkLst>
        </pc:grpChg>
        <pc:picChg chg="add mod">
          <ac:chgData name="Yuanxi Fu" userId="33d370e00c81564f" providerId="LiveId" clId="{DE53BBEC-943C-46F7-B047-002CA391090F}" dt="2023-03-12T16:19:45.592" v="1197" actId="1076"/>
          <ac:picMkLst>
            <pc:docMk/>
            <pc:sldMk cId="2318310287" sldId="271"/>
            <ac:picMk id="5" creationId="{B9E9CBF9-4444-D081-4D87-A7CC6F74A865}"/>
          </ac:picMkLst>
        </pc:picChg>
      </pc:sldChg>
      <pc:sldChg chg="modSp new mod">
        <pc:chgData name="Yuanxi Fu" userId="33d370e00c81564f" providerId="LiveId" clId="{DE53BBEC-943C-46F7-B047-002CA391090F}" dt="2023-03-12T15:45:11.932" v="707" actId="207"/>
        <pc:sldMkLst>
          <pc:docMk/>
          <pc:sldMk cId="2669741480" sldId="272"/>
        </pc:sldMkLst>
        <pc:spChg chg="mod">
          <ac:chgData name="Yuanxi Fu" userId="33d370e00c81564f" providerId="LiveId" clId="{DE53BBEC-943C-46F7-B047-002CA391090F}" dt="2023-03-12T15:43:31.474" v="650" actId="20577"/>
          <ac:spMkLst>
            <pc:docMk/>
            <pc:sldMk cId="2669741480" sldId="272"/>
            <ac:spMk id="2" creationId="{674E5A61-E52A-551F-805F-B9D443EA90BE}"/>
          </ac:spMkLst>
        </pc:spChg>
        <pc:spChg chg="mod">
          <ac:chgData name="Yuanxi Fu" userId="33d370e00c81564f" providerId="LiveId" clId="{DE53BBEC-943C-46F7-B047-002CA391090F}" dt="2023-03-12T15:45:11.932" v="707" actId="207"/>
          <ac:spMkLst>
            <pc:docMk/>
            <pc:sldMk cId="2669741480" sldId="272"/>
            <ac:spMk id="3" creationId="{0439EE7F-8BC2-B11F-53E7-D224B043323F}"/>
          </ac:spMkLst>
        </pc:spChg>
      </pc:sldChg>
      <pc:sldChg chg="addSp delSp modSp new mod">
        <pc:chgData name="Yuanxi Fu" userId="33d370e00c81564f" providerId="LiveId" clId="{DE53BBEC-943C-46F7-B047-002CA391090F}" dt="2023-03-12T16:08:10.926" v="940" actId="20577"/>
        <pc:sldMkLst>
          <pc:docMk/>
          <pc:sldMk cId="1484124423" sldId="273"/>
        </pc:sldMkLst>
        <pc:spChg chg="mod">
          <ac:chgData name="Yuanxi Fu" userId="33d370e00c81564f" providerId="LiveId" clId="{DE53BBEC-943C-46F7-B047-002CA391090F}" dt="2023-03-12T15:58:42.874" v="932" actId="20577"/>
          <ac:spMkLst>
            <pc:docMk/>
            <pc:sldMk cId="1484124423" sldId="273"/>
            <ac:spMk id="2" creationId="{6B0952E8-8E42-D1EC-A511-6F2123D314FF}"/>
          </ac:spMkLst>
        </pc:spChg>
        <pc:spChg chg="del mod">
          <ac:chgData name="Yuanxi Fu" userId="33d370e00c81564f" providerId="LiveId" clId="{DE53BBEC-943C-46F7-B047-002CA391090F}" dt="2023-03-12T15:59:07.563" v="934" actId="478"/>
          <ac:spMkLst>
            <pc:docMk/>
            <pc:sldMk cId="1484124423" sldId="273"/>
            <ac:spMk id="3" creationId="{E56015A8-F5DD-35BE-188F-C16EC4EEFF3E}"/>
          </ac:spMkLst>
        </pc:spChg>
        <pc:spChg chg="add mod">
          <ac:chgData name="Yuanxi Fu" userId="33d370e00c81564f" providerId="LiveId" clId="{DE53BBEC-943C-46F7-B047-002CA391090F}" dt="2023-03-12T16:08:10.926" v="940" actId="20577"/>
          <ac:spMkLst>
            <pc:docMk/>
            <pc:sldMk cId="1484124423" sldId="273"/>
            <ac:spMk id="4" creationId="{54B92E54-9C0A-4301-77E7-BFFDA1D506D6}"/>
          </ac:spMkLst>
        </pc:spChg>
      </pc:sldChg>
      <pc:sldChg chg="addSp modSp new mod">
        <pc:chgData name="Yuanxi Fu" userId="33d370e00c81564f" providerId="LiveId" clId="{DE53BBEC-943C-46F7-B047-002CA391090F}" dt="2023-03-12T16:13:58.060" v="1114" actId="1038"/>
        <pc:sldMkLst>
          <pc:docMk/>
          <pc:sldMk cId="1020501993" sldId="274"/>
        </pc:sldMkLst>
        <pc:spChg chg="mod">
          <ac:chgData name="Yuanxi Fu" userId="33d370e00c81564f" providerId="LiveId" clId="{DE53BBEC-943C-46F7-B047-002CA391090F}" dt="2023-03-12T16:09:29.703" v="960" actId="20577"/>
          <ac:spMkLst>
            <pc:docMk/>
            <pc:sldMk cId="1020501993" sldId="274"/>
            <ac:spMk id="2" creationId="{A0A3636A-77F9-65C5-426A-D78D622C104E}"/>
          </ac:spMkLst>
        </pc:spChg>
        <pc:spChg chg="mod">
          <ac:chgData name="Yuanxi Fu" userId="33d370e00c81564f" providerId="LiveId" clId="{DE53BBEC-943C-46F7-B047-002CA391090F}" dt="2023-03-12T16:10:10.816" v="982" actId="14100"/>
          <ac:spMkLst>
            <pc:docMk/>
            <pc:sldMk cId="1020501993" sldId="274"/>
            <ac:spMk id="3" creationId="{A4DBE642-46C4-6C86-5B08-22BCB912BBC6}"/>
          </ac:spMkLst>
        </pc:spChg>
        <pc:spChg chg="add mod">
          <ac:chgData name="Yuanxi Fu" userId="33d370e00c81564f" providerId="LiveId" clId="{DE53BBEC-943C-46F7-B047-002CA391090F}" dt="2023-03-12T16:13:58.060" v="1114" actId="1038"/>
          <ac:spMkLst>
            <pc:docMk/>
            <pc:sldMk cId="1020501993" sldId="274"/>
            <ac:spMk id="6" creationId="{DD7C75B9-65A8-A2F4-E19C-B496094458B1}"/>
          </ac:spMkLst>
        </pc:spChg>
        <pc:spChg chg="add mod">
          <ac:chgData name="Yuanxi Fu" userId="33d370e00c81564f" providerId="LiveId" clId="{DE53BBEC-943C-46F7-B047-002CA391090F}" dt="2023-03-12T16:13:58.060" v="1114" actId="1038"/>
          <ac:spMkLst>
            <pc:docMk/>
            <pc:sldMk cId="1020501993" sldId="274"/>
            <ac:spMk id="7" creationId="{357B8442-645E-07DB-0BBE-2017CEE18D3A}"/>
          </ac:spMkLst>
        </pc:spChg>
        <pc:picChg chg="add mod">
          <ac:chgData name="Yuanxi Fu" userId="33d370e00c81564f" providerId="LiveId" clId="{DE53BBEC-943C-46F7-B047-002CA391090F}" dt="2023-03-12T16:13:58.060" v="1114" actId="1038"/>
          <ac:picMkLst>
            <pc:docMk/>
            <pc:sldMk cId="1020501993" sldId="274"/>
            <ac:picMk id="5" creationId="{A18DE1CC-CDCE-F628-BE10-7F6E46DC66AA}"/>
          </ac:picMkLst>
        </pc:picChg>
        <pc:picChg chg="add mod">
          <ac:chgData name="Yuanxi Fu" userId="33d370e00c81564f" providerId="LiveId" clId="{DE53BBEC-943C-46F7-B047-002CA391090F}" dt="2023-03-12T16:13:58.060" v="1114" actId="1038"/>
          <ac:picMkLst>
            <pc:docMk/>
            <pc:sldMk cId="1020501993" sldId="274"/>
            <ac:picMk id="9" creationId="{461A586D-8A4C-8010-4F03-02C452470DB7}"/>
          </ac:picMkLst>
        </pc:picChg>
      </pc:sldChg>
      <pc:sldChg chg="delSp add mod">
        <pc:chgData name="Yuanxi Fu" userId="33d370e00c81564f" providerId="LiveId" clId="{DE53BBEC-943C-46F7-B047-002CA391090F}" dt="2023-03-12T16:14:08.280" v="1116" actId="478"/>
        <pc:sldMkLst>
          <pc:docMk/>
          <pc:sldMk cId="4007234418" sldId="275"/>
        </pc:sldMkLst>
        <pc:spChg chg="del">
          <ac:chgData name="Yuanxi Fu" userId="33d370e00c81564f" providerId="LiveId" clId="{DE53BBEC-943C-46F7-B047-002CA391090F}" dt="2023-03-12T16:14:08.280" v="1116" actId="478"/>
          <ac:spMkLst>
            <pc:docMk/>
            <pc:sldMk cId="4007234418" sldId="275"/>
            <ac:spMk id="6" creationId="{DD7C75B9-65A8-A2F4-E19C-B496094458B1}"/>
          </ac:spMkLst>
        </pc:spChg>
        <pc:spChg chg="del">
          <ac:chgData name="Yuanxi Fu" userId="33d370e00c81564f" providerId="LiveId" clId="{DE53BBEC-943C-46F7-B047-002CA391090F}" dt="2023-03-12T16:14:08.280" v="1116" actId="478"/>
          <ac:spMkLst>
            <pc:docMk/>
            <pc:sldMk cId="4007234418" sldId="275"/>
            <ac:spMk id="7" creationId="{357B8442-645E-07DB-0BBE-2017CEE18D3A}"/>
          </ac:spMkLst>
        </pc:spChg>
        <pc:picChg chg="del">
          <ac:chgData name="Yuanxi Fu" userId="33d370e00c81564f" providerId="LiveId" clId="{DE53BBEC-943C-46F7-B047-002CA391090F}" dt="2023-03-12T16:14:08.280" v="1116" actId="478"/>
          <ac:picMkLst>
            <pc:docMk/>
            <pc:sldMk cId="4007234418" sldId="275"/>
            <ac:picMk id="5" creationId="{A18DE1CC-CDCE-F628-BE10-7F6E46DC66AA}"/>
          </ac:picMkLst>
        </pc:picChg>
        <pc:picChg chg="del">
          <ac:chgData name="Yuanxi Fu" userId="33d370e00c81564f" providerId="LiveId" clId="{DE53BBEC-943C-46F7-B047-002CA391090F}" dt="2023-03-12T16:14:08.280" v="1116" actId="478"/>
          <ac:picMkLst>
            <pc:docMk/>
            <pc:sldMk cId="4007234418" sldId="275"/>
            <ac:picMk id="9" creationId="{461A586D-8A4C-8010-4F03-02C452470DB7}"/>
          </ac:picMkLst>
        </pc:picChg>
      </pc:sldChg>
      <pc:sldChg chg="modSp add mod">
        <pc:chgData name="Yuanxi Fu" userId="33d370e00c81564f" providerId="LiveId" clId="{DE53BBEC-943C-46F7-B047-002CA391090F}" dt="2023-03-12T16:18:19.703" v="1192" actId="1076"/>
        <pc:sldMkLst>
          <pc:docMk/>
          <pc:sldMk cId="1690507134" sldId="276"/>
        </pc:sldMkLst>
        <pc:spChg chg="mod">
          <ac:chgData name="Yuanxi Fu" userId="33d370e00c81564f" providerId="LiveId" clId="{DE53BBEC-943C-46F7-B047-002CA391090F}" dt="2023-03-12T16:18:19.703" v="1192" actId="1076"/>
          <ac:spMkLst>
            <pc:docMk/>
            <pc:sldMk cId="1690507134" sldId="276"/>
            <ac:spMk id="7" creationId="{47C1DBED-7950-8B52-B73B-D121D358A80C}"/>
          </ac:spMkLst>
        </pc:spChg>
      </pc:sldChg>
      <pc:sldChg chg="addSp modSp add mod">
        <pc:chgData name="Yuanxi Fu" userId="33d370e00c81564f" providerId="LiveId" clId="{DE53BBEC-943C-46F7-B047-002CA391090F}" dt="2023-03-12T16:22:32.172" v="1404" actId="20577"/>
        <pc:sldMkLst>
          <pc:docMk/>
          <pc:sldMk cId="314981106" sldId="277"/>
        </pc:sldMkLst>
        <pc:spChg chg="add mod">
          <ac:chgData name="Yuanxi Fu" userId="33d370e00c81564f" providerId="LiveId" clId="{DE53BBEC-943C-46F7-B047-002CA391090F}" dt="2023-03-12T16:22:32.172" v="1404" actId="20577"/>
          <ac:spMkLst>
            <pc:docMk/>
            <pc:sldMk cId="314981106" sldId="277"/>
            <ac:spMk id="3" creationId="{E3072D92-6A1A-3732-A150-4749C92431BC}"/>
          </ac:spMkLst>
        </pc:spChg>
      </pc:sldChg>
      <pc:sldChg chg="addSp delSp modSp new mod modClrScheme chgLayout">
        <pc:chgData name="Yuanxi Fu" userId="33d370e00c81564f" providerId="LiveId" clId="{DE53BBEC-943C-46F7-B047-002CA391090F}" dt="2023-03-12T16:23:28.476" v="1437" actId="700"/>
        <pc:sldMkLst>
          <pc:docMk/>
          <pc:sldMk cId="1519899488" sldId="278"/>
        </pc:sldMkLst>
        <pc:spChg chg="mod ord">
          <ac:chgData name="Yuanxi Fu" userId="33d370e00c81564f" providerId="LiveId" clId="{DE53BBEC-943C-46F7-B047-002CA391090F}" dt="2023-03-12T16:23:28.476" v="1437" actId="700"/>
          <ac:spMkLst>
            <pc:docMk/>
            <pc:sldMk cId="1519899488" sldId="278"/>
            <ac:spMk id="2" creationId="{C1D70FD4-1706-5360-4B30-E53E74D8A7BA}"/>
          </ac:spMkLst>
        </pc:spChg>
        <pc:spChg chg="del mod ord">
          <ac:chgData name="Yuanxi Fu" userId="33d370e00c81564f" providerId="LiveId" clId="{DE53BBEC-943C-46F7-B047-002CA391090F}" dt="2023-03-12T16:23:28.476" v="1437" actId="700"/>
          <ac:spMkLst>
            <pc:docMk/>
            <pc:sldMk cId="1519899488" sldId="278"/>
            <ac:spMk id="3" creationId="{DFF23806-855E-9362-1438-B80FB1409511}"/>
          </ac:spMkLst>
        </pc:spChg>
        <pc:spChg chg="add mod ord">
          <ac:chgData name="Yuanxi Fu" userId="33d370e00c81564f" providerId="LiveId" clId="{DE53BBEC-943C-46F7-B047-002CA391090F}" dt="2023-03-12T16:23:28.476" v="1437" actId="700"/>
          <ac:spMkLst>
            <pc:docMk/>
            <pc:sldMk cId="1519899488" sldId="278"/>
            <ac:spMk id="4" creationId="{01116114-AED0-F58D-7000-DA6C60166575}"/>
          </ac:spMkLst>
        </pc:spChg>
      </pc:sldChg>
      <pc:sldChg chg="addSp delSp modSp new mod modClrScheme chgLayout">
        <pc:chgData name="Yuanxi Fu" userId="33d370e00c81564f" providerId="LiveId" clId="{DE53BBEC-943C-46F7-B047-002CA391090F}" dt="2023-03-12T16:23:45.900" v="1466" actId="20577"/>
        <pc:sldMkLst>
          <pc:docMk/>
          <pc:sldMk cId="289049189" sldId="279"/>
        </pc:sldMkLst>
        <pc:spChg chg="del mod ord">
          <ac:chgData name="Yuanxi Fu" userId="33d370e00c81564f" providerId="LiveId" clId="{DE53BBEC-943C-46F7-B047-002CA391090F}" dt="2023-03-12T16:23:38.095" v="1439" actId="700"/>
          <ac:spMkLst>
            <pc:docMk/>
            <pc:sldMk cId="289049189" sldId="279"/>
            <ac:spMk id="2" creationId="{24693263-216B-334D-D427-CCF9706A9CA7}"/>
          </ac:spMkLst>
        </pc:spChg>
        <pc:spChg chg="del mod ord">
          <ac:chgData name="Yuanxi Fu" userId="33d370e00c81564f" providerId="LiveId" clId="{DE53BBEC-943C-46F7-B047-002CA391090F}" dt="2023-03-12T16:23:38.095" v="1439" actId="700"/>
          <ac:spMkLst>
            <pc:docMk/>
            <pc:sldMk cId="289049189" sldId="279"/>
            <ac:spMk id="3" creationId="{37F621F3-0D0C-E9E7-20FF-CA5DC4FDCE2A}"/>
          </ac:spMkLst>
        </pc:spChg>
        <pc:spChg chg="add mod ord">
          <ac:chgData name="Yuanxi Fu" userId="33d370e00c81564f" providerId="LiveId" clId="{DE53BBEC-943C-46F7-B047-002CA391090F}" dt="2023-03-12T16:23:45.900" v="1466" actId="20577"/>
          <ac:spMkLst>
            <pc:docMk/>
            <pc:sldMk cId="289049189" sldId="279"/>
            <ac:spMk id="4" creationId="{D46989EE-46F3-3DB8-AFCC-6E8E21A2E923}"/>
          </ac:spMkLst>
        </pc:spChg>
        <pc:spChg chg="add mod ord">
          <ac:chgData name="Yuanxi Fu" userId="33d370e00c81564f" providerId="LiveId" clId="{DE53BBEC-943C-46F7-B047-002CA391090F}" dt="2023-03-12T16:23:38.095" v="1439" actId="700"/>
          <ac:spMkLst>
            <pc:docMk/>
            <pc:sldMk cId="289049189" sldId="279"/>
            <ac:spMk id="5" creationId="{20B17BD5-600A-9469-DAA1-D24A06EEF745}"/>
          </ac:spMkLst>
        </pc:spChg>
      </pc:sldChg>
      <pc:sldChg chg="modSp new mod">
        <pc:chgData name="Yuanxi Fu" userId="33d370e00c81564f" providerId="LiveId" clId="{DE53BBEC-943C-46F7-B047-002CA391090F}" dt="2023-03-12T16:24:13.315" v="1504" actId="20577"/>
        <pc:sldMkLst>
          <pc:docMk/>
          <pc:sldMk cId="2965526546" sldId="280"/>
        </pc:sldMkLst>
        <pc:spChg chg="mod">
          <ac:chgData name="Yuanxi Fu" userId="33d370e00c81564f" providerId="LiveId" clId="{DE53BBEC-943C-46F7-B047-002CA391090F}" dt="2023-03-12T16:24:13.315" v="1504" actId="20577"/>
          <ac:spMkLst>
            <pc:docMk/>
            <pc:sldMk cId="2965526546" sldId="280"/>
            <ac:spMk id="2" creationId="{77D09923-D342-5A01-5E80-E955DDDE9689}"/>
          </ac:spMkLst>
        </pc:spChg>
      </pc:sldChg>
      <pc:sldChg chg="addSp modSp new mod">
        <pc:chgData name="Yuanxi Fu" userId="33d370e00c81564f" providerId="LiveId" clId="{DE53BBEC-943C-46F7-B047-002CA391090F}" dt="2023-03-12T19:37:42.883" v="1775" actId="20577"/>
        <pc:sldMkLst>
          <pc:docMk/>
          <pc:sldMk cId="432171462" sldId="281"/>
        </pc:sldMkLst>
        <pc:spChg chg="mod">
          <ac:chgData name="Yuanxi Fu" userId="33d370e00c81564f" providerId="LiveId" clId="{DE53BBEC-943C-46F7-B047-002CA391090F}" dt="2023-03-12T19:26:47.439" v="1515" actId="20577"/>
          <ac:spMkLst>
            <pc:docMk/>
            <pc:sldMk cId="432171462" sldId="281"/>
            <ac:spMk id="2" creationId="{808301CB-D0DE-F818-B213-EFDAE0311638}"/>
          </ac:spMkLst>
        </pc:spChg>
        <pc:spChg chg="mod">
          <ac:chgData name="Yuanxi Fu" userId="33d370e00c81564f" providerId="LiveId" clId="{DE53BBEC-943C-46F7-B047-002CA391090F}" dt="2023-03-12T19:37:42.883" v="1775" actId="20577"/>
          <ac:spMkLst>
            <pc:docMk/>
            <pc:sldMk cId="432171462" sldId="281"/>
            <ac:spMk id="3" creationId="{793ADF34-3BA5-7F3D-556F-04594096C97A}"/>
          </ac:spMkLst>
        </pc:spChg>
        <pc:spChg chg="add mod">
          <ac:chgData name="Yuanxi Fu" userId="33d370e00c81564f" providerId="LiveId" clId="{DE53BBEC-943C-46F7-B047-002CA391090F}" dt="2023-03-12T19:37:21.755" v="1733"/>
          <ac:spMkLst>
            <pc:docMk/>
            <pc:sldMk cId="432171462" sldId="281"/>
            <ac:spMk id="4" creationId="{E861C12E-72B1-36E3-841E-94EB4AFA3C47}"/>
          </ac:spMkLst>
        </pc:spChg>
      </pc:sldChg>
      <pc:sldChg chg="addSp modSp new mod">
        <pc:chgData name="Yuanxi Fu" userId="33d370e00c81564f" providerId="LiveId" clId="{DE53BBEC-943C-46F7-B047-002CA391090F}" dt="2023-03-12T20:14:04.355" v="1929" actId="20577"/>
        <pc:sldMkLst>
          <pc:docMk/>
          <pc:sldMk cId="4086908790" sldId="282"/>
        </pc:sldMkLst>
        <pc:spChg chg="mod">
          <ac:chgData name="Yuanxi Fu" userId="33d370e00c81564f" providerId="LiveId" clId="{DE53BBEC-943C-46F7-B047-002CA391090F}" dt="2023-03-12T19:39:23.604" v="1777" actId="20577"/>
          <ac:spMkLst>
            <pc:docMk/>
            <pc:sldMk cId="4086908790" sldId="282"/>
            <ac:spMk id="2" creationId="{16D3D49A-6A42-DF9D-3321-B2F6225E4FA4}"/>
          </ac:spMkLst>
        </pc:spChg>
        <pc:spChg chg="mod">
          <ac:chgData name="Yuanxi Fu" userId="33d370e00c81564f" providerId="LiveId" clId="{DE53BBEC-943C-46F7-B047-002CA391090F}" dt="2023-03-12T20:14:04.355" v="1929" actId="20577"/>
          <ac:spMkLst>
            <pc:docMk/>
            <pc:sldMk cId="4086908790" sldId="282"/>
            <ac:spMk id="3" creationId="{AF8CEE7C-5382-6E5C-FB6B-354923945EE5}"/>
          </ac:spMkLst>
        </pc:spChg>
        <pc:spChg chg="add mod">
          <ac:chgData name="Yuanxi Fu" userId="33d370e00c81564f" providerId="LiveId" clId="{DE53BBEC-943C-46F7-B047-002CA391090F}" dt="2023-03-12T19:37:18.861" v="1732"/>
          <ac:spMkLst>
            <pc:docMk/>
            <pc:sldMk cId="4086908790" sldId="282"/>
            <ac:spMk id="4" creationId="{DD4D3B31-DEFB-7C97-798E-235FFE5624C6}"/>
          </ac:spMkLst>
        </pc:spChg>
      </pc:sldChg>
    </pc:docChg>
  </pc:docChgLst>
  <pc:docChgLst>
    <pc:chgData name="Yuanxi Fu" userId="33d370e00c81564f" providerId="LiveId" clId="{3FB1A8C6-50E3-4527-B358-81C95102AB05}"/>
    <pc:docChg chg="undo custSel addSld modSld">
      <pc:chgData name="Yuanxi Fu" userId="33d370e00c81564f" providerId="LiveId" clId="{3FB1A8C6-50E3-4527-B358-81C95102AB05}" dt="2023-03-13T16:05:57.282" v="104"/>
      <pc:docMkLst>
        <pc:docMk/>
      </pc:docMkLst>
      <pc:sldChg chg="addSp modSp">
        <pc:chgData name="Yuanxi Fu" userId="33d370e00c81564f" providerId="LiveId" clId="{3FB1A8C6-50E3-4527-B358-81C95102AB05}" dt="2023-03-13T16:04:36.162" v="87"/>
        <pc:sldMkLst>
          <pc:docMk/>
          <pc:sldMk cId="2218716367" sldId="266"/>
        </pc:sldMkLst>
        <pc:spChg chg="add mod">
          <ac:chgData name="Yuanxi Fu" userId="33d370e00c81564f" providerId="LiveId" clId="{3FB1A8C6-50E3-4527-B358-81C95102AB05}" dt="2023-03-13T16:04:36.162" v="87"/>
          <ac:spMkLst>
            <pc:docMk/>
            <pc:sldMk cId="2218716367" sldId="266"/>
            <ac:spMk id="4" creationId="{04E2FA45-EB42-39D0-F6BE-D622A41EF8F9}"/>
          </ac:spMkLst>
        </pc:spChg>
      </pc:sldChg>
      <pc:sldChg chg="addSp modSp mod">
        <pc:chgData name="Yuanxi Fu" userId="33d370e00c81564f" providerId="LiveId" clId="{3FB1A8C6-50E3-4527-B358-81C95102AB05}" dt="2023-03-13T16:04:48.784" v="96" actId="1035"/>
        <pc:sldMkLst>
          <pc:docMk/>
          <pc:sldMk cId="260310025" sldId="270"/>
        </pc:sldMkLst>
        <pc:spChg chg="add mod">
          <ac:chgData name="Yuanxi Fu" userId="33d370e00c81564f" providerId="LiveId" clId="{3FB1A8C6-50E3-4527-B358-81C95102AB05}" dt="2023-03-13T16:04:44.651" v="88"/>
          <ac:spMkLst>
            <pc:docMk/>
            <pc:sldMk cId="260310025" sldId="270"/>
            <ac:spMk id="3" creationId="{4C31F439-632D-2D1F-A91C-EC7E9711E2CF}"/>
          </ac:spMkLst>
        </pc:spChg>
        <pc:grpChg chg="mod">
          <ac:chgData name="Yuanxi Fu" userId="33d370e00c81564f" providerId="LiveId" clId="{3FB1A8C6-50E3-4527-B358-81C95102AB05}" dt="2023-03-13T16:04:48.784" v="96" actId="1035"/>
          <ac:grpSpMkLst>
            <pc:docMk/>
            <pc:sldMk cId="260310025" sldId="270"/>
            <ac:grpSpMk id="11" creationId="{ADA10B77-03CC-ACB3-58A4-6E94A4E291A0}"/>
          </ac:grpSpMkLst>
        </pc:grpChg>
      </pc:sldChg>
      <pc:sldChg chg="addSp modSp">
        <pc:chgData name="Yuanxi Fu" userId="33d370e00c81564f" providerId="LiveId" clId="{3FB1A8C6-50E3-4527-B358-81C95102AB05}" dt="2023-03-13T16:05:01.625" v="98"/>
        <pc:sldMkLst>
          <pc:docMk/>
          <pc:sldMk cId="2318310287" sldId="271"/>
        </pc:sldMkLst>
        <pc:spChg chg="add mod">
          <ac:chgData name="Yuanxi Fu" userId="33d370e00c81564f" providerId="LiveId" clId="{3FB1A8C6-50E3-4527-B358-81C95102AB05}" dt="2023-03-13T16:05:01.625" v="98"/>
          <ac:spMkLst>
            <pc:docMk/>
            <pc:sldMk cId="2318310287" sldId="271"/>
            <ac:spMk id="3" creationId="{9F4BE2BF-3491-5AA8-D951-7EAB25A0F1F1}"/>
          </ac:spMkLst>
        </pc:spChg>
      </pc:sldChg>
      <pc:sldChg chg="addSp modSp">
        <pc:chgData name="Yuanxi Fu" userId="33d370e00c81564f" providerId="LiveId" clId="{3FB1A8C6-50E3-4527-B358-81C95102AB05}" dt="2023-03-13T16:04:53.825" v="97"/>
        <pc:sldMkLst>
          <pc:docMk/>
          <pc:sldMk cId="2669741480" sldId="272"/>
        </pc:sldMkLst>
        <pc:spChg chg="add mod">
          <ac:chgData name="Yuanxi Fu" userId="33d370e00c81564f" providerId="LiveId" clId="{3FB1A8C6-50E3-4527-B358-81C95102AB05}" dt="2023-03-13T16:04:53.825" v="97"/>
          <ac:spMkLst>
            <pc:docMk/>
            <pc:sldMk cId="2669741480" sldId="272"/>
            <ac:spMk id="4" creationId="{DF2679F2-125D-5756-440F-C0CECA8F4F69}"/>
          </ac:spMkLst>
        </pc:spChg>
      </pc:sldChg>
      <pc:sldChg chg="addSp modSp">
        <pc:chgData name="Yuanxi Fu" userId="33d370e00c81564f" providerId="LiveId" clId="{3FB1A8C6-50E3-4527-B358-81C95102AB05}" dt="2023-03-13T16:05:12.753" v="100"/>
        <pc:sldMkLst>
          <pc:docMk/>
          <pc:sldMk cId="1484124423" sldId="273"/>
        </pc:sldMkLst>
        <pc:spChg chg="add mod">
          <ac:chgData name="Yuanxi Fu" userId="33d370e00c81564f" providerId="LiveId" clId="{3FB1A8C6-50E3-4527-B358-81C95102AB05}" dt="2023-03-13T16:05:12.753" v="100"/>
          <ac:spMkLst>
            <pc:docMk/>
            <pc:sldMk cId="1484124423" sldId="273"/>
            <ac:spMk id="3" creationId="{E274777C-9375-8F54-216E-C4EA530BB3C0}"/>
          </ac:spMkLst>
        </pc:spChg>
      </pc:sldChg>
      <pc:sldChg chg="addSp modSp">
        <pc:chgData name="Yuanxi Fu" userId="33d370e00c81564f" providerId="LiveId" clId="{3FB1A8C6-50E3-4527-B358-81C95102AB05}" dt="2023-03-13T16:05:19.520" v="102"/>
        <pc:sldMkLst>
          <pc:docMk/>
          <pc:sldMk cId="1020501993" sldId="274"/>
        </pc:sldMkLst>
        <pc:spChg chg="add mod">
          <ac:chgData name="Yuanxi Fu" userId="33d370e00c81564f" providerId="LiveId" clId="{3FB1A8C6-50E3-4527-B358-81C95102AB05}" dt="2023-03-13T16:05:19.520" v="102"/>
          <ac:spMkLst>
            <pc:docMk/>
            <pc:sldMk cId="1020501993" sldId="274"/>
            <ac:spMk id="4" creationId="{0BEF100E-6FF7-5A26-83A4-CD2616704C11}"/>
          </ac:spMkLst>
        </pc:spChg>
      </pc:sldChg>
      <pc:sldChg chg="addSp modSp">
        <pc:chgData name="Yuanxi Fu" userId="33d370e00c81564f" providerId="LiveId" clId="{3FB1A8C6-50E3-4527-B358-81C95102AB05}" dt="2023-03-13T16:05:15.791" v="101"/>
        <pc:sldMkLst>
          <pc:docMk/>
          <pc:sldMk cId="4007234418" sldId="275"/>
        </pc:sldMkLst>
        <pc:spChg chg="add mod">
          <ac:chgData name="Yuanxi Fu" userId="33d370e00c81564f" providerId="LiveId" clId="{3FB1A8C6-50E3-4527-B358-81C95102AB05}" dt="2023-03-13T16:05:15.791" v="101"/>
          <ac:spMkLst>
            <pc:docMk/>
            <pc:sldMk cId="4007234418" sldId="275"/>
            <ac:spMk id="4" creationId="{827BC6FC-4153-A79F-977C-7123060755B4}"/>
          </ac:spMkLst>
        </pc:spChg>
      </pc:sldChg>
      <pc:sldChg chg="addSp modSp">
        <pc:chgData name="Yuanxi Fu" userId="33d370e00c81564f" providerId="LiveId" clId="{3FB1A8C6-50E3-4527-B358-81C95102AB05}" dt="2023-03-13T16:05:05.211" v="99"/>
        <pc:sldMkLst>
          <pc:docMk/>
          <pc:sldMk cId="314981106" sldId="277"/>
        </pc:sldMkLst>
        <pc:spChg chg="add mod">
          <ac:chgData name="Yuanxi Fu" userId="33d370e00c81564f" providerId="LiveId" clId="{3FB1A8C6-50E3-4527-B358-81C95102AB05}" dt="2023-03-13T16:05:05.211" v="99"/>
          <ac:spMkLst>
            <pc:docMk/>
            <pc:sldMk cId="314981106" sldId="277"/>
            <ac:spMk id="4" creationId="{91E380E9-5FA9-4CF9-2553-B0DA4B683A30}"/>
          </ac:spMkLst>
        </pc:spChg>
      </pc:sldChg>
      <pc:sldChg chg="modSp mod">
        <pc:chgData name="Yuanxi Fu" userId="33d370e00c81564f" providerId="LiveId" clId="{3FB1A8C6-50E3-4527-B358-81C95102AB05}" dt="2023-03-13T16:05:54.148" v="103"/>
        <pc:sldMkLst>
          <pc:docMk/>
          <pc:sldMk cId="1519899488" sldId="278"/>
        </pc:sldMkLst>
        <pc:spChg chg="mod">
          <ac:chgData name="Yuanxi Fu" userId="33d370e00c81564f" providerId="LiveId" clId="{3FB1A8C6-50E3-4527-B358-81C95102AB05}" dt="2023-03-13T16:01:58.184" v="55" actId="20577"/>
          <ac:spMkLst>
            <pc:docMk/>
            <pc:sldMk cId="1519899488" sldId="278"/>
            <ac:spMk id="2" creationId="{C1D70FD4-1706-5360-4B30-E53E74D8A7BA}"/>
          </ac:spMkLst>
        </pc:spChg>
        <pc:spChg chg="mod">
          <ac:chgData name="Yuanxi Fu" userId="33d370e00c81564f" providerId="LiveId" clId="{3FB1A8C6-50E3-4527-B358-81C95102AB05}" dt="2023-03-13T16:05:54.148" v="103"/>
          <ac:spMkLst>
            <pc:docMk/>
            <pc:sldMk cId="1519899488" sldId="278"/>
            <ac:spMk id="4" creationId="{01116114-AED0-F58D-7000-DA6C60166575}"/>
          </ac:spMkLst>
        </pc:spChg>
      </pc:sldChg>
      <pc:sldChg chg="modSp mod">
        <pc:chgData name="Yuanxi Fu" userId="33d370e00c81564f" providerId="LiveId" clId="{3FB1A8C6-50E3-4527-B358-81C95102AB05}" dt="2023-03-13T16:05:57.282" v="104"/>
        <pc:sldMkLst>
          <pc:docMk/>
          <pc:sldMk cId="289049189" sldId="279"/>
        </pc:sldMkLst>
        <pc:spChg chg="mod">
          <ac:chgData name="Yuanxi Fu" userId="33d370e00c81564f" providerId="LiveId" clId="{3FB1A8C6-50E3-4527-B358-81C95102AB05}" dt="2023-03-13T16:02:03.314" v="57" actId="20577"/>
          <ac:spMkLst>
            <pc:docMk/>
            <pc:sldMk cId="289049189" sldId="279"/>
            <ac:spMk id="4" creationId="{D46989EE-46F3-3DB8-AFCC-6E8E21A2E923}"/>
          </ac:spMkLst>
        </pc:spChg>
        <pc:spChg chg="mod">
          <ac:chgData name="Yuanxi Fu" userId="33d370e00c81564f" providerId="LiveId" clId="{3FB1A8C6-50E3-4527-B358-81C95102AB05}" dt="2023-03-13T16:05:57.282" v="104"/>
          <ac:spMkLst>
            <pc:docMk/>
            <pc:sldMk cId="289049189" sldId="279"/>
            <ac:spMk id="5" creationId="{20B17BD5-600A-9469-DAA1-D24A06EEF745}"/>
          </ac:spMkLst>
        </pc:spChg>
      </pc:sldChg>
      <pc:sldChg chg="modSp mod">
        <pc:chgData name="Yuanxi Fu" userId="33d370e00c81564f" providerId="LiveId" clId="{3FB1A8C6-50E3-4527-B358-81C95102AB05}" dt="2023-03-13T16:01:35.326" v="51"/>
        <pc:sldMkLst>
          <pc:docMk/>
          <pc:sldMk cId="2965526546" sldId="280"/>
        </pc:sldMkLst>
        <pc:spChg chg="mod">
          <ac:chgData name="Yuanxi Fu" userId="33d370e00c81564f" providerId="LiveId" clId="{3FB1A8C6-50E3-4527-B358-81C95102AB05}" dt="2023-03-13T16:01:30.084" v="48" actId="20577"/>
          <ac:spMkLst>
            <pc:docMk/>
            <pc:sldMk cId="2965526546" sldId="280"/>
            <ac:spMk id="2" creationId="{77D09923-D342-5A01-5E80-E955DDDE9689}"/>
          </ac:spMkLst>
        </pc:spChg>
        <pc:spChg chg="mod">
          <ac:chgData name="Yuanxi Fu" userId="33d370e00c81564f" providerId="LiveId" clId="{3FB1A8C6-50E3-4527-B358-81C95102AB05}" dt="2023-03-13T16:01:35.326" v="51"/>
          <ac:spMkLst>
            <pc:docMk/>
            <pc:sldMk cId="2965526546" sldId="280"/>
            <ac:spMk id="3" creationId="{002A5833-9414-FD8F-4272-3842DD36CA9B}"/>
          </ac:spMkLst>
        </pc:spChg>
      </pc:sldChg>
      <pc:sldChg chg="modSp mod">
        <pc:chgData name="Yuanxi Fu" userId="33d370e00c81564f" providerId="LiveId" clId="{3FB1A8C6-50E3-4527-B358-81C95102AB05}" dt="2023-03-13T16:04:14.046" v="86" actId="20577"/>
        <pc:sldMkLst>
          <pc:docMk/>
          <pc:sldMk cId="432171462" sldId="281"/>
        </pc:sldMkLst>
        <pc:spChg chg="mod">
          <ac:chgData name="Yuanxi Fu" userId="33d370e00c81564f" providerId="LiveId" clId="{3FB1A8C6-50E3-4527-B358-81C95102AB05}" dt="2023-03-13T16:04:14.046" v="86" actId="20577"/>
          <ac:spMkLst>
            <pc:docMk/>
            <pc:sldMk cId="432171462" sldId="281"/>
            <ac:spMk id="3" creationId="{793ADF34-3BA5-7F3D-556F-04594096C97A}"/>
          </ac:spMkLst>
        </pc:spChg>
      </pc:sldChg>
      <pc:sldChg chg="addSp delSp modSp new mod setBg setClrOvrMap">
        <pc:chgData name="Yuanxi Fu" userId="33d370e00c81564f" providerId="LiveId" clId="{3FB1A8C6-50E3-4527-B358-81C95102AB05}" dt="2023-03-13T16:01:51.372" v="53" actId="20577"/>
        <pc:sldMkLst>
          <pc:docMk/>
          <pc:sldMk cId="1889560229" sldId="283"/>
        </pc:sldMkLst>
        <pc:spChg chg="mod">
          <ac:chgData name="Yuanxi Fu" userId="33d370e00c81564f" providerId="LiveId" clId="{3FB1A8C6-50E3-4527-B358-81C95102AB05}" dt="2023-03-13T16:01:51.372" v="53" actId="20577"/>
          <ac:spMkLst>
            <pc:docMk/>
            <pc:sldMk cId="1889560229" sldId="283"/>
            <ac:spMk id="2" creationId="{AD3554DD-D189-8F4F-1682-78B00A7644E8}"/>
          </ac:spMkLst>
        </pc:spChg>
        <pc:spChg chg="del">
          <ac:chgData name="Yuanxi Fu" userId="33d370e00c81564f" providerId="LiveId" clId="{3FB1A8C6-50E3-4527-B358-81C95102AB05}" dt="2023-03-13T15:16:03.273" v="39" actId="478"/>
          <ac:spMkLst>
            <pc:docMk/>
            <pc:sldMk cId="1889560229" sldId="283"/>
            <ac:spMk id="3" creationId="{A800270D-2D74-0267-2C6C-96D2F3D68C41}"/>
          </ac:spMkLst>
        </pc:spChg>
        <pc:spChg chg="add mod">
          <ac:chgData name="Yuanxi Fu" userId="33d370e00c81564f" providerId="LiveId" clId="{3FB1A8C6-50E3-4527-B358-81C95102AB05}" dt="2023-03-13T15:17:04.088" v="46" actId="1076"/>
          <ac:spMkLst>
            <pc:docMk/>
            <pc:sldMk cId="1889560229" sldId="283"/>
            <ac:spMk id="7" creationId="{9E145AE8-68EC-DC21-701C-5107220A6B44}"/>
          </ac:spMkLst>
        </pc:spChg>
        <pc:spChg chg="add">
          <ac:chgData name="Yuanxi Fu" userId="33d370e00c81564f" providerId="LiveId" clId="{3FB1A8C6-50E3-4527-B358-81C95102AB05}" dt="2023-03-13T15:16:32.321" v="44" actId="26606"/>
          <ac:spMkLst>
            <pc:docMk/>
            <pc:sldMk cId="1889560229" sldId="283"/>
            <ac:spMk id="10" creationId="{5F9F5EB8-AB42-47FD-8F4A-176C0A4B1B0A}"/>
          </ac:spMkLst>
        </pc:spChg>
        <pc:spChg chg="add">
          <ac:chgData name="Yuanxi Fu" userId="33d370e00c81564f" providerId="LiveId" clId="{3FB1A8C6-50E3-4527-B358-81C95102AB05}" dt="2023-03-13T15:16:32.321" v="44" actId="26606"/>
          <ac:spMkLst>
            <pc:docMk/>
            <pc:sldMk cId="1889560229" sldId="283"/>
            <ac:spMk id="12" creationId="{8B3AE79A-6B95-44C3-B0A5-80E2F3E60606}"/>
          </ac:spMkLst>
        </pc:spChg>
        <pc:spChg chg="add">
          <ac:chgData name="Yuanxi Fu" userId="33d370e00c81564f" providerId="LiveId" clId="{3FB1A8C6-50E3-4527-B358-81C95102AB05}" dt="2023-03-13T15:16:32.321" v="44" actId="26606"/>
          <ac:spMkLst>
            <pc:docMk/>
            <pc:sldMk cId="1889560229" sldId="283"/>
            <ac:spMk id="14" creationId="{4A49FE10-080D-48D7-80FF-9A64D270AD87}"/>
          </ac:spMkLst>
        </pc:spChg>
        <pc:spChg chg="add">
          <ac:chgData name="Yuanxi Fu" userId="33d370e00c81564f" providerId="LiveId" clId="{3FB1A8C6-50E3-4527-B358-81C95102AB05}" dt="2023-03-13T15:16:32.321" v="44" actId="26606"/>
          <ac:spMkLst>
            <pc:docMk/>
            <pc:sldMk cId="1889560229" sldId="283"/>
            <ac:spMk id="16" creationId="{60A9E987-6859-4A62-922F-51B47D50D793}"/>
          </ac:spMkLst>
        </pc:spChg>
        <pc:picChg chg="add mod">
          <ac:chgData name="Yuanxi Fu" userId="33d370e00c81564f" providerId="LiveId" clId="{3FB1A8C6-50E3-4527-B358-81C95102AB05}" dt="2023-03-13T15:16:32.321" v="44" actId="26606"/>
          <ac:picMkLst>
            <pc:docMk/>
            <pc:sldMk cId="1889560229" sldId="283"/>
            <ac:picMk id="5" creationId="{162D8EE5-9A65-8DEB-98C8-C57D244C2B77}"/>
          </ac:picMkLst>
        </pc:picChg>
      </pc:sldChg>
      <pc:sldChg chg="addSp delSp modSp new mod modClrScheme chgLayout">
        <pc:chgData name="Yuanxi Fu" userId="33d370e00c81564f" providerId="LiveId" clId="{3FB1A8C6-50E3-4527-B358-81C95102AB05}" dt="2023-03-13T16:04:04.452" v="70" actId="20577"/>
        <pc:sldMkLst>
          <pc:docMk/>
          <pc:sldMk cId="3111254615" sldId="284"/>
        </pc:sldMkLst>
        <pc:spChg chg="del mod ord">
          <ac:chgData name="Yuanxi Fu" userId="33d370e00c81564f" providerId="LiveId" clId="{3FB1A8C6-50E3-4527-B358-81C95102AB05}" dt="2023-03-13T16:04:01.551" v="59" actId="700"/>
          <ac:spMkLst>
            <pc:docMk/>
            <pc:sldMk cId="3111254615" sldId="284"/>
            <ac:spMk id="2" creationId="{C6A16BA1-6E1E-CAC3-CFA2-B815FAE5AC24}"/>
          </ac:spMkLst>
        </pc:spChg>
        <pc:spChg chg="del mod ord">
          <ac:chgData name="Yuanxi Fu" userId="33d370e00c81564f" providerId="LiveId" clId="{3FB1A8C6-50E3-4527-B358-81C95102AB05}" dt="2023-03-13T16:04:01.551" v="59" actId="700"/>
          <ac:spMkLst>
            <pc:docMk/>
            <pc:sldMk cId="3111254615" sldId="284"/>
            <ac:spMk id="3" creationId="{02D83F42-4863-DC19-BD4F-981F6B49E478}"/>
          </ac:spMkLst>
        </pc:spChg>
        <pc:spChg chg="add mod ord">
          <ac:chgData name="Yuanxi Fu" userId="33d370e00c81564f" providerId="LiveId" clId="{3FB1A8C6-50E3-4527-B358-81C95102AB05}" dt="2023-03-13T16:04:04.452" v="70" actId="20577"/>
          <ac:spMkLst>
            <pc:docMk/>
            <pc:sldMk cId="3111254615" sldId="284"/>
            <ac:spMk id="4" creationId="{97410C1E-4D3B-3AF3-4811-73B1F6BA5A14}"/>
          </ac:spMkLst>
        </pc:spChg>
        <pc:spChg chg="add mod ord">
          <ac:chgData name="Yuanxi Fu" userId="33d370e00c81564f" providerId="LiveId" clId="{3FB1A8C6-50E3-4527-B358-81C95102AB05}" dt="2023-03-13T16:04:01.551" v="59" actId="700"/>
          <ac:spMkLst>
            <pc:docMk/>
            <pc:sldMk cId="3111254615" sldId="284"/>
            <ac:spMk id="5" creationId="{D7D30C32-3C4B-5DF2-8550-4006F8E1D57D}"/>
          </ac:spMkLst>
        </pc:spChg>
      </pc:sldChg>
    </pc:docChg>
  </pc:docChgLst>
  <pc:docChgLst>
    <pc:chgData name="Yuanxi Fu" userId="33d370e00c81564f" providerId="LiveId" clId="{2D99D7B8-7AF5-4C01-AC14-492BA502C144}"/>
    <pc:docChg chg="undo custSel addSld delSld modSld">
      <pc:chgData name="Yuanxi Fu" userId="33d370e00c81564f" providerId="LiveId" clId="{2D99D7B8-7AF5-4C01-AC14-492BA502C144}" dt="2023-01-07T21:23:13.421" v="285" actId="20577"/>
      <pc:docMkLst>
        <pc:docMk/>
      </pc:docMkLst>
      <pc:sldChg chg="addSp delSp modSp del mod">
        <pc:chgData name="Yuanxi Fu" userId="33d370e00c81564f" providerId="LiveId" clId="{2D99D7B8-7AF5-4C01-AC14-492BA502C144}" dt="2023-01-07T21:14:13.489" v="162" actId="47"/>
        <pc:sldMkLst>
          <pc:docMk/>
          <pc:sldMk cId="3426003480" sldId="257"/>
        </pc:sldMkLst>
        <pc:spChg chg="mod">
          <ac:chgData name="Yuanxi Fu" userId="33d370e00c81564f" providerId="LiveId" clId="{2D99D7B8-7AF5-4C01-AC14-492BA502C144}" dt="2023-01-07T21:08:48.138" v="0" actId="207"/>
          <ac:spMkLst>
            <pc:docMk/>
            <pc:sldMk cId="3426003480" sldId="257"/>
            <ac:spMk id="4" creationId="{CB463B8A-1B80-7200-37E5-C1477918D919}"/>
          </ac:spMkLst>
        </pc:spChg>
        <pc:spChg chg="mod">
          <ac:chgData name="Yuanxi Fu" userId="33d370e00c81564f" providerId="LiveId" clId="{2D99D7B8-7AF5-4C01-AC14-492BA502C144}" dt="2023-01-07T21:09:36.295" v="19" actId="20577"/>
          <ac:spMkLst>
            <pc:docMk/>
            <pc:sldMk cId="3426003480" sldId="257"/>
            <ac:spMk id="5" creationId="{0E732AFC-CBE3-8BE4-DDDF-149EC4775A97}"/>
          </ac:spMkLst>
        </pc:spChg>
        <pc:spChg chg="del mod">
          <ac:chgData name="Yuanxi Fu" userId="33d370e00c81564f" providerId="LiveId" clId="{2D99D7B8-7AF5-4C01-AC14-492BA502C144}" dt="2023-01-07T21:12:22.976" v="115" actId="478"/>
          <ac:spMkLst>
            <pc:docMk/>
            <pc:sldMk cId="3426003480" sldId="257"/>
            <ac:spMk id="8" creationId="{A3E15058-C958-DC7E-DAB4-472E9C24C5BE}"/>
          </ac:spMkLst>
        </pc:spChg>
        <pc:spChg chg="add mod">
          <ac:chgData name="Yuanxi Fu" userId="33d370e00c81564f" providerId="LiveId" clId="{2D99D7B8-7AF5-4C01-AC14-492BA502C144}" dt="2023-01-07T21:11:29.774" v="111" actId="20577"/>
          <ac:spMkLst>
            <pc:docMk/>
            <pc:sldMk cId="3426003480" sldId="257"/>
            <ac:spMk id="9" creationId="{A82087E1-3CB8-D8F8-BAFB-DAFB269353CF}"/>
          </ac:spMkLst>
        </pc:spChg>
      </pc:sldChg>
      <pc:sldChg chg="addSp modSp add mod">
        <pc:chgData name="Yuanxi Fu" userId="33d370e00c81564f" providerId="LiveId" clId="{2D99D7B8-7AF5-4C01-AC14-492BA502C144}" dt="2023-01-07T21:14:41.466" v="190" actId="1035"/>
        <pc:sldMkLst>
          <pc:docMk/>
          <pc:sldMk cId="1830782484" sldId="258"/>
        </pc:sldMkLst>
        <pc:spChg chg="add mod">
          <ac:chgData name="Yuanxi Fu" userId="33d370e00c81564f" providerId="LiveId" clId="{2D99D7B8-7AF5-4C01-AC14-492BA502C144}" dt="2023-01-07T21:14:41.466" v="190" actId="1035"/>
          <ac:spMkLst>
            <pc:docMk/>
            <pc:sldMk cId="1830782484" sldId="258"/>
            <ac:spMk id="3" creationId="{D35BC3B5-A093-25FF-1F90-B299F9148C56}"/>
          </ac:spMkLst>
        </pc:spChg>
        <pc:spChg chg="mod">
          <ac:chgData name="Yuanxi Fu" userId="33d370e00c81564f" providerId="LiveId" clId="{2D99D7B8-7AF5-4C01-AC14-492BA502C144}" dt="2023-01-07T21:14:41.466" v="190" actId="1035"/>
          <ac:spMkLst>
            <pc:docMk/>
            <pc:sldMk cId="1830782484" sldId="258"/>
            <ac:spMk id="5" creationId="{0E732AFC-CBE3-8BE4-DDDF-149EC4775A97}"/>
          </ac:spMkLst>
        </pc:spChg>
        <pc:spChg chg="mod">
          <ac:chgData name="Yuanxi Fu" userId="33d370e00c81564f" providerId="LiveId" clId="{2D99D7B8-7AF5-4C01-AC14-492BA502C144}" dt="2023-01-07T21:14:41.466" v="190" actId="1035"/>
          <ac:spMkLst>
            <pc:docMk/>
            <pc:sldMk cId="1830782484" sldId="258"/>
            <ac:spMk id="8" creationId="{A3E15058-C958-DC7E-DAB4-472E9C24C5BE}"/>
          </ac:spMkLst>
        </pc:spChg>
        <pc:spChg chg="mod">
          <ac:chgData name="Yuanxi Fu" userId="33d370e00c81564f" providerId="LiveId" clId="{2D99D7B8-7AF5-4C01-AC14-492BA502C144}" dt="2023-01-07T21:14:41.466" v="190" actId="1035"/>
          <ac:spMkLst>
            <pc:docMk/>
            <pc:sldMk cId="1830782484" sldId="258"/>
            <ac:spMk id="9" creationId="{A82087E1-3CB8-D8F8-BAFB-DAFB269353CF}"/>
          </ac:spMkLst>
        </pc:spChg>
      </pc:sldChg>
      <pc:sldChg chg="delSp add mod">
        <pc:chgData name="Yuanxi Fu" userId="33d370e00c81564f" providerId="LiveId" clId="{2D99D7B8-7AF5-4C01-AC14-492BA502C144}" dt="2023-01-07T21:12:03.742" v="114" actId="478"/>
        <pc:sldMkLst>
          <pc:docMk/>
          <pc:sldMk cId="3821404292" sldId="259"/>
        </pc:sldMkLst>
        <pc:spChg chg="del">
          <ac:chgData name="Yuanxi Fu" userId="33d370e00c81564f" providerId="LiveId" clId="{2D99D7B8-7AF5-4C01-AC14-492BA502C144}" dt="2023-01-07T21:12:03.742" v="114" actId="478"/>
          <ac:spMkLst>
            <pc:docMk/>
            <pc:sldMk cId="3821404292" sldId="259"/>
            <ac:spMk id="5" creationId="{0E732AFC-CBE3-8BE4-DDDF-149EC4775A97}"/>
          </ac:spMkLst>
        </pc:spChg>
        <pc:spChg chg="del">
          <ac:chgData name="Yuanxi Fu" userId="33d370e00c81564f" providerId="LiveId" clId="{2D99D7B8-7AF5-4C01-AC14-492BA502C144}" dt="2023-01-07T21:12:03.742" v="114" actId="478"/>
          <ac:spMkLst>
            <pc:docMk/>
            <pc:sldMk cId="3821404292" sldId="259"/>
            <ac:spMk id="8" creationId="{A3E15058-C958-DC7E-DAB4-472E9C24C5BE}"/>
          </ac:spMkLst>
        </pc:spChg>
        <pc:spChg chg="del">
          <ac:chgData name="Yuanxi Fu" userId="33d370e00c81564f" providerId="LiveId" clId="{2D99D7B8-7AF5-4C01-AC14-492BA502C144}" dt="2023-01-07T21:12:03.742" v="114" actId="478"/>
          <ac:spMkLst>
            <pc:docMk/>
            <pc:sldMk cId="3821404292" sldId="259"/>
            <ac:spMk id="9" creationId="{A82087E1-3CB8-D8F8-BAFB-DAFB269353CF}"/>
          </ac:spMkLst>
        </pc:spChg>
      </pc:sldChg>
      <pc:sldChg chg="delSp add del mod">
        <pc:chgData name="Yuanxi Fu" userId="33d370e00c81564f" providerId="LiveId" clId="{2D99D7B8-7AF5-4C01-AC14-492BA502C144}" dt="2023-01-07T21:14:47.499" v="191" actId="47"/>
        <pc:sldMkLst>
          <pc:docMk/>
          <pc:sldMk cId="3668686" sldId="260"/>
        </pc:sldMkLst>
        <pc:spChg chg="del">
          <ac:chgData name="Yuanxi Fu" userId="33d370e00c81564f" providerId="LiveId" clId="{2D99D7B8-7AF5-4C01-AC14-492BA502C144}" dt="2023-01-07T21:14:21.582" v="164" actId="478"/>
          <ac:spMkLst>
            <pc:docMk/>
            <pc:sldMk cId="3668686" sldId="260"/>
            <ac:spMk id="8" creationId="{A3E15058-C958-DC7E-DAB4-472E9C24C5BE}"/>
          </ac:spMkLst>
        </pc:spChg>
        <pc:spChg chg="del">
          <ac:chgData name="Yuanxi Fu" userId="33d370e00c81564f" providerId="LiveId" clId="{2D99D7B8-7AF5-4C01-AC14-492BA502C144}" dt="2023-01-07T21:14:21.582" v="164" actId="478"/>
          <ac:spMkLst>
            <pc:docMk/>
            <pc:sldMk cId="3668686" sldId="260"/>
            <ac:spMk id="9" creationId="{A82087E1-3CB8-D8F8-BAFB-DAFB269353CF}"/>
          </ac:spMkLst>
        </pc:spChg>
      </pc:sldChg>
      <pc:sldChg chg="delSp add mod">
        <pc:chgData name="Yuanxi Fu" userId="33d370e00c81564f" providerId="LiveId" clId="{2D99D7B8-7AF5-4C01-AC14-492BA502C144}" dt="2023-01-07T21:15:11.880" v="193" actId="478"/>
        <pc:sldMkLst>
          <pc:docMk/>
          <pc:sldMk cId="4230295979" sldId="260"/>
        </pc:sldMkLst>
        <pc:spChg chg="del">
          <ac:chgData name="Yuanxi Fu" userId="33d370e00c81564f" providerId="LiveId" clId="{2D99D7B8-7AF5-4C01-AC14-492BA502C144}" dt="2023-01-07T21:15:11.880" v="193" actId="478"/>
          <ac:spMkLst>
            <pc:docMk/>
            <pc:sldMk cId="4230295979" sldId="260"/>
            <ac:spMk id="8" creationId="{A3E15058-C958-DC7E-DAB4-472E9C24C5BE}"/>
          </ac:spMkLst>
        </pc:spChg>
        <pc:spChg chg="del">
          <ac:chgData name="Yuanxi Fu" userId="33d370e00c81564f" providerId="LiveId" clId="{2D99D7B8-7AF5-4C01-AC14-492BA502C144}" dt="2023-01-07T21:15:11.880" v="193" actId="478"/>
          <ac:spMkLst>
            <pc:docMk/>
            <pc:sldMk cId="4230295979" sldId="260"/>
            <ac:spMk id="9" creationId="{A82087E1-3CB8-D8F8-BAFB-DAFB269353CF}"/>
          </ac:spMkLst>
        </pc:spChg>
      </pc:sldChg>
      <pc:sldChg chg="new del">
        <pc:chgData name="Yuanxi Fu" userId="33d370e00c81564f" providerId="LiveId" clId="{2D99D7B8-7AF5-4C01-AC14-492BA502C144}" dt="2023-01-07T21:20:14.777" v="195" actId="680"/>
        <pc:sldMkLst>
          <pc:docMk/>
          <pc:sldMk cId="21652134" sldId="261"/>
        </pc:sldMkLst>
      </pc:sldChg>
      <pc:sldChg chg="modSp new mod">
        <pc:chgData name="Yuanxi Fu" userId="33d370e00c81564f" providerId="LiveId" clId="{2D99D7B8-7AF5-4C01-AC14-492BA502C144}" dt="2023-01-07T21:23:13.421" v="285" actId="20577"/>
        <pc:sldMkLst>
          <pc:docMk/>
          <pc:sldMk cId="3224190488" sldId="261"/>
        </pc:sldMkLst>
        <pc:spChg chg="mod">
          <ac:chgData name="Yuanxi Fu" userId="33d370e00c81564f" providerId="LiveId" clId="{2D99D7B8-7AF5-4C01-AC14-492BA502C144}" dt="2023-01-07T21:23:13.421" v="285" actId="20577"/>
          <ac:spMkLst>
            <pc:docMk/>
            <pc:sldMk cId="3224190488" sldId="261"/>
            <ac:spMk id="2" creationId="{428E9ABB-D2DE-DEDB-6689-60BB5F54F918}"/>
          </ac:spMkLst>
        </pc:spChg>
      </pc:sldChg>
    </pc:docChg>
  </pc:docChgLst>
  <pc:docChgLst>
    <pc:chgData name="Yuanxi Fu" userId="33d370e00c81564f" providerId="LiveId" clId="{16C6B60F-7C29-4109-9F37-E8C11535E6EE}"/>
    <pc:docChg chg="custSel addSld delSld modSld sldOrd">
      <pc:chgData name="Yuanxi Fu" userId="33d370e00c81564f" providerId="LiveId" clId="{16C6B60F-7C29-4109-9F37-E8C11535E6EE}" dt="2023-01-07T23:23:14.576" v="668" actId="20577"/>
      <pc:docMkLst>
        <pc:docMk/>
      </pc:docMkLst>
      <pc:sldChg chg="modSp mod">
        <pc:chgData name="Yuanxi Fu" userId="33d370e00c81564f" providerId="LiveId" clId="{16C6B60F-7C29-4109-9F37-E8C11535E6EE}" dt="2023-01-07T23:23:14.576" v="668" actId="20577"/>
        <pc:sldMkLst>
          <pc:docMk/>
          <pc:sldMk cId="1830782484" sldId="258"/>
        </pc:sldMkLst>
        <pc:spChg chg="mod">
          <ac:chgData name="Yuanxi Fu" userId="33d370e00c81564f" providerId="LiveId" clId="{16C6B60F-7C29-4109-9F37-E8C11535E6EE}" dt="2023-01-07T23:23:14.576" v="668" actId="20577"/>
          <ac:spMkLst>
            <pc:docMk/>
            <pc:sldMk cId="1830782484" sldId="258"/>
            <ac:spMk id="3" creationId="{D35BC3B5-A093-25FF-1F90-B299F9148C56}"/>
          </ac:spMkLst>
        </pc:spChg>
        <pc:spChg chg="mod">
          <ac:chgData name="Yuanxi Fu" userId="33d370e00c81564f" providerId="LiveId" clId="{16C6B60F-7C29-4109-9F37-E8C11535E6EE}" dt="2023-01-07T23:19:26.872" v="534" actId="20577"/>
          <ac:spMkLst>
            <pc:docMk/>
            <pc:sldMk cId="1830782484" sldId="258"/>
            <ac:spMk id="9" creationId="{A82087E1-3CB8-D8F8-BAFB-DAFB269353CF}"/>
          </ac:spMkLst>
        </pc:spChg>
      </pc:sldChg>
      <pc:sldChg chg="addSp delSp modSp mod">
        <pc:chgData name="Yuanxi Fu" userId="33d370e00c81564f" providerId="LiveId" clId="{16C6B60F-7C29-4109-9F37-E8C11535E6EE}" dt="2023-01-07T23:19:47.916" v="536"/>
        <pc:sldMkLst>
          <pc:docMk/>
          <pc:sldMk cId="4230295979" sldId="260"/>
        </pc:sldMkLst>
        <pc:spChg chg="del mod">
          <ac:chgData name="Yuanxi Fu" userId="33d370e00c81564f" providerId="LiveId" clId="{16C6B60F-7C29-4109-9F37-E8C11535E6EE}" dt="2023-01-07T23:19:47.463" v="535" actId="478"/>
          <ac:spMkLst>
            <pc:docMk/>
            <pc:sldMk cId="4230295979" sldId="260"/>
            <ac:spMk id="3" creationId="{D35BC3B5-A093-25FF-1F90-B299F9148C56}"/>
          </ac:spMkLst>
        </pc:spChg>
        <pc:spChg chg="add mod">
          <ac:chgData name="Yuanxi Fu" userId="33d370e00c81564f" providerId="LiveId" clId="{16C6B60F-7C29-4109-9F37-E8C11535E6EE}" dt="2023-01-07T23:19:47.916" v="536"/>
          <ac:spMkLst>
            <pc:docMk/>
            <pc:sldMk cId="4230295979" sldId="260"/>
            <ac:spMk id="6" creationId="{CE215A58-79A2-6C24-8D0D-698B9CD9FC62}"/>
          </ac:spMkLst>
        </pc:spChg>
      </pc:sldChg>
      <pc:sldChg chg="addSp delSp modSp mod ord">
        <pc:chgData name="Yuanxi Fu" userId="33d370e00c81564f" providerId="LiveId" clId="{16C6B60F-7C29-4109-9F37-E8C11535E6EE}" dt="2023-01-07T23:22:28.480" v="613" actId="20577"/>
        <pc:sldMkLst>
          <pc:docMk/>
          <pc:sldMk cId="3224190488" sldId="261"/>
        </pc:sldMkLst>
        <pc:spChg chg="del">
          <ac:chgData name="Yuanxi Fu" userId="33d370e00c81564f" providerId="LiveId" clId="{16C6B60F-7C29-4109-9F37-E8C11535E6EE}" dt="2023-01-07T21:41:33.708" v="49" actId="478"/>
          <ac:spMkLst>
            <pc:docMk/>
            <pc:sldMk cId="3224190488" sldId="261"/>
            <ac:spMk id="3" creationId="{B4BF8231-C517-D847-0F9B-91684F25DD33}"/>
          </ac:spMkLst>
        </pc:spChg>
        <pc:spChg chg="add mod">
          <ac:chgData name="Yuanxi Fu" userId="33d370e00c81564f" providerId="LiveId" clId="{16C6B60F-7C29-4109-9F37-E8C11535E6EE}" dt="2023-01-07T21:46:51.330" v="81" actId="1076"/>
          <ac:spMkLst>
            <pc:docMk/>
            <pc:sldMk cId="3224190488" sldId="261"/>
            <ac:spMk id="7" creationId="{5847C0A2-8B5E-5FBD-7A4B-DCF70B8236CE}"/>
          </ac:spMkLst>
        </pc:spChg>
        <pc:spChg chg="add mod">
          <ac:chgData name="Yuanxi Fu" userId="33d370e00c81564f" providerId="LiveId" clId="{16C6B60F-7C29-4109-9F37-E8C11535E6EE}" dt="2023-01-07T23:22:28.480" v="613" actId="20577"/>
          <ac:spMkLst>
            <pc:docMk/>
            <pc:sldMk cId="3224190488" sldId="261"/>
            <ac:spMk id="8" creationId="{2B235E2A-90CA-FC2F-F0BD-32E161AF16F3}"/>
          </ac:spMkLst>
        </pc:spChg>
        <pc:graphicFrameChg chg="add del mod">
          <ac:chgData name="Yuanxi Fu" userId="33d370e00c81564f" providerId="LiveId" clId="{16C6B60F-7C29-4109-9F37-E8C11535E6EE}" dt="2023-01-07T21:45:45.618" v="52" actId="478"/>
          <ac:graphicFrameMkLst>
            <pc:docMk/>
            <pc:sldMk cId="3224190488" sldId="261"/>
            <ac:graphicFrameMk id="4" creationId="{75DBF461-9720-28F2-F41C-0FB7FB8538C9}"/>
          </ac:graphicFrameMkLst>
        </pc:graphicFrameChg>
        <pc:picChg chg="add mod">
          <ac:chgData name="Yuanxi Fu" userId="33d370e00c81564f" providerId="LiveId" clId="{16C6B60F-7C29-4109-9F37-E8C11535E6EE}" dt="2023-01-07T21:45:51.270" v="55" actId="1076"/>
          <ac:picMkLst>
            <pc:docMk/>
            <pc:sldMk cId="3224190488" sldId="261"/>
            <ac:picMk id="6" creationId="{B7C61BF4-8AD4-62F2-40B9-90BA84530B9D}"/>
          </ac:picMkLst>
        </pc:picChg>
      </pc:sldChg>
      <pc:sldChg chg="modSp add mod">
        <pc:chgData name="Yuanxi Fu" userId="33d370e00c81564f" providerId="LiveId" clId="{16C6B60F-7C29-4109-9F37-E8C11535E6EE}" dt="2023-01-07T23:09:01.597" v="403" actId="20577"/>
        <pc:sldMkLst>
          <pc:docMk/>
          <pc:sldMk cId="3765694685" sldId="262"/>
        </pc:sldMkLst>
        <pc:spChg chg="mod">
          <ac:chgData name="Yuanxi Fu" userId="33d370e00c81564f" providerId="LiveId" clId="{16C6B60F-7C29-4109-9F37-E8C11535E6EE}" dt="2023-01-07T23:09:01.597" v="403" actId="20577"/>
          <ac:spMkLst>
            <pc:docMk/>
            <pc:sldMk cId="3765694685" sldId="262"/>
            <ac:spMk id="2" creationId="{428E9ABB-D2DE-DEDB-6689-60BB5F54F918}"/>
          </ac:spMkLst>
        </pc:spChg>
      </pc:sldChg>
      <pc:sldChg chg="add del">
        <pc:chgData name="Yuanxi Fu" userId="33d370e00c81564f" providerId="LiveId" clId="{16C6B60F-7C29-4109-9F37-E8C11535E6EE}" dt="2023-01-07T21:59:57.158" v="84" actId="47"/>
        <pc:sldMkLst>
          <pc:docMk/>
          <pc:sldMk cId="555428218" sldId="263"/>
        </pc:sldMkLst>
      </pc:sldChg>
      <pc:sldChg chg="new">
        <pc:chgData name="Yuanxi Fu" userId="33d370e00c81564f" providerId="LiveId" clId="{16C6B60F-7C29-4109-9F37-E8C11535E6EE}" dt="2023-01-07T22:46:13.468" v="85" actId="680"/>
        <pc:sldMkLst>
          <pc:docMk/>
          <pc:sldMk cId="607945472" sldId="263"/>
        </pc:sldMkLst>
      </pc:sldChg>
      <pc:sldChg chg="addSp delSp modSp add mod">
        <pc:chgData name="Yuanxi Fu" userId="33d370e00c81564f" providerId="LiveId" clId="{16C6B60F-7C29-4109-9F37-E8C11535E6EE}" dt="2023-01-07T23:09:34.237" v="420" actId="20577"/>
        <pc:sldMkLst>
          <pc:docMk/>
          <pc:sldMk cId="1089081954" sldId="264"/>
        </pc:sldMkLst>
        <pc:spChg chg="mod">
          <ac:chgData name="Yuanxi Fu" userId="33d370e00c81564f" providerId="LiveId" clId="{16C6B60F-7C29-4109-9F37-E8C11535E6EE}" dt="2023-01-07T23:09:34.237" v="420" actId="20577"/>
          <ac:spMkLst>
            <pc:docMk/>
            <pc:sldMk cId="1089081954" sldId="264"/>
            <ac:spMk id="2" creationId="{428E9ABB-D2DE-DEDB-6689-60BB5F54F918}"/>
          </ac:spMkLst>
        </pc:spChg>
        <pc:spChg chg="add mod">
          <ac:chgData name="Yuanxi Fu" userId="33d370e00c81564f" providerId="LiveId" clId="{16C6B60F-7C29-4109-9F37-E8C11535E6EE}" dt="2023-01-07T23:09:21.779" v="406" actId="255"/>
          <ac:spMkLst>
            <pc:docMk/>
            <pc:sldMk cId="1089081954" sldId="264"/>
            <ac:spMk id="5" creationId="{95179DC6-F2D1-25AA-2684-773CBFD220CE}"/>
          </ac:spMkLst>
        </pc:spChg>
        <pc:spChg chg="add mod">
          <ac:chgData name="Yuanxi Fu" userId="33d370e00c81564f" providerId="LiveId" clId="{16C6B60F-7C29-4109-9F37-E8C11535E6EE}" dt="2023-01-07T23:09:09.309" v="404" actId="255"/>
          <ac:spMkLst>
            <pc:docMk/>
            <pc:sldMk cId="1089081954" sldId="264"/>
            <ac:spMk id="8" creationId="{A8D6B981-F137-13B1-8F3D-8C5D2761DDDD}"/>
          </ac:spMkLst>
        </pc:spChg>
        <pc:picChg chg="add mod">
          <ac:chgData name="Yuanxi Fu" userId="33d370e00c81564f" providerId="LiveId" clId="{16C6B60F-7C29-4109-9F37-E8C11535E6EE}" dt="2023-01-07T22:48:19.276" v="91" actId="1076"/>
          <ac:picMkLst>
            <pc:docMk/>
            <pc:sldMk cId="1089081954" sldId="264"/>
            <ac:picMk id="4" creationId="{56D492BF-DFFB-79CA-89A8-6BDA40CE4FA4}"/>
          </ac:picMkLst>
        </pc:picChg>
        <pc:picChg chg="del">
          <ac:chgData name="Yuanxi Fu" userId="33d370e00c81564f" providerId="LiveId" clId="{16C6B60F-7C29-4109-9F37-E8C11535E6EE}" dt="2023-01-07T22:47:45.743" v="87" actId="478"/>
          <ac:picMkLst>
            <pc:docMk/>
            <pc:sldMk cId="1089081954" sldId="264"/>
            <ac:picMk id="6" creationId="{B7C61BF4-8AD4-62F2-40B9-90BA84530B9D}"/>
          </ac:picMkLst>
        </pc:picChg>
      </pc:sldChg>
      <pc:sldChg chg="addSp delSp modSp new mod">
        <pc:chgData name="Yuanxi Fu" userId="33d370e00c81564f" providerId="LiveId" clId="{16C6B60F-7C29-4109-9F37-E8C11535E6EE}" dt="2023-01-07T23:10:12.633" v="428" actId="1076"/>
        <pc:sldMkLst>
          <pc:docMk/>
          <pc:sldMk cId="1125901118" sldId="265"/>
        </pc:sldMkLst>
        <pc:spChg chg="mod">
          <ac:chgData name="Yuanxi Fu" userId="33d370e00c81564f" providerId="LiveId" clId="{16C6B60F-7C29-4109-9F37-E8C11535E6EE}" dt="2023-01-07T22:56:29.753" v="342" actId="20577"/>
          <ac:spMkLst>
            <pc:docMk/>
            <pc:sldMk cId="1125901118" sldId="265"/>
            <ac:spMk id="2" creationId="{88F46E73-9298-A434-C032-EEDA999DD22F}"/>
          </ac:spMkLst>
        </pc:spChg>
        <pc:spChg chg="del">
          <ac:chgData name="Yuanxi Fu" userId="33d370e00c81564f" providerId="LiveId" clId="{16C6B60F-7C29-4109-9F37-E8C11535E6EE}" dt="2023-01-07T22:52:10.149" v="216" actId="478"/>
          <ac:spMkLst>
            <pc:docMk/>
            <pc:sldMk cId="1125901118" sldId="265"/>
            <ac:spMk id="3" creationId="{377CF579-3659-0794-DF21-4B69D6B41EB1}"/>
          </ac:spMkLst>
        </pc:spChg>
        <pc:spChg chg="add mod">
          <ac:chgData name="Yuanxi Fu" userId="33d370e00c81564f" providerId="LiveId" clId="{16C6B60F-7C29-4109-9F37-E8C11535E6EE}" dt="2023-01-07T22:54:13.149" v="238" actId="114"/>
          <ac:spMkLst>
            <pc:docMk/>
            <pc:sldMk cId="1125901118" sldId="265"/>
            <ac:spMk id="6" creationId="{544366C7-8880-52DA-1FAA-DA43BC95595D}"/>
          </ac:spMkLst>
        </pc:spChg>
        <pc:spChg chg="add mod">
          <ac:chgData name="Yuanxi Fu" userId="33d370e00c81564f" providerId="LiveId" clId="{16C6B60F-7C29-4109-9F37-E8C11535E6EE}" dt="2023-01-07T23:10:12.633" v="428" actId="1076"/>
          <ac:spMkLst>
            <pc:docMk/>
            <pc:sldMk cId="1125901118" sldId="265"/>
            <ac:spMk id="7" creationId="{47C1DBED-7950-8B52-B73B-D121D358A80C}"/>
          </ac:spMkLst>
        </pc:spChg>
        <pc:picChg chg="add mod">
          <ac:chgData name="Yuanxi Fu" userId="33d370e00c81564f" providerId="LiveId" clId="{16C6B60F-7C29-4109-9F37-E8C11535E6EE}" dt="2023-01-07T22:55:05.573" v="243" actId="1076"/>
          <ac:picMkLst>
            <pc:docMk/>
            <pc:sldMk cId="1125901118" sldId="265"/>
            <ac:picMk id="5" creationId="{ED52B187-974F-2F7F-7DEB-EF2CB89A0FF1}"/>
          </ac:picMkLst>
        </pc:picChg>
      </pc:sldChg>
    </pc:docChg>
  </pc:docChgLst>
  <pc:docChgLst>
    <pc:chgData name="Yuanxi Fu" userId="33d370e00c81564f" providerId="LiveId" clId="{EB2B00C7-5CC1-4FB3-93EE-4ADFD4CFB036}"/>
    <pc:docChg chg="custSel modSld">
      <pc:chgData name="Yuanxi Fu" userId="33d370e00c81564f" providerId="LiveId" clId="{EB2B00C7-5CC1-4FB3-93EE-4ADFD4CFB036}" dt="2023-01-13T20:37:55.401" v="522" actId="20577"/>
      <pc:docMkLst>
        <pc:docMk/>
      </pc:docMkLst>
      <pc:sldChg chg="modSp mod">
        <pc:chgData name="Yuanxi Fu" userId="33d370e00c81564f" providerId="LiveId" clId="{EB2B00C7-5CC1-4FB3-93EE-4ADFD4CFB036}" dt="2023-01-13T20:34:24.886" v="342" actId="20577"/>
        <pc:sldMkLst>
          <pc:docMk/>
          <pc:sldMk cId="1830782484" sldId="258"/>
        </pc:sldMkLst>
        <pc:spChg chg="mod">
          <ac:chgData name="Yuanxi Fu" userId="33d370e00c81564f" providerId="LiveId" clId="{EB2B00C7-5CC1-4FB3-93EE-4ADFD4CFB036}" dt="2023-01-13T20:34:16.391" v="334" actId="20577"/>
          <ac:spMkLst>
            <pc:docMk/>
            <pc:sldMk cId="1830782484" sldId="258"/>
            <ac:spMk id="3" creationId="{D35BC3B5-A093-25FF-1F90-B299F9148C56}"/>
          </ac:spMkLst>
        </pc:spChg>
        <pc:spChg chg="mod">
          <ac:chgData name="Yuanxi Fu" userId="33d370e00c81564f" providerId="LiveId" clId="{EB2B00C7-5CC1-4FB3-93EE-4ADFD4CFB036}" dt="2023-01-13T20:34:24.886" v="342" actId="20577"/>
          <ac:spMkLst>
            <pc:docMk/>
            <pc:sldMk cId="1830782484" sldId="258"/>
            <ac:spMk id="9" creationId="{A82087E1-3CB8-D8F8-BAFB-DAFB269353CF}"/>
          </ac:spMkLst>
        </pc:spChg>
      </pc:sldChg>
      <pc:sldChg chg="modSp mod">
        <pc:chgData name="Yuanxi Fu" userId="33d370e00c81564f" providerId="LiveId" clId="{EB2B00C7-5CC1-4FB3-93EE-4ADFD4CFB036}" dt="2023-01-13T20:34:37.942" v="343"/>
        <pc:sldMkLst>
          <pc:docMk/>
          <pc:sldMk cId="4230295979" sldId="260"/>
        </pc:sldMkLst>
        <pc:spChg chg="mod">
          <ac:chgData name="Yuanxi Fu" userId="33d370e00c81564f" providerId="LiveId" clId="{EB2B00C7-5CC1-4FB3-93EE-4ADFD4CFB036}" dt="2023-01-13T20:34:37.942" v="343"/>
          <ac:spMkLst>
            <pc:docMk/>
            <pc:sldMk cId="4230295979" sldId="260"/>
            <ac:spMk id="6" creationId="{CE215A58-79A2-6C24-8D0D-698B9CD9FC62}"/>
          </ac:spMkLst>
        </pc:spChg>
      </pc:sldChg>
      <pc:sldChg chg="modSp mod">
        <pc:chgData name="Yuanxi Fu" userId="33d370e00c81564f" providerId="LiveId" clId="{EB2B00C7-5CC1-4FB3-93EE-4ADFD4CFB036}" dt="2023-01-13T20:37:55.401" v="522" actId="20577"/>
        <pc:sldMkLst>
          <pc:docMk/>
          <pc:sldMk cId="3224190488" sldId="261"/>
        </pc:sldMkLst>
        <pc:spChg chg="mod">
          <ac:chgData name="Yuanxi Fu" userId="33d370e00c81564f" providerId="LiveId" clId="{EB2B00C7-5CC1-4FB3-93EE-4ADFD4CFB036}" dt="2023-01-13T20:37:55.401" v="522" actId="20577"/>
          <ac:spMkLst>
            <pc:docMk/>
            <pc:sldMk cId="3224190488" sldId="261"/>
            <ac:spMk id="8" creationId="{2B235E2A-90CA-FC2F-F0BD-32E161AF16F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A110D6-294B-46F7-9702-92A780B8588B}"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E91C1-7FB5-49B3-980F-DE4F12D4F03B}" type="slidenum">
              <a:rPr lang="en-US" smtClean="0"/>
              <a:t>‹#›</a:t>
            </a:fld>
            <a:endParaRPr lang="en-US"/>
          </a:p>
        </p:txBody>
      </p:sp>
    </p:spTree>
    <p:extLst>
      <p:ext uri="{BB962C8B-B14F-4D97-AF65-F5344CB8AC3E}">
        <p14:creationId xmlns:p14="http://schemas.microsoft.com/office/powerpoint/2010/main" val="2189639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A110D6-294B-46F7-9702-92A780B8588B}"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E91C1-7FB5-49B3-980F-DE4F12D4F03B}" type="slidenum">
              <a:rPr lang="en-US" smtClean="0"/>
              <a:t>‹#›</a:t>
            </a:fld>
            <a:endParaRPr lang="en-US"/>
          </a:p>
        </p:txBody>
      </p:sp>
    </p:spTree>
    <p:extLst>
      <p:ext uri="{BB962C8B-B14F-4D97-AF65-F5344CB8AC3E}">
        <p14:creationId xmlns:p14="http://schemas.microsoft.com/office/powerpoint/2010/main" val="1895120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10A110D6-294B-46F7-9702-92A780B8588B}" type="datetimeFigureOut">
              <a:rPr lang="en-US" smtClean="0"/>
              <a:t>3/13/2023</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120E91C1-7FB5-49B3-980F-DE4F12D4F03B}" type="slidenum">
              <a:rPr lang="en-US" smtClean="0"/>
              <a:t>‹#›</a:t>
            </a:fld>
            <a:endParaRPr lang="en-US"/>
          </a:p>
        </p:txBody>
      </p:sp>
    </p:spTree>
    <p:extLst>
      <p:ext uri="{BB962C8B-B14F-4D97-AF65-F5344CB8AC3E}">
        <p14:creationId xmlns:p14="http://schemas.microsoft.com/office/powerpoint/2010/main" val="325531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A110D6-294B-46F7-9702-92A780B8588B}"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E91C1-7FB5-49B3-980F-DE4F12D4F03B}" type="slidenum">
              <a:rPr lang="en-US" smtClean="0"/>
              <a:t>‹#›</a:t>
            </a:fld>
            <a:endParaRPr lang="en-US"/>
          </a:p>
        </p:txBody>
      </p:sp>
    </p:spTree>
    <p:extLst>
      <p:ext uri="{BB962C8B-B14F-4D97-AF65-F5344CB8AC3E}">
        <p14:creationId xmlns:p14="http://schemas.microsoft.com/office/powerpoint/2010/main" val="4110198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10A110D6-294B-46F7-9702-92A780B8588B}" type="datetimeFigureOut">
              <a:rPr lang="en-US" smtClean="0"/>
              <a:t>3/13/2023</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120E91C1-7FB5-49B3-980F-DE4F12D4F03B}" type="slidenum">
              <a:rPr lang="en-US" smtClean="0"/>
              <a:t>‹#›</a:t>
            </a:fld>
            <a:endParaRPr lang="en-US"/>
          </a:p>
        </p:txBody>
      </p:sp>
    </p:spTree>
    <p:extLst>
      <p:ext uri="{BB962C8B-B14F-4D97-AF65-F5344CB8AC3E}">
        <p14:creationId xmlns:p14="http://schemas.microsoft.com/office/powerpoint/2010/main" val="15819219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A110D6-294B-46F7-9702-92A780B8588B}"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0E91C1-7FB5-49B3-980F-DE4F12D4F03B}" type="slidenum">
              <a:rPr lang="en-US" smtClean="0"/>
              <a:t>‹#›</a:t>
            </a:fld>
            <a:endParaRPr lang="en-US"/>
          </a:p>
        </p:txBody>
      </p:sp>
    </p:spTree>
    <p:extLst>
      <p:ext uri="{BB962C8B-B14F-4D97-AF65-F5344CB8AC3E}">
        <p14:creationId xmlns:p14="http://schemas.microsoft.com/office/powerpoint/2010/main" val="3113240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A110D6-294B-46F7-9702-92A780B8588B}" type="datetimeFigureOut">
              <a:rPr lang="en-US" smtClean="0"/>
              <a:t>3/13/2023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0E91C1-7FB5-49B3-980F-DE4F12D4F03B}" type="slidenum">
              <a:rPr lang="en-US" smtClean="0"/>
              <a:t>‹#›</a:t>
            </a:fld>
            <a:endParaRPr lang="en-US"/>
          </a:p>
        </p:txBody>
      </p:sp>
    </p:spTree>
    <p:extLst>
      <p:ext uri="{BB962C8B-B14F-4D97-AF65-F5344CB8AC3E}">
        <p14:creationId xmlns:p14="http://schemas.microsoft.com/office/powerpoint/2010/main" val="3877575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A110D6-294B-46F7-9702-92A780B8588B}" type="datetimeFigureOut">
              <a:rPr lang="en-US" smtClean="0"/>
              <a:t>3/13/2023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0E91C1-7FB5-49B3-980F-DE4F12D4F03B}" type="slidenum">
              <a:rPr lang="en-US" smtClean="0"/>
              <a:t>‹#›</a:t>
            </a:fld>
            <a:endParaRPr lang="en-US"/>
          </a:p>
        </p:txBody>
      </p:sp>
    </p:spTree>
    <p:extLst>
      <p:ext uri="{BB962C8B-B14F-4D97-AF65-F5344CB8AC3E}">
        <p14:creationId xmlns:p14="http://schemas.microsoft.com/office/powerpoint/2010/main" val="1349129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A110D6-294B-46F7-9702-92A780B8588B}" type="datetimeFigureOut">
              <a:rPr lang="en-US" smtClean="0"/>
              <a:t>3/13/2023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0E91C1-7FB5-49B3-980F-DE4F12D4F03B}" type="slidenum">
              <a:rPr lang="en-US" smtClean="0"/>
              <a:t>‹#›</a:t>
            </a:fld>
            <a:endParaRPr lang="en-US"/>
          </a:p>
        </p:txBody>
      </p:sp>
    </p:spTree>
    <p:extLst>
      <p:ext uri="{BB962C8B-B14F-4D97-AF65-F5344CB8AC3E}">
        <p14:creationId xmlns:p14="http://schemas.microsoft.com/office/powerpoint/2010/main" val="1244145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A110D6-294B-46F7-9702-92A780B8588B}"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0E91C1-7FB5-49B3-980F-DE4F12D4F03B}" type="slidenum">
              <a:rPr lang="en-US" smtClean="0"/>
              <a:t>‹#›</a:t>
            </a:fld>
            <a:endParaRPr lang="en-US"/>
          </a:p>
        </p:txBody>
      </p:sp>
    </p:spTree>
    <p:extLst>
      <p:ext uri="{BB962C8B-B14F-4D97-AF65-F5344CB8AC3E}">
        <p14:creationId xmlns:p14="http://schemas.microsoft.com/office/powerpoint/2010/main" val="2515766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A110D6-294B-46F7-9702-92A780B8588B}"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0E91C1-7FB5-49B3-980F-DE4F12D4F03B}" type="slidenum">
              <a:rPr lang="en-US" smtClean="0"/>
              <a:t>‹#›</a:t>
            </a:fld>
            <a:endParaRPr lang="en-US"/>
          </a:p>
        </p:txBody>
      </p:sp>
    </p:spTree>
    <p:extLst>
      <p:ext uri="{BB962C8B-B14F-4D97-AF65-F5344CB8AC3E}">
        <p14:creationId xmlns:p14="http://schemas.microsoft.com/office/powerpoint/2010/main" val="3967398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0A110D6-294B-46F7-9702-92A780B8588B}" type="datetimeFigureOut">
              <a:rPr lang="en-US" smtClean="0"/>
              <a:t>3/13/2023</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120E91C1-7FB5-49B3-980F-DE4F12D4F03B}" type="slidenum">
              <a:rPr lang="en-US" smtClean="0"/>
              <a:t>‹#›</a:t>
            </a:fld>
            <a:endParaRPr lang="en-US"/>
          </a:p>
        </p:txBody>
      </p:sp>
    </p:spTree>
    <p:extLst>
      <p:ext uri="{BB962C8B-B14F-4D97-AF65-F5344CB8AC3E}">
        <p14:creationId xmlns:p14="http://schemas.microsoft.com/office/powerpoint/2010/main" val="355948981"/>
      </p:ext>
    </p:extLst>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36B57-003C-3E41-CD10-BB0DED8D8A5C}"/>
              </a:ext>
            </a:extLst>
          </p:cNvPr>
          <p:cNvSpPr>
            <a:spLocks noGrp="1"/>
          </p:cNvSpPr>
          <p:nvPr>
            <p:ph type="ctrTitle"/>
          </p:nvPr>
        </p:nvSpPr>
        <p:spPr/>
        <p:txBody>
          <a:bodyPr/>
          <a:lstStyle/>
          <a:p>
            <a:r>
              <a:rPr lang="en-US" dirty="0"/>
              <a:t>Partial Dependence Plot</a:t>
            </a:r>
          </a:p>
        </p:txBody>
      </p:sp>
      <p:sp>
        <p:nvSpPr>
          <p:cNvPr id="3" name="Subtitle 2">
            <a:extLst>
              <a:ext uri="{FF2B5EF4-FFF2-40B4-BE49-F238E27FC236}">
                <a16:creationId xmlns:a16="http://schemas.microsoft.com/office/drawing/2014/main" id="{CF85EE02-6312-153A-F9D9-51AFF1F6C708}"/>
              </a:ext>
            </a:extLst>
          </p:cNvPr>
          <p:cNvSpPr>
            <a:spLocks noGrp="1"/>
          </p:cNvSpPr>
          <p:nvPr>
            <p:ph type="subTitle" idx="1"/>
          </p:nvPr>
        </p:nvSpPr>
        <p:spPr>
          <a:xfrm>
            <a:off x="810001" y="5280847"/>
            <a:ext cx="10572000" cy="1245356"/>
          </a:xfrm>
        </p:spPr>
        <p:txBody>
          <a:bodyPr>
            <a:normAutofit lnSpcReduction="10000"/>
          </a:bodyPr>
          <a:lstStyle/>
          <a:p>
            <a:r>
              <a:rPr lang="en-US" dirty="0"/>
              <a:t>Yuanxi Fu</a:t>
            </a:r>
          </a:p>
          <a:p>
            <a:r>
              <a:rPr lang="en-US" dirty="0"/>
              <a:t>Explainable AI Study Group, UIUC iSchool</a:t>
            </a:r>
          </a:p>
          <a:p>
            <a:r>
              <a:rPr lang="en-US" dirty="0"/>
              <a:t>Spring23 2nd meeting</a:t>
            </a:r>
          </a:p>
          <a:p>
            <a:endParaRPr lang="en-US" dirty="0"/>
          </a:p>
        </p:txBody>
      </p:sp>
    </p:spTree>
    <p:extLst>
      <p:ext uri="{BB962C8B-B14F-4D97-AF65-F5344CB8AC3E}">
        <p14:creationId xmlns:p14="http://schemas.microsoft.com/office/powerpoint/2010/main" val="2634184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952E8-8E42-D1EC-A511-6F2123D314FF}"/>
              </a:ext>
            </a:extLst>
          </p:cNvPr>
          <p:cNvSpPr>
            <a:spLocks noGrp="1"/>
          </p:cNvSpPr>
          <p:nvPr>
            <p:ph type="title"/>
          </p:nvPr>
        </p:nvSpPr>
        <p:spPr/>
        <p:txBody>
          <a:bodyPr/>
          <a:lstStyle/>
          <a:p>
            <a:r>
              <a:rPr lang="en-US" dirty="0"/>
              <a:t>Assumption of </a:t>
            </a:r>
            <a:r>
              <a:rPr lang="en-US" dirty="0" err="1"/>
              <a:t>pdp</a:t>
            </a:r>
            <a:endParaRPr lang="en-US" dirty="0"/>
          </a:p>
        </p:txBody>
      </p:sp>
      <p:sp>
        <p:nvSpPr>
          <p:cNvPr id="4" name="Content Placeholder 2">
            <a:extLst>
              <a:ext uri="{FF2B5EF4-FFF2-40B4-BE49-F238E27FC236}">
                <a16:creationId xmlns:a16="http://schemas.microsoft.com/office/drawing/2014/main" id="{54B92E54-9C0A-4301-77E7-BFFDA1D506D6}"/>
              </a:ext>
            </a:extLst>
          </p:cNvPr>
          <p:cNvSpPr>
            <a:spLocks noGrp="1"/>
          </p:cNvSpPr>
          <p:nvPr>
            <p:ph idx="1"/>
          </p:nvPr>
        </p:nvSpPr>
        <p:spPr>
          <a:xfrm>
            <a:off x="1202919" y="2589654"/>
            <a:ext cx="9784080" cy="1689052"/>
          </a:xfrm>
        </p:spPr>
        <p:txBody>
          <a:bodyPr>
            <a:normAutofit/>
          </a:bodyPr>
          <a:lstStyle/>
          <a:p>
            <a:pPr marL="0" indent="0">
              <a:buNone/>
            </a:pPr>
            <a:r>
              <a:rPr lang="en-US" sz="2600" dirty="0"/>
              <a:t>An assumption of the PDP is that the features in C are not correlated with the features in S. If this assumption is violated, the averages calculated for the partial dependence plot will include data points that are very unlikely or even impossible. </a:t>
            </a:r>
          </a:p>
        </p:txBody>
      </p:sp>
      <p:sp>
        <p:nvSpPr>
          <p:cNvPr id="3" name="TextBox 2">
            <a:extLst>
              <a:ext uri="{FF2B5EF4-FFF2-40B4-BE49-F238E27FC236}">
                <a16:creationId xmlns:a16="http://schemas.microsoft.com/office/drawing/2014/main" id="{E274777C-9375-8F54-216E-C4EA530BB3C0}"/>
              </a:ext>
            </a:extLst>
          </p:cNvPr>
          <p:cNvSpPr txBox="1"/>
          <p:nvPr/>
        </p:nvSpPr>
        <p:spPr>
          <a:xfrm>
            <a:off x="10565238" y="6468362"/>
            <a:ext cx="1414233" cy="369332"/>
          </a:xfrm>
          <a:prstGeom prst="rect">
            <a:avLst/>
          </a:prstGeom>
          <a:noFill/>
        </p:spPr>
        <p:txBody>
          <a:bodyPr wrap="none" rtlCol="0">
            <a:spAutoFit/>
          </a:bodyPr>
          <a:lstStyle/>
          <a:p>
            <a:r>
              <a:rPr lang="en-US" dirty="0"/>
              <a:t>Molnar, 2022</a:t>
            </a:r>
          </a:p>
        </p:txBody>
      </p:sp>
    </p:spTree>
    <p:extLst>
      <p:ext uri="{BB962C8B-B14F-4D97-AF65-F5344CB8AC3E}">
        <p14:creationId xmlns:p14="http://schemas.microsoft.com/office/powerpoint/2010/main" val="1484124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3636A-77F9-65C5-426A-D78D622C104E}"/>
              </a:ext>
            </a:extLst>
          </p:cNvPr>
          <p:cNvSpPr>
            <a:spLocks noGrp="1"/>
          </p:cNvSpPr>
          <p:nvPr>
            <p:ph type="title"/>
          </p:nvPr>
        </p:nvSpPr>
        <p:spPr/>
        <p:txBody>
          <a:bodyPr/>
          <a:lstStyle/>
          <a:p>
            <a:r>
              <a:rPr lang="en-US" dirty="0"/>
              <a:t>Feature importance</a:t>
            </a:r>
          </a:p>
        </p:txBody>
      </p:sp>
      <p:sp>
        <p:nvSpPr>
          <p:cNvPr id="3" name="Content Placeholder 2">
            <a:extLst>
              <a:ext uri="{FF2B5EF4-FFF2-40B4-BE49-F238E27FC236}">
                <a16:creationId xmlns:a16="http://schemas.microsoft.com/office/drawing/2014/main" id="{A4DBE642-46C4-6C86-5B08-22BCB912BBC6}"/>
              </a:ext>
            </a:extLst>
          </p:cNvPr>
          <p:cNvSpPr>
            <a:spLocks noGrp="1"/>
          </p:cNvSpPr>
          <p:nvPr>
            <p:ph idx="1"/>
          </p:nvPr>
        </p:nvSpPr>
        <p:spPr>
          <a:xfrm>
            <a:off x="1202919" y="2011680"/>
            <a:ext cx="9784080" cy="860916"/>
          </a:xfrm>
        </p:spPr>
        <p:txBody>
          <a:bodyPr>
            <a:normAutofit/>
          </a:bodyPr>
          <a:lstStyle/>
          <a:p>
            <a:pPr marL="0" indent="0">
              <a:buNone/>
            </a:pPr>
            <a:r>
              <a:rPr lang="en-US" sz="2400" dirty="0"/>
              <a:t>Intuition: A flat PDP indicates that the feature is not important, and the more the PDP varies, the more important the feature is.</a:t>
            </a:r>
          </a:p>
        </p:txBody>
      </p:sp>
      <p:sp>
        <p:nvSpPr>
          <p:cNvPr id="4" name="TextBox 3">
            <a:extLst>
              <a:ext uri="{FF2B5EF4-FFF2-40B4-BE49-F238E27FC236}">
                <a16:creationId xmlns:a16="http://schemas.microsoft.com/office/drawing/2014/main" id="{827BC6FC-4153-A79F-977C-7123060755B4}"/>
              </a:ext>
            </a:extLst>
          </p:cNvPr>
          <p:cNvSpPr txBox="1"/>
          <p:nvPr/>
        </p:nvSpPr>
        <p:spPr>
          <a:xfrm>
            <a:off x="10565238" y="6468362"/>
            <a:ext cx="1414233" cy="369332"/>
          </a:xfrm>
          <a:prstGeom prst="rect">
            <a:avLst/>
          </a:prstGeom>
          <a:noFill/>
        </p:spPr>
        <p:txBody>
          <a:bodyPr wrap="none" rtlCol="0">
            <a:spAutoFit/>
          </a:bodyPr>
          <a:lstStyle/>
          <a:p>
            <a:r>
              <a:rPr lang="en-US" dirty="0"/>
              <a:t>Molnar, 2022</a:t>
            </a:r>
          </a:p>
        </p:txBody>
      </p:sp>
    </p:spTree>
    <p:extLst>
      <p:ext uri="{BB962C8B-B14F-4D97-AF65-F5344CB8AC3E}">
        <p14:creationId xmlns:p14="http://schemas.microsoft.com/office/powerpoint/2010/main" val="4007234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3636A-77F9-65C5-426A-D78D622C104E}"/>
              </a:ext>
            </a:extLst>
          </p:cNvPr>
          <p:cNvSpPr>
            <a:spLocks noGrp="1"/>
          </p:cNvSpPr>
          <p:nvPr>
            <p:ph type="title"/>
          </p:nvPr>
        </p:nvSpPr>
        <p:spPr/>
        <p:txBody>
          <a:bodyPr/>
          <a:lstStyle/>
          <a:p>
            <a:r>
              <a:rPr lang="en-US" dirty="0"/>
              <a:t>Feature importance</a:t>
            </a:r>
          </a:p>
        </p:txBody>
      </p:sp>
      <p:sp>
        <p:nvSpPr>
          <p:cNvPr id="3" name="Content Placeholder 2">
            <a:extLst>
              <a:ext uri="{FF2B5EF4-FFF2-40B4-BE49-F238E27FC236}">
                <a16:creationId xmlns:a16="http://schemas.microsoft.com/office/drawing/2014/main" id="{A4DBE642-46C4-6C86-5B08-22BCB912BBC6}"/>
              </a:ext>
            </a:extLst>
          </p:cNvPr>
          <p:cNvSpPr>
            <a:spLocks noGrp="1"/>
          </p:cNvSpPr>
          <p:nvPr>
            <p:ph idx="1"/>
          </p:nvPr>
        </p:nvSpPr>
        <p:spPr>
          <a:xfrm>
            <a:off x="1202919" y="2011680"/>
            <a:ext cx="9784080" cy="860916"/>
          </a:xfrm>
        </p:spPr>
        <p:txBody>
          <a:bodyPr>
            <a:normAutofit/>
          </a:bodyPr>
          <a:lstStyle/>
          <a:p>
            <a:pPr marL="0" indent="0">
              <a:buNone/>
            </a:pPr>
            <a:r>
              <a:rPr lang="en-US" sz="2400" dirty="0"/>
              <a:t>Intuition: A flat PDP indicates that the feature is not important, and the more the PDP varies, the more important the feature is.</a:t>
            </a:r>
          </a:p>
        </p:txBody>
      </p:sp>
      <p:pic>
        <p:nvPicPr>
          <p:cNvPr id="5" name="Picture 4">
            <a:extLst>
              <a:ext uri="{FF2B5EF4-FFF2-40B4-BE49-F238E27FC236}">
                <a16:creationId xmlns:a16="http://schemas.microsoft.com/office/drawing/2014/main" id="{A18DE1CC-CDCE-F628-BE10-7F6E46DC66AA}"/>
              </a:ext>
            </a:extLst>
          </p:cNvPr>
          <p:cNvPicPr>
            <a:picLocks noChangeAspect="1"/>
          </p:cNvPicPr>
          <p:nvPr/>
        </p:nvPicPr>
        <p:blipFill>
          <a:blip r:embed="rId2"/>
          <a:stretch>
            <a:fillRect/>
          </a:stretch>
        </p:blipFill>
        <p:spPr>
          <a:xfrm>
            <a:off x="4759511" y="3148644"/>
            <a:ext cx="6297428" cy="1097280"/>
          </a:xfrm>
          <a:prstGeom prst="rect">
            <a:avLst/>
          </a:prstGeom>
        </p:spPr>
      </p:pic>
      <p:sp>
        <p:nvSpPr>
          <p:cNvPr id="6" name="TextBox 5">
            <a:extLst>
              <a:ext uri="{FF2B5EF4-FFF2-40B4-BE49-F238E27FC236}">
                <a16:creationId xmlns:a16="http://schemas.microsoft.com/office/drawing/2014/main" id="{DD7C75B9-65A8-A2F4-E19C-B496094458B1}"/>
              </a:ext>
            </a:extLst>
          </p:cNvPr>
          <p:cNvSpPr txBox="1"/>
          <p:nvPr/>
        </p:nvSpPr>
        <p:spPr>
          <a:xfrm>
            <a:off x="1354345" y="3454508"/>
            <a:ext cx="2808782" cy="492443"/>
          </a:xfrm>
          <a:prstGeom prst="rect">
            <a:avLst/>
          </a:prstGeom>
          <a:noFill/>
        </p:spPr>
        <p:txBody>
          <a:bodyPr wrap="none" rtlCol="0">
            <a:spAutoFit/>
          </a:bodyPr>
          <a:lstStyle/>
          <a:p>
            <a:r>
              <a:rPr lang="en-US" sz="2600" dirty="0"/>
              <a:t>Numerical features</a:t>
            </a:r>
          </a:p>
        </p:txBody>
      </p:sp>
      <p:sp>
        <p:nvSpPr>
          <p:cNvPr id="7" name="TextBox 6">
            <a:extLst>
              <a:ext uri="{FF2B5EF4-FFF2-40B4-BE49-F238E27FC236}">
                <a16:creationId xmlns:a16="http://schemas.microsoft.com/office/drawing/2014/main" id="{357B8442-645E-07DB-0BBE-2017CEE18D3A}"/>
              </a:ext>
            </a:extLst>
          </p:cNvPr>
          <p:cNvSpPr txBox="1"/>
          <p:nvPr/>
        </p:nvSpPr>
        <p:spPr>
          <a:xfrm>
            <a:off x="1354345" y="5090202"/>
            <a:ext cx="2957861" cy="492443"/>
          </a:xfrm>
          <a:prstGeom prst="rect">
            <a:avLst/>
          </a:prstGeom>
          <a:noFill/>
        </p:spPr>
        <p:txBody>
          <a:bodyPr wrap="none" rtlCol="0">
            <a:spAutoFit/>
          </a:bodyPr>
          <a:lstStyle/>
          <a:p>
            <a:r>
              <a:rPr lang="en-US" sz="2600" dirty="0"/>
              <a:t>Categorical features</a:t>
            </a:r>
          </a:p>
        </p:txBody>
      </p:sp>
      <p:pic>
        <p:nvPicPr>
          <p:cNvPr id="9" name="Picture 8">
            <a:extLst>
              <a:ext uri="{FF2B5EF4-FFF2-40B4-BE49-F238E27FC236}">
                <a16:creationId xmlns:a16="http://schemas.microsoft.com/office/drawing/2014/main" id="{461A586D-8A4C-8010-4F03-02C452470DB7}"/>
              </a:ext>
            </a:extLst>
          </p:cNvPr>
          <p:cNvPicPr>
            <a:picLocks noChangeAspect="1"/>
          </p:cNvPicPr>
          <p:nvPr/>
        </p:nvPicPr>
        <p:blipFill>
          <a:blip r:embed="rId3"/>
          <a:stretch>
            <a:fillRect/>
          </a:stretch>
        </p:blipFill>
        <p:spPr>
          <a:xfrm>
            <a:off x="4759513" y="4975148"/>
            <a:ext cx="6238818" cy="731520"/>
          </a:xfrm>
          <a:prstGeom prst="rect">
            <a:avLst/>
          </a:prstGeom>
        </p:spPr>
      </p:pic>
      <p:sp>
        <p:nvSpPr>
          <p:cNvPr id="4" name="TextBox 3">
            <a:extLst>
              <a:ext uri="{FF2B5EF4-FFF2-40B4-BE49-F238E27FC236}">
                <a16:creationId xmlns:a16="http://schemas.microsoft.com/office/drawing/2014/main" id="{0BEF100E-6FF7-5A26-83A4-CD2616704C11}"/>
              </a:ext>
            </a:extLst>
          </p:cNvPr>
          <p:cNvSpPr txBox="1"/>
          <p:nvPr/>
        </p:nvSpPr>
        <p:spPr>
          <a:xfrm>
            <a:off x="10565238" y="6468362"/>
            <a:ext cx="1414233" cy="369332"/>
          </a:xfrm>
          <a:prstGeom prst="rect">
            <a:avLst/>
          </a:prstGeom>
          <a:noFill/>
        </p:spPr>
        <p:txBody>
          <a:bodyPr wrap="none" rtlCol="0">
            <a:spAutoFit/>
          </a:bodyPr>
          <a:lstStyle/>
          <a:p>
            <a:r>
              <a:rPr lang="en-US" dirty="0"/>
              <a:t>Molnar, 2022</a:t>
            </a:r>
          </a:p>
        </p:txBody>
      </p:sp>
    </p:spTree>
    <p:extLst>
      <p:ext uri="{BB962C8B-B14F-4D97-AF65-F5344CB8AC3E}">
        <p14:creationId xmlns:p14="http://schemas.microsoft.com/office/powerpoint/2010/main" val="1020501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46E73-9298-A434-C032-EEDA999DD22F}"/>
              </a:ext>
            </a:extLst>
          </p:cNvPr>
          <p:cNvSpPr>
            <a:spLocks noGrp="1"/>
          </p:cNvSpPr>
          <p:nvPr>
            <p:ph type="title"/>
          </p:nvPr>
        </p:nvSpPr>
        <p:spPr/>
        <p:txBody>
          <a:bodyPr/>
          <a:lstStyle/>
          <a:p>
            <a:r>
              <a:rPr lang="en-US" dirty="0"/>
              <a:t>Interpret the plots</a:t>
            </a:r>
          </a:p>
        </p:txBody>
      </p:sp>
      <p:pic>
        <p:nvPicPr>
          <p:cNvPr id="5" name="Picture 4" descr="Chart&#10;&#10;Description automatically generated">
            <a:extLst>
              <a:ext uri="{FF2B5EF4-FFF2-40B4-BE49-F238E27FC236}">
                <a16:creationId xmlns:a16="http://schemas.microsoft.com/office/drawing/2014/main" id="{ED52B187-974F-2F7F-7DEB-EF2CB89A0F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048" y="2026050"/>
            <a:ext cx="9085822" cy="3893924"/>
          </a:xfrm>
          <a:prstGeom prst="rect">
            <a:avLst/>
          </a:prstGeom>
        </p:spPr>
      </p:pic>
      <p:sp>
        <p:nvSpPr>
          <p:cNvPr id="6" name="TextBox 5">
            <a:extLst>
              <a:ext uri="{FF2B5EF4-FFF2-40B4-BE49-F238E27FC236}">
                <a16:creationId xmlns:a16="http://schemas.microsoft.com/office/drawing/2014/main" id="{544366C7-8880-52DA-1FAA-DA43BC95595D}"/>
              </a:ext>
            </a:extLst>
          </p:cNvPr>
          <p:cNvSpPr txBox="1"/>
          <p:nvPr/>
        </p:nvSpPr>
        <p:spPr>
          <a:xfrm>
            <a:off x="10565238" y="6468362"/>
            <a:ext cx="1414233" cy="369332"/>
          </a:xfrm>
          <a:prstGeom prst="rect">
            <a:avLst/>
          </a:prstGeom>
          <a:noFill/>
        </p:spPr>
        <p:txBody>
          <a:bodyPr wrap="none" rtlCol="0">
            <a:spAutoFit/>
          </a:bodyPr>
          <a:lstStyle/>
          <a:p>
            <a:r>
              <a:rPr lang="en-US" dirty="0"/>
              <a:t>Molnar, 2022</a:t>
            </a:r>
          </a:p>
        </p:txBody>
      </p:sp>
      <p:sp>
        <p:nvSpPr>
          <p:cNvPr id="7" name="TextBox 6">
            <a:extLst>
              <a:ext uri="{FF2B5EF4-FFF2-40B4-BE49-F238E27FC236}">
                <a16:creationId xmlns:a16="http://schemas.microsoft.com/office/drawing/2014/main" id="{47C1DBED-7950-8B52-B73B-D121D358A80C}"/>
              </a:ext>
            </a:extLst>
          </p:cNvPr>
          <p:cNvSpPr txBox="1"/>
          <p:nvPr/>
        </p:nvSpPr>
        <p:spPr>
          <a:xfrm>
            <a:off x="1750023" y="6006697"/>
            <a:ext cx="8815215" cy="830997"/>
          </a:xfrm>
          <a:prstGeom prst="rect">
            <a:avLst/>
          </a:prstGeom>
          <a:noFill/>
        </p:spPr>
        <p:txBody>
          <a:bodyPr wrap="square" rtlCol="0">
            <a:spAutoFit/>
          </a:bodyPr>
          <a:lstStyle/>
          <a:p>
            <a:r>
              <a:rPr lang="en-US" sz="2400" dirty="0"/>
              <a:t>Group Discussion: Can you say something about feature importance based on these plots?</a:t>
            </a:r>
          </a:p>
        </p:txBody>
      </p:sp>
    </p:spTree>
    <p:extLst>
      <p:ext uri="{BB962C8B-B14F-4D97-AF65-F5344CB8AC3E}">
        <p14:creationId xmlns:p14="http://schemas.microsoft.com/office/powerpoint/2010/main" val="1690507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F9F5EB8-AB42-47FD-8F4A-176C0A4B1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8B3AE79A-6B95-44C3-B0A5-80E2F3E60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358" y="0"/>
            <a:ext cx="465164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A49FE10-080D-48D7-80FF-9A64D270A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551" y="2054942"/>
            <a:ext cx="4657449" cy="1828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3554DD-D189-8F4F-1682-78B00A7644E8}"/>
              </a:ext>
            </a:extLst>
          </p:cNvPr>
          <p:cNvSpPr>
            <a:spLocks noGrp="1"/>
          </p:cNvSpPr>
          <p:nvPr>
            <p:ph type="title"/>
          </p:nvPr>
        </p:nvSpPr>
        <p:spPr>
          <a:xfrm>
            <a:off x="7865806" y="2194560"/>
            <a:ext cx="4001729" cy="1739347"/>
          </a:xfrm>
        </p:spPr>
        <p:txBody>
          <a:bodyPr vert="horz" lIns="91440" tIns="45720" rIns="91440" bIns="45720" rtlCol="0" anchor="ctr">
            <a:normAutofit/>
          </a:bodyPr>
          <a:lstStyle/>
          <a:p>
            <a:pPr algn="ctr">
              <a:lnSpc>
                <a:spcPct val="80000"/>
              </a:lnSpc>
            </a:pPr>
            <a:r>
              <a:rPr lang="en-US" sz="3700" spc="150" dirty="0">
                <a:solidFill>
                  <a:schemeClr val="tx2"/>
                </a:solidFill>
              </a:rPr>
              <a:t>Introduction TO </a:t>
            </a:r>
            <a:r>
              <a:rPr lang="en-US" sz="3700" spc="150" dirty="0" err="1">
                <a:solidFill>
                  <a:schemeClr val="tx2"/>
                </a:solidFill>
              </a:rPr>
              <a:t>dalex</a:t>
            </a:r>
            <a:endParaRPr lang="en-US" sz="3700" spc="150" dirty="0">
              <a:solidFill>
                <a:schemeClr val="tx2"/>
              </a:solidFill>
            </a:endParaRPr>
          </a:p>
        </p:txBody>
      </p:sp>
      <p:sp>
        <p:nvSpPr>
          <p:cNvPr id="16" name="Rectangle 15">
            <a:extLst>
              <a:ext uri="{FF2B5EF4-FFF2-40B4-BE49-F238E27FC236}">
                <a16:creationId xmlns:a16="http://schemas.microsoft.com/office/drawing/2014/main" id="{60A9E987-6859-4A62-922F-51B47D50D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0358"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5" name="Picture 4" descr="Diagram&#10;&#10;Description automatically generated">
            <a:extLst>
              <a:ext uri="{FF2B5EF4-FFF2-40B4-BE49-F238E27FC236}">
                <a16:creationId xmlns:a16="http://schemas.microsoft.com/office/drawing/2014/main" id="{162D8EE5-9A65-8DEB-98C8-C57D244C2B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275" y="1512812"/>
            <a:ext cx="6266001" cy="3790929"/>
          </a:xfrm>
          <a:prstGeom prst="rect">
            <a:avLst/>
          </a:prstGeom>
        </p:spPr>
      </p:pic>
      <p:sp>
        <p:nvSpPr>
          <p:cNvPr id="7" name="TextBox 6">
            <a:extLst>
              <a:ext uri="{FF2B5EF4-FFF2-40B4-BE49-F238E27FC236}">
                <a16:creationId xmlns:a16="http://schemas.microsoft.com/office/drawing/2014/main" id="{9E145AE8-68EC-DC21-701C-5107220A6B44}"/>
              </a:ext>
            </a:extLst>
          </p:cNvPr>
          <p:cNvSpPr txBox="1"/>
          <p:nvPr/>
        </p:nvSpPr>
        <p:spPr>
          <a:xfrm>
            <a:off x="1439989" y="6073798"/>
            <a:ext cx="6094562" cy="369332"/>
          </a:xfrm>
          <a:prstGeom prst="rect">
            <a:avLst/>
          </a:prstGeom>
          <a:noFill/>
        </p:spPr>
        <p:txBody>
          <a:bodyPr wrap="square">
            <a:spAutoFit/>
          </a:bodyPr>
          <a:lstStyle/>
          <a:p>
            <a:r>
              <a:rPr lang="en-US" dirty="0"/>
              <a:t>https://modeloriented.github.io/DALEX/</a:t>
            </a:r>
          </a:p>
        </p:txBody>
      </p:sp>
    </p:spTree>
    <p:extLst>
      <p:ext uri="{BB962C8B-B14F-4D97-AF65-F5344CB8AC3E}">
        <p14:creationId xmlns:p14="http://schemas.microsoft.com/office/powerpoint/2010/main" val="1889560229"/>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0FD4-1706-5360-4B30-E53E74D8A7BA}"/>
              </a:ext>
            </a:extLst>
          </p:cNvPr>
          <p:cNvSpPr>
            <a:spLocks noGrp="1"/>
          </p:cNvSpPr>
          <p:nvPr>
            <p:ph type="ctrTitle"/>
          </p:nvPr>
        </p:nvSpPr>
        <p:spPr/>
        <p:txBody>
          <a:bodyPr/>
          <a:lstStyle/>
          <a:p>
            <a:r>
              <a:rPr lang="en-US" dirty="0"/>
              <a:t>Sample code in R</a:t>
            </a:r>
          </a:p>
        </p:txBody>
      </p:sp>
      <p:sp>
        <p:nvSpPr>
          <p:cNvPr id="4" name="Subtitle 3">
            <a:extLst>
              <a:ext uri="{FF2B5EF4-FFF2-40B4-BE49-F238E27FC236}">
                <a16:creationId xmlns:a16="http://schemas.microsoft.com/office/drawing/2014/main" id="{01116114-AED0-F58D-7000-DA6C60166575}"/>
              </a:ext>
            </a:extLst>
          </p:cNvPr>
          <p:cNvSpPr>
            <a:spLocks noGrp="1"/>
          </p:cNvSpPr>
          <p:nvPr>
            <p:ph type="subTitle" idx="1"/>
          </p:nvPr>
        </p:nvSpPr>
        <p:spPr/>
        <p:txBody>
          <a:bodyPr/>
          <a:lstStyle/>
          <a:p>
            <a:r>
              <a:rPr lang="en-US" dirty="0"/>
              <a:t>https://github.com/yuanxiesa/YF_partial_dependence_plot</a:t>
            </a:r>
          </a:p>
        </p:txBody>
      </p:sp>
    </p:spTree>
    <p:extLst>
      <p:ext uri="{BB962C8B-B14F-4D97-AF65-F5344CB8AC3E}">
        <p14:creationId xmlns:p14="http://schemas.microsoft.com/office/powerpoint/2010/main" val="1519899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6989EE-46F3-3DB8-AFCC-6E8E21A2E923}"/>
              </a:ext>
            </a:extLst>
          </p:cNvPr>
          <p:cNvSpPr>
            <a:spLocks noGrp="1"/>
          </p:cNvSpPr>
          <p:nvPr>
            <p:ph type="ctrTitle"/>
          </p:nvPr>
        </p:nvSpPr>
        <p:spPr/>
        <p:txBody>
          <a:bodyPr/>
          <a:lstStyle/>
          <a:p>
            <a:r>
              <a:rPr lang="en-US" dirty="0"/>
              <a:t>Sample code in python</a:t>
            </a:r>
          </a:p>
        </p:txBody>
      </p:sp>
      <p:sp>
        <p:nvSpPr>
          <p:cNvPr id="5" name="Subtitle 4">
            <a:extLst>
              <a:ext uri="{FF2B5EF4-FFF2-40B4-BE49-F238E27FC236}">
                <a16:creationId xmlns:a16="http://schemas.microsoft.com/office/drawing/2014/main" id="{20B17BD5-600A-9469-DAA1-D24A06EEF745}"/>
              </a:ext>
            </a:extLst>
          </p:cNvPr>
          <p:cNvSpPr>
            <a:spLocks noGrp="1"/>
          </p:cNvSpPr>
          <p:nvPr>
            <p:ph type="subTitle" idx="1"/>
          </p:nvPr>
        </p:nvSpPr>
        <p:spPr/>
        <p:txBody>
          <a:bodyPr/>
          <a:lstStyle/>
          <a:p>
            <a:r>
              <a:rPr lang="en-US"/>
              <a:t>https://github.com/yuanxiesa/YF_partial_dependence_plot</a:t>
            </a:r>
          </a:p>
        </p:txBody>
      </p:sp>
    </p:spTree>
    <p:extLst>
      <p:ext uri="{BB962C8B-B14F-4D97-AF65-F5344CB8AC3E}">
        <p14:creationId xmlns:p14="http://schemas.microsoft.com/office/powerpoint/2010/main" val="289049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410C1E-4D3B-3AF3-4811-73B1F6BA5A14}"/>
              </a:ext>
            </a:extLst>
          </p:cNvPr>
          <p:cNvSpPr>
            <a:spLocks noGrp="1"/>
          </p:cNvSpPr>
          <p:nvPr>
            <p:ph type="ctrTitle"/>
          </p:nvPr>
        </p:nvSpPr>
        <p:spPr/>
        <p:txBody>
          <a:bodyPr/>
          <a:lstStyle/>
          <a:p>
            <a:r>
              <a:rPr lang="en-US" dirty="0"/>
              <a:t>reflections</a:t>
            </a:r>
          </a:p>
        </p:txBody>
      </p:sp>
      <p:sp>
        <p:nvSpPr>
          <p:cNvPr id="5" name="Subtitle 4">
            <a:extLst>
              <a:ext uri="{FF2B5EF4-FFF2-40B4-BE49-F238E27FC236}">
                <a16:creationId xmlns:a16="http://schemas.microsoft.com/office/drawing/2014/main" id="{D7D30C32-3C4B-5DF2-8550-4006F8E1D57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11254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01CB-D0DE-F818-B213-EFDAE0311638}"/>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793ADF34-3BA5-7F3D-556F-04594096C97A}"/>
              </a:ext>
            </a:extLst>
          </p:cNvPr>
          <p:cNvSpPr>
            <a:spLocks noGrp="1"/>
          </p:cNvSpPr>
          <p:nvPr>
            <p:ph idx="1"/>
          </p:nvPr>
        </p:nvSpPr>
        <p:spPr/>
        <p:txBody>
          <a:bodyPr/>
          <a:lstStyle/>
          <a:p>
            <a:r>
              <a:rPr lang="en-US" dirty="0"/>
              <a:t>Intuitive and easy to explain to lay people</a:t>
            </a:r>
          </a:p>
          <a:p>
            <a:r>
              <a:rPr lang="en-US" dirty="0"/>
              <a:t>When the feature(s) you compute are not correlated with other features in your model, the interpretation is clear.</a:t>
            </a:r>
          </a:p>
          <a:p>
            <a:r>
              <a:rPr lang="en-US" dirty="0"/>
              <a:t>Easy to implement computationally</a:t>
            </a:r>
          </a:p>
        </p:txBody>
      </p:sp>
      <p:sp>
        <p:nvSpPr>
          <p:cNvPr id="4" name="TextBox 3">
            <a:extLst>
              <a:ext uri="{FF2B5EF4-FFF2-40B4-BE49-F238E27FC236}">
                <a16:creationId xmlns:a16="http://schemas.microsoft.com/office/drawing/2014/main" id="{E861C12E-72B1-36E3-841E-94EB4AFA3C47}"/>
              </a:ext>
            </a:extLst>
          </p:cNvPr>
          <p:cNvSpPr txBox="1"/>
          <p:nvPr/>
        </p:nvSpPr>
        <p:spPr>
          <a:xfrm>
            <a:off x="10565238" y="6468362"/>
            <a:ext cx="1414233" cy="369332"/>
          </a:xfrm>
          <a:prstGeom prst="rect">
            <a:avLst/>
          </a:prstGeom>
          <a:noFill/>
        </p:spPr>
        <p:txBody>
          <a:bodyPr wrap="none" rtlCol="0">
            <a:spAutoFit/>
          </a:bodyPr>
          <a:lstStyle/>
          <a:p>
            <a:r>
              <a:rPr lang="en-US" dirty="0"/>
              <a:t>Molnar, 2022</a:t>
            </a:r>
          </a:p>
        </p:txBody>
      </p:sp>
    </p:spTree>
    <p:extLst>
      <p:ext uri="{BB962C8B-B14F-4D97-AF65-F5344CB8AC3E}">
        <p14:creationId xmlns:p14="http://schemas.microsoft.com/office/powerpoint/2010/main" val="432171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3D49A-6A42-DF9D-3321-B2F6225E4FA4}"/>
              </a:ext>
            </a:extLst>
          </p:cNvPr>
          <p:cNvSpPr>
            <a:spLocks noGrp="1"/>
          </p:cNvSpPr>
          <p:nvPr>
            <p:ph type="title"/>
          </p:nvPr>
        </p:nvSpPr>
        <p:spPr/>
        <p:txBody>
          <a:bodyPr/>
          <a:lstStyle/>
          <a:p>
            <a:r>
              <a:rPr lang="en-US" dirty="0"/>
              <a:t>disadvantages</a:t>
            </a:r>
          </a:p>
        </p:txBody>
      </p:sp>
      <p:sp>
        <p:nvSpPr>
          <p:cNvPr id="3" name="Content Placeholder 2">
            <a:extLst>
              <a:ext uri="{FF2B5EF4-FFF2-40B4-BE49-F238E27FC236}">
                <a16:creationId xmlns:a16="http://schemas.microsoft.com/office/drawing/2014/main" id="{AF8CEE7C-5382-6E5C-FB6B-354923945EE5}"/>
              </a:ext>
            </a:extLst>
          </p:cNvPr>
          <p:cNvSpPr>
            <a:spLocks noGrp="1"/>
          </p:cNvSpPr>
          <p:nvPr>
            <p:ph idx="1"/>
          </p:nvPr>
        </p:nvSpPr>
        <p:spPr/>
        <p:txBody>
          <a:bodyPr/>
          <a:lstStyle/>
          <a:p>
            <a:r>
              <a:rPr lang="en-US" dirty="0"/>
              <a:t>The realistic maximum number of features in a partial dependence function is two.</a:t>
            </a:r>
          </a:p>
          <a:p>
            <a:r>
              <a:rPr lang="en-US" dirty="0"/>
              <a:t>The assumption of independence is the biggest issue with PD plots.</a:t>
            </a:r>
          </a:p>
          <a:p>
            <a:r>
              <a:rPr lang="en-US" b="1" dirty="0"/>
              <a:t>Heterogeneous effects </a:t>
            </a:r>
            <a:r>
              <a:rPr lang="en-US" dirty="0"/>
              <a:t>might be hidden because PD plots only show the average marginal effects. Suppose that for a feature half your data points have a positive association with the prediction – the larger the feature value the larger the prediction – and the other half has a negative association – the smaller the feature value the larger the prediction. </a:t>
            </a:r>
          </a:p>
          <a:p>
            <a:r>
              <a:rPr lang="en-US" dirty="0"/>
              <a:t>Can be misleading is we do not plot the sample distributions </a:t>
            </a:r>
            <a:r>
              <a:rPr lang="en-US"/>
              <a:t>with the PDPs.</a:t>
            </a:r>
            <a:endParaRPr lang="en-US" dirty="0"/>
          </a:p>
        </p:txBody>
      </p:sp>
      <p:sp>
        <p:nvSpPr>
          <p:cNvPr id="4" name="TextBox 3">
            <a:extLst>
              <a:ext uri="{FF2B5EF4-FFF2-40B4-BE49-F238E27FC236}">
                <a16:creationId xmlns:a16="http://schemas.microsoft.com/office/drawing/2014/main" id="{DD4D3B31-DEFB-7C97-798E-235FFE5624C6}"/>
              </a:ext>
            </a:extLst>
          </p:cNvPr>
          <p:cNvSpPr txBox="1"/>
          <p:nvPr/>
        </p:nvSpPr>
        <p:spPr>
          <a:xfrm>
            <a:off x="10565238" y="6468362"/>
            <a:ext cx="1414233" cy="369332"/>
          </a:xfrm>
          <a:prstGeom prst="rect">
            <a:avLst/>
          </a:prstGeom>
          <a:noFill/>
        </p:spPr>
        <p:txBody>
          <a:bodyPr wrap="none" rtlCol="0">
            <a:spAutoFit/>
          </a:bodyPr>
          <a:lstStyle/>
          <a:p>
            <a:r>
              <a:rPr lang="en-US" dirty="0"/>
              <a:t>Molnar, 2022</a:t>
            </a:r>
          </a:p>
        </p:txBody>
      </p:sp>
    </p:spTree>
    <p:extLst>
      <p:ext uri="{BB962C8B-B14F-4D97-AF65-F5344CB8AC3E}">
        <p14:creationId xmlns:p14="http://schemas.microsoft.com/office/powerpoint/2010/main" val="4086908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31BF6-7C41-1854-C55D-AB987000FA06}"/>
              </a:ext>
            </a:extLst>
          </p:cNvPr>
          <p:cNvSpPr>
            <a:spLocks noGrp="1"/>
          </p:cNvSpPr>
          <p:nvPr>
            <p:ph type="title"/>
          </p:nvPr>
        </p:nvSpPr>
        <p:spPr/>
        <p:txBody>
          <a:bodyPr/>
          <a:lstStyle/>
          <a:p>
            <a:r>
              <a:rPr lang="en-US" dirty="0"/>
              <a:t>What is partial dependence plot</a:t>
            </a:r>
          </a:p>
        </p:txBody>
      </p:sp>
      <p:sp>
        <p:nvSpPr>
          <p:cNvPr id="3" name="Content Placeholder 2">
            <a:extLst>
              <a:ext uri="{FF2B5EF4-FFF2-40B4-BE49-F238E27FC236}">
                <a16:creationId xmlns:a16="http://schemas.microsoft.com/office/drawing/2014/main" id="{63C990B8-B8F8-0707-FA14-39BC98CB71F9}"/>
              </a:ext>
            </a:extLst>
          </p:cNvPr>
          <p:cNvSpPr>
            <a:spLocks noGrp="1"/>
          </p:cNvSpPr>
          <p:nvPr>
            <p:ph idx="1"/>
          </p:nvPr>
        </p:nvSpPr>
        <p:spPr>
          <a:xfrm>
            <a:off x="1202919" y="2727669"/>
            <a:ext cx="9784080" cy="1417320"/>
          </a:xfrm>
        </p:spPr>
        <p:txBody>
          <a:bodyPr>
            <a:noAutofit/>
          </a:bodyPr>
          <a:lstStyle/>
          <a:p>
            <a:pPr marL="0" indent="0">
              <a:buNone/>
            </a:pPr>
            <a:r>
              <a:rPr lang="en-US" sz="2600" dirty="0"/>
              <a:t>The partial dependence plot (short PDP or PD plot) shows the </a:t>
            </a:r>
            <a:r>
              <a:rPr lang="en-US" sz="2600" b="1" dirty="0">
                <a:solidFill>
                  <a:srgbClr val="FFFF00"/>
                </a:solidFill>
              </a:rPr>
              <a:t>marginal effect </a:t>
            </a:r>
            <a:r>
              <a:rPr lang="en-US" sz="2600" dirty="0"/>
              <a:t>of</a:t>
            </a:r>
            <a:r>
              <a:rPr lang="en-US" sz="2600" dirty="0">
                <a:solidFill>
                  <a:srgbClr val="FFFF00"/>
                </a:solidFill>
              </a:rPr>
              <a:t> </a:t>
            </a:r>
            <a:r>
              <a:rPr lang="en-US" sz="2600" b="1" dirty="0">
                <a:solidFill>
                  <a:srgbClr val="FFFF00"/>
                </a:solidFill>
              </a:rPr>
              <a:t>one or two features </a:t>
            </a:r>
            <a:r>
              <a:rPr lang="en-US" sz="2600" dirty="0"/>
              <a:t>have on the </a:t>
            </a:r>
            <a:r>
              <a:rPr lang="en-US" sz="2600" b="1" dirty="0">
                <a:solidFill>
                  <a:srgbClr val="FFFF00"/>
                </a:solidFill>
              </a:rPr>
              <a:t>predicted outcome </a:t>
            </a:r>
            <a:r>
              <a:rPr lang="en-US" sz="2600" dirty="0"/>
              <a:t>of a machine learning model. A partial dependence plot can show whether the relationship between the target and a feature is linear, monotonic or more complex. </a:t>
            </a:r>
          </a:p>
        </p:txBody>
      </p:sp>
      <p:sp>
        <p:nvSpPr>
          <p:cNvPr id="4" name="TextBox 3">
            <a:extLst>
              <a:ext uri="{FF2B5EF4-FFF2-40B4-BE49-F238E27FC236}">
                <a16:creationId xmlns:a16="http://schemas.microsoft.com/office/drawing/2014/main" id="{04E2FA45-EB42-39D0-F6BE-D622A41EF8F9}"/>
              </a:ext>
            </a:extLst>
          </p:cNvPr>
          <p:cNvSpPr txBox="1"/>
          <p:nvPr/>
        </p:nvSpPr>
        <p:spPr>
          <a:xfrm>
            <a:off x="10565238" y="6468362"/>
            <a:ext cx="1414233" cy="369332"/>
          </a:xfrm>
          <a:prstGeom prst="rect">
            <a:avLst/>
          </a:prstGeom>
          <a:noFill/>
        </p:spPr>
        <p:txBody>
          <a:bodyPr wrap="none" rtlCol="0">
            <a:spAutoFit/>
          </a:bodyPr>
          <a:lstStyle/>
          <a:p>
            <a:r>
              <a:rPr lang="en-US" dirty="0"/>
              <a:t>Molnar, 2022</a:t>
            </a:r>
          </a:p>
        </p:txBody>
      </p:sp>
    </p:spTree>
    <p:extLst>
      <p:ext uri="{BB962C8B-B14F-4D97-AF65-F5344CB8AC3E}">
        <p14:creationId xmlns:p14="http://schemas.microsoft.com/office/powerpoint/2010/main" val="2218716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09923-D342-5A01-5E80-E955DDDE9689}"/>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002A5833-9414-FD8F-4272-3842DD36CA9B}"/>
              </a:ext>
            </a:extLst>
          </p:cNvPr>
          <p:cNvSpPr>
            <a:spLocks noGrp="1"/>
          </p:cNvSpPr>
          <p:nvPr>
            <p:ph idx="1"/>
          </p:nvPr>
        </p:nvSpPr>
        <p:spPr/>
        <p:txBody>
          <a:bodyPr/>
          <a:lstStyle/>
          <a:p>
            <a:r>
              <a:rPr lang="en-US" dirty="0"/>
              <a:t>Molnar, C. (2020). Interpretable Machine Learning. Lulu.com.</a:t>
            </a:r>
          </a:p>
        </p:txBody>
      </p:sp>
    </p:spTree>
    <p:extLst>
      <p:ext uri="{BB962C8B-B14F-4D97-AF65-F5344CB8AC3E}">
        <p14:creationId xmlns:p14="http://schemas.microsoft.com/office/powerpoint/2010/main" val="2965526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717AD-B1D6-6DC6-1E66-59656952986B}"/>
              </a:ext>
            </a:extLst>
          </p:cNvPr>
          <p:cNvSpPr>
            <a:spLocks noGrp="1"/>
          </p:cNvSpPr>
          <p:nvPr>
            <p:ph type="title"/>
          </p:nvPr>
        </p:nvSpPr>
        <p:spPr/>
        <p:txBody>
          <a:bodyPr/>
          <a:lstStyle/>
          <a:p>
            <a:r>
              <a:rPr lang="en-US" dirty="0"/>
              <a:t>Marginal probability</a:t>
            </a:r>
          </a:p>
        </p:txBody>
      </p:sp>
      <p:pic>
        <p:nvPicPr>
          <p:cNvPr id="7" name="Picture 6" descr="Table, calendar&#10;&#10;Description automatically generated">
            <a:extLst>
              <a:ext uri="{FF2B5EF4-FFF2-40B4-BE49-F238E27FC236}">
                <a16:creationId xmlns:a16="http://schemas.microsoft.com/office/drawing/2014/main" id="{7FB11564-8196-523E-8987-9BA2FE404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691" y="2307387"/>
            <a:ext cx="7098617" cy="3800116"/>
          </a:xfrm>
          <a:prstGeom prst="rect">
            <a:avLst/>
          </a:prstGeom>
        </p:spPr>
      </p:pic>
      <p:sp>
        <p:nvSpPr>
          <p:cNvPr id="9" name="TextBox 8">
            <a:extLst>
              <a:ext uri="{FF2B5EF4-FFF2-40B4-BE49-F238E27FC236}">
                <a16:creationId xmlns:a16="http://schemas.microsoft.com/office/drawing/2014/main" id="{02C995DB-6837-A707-5388-0E7ECD592729}"/>
              </a:ext>
            </a:extLst>
          </p:cNvPr>
          <p:cNvSpPr txBox="1"/>
          <p:nvPr/>
        </p:nvSpPr>
        <p:spPr>
          <a:xfrm>
            <a:off x="5799107" y="6323812"/>
            <a:ext cx="6392893" cy="369332"/>
          </a:xfrm>
          <a:prstGeom prst="rect">
            <a:avLst/>
          </a:prstGeom>
          <a:noFill/>
        </p:spPr>
        <p:txBody>
          <a:bodyPr wrap="square">
            <a:spAutoFit/>
          </a:bodyPr>
          <a:lstStyle/>
          <a:p>
            <a:r>
              <a:rPr lang="en-US" dirty="0"/>
              <a:t>https://www.basic-mathematics.com/marginal-probability.html</a:t>
            </a:r>
          </a:p>
        </p:txBody>
      </p:sp>
    </p:spTree>
    <p:extLst>
      <p:ext uri="{BB962C8B-B14F-4D97-AF65-F5344CB8AC3E}">
        <p14:creationId xmlns:p14="http://schemas.microsoft.com/office/powerpoint/2010/main" val="3180386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E9ABB-D2DE-DEDB-6689-60BB5F54F918}"/>
              </a:ext>
            </a:extLst>
          </p:cNvPr>
          <p:cNvSpPr>
            <a:spLocks noGrp="1"/>
          </p:cNvSpPr>
          <p:nvPr>
            <p:ph type="title"/>
          </p:nvPr>
        </p:nvSpPr>
        <p:spPr/>
        <p:txBody>
          <a:bodyPr/>
          <a:lstStyle/>
          <a:p>
            <a:r>
              <a:rPr lang="en-US" dirty="0"/>
              <a:t>example</a:t>
            </a:r>
          </a:p>
        </p:txBody>
      </p:sp>
      <p:pic>
        <p:nvPicPr>
          <p:cNvPr id="6" name="Picture 5">
            <a:extLst>
              <a:ext uri="{FF2B5EF4-FFF2-40B4-BE49-F238E27FC236}">
                <a16:creationId xmlns:a16="http://schemas.microsoft.com/office/drawing/2014/main" id="{B7C61BF4-8AD4-62F2-40B9-90BA84530B9D}"/>
              </a:ext>
            </a:extLst>
          </p:cNvPr>
          <p:cNvPicPr>
            <a:picLocks noChangeAspect="1"/>
          </p:cNvPicPr>
          <p:nvPr/>
        </p:nvPicPr>
        <p:blipFill>
          <a:blip r:embed="rId2"/>
          <a:stretch>
            <a:fillRect/>
          </a:stretch>
        </p:blipFill>
        <p:spPr>
          <a:xfrm>
            <a:off x="2872504" y="2163881"/>
            <a:ext cx="6484306" cy="3709425"/>
          </a:xfrm>
          <a:prstGeom prst="rect">
            <a:avLst/>
          </a:prstGeom>
        </p:spPr>
      </p:pic>
      <p:sp>
        <p:nvSpPr>
          <p:cNvPr id="7" name="TextBox 6">
            <a:extLst>
              <a:ext uri="{FF2B5EF4-FFF2-40B4-BE49-F238E27FC236}">
                <a16:creationId xmlns:a16="http://schemas.microsoft.com/office/drawing/2014/main" id="{5847C0A2-8B5E-5FBD-7A4B-DCF70B8236CE}"/>
              </a:ext>
            </a:extLst>
          </p:cNvPr>
          <p:cNvSpPr txBox="1"/>
          <p:nvPr/>
        </p:nvSpPr>
        <p:spPr>
          <a:xfrm>
            <a:off x="405355" y="6058188"/>
            <a:ext cx="11714554" cy="646331"/>
          </a:xfrm>
          <a:prstGeom prst="rect">
            <a:avLst/>
          </a:prstGeom>
          <a:noFill/>
        </p:spPr>
        <p:txBody>
          <a:bodyPr wrap="square" rtlCol="0">
            <a:spAutoFit/>
          </a:bodyPr>
          <a:lstStyle/>
          <a:p>
            <a:r>
              <a:rPr lang="en-US" dirty="0"/>
              <a:t>Bike rental dataset: </a:t>
            </a:r>
            <a:r>
              <a:rPr lang="en-US" dirty="0" err="1"/>
              <a:t>Fanaee</a:t>
            </a:r>
            <a:r>
              <a:rPr lang="en-US" dirty="0"/>
              <a:t>-T, </a:t>
            </a:r>
            <a:r>
              <a:rPr lang="en-US" dirty="0" err="1"/>
              <a:t>Hadi</a:t>
            </a:r>
            <a:r>
              <a:rPr lang="en-US" dirty="0"/>
              <a:t>, and Gama, Joao, 'Event labeling combining ensemble detectors and background knowledge', Progress in Artificial Intelligence (2013): pp. 1-15, Springer Berlin Heidelberg</a:t>
            </a:r>
          </a:p>
        </p:txBody>
      </p:sp>
    </p:spTree>
    <p:extLst>
      <p:ext uri="{BB962C8B-B14F-4D97-AF65-F5344CB8AC3E}">
        <p14:creationId xmlns:p14="http://schemas.microsoft.com/office/powerpoint/2010/main" val="3224190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46E73-9298-A434-C032-EEDA999DD22F}"/>
              </a:ext>
            </a:extLst>
          </p:cNvPr>
          <p:cNvSpPr>
            <a:spLocks noGrp="1"/>
          </p:cNvSpPr>
          <p:nvPr>
            <p:ph type="title"/>
          </p:nvPr>
        </p:nvSpPr>
        <p:spPr/>
        <p:txBody>
          <a:bodyPr/>
          <a:lstStyle/>
          <a:p>
            <a:r>
              <a:rPr lang="en-US" dirty="0"/>
              <a:t>Interpret the plots</a:t>
            </a:r>
          </a:p>
        </p:txBody>
      </p:sp>
      <p:pic>
        <p:nvPicPr>
          <p:cNvPr id="5" name="Picture 4" descr="Chart&#10;&#10;Description automatically generated">
            <a:extLst>
              <a:ext uri="{FF2B5EF4-FFF2-40B4-BE49-F238E27FC236}">
                <a16:creationId xmlns:a16="http://schemas.microsoft.com/office/drawing/2014/main" id="{ED52B187-974F-2F7F-7DEB-EF2CB89A0F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048" y="2026050"/>
            <a:ext cx="9085822" cy="3893924"/>
          </a:xfrm>
          <a:prstGeom prst="rect">
            <a:avLst/>
          </a:prstGeom>
        </p:spPr>
      </p:pic>
      <p:sp>
        <p:nvSpPr>
          <p:cNvPr id="6" name="TextBox 5">
            <a:extLst>
              <a:ext uri="{FF2B5EF4-FFF2-40B4-BE49-F238E27FC236}">
                <a16:creationId xmlns:a16="http://schemas.microsoft.com/office/drawing/2014/main" id="{544366C7-8880-52DA-1FAA-DA43BC95595D}"/>
              </a:ext>
            </a:extLst>
          </p:cNvPr>
          <p:cNvSpPr txBox="1"/>
          <p:nvPr/>
        </p:nvSpPr>
        <p:spPr>
          <a:xfrm>
            <a:off x="10565238" y="6468362"/>
            <a:ext cx="1414233" cy="369332"/>
          </a:xfrm>
          <a:prstGeom prst="rect">
            <a:avLst/>
          </a:prstGeom>
          <a:noFill/>
        </p:spPr>
        <p:txBody>
          <a:bodyPr wrap="none" rtlCol="0">
            <a:spAutoFit/>
          </a:bodyPr>
          <a:lstStyle/>
          <a:p>
            <a:r>
              <a:rPr lang="en-US" dirty="0"/>
              <a:t>Molnar, 2022</a:t>
            </a:r>
          </a:p>
        </p:txBody>
      </p:sp>
      <p:sp>
        <p:nvSpPr>
          <p:cNvPr id="7" name="TextBox 6">
            <a:extLst>
              <a:ext uri="{FF2B5EF4-FFF2-40B4-BE49-F238E27FC236}">
                <a16:creationId xmlns:a16="http://schemas.microsoft.com/office/drawing/2014/main" id="{47C1DBED-7950-8B52-B73B-D121D358A80C}"/>
              </a:ext>
            </a:extLst>
          </p:cNvPr>
          <p:cNvSpPr txBox="1"/>
          <p:nvPr/>
        </p:nvSpPr>
        <p:spPr>
          <a:xfrm>
            <a:off x="2331444" y="6112159"/>
            <a:ext cx="7529112" cy="461665"/>
          </a:xfrm>
          <a:prstGeom prst="rect">
            <a:avLst/>
          </a:prstGeom>
          <a:noFill/>
        </p:spPr>
        <p:txBody>
          <a:bodyPr wrap="none" rtlCol="0">
            <a:spAutoFit/>
          </a:bodyPr>
          <a:lstStyle/>
          <a:p>
            <a:r>
              <a:rPr lang="en-US" sz="2400" dirty="0"/>
              <a:t>Group Discussion: What do you see from the three figures?</a:t>
            </a:r>
          </a:p>
        </p:txBody>
      </p:sp>
    </p:spTree>
    <p:extLst>
      <p:ext uri="{BB962C8B-B14F-4D97-AF65-F5344CB8AC3E}">
        <p14:creationId xmlns:p14="http://schemas.microsoft.com/office/powerpoint/2010/main" val="1125901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58514-8286-A72A-96E9-658B64426C58}"/>
              </a:ext>
            </a:extLst>
          </p:cNvPr>
          <p:cNvSpPr>
            <a:spLocks noGrp="1"/>
          </p:cNvSpPr>
          <p:nvPr>
            <p:ph type="title"/>
          </p:nvPr>
        </p:nvSpPr>
        <p:spPr/>
        <p:txBody>
          <a:bodyPr/>
          <a:lstStyle/>
          <a:p>
            <a:r>
              <a:rPr lang="en-US" dirty="0"/>
              <a:t>The partial dependence function: exact form</a:t>
            </a:r>
          </a:p>
        </p:txBody>
      </p:sp>
      <p:pic>
        <p:nvPicPr>
          <p:cNvPr id="6" name="Picture 5" descr="Text&#10;&#10;Description automatically generated with medium confidence">
            <a:extLst>
              <a:ext uri="{FF2B5EF4-FFF2-40B4-BE49-F238E27FC236}">
                <a16:creationId xmlns:a16="http://schemas.microsoft.com/office/drawing/2014/main" id="{BBB9E6CC-1604-D23E-42B3-A4FC23AF24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2107" y="2842888"/>
            <a:ext cx="8873463" cy="1172224"/>
          </a:xfrm>
          <a:prstGeom prst="rect">
            <a:avLst/>
          </a:prstGeom>
        </p:spPr>
      </p:pic>
      <p:grpSp>
        <p:nvGrpSpPr>
          <p:cNvPr id="11" name="Group 10">
            <a:extLst>
              <a:ext uri="{FF2B5EF4-FFF2-40B4-BE49-F238E27FC236}">
                <a16:creationId xmlns:a16="http://schemas.microsoft.com/office/drawing/2014/main" id="{ADA10B77-03CC-ACB3-58A4-6E94A4E291A0}"/>
              </a:ext>
            </a:extLst>
          </p:cNvPr>
          <p:cNvGrpSpPr/>
          <p:nvPr/>
        </p:nvGrpSpPr>
        <p:grpSpPr>
          <a:xfrm>
            <a:off x="923765" y="5066442"/>
            <a:ext cx="5037088" cy="1107996"/>
            <a:chOff x="1311954" y="5135451"/>
            <a:chExt cx="5037088" cy="1107996"/>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57F88A2-F5B0-8FBC-5719-0F8ABBEF73DD}"/>
                    </a:ext>
                  </a:extLst>
                </p:cNvPr>
                <p:cNvSpPr txBox="1"/>
                <p:nvPr/>
              </p:nvSpPr>
              <p:spPr>
                <a:xfrm>
                  <a:off x="1311954" y="5258562"/>
                  <a:ext cx="493276" cy="5232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400" i="1" smtClean="0">
                                <a:latin typeface="Cambria Math" panose="02040503050406030204" pitchFamily="18" charset="0"/>
                              </a:rPr>
                            </m:ctrlPr>
                          </m:sSubPr>
                          <m:e>
                            <m:r>
                              <a:rPr lang="en-US" sz="3400" b="0" i="1" smtClean="0">
                                <a:latin typeface="Cambria Math" panose="02040503050406030204" pitchFamily="18" charset="0"/>
                              </a:rPr>
                              <m:t>𝑥</m:t>
                            </m:r>
                          </m:e>
                          <m:sub>
                            <m:r>
                              <a:rPr lang="en-US" sz="3400" b="0" i="1" smtClean="0">
                                <a:latin typeface="Cambria Math" panose="02040503050406030204" pitchFamily="18" charset="0"/>
                              </a:rPr>
                              <m:t>𝑠</m:t>
                            </m:r>
                          </m:sub>
                        </m:sSub>
                      </m:oMath>
                    </m:oMathPara>
                  </a14:m>
                  <a:endParaRPr lang="en-US" sz="3400" dirty="0"/>
                </a:p>
              </p:txBody>
            </p:sp>
          </mc:Choice>
          <mc:Fallback xmlns="">
            <p:sp>
              <p:nvSpPr>
                <p:cNvPr id="7" name="TextBox 6">
                  <a:extLst>
                    <a:ext uri="{FF2B5EF4-FFF2-40B4-BE49-F238E27FC236}">
                      <a16:creationId xmlns:a16="http://schemas.microsoft.com/office/drawing/2014/main" id="{357F88A2-F5B0-8FBC-5719-0F8ABBEF73DD}"/>
                    </a:ext>
                  </a:extLst>
                </p:cNvPr>
                <p:cNvSpPr txBox="1">
                  <a:spLocks noRot="1" noChangeAspect="1" noMove="1" noResize="1" noEditPoints="1" noAdjustHandles="1" noChangeArrowheads="1" noChangeShapeType="1" noTextEdit="1"/>
                </p:cNvSpPr>
                <p:nvPr/>
              </p:nvSpPr>
              <p:spPr>
                <a:xfrm>
                  <a:off x="1311954" y="5258562"/>
                  <a:ext cx="493276" cy="523220"/>
                </a:xfrm>
                <a:prstGeom prst="rect">
                  <a:avLst/>
                </a:prstGeom>
                <a:blipFill>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0EBBBA4A-656F-3133-50B6-CB905F8156A4}"/>
                </a:ext>
              </a:extLst>
            </p:cNvPr>
            <p:cNvSpPr txBox="1"/>
            <p:nvPr/>
          </p:nvSpPr>
          <p:spPr>
            <a:xfrm>
              <a:off x="2037263" y="5135451"/>
              <a:ext cx="4311779" cy="1107996"/>
            </a:xfrm>
            <a:prstGeom prst="rect">
              <a:avLst/>
            </a:prstGeom>
            <a:noFill/>
          </p:spPr>
          <p:txBody>
            <a:bodyPr wrap="square" rtlCol="0">
              <a:spAutoFit/>
            </a:bodyPr>
            <a:lstStyle/>
            <a:p>
              <a:r>
                <a:rPr lang="en-US" sz="2200" dirty="0"/>
                <a:t>Features (one or two) that we want to study (i.e., creating a partial dependency plot)</a:t>
              </a:r>
            </a:p>
          </p:txBody>
        </p:sp>
      </p:grpSp>
      <p:grpSp>
        <p:nvGrpSpPr>
          <p:cNvPr id="12" name="Group 11">
            <a:extLst>
              <a:ext uri="{FF2B5EF4-FFF2-40B4-BE49-F238E27FC236}">
                <a16:creationId xmlns:a16="http://schemas.microsoft.com/office/drawing/2014/main" id="{4F371EBE-9BFF-ADEF-30F2-221592598395}"/>
              </a:ext>
            </a:extLst>
          </p:cNvPr>
          <p:cNvGrpSpPr/>
          <p:nvPr/>
        </p:nvGrpSpPr>
        <p:grpSpPr>
          <a:xfrm>
            <a:off x="6476301" y="4970502"/>
            <a:ext cx="5106099" cy="1107996"/>
            <a:chOff x="6821358" y="4970502"/>
            <a:chExt cx="5106099" cy="1107996"/>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56D7A0E-66A0-4C26-67A9-2440B8DB1488}"/>
                    </a:ext>
                  </a:extLst>
                </p:cNvPr>
                <p:cNvSpPr txBox="1"/>
                <p:nvPr/>
              </p:nvSpPr>
              <p:spPr>
                <a:xfrm>
                  <a:off x="6821358" y="5258561"/>
                  <a:ext cx="572336" cy="5232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400" i="1" smtClean="0">
                                <a:latin typeface="Cambria Math" panose="02040503050406030204" pitchFamily="18" charset="0"/>
                              </a:rPr>
                            </m:ctrlPr>
                          </m:sSubPr>
                          <m:e>
                            <m:r>
                              <a:rPr lang="en-US" sz="3400" b="0" i="1" smtClean="0">
                                <a:latin typeface="Cambria Math" panose="02040503050406030204" pitchFamily="18" charset="0"/>
                              </a:rPr>
                              <m:t>𝑋</m:t>
                            </m:r>
                          </m:e>
                          <m:sub>
                            <m:r>
                              <a:rPr lang="en-US" sz="3400" b="0" i="1" smtClean="0">
                                <a:latin typeface="Cambria Math" panose="02040503050406030204" pitchFamily="18" charset="0"/>
                              </a:rPr>
                              <m:t>𝐶</m:t>
                            </m:r>
                          </m:sub>
                        </m:sSub>
                      </m:oMath>
                    </m:oMathPara>
                  </a14:m>
                  <a:endParaRPr lang="en-US" sz="3400" dirty="0"/>
                </a:p>
              </p:txBody>
            </p:sp>
          </mc:Choice>
          <mc:Fallback xmlns="">
            <p:sp>
              <p:nvSpPr>
                <p:cNvPr id="9" name="TextBox 8">
                  <a:extLst>
                    <a:ext uri="{FF2B5EF4-FFF2-40B4-BE49-F238E27FC236}">
                      <a16:creationId xmlns:a16="http://schemas.microsoft.com/office/drawing/2014/main" id="{F56D7A0E-66A0-4C26-67A9-2440B8DB1488}"/>
                    </a:ext>
                  </a:extLst>
                </p:cNvPr>
                <p:cNvSpPr txBox="1">
                  <a:spLocks noRot="1" noChangeAspect="1" noMove="1" noResize="1" noEditPoints="1" noAdjustHandles="1" noChangeArrowheads="1" noChangeShapeType="1" noTextEdit="1"/>
                </p:cNvSpPr>
                <p:nvPr/>
              </p:nvSpPr>
              <p:spPr>
                <a:xfrm>
                  <a:off x="6821358" y="5258561"/>
                  <a:ext cx="572336" cy="523220"/>
                </a:xfrm>
                <a:prstGeom prst="rect">
                  <a:avLst/>
                </a:prstGeom>
                <a:blipFill>
                  <a:blip r:embed="rId4"/>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FA2FED89-5056-8100-5CF7-0CEB636A671C}"/>
                </a:ext>
              </a:extLst>
            </p:cNvPr>
            <p:cNvSpPr txBox="1"/>
            <p:nvPr/>
          </p:nvSpPr>
          <p:spPr>
            <a:xfrm>
              <a:off x="7615678" y="4970502"/>
              <a:ext cx="4311779" cy="1107996"/>
            </a:xfrm>
            <a:prstGeom prst="rect">
              <a:avLst/>
            </a:prstGeom>
            <a:noFill/>
          </p:spPr>
          <p:txBody>
            <a:bodyPr wrap="square" rtlCol="0">
              <a:spAutoFit/>
            </a:bodyPr>
            <a:lstStyle/>
            <a:p>
              <a:r>
                <a:rPr lang="en-US" sz="2200" dirty="0"/>
                <a:t>Other features in the machine learning model, which are treated as random variables.</a:t>
              </a:r>
            </a:p>
          </p:txBody>
        </p:sp>
      </p:grpSp>
      <p:sp>
        <p:nvSpPr>
          <p:cNvPr id="3" name="TextBox 2">
            <a:extLst>
              <a:ext uri="{FF2B5EF4-FFF2-40B4-BE49-F238E27FC236}">
                <a16:creationId xmlns:a16="http://schemas.microsoft.com/office/drawing/2014/main" id="{4C31F439-632D-2D1F-A91C-EC7E9711E2CF}"/>
              </a:ext>
            </a:extLst>
          </p:cNvPr>
          <p:cNvSpPr txBox="1"/>
          <p:nvPr/>
        </p:nvSpPr>
        <p:spPr>
          <a:xfrm>
            <a:off x="10565238" y="6468362"/>
            <a:ext cx="1414233" cy="369332"/>
          </a:xfrm>
          <a:prstGeom prst="rect">
            <a:avLst/>
          </a:prstGeom>
          <a:noFill/>
        </p:spPr>
        <p:txBody>
          <a:bodyPr wrap="none" rtlCol="0">
            <a:spAutoFit/>
          </a:bodyPr>
          <a:lstStyle/>
          <a:p>
            <a:r>
              <a:rPr lang="en-US" dirty="0"/>
              <a:t>Molnar, 2022</a:t>
            </a:r>
          </a:p>
        </p:txBody>
      </p:sp>
    </p:spTree>
    <p:extLst>
      <p:ext uri="{BB962C8B-B14F-4D97-AF65-F5344CB8AC3E}">
        <p14:creationId xmlns:p14="http://schemas.microsoft.com/office/powerpoint/2010/main" val="260310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5A61-E52A-551F-805F-B9D443EA90BE}"/>
              </a:ext>
            </a:extLst>
          </p:cNvPr>
          <p:cNvSpPr>
            <a:spLocks noGrp="1"/>
          </p:cNvSpPr>
          <p:nvPr>
            <p:ph type="title"/>
          </p:nvPr>
        </p:nvSpPr>
        <p:spPr/>
        <p:txBody>
          <a:bodyPr/>
          <a:lstStyle/>
          <a:p>
            <a:r>
              <a:rPr lang="en-US" dirty="0"/>
              <a:t>Intuitive interpretation</a:t>
            </a:r>
          </a:p>
        </p:txBody>
      </p:sp>
      <p:sp>
        <p:nvSpPr>
          <p:cNvPr id="3" name="Content Placeholder 2">
            <a:extLst>
              <a:ext uri="{FF2B5EF4-FFF2-40B4-BE49-F238E27FC236}">
                <a16:creationId xmlns:a16="http://schemas.microsoft.com/office/drawing/2014/main" id="{0439EE7F-8BC2-B11F-53E7-D224B043323F}"/>
              </a:ext>
            </a:extLst>
          </p:cNvPr>
          <p:cNvSpPr>
            <a:spLocks noGrp="1"/>
          </p:cNvSpPr>
          <p:nvPr>
            <p:ph idx="1"/>
          </p:nvPr>
        </p:nvSpPr>
        <p:spPr>
          <a:xfrm>
            <a:off x="1202919" y="2589654"/>
            <a:ext cx="9784080" cy="1689052"/>
          </a:xfrm>
        </p:spPr>
        <p:txBody>
          <a:bodyPr>
            <a:normAutofit/>
          </a:bodyPr>
          <a:lstStyle/>
          <a:p>
            <a:pPr marL="0" indent="0">
              <a:buNone/>
            </a:pPr>
            <a:r>
              <a:rPr lang="en-US" sz="2600" dirty="0"/>
              <a:t>Partial dependence works by marginalizing the machine learning model output over the distribution of the features in set C, so that the function shows the relationship between the features in set S we are interested in and the predicted outcome. </a:t>
            </a:r>
          </a:p>
        </p:txBody>
      </p:sp>
      <p:sp>
        <p:nvSpPr>
          <p:cNvPr id="4" name="TextBox 3">
            <a:extLst>
              <a:ext uri="{FF2B5EF4-FFF2-40B4-BE49-F238E27FC236}">
                <a16:creationId xmlns:a16="http://schemas.microsoft.com/office/drawing/2014/main" id="{DF2679F2-125D-5756-440F-C0CECA8F4F69}"/>
              </a:ext>
            </a:extLst>
          </p:cNvPr>
          <p:cNvSpPr txBox="1"/>
          <p:nvPr/>
        </p:nvSpPr>
        <p:spPr>
          <a:xfrm>
            <a:off x="10565238" y="6468362"/>
            <a:ext cx="1414233" cy="369332"/>
          </a:xfrm>
          <a:prstGeom prst="rect">
            <a:avLst/>
          </a:prstGeom>
          <a:noFill/>
        </p:spPr>
        <p:txBody>
          <a:bodyPr wrap="none" rtlCol="0">
            <a:spAutoFit/>
          </a:bodyPr>
          <a:lstStyle/>
          <a:p>
            <a:r>
              <a:rPr lang="en-US" dirty="0"/>
              <a:t>Molnar, 2022</a:t>
            </a:r>
          </a:p>
        </p:txBody>
      </p:sp>
    </p:spTree>
    <p:extLst>
      <p:ext uri="{BB962C8B-B14F-4D97-AF65-F5344CB8AC3E}">
        <p14:creationId xmlns:p14="http://schemas.microsoft.com/office/powerpoint/2010/main" val="2669741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26C83-DF35-0EF6-0431-FDDA4BBFD6CE}"/>
              </a:ext>
            </a:extLst>
          </p:cNvPr>
          <p:cNvSpPr>
            <a:spLocks noGrp="1"/>
          </p:cNvSpPr>
          <p:nvPr>
            <p:ph type="title"/>
          </p:nvPr>
        </p:nvSpPr>
        <p:spPr/>
        <p:txBody>
          <a:bodyPr/>
          <a:lstStyle/>
          <a:p>
            <a:r>
              <a:rPr lang="en-US" dirty="0"/>
              <a:t>Estimate the partial dependence function</a:t>
            </a:r>
          </a:p>
        </p:txBody>
      </p:sp>
      <p:pic>
        <p:nvPicPr>
          <p:cNvPr id="5" name="Picture 4">
            <a:extLst>
              <a:ext uri="{FF2B5EF4-FFF2-40B4-BE49-F238E27FC236}">
                <a16:creationId xmlns:a16="http://schemas.microsoft.com/office/drawing/2014/main" id="{B9E9CBF9-4444-D081-4D87-A7CC6F74A865}"/>
              </a:ext>
            </a:extLst>
          </p:cNvPr>
          <p:cNvPicPr>
            <a:picLocks noChangeAspect="1"/>
          </p:cNvPicPr>
          <p:nvPr/>
        </p:nvPicPr>
        <p:blipFill>
          <a:blip r:embed="rId2"/>
          <a:stretch>
            <a:fillRect/>
          </a:stretch>
        </p:blipFill>
        <p:spPr>
          <a:xfrm>
            <a:off x="1267834" y="2940532"/>
            <a:ext cx="4213552" cy="1170432"/>
          </a:xfrm>
          <a:prstGeom prst="rect">
            <a:avLst/>
          </a:prstGeom>
        </p:spPr>
      </p:pic>
      <p:grpSp>
        <p:nvGrpSpPr>
          <p:cNvPr id="7" name="Group 6">
            <a:extLst>
              <a:ext uri="{FF2B5EF4-FFF2-40B4-BE49-F238E27FC236}">
                <a16:creationId xmlns:a16="http://schemas.microsoft.com/office/drawing/2014/main" id="{C4328AFA-36D2-D5BC-F31F-C18721178E50}"/>
              </a:ext>
            </a:extLst>
          </p:cNvPr>
          <p:cNvGrpSpPr/>
          <p:nvPr/>
        </p:nvGrpSpPr>
        <p:grpSpPr>
          <a:xfrm>
            <a:off x="923765" y="5135450"/>
            <a:ext cx="5037088" cy="769441"/>
            <a:chOff x="1311954" y="5135451"/>
            <a:chExt cx="5037088" cy="769441"/>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D77E71E-4B3D-CE13-022C-9A9BA2ABBBF0}"/>
                    </a:ext>
                  </a:extLst>
                </p:cNvPr>
                <p:cNvSpPr txBox="1"/>
                <p:nvPr/>
              </p:nvSpPr>
              <p:spPr>
                <a:xfrm>
                  <a:off x="1311954" y="5258562"/>
                  <a:ext cx="344069" cy="5232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400" b="0" i="1" smtClean="0">
                            <a:latin typeface="Cambria Math" panose="02040503050406030204" pitchFamily="18" charset="0"/>
                          </a:rPr>
                          <m:t>𝑛</m:t>
                        </m:r>
                      </m:oMath>
                    </m:oMathPara>
                  </a14:m>
                  <a:endParaRPr lang="en-US" sz="3400" dirty="0"/>
                </a:p>
              </p:txBody>
            </p:sp>
          </mc:Choice>
          <mc:Fallback xmlns="">
            <p:sp>
              <p:nvSpPr>
                <p:cNvPr id="8" name="TextBox 7">
                  <a:extLst>
                    <a:ext uri="{FF2B5EF4-FFF2-40B4-BE49-F238E27FC236}">
                      <a16:creationId xmlns:a16="http://schemas.microsoft.com/office/drawing/2014/main" id="{2D77E71E-4B3D-CE13-022C-9A9BA2ABBBF0}"/>
                    </a:ext>
                  </a:extLst>
                </p:cNvPr>
                <p:cNvSpPr txBox="1">
                  <a:spLocks noRot="1" noChangeAspect="1" noMove="1" noResize="1" noEditPoints="1" noAdjustHandles="1" noChangeArrowheads="1" noChangeShapeType="1" noTextEdit="1"/>
                </p:cNvSpPr>
                <p:nvPr/>
              </p:nvSpPr>
              <p:spPr>
                <a:xfrm>
                  <a:off x="1311954" y="5258562"/>
                  <a:ext cx="344069" cy="523220"/>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74A0E3A4-2DF0-7FA5-EF52-3E04F6D73991}"/>
                </a:ext>
              </a:extLst>
            </p:cNvPr>
            <p:cNvSpPr txBox="1"/>
            <p:nvPr/>
          </p:nvSpPr>
          <p:spPr>
            <a:xfrm>
              <a:off x="2037263" y="5135451"/>
              <a:ext cx="4311779" cy="769441"/>
            </a:xfrm>
            <a:prstGeom prst="rect">
              <a:avLst/>
            </a:prstGeom>
            <a:noFill/>
          </p:spPr>
          <p:txBody>
            <a:bodyPr wrap="square" rtlCol="0">
              <a:spAutoFit/>
            </a:bodyPr>
            <a:lstStyle/>
            <a:p>
              <a:r>
                <a:rPr lang="en-US" sz="2200" dirty="0"/>
                <a:t>The number of instances in the dataset</a:t>
              </a:r>
            </a:p>
          </p:txBody>
        </p:sp>
      </p:grpSp>
      <p:grpSp>
        <p:nvGrpSpPr>
          <p:cNvPr id="10" name="Group 9">
            <a:extLst>
              <a:ext uri="{FF2B5EF4-FFF2-40B4-BE49-F238E27FC236}">
                <a16:creationId xmlns:a16="http://schemas.microsoft.com/office/drawing/2014/main" id="{7205AD1D-136A-4784-4338-7EA4E70FE7EC}"/>
              </a:ext>
            </a:extLst>
          </p:cNvPr>
          <p:cNvGrpSpPr/>
          <p:nvPr/>
        </p:nvGrpSpPr>
        <p:grpSpPr>
          <a:xfrm>
            <a:off x="6476301" y="4970502"/>
            <a:ext cx="5106099" cy="1200329"/>
            <a:chOff x="6821358" y="4970502"/>
            <a:chExt cx="5106099" cy="1200329"/>
          </a:xfrm>
        </p:grpSpPr>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B709784-8426-6ABB-D1C8-D1523304654F}"/>
                    </a:ext>
                  </a:extLst>
                </p:cNvPr>
                <p:cNvSpPr txBox="1"/>
                <p:nvPr/>
              </p:nvSpPr>
              <p:spPr>
                <a:xfrm>
                  <a:off x="6821358" y="5258561"/>
                  <a:ext cx="746936" cy="6589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3400" i="1" smtClean="0">
                                <a:latin typeface="Cambria Math" panose="02040503050406030204" pitchFamily="18" charset="0"/>
                              </a:rPr>
                            </m:ctrlPr>
                          </m:sSubSupPr>
                          <m:e>
                            <m:r>
                              <a:rPr lang="en-US" sz="3400" b="0" i="1" smtClean="0">
                                <a:latin typeface="Cambria Math" panose="02040503050406030204" pitchFamily="18" charset="0"/>
                              </a:rPr>
                              <m:t>𝑥</m:t>
                            </m:r>
                          </m:e>
                          <m:sub>
                            <m:r>
                              <a:rPr lang="en-US" sz="3400" b="0" i="1" smtClean="0">
                                <a:latin typeface="Cambria Math" panose="02040503050406030204" pitchFamily="18" charset="0"/>
                              </a:rPr>
                              <m:t>𝐶</m:t>
                            </m:r>
                          </m:sub>
                          <m:sup>
                            <m:r>
                              <a:rPr lang="en-US" sz="3400" b="0" i="1" smtClean="0">
                                <a:latin typeface="Cambria Math" panose="02040503050406030204" pitchFamily="18" charset="0"/>
                              </a:rPr>
                              <m:t>(</m:t>
                            </m:r>
                            <m:r>
                              <a:rPr lang="en-US" sz="3400" b="0" i="1" smtClean="0">
                                <a:latin typeface="Cambria Math" panose="02040503050406030204" pitchFamily="18" charset="0"/>
                              </a:rPr>
                              <m:t>𝑖</m:t>
                            </m:r>
                            <m:r>
                              <a:rPr lang="en-US" sz="3400" b="0" i="1" smtClean="0">
                                <a:latin typeface="Cambria Math" panose="02040503050406030204" pitchFamily="18" charset="0"/>
                              </a:rPr>
                              <m:t>)</m:t>
                            </m:r>
                          </m:sup>
                        </m:sSubSup>
                      </m:oMath>
                    </m:oMathPara>
                  </a14:m>
                  <a:endParaRPr lang="en-US" sz="3400" dirty="0"/>
                </a:p>
              </p:txBody>
            </p:sp>
          </mc:Choice>
          <mc:Fallback xmlns="">
            <p:sp>
              <p:nvSpPr>
                <p:cNvPr id="11" name="TextBox 10">
                  <a:extLst>
                    <a:ext uri="{FF2B5EF4-FFF2-40B4-BE49-F238E27FC236}">
                      <a16:creationId xmlns:a16="http://schemas.microsoft.com/office/drawing/2014/main" id="{8B709784-8426-6ABB-D1C8-D1523304654F}"/>
                    </a:ext>
                  </a:extLst>
                </p:cNvPr>
                <p:cNvSpPr txBox="1">
                  <a:spLocks noRot="1" noChangeAspect="1" noMove="1" noResize="1" noEditPoints="1" noAdjustHandles="1" noChangeArrowheads="1" noChangeShapeType="1" noTextEdit="1"/>
                </p:cNvSpPr>
                <p:nvPr/>
              </p:nvSpPr>
              <p:spPr>
                <a:xfrm>
                  <a:off x="6821358" y="5258561"/>
                  <a:ext cx="746936" cy="658963"/>
                </a:xfrm>
                <a:prstGeom prst="rect">
                  <a:avLst/>
                </a:prstGeom>
                <a:blipFill>
                  <a:blip r:embed="rId4"/>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23BB6FC0-CFC4-A4A8-D95D-AD49451DEF8C}"/>
                </a:ext>
              </a:extLst>
            </p:cNvPr>
            <p:cNvSpPr txBox="1"/>
            <p:nvPr/>
          </p:nvSpPr>
          <p:spPr>
            <a:xfrm>
              <a:off x="7615678" y="4970502"/>
              <a:ext cx="4311779" cy="1200329"/>
            </a:xfrm>
            <a:prstGeom prst="rect">
              <a:avLst/>
            </a:prstGeom>
            <a:noFill/>
          </p:spPr>
          <p:txBody>
            <a:bodyPr wrap="square" rtlCol="0">
              <a:spAutoFit/>
            </a:bodyPr>
            <a:lstStyle/>
            <a:p>
              <a:r>
                <a:rPr lang="en-US" sz="2400" dirty="0"/>
                <a:t>Actual feature values from the dataset for the features in which we are not interested</a:t>
              </a:r>
              <a:endParaRPr lang="en-US" sz="2200" dirty="0"/>
            </a:p>
          </p:txBody>
        </p:sp>
      </p:grpSp>
      <p:sp>
        <p:nvSpPr>
          <p:cNvPr id="3" name="TextBox 2">
            <a:extLst>
              <a:ext uri="{FF2B5EF4-FFF2-40B4-BE49-F238E27FC236}">
                <a16:creationId xmlns:a16="http://schemas.microsoft.com/office/drawing/2014/main" id="{9F4BE2BF-3491-5AA8-D951-7EAB25A0F1F1}"/>
              </a:ext>
            </a:extLst>
          </p:cNvPr>
          <p:cNvSpPr txBox="1"/>
          <p:nvPr/>
        </p:nvSpPr>
        <p:spPr>
          <a:xfrm>
            <a:off x="10565238" y="6468362"/>
            <a:ext cx="1414233" cy="369332"/>
          </a:xfrm>
          <a:prstGeom prst="rect">
            <a:avLst/>
          </a:prstGeom>
          <a:noFill/>
        </p:spPr>
        <p:txBody>
          <a:bodyPr wrap="none" rtlCol="0">
            <a:spAutoFit/>
          </a:bodyPr>
          <a:lstStyle/>
          <a:p>
            <a:r>
              <a:rPr lang="en-US" dirty="0"/>
              <a:t>Molnar, 2022</a:t>
            </a:r>
          </a:p>
        </p:txBody>
      </p:sp>
    </p:spTree>
    <p:extLst>
      <p:ext uri="{BB962C8B-B14F-4D97-AF65-F5344CB8AC3E}">
        <p14:creationId xmlns:p14="http://schemas.microsoft.com/office/powerpoint/2010/main" val="2318310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26C83-DF35-0EF6-0431-FDDA4BBFD6CE}"/>
              </a:ext>
            </a:extLst>
          </p:cNvPr>
          <p:cNvSpPr>
            <a:spLocks noGrp="1"/>
          </p:cNvSpPr>
          <p:nvPr>
            <p:ph type="title"/>
          </p:nvPr>
        </p:nvSpPr>
        <p:spPr/>
        <p:txBody>
          <a:bodyPr/>
          <a:lstStyle/>
          <a:p>
            <a:r>
              <a:rPr lang="en-US" dirty="0"/>
              <a:t>Estimate the partial dependence function</a:t>
            </a:r>
          </a:p>
        </p:txBody>
      </p:sp>
      <p:pic>
        <p:nvPicPr>
          <p:cNvPr id="5" name="Picture 4">
            <a:extLst>
              <a:ext uri="{FF2B5EF4-FFF2-40B4-BE49-F238E27FC236}">
                <a16:creationId xmlns:a16="http://schemas.microsoft.com/office/drawing/2014/main" id="{B9E9CBF9-4444-D081-4D87-A7CC6F74A865}"/>
              </a:ext>
            </a:extLst>
          </p:cNvPr>
          <p:cNvPicPr>
            <a:picLocks noChangeAspect="1"/>
          </p:cNvPicPr>
          <p:nvPr/>
        </p:nvPicPr>
        <p:blipFill>
          <a:blip r:embed="rId2"/>
          <a:stretch>
            <a:fillRect/>
          </a:stretch>
        </p:blipFill>
        <p:spPr>
          <a:xfrm>
            <a:off x="1267834" y="2940532"/>
            <a:ext cx="4213552" cy="1170432"/>
          </a:xfrm>
          <a:prstGeom prst="rect">
            <a:avLst/>
          </a:prstGeom>
        </p:spPr>
      </p:pic>
      <p:grpSp>
        <p:nvGrpSpPr>
          <p:cNvPr id="7" name="Group 6">
            <a:extLst>
              <a:ext uri="{FF2B5EF4-FFF2-40B4-BE49-F238E27FC236}">
                <a16:creationId xmlns:a16="http://schemas.microsoft.com/office/drawing/2014/main" id="{C4328AFA-36D2-D5BC-F31F-C18721178E50}"/>
              </a:ext>
            </a:extLst>
          </p:cNvPr>
          <p:cNvGrpSpPr/>
          <p:nvPr/>
        </p:nvGrpSpPr>
        <p:grpSpPr>
          <a:xfrm>
            <a:off x="923765" y="5135450"/>
            <a:ext cx="5037088" cy="769441"/>
            <a:chOff x="1311954" y="5135451"/>
            <a:chExt cx="5037088" cy="769441"/>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D77E71E-4B3D-CE13-022C-9A9BA2ABBBF0}"/>
                    </a:ext>
                  </a:extLst>
                </p:cNvPr>
                <p:cNvSpPr txBox="1"/>
                <p:nvPr/>
              </p:nvSpPr>
              <p:spPr>
                <a:xfrm>
                  <a:off x="1311954" y="5258562"/>
                  <a:ext cx="344069" cy="5232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400" b="0" i="1" smtClean="0">
                            <a:latin typeface="Cambria Math" panose="02040503050406030204" pitchFamily="18" charset="0"/>
                          </a:rPr>
                          <m:t>𝑛</m:t>
                        </m:r>
                      </m:oMath>
                    </m:oMathPara>
                  </a14:m>
                  <a:endParaRPr lang="en-US" sz="3400" dirty="0"/>
                </a:p>
              </p:txBody>
            </p:sp>
          </mc:Choice>
          <mc:Fallback xmlns="">
            <p:sp>
              <p:nvSpPr>
                <p:cNvPr id="8" name="TextBox 7">
                  <a:extLst>
                    <a:ext uri="{FF2B5EF4-FFF2-40B4-BE49-F238E27FC236}">
                      <a16:creationId xmlns:a16="http://schemas.microsoft.com/office/drawing/2014/main" id="{2D77E71E-4B3D-CE13-022C-9A9BA2ABBBF0}"/>
                    </a:ext>
                  </a:extLst>
                </p:cNvPr>
                <p:cNvSpPr txBox="1">
                  <a:spLocks noRot="1" noChangeAspect="1" noMove="1" noResize="1" noEditPoints="1" noAdjustHandles="1" noChangeArrowheads="1" noChangeShapeType="1" noTextEdit="1"/>
                </p:cNvSpPr>
                <p:nvPr/>
              </p:nvSpPr>
              <p:spPr>
                <a:xfrm>
                  <a:off x="1311954" y="5258562"/>
                  <a:ext cx="344069" cy="523220"/>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74A0E3A4-2DF0-7FA5-EF52-3E04F6D73991}"/>
                </a:ext>
              </a:extLst>
            </p:cNvPr>
            <p:cNvSpPr txBox="1"/>
            <p:nvPr/>
          </p:nvSpPr>
          <p:spPr>
            <a:xfrm>
              <a:off x="2037263" y="5135451"/>
              <a:ext cx="4311779" cy="769441"/>
            </a:xfrm>
            <a:prstGeom prst="rect">
              <a:avLst/>
            </a:prstGeom>
            <a:noFill/>
          </p:spPr>
          <p:txBody>
            <a:bodyPr wrap="square" rtlCol="0">
              <a:spAutoFit/>
            </a:bodyPr>
            <a:lstStyle/>
            <a:p>
              <a:r>
                <a:rPr lang="en-US" sz="2200" dirty="0"/>
                <a:t>The number of instances in the dataset</a:t>
              </a:r>
            </a:p>
          </p:txBody>
        </p:sp>
      </p:grpSp>
      <p:grpSp>
        <p:nvGrpSpPr>
          <p:cNvPr id="10" name="Group 9">
            <a:extLst>
              <a:ext uri="{FF2B5EF4-FFF2-40B4-BE49-F238E27FC236}">
                <a16:creationId xmlns:a16="http://schemas.microsoft.com/office/drawing/2014/main" id="{7205AD1D-136A-4784-4338-7EA4E70FE7EC}"/>
              </a:ext>
            </a:extLst>
          </p:cNvPr>
          <p:cNvGrpSpPr/>
          <p:nvPr/>
        </p:nvGrpSpPr>
        <p:grpSpPr>
          <a:xfrm>
            <a:off x="6476301" y="4970502"/>
            <a:ext cx="5106099" cy="1200329"/>
            <a:chOff x="6821358" y="4970502"/>
            <a:chExt cx="5106099" cy="1200329"/>
          </a:xfrm>
        </p:grpSpPr>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B709784-8426-6ABB-D1C8-D1523304654F}"/>
                    </a:ext>
                  </a:extLst>
                </p:cNvPr>
                <p:cNvSpPr txBox="1"/>
                <p:nvPr/>
              </p:nvSpPr>
              <p:spPr>
                <a:xfrm>
                  <a:off x="6821358" y="5258561"/>
                  <a:ext cx="746936" cy="6589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3400" i="1" smtClean="0">
                                <a:latin typeface="Cambria Math" panose="02040503050406030204" pitchFamily="18" charset="0"/>
                              </a:rPr>
                            </m:ctrlPr>
                          </m:sSubSupPr>
                          <m:e>
                            <m:r>
                              <a:rPr lang="en-US" sz="3400" b="0" i="1" smtClean="0">
                                <a:latin typeface="Cambria Math" panose="02040503050406030204" pitchFamily="18" charset="0"/>
                              </a:rPr>
                              <m:t>𝑥</m:t>
                            </m:r>
                          </m:e>
                          <m:sub>
                            <m:r>
                              <a:rPr lang="en-US" sz="3400" b="0" i="1" smtClean="0">
                                <a:latin typeface="Cambria Math" panose="02040503050406030204" pitchFamily="18" charset="0"/>
                              </a:rPr>
                              <m:t>𝐶</m:t>
                            </m:r>
                          </m:sub>
                          <m:sup>
                            <m:r>
                              <a:rPr lang="en-US" sz="3400" b="0" i="1" smtClean="0">
                                <a:latin typeface="Cambria Math" panose="02040503050406030204" pitchFamily="18" charset="0"/>
                              </a:rPr>
                              <m:t>(</m:t>
                            </m:r>
                            <m:r>
                              <a:rPr lang="en-US" sz="3400" b="0" i="1" smtClean="0">
                                <a:latin typeface="Cambria Math" panose="02040503050406030204" pitchFamily="18" charset="0"/>
                              </a:rPr>
                              <m:t>𝑖</m:t>
                            </m:r>
                            <m:r>
                              <a:rPr lang="en-US" sz="3400" b="0" i="1" smtClean="0">
                                <a:latin typeface="Cambria Math" panose="02040503050406030204" pitchFamily="18" charset="0"/>
                              </a:rPr>
                              <m:t>)</m:t>
                            </m:r>
                          </m:sup>
                        </m:sSubSup>
                      </m:oMath>
                    </m:oMathPara>
                  </a14:m>
                  <a:endParaRPr lang="en-US" sz="3400" dirty="0"/>
                </a:p>
              </p:txBody>
            </p:sp>
          </mc:Choice>
          <mc:Fallback xmlns="">
            <p:sp>
              <p:nvSpPr>
                <p:cNvPr id="11" name="TextBox 10">
                  <a:extLst>
                    <a:ext uri="{FF2B5EF4-FFF2-40B4-BE49-F238E27FC236}">
                      <a16:creationId xmlns:a16="http://schemas.microsoft.com/office/drawing/2014/main" id="{8B709784-8426-6ABB-D1C8-D1523304654F}"/>
                    </a:ext>
                  </a:extLst>
                </p:cNvPr>
                <p:cNvSpPr txBox="1">
                  <a:spLocks noRot="1" noChangeAspect="1" noMove="1" noResize="1" noEditPoints="1" noAdjustHandles="1" noChangeArrowheads="1" noChangeShapeType="1" noTextEdit="1"/>
                </p:cNvSpPr>
                <p:nvPr/>
              </p:nvSpPr>
              <p:spPr>
                <a:xfrm>
                  <a:off x="6821358" y="5258561"/>
                  <a:ext cx="746936" cy="658963"/>
                </a:xfrm>
                <a:prstGeom prst="rect">
                  <a:avLst/>
                </a:prstGeom>
                <a:blipFill>
                  <a:blip r:embed="rId4"/>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23BB6FC0-CFC4-A4A8-D95D-AD49451DEF8C}"/>
                </a:ext>
              </a:extLst>
            </p:cNvPr>
            <p:cNvSpPr txBox="1"/>
            <p:nvPr/>
          </p:nvSpPr>
          <p:spPr>
            <a:xfrm>
              <a:off x="7615678" y="4970502"/>
              <a:ext cx="4311779" cy="1200329"/>
            </a:xfrm>
            <a:prstGeom prst="rect">
              <a:avLst/>
            </a:prstGeom>
            <a:noFill/>
          </p:spPr>
          <p:txBody>
            <a:bodyPr wrap="square" rtlCol="0">
              <a:spAutoFit/>
            </a:bodyPr>
            <a:lstStyle/>
            <a:p>
              <a:r>
                <a:rPr lang="en-US" sz="2400" dirty="0"/>
                <a:t>Actual feature values from the dataset for the features in which we are not interested</a:t>
              </a:r>
              <a:endParaRPr lang="en-US" sz="2200" dirty="0"/>
            </a:p>
          </p:txBody>
        </p:sp>
      </p:grpSp>
      <p:sp>
        <p:nvSpPr>
          <p:cNvPr id="3" name="TextBox 2">
            <a:extLst>
              <a:ext uri="{FF2B5EF4-FFF2-40B4-BE49-F238E27FC236}">
                <a16:creationId xmlns:a16="http://schemas.microsoft.com/office/drawing/2014/main" id="{E3072D92-6A1A-3732-A150-4749C92431BC}"/>
              </a:ext>
            </a:extLst>
          </p:cNvPr>
          <p:cNvSpPr txBox="1"/>
          <p:nvPr/>
        </p:nvSpPr>
        <p:spPr>
          <a:xfrm>
            <a:off x="6356412" y="2898204"/>
            <a:ext cx="5122415" cy="1292662"/>
          </a:xfrm>
          <a:prstGeom prst="rect">
            <a:avLst/>
          </a:prstGeom>
          <a:noFill/>
        </p:spPr>
        <p:txBody>
          <a:bodyPr wrap="square" rtlCol="0">
            <a:spAutoFit/>
          </a:bodyPr>
          <a:lstStyle/>
          <a:p>
            <a:r>
              <a:rPr lang="en-US" sz="2600" dirty="0">
                <a:solidFill>
                  <a:srgbClr val="FFFF00"/>
                </a:solidFill>
              </a:rPr>
              <a:t>We force all instances to take a specific value for a particular feature and compute mean prediction.</a:t>
            </a:r>
          </a:p>
        </p:txBody>
      </p:sp>
      <p:sp>
        <p:nvSpPr>
          <p:cNvPr id="4" name="TextBox 3">
            <a:extLst>
              <a:ext uri="{FF2B5EF4-FFF2-40B4-BE49-F238E27FC236}">
                <a16:creationId xmlns:a16="http://schemas.microsoft.com/office/drawing/2014/main" id="{91E380E9-5FA9-4CF9-2553-B0DA4B683A30}"/>
              </a:ext>
            </a:extLst>
          </p:cNvPr>
          <p:cNvSpPr txBox="1"/>
          <p:nvPr/>
        </p:nvSpPr>
        <p:spPr>
          <a:xfrm>
            <a:off x="10565238" y="6468362"/>
            <a:ext cx="1414233" cy="369332"/>
          </a:xfrm>
          <a:prstGeom prst="rect">
            <a:avLst/>
          </a:prstGeom>
          <a:noFill/>
        </p:spPr>
        <p:txBody>
          <a:bodyPr wrap="none" rtlCol="0">
            <a:spAutoFit/>
          </a:bodyPr>
          <a:lstStyle/>
          <a:p>
            <a:r>
              <a:rPr lang="en-US" dirty="0"/>
              <a:t>Molnar, 2022</a:t>
            </a:r>
          </a:p>
        </p:txBody>
      </p:sp>
    </p:spTree>
    <p:extLst>
      <p:ext uri="{BB962C8B-B14F-4D97-AF65-F5344CB8AC3E}">
        <p14:creationId xmlns:p14="http://schemas.microsoft.com/office/powerpoint/2010/main" val="3149811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344</TotalTime>
  <Words>677</Words>
  <Application>Microsoft Office PowerPoint</Application>
  <PresentationFormat>Widescreen</PresentationFormat>
  <Paragraphs>70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Cambria Math</vt:lpstr>
      <vt:lpstr>Corbel</vt:lpstr>
      <vt:lpstr>Wingdings</vt:lpstr>
      <vt:lpstr>Banded</vt:lpstr>
      <vt:lpstr>Partial Dependence Plot</vt:lpstr>
      <vt:lpstr>What is partial dependence plot</vt:lpstr>
      <vt:lpstr>Marginal probability</vt:lpstr>
      <vt:lpstr>example</vt:lpstr>
      <vt:lpstr>Interpret the plots</vt:lpstr>
      <vt:lpstr>The partial dependence function: exact form</vt:lpstr>
      <vt:lpstr>Intuitive interpretation</vt:lpstr>
      <vt:lpstr>Estimate the partial dependence function</vt:lpstr>
      <vt:lpstr>Estimate the partial dependence function</vt:lpstr>
      <vt:lpstr>Assumption of pdp</vt:lpstr>
      <vt:lpstr>Feature importance</vt:lpstr>
      <vt:lpstr>Feature importance</vt:lpstr>
      <vt:lpstr>Interpret the plots</vt:lpstr>
      <vt:lpstr>Introduction TO dalex</vt:lpstr>
      <vt:lpstr>Sample code in R</vt:lpstr>
      <vt:lpstr>Sample code in python</vt:lpstr>
      <vt:lpstr>reflections</vt:lpstr>
      <vt:lpstr>Advantages</vt:lpstr>
      <vt:lpstr>disadvantages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Partial Dependence Plot</dc:title>
  <dc:creator>Yuanxi Fu</dc:creator>
  <cp:lastModifiedBy>Yuanxi Fu</cp:lastModifiedBy>
  <cp:revision>1</cp:revision>
  <dcterms:created xsi:type="dcterms:W3CDTF">2023-01-07T20:54:30Z</dcterms:created>
  <dcterms:modified xsi:type="dcterms:W3CDTF">2023-03-13T16:05:57Z</dcterms:modified>
</cp:coreProperties>
</file>