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86" r:id="rId5"/>
    <p:sldId id="287" r:id="rId6"/>
    <p:sldId id="260" r:id="rId7"/>
    <p:sldId id="290" r:id="rId8"/>
    <p:sldId id="262" r:id="rId9"/>
    <p:sldId id="284" r:id="rId10"/>
    <p:sldId id="263" r:id="rId11"/>
    <p:sldId id="285" r:id="rId12"/>
    <p:sldId id="288" r:id="rId13"/>
    <p:sldId id="289" r:id="rId14"/>
    <p:sldId id="261" r:id="rId15"/>
    <p:sldId id="264" r:id="rId16"/>
    <p:sldId id="266"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70" autoAdjust="0"/>
  </p:normalViewPr>
  <p:slideViewPr>
    <p:cSldViewPr>
      <p:cViewPr varScale="1">
        <p:scale>
          <a:sx n="66" d="100"/>
          <a:sy n="66" d="100"/>
        </p:scale>
        <p:origin x="-94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BC306-70DB-42E1-8791-AAD3E12424A1}" type="doc">
      <dgm:prSet loTypeId="urn:microsoft.com/office/officeart/2005/8/layout/target3" loCatId="list" qsTypeId="urn:microsoft.com/office/officeart/2005/8/quickstyle/simple1" qsCatId="simple" csTypeId="urn:microsoft.com/office/officeart/2005/8/colors/colorful1" csCatId="colorful" phldr="1"/>
      <dgm:spPr/>
      <dgm:t>
        <a:bodyPr/>
        <a:lstStyle/>
        <a:p>
          <a:endParaRPr lang="zh-CN" altLang="en-US"/>
        </a:p>
      </dgm:t>
    </dgm:pt>
    <dgm:pt modelId="{5D331A6A-0D59-4E0B-BF17-26D3851D0A21}">
      <dgm:prSet phldrT="[文本]"/>
      <dgm:spPr/>
      <dgm:t>
        <a:bodyPr/>
        <a:lstStyle/>
        <a:p>
          <a:r>
            <a:rPr lang="zh-CN" altLang="en-US" dirty="0" smtClean="0">
              <a:latin typeface="微软雅黑" pitchFamily="34" charset="-122"/>
              <a:ea typeface="微软雅黑" pitchFamily="34" charset="-122"/>
            </a:rPr>
            <a:t>最佳实践</a:t>
          </a:r>
          <a:endParaRPr lang="zh-CN" altLang="en-US" dirty="0">
            <a:latin typeface="微软雅黑" pitchFamily="34" charset="-122"/>
            <a:ea typeface="微软雅黑" pitchFamily="34" charset="-122"/>
          </a:endParaRPr>
        </a:p>
      </dgm:t>
    </dgm:pt>
    <dgm:pt modelId="{27111E78-0C93-4F37-8541-B954CA43BBC6}" type="parTrans" cxnId="{21BC99C8-AA45-4F29-895A-10D24508D6E5}">
      <dgm:prSet/>
      <dgm:spPr/>
      <dgm:t>
        <a:bodyPr/>
        <a:lstStyle/>
        <a:p>
          <a:endParaRPr lang="zh-CN" altLang="en-US"/>
        </a:p>
      </dgm:t>
    </dgm:pt>
    <dgm:pt modelId="{F71106B7-1F89-4185-83A1-55C1419999BC}" type="sibTrans" cxnId="{21BC99C8-AA45-4F29-895A-10D24508D6E5}">
      <dgm:prSet/>
      <dgm:spPr/>
      <dgm:t>
        <a:bodyPr/>
        <a:lstStyle/>
        <a:p>
          <a:endParaRPr lang="zh-CN" altLang="en-US"/>
        </a:p>
      </dgm:t>
    </dgm:pt>
    <dgm:pt modelId="{B3FE8DBA-D229-4611-BEAC-9DF2018FE413}">
      <dgm:prSet phldrT="[文本]"/>
      <dgm:spPr/>
      <dgm:t>
        <a:bodyPr/>
        <a:lstStyle/>
        <a:p>
          <a:r>
            <a:rPr lang="zh-CN" altLang="en-US" dirty="0" smtClean="0">
              <a:latin typeface="微软雅黑" pitchFamily="34" charset="-122"/>
              <a:ea typeface="微软雅黑" pitchFamily="34" charset="-122"/>
            </a:rPr>
            <a:t>每日构建</a:t>
          </a:r>
          <a:endParaRPr lang="zh-CN" altLang="en-US" dirty="0">
            <a:latin typeface="微软雅黑" pitchFamily="34" charset="-122"/>
            <a:ea typeface="微软雅黑" pitchFamily="34" charset="-122"/>
          </a:endParaRPr>
        </a:p>
      </dgm:t>
    </dgm:pt>
    <dgm:pt modelId="{BCC8093E-3882-467F-A272-DD9ACFC417A5}" type="parTrans" cxnId="{6599FEAB-89BF-44A0-8F65-0AD6ADC60800}">
      <dgm:prSet/>
      <dgm:spPr/>
      <dgm:t>
        <a:bodyPr/>
        <a:lstStyle/>
        <a:p>
          <a:endParaRPr lang="zh-CN" altLang="en-US"/>
        </a:p>
      </dgm:t>
    </dgm:pt>
    <dgm:pt modelId="{26C4A932-20A3-4DA5-814A-820E9CD5114B}" type="sibTrans" cxnId="{6599FEAB-89BF-44A0-8F65-0AD6ADC60800}">
      <dgm:prSet/>
      <dgm:spPr/>
      <dgm:t>
        <a:bodyPr/>
        <a:lstStyle/>
        <a:p>
          <a:endParaRPr lang="zh-CN" altLang="en-US"/>
        </a:p>
      </dgm:t>
    </dgm:pt>
    <dgm:pt modelId="{4F1A8F8C-242A-456D-9943-87CF804F9F8A}">
      <dgm:prSet phldrT="[文本]"/>
      <dgm:spPr/>
      <dgm:t>
        <a:bodyPr/>
        <a:lstStyle/>
        <a:p>
          <a:r>
            <a:rPr lang="zh-CN" altLang="en-US" dirty="0" smtClean="0">
              <a:latin typeface="微软雅黑" pitchFamily="34" charset="-122"/>
              <a:ea typeface="微软雅黑" pitchFamily="34" charset="-122"/>
            </a:rPr>
            <a:t>持续集成</a:t>
          </a:r>
          <a:endParaRPr lang="zh-CN" altLang="en-US" dirty="0">
            <a:latin typeface="微软雅黑" pitchFamily="34" charset="-122"/>
            <a:ea typeface="微软雅黑" pitchFamily="34" charset="-122"/>
          </a:endParaRPr>
        </a:p>
      </dgm:t>
    </dgm:pt>
    <dgm:pt modelId="{A6B010C7-74DA-456B-8B2D-8A03A845A16D}" type="parTrans" cxnId="{5A003D09-0186-431E-A637-2D979B971B76}">
      <dgm:prSet/>
      <dgm:spPr/>
      <dgm:t>
        <a:bodyPr/>
        <a:lstStyle/>
        <a:p>
          <a:endParaRPr lang="zh-CN" altLang="en-US"/>
        </a:p>
      </dgm:t>
    </dgm:pt>
    <dgm:pt modelId="{CE6C8181-A693-4A12-B86E-30CE4759BAC4}" type="sibTrans" cxnId="{5A003D09-0186-431E-A637-2D979B971B76}">
      <dgm:prSet/>
      <dgm:spPr/>
      <dgm:t>
        <a:bodyPr/>
        <a:lstStyle/>
        <a:p>
          <a:endParaRPr lang="zh-CN" altLang="en-US"/>
        </a:p>
      </dgm:t>
    </dgm:pt>
    <dgm:pt modelId="{6DD32F94-0D71-4D65-B5CB-BCE0A28D4F17}">
      <dgm:prSet phldrT="[文本]"/>
      <dgm:spPr/>
      <dgm:t>
        <a:bodyPr/>
        <a:lstStyle/>
        <a:p>
          <a:r>
            <a:rPr lang="zh-CN" altLang="en-US" dirty="0" smtClean="0">
              <a:latin typeface="微软雅黑" pitchFamily="34" charset="-122"/>
              <a:ea typeface="微软雅黑" pitchFamily="34" charset="-122"/>
            </a:rPr>
            <a:t>团队合作</a:t>
          </a:r>
          <a:endParaRPr lang="zh-CN" altLang="en-US" dirty="0">
            <a:latin typeface="微软雅黑" pitchFamily="34" charset="-122"/>
            <a:ea typeface="微软雅黑" pitchFamily="34" charset="-122"/>
          </a:endParaRPr>
        </a:p>
      </dgm:t>
    </dgm:pt>
    <dgm:pt modelId="{77D7B8CB-0B4E-4D1F-9013-699EB0153AA4}" type="parTrans" cxnId="{F55F9178-79C6-417B-B804-E8BFE621F45D}">
      <dgm:prSet/>
      <dgm:spPr/>
      <dgm:t>
        <a:bodyPr/>
        <a:lstStyle/>
        <a:p>
          <a:endParaRPr lang="zh-CN" altLang="en-US"/>
        </a:p>
      </dgm:t>
    </dgm:pt>
    <dgm:pt modelId="{BBDCA151-381F-40FE-AB4E-E66FBE39C1D4}" type="sibTrans" cxnId="{F55F9178-79C6-417B-B804-E8BFE621F45D}">
      <dgm:prSet/>
      <dgm:spPr/>
      <dgm:t>
        <a:bodyPr/>
        <a:lstStyle/>
        <a:p>
          <a:endParaRPr lang="zh-CN" altLang="en-US"/>
        </a:p>
      </dgm:t>
    </dgm:pt>
    <dgm:pt modelId="{BEF01B7A-5163-4084-9C40-C5502B7DDA65}">
      <dgm:prSet phldrT="[文本]"/>
      <dgm:spPr/>
      <dgm:t>
        <a:bodyPr/>
        <a:lstStyle/>
        <a:p>
          <a:r>
            <a:rPr lang="zh-CN" altLang="en-US" dirty="0" smtClean="0">
              <a:latin typeface="微软雅黑" pitchFamily="34" charset="-122"/>
              <a:ea typeface="微软雅黑" pitchFamily="34" charset="-122"/>
            </a:rPr>
            <a:t>平等协作</a:t>
          </a:r>
          <a:endParaRPr lang="zh-CN" altLang="en-US" dirty="0">
            <a:latin typeface="微软雅黑" pitchFamily="34" charset="-122"/>
            <a:ea typeface="微软雅黑" pitchFamily="34" charset="-122"/>
          </a:endParaRPr>
        </a:p>
      </dgm:t>
    </dgm:pt>
    <dgm:pt modelId="{77C3CBD3-0A01-4F97-AFBE-3EC7268287F8}" type="parTrans" cxnId="{88903656-BC5A-4B66-8720-034268D9CC1B}">
      <dgm:prSet/>
      <dgm:spPr/>
      <dgm:t>
        <a:bodyPr/>
        <a:lstStyle/>
        <a:p>
          <a:endParaRPr lang="zh-CN" altLang="en-US"/>
        </a:p>
      </dgm:t>
    </dgm:pt>
    <dgm:pt modelId="{2E564E8A-2938-4D0F-8EBD-3F019B40C002}" type="sibTrans" cxnId="{88903656-BC5A-4B66-8720-034268D9CC1B}">
      <dgm:prSet/>
      <dgm:spPr/>
      <dgm:t>
        <a:bodyPr/>
        <a:lstStyle/>
        <a:p>
          <a:endParaRPr lang="zh-CN" altLang="en-US"/>
        </a:p>
      </dgm:t>
    </dgm:pt>
    <dgm:pt modelId="{459B51A1-C8FC-4235-890F-BA13F7BB21D1}">
      <dgm:prSet phldrT="[文本]"/>
      <dgm:spPr/>
      <dgm:t>
        <a:bodyPr/>
        <a:lstStyle/>
        <a:p>
          <a:r>
            <a:rPr lang="zh-CN" altLang="en-US" dirty="0" smtClean="0">
              <a:latin typeface="微软雅黑" pitchFamily="34" charset="-122"/>
              <a:ea typeface="微软雅黑" pitchFamily="34" charset="-122"/>
            </a:rPr>
            <a:t>开放透明</a:t>
          </a:r>
          <a:endParaRPr lang="zh-CN" altLang="en-US" dirty="0">
            <a:latin typeface="微软雅黑" pitchFamily="34" charset="-122"/>
            <a:ea typeface="微软雅黑" pitchFamily="34" charset="-122"/>
          </a:endParaRPr>
        </a:p>
      </dgm:t>
    </dgm:pt>
    <dgm:pt modelId="{99E15807-5E60-4FBD-8D96-C3CCEBC06499}" type="parTrans" cxnId="{56CF0ED7-35B5-4889-8EFE-D4E2B85AD9A2}">
      <dgm:prSet/>
      <dgm:spPr/>
      <dgm:t>
        <a:bodyPr/>
        <a:lstStyle/>
        <a:p>
          <a:endParaRPr lang="zh-CN" altLang="en-US"/>
        </a:p>
      </dgm:t>
    </dgm:pt>
    <dgm:pt modelId="{01B292F7-E76D-421B-9DB4-DE3D7DB312B3}" type="sibTrans" cxnId="{56CF0ED7-35B5-4889-8EFE-D4E2B85AD9A2}">
      <dgm:prSet/>
      <dgm:spPr/>
      <dgm:t>
        <a:bodyPr/>
        <a:lstStyle/>
        <a:p>
          <a:endParaRPr lang="zh-CN" altLang="en-US"/>
        </a:p>
      </dgm:t>
    </dgm:pt>
    <dgm:pt modelId="{B1C047BD-59D0-450D-97CA-C932A753B960}">
      <dgm:prSet phldrT="[文本]"/>
      <dgm:spPr/>
      <dgm:t>
        <a:bodyPr/>
        <a:lstStyle/>
        <a:p>
          <a:r>
            <a:rPr lang="zh-CN" altLang="en-US" dirty="0" smtClean="0">
              <a:latin typeface="微软雅黑" pitchFamily="34" charset="-122"/>
              <a:ea typeface="微软雅黑" pitchFamily="34" charset="-122"/>
            </a:rPr>
            <a:t>价值观</a:t>
          </a:r>
          <a:endParaRPr lang="zh-CN" altLang="en-US" dirty="0">
            <a:latin typeface="微软雅黑" pitchFamily="34" charset="-122"/>
            <a:ea typeface="微软雅黑" pitchFamily="34" charset="-122"/>
          </a:endParaRPr>
        </a:p>
      </dgm:t>
    </dgm:pt>
    <dgm:pt modelId="{C56AE20C-43FD-4E4C-ABCD-A733E9FA0855}" type="parTrans" cxnId="{7F729E03-CFA0-4F3E-8CA9-1B8A7FBE67F7}">
      <dgm:prSet/>
      <dgm:spPr/>
      <dgm:t>
        <a:bodyPr/>
        <a:lstStyle/>
        <a:p>
          <a:endParaRPr lang="zh-CN" altLang="en-US"/>
        </a:p>
      </dgm:t>
    </dgm:pt>
    <dgm:pt modelId="{FE069A96-DA35-4B60-A0F1-2940197943A7}" type="sibTrans" cxnId="{7F729E03-CFA0-4F3E-8CA9-1B8A7FBE67F7}">
      <dgm:prSet/>
      <dgm:spPr/>
      <dgm:t>
        <a:bodyPr/>
        <a:lstStyle/>
        <a:p>
          <a:endParaRPr lang="zh-CN" altLang="en-US"/>
        </a:p>
      </dgm:t>
    </dgm:pt>
    <dgm:pt modelId="{3F542611-1264-4720-8701-626BF48A3F34}">
      <dgm:prSet phldrT="[文本]"/>
      <dgm:spPr/>
      <dgm:t>
        <a:bodyPr/>
        <a:lstStyle/>
        <a:p>
          <a:r>
            <a:rPr lang="zh-CN" altLang="en-US" dirty="0" smtClean="0">
              <a:latin typeface="微软雅黑" pitchFamily="34" charset="-122"/>
              <a:ea typeface="微软雅黑" pitchFamily="34" charset="-122"/>
            </a:rPr>
            <a:t>愿景优先</a:t>
          </a:r>
          <a:endParaRPr lang="zh-CN" altLang="en-US" dirty="0">
            <a:latin typeface="微软雅黑" pitchFamily="34" charset="-122"/>
            <a:ea typeface="微软雅黑" pitchFamily="34" charset="-122"/>
          </a:endParaRPr>
        </a:p>
      </dgm:t>
    </dgm:pt>
    <dgm:pt modelId="{D514FD92-3B75-4D5C-9204-8BF7F70A90A8}" type="parTrans" cxnId="{55AFF5AD-33DD-4FBD-8AE4-169AD3412C4C}">
      <dgm:prSet/>
      <dgm:spPr/>
      <dgm:t>
        <a:bodyPr/>
        <a:lstStyle/>
        <a:p>
          <a:endParaRPr lang="zh-CN" altLang="en-US"/>
        </a:p>
      </dgm:t>
    </dgm:pt>
    <dgm:pt modelId="{A8DCF922-A76C-4487-AE0E-42A47013B4A4}" type="sibTrans" cxnId="{55AFF5AD-33DD-4FBD-8AE4-169AD3412C4C}">
      <dgm:prSet/>
      <dgm:spPr/>
      <dgm:t>
        <a:bodyPr/>
        <a:lstStyle/>
        <a:p>
          <a:endParaRPr lang="zh-CN" altLang="en-US"/>
        </a:p>
      </dgm:t>
    </dgm:pt>
    <dgm:pt modelId="{33D67C53-13D3-435C-AD39-F519374ED66C}">
      <dgm:prSet phldrT="[文本]"/>
      <dgm:spPr/>
      <dgm:t>
        <a:bodyPr/>
        <a:lstStyle/>
        <a:p>
          <a:r>
            <a:rPr lang="zh-CN" altLang="en-US" dirty="0" smtClean="0">
              <a:latin typeface="微软雅黑" pitchFamily="34" charset="-122"/>
              <a:ea typeface="微软雅黑" pitchFamily="34" charset="-122"/>
            </a:rPr>
            <a:t>交付价值</a:t>
          </a:r>
          <a:endParaRPr lang="zh-CN" altLang="en-US" dirty="0">
            <a:latin typeface="微软雅黑" pitchFamily="34" charset="-122"/>
            <a:ea typeface="微软雅黑" pitchFamily="34" charset="-122"/>
          </a:endParaRPr>
        </a:p>
      </dgm:t>
    </dgm:pt>
    <dgm:pt modelId="{BBEC3FBC-4685-46AE-95D5-636F34B8D52E}" type="parTrans" cxnId="{29739347-C8F7-4A9E-B74F-0D6F2D6B2423}">
      <dgm:prSet/>
      <dgm:spPr/>
      <dgm:t>
        <a:bodyPr/>
        <a:lstStyle/>
        <a:p>
          <a:endParaRPr lang="zh-CN" altLang="en-US"/>
        </a:p>
      </dgm:t>
    </dgm:pt>
    <dgm:pt modelId="{06374F30-B6E2-4F3D-AC11-30BAFE7ACAD3}" type="sibTrans" cxnId="{29739347-C8F7-4A9E-B74F-0D6F2D6B2423}">
      <dgm:prSet/>
      <dgm:spPr/>
      <dgm:t>
        <a:bodyPr/>
        <a:lstStyle/>
        <a:p>
          <a:endParaRPr lang="zh-CN" altLang="en-US"/>
        </a:p>
      </dgm:t>
    </dgm:pt>
    <dgm:pt modelId="{38F20561-8B4A-4705-899C-AB3D35C52FF0}">
      <dgm:prSet phldrT="[文本]"/>
      <dgm:spPr/>
      <dgm:t>
        <a:bodyPr/>
        <a:lstStyle/>
        <a:p>
          <a:r>
            <a:rPr lang="zh-CN" altLang="en-US" dirty="0" smtClean="0">
              <a:latin typeface="微软雅黑" pitchFamily="34" charset="-122"/>
              <a:ea typeface="微软雅黑" pitchFamily="34" charset="-122"/>
            </a:rPr>
            <a:t>适应变化</a:t>
          </a:r>
          <a:endParaRPr lang="zh-CN" altLang="en-US" dirty="0">
            <a:latin typeface="微软雅黑" pitchFamily="34" charset="-122"/>
            <a:ea typeface="微软雅黑" pitchFamily="34" charset="-122"/>
          </a:endParaRPr>
        </a:p>
      </dgm:t>
    </dgm:pt>
    <dgm:pt modelId="{E35F94E9-F8A8-4BB8-8AC1-41A6B31CC61A}" type="parTrans" cxnId="{7CB6697A-0694-4D13-9533-209C012B9DB4}">
      <dgm:prSet/>
      <dgm:spPr/>
      <dgm:t>
        <a:bodyPr/>
        <a:lstStyle/>
        <a:p>
          <a:endParaRPr lang="zh-CN" altLang="en-US"/>
        </a:p>
      </dgm:t>
    </dgm:pt>
    <dgm:pt modelId="{E0F46C14-4ECF-4B2B-891F-565BA45D3973}" type="sibTrans" cxnId="{7CB6697A-0694-4D13-9533-209C012B9DB4}">
      <dgm:prSet/>
      <dgm:spPr/>
      <dgm:t>
        <a:bodyPr/>
        <a:lstStyle/>
        <a:p>
          <a:endParaRPr lang="zh-CN" altLang="en-US"/>
        </a:p>
      </dgm:t>
    </dgm:pt>
    <dgm:pt modelId="{9407EFEE-9D63-48C1-90DD-FBBD425CE724}">
      <dgm:prSet phldrT="[文本]"/>
      <dgm:spPr/>
      <dgm:t>
        <a:bodyPr/>
        <a:lstStyle/>
        <a:p>
          <a:r>
            <a:rPr lang="zh-CN" altLang="en-US" dirty="0" smtClean="0">
              <a:latin typeface="微软雅黑" pitchFamily="34" charset="-122"/>
              <a:ea typeface="微软雅黑" pitchFamily="34" charset="-122"/>
            </a:rPr>
            <a:t>持续改进</a:t>
          </a:r>
          <a:endParaRPr lang="zh-CN" altLang="en-US" dirty="0">
            <a:latin typeface="微软雅黑" pitchFamily="34" charset="-122"/>
            <a:ea typeface="微软雅黑" pitchFamily="34" charset="-122"/>
          </a:endParaRPr>
        </a:p>
      </dgm:t>
    </dgm:pt>
    <dgm:pt modelId="{604C7451-B9BF-48A9-B26B-1E239A87CA44}" type="parTrans" cxnId="{299D93E9-0BBF-4192-99F8-F274D0234F1A}">
      <dgm:prSet/>
      <dgm:spPr/>
      <dgm:t>
        <a:bodyPr/>
        <a:lstStyle/>
        <a:p>
          <a:endParaRPr lang="zh-CN" altLang="en-US"/>
        </a:p>
      </dgm:t>
    </dgm:pt>
    <dgm:pt modelId="{5C5E4EDD-7C67-4BDD-A74D-30E42444C28D}" type="sibTrans" cxnId="{299D93E9-0BBF-4192-99F8-F274D0234F1A}">
      <dgm:prSet/>
      <dgm:spPr/>
      <dgm:t>
        <a:bodyPr/>
        <a:lstStyle/>
        <a:p>
          <a:endParaRPr lang="zh-CN" altLang="en-US"/>
        </a:p>
      </dgm:t>
    </dgm:pt>
    <dgm:pt modelId="{4C327184-55D7-4B91-9854-6117E636318A}" type="pres">
      <dgm:prSet presAssocID="{309BC306-70DB-42E1-8791-AAD3E12424A1}" presName="Name0" presStyleCnt="0">
        <dgm:presLayoutVars>
          <dgm:chMax val="7"/>
          <dgm:dir/>
          <dgm:animLvl val="lvl"/>
          <dgm:resizeHandles val="exact"/>
        </dgm:presLayoutVars>
      </dgm:prSet>
      <dgm:spPr/>
      <dgm:t>
        <a:bodyPr/>
        <a:lstStyle/>
        <a:p>
          <a:endParaRPr lang="zh-CN" altLang="en-US"/>
        </a:p>
      </dgm:t>
    </dgm:pt>
    <dgm:pt modelId="{91CAED10-1D23-47C1-87E8-51D452987B45}" type="pres">
      <dgm:prSet presAssocID="{5D331A6A-0D59-4E0B-BF17-26D3851D0A21}" presName="circle1" presStyleLbl="node1" presStyleIdx="0" presStyleCnt="3"/>
      <dgm:spPr/>
    </dgm:pt>
    <dgm:pt modelId="{513C4947-28A9-4B0A-9CEF-DDAEBF3197E0}" type="pres">
      <dgm:prSet presAssocID="{5D331A6A-0D59-4E0B-BF17-26D3851D0A21}" presName="space" presStyleCnt="0"/>
      <dgm:spPr/>
    </dgm:pt>
    <dgm:pt modelId="{4845AD73-6C4D-46D5-91BC-413972154F4E}" type="pres">
      <dgm:prSet presAssocID="{5D331A6A-0D59-4E0B-BF17-26D3851D0A21}" presName="rect1" presStyleLbl="alignAcc1" presStyleIdx="0" presStyleCnt="3"/>
      <dgm:spPr/>
      <dgm:t>
        <a:bodyPr/>
        <a:lstStyle/>
        <a:p>
          <a:endParaRPr lang="zh-CN" altLang="en-US"/>
        </a:p>
      </dgm:t>
    </dgm:pt>
    <dgm:pt modelId="{7077E99C-3040-4F3A-98B8-6A8D63CC0216}" type="pres">
      <dgm:prSet presAssocID="{6DD32F94-0D71-4D65-B5CB-BCE0A28D4F17}" presName="vertSpace2" presStyleLbl="node1" presStyleIdx="0" presStyleCnt="3"/>
      <dgm:spPr/>
    </dgm:pt>
    <dgm:pt modelId="{C5263C28-CE38-4297-92C7-49E34B9ABD4F}" type="pres">
      <dgm:prSet presAssocID="{6DD32F94-0D71-4D65-B5CB-BCE0A28D4F17}" presName="circle2" presStyleLbl="node1" presStyleIdx="1" presStyleCnt="3"/>
      <dgm:spPr/>
    </dgm:pt>
    <dgm:pt modelId="{5DEF9A4D-674B-4FA2-90A8-B4A01CA98C2E}" type="pres">
      <dgm:prSet presAssocID="{6DD32F94-0D71-4D65-B5CB-BCE0A28D4F17}" presName="rect2" presStyleLbl="alignAcc1" presStyleIdx="1" presStyleCnt="3"/>
      <dgm:spPr/>
      <dgm:t>
        <a:bodyPr/>
        <a:lstStyle/>
        <a:p>
          <a:endParaRPr lang="zh-CN" altLang="en-US"/>
        </a:p>
      </dgm:t>
    </dgm:pt>
    <dgm:pt modelId="{AB0A771D-35A0-425E-8AEF-153B70FAAA17}" type="pres">
      <dgm:prSet presAssocID="{B1C047BD-59D0-450D-97CA-C932A753B960}" presName="vertSpace3" presStyleLbl="node1" presStyleIdx="1" presStyleCnt="3"/>
      <dgm:spPr/>
    </dgm:pt>
    <dgm:pt modelId="{F77ABFC1-5FB5-47E4-A29D-4483FEC0BA13}" type="pres">
      <dgm:prSet presAssocID="{B1C047BD-59D0-450D-97CA-C932A753B960}" presName="circle3" presStyleLbl="node1" presStyleIdx="2" presStyleCnt="3"/>
      <dgm:spPr/>
    </dgm:pt>
    <dgm:pt modelId="{CABC48BC-9D26-49FF-B4FB-228ED8BD1BE6}" type="pres">
      <dgm:prSet presAssocID="{B1C047BD-59D0-450D-97CA-C932A753B960}" presName="rect3" presStyleLbl="alignAcc1" presStyleIdx="2" presStyleCnt="3"/>
      <dgm:spPr/>
      <dgm:t>
        <a:bodyPr/>
        <a:lstStyle/>
        <a:p>
          <a:endParaRPr lang="zh-CN" altLang="en-US"/>
        </a:p>
      </dgm:t>
    </dgm:pt>
    <dgm:pt modelId="{1ABA46A8-1862-4AF4-A2B0-5CEB8C43B943}" type="pres">
      <dgm:prSet presAssocID="{5D331A6A-0D59-4E0B-BF17-26D3851D0A21}" presName="rect1ParTx" presStyleLbl="alignAcc1" presStyleIdx="2" presStyleCnt="3">
        <dgm:presLayoutVars>
          <dgm:chMax val="1"/>
          <dgm:bulletEnabled val="1"/>
        </dgm:presLayoutVars>
      </dgm:prSet>
      <dgm:spPr/>
      <dgm:t>
        <a:bodyPr/>
        <a:lstStyle/>
        <a:p>
          <a:endParaRPr lang="zh-CN" altLang="en-US"/>
        </a:p>
      </dgm:t>
    </dgm:pt>
    <dgm:pt modelId="{C7F068C1-F7F6-4382-9E58-1078F7DBEFA7}" type="pres">
      <dgm:prSet presAssocID="{5D331A6A-0D59-4E0B-BF17-26D3851D0A21}" presName="rect1ChTx" presStyleLbl="alignAcc1" presStyleIdx="2" presStyleCnt="3">
        <dgm:presLayoutVars>
          <dgm:bulletEnabled val="1"/>
        </dgm:presLayoutVars>
      </dgm:prSet>
      <dgm:spPr/>
      <dgm:t>
        <a:bodyPr/>
        <a:lstStyle/>
        <a:p>
          <a:endParaRPr lang="zh-CN" altLang="en-US"/>
        </a:p>
      </dgm:t>
    </dgm:pt>
    <dgm:pt modelId="{D1592EE5-6596-4501-BBFE-10D32186D4DE}" type="pres">
      <dgm:prSet presAssocID="{6DD32F94-0D71-4D65-B5CB-BCE0A28D4F17}" presName="rect2ParTx" presStyleLbl="alignAcc1" presStyleIdx="2" presStyleCnt="3">
        <dgm:presLayoutVars>
          <dgm:chMax val="1"/>
          <dgm:bulletEnabled val="1"/>
        </dgm:presLayoutVars>
      </dgm:prSet>
      <dgm:spPr/>
      <dgm:t>
        <a:bodyPr/>
        <a:lstStyle/>
        <a:p>
          <a:endParaRPr lang="zh-CN" altLang="en-US"/>
        </a:p>
      </dgm:t>
    </dgm:pt>
    <dgm:pt modelId="{10AFB107-23D4-4EC3-835B-7991101E72C6}" type="pres">
      <dgm:prSet presAssocID="{6DD32F94-0D71-4D65-B5CB-BCE0A28D4F17}" presName="rect2ChTx" presStyleLbl="alignAcc1" presStyleIdx="2" presStyleCnt="3">
        <dgm:presLayoutVars>
          <dgm:bulletEnabled val="1"/>
        </dgm:presLayoutVars>
      </dgm:prSet>
      <dgm:spPr/>
      <dgm:t>
        <a:bodyPr/>
        <a:lstStyle/>
        <a:p>
          <a:endParaRPr lang="zh-CN" altLang="en-US"/>
        </a:p>
      </dgm:t>
    </dgm:pt>
    <dgm:pt modelId="{FC229A73-FE92-4338-8A26-D4CF41DE20C3}" type="pres">
      <dgm:prSet presAssocID="{B1C047BD-59D0-450D-97CA-C932A753B960}" presName="rect3ParTx" presStyleLbl="alignAcc1" presStyleIdx="2" presStyleCnt="3">
        <dgm:presLayoutVars>
          <dgm:chMax val="1"/>
          <dgm:bulletEnabled val="1"/>
        </dgm:presLayoutVars>
      </dgm:prSet>
      <dgm:spPr/>
      <dgm:t>
        <a:bodyPr/>
        <a:lstStyle/>
        <a:p>
          <a:endParaRPr lang="zh-CN" altLang="en-US"/>
        </a:p>
      </dgm:t>
    </dgm:pt>
    <dgm:pt modelId="{314DA371-6FA8-4A62-B9A7-8B64F18EF937}" type="pres">
      <dgm:prSet presAssocID="{B1C047BD-59D0-450D-97CA-C932A753B960}" presName="rect3ChTx" presStyleLbl="alignAcc1" presStyleIdx="2" presStyleCnt="3">
        <dgm:presLayoutVars>
          <dgm:bulletEnabled val="1"/>
        </dgm:presLayoutVars>
      </dgm:prSet>
      <dgm:spPr/>
      <dgm:t>
        <a:bodyPr/>
        <a:lstStyle/>
        <a:p>
          <a:endParaRPr lang="zh-CN" altLang="en-US"/>
        </a:p>
      </dgm:t>
    </dgm:pt>
  </dgm:ptLst>
  <dgm:cxnLst>
    <dgm:cxn modelId="{55AFF5AD-33DD-4FBD-8AE4-169AD3412C4C}" srcId="{B1C047BD-59D0-450D-97CA-C932A753B960}" destId="{3F542611-1264-4720-8701-626BF48A3F34}" srcOrd="0" destOrd="0" parTransId="{D514FD92-3B75-4D5C-9204-8BF7F70A90A8}" sibTransId="{A8DCF922-A76C-4487-AE0E-42A47013B4A4}"/>
    <dgm:cxn modelId="{7B5E36FB-2136-4F5B-8FE5-866F4CD7EE62}" type="presOf" srcId="{BEF01B7A-5163-4084-9C40-C5502B7DDA65}" destId="{10AFB107-23D4-4EC3-835B-7991101E72C6}" srcOrd="0" destOrd="0" presId="urn:microsoft.com/office/officeart/2005/8/layout/target3"/>
    <dgm:cxn modelId="{F55F9178-79C6-417B-B804-E8BFE621F45D}" srcId="{309BC306-70DB-42E1-8791-AAD3E12424A1}" destId="{6DD32F94-0D71-4D65-B5CB-BCE0A28D4F17}" srcOrd="1" destOrd="0" parTransId="{77D7B8CB-0B4E-4D1F-9013-699EB0153AA4}" sibTransId="{BBDCA151-381F-40FE-AB4E-E66FBE39C1D4}"/>
    <dgm:cxn modelId="{25580A16-FBF0-4888-A7C4-56A6BD6EA9D3}" type="presOf" srcId="{B1C047BD-59D0-450D-97CA-C932A753B960}" destId="{FC229A73-FE92-4338-8A26-D4CF41DE20C3}" srcOrd="1" destOrd="0" presId="urn:microsoft.com/office/officeart/2005/8/layout/target3"/>
    <dgm:cxn modelId="{12344732-698F-4DB8-AF36-CBC31164BBD2}" type="presOf" srcId="{309BC306-70DB-42E1-8791-AAD3E12424A1}" destId="{4C327184-55D7-4B91-9854-6117E636318A}" srcOrd="0" destOrd="0" presId="urn:microsoft.com/office/officeart/2005/8/layout/target3"/>
    <dgm:cxn modelId="{9E8C14CE-8110-4B75-B1E2-0EA31E17297F}" type="presOf" srcId="{9407EFEE-9D63-48C1-90DD-FBBD425CE724}" destId="{314DA371-6FA8-4A62-B9A7-8B64F18EF937}" srcOrd="0" destOrd="3" presId="urn:microsoft.com/office/officeart/2005/8/layout/target3"/>
    <dgm:cxn modelId="{299D93E9-0BBF-4192-99F8-F274D0234F1A}" srcId="{B1C047BD-59D0-450D-97CA-C932A753B960}" destId="{9407EFEE-9D63-48C1-90DD-FBBD425CE724}" srcOrd="3" destOrd="0" parTransId="{604C7451-B9BF-48A9-B26B-1E239A87CA44}" sibTransId="{5C5E4EDD-7C67-4BDD-A74D-30E42444C28D}"/>
    <dgm:cxn modelId="{88903656-BC5A-4B66-8720-034268D9CC1B}" srcId="{6DD32F94-0D71-4D65-B5CB-BCE0A28D4F17}" destId="{BEF01B7A-5163-4084-9C40-C5502B7DDA65}" srcOrd="0" destOrd="0" parTransId="{77C3CBD3-0A01-4F97-AFBE-3EC7268287F8}" sibTransId="{2E564E8A-2938-4D0F-8EBD-3F019B40C002}"/>
    <dgm:cxn modelId="{66704692-92BA-4AC8-AA21-33EF87E09922}" type="presOf" srcId="{B3FE8DBA-D229-4611-BEAC-9DF2018FE413}" destId="{C7F068C1-F7F6-4382-9E58-1078F7DBEFA7}" srcOrd="0" destOrd="0" presId="urn:microsoft.com/office/officeart/2005/8/layout/target3"/>
    <dgm:cxn modelId="{6599FEAB-89BF-44A0-8F65-0AD6ADC60800}" srcId="{5D331A6A-0D59-4E0B-BF17-26D3851D0A21}" destId="{B3FE8DBA-D229-4611-BEAC-9DF2018FE413}" srcOrd="0" destOrd="0" parTransId="{BCC8093E-3882-467F-A272-DD9ACFC417A5}" sibTransId="{26C4A932-20A3-4DA5-814A-820E9CD5114B}"/>
    <dgm:cxn modelId="{56CF0ED7-35B5-4889-8EFE-D4E2B85AD9A2}" srcId="{6DD32F94-0D71-4D65-B5CB-BCE0A28D4F17}" destId="{459B51A1-C8FC-4235-890F-BA13F7BB21D1}" srcOrd="1" destOrd="0" parTransId="{99E15807-5E60-4FBD-8D96-C3CCEBC06499}" sibTransId="{01B292F7-E76D-421B-9DB4-DE3D7DB312B3}"/>
    <dgm:cxn modelId="{F58FBEA1-74BE-4D99-9242-25C7EBF73F34}" type="presOf" srcId="{3F542611-1264-4720-8701-626BF48A3F34}" destId="{314DA371-6FA8-4A62-B9A7-8B64F18EF937}" srcOrd="0" destOrd="0" presId="urn:microsoft.com/office/officeart/2005/8/layout/target3"/>
    <dgm:cxn modelId="{5A003D09-0186-431E-A637-2D979B971B76}" srcId="{5D331A6A-0D59-4E0B-BF17-26D3851D0A21}" destId="{4F1A8F8C-242A-456D-9943-87CF804F9F8A}" srcOrd="1" destOrd="0" parTransId="{A6B010C7-74DA-456B-8B2D-8A03A845A16D}" sibTransId="{CE6C8181-A693-4A12-B86E-30CE4759BAC4}"/>
    <dgm:cxn modelId="{AE4247B3-7DDC-4319-94BC-C0FE5D9B8CBC}" type="presOf" srcId="{5D331A6A-0D59-4E0B-BF17-26D3851D0A21}" destId="{1ABA46A8-1862-4AF4-A2B0-5CEB8C43B943}" srcOrd="1" destOrd="0" presId="urn:microsoft.com/office/officeart/2005/8/layout/target3"/>
    <dgm:cxn modelId="{2637A1DA-3C9E-495E-945B-1C4B68553002}" type="presOf" srcId="{33D67C53-13D3-435C-AD39-F519374ED66C}" destId="{314DA371-6FA8-4A62-B9A7-8B64F18EF937}" srcOrd="0" destOrd="1" presId="urn:microsoft.com/office/officeart/2005/8/layout/target3"/>
    <dgm:cxn modelId="{CAB56D15-9CC3-4357-8B08-92EFCE768019}" type="presOf" srcId="{B1C047BD-59D0-450D-97CA-C932A753B960}" destId="{CABC48BC-9D26-49FF-B4FB-228ED8BD1BE6}" srcOrd="0" destOrd="0" presId="urn:microsoft.com/office/officeart/2005/8/layout/target3"/>
    <dgm:cxn modelId="{68CA4717-731B-4CDA-81FA-DF24F52685B8}" type="presOf" srcId="{38F20561-8B4A-4705-899C-AB3D35C52FF0}" destId="{314DA371-6FA8-4A62-B9A7-8B64F18EF937}" srcOrd="0" destOrd="2" presId="urn:microsoft.com/office/officeart/2005/8/layout/target3"/>
    <dgm:cxn modelId="{7F729E03-CFA0-4F3E-8CA9-1B8A7FBE67F7}" srcId="{309BC306-70DB-42E1-8791-AAD3E12424A1}" destId="{B1C047BD-59D0-450D-97CA-C932A753B960}" srcOrd="2" destOrd="0" parTransId="{C56AE20C-43FD-4E4C-ABCD-A733E9FA0855}" sibTransId="{FE069A96-DA35-4B60-A0F1-2940197943A7}"/>
    <dgm:cxn modelId="{86D7C2F8-1A29-4B41-82D4-ACE15163F6C1}" type="presOf" srcId="{459B51A1-C8FC-4235-890F-BA13F7BB21D1}" destId="{10AFB107-23D4-4EC3-835B-7991101E72C6}" srcOrd="0" destOrd="1" presId="urn:microsoft.com/office/officeart/2005/8/layout/target3"/>
    <dgm:cxn modelId="{7CB6697A-0694-4D13-9533-209C012B9DB4}" srcId="{B1C047BD-59D0-450D-97CA-C932A753B960}" destId="{38F20561-8B4A-4705-899C-AB3D35C52FF0}" srcOrd="2" destOrd="0" parTransId="{E35F94E9-F8A8-4BB8-8AC1-41A6B31CC61A}" sibTransId="{E0F46C14-4ECF-4B2B-891F-565BA45D3973}"/>
    <dgm:cxn modelId="{5025046B-4D14-4AB8-A243-6C6401B92B9B}" type="presOf" srcId="{5D331A6A-0D59-4E0B-BF17-26D3851D0A21}" destId="{4845AD73-6C4D-46D5-91BC-413972154F4E}" srcOrd="0" destOrd="0" presId="urn:microsoft.com/office/officeart/2005/8/layout/target3"/>
    <dgm:cxn modelId="{21BC99C8-AA45-4F29-895A-10D24508D6E5}" srcId="{309BC306-70DB-42E1-8791-AAD3E12424A1}" destId="{5D331A6A-0D59-4E0B-BF17-26D3851D0A21}" srcOrd="0" destOrd="0" parTransId="{27111E78-0C93-4F37-8541-B954CA43BBC6}" sibTransId="{F71106B7-1F89-4185-83A1-55C1419999BC}"/>
    <dgm:cxn modelId="{29739347-C8F7-4A9E-B74F-0D6F2D6B2423}" srcId="{B1C047BD-59D0-450D-97CA-C932A753B960}" destId="{33D67C53-13D3-435C-AD39-F519374ED66C}" srcOrd="1" destOrd="0" parTransId="{BBEC3FBC-4685-46AE-95D5-636F34B8D52E}" sibTransId="{06374F30-B6E2-4F3D-AC11-30BAFE7ACAD3}"/>
    <dgm:cxn modelId="{F434986D-6E9A-4419-98EF-6D320F32F00B}" type="presOf" srcId="{6DD32F94-0D71-4D65-B5CB-BCE0A28D4F17}" destId="{5DEF9A4D-674B-4FA2-90A8-B4A01CA98C2E}" srcOrd="0" destOrd="0" presId="urn:microsoft.com/office/officeart/2005/8/layout/target3"/>
    <dgm:cxn modelId="{6CC34A90-1D7C-48B9-A68D-9256D6EBF91C}" type="presOf" srcId="{4F1A8F8C-242A-456D-9943-87CF804F9F8A}" destId="{C7F068C1-F7F6-4382-9E58-1078F7DBEFA7}" srcOrd="0" destOrd="1" presId="urn:microsoft.com/office/officeart/2005/8/layout/target3"/>
    <dgm:cxn modelId="{BE9C6EFF-8057-4CBF-BBE1-3E5B159DA969}" type="presOf" srcId="{6DD32F94-0D71-4D65-B5CB-BCE0A28D4F17}" destId="{D1592EE5-6596-4501-BBFE-10D32186D4DE}" srcOrd="1" destOrd="0" presId="urn:microsoft.com/office/officeart/2005/8/layout/target3"/>
    <dgm:cxn modelId="{0478CB09-9C9D-4722-919B-1A07C11912CE}" type="presParOf" srcId="{4C327184-55D7-4B91-9854-6117E636318A}" destId="{91CAED10-1D23-47C1-87E8-51D452987B45}" srcOrd="0" destOrd="0" presId="urn:microsoft.com/office/officeart/2005/8/layout/target3"/>
    <dgm:cxn modelId="{E8F9090C-A1C2-41B1-B2A1-20E892D32D6C}" type="presParOf" srcId="{4C327184-55D7-4B91-9854-6117E636318A}" destId="{513C4947-28A9-4B0A-9CEF-DDAEBF3197E0}" srcOrd="1" destOrd="0" presId="urn:microsoft.com/office/officeart/2005/8/layout/target3"/>
    <dgm:cxn modelId="{0A9561CD-0BA3-4D60-ABD9-7DB8B6D2DD0F}" type="presParOf" srcId="{4C327184-55D7-4B91-9854-6117E636318A}" destId="{4845AD73-6C4D-46D5-91BC-413972154F4E}" srcOrd="2" destOrd="0" presId="urn:microsoft.com/office/officeart/2005/8/layout/target3"/>
    <dgm:cxn modelId="{C02FF22B-7EDA-4410-B883-1746D4480608}" type="presParOf" srcId="{4C327184-55D7-4B91-9854-6117E636318A}" destId="{7077E99C-3040-4F3A-98B8-6A8D63CC0216}" srcOrd="3" destOrd="0" presId="urn:microsoft.com/office/officeart/2005/8/layout/target3"/>
    <dgm:cxn modelId="{57002451-0C16-41EC-A112-7E4B27AFEAF4}" type="presParOf" srcId="{4C327184-55D7-4B91-9854-6117E636318A}" destId="{C5263C28-CE38-4297-92C7-49E34B9ABD4F}" srcOrd="4" destOrd="0" presId="urn:microsoft.com/office/officeart/2005/8/layout/target3"/>
    <dgm:cxn modelId="{68A852C3-6CE0-4CBD-8DE2-7AF8681BE8F0}" type="presParOf" srcId="{4C327184-55D7-4B91-9854-6117E636318A}" destId="{5DEF9A4D-674B-4FA2-90A8-B4A01CA98C2E}" srcOrd="5" destOrd="0" presId="urn:microsoft.com/office/officeart/2005/8/layout/target3"/>
    <dgm:cxn modelId="{E39006FC-4912-4382-890D-2A7A09504245}" type="presParOf" srcId="{4C327184-55D7-4B91-9854-6117E636318A}" destId="{AB0A771D-35A0-425E-8AEF-153B70FAAA17}" srcOrd="6" destOrd="0" presId="urn:microsoft.com/office/officeart/2005/8/layout/target3"/>
    <dgm:cxn modelId="{30F2E5E6-5E7B-43BB-999F-68F0DFFF8214}" type="presParOf" srcId="{4C327184-55D7-4B91-9854-6117E636318A}" destId="{F77ABFC1-5FB5-47E4-A29D-4483FEC0BA13}" srcOrd="7" destOrd="0" presId="urn:microsoft.com/office/officeart/2005/8/layout/target3"/>
    <dgm:cxn modelId="{399A9A3D-C7D8-4B20-A59D-7E8659D0FC25}" type="presParOf" srcId="{4C327184-55D7-4B91-9854-6117E636318A}" destId="{CABC48BC-9D26-49FF-B4FB-228ED8BD1BE6}" srcOrd="8" destOrd="0" presId="urn:microsoft.com/office/officeart/2005/8/layout/target3"/>
    <dgm:cxn modelId="{07B96E5D-BB1A-45B9-B7EC-18FB69AAA255}" type="presParOf" srcId="{4C327184-55D7-4B91-9854-6117E636318A}" destId="{1ABA46A8-1862-4AF4-A2B0-5CEB8C43B943}" srcOrd="9" destOrd="0" presId="urn:microsoft.com/office/officeart/2005/8/layout/target3"/>
    <dgm:cxn modelId="{547A3280-7710-414D-B5C1-B7DA603C36CE}" type="presParOf" srcId="{4C327184-55D7-4B91-9854-6117E636318A}" destId="{C7F068C1-F7F6-4382-9E58-1078F7DBEFA7}" srcOrd="10" destOrd="0" presId="urn:microsoft.com/office/officeart/2005/8/layout/target3"/>
    <dgm:cxn modelId="{39ABD604-C4F5-40CD-9191-D23128EEEDB6}" type="presParOf" srcId="{4C327184-55D7-4B91-9854-6117E636318A}" destId="{D1592EE5-6596-4501-BBFE-10D32186D4DE}" srcOrd="11" destOrd="0" presId="urn:microsoft.com/office/officeart/2005/8/layout/target3"/>
    <dgm:cxn modelId="{F3867CF5-549A-4BA3-8BA4-2C332C68EE7B}" type="presParOf" srcId="{4C327184-55D7-4B91-9854-6117E636318A}" destId="{10AFB107-23D4-4EC3-835B-7991101E72C6}" srcOrd="12" destOrd="0" presId="urn:microsoft.com/office/officeart/2005/8/layout/target3"/>
    <dgm:cxn modelId="{EB66DD63-ABDC-4163-A239-DBC772F86082}" type="presParOf" srcId="{4C327184-55D7-4B91-9854-6117E636318A}" destId="{FC229A73-FE92-4338-8A26-D4CF41DE20C3}" srcOrd="13" destOrd="0" presId="urn:microsoft.com/office/officeart/2005/8/layout/target3"/>
    <dgm:cxn modelId="{9556205C-FAD3-4F21-8A81-3521957F83AE}" type="presParOf" srcId="{4C327184-55D7-4B91-9854-6117E636318A}" destId="{314DA371-6FA8-4A62-B9A7-8B64F18EF937}"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AED10-1D23-47C1-87E8-51D452987B45}">
      <dsp:nvSpPr>
        <dsp:cNvPr id="0" name=""/>
        <dsp:cNvSpPr/>
      </dsp:nvSpPr>
      <dsp:spPr>
        <a:xfrm>
          <a:off x="0" y="0"/>
          <a:ext cx="4525962" cy="4525962"/>
        </a:xfrm>
        <a:prstGeom prst="pie">
          <a:avLst>
            <a:gd name="adj1" fmla="val 54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45AD73-6C4D-46D5-91BC-413972154F4E}">
      <dsp:nvSpPr>
        <dsp:cNvPr id="0" name=""/>
        <dsp:cNvSpPr/>
      </dsp:nvSpPr>
      <dsp:spPr>
        <a:xfrm>
          <a:off x="2262981" y="0"/>
          <a:ext cx="5812631" cy="4525962"/>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zh-CN" altLang="en-US" sz="4800" kern="1200" dirty="0" smtClean="0">
              <a:latin typeface="微软雅黑" pitchFamily="34" charset="-122"/>
              <a:ea typeface="微软雅黑" pitchFamily="34" charset="-122"/>
            </a:rPr>
            <a:t>最佳实践</a:t>
          </a:r>
          <a:endParaRPr lang="zh-CN" altLang="en-US" sz="4800" kern="1200" dirty="0">
            <a:latin typeface="微软雅黑" pitchFamily="34" charset="-122"/>
            <a:ea typeface="微软雅黑" pitchFamily="34" charset="-122"/>
          </a:endParaRPr>
        </a:p>
      </dsp:txBody>
      <dsp:txXfrm>
        <a:off x="2262981" y="0"/>
        <a:ext cx="2906315" cy="1357791"/>
      </dsp:txXfrm>
    </dsp:sp>
    <dsp:sp modelId="{C5263C28-CE38-4297-92C7-49E34B9ABD4F}">
      <dsp:nvSpPr>
        <dsp:cNvPr id="0" name=""/>
        <dsp:cNvSpPr/>
      </dsp:nvSpPr>
      <dsp:spPr>
        <a:xfrm>
          <a:off x="792044" y="1357791"/>
          <a:ext cx="2941873" cy="2941873"/>
        </a:xfrm>
        <a:prstGeom prst="pie">
          <a:avLst>
            <a:gd name="adj1" fmla="val 5400000"/>
            <a:gd name="adj2" fmla="val 162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F9A4D-674B-4FA2-90A8-B4A01CA98C2E}">
      <dsp:nvSpPr>
        <dsp:cNvPr id="0" name=""/>
        <dsp:cNvSpPr/>
      </dsp:nvSpPr>
      <dsp:spPr>
        <a:xfrm>
          <a:off x="2262981" y="1357791"/>
          <a:ext cx="5812631" cy="2941873"/>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zh-CN" altLang="en-US" sz="4800" kern="1200" dirty="0" smtClean="0">
              <a:latin typeface="微软雅黑" pitchFamily="34" charset="-122"/>
              <a:ea typeface="微软雅黑" pitchFamily="34" charset="-122"/>
            </a:rPr>
            <a:t>团队合作</a:t>
          </a:r>
          <a:endParaRPr lang="zh-CN" altLang="en-US" sz="4800" kern="1200" dirty="0">
            <a:latin typeface="微软雅黑" pitchFamily="34" charset="-122"/>
            <a:ea typeface="微软雅黑" pitchFamily="34" charset="-122"/>
          </a:endParaRPr>
        </a:p>
      </dsp:txBody>
      <dsp:txXfrm>
        <a:off x="2262981" y="1357791"/>
        <a:ext cx="2906315" cy="1357787"/>
      </dsp:txXfrm>
    </dsp:sp>
    <dsp:sp modelId="{F77ABFC1-5FB5-47E4-A29D-4483FEC0BA13}">
      <dsp:nvSpPr>
        <dsp:cNvPr id="0" name=""/>
        <dsp:cNvSpPr/>
      </dsp:nvSpPr>
      <dsp:spPr>
        <a:xfrm>
          <a:off x="1584087" y="2715579"/>
          <a:ext cx="1357787" cy="1357787"/>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C48BC-9D26-49FF-B4FB-228ED8BD1BE6}">
      <dsp:nvSpPr>
        <dsp:cNvPr id="0" name=""/>
        <dsp:cNvSpPr/>
      </dsp:nvSpPr>
      <dsp:spPr>
        <a:xfrm>
          <a:off x="2262981" y="2715579"/>
          <a:ext cx="5812631" cy="1357787"/>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zh-CN" altLang="en-US" sz="4800" kern="1200" dirty="0" smtClean="0">
              <a:latin typeface="微软雅黑" pitchFamily="34" charset="-122"/>
              <a:ea typeface="微软雅黑" pitchFamily="34" charset="-122"/>
            </a:rPr>
            <a:t>价值观</a:t>
          </a:r>
          <a:endParaRPr lang="zh-CN" altLang="en-US" sz="4800" kern="1200" dirty="0">
            <a:latin typeface="微软雅黑" pitchFamily="34" charset="-122"/>
            <a:ea typeface="微软雅黑" pitchFamily="34" charset="-122"/>
          </a:endParaRPr>
        </a:p>
      </dsp:txBody>
      <dsp:txXfrm>
        <a:off x="2262981" y="2715579"/>
        <a:ext cx="2906315" cy="1357787"/>
      </dsp:txXfrm>
    </dsp:sp>
    <dsp:sp modelId="{C7F068C1-F7F6-4382-9E58-1078F7DBEFA7}">
      <dsp:nvSpPr>
        <dsp:cNvPr id="0" name=""/>
        <dsp:cNvSpPr/>
      </dsp:nvSpPr>
      <dsp:spPr>
        <a:xfrm>
          <a:off x="5169297" y="0"/>
          <a:ext cx="2906315" cy="135779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每日构建</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持续集成</a:t>
          </a:r>
          <a:endParaRPr lang="zh-CN" altLang="en-US" sz="1400" kern="1200" dirty="0">
            <a:latin typeface="微软雅黑" pitchFamily="34" charset="-122"/>
            <a:ea typeface="微软雅黑" pitchFamily="34" charset="-122"/>
          </a:endParaRPr>
        </a:p>
      </dsp:txBody>
      <dsp:txXfrm>
        <a:off x="5169297" y="0"/>
        <a:ext cx="2906315" cy="1357791"/>
      </dsp:txXfrm>
    </dsp:sp>
    <dsp:sp modelId="{10AFB107-23D4-4EC3-835B-7991101E72C6}">
      <dsp:nvSpPr>
        <dsp:cNvPr id="0" name=""/>
        <dsp:cNvSpPr/>
      </dsp:nvSpPr>
      <dsp:spPr>
        <a:xfrm>
          <a:off x="5169297" y="1357791"/>
          <a:ext cx="2906315" cy="135778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平等协作</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开放透明</a:t>
          </a:r>
          <a:endParaRPr lang="zh-CN" altLang="en-US" sz="1400" kern="1200" dirty="0">
            <a:latin typeface="微软雅黑" pitchFamily="34" charset="-122"/>
            <a:ea typeface="微软雅黑" pitchFamily="34" charset="-122"/>
          </a:endParaRPr>
        </a:p>
      </dsp:txBody>
      <dsp:txXfrm>
        <a:off x="5169297" y="1357791"/>
        <a:ext cx="2906315" cy="1357787"/>
      </dsp:txXfrm>
    </dsp:sp>
    <dsp:sp modelId="{314DA371-6FA8-4A62-B9A7-8B64F18EF937}">
      <dsp:nvSpPr>
        <dsp:cNvPr id="0" name=""/>
        <dsp:cNvSpPr/>
      </dsp:nvSpPr>
      <dsp:spPr>
        <a:xfrm>
          <a:off x="5169297" y="2715579"/>
          <a:ext cx="2906315" cy="135778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愿景优先</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交付价值</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适应变化</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持续改进</a:t>
          </a:r>
          <a:endParaRPr lang="zh-CN" altLang="en-US" sz="1400" kern="1200" dirty="0">
            <a:latin typeface="微软雅黑" pitchFamily="34" charset="-122"/>
            <a:ea typeface="微软雅黑" pitchFamily="34" charset="-122"/>
          </a:endParaRPr>
        </a:p>
      </dsp:txBody>
      <dsp:txXfrm>
        <a:off x="5169297" y="2715579"/>
        <a:ext cx="2906315" cy="135778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2801E3-CA6A-4A79-87E4-A028D49854B5}" type="datetimeFigureOut">
              <a:rPr lang="zh-CN" altLang="en-US" smtClean="0"/>
              <a:t>2011/5/27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2492B-9112-4CE2-A05B-CF5D9A5E2D07}" type="slidenum">
              <a:rPr lang="zh-CN" altLang="en-US" smtClean="0"/>
              <a:t>‹#›</a:t>
            </a:fld>
            <a:endParaRPr lang="zh-CN" altLang="en-US"/>
          </a:p>
        </p:txBody>
      </p:sp>
    </p:spTree>
    <p:extLst>
      <p:ext uri="{BB962C8B-B14F-4D97-AF65-F5344CB8AC3E}">
        <p14:creationId xmlns:p14="http://schemas.microsoft.com/office/powerpoint/2010/main" val="116300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期望参加的培训及能提供的培训，请列出</a:t>
            </a:r>
            <a:endParaRPr lang="zh-CN" altLang="en-US" dirty="0"/>
          </a:p>
        </p:txBody>
      </p:sp>
      <p:sp>
        <p:nvSpPr>
          <p:cNvPr id="4" name="灯片编号占位符 3"/>
          <p:cNvSpPr>
            <a:spLocks noGrp="1"/>
          </p:cNvSpPr>
          <p:nvPr>
            <p:ph type="sldNum" sz="quarter" idx="10"/>
          </p:nvPr>
        </p:nvSpPr>
        <p:spPr/>
        <p:txBody>
          <a:bodyPr/>
          <a:lstStyle/>
          <a:p>
            <a:fld id="{B072492B-9112-4CE2-A05B-CF5D9A5E2D07}" type="slidenum">
              <a:rPr lang="zh-CN" altLang="en-US" smtClean="0"/>
              <a:t>3</a:t>
            </a:fld>
            <a:endParaRPr lang="zh-CN" altLang="en-US"/>
          </a:p>
        </p:txBody>
      </p:sp>
    </p:spTree>
    <p:extLst>
      <p:ext uri="{BB962C8B-B14F-4D97-AF65-F5344CB8AC3E}">
        <p14:creationId xmlns:p14="http://schemas.microsoft.com/office/powerpoint/2010/main" val="2000793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pPr>
                <a:defRPr/>
              </a:pPr>
              <a:t>11</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财务分析：投资回报率，投入产出比，投资回收期</a:t>
            </a:r>
            <a:endParaRPr lang="zh-CN" altLang="en-US" dirty="0"/>
          </a:p>
        </p:txBody>
      </p:sp>
      <p:sp>
        <p:nvSpPr>
          <p:cNvPr id="4" name="灯片编号占位符 3"/>
          <p:cNvSpPr>
            <a:spLocks noGrp="1"/>
          </p:cNvSpPr>
          <p:nvPr>
            <p:ph type="sldNum" sz="quarter" idx="10"/>
          </p:nvPr>
        </p:nvSpPr>
        <p:spPr/>
        <p:txBody>
          <a:bodyPr/>
          <a:lstStyle/>
          <a:p>
            <a:fld id="{B072492B-9112-4CE2-A05B-CF5D9A5E2D07}" type="slidenum">
              <a:rPr lang="zh-CN" altLang="en-US" smtClean="0"/>
              <a:t>12</a:t>
            </a:fld>
            <a:endParaRPr lang="zh-CN" altLang="en-US"/>
          </a:p>
        </p:txBody>
      </p:sp>
    </p:spTree>
    <p:extLst>
      <p:ext uri="{BB962C8B-B14F-4D97-AF65-F5344CB8AC3E}">
        <p14:creationId xmlns:p14="http://schemas.microsoft.com/office/powerpoint/2010/main" val="272537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业界理论：</a:t>
            </a:r>
            <a:r>
              <a:rPr lang="en-US" altLang="zh-CN" dirty="0" smtClean="0"/>
              <a:t>RUP</a:t>
            </a:r>
            <a:r>
              <a:rPr lang="zh-CN" altLang="en-US" dirty="0" smtClean="0"/>
              <a:t>、</a:t>
            </a:r>
            <a:r>
              <a:rPr lang="en-US" altLang="zh-CN" dirty="0" smtClean="0"/>
              <a:t>XP</a:t>
            </a:r>
            <a:r>
              <a:rPr lang="zh-CN" altLang="en-US" dirty="0" smtClean="0"/>
              <a:t>、</a:t>
            </a:r>
            <a:r>
              <a:rPr lang="en-US" altLang="zh-CN" dirty="0" smtClean="0"/>
              <a:t>MSF</a:t>
            </a:r>
            <a:r>
              <a:rPr lang="zh-CN" altLang="en-US" dirty="0" smtClean="0"/>
              <a:t>、</a:t>
            </a:r>
            <a:r>
              <a:rPr lang="en-US" altLang="zh-CN" dirty="0" smtClean="0"/>
              <a:t>Scrum</a:t>
            </a:r>
            <a:endParaRPr lang="zh-CN" altLang="en-US" dirty="0"/>
          </a:p>
        </p:txBody>
      </p:sp>
      <p:sp>
        <p:nvSpPr>
          <p:cNvPr id="4" name="灯片编号占位符 3"/>
          <p:cNvSpPr>
            <a:spLocks noGrp="1"/>
          </p:cNvSpPr>
          <p:nvPr>
            <p:ph type="sldNum" sz="quarter" idx="10"/>
          </p:nvPr>
        </p:nvSpPr>
        <p:spPr/>
        <p:txBody>
          <a:bodyPr/>
          <a:lstStyle/>
          <a:p>
            <a:fld id="{B072492B-9112-4CE2-A05B-CF5D9A5E2D07}" type="slidenum">
              <a:rPr lang="zh-CN" altLang="en-US" smtClean="0"/>
              <a:t>15</a:t>
            </a:fld>
            <a:endParaRPr lang="zh-CN" altLang="en-US"/>
          </a:p>
        </p:txBody>
      </p:sp>
    </p:spTree>
    <p:extLst>
      <p:ext uri="{BB962C8B-B14F-4D97-AF65-F5344CB8AC3E}">
        <p14:creationId xmlns:p14="http://schemas.microsoft.com/office/powerpoint/2010/main" val="2744577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accent6">
                    <a:lumMod val="7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5513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96752"/>
            <a:ext cx="8229600" cy="4929411"/>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759185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343048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effectLst>
                  <a:outerShdw blurRad="38100" dist="38100" dir="2700000" algn="tl">
                    <a:srgbClr val="000000">
                      <a:alpha val="43137"/>
                    </a:srgbClr>
                  </a:outerShdw>
                </a:effectLst>
              </a:defRPr>
            </a:lvl1pPr>
          </a:lstStyle>
          <a:p>
            <a:pPr lvl="0" algn="l"/>
            <a:r>
              <a:rPr lang="zh-CN" altLang="en-US" smtClean="0"/>
              <a:t>单击此处编辑母版标题样式</a:t>
            </a:r>
            <a:endParaRPr lang="zh-CN" altLang="en-US" dirty="0"/>
          </a:p>
        </p:txBody>
      </p:sp>
      <p:sp>
        <p:nvSpPr>
          <p:cNvPr id="3" name="内容占位符 2"/>
          <p:cNvSpPr>
            <a:spLocks noGrp="1"/>
          </p:cNvSpPr>
          <p:nvPr>
            <p:ph idx="1"/>
          </p:nvPr>
        </p:nvSpPr>
        <p:spPr>
          <a:xfrm>
            <a:off x="457200" y="1196752"/>
            <a:ext cx="8229600" cy="4929411"/>
          </a:xfrm>
        </p:spPr>
        <p:txBody>
          <a:bodyPr vert="horz" lIns="91440" tIns="45720" rIns="91440" bIns="45720" rtlCol="0">
            <a:normAutofit/>
          </a:bodyPr>
          <a:lstStyle>
            <a:lvl1pPr>
              <a:lnSpc>
                <a:spcPct val="150000"/>
              </a:lnSpc>
              <a:defRPr lang="zh-CN" altLang="en-US"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defRPr>
            </a:lvl1pPr>
            <a:lvl2pPr>
              <a:lnSpc>
                <a:spcPct val="150000"/>
              </a:lnSpc>
              <a:defRPr lang="zh-CN" altLang="en-US"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defRPr>
            </a:lvl2pPr>
            <a:lvl3pPr>
              <a:lnSpc>
                <a:spcPct val="150000"/>
              </a:lnSpc>
              <a:defRPr lang="zh-CN" altLang="en-US"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defRPr>
            </a:lvl3pPr>
            <a:lvl4pPr>
              <a:lnSpc>
                <a:spcPct val="150000"/>
              </a:lnSpc>
              <a:defRPr lang="zh-CN" altLang="en-US" smtClean="0">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defRPr>
            </a:lvl4pPr>
            <a:lvl5pPr>
              <a:lnSpc>
                <a:spcPct val="150000"/>
              </a:lnSpc>
              <a:defRPr lang="zh-CN" altLang="en-US">
                <a:solidFill>
                  <a:schemeClr val="tx1">
                    <a:lumMod val="75000"/>
                    <a:lumOff val="25000"/>
                  </a:schemeClr>
                </a:solidFill>
                <a:effectLst>
                  <a:outerShdw blurRad="38100" dist="38100" dir="2700000" algn="tl">
                    <a:srgbClr val="000000">
                      <a:alpha val="43137"/>
                    </a:srgbClr>
                  </a:outerShdw>
                </a:effectLst>
                <a:latin typeface="微软雅黑" pitchFamily="34" charset="-122"/>
                <a:ea typeface="微软雅黑" pitchFamily="34" charset="-122"/>
              </a:defRPr>
            </a:lvl5pPr>
          </a:lstStyle>
          <a:p>
            <a:pPr lvl="0">
              <a:buFontTx/>
              <a:buBlip>
                <a:blip r:embed="rId2"/>
              </a:buBlip>
            </a:pPr>
            <a:r>
              <a:rPr lang="zh-CN" altLang="en-US" dirty="0" smtClean="0"/>
              <a:t>单击此处编辑母版文本样式</a:t>
            </a:r>
          </a:p>
          <a:p>
            <a:pPr lvl="1">
              <a:buFontTx/>
              <a:buBlip>
                <a:blip r:embed="rId2"/>
              </a:buBlip>
            </a:pPr>
            <a:r>
              <a:rPr lang="zh-CN" altLang="en-US" dirty="0" smtClean="0"/>
              <a:t>第二级</a:t>
            </a:r>
          </a:p>
          <a:p>
            <a:pPr lvl="2">
              <a:buFontTx/>
              <a:buBlip>
                <a:blip r:embed="rId2"/>
              </a:buBlip>
            </a:pPr>
            <a:r>
              <a:rPr lang="zh-CN" altLang="en-US" dirty="0" smtClean="0"/>
              <a:t>第三级</a:t>
            </a:r>
          </a:p>
          <a:p>
            <a:pPr lvl="3">
              <a:buFontTx/>
              <a:buBlip>
                <a:blip r:embed="rId2"/>
              </a:buBlip>
            </a:pPr>
            <a:r>
              <a:rPr lang="zh-CN" altLang="en-US" dirty="0" smtClean="0"/>
              <a:t>第四级</a:t>
            </a:r>
          </a:p>
          <a:p>
            <a:pPr lvl="4">
              <a:buFontTx/>
              <a:buBlip>
                <a:blip r:embed="rId2"/>
              </a:buBlip>
            </a:pPr>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02886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797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96752"/>
            <a:ext cx="4038600" cy="4929411"/>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196752"/>
            <a:ext cx="4038600" cy="4929411"/>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54320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183" y="1196752"/>
            <a:ext cx="4040188" cy="639762"/>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1844824"/>
            <a:ext cx="4040188" cy="4281339"/>
          </a:xfrm>
        </p:spPr>
        <p:txBody>
          <a:bodyPr vert="horz" lIns="91440" tIns="45720" rIns="91440" bIns="45720" rtlCol="0">
            <a:normAutofit/>
          </a:bodyPr>
          <a:lstStyle>
            <a:lvl1pPr>
              <a:defRPr lang="zh-CN" altLang="en-US" sz="2400" dirty="0" smtClean="0">
                <a:solidFill>
                  <a:schemeClr val="tx1">
                    <a:lumMod val="75000"/>
                    <a:lumOff val="25000"/>
                  </a:schemeClr>
                </a:solidFill>
              </a:defRPr>
            </a:lvl1pPr>
            <a:lvl2pPr>
              <a:defRPr lang="zh-CN" altLang="en-US" sz="2000" dirty="0" smtClean="0">
                <a:solidFill>
                  <a:schemeClr val="tx1">
                    <a:lumMod val="75000"/>
                    <a:lumOff val="25000"/>
                  </a:schemeClr>
                </a:solidFill>
              </a:defRPr>
            </a:lvl2pPr>
            <a:lvl3pPr>
              <a:defRPr lang="zh-CN" altLang="en-US" sz="1800" dirty="0" smtClean="0">
                <a:solidFill>
                  <a:schemeClr val="tx1">
                    <a:lumMod val="75000"/>
                    <a:lumOff val="25000"/>
                  </a:schemeClr>
                </a:solidFill>
              </a:defRPr>
            </a:lvl3pPr>
            <a:lvl4pPr>
              <a:defRPr lang="zh-CN" altLang="en-US" sz="1600" dirty="0" smtClean="0">
                <a:solidFill>
                  <a:schemeClr val="tx1">
                    <a:lumMod val="75000"/>
                    <a:lumOff val="25000"/>
                  </a:schemeClr>
                </a:solidFill>
              </a:defRPr>
            </a:lvl4pPr>
            <a:lvl5pPr>
              <a:defRPr lang="zh-CN" altLang="en-US" dirty="0">
                <a:solidFill>
                  <a:schemeClr val="tx1">
                    <a:lumMod val="75000"/>
                    <a:lumOff val="25000"/>
                  </a:schemeClr>
                </a:solidFill>
              </a:defRPr>
            </a:lvl5pPr>
          </a:lstStyle>
          <a:p>
            <a:pPr lvl="0">
              <a:buFontTx/>
              <a:buBlip>
                <a:blip r:embed="rId2"/>
              </a:buBlip>
            </a:pPr>
            <a:r>
              <a:rPr lang="zh-CN" altLang="en-US" dirty="0" smtClean="0"/>
              <a:t>单击此处编辑母版文本样式</a:t>
            </a:r>
          </a:p>
          <a:p>
            <a:pPr lvl="1">
              <a:buFontTx/>
              <a:buBlip>
                <a:blip r:embed="rId2"/>
              </a:buBlip>
            </a:pPr>
            <a:r>
              <a:rPr lang="zh-CN" altLang="en-US" dirty="0" smtClean="0"/>
              <a:t>第二级</a:t>
            </a:r>
          </a:p>
          <a:p>
            <a:pPr lvl="2">
              <a:buFontTx/>
              <a:buBlip>
                <a:blip r:embed="rId2"/>
              </a:buBlip>
            </a:pPr>
            <a:r>
              <a:rPr lang="zh-CN" altLang="en-US" dirty="0" smtClean="0"/>
              <a:t>第三级</a:t>
            </a:r>
          </a:p>
          <a:p>
            <a:pPr lvl="3">
              <a:buFontTx/>
              <a:buBlip>
                <a:blip r:embed="rId2"/>
              </a:buBlip>
            </a:pPr>
            <a:r>
              <a:rPr lang="zh-CN" altLang="en-US" dirty="0" smtClean="0"/>
              <a:t>第四级</a:t>
            </a:r>
          </a:p>
          <a:p>
            <a:pPr lvl="4">
              <a:buFontTx/>
              <a:buBlip>
                <a:blip r:embed="rId2"/>
              </a:buBlip>
            </a:pPr>
            <a:r>
              <a:rPr lang="zh-CN" altLang="en-US" dirty="0" smtClean="0"/>
              <a:t>第五级</a:t>
            </a:r>
            <a:endParaRPr lang="zh-CN" altLang="en-US" dirty="0"/>
          </a:p>
        </p:txBody>
      </p:sp>
      <p:sp>
        <p:nvSpPr>
          <p:cNvPr id="5" name="文本占位符 4"/>
          <p:cNvSpPr>
            <a:spLocks noGrp="1"/>
          </p:cNvSpPr>
          <p:nvPr>
            <p:ph type="body" sz="quarter" idx="3"/>
          </p:nvPr>
        </p:nvSpPr>
        <p:spPr>
          <a:xfrm>
            <a:off x="4644008" y="1196752"/>
            <a:ext cx="4041775" cy="639762"/>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5" y="1844824"/>
            <a:ext cx="4041775" cy="4281339"/>
          </a:xfrm>
        </p:spPr>
        <p:txBody>
          <a:bodyPr vert="horz" lIns="91440" tIns="45720" rIns="91440" bIns="45720" rtlCol="0">
            <a:normAutofit/>
          </a:bodyPr>
          <a:lstStyle>
            <a:lvl1pPr>
              <a:defRPr lang="zh-CN" altLang="en-US" sz="2400" dirty="0" smtClean="0">
                <a:solidFill>
                  <a:schemeClr val="tx1">
                    <a:lumMod val="75000"/>
                    <a:lumOff val="25000"/>
                  </a:schemeClr>
                </a:solidFill>
              </a:defRPr>
            </a:lvl1pPr>
            <a:lvl2pPr>
              <a:defRPr lang="zh-CN" altLang="en-US" sz="2000" dirty="0" smtClean="0">
                <a:solidFill>
                  <a:schemeClr val="tx1">
                    <a:lumMod val="75000"/>
                    <a:lumOff val="25000"/>
                  </a:schemeClr>
                </a:solidFill>
              </a:defRPr>
            </a:lvl2pPr>
            <a:lvl3pPr>
              <a:defRPr lang="zh-CN" altLang="en-US" sz="1800" dirty="0" smtClean="0">
                <a:solidFill>
                  <a:schemeClr val="tx1">
                    <a:lumMod val="75000"/>
                    <a:lumOff val="25000"/>
                  </a:schemeClr>
                </a:solidFill>
              </a:defRPr>
            </a:lvl3pPr>
            <a:lvl4pPr>
              <a:defRPr lang="zh-CN" altLang="en-US" sz="1600" dirty="0" smtClean="0">
                <a:solidFill>
                  <a:schemeClr val="tx1">
                    <a:lumMod val="75000"/>
                    <a:lumOff val="25000"/>
                  </a:schemeClr>
                </a:solidFill>
              </a:defRPr>
            </a:lvl4pPr>
            <a:lvl5pPr>
              <a:defRPr lang="zh-CN" altLang="en-US" dirty="0">
                <a:solidFill>
                  <a:schemeClr val="tx1">
                    <a:lumMod val="75000"/>
                    <a:lumOff val="25000"/>
                  </a:schemeClr>
                </a:solidFill>
              </a:defRPr>
            </a:lvl5pPr>
          </a:lstStyle>
          <a:p>
            <a:pPr lvl="0">
              <a:buFontTx/>
              <a:buBlip>
                <a:blip r:embed="rId2"/>
              </a:buBlip>
            </a:pPr>
            <a:r>
              <a:rPr lang="zh-CN" altLang="en-US" dirty="0" smtClean="0"/>
              <a:t>单击此处编辑母版文本样式</a:t>
            </a:r>
          </a:p>
          <a:p>
            <a:pPr lvl="1">
              <a:buFontTx/>
              <a:buBlip>
                <a:blip r:embed="rId2"/>
              </a:buBlip>
            </a:pPr>
            <a:r>
              <a:rPr lang="zh-CN" altLang="en-US" dirty="0" smtClean="0"/>
              <a:t>第二级</a:t>
            </a:r>
          </a:p>
          <a:p>
            <a:pPr lvl="2">
              <a:buFontTx/>
              <a:buBlip>
                <a:blip r:embed="rId2"/>
              </a:buBlip>
            </a:pPr>
            <a:r>
              <a:rPr lang="zh-CN" altLang="en-US" dirty="0" smtClean="0"/>
              <a:t>第三级</a:t>
            </a:r>
          </a:p>
          <a:p>
            <a:pPr lvl="3">
              <a:buFontTx/>
              <a:buBlip>
                <a:blip r:embed="rId2"/>
              </a:buBlip>
            </a:pPr>
            <a:r>
              <a:rPr lang="zh-CN" altLang="en-US" dirty="0" smtClean="0"/>
              <a:t>第四级</a:t>
            </a:r>
          </a:p>
          <a:p>
            <a:pPr lvl="4">
              <a:buFontTx/>
              <a:buBlip>
                <a:blip r:embed="rId2"/>
              </a:buBlip>
            </a:pPr>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691539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529053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624320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solidFill>
                  <a:schemeClr val="tx1">
                    <a:lumMod val="75000"/>
                    <a:lumOff val="25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3231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zh-CN" altLang="en-US"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2011/5/27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44037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bm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330747"/>
            <a:ext cx="8229600" cy="70299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buFontTx/>
              <a:buBlip>
                <a:blip r:embed="rId14"/>
              </a:buBlip>
            </a:pPr>
            <a:r>
              <a:rPr lang="zh-CN" altLang="en-US" dirty="0" smtClean="0"/>
              <a:t>单击此处编辑母版文本样式</a:t>
            </a:r>
          </a:p>
          <a:p>
            <a:pPr lvl="1">
              <a:buFontTx/>
              <a:buBlip>
                <a:blip r:embed="rId14"/>
              </a:buBlip>
            </a:pPr>
            <a:r>
              <a:rPr lang="zh-CN" altLang="en-US" dirty="0" smtClean="0"/>
              <a:t>第二级</a:t>
            </a:r>
          </a:p>
          <a:p>
            <a:pPr lvl="2">
              <a:buFontTx/>
              <a:buBlip>
                <a:blip r:embed="rId14"/>
              </a:buBlip>
            </a:pPr>
            <a:r>
              <a:rPr lang="zh-CN" altLang="en-US" dirty="0" smtClean="0"/>
              <a:t>第三级</a:t>
            </a:r>
          </a:p>
          <a:p>
            <a:pPr lvl="3">
              <a:buFontTx/>
              <a:buBlip>
                <a:blip r:embed="rId14"/>
              </a:buBlip>
            </a:pPr>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p:cNvSpPr/>
          <p:nvPr userDrawn="1"/>
        </p:nvSpPr>
        <p:spPr>
          <a:xfrm>
            <a:off x="0" y="1033736"/>
            <a:ext cx="9144000" cy="5824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24128" y="6198443"/>
            <a:ext cx="2932113"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2011/5/27</a:t>
            </a:fld>
            <a:endParaRPr lang="zh-CN" altLang="en-US"/>
          </a:p>
        </p:txBody>
      </p:sp>
      <p:sp>
        <p:nvSpPr>
          <p:cNvPr id="8" name="矩形 7"/>
          <p:cNvSpPr/>
          <p:nvPr userDrawn="1"/>
        </p:nvSpPr>
        <p:spPr>
          <a:xfrm>
            <a:off x="0" y="-5275"/>
            <a:ext cx="9144000" cy="358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D:\YuanXu\My Documents\My Pictures\onest.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925" y="60623"/>
            <a:ext cx="8286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055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2800" b="1"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lang="zh-CN" altLang="en-US" sz="3200" kern="120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defTabSz="914400" rtl="0" eaLnBrk="1" latinLnBrk="0" hangingPunct="1">
        <a:lnSpc>
          <a:spcPct val="150000"/>
        </a:lnSpc>
        <a:spcBef>
          <a:spcPct val="20000"/>
        </a:spcBef>
        <a:buFont typeface="Arial" pitchFamily="34" charset="0"/>
        <a:buChar char="–"/>
        <a:defRPr lang="zh-CN" altLang="en-US" sz="2800" kern="120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defTabSz="914400" rtl="0" eaLnBrk="1" latinLnBrk="0" hangingPunct="1">
        <a:lnSpc>
          <a:spcPct val="150000"/>
        </a:lnSpc>
        <a:spcBef>
          <a:spcPct val="20000"/>
        </a:spcBef>
        <a:buFont typeface="Arial" pitchFamily="34" charset="0"/>
        <a:buChar char="•"/>
        <a:defRPr lang="zh-CN" altLang="en-US" sz="2400" kern="120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defTabSz="914400" rtl="0" eaLnBrk="1" latinLnBrk="0" hangingPunct="1">
        <a:lnSpc>
          <a:spcPct val="150000"/>
        </a:lnSpc>
        <a:spcBef>
          <a:spcPct val="20000"/>
        </a:spcBef>
        <a:buFont typeface="Arial" pitchFamily="34" charset="0"/>
        <a:buChar char="–"/>
        <a:defRPr lang="zh-CN" altLang="en-US" sz="2000" kern="120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defTabSz="914400" rtl="0" eaLnBrk="1" latinLnBrk="0" hangingPunct="1">
        <a:lnSpc>
          <a:spcPct val="150000"/>
        </a:lnSpc>
        <a:spcBef>
          <a:spcPct val="20000"/>
        </a:spcBef>
        <a:buFont typeface="Arial" pitchFamily="34" charset="0"/>
        <a:buChar char="»"/>
        <a:defRPr lang="zh-CN" altLang="en-US" sz="2000" kern="120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项目管理指南培训</a:t>
            </a:r>
            <a:r>
              <a:rPr lang="en-US" altLang="zh-CN" dirty="0" smtClean="0"/>
              <a:t/>
            </a:r>
            <a:br>
              <a:rPr lang="en-US" altLang="zh-CN" dirty="0" smtClean="0"/>
            </a:br>
            <a:r>
              <a:rPr lang="zh-CN" altLang="en-US" dirty="0" smtClean="0"/>
              <a:t>概述</a:t>
            </a:r>
            <a:endParaRPr lang="zh-CN" altLang="en-US" dirty="0"/>
          </a:p>
        </p:txBody>
      </p:sp>
      <p:sp>
        <p:nvSpPr>
          <p:cNvPr id="3" name="副标题 2"/>
          <p:cNvSpPr>
            <a:spLocks noGrp="1"/>
          </p:cNvSpPr>
          <p:nvPr>
            <p:ph type="subTitle" idx="1"/>
          </p:nvPr>
        </p:nvSpPr>
        <p:spPr/>
        <p:txBody>
          <a:bodyPr/>
          <a:lstStyle/>
          <a:p>
            <a:r>
              <a:rPr lang="zh-CN" altLang="en-US" dirty="0" smtClean="0"/>
              <a:t>项目基地</a:t>
            </a:r>
            <a:endParaRPr lang="zh-CN" altLang="en-US" dirty="0"/>
          </a:p>
        </p:txBody>
      </p:sp>
    </p:spTree>
    <p:extLst>
      <p:ext uri="{BB962C8B-B14F-4D97-AF65-F5344CB8AC3E}">
        <p14:creationId xmlns:p14="http://schemas.microsoft.com/office/powerpoint/2010/main" val="2007854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项目管理框架</a:t>
            </a:r>
            <a:endParaRPr lang="zh-CN" altLang="en-US" dirty="0"/>
          </a:p>
        </p:txBody>
      </p:sp>
      <p:pic>
        <p:nvPicPr>
          <p:cNvPr id="4" name="Picture 3"/>
          <p:cNvPicPr>
            <a:picLocks noChangeAspect="1" noChangeArrowheads="1"/>
          </p:cNvPicPr>
          <p:nvPr/>
        </p:nvPicPr>
        <p:blipFill>
          <a:blip r:embed="rId2"/>
          <a:srcRect/>
          <a:stretch>
            <a:fillRect/>
          </a:stretch>
        </p:blipFill>
        <p:spPr bwMode="auto">
          <a:xfrm>
            <a:off x="152400" y="1292418"/>
            <a:ext cx="8763000" cy="2868179"/>
          </a:xfrm>
          <a:prstGeom prst="rect">
            <a:avLst/>
          </a:prstGeom>
          <a:noFill/>
          <a:ln w="9525">
            <a:noFill/>
            <a:miter lim="800000"/>
            <a:headEnd/>
            <a:tailEnd/>
          </a:ln>
          <a:effectLst/>
        </p:spPr>
      </p:pic>
      <p:sp>
        <p:nvSpPr>
          <p:cNvPr id="5" name="TextBox 4"/>
          <p:cNvSpPr txBox="1"/>
          <p:nvPr/>
        </p:nvSpPr>
        <p:spPr>
          <a:xfrm>
            <a:off x="1846944" y="3289301"/>
            <a:ext cx="1909497" cy="430887"/>
          </a:xfrm>
          <a:prstGeom prst="rect">
            <a:avLst/>
          </a:prstGeom>
          <a:noFill/>
        </p:spPr>
        <p:txBody>
          <a:bodyPr wrap="none" rtlCol="0">
            <a:spAutoFit/>
          </a:bodyPr>
          <a:lstStyle/>
          <a:p>
            <a:r>
              <a:rPr lang="en-US" altLang="zh-CN" b="1" dirty="0" smtClean="0">
                <a:solidFill>
                  <a:srgbClr val="FF0000"/>
                </a:solidFill>
              </a:rPr>
              <a:t>42</a:t>
            </a:r>
            <a:r>
              <a:rPr lang="zh-CN" altLang="en-US" b="1" dirty="0" smtClean="0">
                <a:solidFill>
                  <a:srgbClr val="FF0000"/>
                </a:solidFill>
              </a:rPr>
              <a:t>个标准过程</a:t>
            </a:r>
            <a:endParaRPr lang="zh-CN" altLang="en-US" b="1" dirty="0">
              <a:solidFill>
                <a:srgbClr val="FF0000"/>
              </a:solidFill>
            </a:endParaRPr>
          </a:p>
        </p:txBody>
      </p:sp>
      <p:sp>
        <p:nvSpPr>
          <p:cNvPr id="9" name="梯形 8"/>
          <p:cNvSpPr/>
          <p:nvPr/>
        </p:nvSpPr>
        <p:spPr bwMode="auto">
          <a:xfrm>
            <a:off x="1277259" y="3730170"/>
            <a:ext cx="2786742" cy="841828"/>
          </a:xfrm>
          <a:prstGeom prst="trapezoid">
            <a:avLst>
              <a:gd name="adj" fmla="val 100710"/>
            </a:avLst>
          </a:prstGeom>
          <a:gradFill flip="none" rotWithShape="1">
            <a:gsLst>
              <a:gs pos="0">
                <a:schemeClr val="bg2">
                  <a:tint val="66000"/>
                  <a:satMod val="160000"/>
                </a:schemeClr>
              </a:gs>
              <a:gs pos="50000">
                <a:schemeClr val="bg2">
                  <a:tint val="44500"/>
                  <a:satMod val="160000"/>
                </a:schemeClr>
              </a:gs>
              <a:gs pos="100000">
                <a:schemeClr val="bg2">
                  <a:tint val="23500"/>
                  <a:satMod val="160000"/>
                </a:schemeClr>
              </a:gs>
            </a:gsLst>
            <a:lin ang="5400000" scaled="1"/>
            <a:tileRect/>
          </a:gra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grpSp>
        <p:nvGrpSpPr>
          <p:cNvPr id="8" name="组合 7"/>
          <p:cNvGrpSpPr/>
          <p:nvPr/>
        </p:nvGrpSpPr>
        <p:grpSpPr>
          <a:xfrm>
            <a:off x="1045041" y="4543424"/>
            <a:ext cx="3997425" cy="2096863"/>
            <a:chOff x="1683657" y="4543424"/>
            <a:chExt cx="3997425" cy="2096863"/>
          </a:xfrm>
        </p:grpSpPr>
        <p:pic>
          <p:nvPicPr>
            <p:cNvPr id="17410" name="Picture 2" descr="http://www.handlewell.com/hnw/upload/fckeditor/image11(2).png"/>
            <p:cNvPicPr>
              <a:picLocks noChangeAspect="1" noChangeArrowheads="1"/>
            </p:cNvPicPr>
            <p:nvPr/>
          </p:nvPicPr>
          <p:blipFill>
            <a:blip r:embed="rId3"/>
            <a:srcRect l="17086" b="11601"/>
            <a:stretch>
              <a:fillRect/>
            </a:stretch>
          </p:blipFill>
          <p:spPr bwMode="auto">
            <a:xfrm>
              <a:off x="1683657" y="4543424"/>
              <a:ext cx="3948794" cy="2046062"/>
            </a:xfrm>
            <a:prstGeom prst="rect">
              <a:avLst/>
            </a:prstGeom>
            <a:noFill/>
          </p:spPr>
        </p:pic>
        <p:sp>
          <p:nvSpPr>
            <p:cNvPr id="6" name="矩形 5"/>
            <p:cNvSpPr/>
            <p:nvPr/>
          </p:nvSpPr>
          <p:spPr bwMode="auto">
            <a:xfrm>
              <a:off x="4868282" y="4557482"/>
              <a:ext cx="812800" cy="696686"/>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sp>
          <p:nvSpPr>
            <p:cNvPr id="7" name="矩形 6"/>
            <p:cNvSpPr/>
            <p:nvPr/>
          </p:nvSpPr>
          <p:spPr bwMode="auto">
            <a:xfrm>
              <a:off x="4840515" y="5943601"/>
              <a:ext cx="812800" cy="696686"/>
            </a:xfrm>
            <a:prstGeom prst="rect">
              <a:avLst/>
            </a:prstGeom>
            <a:solidFill>
              <a:schemeClr val="bg1"/>
            </a:solidFill>
            <a:ln w="9525" cap="flat" cmpd="sng" algn="ctr">
              <a:solidFill>
                <a:schemeClr val="accent3"/>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ndParaRPr>
            </a:p>
          </p:txBody>
        </p:sp>
      </p:grpSp>
      <p:sp>
        <p:nvSpPr>
          <p:cNvPr id="3" name="TextBox 2"/>
          <p:cNvSpPr txBox="1"/>
          <p:nvPr/>
        </p:nvSpPr>
        <p:spPr>
          <a:xfrm>
            <a:off x="5580112" y="4543424"/>
            <a:ext cx="2887329" cy="1846659"/>
          </a:xfrm>
          <a:prstGeom prst="rect">
            <a:avLst/>
          </a:prstGeom>
          <a:noFill/>
        </p:spPr>
        <p:txBody>
          <a:bodyPr wrap="none" rtlCol="0">
            <a:spAutoFit/>
          </a:bodyPr>
          <a:lstStyle/>
          <a:p>
            <a:r>
              <a:rPr lang="en-US" altLang="zh-CN" sz="3200" dirty="0" smtClean="0">
                <a:latin typeface="微软雅黑" pitchFamily="34" charset="-122"/>
                <a:ea typeface="微软雅黑" pitchFamily="34" charset="-122"/>
              </a:rPr>
              <a:t>9</a:t>
            </a:r>
            <a:r>
              <a:rPr lang="zh-CN" altLang="en-US" sz="3200" dirty="0" smtClean="0">
                <a:latin typeface="微软雅黑" pitchFamily="34" charset="-122"/>
                <a:ea typeface="微软雅黑" pitchFamily="34" charset="-122"/>
              </a:rPr>
              <a:t>大知识领域</a:t>
            </a:r>
            <a:endParaRPr lang="en-US" altLang="zh-CN" sz="3200" dirty="0" smtClean="0">
              <a:latin typeface="微软雅黑" pitchFamily="34" charset="-122"/>
              <a:ea typeface="微软雅黑" pitchFamily="34" charset="-122"/>
            </a:endParaRPr>
          </a:p>
          <a:p>
            <a:r>
              <a:rPr lang="en-US" altLang="zh-CN" sz="3200" dirty="0" smtClean="0">
                <a:latin typeface="微软雅黑" pitchFamily="34" charset="-122"/>
                <a:ea typeface="微软雅黑" pitchFamily="34" charset="-122"/>
              </a:rPr>
              <a:t>5</a:t>
            </a:r>
            <a:r>
              <a:rPr lang="zh-CN" altLang="en-US" sz="3200" dirty="0" smtClean="0">
                <a:latin typeface="微软雅黑" pitchFamily="34" charset="-122"/>
                <a:ea typeface="微软雅黑" pitchFamily="34" charset="-122"/>
              </a:rPr>
              <a:t>个管理过程组</a:t>
            </a:r>
            <a:endParaRPr lang="en-US" altLang="zh-CN" sz="3200" dirty="0" smtClean="0">
              <a:latin typeface="微软雅黑" pitchFamily="34" charset="-122"/>
              <a:ea typeface="微软雅黑" pitchFamily="34" charset="-122"/>
            </a:endParaRPr>
          </a:p>
          <a:p>
            <a:r>
              <a:rPr lang="en-US" altLang="zh-CN" sz="3200" dirty="0" smtClean="0">
                <a:latin typeface="微软雅黑" pitchFamily="34" charset="-122"/>
                <a:ea typeface="微软雅黑" pitchFamily="34" charset="-122"/>
              </a:rPr>
              <a:t>42</a:t>
            </a:r>
            <a:r>
              <a:rPr lang="zh-CN" altLang="en-US" sz="3200" dirty="0" smtClean="0">
                <a:latin typeface="微软雅黑" pitchFamily="34" charset="-122"/>
                <a:ea typeface="微软雅黑" pitchFamily="34" charset="-122"/>
              </a:rPr>
              <a:t>个管理过程</a:t>
            </a:r>
            <a:endParaRPr lang="en-US" altLang="zh-CN" sz="3200" dirty="0" smtClean="0">
              <a:latin typeface="微软雅黑" pitchFamily="34" charset="-122"/>
              <a:ea typeface="微软雅黑" pitchFamily="34" charset="-122"/>
            </a:endParaRPr>
          </a:p>
          <a:p>
            <a:endParaRPr lang="zh-CN" altLang="en-US" dirty="0"/>
          </a:p>
        </p:txBody>
      </p:sp>
    </p:spTree>
    <p:extLst>
      <p:ext uri="{BB962C8B-B14F-4D97-AF65-F5344CB8AC3E}">
        <p14:creationId xmlns:p14="http://schemas.microsoft.com/office/powerpoint/2010/main" val="3021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九大知识领域</a:t>
            </a:r>
            <a:endParaRPr lang="zh-CN" altLang="en-US" dirty="0"/>
          </a:p>
        </p:txBody>
      </p:sp>
      <p:sp>
        <p:nvSpPr>
          <p:cNvPr id="6" name="矩形 5"/>
          <p:cNvSpPr/>
          <p:nvPr/>
        </p:nvSpPr>
        <p:spPr>
          <a:xfrm>
            <a:off x="152399" y="3581400"/>
            <a:ext cx="1348155" cy="6096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做什么</a:t>
            </a:r>
            <a:r>
              <a:rPr lang="en-US" altLang="zh-CN" sz="1800" b="1" dirty="0" smtClean="0">
                <a:solidFill>
                  <a:schemeClr val="bg1"/>
                </a:solidFill>
                <a:latin typeface="微软雅黑" pitchFamily="34" charset="-122"/>
                <a:ea typeface="微软雅黑" pitchFamily="34" charset="-122"/>
              </a:rPr>
              <a:t/>
            </a:r>
            <a:br>
              <a:rPr lang="en-US" altLang="zh-CN" sz="1800" b="1" dirty="0" smtClean="0">
                <a:solidFill>
                  <a:schemeClr val="bg1"/>
                </a:solidFill>
                <a:latin typeface="微软雅黑" pitchFamily="34" charset="-122"/>
                <a:ea typeface="微软雅黑" pitchFamily="34" charset="-122"/>
              </a:rPr>
            </a:br>
            <a:r>
              <a:rPr lang="zh-CN" altLang="en-US" sz="1800" b="1" dirty="0" smtClean="0">
                <a:solidFill>
                  <a:schemeClr val="bg1"/>
                </a:solidFill>
                <a:latin typeface="微软雅黑" pitchFamily="34" charset="-122"/>
                <a:ea typeface="微软雅黑" pitchFamily="34" charset="-122"/>
              </a:rPr>
              <a:t>（范围管理）</a:t>
            </a:r>
            <a:endParaRPr lang="zh-CN" altLang="en-US" sz="1800" b="1" dirty="0">
              <a:solidFill>
                <a:schemeClr val="bg1"/>
              </a:solidFill>
              <a:latin typeface="微软雅黑" pitchFamily="34" charset="-122"/>
              <a:ea typeface="微软雅黑" pitchFamily="34" charset="-122"/>
            </a:endParaRPr>
          </a:p>
        </p:txBody>
      </p:sp>
      <p:sp>
        <p:nvSpPr>
          <p:cNvPr id="7" name="矩形 6"/>
          <p:cNvSpPr/>
          <p:nvPr/>
        </p:nvSpPr>
        <p:spPr>
          <a:xfrm>
            <a:off x="1981200" y="2590800"/>
            <a:ext cx="1600201" cy="6096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什么时候做？</a:t>
            </a:r>
            <a:r>
              <a:rPr lang="en-US" altLang="zh-CN" sz="1800" b="1" dirty="0" smtClean="0">
                <a:solidFill>
                  <a:schemeClr val="bg1"/>
                </a:solidFill>
                <a:latin typeface="微软雅黑" pitchFamily="34" charset="-122"/>
                <a:ea typeface="微软雅黑" pitchFamily="34" charset="-122"/>
              </a:rPr>
              <a:t/>
            </a:r>
            <a:br>
              <a:rPr lang="en-US" altLang="zh-CN" sz="1800" b="1" dirty="0" smtClean="0">
                <a:solidFill>
                  <a:schemeClr val="bg1"/>
                </a:solidFill>
                <a:latin typeface="微软雅黑" pitchFamily="34" charset="-122"/>
                <a:ea typeface="微软雅黑" pitchFamily="34" charset="-122"/>
              </a:rPr>
            </a:br>
            <a:r>
              <a:rPr lang="zh-CN" altLang="en-US" sz="1800" b="1" dirty="0" smtClean="0">
                <a:solidFill>
                  <a:schemeClr val="bg1"/>
                </a:solidFill>
                <a:latin typeface="微软雅黑" pitchFamily="34" charset="-122"/>
                <a:ea typeface="微软雅黑" pitchFamily="34" charset="-122"/>
              </a:rPr>
              <a:t>（时间管理）</a:t>
            </a:r>
            <a:endParaRPr lang="zh-CN" altLang="en-US" sz="1800" b="1" dirty="0">
              <a:solidFill>
                <a:schemeClr val="bg1"/>
              </a:solidFill>
              <a:latin typeface="微软雅黑" pitchFamily="34" charset="-122"/>
              <a:ea typeface="微软雅黑" pitchFamily="34" charset="-122"/>
            </a:endParaRPr>
          </a:p>
        </p:txBody>
      </p:sp>
      <p:sp>
        <p:nvSpPr>
          <p:cNvPr id="8" name="矩形 7"/>
          <p:cNvSpPr/>
          <p:nvPr/>
        </p:nvSpPr>
        <p:spPr>
          <a:xfrm>
            <a:off x="1981200" y="3581399"/>
            <a:ext cx="1600201" cy="6096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以什么代价做？</a:t>
            </a:r>
            <a:r>
              <a:rPr lang="en-US" altLang="zh-CN" sz="1800" b="1" dirty="0" smtClean="0">
                <a:solidFill>
                  <a:schemeClr val="bg1"/>
                </a:solidFill>
                <a:latin typeface="微软雅黑" pitchFamily="34" charset="-122"/>
                <a:ea typeface="微软雅黑" pitchFamily="34" charset="-122"/>
              </a:rPr>
              <a:t/>
            </a:r>
            <a:br>
              <a:rPr lang="en-US" altLang="zh-CN" sz="1800" b="1" dirty="0" smtClean="0">
                <a:solidFill>
                  <a:schemeClr val="bg1"/>
                </a:solidFill>
                <a:latin typeface="微软雅黑" pitchFamily="34" charset="-122"/>
                <a:ea typeface="微软雅黑" pitchFamily="34" charset="-122"/>
              </a:rPr>
            </a:br>
            <a:r>
              <a:rPr lang="zh-CN" altLang="en-US" sz="1800" b="1" dirty="0" smtClean="0">
                <a:solidFill>
                  <a:schemeClr val="bg1"/>
                </a:solidFill>
                <a:latin typeface="微软雅黑" pitchFamily="34" charset="-122"/>
                <a:ea typeface="微软雅黑" pitchFamily="34" charset="-122"/>
              </a:rPr>
              <a:t>（成本管理）</a:t>
            </a:r>
            <a:endParaRPr lang="zh-CN" altLang="en-US" sz="1800" b="1" dirty="0">
              <a:solidFill>
                <a:schemeClr val="bg1"/>
              </a:solidFill>
              <a:latin typeface="微软雅黑" pitchFamily="34" charset="-122"/>
              <a:ea typeface="微软雅黑" pitchFamily="34" charset="-122"/>
            </a:endParaRPr>
          </a:p>
        </p:txBody>
      </p:sp>
      <p:sp>
        <p:nvSpPr>
          <p:cNvPr id="9" name="矩形 8"/>
          <p:cNvSpPr/>
          <p:nvPr/>
        </p:nvSpPr>
        <p:spPr>
          <a:xfrm>
            <a:off x="1981200" y="4495800"/>
            <a:ext cx="1676401" cy="6096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按什么要求做？</a:t>
            </a:r>
            <a:r>
              <a:rPr lang="en-US" altLang="zh-CN" sz="1800" b="1" dirty="0" smtClean="0">
                <a:solidFill>
                  <a:schemeClr val="bg1"/>
                </a:solidFill>
                <a:latin typeface="微软雅黑" pitchFamily="34" charset="-122"/>
                <a:ea typeface="微软雅黑" pitchFamily="34" charset="-122"/>
              </a:rPr>
              <a:t/>
            </a:r>
            <a:br>
              <a:rPr lang="en-US" altLang="zh-CN" sz="1800" b="1" dirty="0" smtClean="0">
                <a:solidFill>
                  <a:schemeClr val="bg1"/>
                </a:solidFill>
                <a:latin typeface="微软雅黑" pitchFamily="34" charset="-122"/>
                <a:ea typeface="微软雅黑" pitchFamily="34" charset="-122"/>
              </a:rPr>
            </a:br>
            <a:r>
              <a:rPr lang="zh-CN" altLang="en-US" sz="1800" b="1" dirty="0" smtClean="0">
                <a:solidFill>
                  <a:schemeClr val="bg1"/>
                </a:solidFill>
                <a:latin typeface="微软雅黑" pitchFamily="34" charset="-122"/>
                <a:ea typeface="微软雅黑" pitchFamily="34" charset="-122"/>
              </a:rPr>
              <a:t>（质量管理）</a:t>
            </a:r>
            <a:endParaRPr lang="zh-CN" altLang="en-US" sz="1800" b="1" dirty="0">
              <a:solidFill>
                <a:schemeClr val="bg1"/>
              </a:solidFill>
              <a:latin typeface="微软雅黑" pitchFamily="34" charset="-122"/>
              <a:ea typeface="微软雅黑" pitchFamily="34" charset="-122"/>
            </a:endParaRPr>
          </a:p>
        </p:txBody>
      </p:sp>
      <p:sp>
        <p:nvSpPr>
          <p:cNvPr id="10" name="流程图: 决策 9"/>
          <p:cNvSpPr/>
          <p:nvPr/>
        </p:nvSpPr>
        <p:spPr>
          <a:xfrm>
            <a:off x="4108939" y="2438401"/>
            <a:ext cx="996461" cy="2895599"/>
          </a:xfrm>
          <a:prstGeom prst="flowChartDecisi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需要什么</a:t>
            </a:r>
            <a:r>
              <a:rPr lang="en-US" altLang="zh-CN" sz="1800" b="1" dirty="0" smtClean="0">
                <a:solidFill>
                  <a:schemeClr val="bg1"/>
                </a:solidFill>
                <a:latin typeface="微软雅黑" pitchFamily="34" charset="-122"/>
                <a:ea typeface="微软雅黑" pitchFamily="34" charset="-122"/>
              </a:rPr>
              <a:t/>
            </a:r>
            <a:br>
              <a:rPr lang="en-US" altLang="zh-CN" sz="1800" b="1" dirty="0" smtClean="0">
                <a:solidFill>
                  <a:schemeClr val="bg1"/>
                </a:solidFill>
                <a:latin typeface="微软雅黑" pitchFamily="34" charset="-122"/>
                <a:ea typeface="微软雅黑" pitchFamily="34" charset="-122"/>
              </a:rPr>
            </a:br>
            <a:r>
              <a:rPr lang="zh-CN" altLang="en-US" sz="1800" b="1" dirty="0" smtClean="0">
                <a:solidFill>
                  <a:schemeClr val="bg1"/>
                </a:solidFill>
                <a:latin typeface="微软雅黑" pitchFamily="34" charset="-122"/>
                <a:ea typeface="微软雅黑" pitchFamily="34" charset="-122"/>
              </a:rPr>
              <a:t>人力资源</a:t>
            </a:r>
            <a:endParaRPr lang="zh-CN" altLang="en-US" sz="1800" b="1" dirty="0">
              <a:solidFill>
                <a:schemeClr val="bg1"/>
              </a:solidFill>
              <a:latin typeface="微软雅黑" pitchFamily="34" charset="-122"/>
              <a:ea typeface="微软雅黑" pitchFamily="34" charset="-122"/>
            </a:endParaRPr>
          </a:p>
        </p:txBody>
      </p:sp>
      <p:sp>
        <p:nvSpPr>
          <p:cNvPr id="12" name="矩形 11"/>
          <p:cNvSpPr/>
          <p:nvPr/>
        </p:nvSpPr>
        <p:spPr>
          <a:xfrm>
            <a:off x="5638799" y="2590799"/>
            <a:ext cx="1676401" cy="6096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内部</a:t>
            </a:r>
            <a:r>
              <a:rPr lang="en-US" altLang="zh-CN" sz="1800" b="1" dirty="0" smtClean="0">
                <a:solidFill>
                  <a:schemeClr val="bg1"/>
                </a:solidFill>
                <a:latin typeface="微软雅黑" pitchFamily="34" charset="-122"/>
                <a:ea typeface="微软雅黑" pitchFamily="34" charset="-122"/>
              </a:rPr>
              <a:t/>
            </a:r>
            <a:br>
              <a:rPr lang="en-US" altLang="zh-CN" sz="1800" b="1" dirty="0" smtClean="0">
                <a:solidFill>
                  <a:schemeClr val="bg1"/>
                </a:solidFill>
                <a:latin typeface="微软雅黑" pitchFamily="34" charset="-122"/>
                <a:ea typeface="微软雅黑" pitchFamily="34" charset="-122"/>
              </a:rPr>
            </a:br>
            <a:r>
              <a:rPr lang="en-US" altLang="zh-CN" sz="1800" b="1" dirty="0" smtClean="0">
                <a:solidFill>
                  <a:schemeClr val="bg1"/>
                </a:solidFill>
                <a:latin typeface="微软雅黑" pitchFamily="34" charset="-122"/>
                <a:ea typeface="微软雅黑" pitchFamily="34" charset="-122"/>
              </a:rPr>
              <a:t>(</a:t>
            </a:r>
            <a:r>
              <a:rPr lang="zh-CN" altLang="en-US" sz="1800" b="1" dirty="0" smtClean="0">
                <a:solidFill>
                  <a:schemeClr val="bg1"/>
                </a:solidFill>
                <a:latin typeface="微软雅黑" pitchFamily="34" charset="-122"/>
                <a:ea typeface="微软雅黑" pitchFamily="34" charset="-122"/>
              </a:rPr>
              <a:t>人力资源管理</a:t>
            </a:r>
            <a:r>
              <a:rPr lang="en-US" altLang="zh-CN" sz="1800" b="1" dirty="0" smtClean="0">
                <a:solidFill>
                  <a:schemeClr val="bg1"/>
                </a:solidFill>
                <a:latin typeface="微软雅黑" pitchFamily="34" charset="-122"/>
                <a:ea typeface="微软雅黑" pitchFamily="34" charset="-122"/>
              </a:rPr>
              <a:t>)</a:t>
            </a:r>
            <a:endParaRPr lang="zh-CN" altLang="en-US" sz="1800" b="1" dirty="0">
              <a:solidFill>
                <a:schemeClr val="bg1"/>
              </a:solidFill>
              <a:latin typeface="微软雅黑" pitchFamily="34" charset="-122"/>
              <a:ea typeface="微软雅黑" pitchFamily="34" charset="-122"/>
            </a:endParaRPr>
          </a:p>
        </p:txBody>
      </p:sp>
      <p:sp>
        <p:nvSpPr>
          <p:cNvPr id="13" name="矩形 12"/>
          <p:cNvSpPr/>
          <p:nvPr/>
        </p:nvSpPr>
        <p:spPr>
          <a:xfrm>
            <a:off x="5638799" y="4495800"/>
            <a:ext cx="1676401" cy="6096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外部</a:t>
            </a:r>
            <a:r>
              <a:rPr lang="en-US" altLang="zh-CN" sz="1800" b="1" dirty="0" smtClean="0">
                <a:solidFill>
                  <a:schemeClr val="bg1"/>
                </a:solidFill>
                <a:latin typeface="微软雅黑" pitchFamily="34" charset="-122"/>
                <a:ea typeface="微软雅黑" pitchFamily="34" charset="-122"/>
              </a:rPr>
              <a:t/>
            </a:r>
            <a:br>
              <a:rPr lang="en-US" altLang="zh-CN" sz="1800" b="1" dirty="0" smtClean="0">
                <a:solidFill>
                  <a:schemeClr val="bg1"/>
                </a:solidFill>
                <a:latin typeface="微软雅黑" pitchFamily="34" charset="-122"/>
                <a:ea typeface="微软雅黑" pitchFamily="34" charset="-122"/>
              </a:rPr>
            </a:br>
            <a:r>
              <a:rPr lang="en-US" altLang="zh-CN" sz="1800" b="1" dirty="0" smtClean="0">
                <a:solidFill>
                  <a:schemeClr val="bg1"/>
                </a:solidFill>
                <a:latin typeface="微软雅黑" pitchFamily="34" charset="-122"/>
                <a:ea typeface="微软雅黑" pitchFamily="34" charset="-122"/>
              </a:rPr>
              <a:t>(</a:t>
            </a:r>
            <a:r>
              <a:rPr lang="zh-CN" altLang="en-US" sz="1800" b="1" dirty="0" smtClean="0">
                <a:solidFill>
                  <a:schemeClr val="bg1"/>
                </a:solidFill>
                <a:latin typeface="微软雅黑" pitchFamily="34" charset="-122"/>
                <a:ea typeface="微软雅黑" pitchFamily="34" charset="-122"/>
              </a:rPr>
              <a:t>采购管理</a:t>
            </a:r>
            <a:r>
              <a:rPr lang="en-US" altLang="zh-CN" sz="1800" b="1" dirty="0" smtClean="0">
                <a:solidFill>
                  <a:schemeClr val="bg1"/>
                </a:solidFill>
                <a:latin typeface="微软雅黑" pitchFamily="34" charset="-122"/>
                <a:ea typeface="微软雅黑" pitchFamily="34" charset="-122"/>
              </a:rPr>
              <a:t>)</a:t>
            </a:r>
            <a:endParaRPr lang="zh-CN" altLang="en-US" sz="1800" b="1" dirty="0">
              <a:solidFill>
                <a:schemeClr val="bg1"/>
              </a:solidFill>
              <a:latin typeface="微软雅黑" pitchFamily="34" charset="-122"/>
              <a:ea typeface="微软雅黑" pitchFamily="34" charset="-122"/>
            </a:endParaRPr>
          </a:p>
        </p:txBody>
      </p:sp>
      <p:sp>
        <p:nvSpPr>
          <p:cNvPr id="14" name="矩形 13"/>
          <p:cNvSpPr/>
          <p:nvPr/>
        </p:nvSpPr>
        <p:spPr>
          <a:xfrm>
            <a:off x="7696200" y="3428999"/>
            <a:ext cx="1295401" cy="60960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如何沟通？</a:t>
            </a:r>
            <a:r>
              <a:rPr lang="en-US" altLang="zh-CN" sz="1800" b="1" dirty="0" smtClean="0">
                <a:solidFill>
                  <a:schemeClr val="bg1"/>
                </a:solidFill>
                <a:latin typeface="微软雅黑" pitchFamily="34" charset="-122"/>
                <a:ea typeface="微软雅黑" pitchFamily="34" charset="-122"/>
              </a:rPr>
              <a:t/>
            </a:r>
            <a:br>
              <a:rPr lang="en-US" altLang="zh-CN" sz="1800" b="1" dirty="0" smtClean="0">
                <a:solidFill>
                  <a:schemeClr val="bg1"/>
                </a:solidFill>
                <a:latin typeface="微软雅黑" pitchFamily="34" charset="-122"/>
                <a:ea typeface="微软雅黑" pitchFamily="34" charset="-122"/>
              </a:rPr>
            </a:br>
            <a:r>
              <a:rPr lang="en-US" altLang="zh-CN" sz="1800" b="1" dirty="0" smtClean="0">
                <a:solidFill>
                  <a:schemeClr val="bg1"/>
                </a:solidFill>
                <a:latin typeface="微软雅黑" pitchFamily="34" charset="-122"/>
                <a:ea typeface="微软雅黑" pitchFamily="34" charset="-122"/>
              </a:rPr>
              <a:t>(</a:t>
            </a:r>
            <a:r>
              <a:rPr lang="zh-CN" altLang="en-US" sz="1800" b="1" dirty="0" smtClean="0">
                <a:solidFill>
                  <a:schemeClr val="bg1"/>
                </a:solidFill>
                <a:latin typeface="微软雅黑" pitchFamily="34" charset="-122"/>
                <a:ea typeface="微软雅黑" pitchFamily="34" charset="-122"/>
              </a:rPr>
              <a:t>沟通管理</a:t>
            </a:r>
            <a:r>
              <a:rPr lang="en-US" altLang="zh-CN" sz="1800" b="1" dirty="0" smtClean="0">
                <a:solidFill>
                  <a:schemeClr val="bg1"/>
                </a:solidFill>
                <a:latin typeface="微软雅黑" pitchFamily="34" charset="-122"/>
                <a:ea typeface="微软雅黑" pitchFamily="34" charset="-122"/>
              </a:rPr>
              <a:t>)</a:t>
            </a:r>
            <a:endParaRPr lang="zh-CN" altLang="en-US" sz="1800" b="1" dirty="0">
              <a:solidFill>
                <a:schemeClr val="bg1"/>
              </a:solidFill>
              <a:latin typeface="微软雅黑" pitchFamily="34" charset="-122"/>
              <a:ea typeface="微软雅黑" pitchFamily="34" charset="-122"/>
            </a:endParaRPr>
          </a:p>
        </p:txBody>
      </p:sp>
      <p:sp>
        <p:nvSpPr>
          <p:cNvPr id="15" name="矩形 14"/>
          <p:cNvSpPr/>
          <p:nvPr/>
        </p:nvSpPr>
        <p:spPr>
          <a:xfrm>
            <a:off x="228600" y="1295400"/>
            <a:ext cx="8686800" cy="6096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如何实现综合最优？（整合管理）</a:t>
            </a:r>
            <a:endParaRPr lang="zh-CN" altLang="en-US" sz="1800" b="1" dirty="0">
              <a:solidFill>
                <a:schemeClr val="bg1"/>
              </a:solidFill>
              <a:latin typeface="微软雅黑" pitchFamily="34" charset="-122"/>
              <a:ea typeface="微软雅黑" pitchFamily="34" charset="-122"/>
            </a:endParaRPr>
          </a:p>
        </p:txBody>
      </p:sp>
      <p:sp>
        <p:nvSpPr>
          <p:cNvPr id="16" name="矩形 15"/>
          <p:cNvSpPr/>
          <p:nvPr/>
        </p:nvSpPr>
        <p:spPr>
          <a:xfrm>
            <a:off x="228600" y="5791200"/>
            <a:ext cx="8686800" cy="6096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smtClean="0">
                <a:solidFill>
                  <a:schemeClr val="bg1"/>
                </a:solidFill>
                <a:latin typeface="微软雅黑" pitchFamily="34" charset="-122"/>
                <a:ea typeface="微软雅黑" pitchFamily="34" charset="-122"/>
              </a:rPr>
              <a:t>有哪些风险？（风险管理）</a:t>
            </a:r>
            <a:endParaRPr lang="zh-CN" altLang="en-US" sz="1800" b="1" dirty="0">
              <a:solidFill>
                <a:schemeClr val="bg1"/>
              </a:solidFill>
              <a:latin typeface="微软雅黑" pitchFamily="34" charset="-122"/>
              <a:ea typeface="微软雅黑" pitchFamily="34" charset="-122"/>
            </a:endParaRPr>
          </a:p>
        </p:txBody>
      </p:sp>
      <p:cxnSp>
        <p:nvCxnSpPr>
          <p:cNvPr id="18" name="肘形连接符 17"/>
          <p:cNvCxnSpPr>
            <a:stCxn id="6" idx="3"/>
            <a:endCxn id="7" idx="1"/>
          </p:cNvCxnSpPr>
          <p:nvPr/>
        </p:nvCxnSpPr>
        <p:spPr>
          <a:xfrm flipV="1">
            <a:off x="1500554" y="2895600"/>
            <a:ext cx="480646" cy="990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6" idx="3"/>
            <a:endCxn id="8" idx="1"/>
          </p:cNvCxnSpPr>
          <p:nvPr/>
        </p:nvCxnSpPr>
        <p:spPr>
          <a:xfrm flipV="1">
            <a:off x="1500554" y="3886199"/>
            <a:ext cx="480646"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6" idx="3"/>
            <a:endCxn id="9" idx="1"/>
          </p:cNvCxnSpPr>
          <p:nvPr/>
        </p:nvCxnSpPr>
        <p:spPr>
          <a:xfrm>
            <a:off x="1500554" y="3886200"/>
            <a:ext cx="480646"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7" idx="3"/>
            <a:endCxn id="10" idx="1"/>
          </p:cNvCxnSpPr>
          <p:nvPr/>
        </p:nvCxnSpPr>
        <p:spPr>
          <a:xfrm>
            <a:off x="3581401" y="2895600"/>
            <a:ext cx="527538"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8" idx="3"/>
            <a:endCxn id="10" idx="1"/>
          </p:cNvCxnSpPr>
          <p:nvPr/>
        </p:nvCxnSpPr>
        <p:spPr>
          <a:xfrm>
            <a:off x="3581401" y="3886199"/>
            <a:ext cx="527538" cy="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9" idx="3"/>
            <a:endCxn id="10" idx="1"/>
          </p:cNvCxnSpPr>
          <p:nvPr/>
        </p:nvCxnSpPr>
        <p:spPr>
          <a:xfrm flipV="1">
            <a:off x="3657601" y="3886201"/>
            <a:ext cx="451338" cy="9143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0" idx="3"/>
            <a:endCxn id="12" idx="1"/>
          </p:cNvCxnSpPr>
          <p:nvPr/>
        </p:nvCxnSpPr>
        <p:spPr>
          <a:xfrm flipV="1">
            <a:off x="5105400" y="2895600"/>
            <a:ext cx="533399" cy="9906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0" idx="3"/>
            <a:endCxn id="13" idx="1"/>
          </p:cNvCxnSpPr>
          <p:nvPr/>
        </p:nvCxnSpPr>
        <p:spPr>
          <a:xfrm>
            <a:off x="5105400" y="3886201"/>
            <a:ext cx="533399" cy="914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形状 35"/>
          <p:cNvCxnSpPr>
            <a:stCxn id="12" idx="3"/>
            <a:endCxn id="14" idx="0"/>
          </p:cNvCxnSpPr>
          <p:nvPr/>
        </p:nvCxnSpPr>
        <p:spPr>
          <a:xfrm>
            <a:off x="7315200" y="2895600"/>
            <a:ext cx="1028701"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stCxn id="13" idx="3"/>
            <a:endCxn id="14" idx="2"/>
          </p:cNvCxnSpPr>
          <p:nvPr/>
        </p:nvCxnSpPr>
        <p:spPr>
          <a:xfrm flipV="1">
            <a:off x="7315200" y="4038600"/>
            <a:ext cx="1028701" cy="7620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左右箭头 39"/>
          <p:cNvSpPr/>
          <p:nvPr/>
        </p:nvSpPr>
        <p:spPr>
          <a:xfrm rot="5400000">
            <a:off x="2514600" y="2133600"/>
            <a:ext cx="533400" cy="228600"/>
          </a:xfrm>
          <a:prstGeom prst="leftRightArrow">
            <a:avLst/>
          </a:prstGeom>
          <a:solidFill>
            <a:schemeClr val="accent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2" name="左右箭头 41"/>
          <p:cNvSpPr/>
          <p:nvPr/>
        </p:nvSpPr>
        <p:spPr>
          <a:xfrm rot="5400000">
            <a:off x="533400" y="2133600"/>
            <a:ext cx="533400" cy="228600"/>
          </a:xfrm>
          <a:prstGeom prst="leftRightArrow">
            <a:avLst/>
          </a:prstGeom>
          <a:solidFill>
            <a:schemeClr val="accent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3" name="左右箭头 42"/>
          <p:cNvSpPr/>
          <p:nvPr/>
        </p:nvSpPr>
        <p:spPr>
          <a:xfrm rot="5400000">
            <a:off x="6248400" y="2133600"/>
            <a:ext cx="533400" cy="228600"/>
          </a:xfrm>
          <a:prstGeom prst="leftRightArrow">
            <a:avLst/>
          </a:prstGeom>
          <a:solidFill>
            <a:schemeClr val="accent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4" name="左右箭头 43"/>
          <p:cNvSpPr/>
          <p:nvPr/>
        </p:nvSpPr>
        <p:spPr>
          <a:xfrm rot="5400000">
            <a:off x="8153400" y="2133600"/>
            <a:ext cx="533400" cy="228600"/>
          </a:xfrm>
          <a:prstGeom prst="leftRightArrow">
            <a:avLst/>
          </a:prstGeom>
          <a:solidFill>
            <a:schemeClr val="accent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5" name="左右箭头 44"/>
          <p:cNvSpPr/>
          <p:nvPr/>
        </p:nvSpPr>
        <p:spPr>
          <a:xfrm rot="5400000">
            <a:off x="2590800" y="5334000"/>
            <a:ext cx="533400" cy="228600"/>
          </a:xfrm>
          <a:prstGeom prst="leftRightArrow">
            <a:avLst/>
          </a:prstGeom>
          <a:solidFill>
            <a:schemeClr val="accent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6" name="左右箭头 45"/>
          <p:cNvSpPr/>
          <p:nvPr/>
        </p:nvSpPr>
        <p:spPr>
          <a:xfrm rot="5400000">
            <a:off x="609600" y="5334000"/>
            <a:ext cx="533400" cy="228600"/>
          </a:xfrm>
          <a:prstGeom prst="leftRightArrow">
            <a:avLst/>
          </a:prstGeom>
          <a:solidFill>
            <a:schemeClr val="accent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7" name="左右箭头 46"/>
          <p:cNvSpPr/>
          <p:nvPr/>
        </p:nvSpPr>
        <p:spPr>
          <a:xfrm rot="5400000">
            <a:off x="6324600" y="5334000"/>
            <a:ext cx="533400" cy="228600"/>
          </a:xfrm>
          <a:prstGeom prst="leftRightArrow">
            <a:avLst/>
          </a:prstGeom>
          <a:solidFill>
            <a:schemeClr val="accent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
        <p:nvSpPr>
          <p:cNvPr id="48" name="左右箭头 47"/>
          <p:cNvSpPr/>
          <p:nvPr/>
        </p:nvSpPr>
        <p:spPr>
          <a:xfrm rot="5400000">
            <a:off x="8229600" y="5334000"/>
            <a:ext cx="533400" cy="228600"/>
          </a:xfrm>
          <a:prstGeom prst="leftRightArrow">
            <a:avLst/>
          </a:prstGeom>
          <a:solidFill>
            <a:schemeClr val="accent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ndParaRPr>
          </a:p>
        </p:txBody>
      </p:sp>
    </p:spTree>
    <p:extLst>
      <p:ext uri="{BB962C8B-B14F-4D97-AF65-F5344CB8AC3E}">
        <p14:creationId xmlns:p14="http://schemas.microsoft.com/office/powerpoint/2010/main" val="73861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linds(horizontal)">
                                      <p:cBhvr>
                                        <p:cTn id="39" dur="500"/>
                                        <p:tgtEl>
                                          <p:spTgt spid="26"/>
                                        </p:tgtEl>
                                      </p:cBhvr>
                                    </p:animEffect>
                                  </p:childTnLst>
                                </p:cTn>
                              </p:par>
                              <p:par>
                                <p:cTn id="40" presetID="3" presetClass="entr" presetSubtype="1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linds(horizontal)">
                                      <p:cBhvr>
                                        <p:cTn id="58" dur="500"/>
                                        <p:tgtEl>
                                          <p:spTgt spid="3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linds(horizont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blinds(horizontal)">
                                      <p:cBhvr>
                                        <p:cTn id="69" dur="500"/>
                                        <p:tgtEl>
                                          <p:spTgt spid="3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linds(horizont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blinds(horizontal)">
                                      <p:cBhvr>
                                        <p:cTn id="80" dur="500"/>
                                        <p:tgtEl>
                                          <p:spTgt spid="45"/>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linds(horizontal)">
                                      <p:cBhvr>
                                        <p:cTn id="94" dur="500"/>
                                        <p:tgtEl>
                                          <p:spTgt spid="42"/>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blinds(horizontal)">
                                      <p:cBhvr>
                                        <p:cTn id="97" dur="500"/>
                                        <p:tgtEl>
                                          <p:spTgt spid="40"/>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linds(horizontal)">
                                      <p:cBhvr>
                                        <p:cTn id="100" dur="500"/>
                                        <p:tgtEl>
                                          <p:spTgt spid="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linds(horizontal)">
                                      <p:cBhvr>
                                        <p:cTn id="103" dur="500"/>
                                        <p:tgtEl>
                                          <p:spTgt spid="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blinds(horizontal)">
                                      <p:cBhvr>
                                        <p:cTn id="10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40" grpId="0" animBg="1"/>
      <p:bldP spid="42" grpId="0" animBg="1"/>
      <p:bldP spid="43" grpId="0" animBg="1"/>
      <p:bldP spid="44" grpId="0" animBg="1"/>
      <p:bldP spid="45" grpId="0" animBg="1"/>
      <p:bldP spid="46"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产品生命周期</a:t>
            </a:r>
            <a:endParaRPr lang="zh-CN" altLang="en-US" dirty="0"/>
          </a:p>
        </p:txBody>
      </p:sp>
      <p:sp>
        <p:nvSpPr>
          <p:cNvPr id="3" name="内容占位符 2"/>
          <p:cNvSpPr>
            <a:spLocks noGrp="1"/>
          </p:cNvSpPr>
          <p:nvPr>
            <p:ph idx="1"/>
          </p:nvPr>
        </p:nvSpPr>
        <p:spPr/>
        <p:txBody>
          <a:bodyPr/>
          <a:lstStyle/>
          <a:p>
            <a:r>
              <a:rPr lang="zh-CN" altLang="en-US" sz="2400" dirty="0"/>
              <a:t>项目的财务分析必须考虑完整的生命周期。</a:t>
            </a:r>
            <a:endParaRPr lang="en-US" altLang="zh-CN" sz="2400" dirty="0"/>
          </a:p>
          <a:p>
            <a:pPr lvl="1"/>
            <a:r>
              <a:rPr lang="zh-CN" altLang="en-US" sz="2000" dirty="0"/>
              <a:t>若项目的成果是产品，则产品会有销售生命周期；</a:t>
            </a:r>
            <a:endParaRPr lang="en-US" altLang="zh-CN" sz="2000" dirty="0"/>
          </a:p>
          <a:p>
            <a:pPr lvl="1"/>
            <a:r>
              <a:rPr lang="zh-CN" altLang="en-US" sz="2000" dirty="0"/>
              <a:t>若项目的成果是服务，</a:t>
            </a:r>
            <a:r>
              <a:rPr lang="zh-CN" altLang="en-US" sz="2000" dirty="0" smtClean="0"/>
              <a:t>则服务会</a:t>
            </a:r>
            <a:r>
              <a:rPr lang="zh-CN" altLang="en-US" sz="2000" dirty="0"/>
              <a:t>有运营生命周期；</a:t>
            </a:r>
          </a:p>
          <a:p>
            <a:endParaRPr lang="zh-CN" altLang="en-US" dirty="0"/>
          </a:p>
        </p:txBody>
      </p:sp>
      <p:grpSp>
        <p:nvGrpSpPr>
          <p:cNvPr id="4" name="Group 3"/>
          <p:cNvGrpSpPr>
            <a:grpSpLocks noChangeAspect="1"/>
          </p:cNvGrpSpPr>
          <p:nvPr/>
        </p:nvGrpSpPr>
        <p:grpSpPr bwMode="auto">
          <a:xfrm>
            <a:off x="430707" y="3527648"/>
            <a:ext cx="8713293" cy="2133600"/>
            <a:chOff x="2370" y="9521"/>
            <a:chExt cx="7200" cy="1766"/>
          </a:xfrm>
        </p:grpSpPr>
        <p:sp>
          <p:nvSpPr>
            <p:cNvPr id="5" name="AutoShape 22"/>
            <p:cNvSpPr>
              <a:spLocks noChangeAspect="1" noChangeArrowheads="1" noTextEdit="1"/>
            </p:cNvSpPr>
            <p:nvPr/>
          </p:nvSpPr>
          <p:spPr bwMode="auto">
            <a:xfrm>
              <a:off x="2370" y="9521"/>
              <a:ext cx="7200" cy="1766"/>
            </a:xfrm>
            <a:prstGeom prst="rect">
              <a:avLst/>
            </a:prstGeom>
            <a:noFill/>
          </p:spPr>
          <p:txBody>
            <a:bodyPr vert="horz" wrap="square" lIns="91440" tIns="45720" rIns="91440" bIns="45720" numCol="1" anchor="t" anchorCtr="0" compatLnSpc="1">
              <a:prstTxWarp prst="textNoShape">
                <a:avLst/>
              </a:prstTxWarp>
            </a:bodyPr>
            <a:lstStyle/>
            <a:p>
              <a:endParaRPr lang="zh-CN" altLang="en-US" sz="5400" b="1"/>
            </a:p>
          </p:txBody>
        </p:sp>
        <p:sp>
          <p:nvSpPr>
            <p:cNvPr id="6" name="Rectangle 21"/>
            <p:cNvSpPr>
              <a:spLocks noChangeArrowheads="1"/>
            </p:cNvSpPr>
            <p:nvPr/>
          </p:nvSpPr>
          <p:spPr bwMode="auto">
            <a:xfrm>
              <a:off x="2518" y="9647"/>
              <a:ext cx="819"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b="1" dirty="0" smtClean="0">
                  <a:latin typeface="Times New Roman" pitchFamily="18" charset="0"/>
                  <a:ea typeface="宋体" pitchFamily="2" charset="-122"/>
                  <a:cs typeface="Times New Roman" pitchFamily="18" charset="0"/>
                </a:rPr>
                <a:t>启动</a:t>
              </a:r>
              <a:endParaRPr kumimoji="0" lang="zh-CN" altLang="en-US" sz="5400" b="1" i="0" u="none" strike="noStrike" cap="none" normalizeH="0" baseline="0" dirty="0" smtClean="0">
                <a:ln>
                  <a:noFill/>
                </a:ln>
                <a:solidFill>
                  <a:schemeClr val="tx1"/>
                </a:solidFill>
                <a:effectLst/>
                <a:latin typeface="Arial" pitchFamily="34" charset="0"/>
              </a:endParaRPr>
            </a:p>
          </p:txBody>
        </p:sp>
        <p:sp>
          <p:nvSpPr>
            <p:cNvPr id="7" name="Rectangle 20"/>
            <p:cNvSpPr>
              <a:spLocks noChangeArrowheads="1"/>
            </p:cNvSpPr>
            <p:nvPr/>
          </p:nvSpPr>
          <p:spPr bwMode="auto">
            <a:xfrm>
              <a:off x="3341" y="9647"/>
              <a:ext cx="751"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b="1" dirty="0" smtClean="0">
                  <a:latin typeface="Times New Roman" pitchFamily="18" charset="0"/>
                  <a:ea typeface="宋体" pitchFamily="2" charset="-122"/>
                  <a:cs typeface="Times New Roman" pitchFamily="18" charset="0"/>
                </a:rPr>
                <a:t>准备</a:t>
              </a:r>
              <a:endParaRPr kumimoji="0" lang="zh-CN" altLang="en-US" sz="5400" b="1" i="0" u="none" strike="noStrike" cap="none" normalizeH="0" baseline="0" dirty="0" smtClean="0">
                <a:ln>
                  <a:noFill/>
                </a:ln>
                <a:solidFill>
                  <a:schemeClr val="tx1"/>
                </a:solidFill>
                <a:effectLst/>
                <a:latin typeface="Arial" pitchFamily="34" charset="0"/>
              </a:endParaRPr>
            </a:p>
          </p:txBody>
        </p:sp>
        <p:sp>
          <p:nvSpPr>
            <p:cNvPr id="8" name="Rectangle 19"/>
            <p:cNvSpPr>
              <a:spLocks noChangeArrowheads="1"/>
            </p:cNvSpPr>
            <p:nvPr/>
          </p:nvSpPr>
          <p:spPr bwMode="auto">
            <a:xfrm>
              <a:off x="4092" y="9647"/>
              <a:ext cx="751"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执行</a:t>
              </a:r>
              <a:endParaRPr kumimoji="0" lang="zh-CN" altLang="en-US" sz="5400" b="1" i="0" u="none" strike="noStrike" cap="none" normalizeH="0" baseline="0" dirty="0" smtClean="0">
                <a:ln>
                  <a:noFill/>
                </a:ln>
                <a:solidFill>
                  <a:schemeClr val="tx1"/>
                </a:solidFill>
                <a:effectLst/>
                <a:latin typeface="Arial" pitchFamily="34" charset="0"/>
              </a:endParaRPr>
            </a:p>
          </p:txBody>
        </p:sp>
        <p:sp>
          <p:nvSpPr>
            <p:cNvPr id="9" name="Rectangle 18"/>
            <p:cNvSpPr>
              <a:spLocks noChangeArrowheads="1"/>
            </p:cNvSpPr>
            <p:nvPr/>
          </p:nvSpPr>
          <p:spPr bwMode="auto">
            <a:xfrm>
              <a:off x="4848" y="9647"/>
              <a:ext cx="751"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结束</a:t>
              </a:r>
              <a:endParaRPr kumimoji="0" lang="zh-CN" altLang="en-US" sz="5400" b="1" i="0" u="none" strike="noStrike" cap="none" normalizeH="0" baseline="0" dirty="0" smtClean="0">
                <a:ln>
                  <a:noFill/>
                </a:ln>
                <a:solidFill>
                  <a:schemeClr val="tx1"/>
                </a:solidFill>
                <a:effectLst/>
                <a:latin typeface="Arial" pitchFamily="34" charset="0"/>
              </a:endParaRPr>
            </a:p>
          </p:txBody>
        </p:sp>
        <p:sp>
          <p:nvSpPr>
            <p:cNvPr id="10" name="Rectangle 17"/>
            <p:cNvSpPr>
              <a:spLocks noChangeArrowheads="1"/>
            </p:cNvSpPr>
            <p:nvPr/>
          </p:nvSpPr>
          <p:spPr bwMode="auto">
            <a:xfrm>
              <a:off x="5729" y="9657"/>
              <a:ext cx="1637"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运营、维护</a:t>
              </a:r>
              <a:endParaRPr kumimoji="0" lang="zh-CN" altLang="en-US" sz="5400" b="1" i="0" u="none" strike="noStrike" cap="none" normalizeH="0" baseline="0" dirty="0" smtClean="0">
                <a:ln>
                  <a:noFill/>
                </a:ln>
                <a:solidFill>
                  <a:schemeClr val="tx1"/>
                </a:solidFill>
                <a:effectLst/>
                <a:latin typeface="Arial" pitchFamily="34" charset="0"/>
              </a:endParaRPr>
            </a:p>
          </p:txBody>
        </p:sp>
        <p:sp>
          <p:nvSpPr>
            <p:cNvPr id="11" name="Rectangle 16"/>
            <p:cNvSpPr>
              <a:spLocks noChangeArrowheads="1"/>
            </p:cNvSpPr>
            <p:nvPr/>
          </p:nvSpPr>
          <p:spPr bwMode="auto">
            <a:xfrm>
              <a:off x="7340" y="9657"/>
              <a:ext cx="655"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升级</a:t>
              </a:r>
              <a:endParaRPr kumimoji="0" lang="zh-CN" altLang="en-US" sz="5400" b="1" i="0" u="none" strike="noStrike" cap="none" normalizeH="0" baseline="0" dirty="0" smtClean="0">
                <a:ln>
                  <a:noFill/>
                </a:ln>
                <a:solidFill>
                  <a:schemeClr val="tx1"/>
                </a:solidFill>
                <a:effectLst/>
                <a:latin typeface="Arial" pitchFamily="34" charset="0"/>
              </a:endParaRPr>
            </a:p>
          </p:txBody>
        </p:sp>
        <p:sp>
          <p:nvSpPr>
            <p:cNvPr id="12" name="Rectangle 14"/>
            <p:cNvSpPr>
              <a:spLocks noChangeArrowheads="1"/>
            </p:cNvSpPr>
            <p:nvPr/>
          </p:nvSpPr>
          <p:spPr bwMode="auto">
            <a:xfrm>
              <a:off x="7962" y="9657"/>
              <a:ext cx="355"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en-US" altLang="zh-CN" sz="5400" b="1" i="0" u="none" strike="noStrike" cap="none" normalizeH="0" baseline="0" smtClean="0">
                <a:ln>
                  <a:noFill/>
                </a:ln>
                <a:solidFill>
                  <a:schemeClr val="tx1"/>
                </a:solidFill>
                <a:effectLst/>
                <a:latin typeface="Arial" pitchFamily="34" charset="0"/>
              </a:endParaRPr>
            </a:p>
          </p:txBody>
        </p:sp>
        <p:sp>
          <p:nvSpPr>
            <p:cNvPr id="13" name="Rectangle 13"/>
            <p:cNvSpPr>
              <a:spLocks noChangeArrowheads="1"/>
            </p:cNvSpPr>
            <p:nvPr/>
          </p:nvSpPr>
          <p:spPr bwMode="auto">
            <a:xfrm>
              <a:off x="8311" y="9657"/>
              <a:ext cx="632"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报废</a:t>
              </a:r>
              <a:endParaRPr kumimoji="0" lang="zh-CN" altLang="en-US" sz="5400" b="1"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5603" y="9647"/>
              <a:ext cx="156" cy="95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400" b="1" i="0" u="none" strike="noStrike" cap="none" normalizeH="0" baseline="0" smtClean="0">
                <a:ln>
                  <a:noFill/>
                </a:ln>
                <a:solidFill>
                  <a:schemeClr val="tx1"/>
                </a:solidFill>
                <a:effectLst/>
                <a:latin typeface="Arial" pitchFamily="34" charset="0"/>
              </a:endParaRPr>
            </a:p>
          </p:txBody>
        </p:sp>
        <p:sp>
          <p:nvSpPr>
            <p:cNvPr id="15" name="Line 11"/>
            <p:cNvSpPr>
              <a:spLocks noChangeShapeType="1"/>
            </p:cNvSpPr>
            <p:nvPr/>
          </p:nvSpPr>
          <p:spPr bwMode="auto">
            <a:xfrm>
              <a:off x="2527" y="9657"/>
              <a:ext cx="0" cy="135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5400" b="1"/>
            </a:p>
          </p:txBody>
        </p:sp>
        <p:sp>
          <p:nvSpPr>
            <p:cNvPr id="16" name="Line 10"/>
            <p:cNvSpPr>
              <a:spLocks noChangeShapeType="1"/>
            </p:cNvSpPr>
            <p:nvPr/>
          </p:nvSpPr>
          <p:spPr bwMode="auto">
            <a:xfrm>
              <a:off x="8944" y="9657"/>
              <a:ext cx="1" cy="135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5400" b="1"/>
            </a:p>
          </p:txBody>
        </p:sp>
        <p:sp>
          <p:nvSpPr>
            <p:cNvPr id="17" name="Line 9"/>
            <p:cNvSpPr>
              <a:spLocks noChangeShapeType="1"/>
            </p:cNvSpPr>
            <p:nvPr/>
          </p:nvSpPr>
          <p:spPr bwMode="auto">
            <a:xfrm>
              <a:off x="2527" y="10336"/>
              <a:ext cx="3076" cy="38"/>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sz="5400" b="1"/>
            </a:p>
          </p:txBody>
        </p:sp>
        <p:sp>
          <p:nvSpPr>
            <p:cNvPr id="18" name="Line 8"/>
            <p:cNvSpPr>
              <a:spLocks noChangeShapeType="1"/>
            </p:cNvSpPr>
            <p:nvPr/>
          </p:nvSpPr>
          <p:spPr bwMode="auto">
            <a:xfrm flipV="1">
              <a:off x="5792" y="10337"/>
              <a:ext cx="3148" cy="38"/>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sz="5400" b="1"/>
            </a:p>
          </p:txBody>
        </p:sp>
        <p:sp>
          <p:nvSpPr>
            <p:cNvPr id="19" name="Line 7"/>
            <p:cNvSpPr>
              <a:spLocks noChangeShapeType="1"/>
            </p:cNvSpPr>
            <p:nvPr/>
          </p:nvSpPr>
          <p:spPr bwMode="auto">
            <a:xfrm>
              <a:off x="2527" y="10880"/>
              <a:ext cx="6417" cy="1"/>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zh-CN" altLang="en-US" sz="5400" b="1"/>
            </a:p>
          </p:txBody>
        </p:sp>
        <p:sp>
          <p:nvSpPr>
            <p:cNvPr id="20" name="Text Box 6"/>
            <p:cNvSpPr txBox="1">
              <a:spLocks noChangeArrowheads="1"/>
            </p:cNvSpPr>
            <p:nvPr/>
          </p:nvSpPr>
          <p:spPr bwMode="auto">
            <a:xfrm>
              <a:off x="3153" y="10336"/>
              <a:ext cx="1610" cy="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项目生命周期</a:t>
              </a:r>
              <a:endParaRPr kumimoji="0" lang="zh-CN" altLang="en-US" sz="5400" b="1" i="0" u="none" strike="noStrike" cap="none" normalizeH="0" baseline="0" dirty="0" smtClean="0">
                <a:ln>
                  <a:noFill/>
                </a:ln>
                <a:solidFill>
                  <a:schemeClr val="tx1"/>
                </a:solidFill>
                <a:effectLst/>
                <a:latin typeface="Arial" pitchFamily="34" charset="0"/>
              </a:endParaRPr>
            </a:p>
          </p:txBody>
        </p:sp>
        <p:sp>
          <p:nvSpPr>
            <p:cNvPr id="21" name="Text Box 5"/>
            <p:cNvSpPr txBox="1">
              <a:spLocks noChangeArrowheads="1"/>
            </p:cNvSpPr>
            <p:nvPr/>
          </p:nvSpPr>
          <p:spPr bwMode="auto">
            <a:xfrm>
              <a:off x="6596" y="10336"/>
              <a:ext cx="1252" cy="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运营期</a:t>
              </a:r>
              <a:endParaRPr kumimoji="0" lang="zh-CN" altLang="en-US" sz="5400" b="1" i="0" u="none" strike="noStrike" cap="none" normalizeH="0" baseline="0" dirty="0" smtClean="0">
                <a:ln>
                  <a:noFill/>
                </a:ln>
                <a:solidFill>
                  <a:schemeClr val="tx1"/>
                </a:solidFill>
                <a:effectLst/>
                <a:latin typeface="Arial" pitchFamily="34" charset="0"/>
              </a:endParaRPr>
            </a:p>
          </p:txBody>
        </p:sp>
        <p:sp>
          <p:nvSpPr>
            <p:cNvPr id="22" name="Text Box 4"/>
            <p:cNvSpPr txBox="1">
              <a:spLocks noChangeArrowheads="1"/>
            </p:cNvSpPr>
            <p:nvPr/>
          </p:nvSpPr>
          <p:spPr bwMode="auto">
            <a:xfrm>
              <a:off x="5031" y="10880"/>
              <a:ext cx="1495" cy="4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产品生命周期</a:t>
              </a:r>
              <a:endParaRPr kumimoji="0" lang="zh-CN" altLang="en-US" sz="5400" b="1"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347072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项目和运营的区别</a:t>
            </a:r>
            <a:endParaRPr lang="zh-CN" altLang="en-US" dirty="0"/>
          </a:p>
        </p:txBody>
      </p:sp>
      <p:sp>
        <p:nvSpPr>
          <p:cNvPr id="3" name="内容占位符 2"/>
          <p:cNvSpPr>
            <a:spLocks noGrp="1"/>
          </p:cNvSpPr>
          <p:nvPr>
            <p:ph idx="1"/>
          </p:nvPr>
        </p:nvSpPr>
        <p:spPr>
          <a:xfrm>
            <a:off x="457200" y="1600201"/>
            <a:ext cx="8229600" cy="2188839"/>
          </a:xfrm>
        </p:spPr>
        <p:txBody>
          <a:bodyPr>
            <a:normAutofit fontScale="77500" lnSpcReduction="20000"/>
          </a:bodyPr>
          <a:lstStyle/>
          <a:p>
            <a:r>
              <a:rPr lang="zh-CN" altLang="en-US" dirty="0" smtClean="0"/>
              <a:t>项目：为创建独特的产品、服务、成果而进行的临时性工作</a:t>
            </a:r>
            <a:endParaRPr lang="en-US" altLang="zh-CN" dirty="0" smtClean="0"/>
          </a:p>
          <a:p>
            <a:r>
              <a:rPr lang="zh-CN" altLang="en-US" dirty="0"/>
              <a:t>运营</a:t>
            </a:r>
            <a:r>
              <a:rPr lang="zh-CN" altLang="en-US" dirty="0" smtClean="0"/>
              <a:t>：通过开展持续的活动来生产同样的产品或提供重复的服务的一种组织职能</a:t>
            </a:r>
            <a:endParaRPr lang="zh-CN" altLang="en-US" dirty="0"/>
          </a:p>
        </p:txBody>
      </p:sp>
      <p:pic>
        <p:nvPicPr>
          <p:cNvPr id="4" name="Picture 1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560" y="3573016"/>
            <a:ext cx="7776864"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66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软件项目的特点</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目标不明确</a:t>
            </a:r>
            <a:r>
              <a:rPr lang="zh-CN" altLang="en-US" dirty="0" smtClean="0"/>
              <a:t>。</a:t>
            </a:r>
            <a:endParaRPr lang="en-US" altLang="zh-CN" dirty="0" smtClean="0"/>
          </a:p>
          <a:p>
            <a:pPr lvl="1"/>
            <a:r>
              <a:rPr lang="zh-CN" altLang="en-US" dirty="0" smtClean="0"/>
              <a:t>客</a:t>
            </a:r>
            <a:r>
              <a:rPr lang="zh-CN" altLang="en-US" dirty="0"/>
              <a:t>户早期是一些初步的功能要求，没有明确的想法，提不出确切的需求。</a:t>
            </a:r>
            <a:r>
              <a:rPr lang="zh-CN" altLang="en-US" b="1" dirty="0">
                <a:solidFill>
                  <a:schemeClr val="tx1"/>
                </a:solidFill>
              </a:rPr>
              <a:t>项目的范围很大程度上取决于项目组所做的需求分析和系统规划</a:t>
            </a:r>
            <a:r>
              <a:rPr lang="zh-CN" altLang="en-US" b="1" dirty="0">
                <a:solidFill>
                  <a:srgbClr val="FF0000"/>
                </a:solidFill>
              </a:rPr>
              <a:t>。</a:t>
            </a:r>
            <a:endParaRPr lang="en-US" altLang="zh-CN" b="1" dirty="0">
              <a:solidFill>
                <a:srgbClr val="FF0000"/>
              </a:solidFill>
            </a:endParaRPr>
          </a:p>
          <a:p>
            <a:r>
              <a:rPr lang="zh-CN" altLang="en-US" dirty="0"/>
              <a:t>需求变化频繁</a:t>
            </a:r>
            <a:r>
              <a:rPr lang="zh-CN" altLang="en-US" dirty="0" smtClean="0"/>
              <a:t>。</a:t>
            </a:r>
            <a:endParaRPr lang="en-US" altLang="zh-CN" dirty="0" smtClean="0"/>
          </a:p>
          <a:p>
            <a:pPr lvl="1"/>
            <a:r>
              <a:rPr lang="zh-CN" altLang="en-US" dirty="0" smtClean="0"/>
              <a:t>随</a:t>
            </a:r>
            <a:r>
              <a:rPr lang="zh-CN" altLang="en-US" dirty="0"/>
              <a:t>着系统分析、系统设计和系统实施的进展，客户需求被不断激发，导致程序、界面及相关文档需求需要经常修改。修改又会带来新问题。</a:t>
            </a:r>
            <a:endParaRPr lang="en-US" altLang="zh-CN" dirty="0"/>
          </a:p>
          <a:p>
            <a:r>
              <a:rPr lang="zh-CN" altLang="en-US" dirty="0"/>
              <a:t>智力密集型</a:t>
            </a:r>
            <a:r>
              <a:rPr lang="zh-CN" altLang="en-US" dirty="0" smtClean="0"/>
              <a:t>。</a:t>
            </a:r>
            <a:endParaRPr lang="en-US" altLang="zh-CN" dirty="0" smtClean="0"/>
          </a:p>
          <a:p>
            <a:pPr lvl="1"/>
            <a:r>
              <a:rPr lang="en-US" altLang="zh-CN" dirty="0" smtClean="0"/>
              <a:t>IT</a:t>
            </a:r>
            <a:r>
              <a:rPr lang="zh-CN" altLang="en-US" dirty="0"/>
              <a:t>项目是智</a:t>
            </a:r>
            <a:r>
              <a:rPr lang="zh-CN" altLang="en-US" dirty="0" smtClean="0"/>
              <a:t>力密</a:t>
            </a:r>
            <a:r>
              <a:rPr lang="zh-CN" altLang="en-US" dirty="0"/>
              <a:t>集型、劳动密集型项目</a:t>
            </a:r>
            <a:r>
              <a:rPr lang="zh-CN" altLang="en-US" dirty="0" smtClean="0"/>
              <a:t>，受</a:t>
            </a:r>
            <a:r>
              <a:rPr lang="zh-CN" altLang="en-US" dirty="0"/>
              <a:t>人力资源影响最大，项</a:t>
            </a:r>
            <a:r>
              <a:rPr lang="zh-CN" altLang="en-US" dirty="0" smtClean="0"/>
              <a:t>目成</a:t>
            </a:r>
            <a:r>
              <a:rPr lang="zh-CN" altLang="en-US" dirty="0"/>
              <a:t>员的结构、责任心、能</a:t>
            </a:r>
            <a:r>
              <a:rPr lang="zh-CN" altLang="en-US" dirty="0" smtClean="0"/>
              <a:t>力和</a:t>
            </a:r>
            <a:r>
              <a:rPr lang="zh-CN" altLang="en-US" dirty="0"/>
              <a:t>稳定性对项目的质量以</a:t>
            </a:r>
            <a:r>
              <a:rPr lang="zh-CN" altLang="en-US" dirty="0" smtClean="0"/>
              <a:t>及是</a:t>
            </a:r>
            <a:r>
              <a:rPr lang="zh-CN" altLang="en-US" dirty="0"/>
              <a:t>否成功有决定性影响</a:t>
            </a:r>
            <a:r>
              <a:rPr lang="zh-CN" altLang="en-US" dirty="0" smtClean="0"/>
              <a:t>。</a:t>
            </a:r>
            <a:endParaRPr lang="en-US" altLang="zh-CN" dirty="0" smtClean="0"/>
          </a:p>
          <a:p>
            <a:r>
              <a:rPr lang="zh-CN" altLang="en-US" dirty="0"/>
              <a:t>只见工作不见远景</a:t>
            </a:r>
          </a:p>
          <a:p>
            <a:endParaRPr lang="zh-CN" altLang="en-US" dirty="0"/>
          </a:p>
        </p:txBody>
      </p:sp>
    </p:spTree>
    <p:extLst>
      <p:ext uri="{BB962C8B-B14F-4D97-AF65-F5344CB8AC3E}">
        <p14:creationId xmlns:p14="http://schemas.microsoft.com/office/powerpoint/2010/main" val="3328839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项目管理指南简介</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基于业界理论与公司实践</a:t>
            </a:r>
            <a:endParaRPr lang="en-US" altLang="zh-CN" dirty="0" smtClean="0"/>
          </a:p>
          <a:p>
            <a:r>
              <a:rPr lang="zh-CN" altLang="en-US" dirty="0" smtClean="0"/>
              <a:t>特征</a:t>
            </a:r>
            <a:endParaRPr lang="en-US" altLang="zh-CN" dirty="0" smtClean="0"/>
          </a:p>
          <a:p>
            <a:pPr lvl="1"/>
            <a:r>
              <a:rPr lang="zh-CN" altLang="en-US" dirty="0" smtClean="0"/>
              <a:t>注重实效</a:t>
            </a:r>
            <a:endParaRPr lang="en-US" altLang="zh-CN" dirty="0" smtClean="0"/>
          </a:p>
          <a:p>
            <a:pPr lvl="1"/>
            <a:r>
              <a:rPr lang="zh-CN" altLang="en-US" dirty="0"/>
              <a:t>交付</a:t>
            </a:r>
            <a:r>
              <a:rPr lang="zh-CN" altLang="en-US" dirty="0" smtClean="0"/>
              <a:t>加</a:t>
            </a:r>
            <a:r>
              <a:rPr lang="zh-CN" altLang="en-US" dirty="0"/>
              <a:t>值</a:t>
            </a:r>
            <a:endParaRPr lang="en-US" altLang="zh-CN" dirty="0" smtClean="0"/>
          </a:p>
          <a:p>
            <a:pPr lvl="1"/>
            <a:r>
              <a:rPr lang="zh-CN" altLang="en-US" dirty="0" smtClean="0"/>
              <a:t>不</a:t>
            </a:r>
            <a:r>
              <a:rPr lang="zh-CN" altLang="en-US" dirty="0"/>
              <a:t>断演</a:t>
            </a:r>
            <a:r>
              <a:rPr lang="zh-CN" altLang="en-US" dirty="0" smtClean="0"/>
              <a:t>进</a:t>
            </a:r>
            <a:endParaRPr lang="en-US" altLang="zh-CN" dirty="0" smtClean="0"/>
          </a:p>
          <a:p>
            <a:r>
              <a:rPr lang="zh-CN" altLang="en-US" dirty="0"/>
              <a:t>内</a:t>
            </a:r>
            <a:r>
              <a:rPr lang="zh-CN" altLang="en-US" dirty="0" smtClean="0"/>
              <a:t>容</a:t>
            </a:r>
            <a:endParaRPr lang="en-US" altLang="zh-CN" dirty="0" smtClean="0"/>
          </a:p>
          <a:p>
            <a:pPr lvl="1"/>
            <a:r>
              <a:rPr lang="zh-CN" altLang="en-US" dirty="0" smtClean="0"/>
              <a:t>基本原则</a:t>
            </a:r>
            <a:endParaRPr lang="en-US" altLang="zh-CN" dirty="0" smtClean="0"/>
          </a:p>
          <a:p>
            <a:pPr lvl="1"/>
            <a:r>
              <a:rPr lang="zh-CN" altLang="en-US" dirty="0" smtClean="0"/>
              <a:t>过程模型</a:t>
            </a:r>
            <a:r>
              <a:rPr lang="en-US" altLang="zh-CN" dirty="0" smtClean="0"/>
              <a:t>&amp;</a:t>
            </a:r>
            <a:r>
              <a:rPr lang="zh-CN" altLang="en-US" dirty="0" smtClean="0"/>
              <a:t>组</a:t>
            </a:r>
            <a:r>
              <a:rPr lang="zh-CN" altLang="en-US" dirty="0"/>
              <a:t>队模</a:t>
            </a:r>
            <a:r>
              <a:rPr lang="zh-CN" altLang="en-US" dirty="0" smtClean="0"/>
              <a:t>型</a:t>
            </a:r>
            <a:endParaRPr lang="en-US" altLang="zh-CN" dirty="0" smtClean="0"/>
          </a:p>
          <a:p>
            <a:pPr lvl="1"/>
            <a:r>
              <a:rPr lang="zh-CN" altLang="en-US" dirty="0"/>
              <a:t>最佳实</a:t>
            </a:r>
            <a:r>
              <a:rPr lang="zh-CN" altLang="en-US" dirty="0" smtClean="0"/>
              <a:t>践</a:t>
            </a:r>
            <a:endParaRPr lang="en-US" altLang="zh-CN" dirty="0" smtClean="0"/>
          </a:p>
          <a:p>
            <a:pPr lvl="1"/>
            <a:r>
              <a:rPr lang="zh-CN" altLang="en-US" dirty="0"/>
              <a:t>标准模</a:t>
            </a:r>
            <a:r>
              <a:rPr lang="zh-CN" altLang="en-US" dirty="0" smtClean="0"/>
              <a:t>板</a:t>
            </a:r>
            <a:endParaRPr lang="en-US" altLang="zh-CN" dirty="0" smtClean="0"/>
          </a:p>
          <a:p>
            <a:pPr lvl="1"/>
            <a:r>
              <a:rPr lang="zh-CN" altLang="en-US" dirty="0"/>
              <a:t>技术参考</a:t>
            </a:r>
          </a:p>
        </p:txBody>
      </p:sp>
    </p:spTree>
    <p:extLst>
      <p:ext uri="{BB962C8B-B14F-4D97-AF65-F5344CB8AC3E}">
        <p14:creationId xmlns:p14="http://schemas.microsoft.com/office/powerpoint/2010/main" val="2577096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基本原则</a:t>
            </a:r>
            <a:endParaRPr lang="zh-CN" altLang="en-US" dirty="0"/>
          </a:p>
        </p:txBody>
      </p:sp>
      <p:graphicFrame>
        <p:nvGraphicFramePr>
          <p:cNvPr id="7" name="内容占位符 6"/>
          <p:cNvGraphicFramePr>
            <a:graphicFrameLocks noGrp="1"/>
          </p:cNvGraphicFramePr>
          <p:nvPr>
            <p:ph sz="half" idx="1"/>
            <p:extLst>
              <p:ext uri="{D42A27DB-BD31-4B8C-83A1-F6EECF244321}">
                <p14:modId xmlns:p14="http://schemas.microsoft.com/office/powerpoint/2010/main" val="1553463971"/>
              </p:ext>
            </p:extLst>
          </p:nvPr>
        </p:nvGraphicFramePr>
        <p:xfrm>
          <a:off x="457200" y="1600200"/>
          <a:ext cx="807561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508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lnSpcReduction="10000"/>
          </a:bodyPr>
          <a:lstStyle/>
          <a:p>
            <a:r>
              <a:rPr lang="zh-CN" altLang="en-US" dirty="0" smtClean="0"/>
              <a:t>培</a:t>
            </a:r>
            <a:r>
              <a:rPr lang="zh-CN" altLang="en-US" dirty="0" smtClean="0"/>
              <a:t>训</a:t>
            </a:r>
            <a:r>
              <a:rPr lang="zh-CN" altLang="en-US" dirty="0"/>
              <a:t>体</a:t>
            </a:r>
            <a:r>
              <a:rPr lang="zh-CN" altLang="en-US" dirty="0" smtClean="0"/>
              <a:t>系</a:t>
            </a:r>
            <a:r>
              <a:rPr lang="zh-CN" altLang="en-US" dirty="0" smtClean="0"/>
              <a:t>介绍</a:t>
            </a:r>
            <a:endParaRPr lang="en-US" altLang="zh-CN" dirty="0" smtClean="0"/>
          </a:p>
          <a:p>
            <a:r>
              <a:rPr lang="zh-CN" altLang="en-US" dirty="0" smtClean="0"/>
              <a:t>引言</a:t>
            </a:r>
            <a:endParaRPr lang="en-US" altLang="zh-CN" dirty="0"/>
          </a:p>
          <a:p>
            <a:r>
              <a:rPr lang="zh-CN" altLang="en-US" dirty="0" smtClean="0"/>
              <a:t>规划项目</a:t>
            </a:r>
            <a:endParaRPr lang="en-US" altLang="zh-CN" dirty="0" smtClean="0"/>
          </a:p>
          <a:p>
            <a:r>
              <a:rPr lang="zh-CN" altLang="en-US" dirty="0" smtClean="0"/>
              <a:t>组</a:t>
            </a:r>
            <a:r>
              <a:rPr lang="zh-CN" altLang="en-US" dirty="0" smtClean="0"/>
              <a:t>队模型</a:t>
            </a:r>
            <a:endParaRPr lang="en-US" altLang="zh-CN" dirty="0" smtClean="0"/>
          </a:p>
          <a:p>
            <a:r>
              <a:rPr lang="zh-CN" altLang="en-US" dirty="0" smtClean="0"/>
              <a:t>过程模</a:t>
            </a:r>
            <a:r>
              <a:rPr lang="zh-CN" altLang="en-US" dirty="0" smtClean="0"/>
              <a:t>型</a:t>
            </a:r>
            <a:endParaRPr lang="en-US" altLang="zh-CN" dirty="0" smtClean="0"/>
          </a:p>
          <a:p>
            <a:r>
              <a:rPr lang="zh-CN" altLang="en-US" dirty="0" smtClean="0"/>
              <a:t>最佳实践</a:t>
            </a:r>
            <a:endParaRPr lang="zh-CN" altLang="en-US" dirty="0"/>
          </a:p>
        </p:txBody>
      </p:sp>
    </p:spTree>
    <p:extLst>
      <p:ext uri="{BB962C8B-B14F-4D97-AF65-F5344CB8AC3E}">
        <p14:creationId xmlns:p14="http://schemas.microsoft.com/office/powerpoint/2010/main" val="132336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培训系列介绍</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项</a:t>
            </a:r>
            <a:r>
              <a:rPr lang="zh-CN" altLang="en-US" dirty="0"/>
              <a:t>目管理规</a:t>
            </a:r>
            <a:r>
              <a:rPr lang="zh-CN" altLang="en-US" dirty="0" smtClean="0"/>
              <a:t>范</a:t>
            </a:r>
            <a:endParaRPr lang="en-US" altLang="zh-CN" dirty="0" smtClean="0"/>
          </a:p>
          <a:p>
            <a:pPr lvl="1"/>
            <a:r>
              <a:rPr lang="zh-CN" altLang="en-US" dirty="0"/>
              <a:t>项目管理</a:t>
            </a:r>
            <a:r>
              <a:rPr lang="zh-CN" altLang="en-US" dirty="0" smtClean="0"/>
              <a:t>、软</a:t>
            </a:r>
            <a:r>
              <a:rPr lang="zh-CN" altLang="en-US" dirty="0"/>
              <a:t>件过</a:t>
            </a:r>
            <a:r>
              <a:rPr lang="zh-CN" altLang="en-US" dirty="0" smtClean="0"/>
              <a:t>程</a:t>
            </a:r>
            <a:r>
              <a:rPr lang="en-US" altLang="zh-CN" dirty="0" smtClean="0"/>
              <a:t>(MSF</a:t>
            </a:r>
            <a:r>
              <a:rPr lang="zh-CN" altLang="en-US" dirty="0" smtClean="0"/>
              <a:t>、</a:t>
            </a:r>
            <a:r>
              <a:rPr lang="en-US" altLang="zh-CN" dirty="0" smtClean="0"/>
              <a:t>Scrum)</a:t>
            </a:r>
            <a:r>
              <a:rPr lang="zh-CN" altLang="en-US" dirty="0" smtClean="0"/>
              <a:t>、最佳实践等</a:t>
            </a:r>
            <a:endParaRPr lang="en-US" altLang="zh-CN" dirty="0" smtClean="0"/>
          </a:p>
          <a:p>
            <a:r>
              <a:rPr lang="zh-CN" altLang="en-US" dirty="0" smtClean="0"/>
              <a:t>项目管理基础环境介绍</a:t>
            </a:r>
            <a:endParaRPr lang="en-US" altLang="zh-CN" dirty="0" smtClean="0"/>
          </a:p>
          <a:p>
            <a:pPr lvl="1"/>
            <a:r>
              <a:rPr lang="en-US" altLang="zh-CN" dirty="0" err="1" smtClean="0"/>
              <a:t>Redmine</a:t>
            </a:r>
            <a:r>
              <a:rPr lang="zh-CN" altLang="en-US" dirty="0" smtClean="0"/>
              <a:t>、</a:t>
            </a:r>
            <a:r>
              <a:rPr lang="en-US" altLang="zh-CN" dirty="0" err="1" smtClean="0"/>
              <a:t>git</a:t>
            </a:r>
            <a:endParaRPr lang="en-US" altLang="zh-CN" dirty="0" smtClean="0"/>
          </a:p>
          <a:p>
            <a:r>
              <a:rPr lang="zh-CN" altLang="en-US" dirty="0" smtClean="0"/>
              <a:t>技术培训</a:t>
            </a:r>
            <a:endParaRPr lang="en-US" altLang="zh-CN" dirty="0" smtClean="0"/>
          </a:p>
          <a:p>
            <a:pPr lvl="2"/>
            <a:r>
              <a:rPr lang="en-US" altLang="zh-CN" dirty="0" err="1" smtClean="0"/>
              <a:t>IBatis</a:t>
            </a:r>
            <a:r>
              <a:rPr lang="zh-CN" altLang="en-US" dirty="0" smtClean="0"/>
              <a:t>、</a:t>
            </a:r>
            <a:r>
              <a:rPr lang="en-US" altLang="zh-CN" dirty="0"/>
              <a:t> </a:t>
            </a:r>
            <a:r>
              <a:rPr lang="en-US" altLang="zh-CN" dirty="0" err="1"/>
              <a:t>jQuery</a:t>
            </a:r>
            <a:r>
              <a:rPr lang="zh-CN" altLang="en-US" dirty="0"/>
              <a:t>、</a:t>
            </a:r>
            <a:r>
              <a:rPr lang="en-US" altLang="zh-CN" dirty="0" err="1"/>
              <a:t>xhtml</a:t>
            </a:r>
            <a:r>
              <a:rPr lang="en-US" altLang="zh-CN" dirty="0"/>
              <a:t>/</a:t>
            </a:r>
            <a:r>
              <a:rPr lang="en-US" altLang="zh-CN" dirty="0" err="1"/>
              <a:t>css</a:t>
            </a:r>
            <a:r>
              <a:rPr lang="en-US" altLang="zh-CN" dirty="0"/>
              <a:t> </a:t>
            </a:r>
            <a:r>
              <a:rPr lang="zh-CN" altLang="en-US" dirty="0"/>
              <a:t>、</a:t>
            </a:r>
            <a:r>
              <a:rPr lang="en-US" altLang="zh-CN" dirty="0"/>
              <a:t>spring/struts</a:t>
            </a:r>
            <a:r>
              <a:rPr lang="zh-CN" altLang="en-US" dirty="0"/>
              <a:t>、泛型编</a:t>
            </a:r>
            <a:r>
              <a:rPr lang="zh-CN" altLang="en-US" dirty="0" smtClean="0"/>
              <a:t>程、</a:t>
            </a:r>
            <a:r>
              <a:rPr lang="en-US" altLang="zh-CN" dirty="0" smtClean="0"/>
              <a:t>UML</a:t>
            </a:r>
            <a:r>
              <a:rPr lang="zh-CN" altLang="en-US" dirty="0"/>
              <a:t>、融合面向数据分析的</a:t>
            </a:r>
            <a:r>
              <a:rPr lang="en-US" altLang="zh-CN" dirty="0"/>
              <a:t>ICONIX</a:t>
            </a:r>
            <a:r>
              <a:rPr lang="zh-CN" altLang="en-US" dirty="0"/>
              <a:t>扩展版、数据规范化与数据库设</a:t>
            </a:r>
            <a:r>
              <a:rPr lang="zh-CN" altLang="en-US" dirty="0" smtClean="0"/>
              <a:t>计、自动化单元测试、 </a:t>
            </a:r>
            <a:r>
              <a:rPr lang="en-US" altLang="zh-CN" dirty="0" err="1" smtClean="0"/>
              <a:t>Kooboo</a:t>
            </a:r>
            <a:r>
              <a:rPr lang="zh-CN" altLang="en-US" dirty="0" smtClean="0"/>
              <a:t>、交互式设计、设计模式、架构模式、</a:t>
            </a:r>
            <a:r>
              <a:rPr lang="en-US" altLang="zh-CN" dirty="0" err="1" smtClean="0"/>
              <a:t>Linq</a:t>
            </a:r>
            <a:r>
              <a:rPr lang="en-US" altLang="zh-CN" dirty="0" smtClean="0"/>
              <a:t>/</a:t>
            </a:r>
            <a:r>
              <a:rPr lang="en-US" altLang="zh-CN" dirty="0" err="1" smtClean="0"/>
              <a:t>Lamda</a:t>
            </a:r>
            <a:r>
              <a:rPr lang="zh-CN" altLang="en-US" dirty="0" smtClean="0"/>
              <a:t>、网络编程模式与实践、网络基础等</a:t>
            </a:r>
            <a:endParaRPr lang="en-US" altLang="zh-CN" dirty="0" smtClean="0"/>
          </a:p>
          <a:p>
            <a:pPr lvl="2"/>
            <a:r>
              <a:rPr lang="en-US" altLang="zh-CN" dirty="0" smtClean="0"/>
              <a:t>SOA</a:t>
            </a:r>
            <a:r>
              <a:rPr lang="zh-CN" altLang="en-US" dirty="0" smtClean="0"/>
              <a:t>、</a:t>
            </a:r>
            <a:r>
              <a:rPr lang="en-US" altLang="zh-CN" dirty="0" smtClean="0"/>
              <a:t>AOP</a:t>
            </a:r>
            <a:r>
              <a:rPr lang="zh-CN" altLang="en-US" dirty="0" smtClean="0"/>
              <a:t>、</a:t>
            </a:r>
            <a:r>
              <a:rPr lang="en-US" altLang="zh-CN" dirty="0" err="1" smtClean="0"/>
              <a:t>Saas</a:t>
            </a:r>
            <a:r>
              <a:rPr lang="zh-CN" altLang="en-US" dirty="0" smtClean="0"/>
              <a:t>、云、</a:t>
            </a:r>
            <a:r>
              <a:rPr lang="en-US" altLang="zh-CN" dirty="0" err="1" smtClean="0"/>
              <a:t>Ioc</a:t>
            </a:r>
            <a:r>
              <a:rPr lang="zh-CN" altLang="en-US" dirty="0" smtClean="0"/>
              <a:t>等前沿技术及</a:t>
            </a:r>
            <a:r>
              <a:rPr lang="en-US" altLang="zh-CN" dirty="0" smtClean="0"/>
              <a:t>Scrum</a:t>
            </a:r>
            <a:r>
              <a:rPr lang="zh-CN" altLang="en-US" dirty="0" smtClean="0"/>
              <a:t>、</a:t>
            </a:r>
            <a:r>
              <a:rPr lang="en-US" altLang="zh-CN" dirty="0" err="1" smtClean="0"/>
              <a:t>Xp</a:t>
            </a:r>
            <a:r>
              <a:rPr lang="zh-CN" altLang="en-US" dirty="0" smtClean="0"/>
              <a:t>、</a:t>
            </a:r>
            <a:r>
              <a:rPr lang="en-US" altLang="zh-CN" dirty="0" err="1" smtClean="0"/>
              <a:t>Cmm</a:t>
            </a:r>
            <a:r>
              <a:rPr lang="en-US" altLang="zh-CN" dirty="0" smtClean="0"/>
              <a:t>/</a:t>
            </a:r>
            <a:r>
              <a:rPr lang="en-US" altLang="zh-CN" dirty="0" err="1" smtClean="0"/>
              <a:t>Cmmi</a:t>
            </a:r>
            <a:endParaRPr lang="en-US" altLang="zh-CN" dirty="0" smtClean="0"/>
          </a:p>
          <a:p>
            <a:pPr lvl="2"/>
            <a:r>
              <a:rPr lang="zh-CN" altLang="en-US" dirty="0"/>
              <a:t>编码规</a:t>
            </a:r>
            <a:r>
              <a:rPr lang="zh-CN" altLang="en-US" dirty="0" smtClean="0"/>
              <a:t>范</a:t>
            </a:r>
            <a:endParaRPr lang="en-US" altLang="zh-CN" dirty="0" smtClean="0"/>
          </a:p>
          <a:p>
            <a:r>
              <a:rPr lang="zh-CN" altLang="en-US" dirty="0"/>
              <a:t>其他</a:t>
            </a:r>
            <a:r>
              <a:rPr lang="zh-CN" altLang="en-US" dirty="0" smtClean="0"/>
              <a:t>：</a:t>
            </a:r>
            <a:endParaRPr lang="en-US" altLang="zh-CN" dirty="0" smtClean="0"/>
          </a:p>
          <a:p>
            <a:pPr lvl="1"/>
            <a:r>
              <a:rPr lang="zh-CN" altLang="en-US" dirty="0"/>
              <a:t>成功人士的七个习</a:t>
            </a:r>
            <a:r>
              <a:rPr lang="zh-CN" altLang="en-US" dirty="0" smtClean="0"/>
              <a:t>惯</a:t>
            </a:r>
            <a:endParaRPr lang="en-US" altLang="zh-CN" dirty="0" smtClean="0"/>
          </a:p>
          <a:p>
            <a:pPr lvl="1"/>
            <a:r>
              <a:rPr lang="zh-CN" altLang="en-US" dirty="0"/>
              <a:t>读书会</a:t>
            </a:r>
          </a:p>
        </p:txBody>
      </p:sp>
    </p:spTree>
    <p:extLst>
      <p:ext uri="{BB962C8B-B14F-4D97-AF65-F5344CB8AC3E}">
        <p14:creationId xmlns:p14="http://schemas.microsoft.com/office/powerpoint/2010/main" val="12128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3">
                                            <p:txEl>
                                              <p:pRg st="1" end="1"/>
                                            </p:txEl>
                                          </p:spTgt>
                                        </p:tgtEl>
                                        <p:attrNameLst>
                                          <p:attrName>style.color</p:attrName>
                                        </p:attrNameLst>
                                      </p:cBhvr>
                                      <p:to>
                                        <p:clrVal>
                                          <a:schemeClr val="accent2"/>
                                        </p:clrVal>
                                      </p:to>
                                    </p:set>
                                    <p:set>
                                      <p:cBhvr>
                                        <p:cTn id="13" dur="500" fill="hold"/>
                                        <p:tgtEl>
                                          <p:spTgt spid="3">
                                            <p:txEl>
                                              <p:pRg st="1" end="1"/>
                                            </p:txEl>
                                          </p:spTgt>
                                        </p:tgtEl>
                                        <p:attrNameLst>
                                          <p:attrName>fillcolor</p:attrName>
                                        </p:attrNameLst>
                                      </p:cBhvr>
                                      <p:to>
                                        <p:clrVal>
                                          <a:schemeClr val="accent2"/>
                                        </p:clrVal>
                                      </p:to>
                                    </p:set>
                                    <p:set>
                                      <p:cBhvr>
                                        <p:cTn id="14"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lnSpcReduction="10000"/>
          </a:bodyPr>
          <a:lstStyle/>
          <a:p>
            <a:r>
              <a:rPr lang="zh-CN" altLang="en-US" dirty="0" smtClean="0"/>
              <a:t>培</a:t>
            </a:r>
            <a:r>
              <a:rPr lang="zh-CN" altLang="en-US" dirty="0" smtClean="0"/>
              <a:t>训</a:t>
            </a:r>
            <a:r>
              <a:rPr lang="zh-CN" altLang="en-US" dirty="0"/>
              <a:t>体</a:t>
            </a:r>
            <a:r>
              <a:rPr lang="zh-CN" altLang="en-US" dirty="0" smtClean="0"/>
              <a:t>系</a:t>
            </a:r>
            <a:r>
              <a:rPr lang="zh-CN" altLang="en-US" dirty="0" smtClean="0"/>
              <a:t>介绍</a:t>
            </a:r>
            <a:endParaRPr lang="en-US" altLang="zh-CN" dirty="0" smtClean="0"/>
          </a:p>
          <a:p>
            <a:r>
              <a:rPr lang="zh-CN" altLang="en-US" dirty="0" smtClean="0"/>
              <a:t>引言</a:t>
            </a:r>
            <a:endParaRPr lang="en-US" altLang="zh-CN" dirty="0" smtClean="0"/>
          </a:p>
          <a:p>
            <a:r>
              <a:rPr lang="zh-CN" altLang="en-US" dirty="0" smtClean="0"/>
              <a:t>规划项目</a:t>
            </a:r>
            <a:endParaRPr lang="en-US" altLang="zh-CN" dirty="0" smtClean="0"/>
          </a:p>
          <a:p>
            <a:r>
              <a:rPr lang="zh-CN" altLang="en-US" dirty="0" smtClean="0"/>
              <a:t>组</a:t>
            </a:r>
            <a:r>
              <a:rPr lang="zh-CN" altLang="en-US" dirty="0" smtClean="0"/>
              <a:t>队模型</a:t>
            </a:r>
            <a:endParaRPr lang="en-US" altLang="zh-CN" dirty="0" smtClean="0"/>
          </a:p>
          <a:p>
            <a:r>
              <a:rPr lang="zh-CN" altLang="en-US" dirty="0" smtClean="0"/>
              <a:t>过程模</a:t>
            </a:r>
            <a:r>
              <a:rPr lang="zh-CN" altLang="en-US" dirty="0" smtClean="0"/>
              <a:t>型</a:t>
            </a:r>
            <a:endParaRPr lang="en-US" altLang="zh-CN" dirty="0" smtClean="0"/>
          </a:p>
          <a:p>
            <a:r>
              <a:rPr lang="zh-CN" altLang="en-US" dirty="0" smtClean="0"/>
              <a:t>最佳实践</a:t>
            </a:r>
            <a:endParaRPr lang="zh-CN" altLang="en-US" dirty="0"/>
          </a:p>
        </p:txBody>
      </p:sp>
    </p:spTree>
    <p:extLst>
      <p:ext uri="{BB962C8B-B14F-4D97-AF65-F5344CB8AC3E}">
        <p14:creationId xmlns:p14="http://schemas.microsoft.com/office/powerpoint/2010/main" val="349310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1" end="1"/>
                                            </p:txEl>
                                          </p:spTgt>
                                        </p:tgtEl>
                                        <p:attrNameLst>
                                          <p:attrName>ppt_x</p:attrName>
                                          <p:attrName>ppt_y</p:attrName>
                                        </p:attrNameLst>
                                      </p:cBhvr>
                                    </p:animMotion>
                                    <p:animRot by="1500000">
                                      <p:cBhvr>
                                        <p:cTn id="7" dur="125" fill="hold">
                                          <p:stCondLst>
                                            <p:cond delay="0"/>
                                          </p:stCondLst>
                                        </p:cTn>
                                        <p:tgtEl>
                                          <p:spTgt spid="3">
                                            <p:txEl>
                                              <p:pRg st="1" end="1"/>
                                            </p:txEl>
                                          </p:spTgt>
                                        </p:tgtEl>
                                        <p:attrNameLst>
                                          <p:attrName>r</p:attrName>
                                        </p:attrNameLst>
                                      </p:cBhvr>
                                    </p:animRot>
                                    <p:animRot by="-1500000">
                                      <p:cBhvr>
                                        <p:cTn id="8" dur="125" fill="hold">
                                          <p:stCondLst>
                                            <p:cond delay="125"/>
                                          </p:stCondLst>
                                        </p:cTn>
                                        <p:tgtEl>
                                          <p:spTgt spid="3">
                                            <p:txEl>
                                              <p:pRg st="1" end="1"/>
                                            </p:txEl>
                                          </p:spTgt>
                                        </p:tgtEl>
                                        <p:attrNameLst>
                                          <p:attrName>r</p:attrName>
                                        </p:attrNameLst>
                                      </p:cBhvr>
                                    </p:animRot>
                                    <p:animRot by="-1500000">
                                      <p:cBhvr>
                                        <p:cTn id="9" dur="125" fill="hold">
                                          <p:stCondLst>
                                            <p:cond delay="250"/>
                                          </p:stCondLst>
                                        </p:cTn>
                                        <p:tgtEl>
                                          <p:spTgt spid="3">
                                            <p:txEl>
                                              <p:pRg st="1" end="1"/>
                                            </p:txEl>
                                          </p:spTgt>
                                        </p:tgtEl>
                                        <p:attrNameLst>
                                          <p:attrName>r</p:attrName>
                                        </p:attrNameLst>
                                      </p:cBhvr>
                                    </p:animRot>
                                    <p:animRot by="1500000">
                                      <p:cBhvr>
                                        <p:cTn id="10" dur="125" fill="hold">
                                          <p:stCondLst>
                                            <p:cond delay="375"/>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项目和项目管理</a:t>
            </a:r>
            <a:endParaRPr lang="en-US" altLang="zh-CN" dirty="0" smtClean="0"/>
          </a:p>
          <a:p>
            <a:r>
              <a:rPr lang="zh-CN" altLang="en-US" dirty="0" smtClean="0"/>
              <a:t>项目管理指南简介</a:t>
            </a:r>
            <a:endParaRPr lang="zh-CN" altLang="en-US" dirty="0"/>
          </a:p>
        </p:txBody>
      </p:sp>
    </p:spTree>
    <p:extLst>
      <p:ext uri="{BB962C8B-B14F-4D97-AF65-F5344CB8AC3E}">
        <p14:creationId xmlns:p14="http://schemas.microsoft.com/office/powerpoint/2010/main" val="1575785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什么是项目？</a:t>
            </a:r>
            <a:endParaRPr lang="zh-CN" altLang="en-US" dirty="0"/>
          </a:p>
        </p:txBody>
      </p:sp>
      <p:sp>
        <p:nvSpPr>
          <p:cNvPr id="4" name="Rectangle 3"/>
          <p:cNvSpPr>
            <a:spLocks noGrp="1" noChangeArrowheads="1"/>
          </p:cNvSpPr>
          <p:nvPr>
            <p:ph idx="1"/>
          </p:nvPr>
        </p:nvSpPr>
        <p:spPr/>
        <p:txBody>
          <a:bodyPr/>
          <a:lstStyle/>
          <a:p>
            <a:pPr eaLnBrk="1" hangingPunct="1">
              <a:spcBef>
                <a:spcPct val="70000"/>
              </a:spcBef>
            </a:pPr>
            <a:r>
              <a:rPr lang="zh-CN" altLang="en-US" sz="2400" b="1" dirty="0" smtClean="0">
                <a:latin typeface="Arial" charset="0"/>
              </a:rPr>
              <a:t>项目</a:t>
            </a:r>
            <a:r>
              <a:rPr lang="en-US" altLang="zh-CN" sz="2400" b="1" dirty="0" smtClean="0">
                <a:latin typeface="Arial" charset="0"/>
              </a:rPr>
              <a:t>[Project]</a:t>
            </a:r>
            <a:r>
              <a:rPr lang="zh-CN" altLang="en-US" sz="2400" dirty="0" smtClean="0">
                <a:latin typeface="Arial" charset="0"/>
              </a:rPr>
              <a:t>是</a:t>
            </a:r>
            <a:r>
              <a:rPr lang="en-US" altLang="zh-CN" sz="2400" dirty="0" smtClean="0">
                <a:latin typeface="Arial" charset="0"/>
              </a:rPr>
              <a:t>“</a:t>
            </a:r>
            <a:r>
              <a:rPr lang="zh-CN" altLang="en-US" sz="2400" dirty="0" smtClean="0">
                <a:latin typeface="Arial" charset="0"/>
              </a:rPr>
              <a:t>为创造</a:t>
            </a:r>
            <a:r>
              <a:rPr lang="zh-CN" altLang="en-US" sz="2400" dirty="0" smtClean="0">
                <a:solidFill>
                  <a:schemeClr val="tx1"/>
                </a:solidFill>
                <a:latin typeface="Arial" charset="0"/>
              </a:rPr>
              <a:t>独特的</a:t>
            </a:r>
            <a:r>
              <a:rPr lang="zh-CN" altLang="en-US" sz="2400" dirty="0" smtClean="0">
                <a:latin typeface="Arial" charset="0"/>
              </a:rPr>
              <a:t>产品、服务或成果而进行的</a:t>
            </a:r>
            <a:r>
              <a:rPr lang="zh-CN" altLang="en-US" sz="2400" dirty="0" smtClean="0">
                <a:solidFill>
                  <a:schemeClr val="tx1"/>
                </a:solidFill>
                <a:latin typeface="Arial" charset="0"/>
              </a:rPr>
              <a:t>临时性</a:t>
            </a:r>
            <a:r>
              <a:rPr lang="zh-CN" altLang="en-US" sz="2400" dirty="0" smtClean="0">
                <a:latin typeface="Arial" charset="0"/>
              </a:rPr>
              <a:t>工作</a:t>
            </a:r>
            <a:r>
              <a:rPr lang="en-US" altLang="zh-CN" sz="2400" dirty="0" smtClean="0">
                <a:latin typeface="Arial" charset="0"/>
              </a:rPr>
              <a:t>” ——PMI</a:t>
            </a:r>
            <a:endParaRPr lang="en-US" altLang="zh-CN" sz="2400" dirty="0" smtClean="0">
              <a:latin typeface="Arial" charset="0"/>
              <a:cs typeface="Times New Roman" pitchFamily="18" charset="0"/>
            </a:endParaRPr>
          </a:p>
        </p:txBody>
      </p:sp>
      <p:grpSp>
        <p:nvGrpSpPr>
          <p:cNvPr id="5" name="组合 10"/>
          <p:cNvGrpSpPr/>
          <p:nvPr/>
        </p:nvGrpSpPr>
        <p:grpSpPr>
          <a:xfrm>
            <a:off x="2786034" y="2852936"/>
            <a:ext cx="3657600" cy="3427617"/>
            <a:chOff x="2362200" y="2743200"/>
            <a:chExt cx="3657600" cy="3698558"/>
          </a:xfrm>
          <a:solidFill>
            <a:schemeClr val="accent6"/>
          </a:solidFill>
        </p:grpSpPr>
        <p:sp>
          <p:nvSpPr>
            <p:cNvPr id="6" name="等腰三角形 5"/>
            <p:cNvSpPr/>
            <p:nvPr/>
          </p:nvSpPr>
          <p:spPr>
            <a:xfrm>
              <a:off x="2362200" y="2743200"/>
              <a:ext cx="3657600" cy="3153103"/>
            </a:xfrm>
            <a:prstGeom prst="triangle">
              <a:avLst/>
            </a:prstGeom>
            <a:grp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TextBox 6"/>
            <p:cNvSpPr txBox="1"/>
            <p:nvPr/>
          </p:nvSpPr>
          <p:spPr>
            <a:xfrm>
              <a:off x="3581400" y="5943600"/>
              <a:ext cx="1415772" cy="498158"/>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渐进明细</a:t>
              </a:r>
              <a:endParaRPr lang="zh-CN" altLang="en-US" sz="2400" dirty="0">
                <a:latin typeface="微软雅黑" pitchFamily="34" charset="-122"/>
                <a:ea typeface="微软雅黑" pitchFamily="34" charset="-122"/>
              </a:endParaRPr>
            </a:p>
          </p:txBody>
        </p:sp>
        <p:sp>
          <p:nvSpPr>
            <p:cNvPr id="8" name="TextBox 7"/>
            <p:cNvSpPr txBox="1"/>
            <p:nvPr/>
          </p:nvSpPr>
          <p:spPr>
            <a:xfrm rot="18123660">
              <a:off x="2451174" y="3942307"/>
              <a:ext cx="1195579"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独特性</a:t>
              </a:r>
              <a:endParaRPr lang="zh-CN" altLang="en-US" sz="2400" dirty="0">
                <a:latin typeface="微软雅黑" pitchFamily="34" charset="-122"/>
                <a:ea typeface="微软雅黑" pitchFamily="34" charset="-122"/>
              </a:endParaRPr>
            </a:p>
          </p:txBody>
        </p:sp>
        <p:sp>
          <p:nvSpPr>
            <p:cNvPr id="9" name="TextBox 8"/>
            <p:cNvSpPr txBox="1"/>
            <p:nvPr/>
          </p:nvSpPr>
          <p:spPr>
            <a:xfrm rot="3457179">
              <a:off x="4813240" y="4019022"/>
              <a:ext cx="1195579"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临时性</a:t>
              </a:r>
              <a:endParaRPr lang="zh-CN" altLang="en-US" sz="2400" dirty="0">
                <a:latin typeface="微软雅黑" pitchFamily="34" charset="-122"/>
                <a:ea typeface="微软雅黑" pitchFamily="34" charset="-122"/>
              </a:endParaRPr>
            </a:p>
          </p:txBody>
        </p:sp>
      </p:grpSp>
    </p:spTree>
    <p:extLst>
      <p:ext uri="{BB962C8B-B14F-4D97-AF65-F5344CB8AC3E}">
        <p14:creationId xmlns:p14="http://schemas.microsoft.com/office/powerpoint/2010/main" val="4684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项目的意义</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379878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dirty="0" smtClean="0"/>
              <a:t>什么是项目管理</a:t>
            </a:r>
            <a:r>
              <a:rPr lang="en-US" altLang="zh-CN" dirty="0" smtClean="0"/>
              <a:t>?</a:t>
            </a:r>
          </a:p>
        </p:txBody>
      </p:sp>
      <p:sp>
        <p:nvSpPr>
          <p:cNvPr id="21508" name="Rectangle 3"/>
          <p:cNvSpPr>
            <a:spLocks noGrp="1" noChangeArrowheads="1"/>
          </p:cNvSpPr>
          <p:nvPr>
            <p:ph sz="quarter" idx="1"/>
          </p:nvPr>
        </p:nvSpPr>
        <p:spPr>
          <a:xfrm>
            <a:off x="248148" y="1292924"/>
            <a:ext cx="8029572" cy="1143000"/>
          </a:xfrm>
        </p:spPr>
        <p:txBody>
          <a:bodyPr>
            <a:normAutofit lnSpcReduction="10000"/>
          </a:bodyPr>
          <a:lstStyle/>
          <a:p>
            <a:pPr eaLnBrk="1" hangingPunct="1">
              <a:spcBef>
                <a:spcPts val="300"/>
              </a:spcBef>
            </a:pPr>
            <a:r>
              <a:rPr lang="zh-CN" altLang="en-US" sz="2400" b="1" dirty="0" smtClean="0">
                <a:latin typeface="Arial" charset="0"/>
              </a:rPr>
              <a:t>项目管理</a:t>
            </a:r>
            <a:r>
              <a:rPr lang="en-US" altLang="zh-CN" sz="2400" b="1" dirty="0" smtClean="0">
                <a:latin typeface="Arial" charset="0"/>
              </a:rPr>
              <a:t>[Project management]</a:t>
            </a:r>
            <a:r>
              <a:rPr lang="zh-CN" altLang="en-US" sz="2400" b="1" dirty="0" smtClean="0">
                <a:latin typeface="Arial" charset="0"/>
              </a:rPr>
              <a:t>：</a:t>
            </a:r>
            <a:r>
              <a:rPr lang="zh-CN" altLang="en-US" sz="2400" dirty="0" smtClean="0">
                <a:latin typeface="Arial" charset="0"/>
              </a:rPr>
              <a:t>将知识、技能、工具与技术应用于项目活动，以满足项目的要求</a:t>
            </a:r>
            <a:endParaRPr lang="en-US" altLang="zh-CN" sz="2400" dirty="0" smtClean="0">
              <a:latin typeface="Arial" charset="0"/>
            </a:endParaRPr>
          </a:p>
        </p:txBody>
      </p:sp>
      <p:sp>
        <p:nvSpPr>
          <p:cNvPr id="21509" name="Footer Placeholder 5"/>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endParaRPr lang="zh-CN" altLang="zh-CN" sz="1400">
              <a:solidFill>
                <a:schemeClr val="tx2"/>
              </a:solidFill>
              <a:latin typeface="Times New Roman" pitchFamily="18" charset="0"/>
            </a:endParaRPr>
          </a:p>
        </p:txBody>
      </p:sp>
      <p:pic>
        <p:nvPicPr>
          <p:cNvPr id="7" name="Picture 3"/>
          <p:cNvPicPr>
            <a:picLocks noChangeAspect="1" noChangeArrowheads="1"/>
          </p:cNvPicPr>
          <p:nvPr/>
        </p:nvPicPr>
        <p:blipFill>
          <a:blip r:embed="rId2"/>
          <a:srcRect/>
          <a:stretch>
            <a:fillRect/>
          </a:stretch>
        </p:blipFill>
        <p:spPr bwMode="auto">
          <a:xfrm>
            <a:off x="285720" y="2857161"/>
            <a:ext cx="3221763" cy="2895600"/>
          </a:xfrm>
          <a:prstGeom prst="rect">
            <a:avLst/>
          </a:prstGeom>
          <a:noFill/>
          <a:ln w="12700" cap="sq">
            <a:noFill/>
            <a:miter lim="800000"/>
            <a:headEnd type="none" w="sm" len="sm"/>
            <a:tailEnd type="none" w="sm" len="sm"/>
          </a:ln>
        </p:spPr>
      </p:pic>
      <p:grpSp>
        <p:nvGrpSpPr>
          <p:cNvPr id="2" name="组合 21"/>
          <p:cNvGrpSpPr/>
          <p:nvPr/>
        </p:nvGrpSpPr>
        <p:grpSpPr>
          <a:xfrm>
            <a:off x="4992659" y="2628561"/>
            <a:ext cx="3664883" cy="3474423"/>
            <a:chOff x="5087939" y="2743200"/>
            <a:chExt cx="3664883" cy="3474423"/>
          </a:xfrm>
        </p:grpSpPr>
        <p:sp>
          <p:nvSpPr>
            <p:cNvPr id="8" name="椭圆 7"/>
            <p:cNvSpPr/>
            <p:nvPr/>
          </p:nvSpPr>
          <p:spPr>
            <a:xfrm>
              <a:off x="5638800" y="3276600"/>
              <a:ext cx="2514600" cy="25146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微软雅黑" pitchFamily="34" charset="-122"/>
                <a:ea typeface="微软雅黑" pitchFamily="34" charset="-122"/>
              </a:endParaRPr>
            </a:p>
          </p:txBody>
        </p:sp>
        <p:sp>
          <p:nvSpPr>
            <p:cNvPr id="9" name="等腰三角形 8"/>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微软雅黑" pitchFamily="34" charset="-122"/>
                <a:ea typeface="微软雅黑" pitchFamily="34" charset="-122"/>
              </a:endParaRPr>
            </a:p>
          </p:txBody>
        </p:sp>
        <p:sp>
          <p:nvSpPr>
            <p:cNvPr id="10" name="椭圆 9"/>
            <p:cNvSpPr/>
            <p:nvPr/>
          </p:nvSpPr>
          <p:spPr>
            <a:xfrm>
              <a:off x="6248400" y="3886200"/>
              <a:ext cx="1295400" cy="1295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质量</a:t>
              </a:r>
              <a:endParaRPr lang="zh-CN" altLang="en-US" b="1" dirty="0">
                <a:solidFill>
                  <a:schemeClr val="tx1"/>
                </a:solidFill>
                <a:latin typeface="微软雅黑" pitchFamily="34" charset="-122"/>
                <a:ea typeface="微软雅黑" pitchFamily="34" charset="-122"/>
              </a:endParaRPr>
            </a:p>
          </p:txBody>
        </p:sp>
        <p:sp>
          <p:nvSpPr>
            <p:cNvPr id="11" name="TextBox 10"/>
            <p:cNvSpPr txBox="1"/>
            <p:nvPr/>
          </p:nvSpPr>
          <p:spPr>
            <a:xfrm rot="18176836">
              <a:off x="5826838" y="3940534"/>
              <a:ext cx="697627" cy="400110"/>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范围</a:t>
              </a:r>
              <a:endParaRPr lang="zh-CN" altLang="en-US" b="1" dirty="0">
                <a:latin typeface="微软雅黑" pitchFamily="34" charset="-122"/>
                <a:ea typeface="微软雅黑" pitchFamily="34" charset="-122"/>
              </a:endParaRPr>
            </a:p>
          </p:txBody>
        </p:sp>
        <p:sp>
          <p:nvSpPr>
            <p:cNvPr id="12" name="TextBox 11"/>
            <p:cNvSpPr txBox="1"/>
            <p:nvPr/>
          </p:nvSpPr>
          <p:spPr>
            <a:xfrm rot="3577484">
              <a:off x="7353164" y="3863743"/>
              <a:ext cx="697627" cy="400110"/>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时间</a:t>
              </a:r>
              <a:endParaRPr lang="zh-CN" altLang="en-US" b="1" dirty="0">
                <a:latin typeface="微软雅黑" pitchFamily="34" charset="-122"/>
                <a:ea typeface="微软雅黑" pitchFamily="34" charset="-122"/>
              </a:endParaRPr>
            </a:p>
          </p:txBody>
        </p:sp>
        <p:sp>
          <p:nvSpPr>
            <p:cNvPr id="13" name="TextBox 12"/>
            <p:cNvSpPr txBox="1"/>
            <p:nvPr/>
          </p:nvSpPr>
          <p:spPr>
            <a:xfrm>
              <a:off x="6553200" y="5181600"/>
              <a:ext cx="697627" cy="400110"/>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成本</a:t>
              </a:r>
              <a:endParaRPr lang="zh-CN" altLang="en-US" b="1" dirty="0">
                <a:latin typeface="微软雅黑" pitchFamily="34" charset="-122"/>
                <a:ea typeface="微软雅黑" pitchFamily="34" charset="-122"/>
              </a:endParaRPr>
            </a:p>
          </p:txBody>
        </p:sp>
        <p:sp>
          <p:nvSpPr>
            <p:cNvPr id="14" name="下箭头 13"/>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风险</a:t>
              </a:r>
              <a:endParaRPr lang="zh-CN" altLang="en-US" b="1" dirty="0">
                <a:solidFill>
                  <a:schemeClr val="tx1"/>
                </a:solidFill>
                <a:latin typeface="微软雅黑" pitchFamily="34" charset="-122"/>
                <a:ea typeface="微软雅黑" pitchFamily="34" charset="-122"/>
              </a:endParaRPr>
            </a:p>
          </p:txBody>
        </p:sp>
        <p:sp>
          <p:nvSpPr>
            <p:cNvPr id="15" name="下箭头 14"/>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风险</a:t>
              </a:r>
              <a:endParaRPr lang="zh-CN" altLang="en-US" b="1" dirty="0">
                <a:solidFill>
                  <a:schemeClr val="tx1"/>
                </a:solidFill>
                <a:latin typeface="微软雅黑" pitchFamily="34" charset="-122"/>
                <a:ea typeface="微软雅黑" pitchFamily="34" charset="-122"/>
              </a:endParaRPr>
            </a:p>
          </p:txBody>
        </p:sp>
        <p:sp>
          <p:nvSpPr>
            <p:cNvPr id="16" name="下箭头 15"/>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风险</a:t>
              </a:r>
              <a:endParaRPr lang="zh-CN" altLang="en-US" b="1" dirty="0">
                <a:solidFill>
                  <a:schemeClr val="tx1"/>
                </a:solidFill>
                <a:latin typeface="微软雅黑" pitchFamily="34" charset="-122"/>
                <a:ea typeface="微软雅黑" pitchFamily="34" charset="-122"/>
              </a:endParaRPr>
            </a:p>
          </p:txBody>
        </p:sp>
        <p:sp>
          <p:nvSpPr>
            <p:cNvPr id="17" name="下箭头 16"/>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itchFamily="34" charset="-122"/>
                  <a:ea typeface="微软雅黑" pitchFamily="34" charset="-122"/>
                </a:rPr>
                <a:t>风险</a:t>
              </a:r>
              <a:endParaRPr lang="zh-CN" altLang="en-US" b="1" dirty="0">
                <a:solidFill>
                  <a:schemeClr val="tx1"/>
                </a:solidFill>
                <a:latin typeface="微软雅黑" pitchFamily="34" charset="-122"/>
                <a:ea typeface="微软雅黑" pitchFamily="34" charset="-122"/>
              </a:endParaRPr>
            </a:p>
          </p:txBody>
        </p:sp>
        <p:sp>
          <p:nvSpPr>
            <p:cNvPr id="18" name="TextBox 17"/>
            <p:cNvSpPr txBox="1"/>
            <p:nvPr/>
          </p:nvSpPr>
          <p:spPr>
            <a:xfrm>
              <a:off x="6248400" y="2743200"/>
              <a:ext cx="1210588" cy="400110"/>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客户需求</a:t>
              </a:r>
              <a:endParaRPr lang="zh-CN" altLang="en-US" b="1" dirty="0">
                <a:latin typeface="微软雅黑" pitchFamily="34" charset="-122"/>
                <a:ea typeface="微软雅黑" pitchFamily="34" charset="-122"/>
              </a:endParaRPr>
            </a:p>
          </p:txBody>
        </p:sp>
        <p:sp>
          <p:nvSpPr>
            <p:cNvPr id="19" name="TextBox 18"/>
            <p:cNvSpPr txBox="1"/>
            <p:nvPr/>
          </p:nvSpPr>
          <p:spPr>
            <a:xfrm>
              <a:off x="6324600" y="5817513"/>
              <a:ext cx="1210588" cy="400110"/>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客户需求</a:t>
              </a:r>
              <a:endParaRPr lang="zh-CN" altLang="en-US" b="1" dirty="0">
                <a:latin typeface="微软雅黑" pitchFamily="34" charset="-122"/>
                <a:ea typeface="微软雅黑" pitchFamily="34" charset="-122"/>
              </a:endParaRPr>
            </a:p>
          </p:txBody>
        </p:sp>
        <p:sp>
          <p:nvSpPr>
            <p:cNvPr id="20" name="TextBox 19"/>
            <p:cNvSpPr txBox="1"/>
            <p:nvPr/>
          </p:nvSpPr>
          <p:spPr>
            <a:xfrm>
              <a:off x="5087939" y="3886200"/>
              <a:ext cx="492443" cy="1118255"/>
            </a:xfrm>
            <a:prstGeom prst="rect">
              <a:avLst/>
            </a:prstGeom>
            <a:noFill/>
          </p:spPr>
          <p:txBody>
            <a:bodyPr vert="eaVert" wrap="none" rtlCol="0">
              <a:spAutoFit/>
            </a:bodyPr>
            <a:lstStyle/>
            <a:p>
              <a:r>
                <a:rPr lang="zh-CN" altLang="en-US" b="1" dirty="0" smtClean="0">
                  <a:latin typeface="微软雅黑" pitchFamily="34" charset="-122"/>
                  <a:ea typeface="微软雅黑" pitchFamily="34" charset="-122"/>
                </a:rPr>
                <a:t>客户需求</a:t>
              </a:r>
              <a:endParaRPr lang="zh-CN" altLang="en-US" b="1" dirty="0">
                <a:latin typeface="微软雅黑" pitchFamily="34" charset="-122"/>
                <a:ea typeface="微软雅黑" pitchFamily="34" charset="-122"/>
              </a:endParaRPr>
            </a:p>
          </p:txBody>
        </p:sp>
        <p:sp>
          <p:nvSpPr>
            <p:cNvPr id="21" name="TextBox 20"/>
            <p:cNvSpPr txBox="1"/>
            <p:nvPr/>
          </p:nvSpPr>
          <p:spPr>
            <a:xfrm>
              <a:off x="8260379" y="3962400"/>
              <a:ext cx="492443" cy="1118255"/>
            </a:xfrm>
            <a:prstGeom prst="rect">
              <a:avLst/>
            </a:prstGeom>
            <a:noFill/>
          </p:spPr>
          <p:txBody>
            <a:bodyPr vert="eaVert" wrap="none" rtlCol="0">
              <a:spAutoFit/>
            </a:bodyPr>
            <a:lstStyle/>
            <a:p>
              <a:r>
                <a:rPr lang="zh-CN" altLang="en-US" b="1" dirty="0" smtClean="0">
                  <a:latin typeface="微软雅黑" pitchFamily="34" charset="-122"/>
                  <a:ea typeface="微软雅黑" pitchFamily="34" charset="-122"/>
                </a:rPr>
                <a:t>客户需求</a:t>
              </a:r>
              <a:endParaRPr lang="zh-CN" altLang="en-US" b="1" dirty="0">
                <a:latin typeface="微软雅黑" pitchFamily="34" charset="-122"/>
                <a:ea typeface="微软雅黑" pitchFamily="34" charset="-122"/>
              </a:endParaRPr>
            </a:p>
          </p:txBody>
        </p:sp>
      </p:grpSp>
      <p:sp>
        <p:nvSpPr>
          <p:cNvPr id="23" name="燕尾形箭头 22"/>
          <p:cNvSpPr/>
          <p:nvPr/>
        </p:nvSpPr>
        <p:spPr>
          <a:xfrm>
            <a:off x="3638520" y="3695361"/>
            <a:ext cx="1143000" cy="990600"/>
          </a:xfrm>
          <a:prstGeom prst="notch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04698" y="2305395"/>
            <a:ext cx="8032968" cy="646331"/>
          </a:xfrm>
          <a:prstGeom prst="rect">
            <a:avLst/>
          </a:prstGeom>
          <a:noFill/>
        </p:spPr>
        <p:txBody>
          <a:bodyPr wrap="none" rtlCol="0">
            <a:spAutoFit/>
          </a:bodyPr>
          <a:lstStyle/>
          <a:p>
            <a:r>
              <a:rPr lang="zh-CN" altLang="en-US" sz="3600" b="1" dirty="0" smtClean="0">
                <a:solidFill>
                  <a:schemeClr val="accent6">
                    <a:lumMod val="75000"/>
                  </a:schemeClr>
                </a:solidFill>
                <a:latin typeface="微软雅黑" pitchFamily="34" charset="-122"/>
                <a:ea typeface="微软雅黑" pitchFamily="34" charset="-122"/>
              </a:rPr>
              <a:t>现代项目管理思想：让利益相关者满意</a:t>
            </a:r>
            <a:endParaRPr lang="zh-CN" altLang="en-US" sz="36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9472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000"/>
                                        <p:tgtEl>
                                          <p:spTgt spid="23"/>
                                        </p:tgtEl>
                                      </p:cBhvr>
                                    </p:animEffect>
                                  </p:childTnLst>
                                </p:cTn>
                              </p:par>
                              <p:par>
                                <p:cTn id="18" presetID="10"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项目管理的过程</a:t>
            </a:r>
            <a:endParaRPr lang="zh-CN" altLang="en-US"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l="11875" t="26874" r="6250" b="12145"/>
          <a:stretch>
            <a:fillRect/>
          </a:stretch>
        </p:blipFill>
        <p:spPr bwMode="auto">
          <a:xfrm>
            <a:off x="381000" y="2957744"/>
            <a:ext cx="8382000" cy="3775099"/>
          </a:xfrm>
          <a:prstGeom prst="rect">
            <a:avLst/>
          </a:prstGeom>
          <a:noFill/>
          <a:ln w="9525">
            <a:noFill/>
            <a:miter lim="800000"/>
            <a:headEnd/>
            <a:tailEnd/>
          </a:ln>
          <a:effectLst/>
        </p:spPr>
      </p:pic>
      <p:sp>
        <p:nvSpPr>
          <p:cNvPr id="7" name="内容占位符 2"/>
          <p:cNvSpPr>
            <a:spLocks noGrp="1"/>
          </p:cNvSpPr>
          <p:nvPr>
            <p:ph idx="1"/>
          </p:nvPr>
        </p:nvSpPr>
        <p:spPr>
          <a:xfrm>
            <a:off x="295275" y="1489075"/>
            <a:ext cx="8524875" cy="4313238"/>
          </a:xfrm>
        </p:spPr>
        <p:txBody>
          <a:bodyPr/>
          <a:lstStyle/>
          <a:p>
            <a:r>
              <a:rPr lang="zh-CN" altLang="en-US" sz="2400" dirty="0" smtClean="0"/>
              <a:t>直观但不准确的项目管理过程可以理解为：</a:t>
            </a:r>
            <a:r>
              <a:rPr lang="en-US" altLang="zh-CN" sz="2400" dirty="0" smtClean="0"/>
              <a:t/>
            </a:r>
            <a:br>
              <a:rPr lang="en-US" altLang="zh-CN" sz="2400" dirty="0" smtClean="0"/>
            </a:br>
            <a:r>
              <a:rPr lang="en-US" altLang="zh-CN" sz="2400" dirty="0" smtClean="0"/>
              <a:t>    </a:t>
            </a:r>
            <a:r>
              <a:rPr lang="zh-CN" altLang="en-US" sz="2400" b="1" dirty="0" smtClean="0">
                <a:solidFill>
                  <a:srgbClr val="FF0000"/>
                </a:solidFill>
              </a:rPr>
              <a:t>立项</a:t>
            </a:r>
            <a:r>
              <a:rPr lang="en-US" altLang="zh-CN" sz="2400" b="1" dirty="0" smtClean="0">
                <a:solidFill>
                  <a:srgbClr val="FF0000"/>
                </a:solidFill>
                <a:sym typeface="Wingdings" pitchFamily="2" charset="2"/>
              </a:rPr>
              <a:t></a:t>
            </a:r>
            <a:r>
              <a:rPr lang="zh-CN" altLang="en-US" sz="2400" b="1" dirty="0" smtClean="0">
                <a:solidFill>
                  <a:srgbClr val="FF0000"/>
                </a:solidFill>
                <a:sym typeface="Wingdings" pitchFamily="2" charset="2"/>
              </a:rPr>
              <a:t>启动</a:t>
            </a:r>
            <a:r>
              <a:rPr lang="en-US" altLang="zh-CN" sz="2400" b="1" dirty="0" smtClean="0">
                <a:solidFill>
                  <a:srgbClr val="FF0000"/>
                </a:solidFill>
                <a:sym typeface="Wingdings" pitchFamily="2" charset="2"/>
              </a:rPr>
              <a:t></a:t>
            </a:r>
            <a:r>
              <a:rPr lang="zh-CN" altLang="en-US" sz="2400" b="1" dirty="0" smtClean="0">
                <a:solidFill>
                  <a:srgbClr val="FF0000"/>
                </a:solidFill>
                <a:sym typeface="Wingdings" pitchFamily="2" charset="2"/>
              </a:rPr>
              <a:t>规划</a:t>
            </a:r>
            <a:r>
              <a:rPr lang="en-US" altLang="zh-CN" sz="2400" b="1" dirty="0" smtClean="0">
                <a:solidFill>
                  <a:srgbClr val="FF0000"/>
                </a:solidFill>
                <a:sym typeface="Wingdings" pitchFamily="2" charset="2"/>
              </a:rPr>
              <a:t></a:t>
            </a:r>
            <a:r>
              <a:rPr lang="zh-CN" altLang="en-US" sz="2400" b="1" dirty="0" smtClean="0">
                <a:solidFill>
                  <a:srgbClr val="FF0000"/>
                </a:solidFill>
                <a:sym typeface="Wingdings" pitchFamily="2" charset="2"/>
              </a:rPr>
              <a:t>实施</a:t>
            </a:r>
            <a:r>
              <a:rPr lang="en-US" altLang="zh-CN" sz="2400" b="1" dirty="0" smtClean="0">
                <a:solidFill>
                  <a:srgbClr val="FF0000"/>
                </a:solidFill>
                <a:sym typeface="Wingdings" pitchFamily="2" charset="2"/>
              </a:rPr>
              <a:t></a:t>
            </a:r>
            <a:r>
              <a:rPr lang="zh-CN" altLang="en-US" sz="2400" b="1" dirty="0" smtClean="0">
                <a:solidFill>
                  <a:srgbClr val="FF0000"/>
                </a:solidFill>
                <a:sym typeface="Wingdings" pitchFamily="2" charset="2"/>
              </a:rPr>
              <a:t>监控</a:t>
            </a:r>
            <a:r>
              <a:rPr lang="en-US" altLang="zh-CN" sz="2400" b="1" dirty="0" smtClean="0">
                <a:solidFill>
                  <a:srgbClr val="FF0000"/>
                </a:solidFill>
                <a:sym typeface="Wingdings" pitchFamily="2" charset="2"/>
              </a:rPr>
              <a:t></a:t>
            </a:r>
            <a:r>
              <a:rPr lang="zh-CN" altLang="en-US" sz="2400" b="1" dirty="0" smtClean="0">
                <a:solidFill>
                  <a:srgbClr val="FF0000"/>
                </a:solidFill>
                <a:sym typeface="Wingdings" pitchFamily="2" charset="2"/>
              </a:rPr>
              <a:t>验收</a:t>
            </a:r>
            <a:r>
              <a:rPr lang="en-US" altLang="zh-CN" sz="2400" b="1" dirty="0" smtClean="0">
                <a:solidFill>
                  <a:srgbClr val="FF0000"/>
                </a:solidFill>
                <a:sym typeface="Wingdings" pitchFamily="2" charset="2"/>
              </a:rPr>
              <a:t></a:t>
            </a:r>
            <a:r>
              <a:rPr lang="zh-CN" altLang="en-US" sz="2400" b="1" dirty="0" smtClean="0">
                <a:solidFill>
                  <a:srgbClr val="FF0000"/>
                </a:solidFill>
                <a:sym typeface="Wingdings" pitchFamily="2" charset="2"/>
              </a:rPr>
              <a:t>收尾</a:t>
            </a:r>
            <a:endParaRPr lang="en-US" altLang="zh-CN" sz="2400" b="1" dirty="0" smtClean="0">
              <a:solidFill>
                <a:srgbClr val="FF0000"/>
              </a:solidFill>
              <a:sym typeface="Wingdings" pitchFamily="2" charset="2"/>
            </a:endParaRPr>
          </a:p>
          <a:p>
            <a:r>
              <a:rPr lang="zh-CN" altLang="en-US" sz="2400" dirty="0" smtClean="0">
                <a:sym typeface="Wingdings" pitchFamily="2" charset="2"/>
              </a:rPr>
              <a:t>下图显示的是真实而准确的项目管理过程：</a:t>
            </a:r>
            <a:endParaRPr lang="zh-CN" altLang="en-US" sz="2400" dirty="0"/>
          </a:p>
        </p:txBody>
      </p:sp>
    </p:spTree>
    <p:extLst>
      <p:ext uri="{BB962C8B-B14F-4D97-AF65-F5344CB8AC3E}">
        <p14:creationId xmlns:p14="http://schemas.microsoft.com/office/powerpoint/2010/main" val="391868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ne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Onest</Template>
  <TotalTime>4307</TotalTime>
  <Words>1080</Words>
  <Application>Microsoft Office PowerPoint</Application>
  <PresentationFormat>全屏显示(4:3)</PresentationFormat>
  <Paragraphs>128</Paragraphs>
  <Slides>16</Slides>
  <Notes>4</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Onest</vt:lpstr>
      <vt:lpstr>项目管理指南培训 概述</vt:lpstr>
      <vt:lpstr>目录</vt:lpstr>
      <vt:lpstr>培训系列介绍</vt:lpstr>
      <vt:lpstr>目录</vt:lpstr>
      <vt:lpstr>引言</vt:lpstr>
      <vt:lpstr>什么是项目？</vt:lpstr>
      <vt:lpstr>项目的意义</vt:lpstr>
      <vt:lpstr>什么是项目管理?</vt:lpstr>
      <vt:lpstr>项目管理的过程</vt:lpstr>
      <vt:lpstr>项目管理框架</vt:lpstr>
      <vt:lpstr>九大知识领域</vt:lpstr>
      <vt:lpstr>产品生命周期</vt:lpstr>
      <vt:lpstr>项目和运营的区别</vt:lpstr>
      <vt:lpstr>软件项目的特点</vt:lpstr>
      <vt:lpstr>项目管理指南简介</vt:lpstr>
      <vt:lpstr>基本原则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项目管理规范培训 v1.0</dc:title>
  <dc:creator>YuanXu</dc:creator>
  <cp:lastModifiedBy>YuanXu</cp:lastModifiedBy>
  <cp:revision>103</cp:revision>
  <dcterms:created xsi:type="dcterms:W3CDTF">2011-05-12T05:53:07Z</dcterms:created>
  <dcterms:modified xsi:type="dcterms:W3CDTF">2011-05-28T00:43:40Z</dcterms:modified>
</cp:coreProperties>
</file>