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81" r:id="rId2"/>
    <p:sldId id="274" r:id="rId3"/>
    <p:sldId id="282" r:id="rId4"/>
    <p:sldId id="259" r:id="rId5"/>
    <p:sldId id="260" r:id="rId6"/>
    <p:sldId id="261" r:id="rId7"/>
    <p:sldId id="262" r:id="rId8"/>
    <p:sldId id="283" r:id="rId9"/>
    <p:sldId id="263" r:id="rId10"/>
    <p:sldId id="285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0" r:id="rId20"/>
    <p:sldId id="271" r:id="rId21"/>
    <p:sldId id="284" r:id="rId22"/>
    <p:sldId id="272" r:id="rId23"/>
    <p:sldId id="277" r:id="rId24"/>
    <p:sldId id="286" r:id="rId25"/>
    <p:sldId id="287" r:id="rId26"/>
    <p:sldId id="293" r:id="rId27"/>
    <p:sldId id="326" r:id="rId28"/>
    <p:sldId id="327" r:id="rId29"/>
    <p:sldId id="328" r:id="rId30"/>
    <p:sldId id="329" r:id="rId31"/>
    <p:sldId id="350" r:id="rId32"/>
    <p:sldId id="305" r:id="rId33"/>
    <p:sldId id="288" r:id="rId34"/>
    <p:sldId id="294" r:id="rId35"/>
    <p:sldId id="295" r:id="rId36"/>
    <p:sldId id="302" r:id="rId37"/>
    <p:sldId id="331" r:id="rId38"/>
    <p:sldId id="332" r:id="rId39"/>
    <p:sldId id="333" r:id="rId40"/>
    <p:sldId id="334" r:id="rId41"/>
    <p:sldId id="349" r:id="rId42"/>
    <p:sldId id="303" r:id="rId43"/>
    <p:sldId id="324" r:id="rId44"/>
    <p:sldId id="325" r:id="rId45"/>
    <p:sldId id="330" r:id="rId46"/>
    <p:sldId id="304" r:id="rId47"/>
    <p:sldId id="335" r:id="rId48"/>
    <p:sldId id="336" r:id="rId49"/>
    <p:sldId id="296" r:id="rId50"/>
    <p:sldId id="309" r:id="rId51"/>
    <p:sldId id="315" r:id="rId52"/>
    <p:sldId id="310" r:id="rId53"/>
    <p:sldId id="311" r:id="rId54"/>
    <p:sldId id="342" r:id="rId55"/>
    <p:sldId id="312" r:id="rId56"/>
    <p:sldId id="338" r:id="rId57"/>
    <p:sldId id="340" r:id="rId58"/>
    <p:sldId id="345" r:id="rId59"/>
    <p:sldId id="339" r:id="rId60"/>
    <p:sldId id="341" r:id="rId61"/>
    <p:sldId id="337" r:id="rId62"/>
    <p:sldId id="313" r:id="rId63"/>
    <p:sldId id="343" r:id="rId64"/>
    <p:sldId id="346" r:id="rId65"/>
    <p:sldId id="344" r:id="rId66"/>
    <p:sldId id="347" r:id="rId67"/>
    <p:sldId id="314" r:id="rId68"/>
    <p:sldId id="316" r:id="rId69"/>
    <p:sldId id="317" r:id="rId70"/>
    <p:sldId id="318" r:id="rId71"/>
    <p:sldId id="319" r:id="rId72"/>
    <p:sldId id="278" r:id="rId73"/>
    <p:sldId id="289" r:id="rId74"/>
    <p:sldId id="290" r:id="rId75"/>
    <p:sldId id="320" r:id="rId76"/>
    <p:sldId id="291" r:id="rId77"/>
    <p:sldId id="321" r:id="rId78"/>
    <p:sldId id="322" r:id="rId79"/>
    <p:sldId id="348" r:id="rId8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0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D9E6A-250E-4520-9CFF-E20B174B4309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7395A9E-67D3-46CD-8DD6-EFB7456C2D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确定系统交互角色和角色期望</a:t>
          </a:r>
          <a:endParaRPr lang="zh-CN" altLang="en-US" dirty="0"/>
        </a:p>
      </dgm:t>
    </dgm:pt>
    <dgm:pt modelId="{6EC4585F-3016-492A-AE77-73462171B0BC}" type="parTrans" cxnId="{E8B8A0F0-9385-40B7-B4F0-CA070B8FBEA6}">
      <dgm:prSet/>
      <dgm:spPr/>
      <dgm:t>
        <a:bodyPr/>
        <a:lstStyle/>
        <a:p>
          <a:endParaRPr lang="zh-CN" altLang="en-US"/>
        </a:p>
      </dgm:t>
    </dgm:pt>
    <dgm:pt modelId="{903B092F-0462-4400-A305-D2E29DFF436F}" type="sibTrans" cxnId="{E8B8A0F0-9385-40B7-B4F0-CA070B8FBEA6}">
      <dgm:prSet/>
      <dgm:spPr/>
      <dgm:t>
        <a:bodyPr/>
        <a:lstStyle/>
        <a:p>
          <a:endParaRPr lang="zh-CN" altLang="en-US"/>
        </a:p>
      </dgm:t>
    </dgm:pt>
    <dgm:pt modelId="{37EEA713-9E82-437B-92B3-117688A7FEFD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编写使用场景</a:t>
          </a:r>
          <a:endParaRPr lang="zh-CN" altLang="en-US" dirty="0"/>
        </a:p>
      </dgm:t>
    </dgm:pt>
    <dgm:pt modelId="{2695E558-992C-4BD5-AA25-AA064E4A50D4}" type="parTrans" cxnId="{626DD61A-F929-4C21-A6BF-C7B5AAF07328}">
      <dgm:prSet/>
      <dgm:spPr/>
      <dgm:t>
        <a:bodyPr/>
        <a:lstStyle/>
        <a:p>
          <a:endParaRPr lang="zh-CN" altLang="en-US"/>
        </a:p>
      </dgm:t>
    </dgm:pt>
    <dgm:pt modelId="{AF74C2EC-6AC6-455B-9F3F-FB8FC4AD06BC}" type="sibTrans" cxnId="{626DD61A-F929-4C21-A6BF-C7B5AAF07328}">
      <dgm:prSet/>
      <dgm:spPr/>
      <dgm:t>
        <a:bodyPr/>
        <a:lstStyle/>
        <a:p>
          <a:endParaRPr lang="zh-CN" altLang="en-US"/>
        </a:p>
      </dgm:t>
    </dgm:pt>
    <dgm:pt modelId="{159E639D-42D7-4C6D-A792-382B7D14453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提炼系统用例</a:t>
          </a:r>
          <a:endParaRPr lang="zh-CN" altLang="en-US" dirty="0"/>
        </a:p>
      </dgm:t>
    </dgm:pt>
    <dgm:pt modelId="{901C9F2C-77BC-4986-8C01-A8135EEDF2BB}" type="parTrans" cxnId="{63A3CA24-475E-42FA-B3A2-5F5434457417}">
      <dgm:prSet/>
      <dgm:spPr/>
      <dgm:t>
        <a:bodyPr/>
        <a:lstStyle/>
        <a:p>
          <a:endParaRPr lang="zh-CN" altLang="en-US"/>
        </a:p>
      </dgm:t>
    </dgm:pt>
    <dgm:pt modelId="{FF91AC3A-478E-48A0-B3B8-C731F602BB8F}" type="sibTrans" cxnId="{63A3CA24-475E-42FA-B3A2-5F5434457417}">
      <dgm:prSet/>
      <dgm:spPr/>
      <dgm:t>
        <a:bodyPr/>
        <a:lstStyle/>
        <a:p>
          <a:endParaRPr lang="zh-CN" altLang="en-US"/>
        </a:p>
      </dgm:t>
    </dgm:pt>
    <dgm:pt modelId="{38C19768-0699-4B2F-82E6-F8DA5A83E3A5}">
      <dgm:prSet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确定非功能性需求</a:t>
          </a:r>
          <a:endParaRPr lang="zh-CN" altLang="en-US" dirty="0"/>
        </a:p>
      </dgm:t>
    </dgm:pt>
    <dgm:pt modelId="{69BA4387-FCFF-4C4E-914C-EF68175F5B0A}" type="parTrans" cxnId="{00057F0A-5A95-4E14-BC5A-1D3F207997D9}">
      <dgm:prSet/>
      <dgm:spPr/>
      <dgm:t>
        <a:bodyPr/>
        <a:lstStyle/>
        <a:p>
          <a:endParaRPr lang="zh-CN" altLang="en-US"/>
        </a:p>
      </dgm:t>
    </dgm:pt>
    <dgm:pt modelId="{920A7024-8535-49FA-93BC-CD6BC53A8D36}" type="sibTrans" cxnId="{00057F0A-5A95-4E14-BC5A-1D3F207997D9}">
      <dgm:prSet/>
      <dgm:spPr/>
      <dgm:t>
        <a:bodyPr/>
        <a:lstStyle/>
        <a:p>
          <a:endParaRPr lang="zh-CN" altLang="en-US"/>
        </a:p>
      </dgm:t>
    </dgm:pt>
    <dgm:pt modelId="{7BC66ACA-015B-4318-84F3-CB30A683A609}" type="pres">
      <dgm:prSet presAssocID="{6B7D9E6A-250E-4520-9CFF-E20B174B430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F63B7E-E01A-4235-BC03-603430565D74}" type="pres">
      <dgm:prSet presAssocID="{6B7D9E6A-250E-4520-9CFF-E20B174B4309}" presName="dummyMaxCanvas" presStyleCnt="0">
        <dgm:presLayoutVars/>
      </dgm:prSet>
      <dgm:spPr/>
    </dgm:pt>
    <dgm:pt modelId="{D26A7C8A-AFD0-40A9-8A8F-47E909AB433D}" type="pres">
      <dgm:prSet presAssocID="{6B7D9E6A-250E-4520-9CFF-E20B174B4309}" presName="FourNodes_1" presStyleLbl="node1" presStyleIdx="0" presStyleCnt="4" custScaleX="1076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E5B9BC-C4D9-40AF-B987-97E61332E995}" type="pres">
      <dgm:prSet presAssocID="{6B7D9E6A-250E-4520-9CFF-E20B174B430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106475-21DF-4E57-8AA5-34B9AC3F55A3}" type="pres">
      <dgm:prSet presAssocID="{6B7D9E6A-250E-4520-9CFF-E20B174B430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9475A-AF04-4A68-9FCE-BD5975D8E24C}" type="pres">
      <dgm:prSet presAssocID="{6B7D9E6A-250E-4520-9CFF-E20B174B430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D2852-963D-43FF-AEDF-9805971E392D}" type="pres">
      <dgm:prSet presAssocID="{6B7D9E6A-250E-4520-9CFF-E20B174B430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017DED-3D55-41E7-A8EF-11835432D27B}" type="pres">
      <dgm:prSet presAssocID="{6B7D9E6A-250E-4520-9CFF-E20B174B430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3661D-7814-49ED-9ADF-481F0244B0DD}" type="pres">
      <dgm:prSet presAssocID="{6B7D9E6A-250E-4520-9CFF-E20B174B430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EDA769-879A-4FC2-841B-3356C7DD8207}" type="pres">
      <dgm:prSet presAssocID="{6B7D9E6A-250E-4520-9CFF-E20B174B430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4FC57-88AC-4CE1-B337-E9F86F2C38A4}" type="pres">
      <dgm:prSet presAssocID="{6B7D9E6A-250E-4520-9CFF-E20B174B430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B4A6E-152E-4A1F-BD45-6A9A5E07C6F9}" type="pres">
      <dgm:prSet presAssocID="{6B7D9E6A-250E-4520-9CFF-E20B174B430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D99254-B30C-4687-99E8-C2474CC23576}" type="pres">
      <dgm:prSet presAssocID="{6B7D9E6A-250E-4520-9CFF-E20B174B430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B8A0F0-9385-40B7-B4F0-CA070B8FBEA6}" srcId="{6B7D9E6A-250E-4520-9CFF-E20B174B4309}" destId="{47395A9E-67D3-46CD-8DD6-EFB7456C2DB7}" srcOrd="0" destOrd="0" parTransId="{6EC4585F-3016-492A-AE77-73462171B0BC}" sibTransId="{903B092F-0462-4400-A305-D2E29DFF436F}"/>
    <dgm:cxn modelId="{92E85B52-5CAD-470D-BBD4-678F10959CCA}" type="presOf" srcId="{FF91AC3A-478E-48A0-B3B8-C731F602BB8F}" destId="{F3C3661D-7814-49ED-9ADF-481F0244B0DD}" srcOrd="0" destOrd="0" presId="urn:microsoft.com/office/officeart/2005/8/layout/vProcess5"/>
    <dgm:cxn modelId="{FFA2F6AA-B519-4D6C-B25E-174C0DAE01DD}" type="presOf" srcId="{47395A9E-67D3-46CD-8DD6-EFB7456C2DB7}" destId="{BBEDA769-879A-4FC2-841B-3356C7DD8207}" srcOrd="1" destOrd="0" presId="urn:microsoft.com/office/officeart/2005/8/layout/vProcess5"/>
    <dgm:cxn modelId="{63A3CA24-475E-42FA-B3A2-5F5434457417}" srcId="{6B7D9E6A-250E-4520-9CFF-E20B174B4309}" destId="{159E639D-42D7-4C6D-A792-382B7D144532}" srcOrd="2" destOrd="0" parTransId="{901C9F2C-77BC-4986-8C01-A8135EEDF2BB}" sibTransId="{FF91AC3A-478E-48A0-B3B8-C731F602BB8F}"/>
    <dgm:cxn modelId="{9970168D-AE7E-4131-87DB-FA61FC274015}" type="presOf" srcId="{38C19768-0699-4B2F-82E6-F8DA5A83E3A5}" destId="{FCF9475A-AF04-4A68-9FCE-BD5975D8E24C}" srcOrd="0" destOrd="0" presId="urn:microsoft.com/office/officeart/2005/8/layout/vProcess5"/>
    <dgm:cxn modelId="{C4B50631-7B0F-4668-9F66-237AC320AB1D}" type="presOf" srcId="{38C19768-0699-4B2F-82E6-F8DA5A83E3A5}" destId="{20D99254-B30C-4687-99E8-C2474CC23576}" srcOrd="1" destOrd="0" presId="urn:microsoft.com/office/officeart/2005/8/layout/vProcess5"/>
    <dgm:cxn modelId="{5F592B9D-0372-4209-8406-83A8D2DF3C9A}" type="presOf" srcId="{37EEA713-9E82-437B-92B3-117688A7FEFD}" destId="{61E5B9BC-C4D9-40AF-B987-97E61332E995}" srcOrd="0" destOrd="0" presId="urn:microsoft.com/office/officeart/2005/8/layout/vProcess5"/>
    <dgm:cxn modelId="{3A1FE627-EBB0-4A48-B62C-59FBF01F7B97}" type="presOf" srcId="{AF74C2EC-6AC6-455B-9F3F-FB8FC4AD06BC}" destId="{71017DED-3D55-41E7-A8EF-11835432D27B}" srcOrd="0" destOrd="0" presId="urn:microsoft.com/office/officeart/2005/8/layout/vProcess5"/>
    <dgm:cxn modelId="{5AD1C9DD-E3EB-4D03-B9BF-9078CB3B9150}" type="presOf" srcId="{903B092F-0462-4400-A305-D2E29DFF436F}" destId="{AF1D2852-963D-43FF-AEDF-9805971E392D}" srcOrd="0" destOrd="0" presId="urn:microsoft.com/office/officeart/2005/8/layout/vProcess5"/>
    <dgm:cxn modelId="{32128235-7DC8-4729-B7C9-24154F76A612}" type="presOf" srcId="{159E639D-42D7-4C6D-A792-382B7D144532}" destId="{86106475-21DF-4E57-8AA5-34B9AC3F55A3}" srcOrd="0" destOrd="0" presId="urn:microsoft.com/office/officeart/2005/8/layout/vProcess5"/>
    <dgm:cxn modelId="{626DD61A-F929-4C21-A6BF-C7B5AAF07328}" srcId="{6B7D9E6A-250E-4520-9CFF-E20B174B4309}" destId="{37EEA713-9E82-437B-92B3-117688A7FEFD}" srcOrd="1" destOrd="0" parTransId="{2695E558-992C-4BD5-AA25-AA064E4A50D4}" sibTransId="{AF74C2EC-6AC6-455B-9F3F-FB8FC4AD06BC}"/>
    <dgm:cxn modelId="{6A44E398-4808-4D61-8A2F-A1CF527729EB}" type="presOf" srcId="{47395A9E-67D3-46CD-8DD6-EFB7456C2DB7}" destId="{D26A7C8A-AFD0-40A9-8A8F-47E909AB433D}" srcOrd="0" destOrd="0" presId="urn:microsoft.com/office/officeart/2005/8/layout/vProcess5"/>
    <dgm:cxn modelId="{5871EB93-10F3-4FD2-829B-7108AED855EA}" type="presOf" srcId="{159E639D-42D7-4C6D-A792-382B7D144532}" destId="{F0AB4A6E-152E-4A1F-BD45-6A9A5E07C6F9}" srcOrd="1" destOrd="0" presId="urn:microsoft.com/office/officeart/2005/8/layout/vProcess5"/>
    <dgm:cxn modelId="{00057F0A-5A95-4E14-BC5A-1D3F207997D9}" srcId="{6B7D9E6A-250E-4520-9CFF-E20B174B4309}" destId="{38C19768-0699-4B2F-82E6-F8DA5A83E3A5}" srcOrd="3" destOrd="0" parTransId="{69BA4387-FCFF-4C4E-914C-EF68175F5B0A}" sibTransId="{920A7024-8535-49FA-93BC-CD6BC53A8D36}"/>
    <dgm:cxn modelId="{4E1B3869-39E9-4A0D-9953-A6509EC793D2}" type="presOf" srcId="{37EEA713-9E82-437B-92B3-117688A7FEFD}" destId="{9C44FC57-88AC-4CE1-B337-E9F86F2C38A4}" srcOrd="1" destOrd="0" presId="urn:microsoft.com/office/officeart/2005/8/layout/vProcess5"/>
    <dgm:cxn modelId="{ECE947BF-7C79-4E2E-9E1A-57767A534624}" type="presOf" srcId="{6B7D9E6A-250E-4520-9CFF-E20B174B4309}" destId="{7BC66ACA-015B-4318-84F3-CB30A683A609}" srcOrd="0" destOrd="0" presId="urn:microsoft.com/office/officeart/2005/8/layout/vProcess5"/>
    <dgm:cxn modelId="{957D32B9-7ABA-41F1-BDAA-5B6AE4035C2C}" type="presParOf" srcId="{7BC66ACA-015B-4318-84F3-CB30A683A609}" destId="{D3F63B7E-E01A-4235-BC03-603430565D74}" srcOrd="0" destOrd="0" presId="urn:microsoft.com/office/officeart/2005/8/layout/vProcess5"/>
    <dgm:cxn modelId="{877064AC-D401-45BB-BFFC-B6304E0D8437}" type="presParOf" srcId="{7BC66ACA-015B-4318-84F3-CB30A683A609}" destId="{D26A7C8A-AFD0-40A9-8A8F-47E909AB433D}" srcOrd="1" destOrd="0" presId="urn:microsoft.com/office/officeart/2005/8/layout/vProcess5"/>
    <dgm:cxn modelId="{2147DF91-90C8-4D86-AAC5-9BA858E6E72E}" type="presParOf" srcId="{7BC66ACA-015B-4318-84F3-CB30A683A609}" destId="{61E5B9BC-C4D9-40AF-B987-97E61332E995}" srcOrd="2" destOrd="0" presId="urn:microsoft.com/office/officeart/2005/8/layout/vProcess5"/>
    <dgm:cxn modelId="{504EAFE3-A5A1-4D1C-9E60-32A458FB0EDF}" type="presParOf" srcId="{7BC66ACA-015B-4318-84F3-CB30A683A609}" destId="{86106475-21DF-4E57-8AA5-34B9AC3F55A3}" srcOrd="3" destOrd="0" presId="urn:microsoft.com/office/officeart/2005/8/layout/vProcess5"/>
    <dgm:cxn modelId="{5E913EC7-1262-4AD4-B368-BB960EED8A50}" type="presParOf" srcId="{7BC66ACA-015B-4318-84F3-CB30A683A609}" destId="{FCF9475A-AF04-4A68-9FCE-BD5975D8E24C}" srcOrd="4" destOrd="0" presId="urn:microsoft.com/office/officeart/2005/8/layout/vProcess5"/>
    <dgm:cxn modelId="{9BF7834A-F0D7-49A0-B41D-D8E882CD98AF}" type="presParOf" srcId="{7BC66ACA-015B-4318-84F3-CB30A683A609}" destId="{AF1D2852-963D-43FF-AEDF-9805971E392D}" srcOrd="5" destOrd="0" presId="urn:microsoft.com/office/officeart/2005/8/layout/vProcess5"/>
    <dgm:cxn modelId="{D7B6F15F-E91A-48CB-BD09-0F0C39CF0568}" type="presParOf" srcId="{7BC66ACA-015B-4318-84F3-CB30A683A609}" destId="{71017DED-3D55-41E7-A8EF-11835432D27B}" srcOrd="6" destOrd="0" presId="urn:microsoft.com/office/officeart/2005/8/layout/vProcess5"/>
    <dgm:cxn modelId="{386B4C3E-A127-4A39-A72E-0B23073A051B}" type="presParOf" srcId="{7BC66ACA-015B-4318-84F3-CB30A683A609}" destId="{F3C3661D-7814-49ED-9ADF-481F0244B0DD}" srcOrd="7" destOrd="0" presId="urn:microsoft.com/office/officeart/2005/8/layout/vProcess5"/>
    <dgm:cxn modelId="{D6D7203B-B7B8-4E11-9251-8401D8E881DB}" type="presParOf" srcId="{7BC66ACA-015B-4318-84F3-CB30A683A609}" destId="{BBEDA769-879A-4FC2-841B-3356C7DD8207}" srcOrd="8" destOrd="0" presId="urn:microsoft.com/office/officeart/2005/8/layout/vProcess5"/>
    <dgm:cxn modelId="{D6ADFB89-B384-4A7B-A8EB-401421B1982D}" type="presParOf" srcId="{7BC66ACA-015B-4318-84F3-CB30A683A609}" destId="{9C44FC57-88AC-4CE1-B337-E9F86F2C38A4}" srcOrd="9" destOrd="0" presId="urn:microsoft.com/office/officeart/2005/8/layout/vProcess5"/>
    <dgm:cxn modelId="{B22F29E5-B709-4F4A-B7E4-710C9DD237A4}" type="presParOf" srcId="{7BC66ACA-015B-4318-84F3-CB30A683A609}" destId="{F0AB4A6E-152E-4A1F-BD45-6A9A5E07C6F9}" srcOrd="10" destOrd="0" presId="urn:microsoft.com/office/officeart/2005/8/layout/vProcess5"/>
    <dgm:cxn modelId="{3AD7A12F-4EAD-4192-81D7-9B8DF2C014E4}" type="presParOf" srcId="{7BC66ACA-015B-4318-84F3-CB30A683A609}" destId="{20D99254-B30C-4687-99E8-C2474CC2357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68BC8E-6797-4537-82EC-50F8BBF421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F316DBF-3AA5-4816-9BBA-93ABF6DC91ED}">
      <dgm:prSet phldrT="[文本]"/>
      <dgm:spPr/>
      <dgm:t>
        <a:bodyPr/>
        <a:lstStyle/>
        <a:p>
          <a:r>
            <a:rPr lang="zh-CN" altLang="en-US" dirty="0" smtClean="0"/>
            <a:t>网络容量</a:t>
          </a:r>
          <a:endParaRPr lang="zh-CN" altLang="en-US" dirty="0"/>
        </a:p>
      </dgm:t>
    </dgm:pt>
    <dgm:pt modelId="{8FE57F94-8680-43C6-8B08-B7385096056B}" type="parTrans" cxnId="{7C741A75-996E-442F-B73C-39808E026CFC}">
      <dgm:prSet/>
      <dgm:spPr/>
      <dgm:t>
        <a:bodyPr/>
        <a:lstStyle/>
        <a:p>
          <a:endParaRPr lang="zh-CN" altLang="en-US"/>
        </a:p>
      </dgm:t>
    </dgm:pt>
    <dgm:pt modelId="{C69D82B2-2F68-4640-A0D7-237E6D7EE88B}" type="sibTrans" cxnId="{7C741A75-996E-442F-B73C-39808E026CFC}">
      <dgm:prSet/>
      <dgm:spPr/>
      <dgm:t>
        <a:bodyPr/>
        <a:lstStyle/>
        <a:p>
          <a:endParaRPr lang="zh-CN" altLang="en-US"/>
        </a:p>
      </dgm:t>
    </dgm:pt>
    <dgm:pt modelId="{1D1AB873-A5E6-44B3-9722-095313555689}">
      <dgm:prSet phldrT="[文本]"/>
      <dgm:spPr/>
      <dgm:t>
        <a:bodyPr/>
        <a:lstStyle/>
        <a:p>
          <a:r>
            <a:rPr lang="zh-CN" altLang="en-US" dirty="0" smtClean="0"/>
            <a:t>磁盘容量</a:t>
          </a:r>
          <a:endParaRPr lang="zh-CN" altLang="en-US" dirty="0"/>
        </a:p>
      </dgm:t>
    </dgm:pt>
    <dgm:pt modelId="{EE60E753-BB6E-4E17-B0FC-99578DDBE44C}" type="parTrans" cxnId="{1E51DEC6-3E8A-4B20-B39E-90BD55F98074}">
      <dgm:prSet/>
      <dgm:spPr/>
      <dgm:t>
        <a:bodyPr/>
        <a:lstStyle/>
        <a:p>
          <a:endParaRPr lang="zh-CN" altLang="en-US"/>
        </a:p>
      </dgm:t>
    </dgm:pt>
    <dgm:pt modelId="{AC9BC61F-2AEB-4FB5-AA70-399453164913}" type="sibTrans" cxnId="{1E51DEC6-3E8A-4B20-B39E-90BD55F98074}">
      <dgm:prSet/>
      <dgm:spPr/>
      <dgm:t>
        <a:bodyPr/>
        <a:lstStyle/>
        <a:p>
          <a:endParaRPr lang="zh-CN" altLang="en-US"/>
        </a:p>
      </dgm:t>
    </dgm:pt>
    <dgm:pt modelId="{D53E6462-8BEB-48C6-9A14-54FA5ED67C99}">
      <dgm:prSet phldrT="[文本]"/>
      <dgm:spPr/>
      <dgm:t>
        <a:bodyPr/>
        <a:lstStyle/>
        <a:p>
          <a:r>
            <a:rPr lang="en-US" altLang="zh-CN" dirty="0" smtClean="0"/>
            <a:t>IO</a:t>
          </a:r>
          <a:r>
            <a:rPr lang="zh-CN" altLang="en-US" dirty="0" smtClean="0"/>
            <a:t>容量</a:t>
          </a:r>
          <a:endParaRPr lang="zh-CN" altLang="en-US" dirty="0"/>
        </a:p>
      </dgm:t>
    </dgm:pt>
    <dgm:pt modelId="{785E7D76-60B5-4628-88DB-930BBC7395F6}" type="parTrans" cxnId="{572F5D29-85AF-497B-82A0-F0D37CF3458F}">
      <dgm:prSet/>
      <dgm:spPr/>
      <dgm:t>
        <a:bodyPr/>
        <a:lstStyle/>
        <a:p>
          <a:endParaRPr lang="zh-CN" altLang="en-US"/>
        </a:p>
      </dgm:t>
    </dgm:pt>
    <dgm:pt modelId="{711A3B3F-61ED-48E6-A68A-64F6CCFAC388}" type="sibTrans" cxnId="{572F5D29-85AF-497B-82A0-F0D37CF3458F}">
      <dgm:prSet/>
      <dgm:spPr/>
      <dgm:t>
        <a:bodyPr/>
        <a:lstStyle/>
        <a:p>
          <a:endParaRPr lang="zh-CN" altLang="en-US"/>
        </a:p>
      </dgm:t>
    </dgm:pt>
    <dgm:pt modelId="{32B9733C-35B5-40AA-AB47-DF421D88FA7C}" type="pres">
      <dgm:prSet presAssocID="{0E68BC8E-6797-4537-82EC-50F8BBF421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EE01FA0-014B-499F-A051-B088879A882B}" type="pres">
      <dgm:prSet presAssocID="{0E68BC8E-6797-4537-82EC-50F8BBF421B7}" presName="Name1" presStyleCnt="0"/>
      <dgm:spPr/>
    </dgm:pt>
    <dgm:pt modelId="{7DB9B2FE-97B4-4931-9EFA-0BEB8048C268}" type="pres">
      <dgm:prSet presAssocID="{0E68BC8E-6797-4537-82EC-50F8BBF421B7}" presName="cycle" presStyleCnt="0"/>
      <dgm:spPr/>
    </dgm:pt>
    <dgm:pt modelId="{018BBDBF-B365-47AE-846D-9ADC26B60B5B}" type="pres">
      <dgm:prSet presAssocID="{0E68BC8E-6797-4537-82EC-50F8BBF421B7}" presName="srcNode" presStyleLbl="node1" presStyleIdx="0" presStyleCnt="3"/>
      <dgm:spPr/>
    </dgm:pt>
    <dgm:pt modelId="{453571DB-A32D-4993-90DD-862E74477494}" type="pres">
      <dgm:prSet presAssocID="{0E68BC8E-6797-4537-82EC-50F8BBF421B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0C8B8F9-C42E-4336-8C00-E1D73093C1E1}" type="pres">
      <dgm:prSet presAssocID="{0E68BC8E-6797-4537-82EC-50F8BBF421B7}" presName="extraNode" presStyleLbl="node1" presStyleIdx="0" presStyleCnt="3"/>
      <dgm:spPr/>
    </dgm:pt>
    <dgm:pt modelId="{7057F731-61B1-46D4-9C6F-CB968D60E0E5}" type="pres">
      <dgm:prSet presAssocID="{0E68BC8E-6797-4537-82EC-50F8BBF421B7}" presName="dstNode" presStyleLbl="node1" presStyleIdx="0" presStyleCnt="3"/>
      <dgm:spPr/>
    </dgm:pt>
    <dgm:pt modelId="{C1EB1EE0-F691-42F9-AFDE-9C6D365E36CA}" type="pres">
      <dgm:prSet presAssocID="{9F316DBF-3AA5-4816-9BBA-93ABF6DC91E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C88AB-3850-445D-A3E2-DDB8F4513AB1}" type="pres">
      <dgm:prSet presAssocID="{9F316DBF-3AA5-4816-9BBA-93ABF6DC91ED}" presName="accent_1" presStyleCnt="0"/>
      <dgm:spPr/>
    </dgm:pt>
    <dgm:pt modelId="{ACFD7701-1C57-4250-8528-B0EC795706D2}" type="pres">
      <dgm:prSet presAssocID="{9F316DBF-3AA5-4816-9BBA-93ABF6DC91ED}" presName="accentRepeatNode" presStyleLbl="solidFgAcc1" presStyleIdx="0" presStyleCnt="3"/>
      <dgm:spPr/>
    </dgm:pt>
    <dgm:pt modelId="{A0037C1F-36F2-4A06-BADB-FCA889F98579}" type="pres">
      <dgm:prSet presAssocID="{1D1AB873-A5E6-44B3-9722-09531355568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0DBA85-A282-4AFD-A804-704CCCAB1435}" type="pres">
      <dgm:prSet presAssocID="{1D1AB873-A5E6-44B3-9722-095313555689}" presName="accent_2" presStyleCnt="0"/>
      <dgm:spPr/>
    </dgm:pt>
    <dgm:pt modelId="{5EE824BD-EA0E-43B5-82C1-CA5ED163BD93}" type="pres">
      <dgm:prSet presAssocID="{1D1AB873-A5E6-44B3-9722-095313555689}" presName="accentRepeatNode" presStyleLbl="solidFgAcc1" presStyleIdx="1" presStyleCnt="3"/>
      <dgm:spPr/>
    </dgm:pt>
    <dgm:pt modelId="{8C2F9CA2-B188-4864-9B48-1E13A9566146}" type="pres">
      <dgm:prSet presAssocID="{D53E6462-8BEB-48C6-9A14-54FA5ED67C9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A5C4B9-988A-48AD-8A67-275129E0865E}" type="pres">
      <dgm:prSet presAssocID="{D53E6462-8BEB-48C6-9A14-54FA5ED67C99}" presName="accent_3" presStyleCnt="0"/>
      <dgm:spPr/>
    </dgm:pt>
    <dgm:pt modelId="{FEBB8245-22EE-4AA0-A599-E881D7C1B409}" type="pres">
      <dgm:prSet presAssocID="{D53E6462-8BEB-48C6-9A14-54FA5ED67C99}" presName="accentRepeatNode" presStyleLbl="solidFgAcc1" presStyleIdx="2" presStyleCnt="3"/>
      <dgm:spPr/>
    </dgm:pt>
  </dgm:ptLst>
  <dgm:cxnLst>
    <dgm:cxn modelId="{FEFFA769-9F7F-4808-9062-F8EAAE618F98}" type="presOf" srcId="{9F316DBF-3AA5-4816-9BBA-93ABF6DC91ED}" destId="{C1EB1EE0-F691-42F9-AFDE-9C6D365E36CA}" srcOrd="0" destOrd="0" presId="urn:microsoft.com/office/officeart/2008/layout/VerticalCurvedList"/>
    <dgm:cxn modelId="{7C741A75-996E-442F-B73C-39808E026CFC}" srcId="{0E68BC8E-6797-4537-82EC-50F8BBF421B7}" destId="{9F316DBF-3AA5-4816-9BBA-93ABF6DC91ED}" srcOrd="0" destOrd="0" parTransId="{8FE57F94-8680-43C6-8B08-B7385096056B}" sibTransId="{C69D82B2-2F68-4640-A0D7-237E6D7EE88B}"/>
    <dgm:cxn modelId="{522C461C-E07A-4A64-8828-0E2383C5C800}" type="presOf" srcId="{C69D82B2-2F68-4640-A0D7-237E6D7EE88B}" destId="{453571DB-A32D-4993-90DD-862E74477494}" srcOrd="0" destOrd="0" presId="urn:microsoft.com/office/officeart/2008/layout/VerticalCurvedList"/>
    <dgm:cxn modelId="{1E51DEC6-3E8A-4B20-B39E-90BD55F98074}" srcId="{0E68BC8E-6797-4537-82EC-50F8BBF421B7}" destId="{1D1AB873-A5E6-44B3-9722-095313555689}" srcOrd="1" destOrd="0" parTransId="{EE60E753-BB6E-4E17-B0FC-99578DDBE44C}" sibTransId="{AC9BC61F-2AEB-4FB5-AA70-399453164913}"/>
    <dgm:cxn modelId="{C420A145-C830-4892-9E83-90C53C09331D}" type="presOf" srcId="{D53E6462-8BEB-48C6-9A14-54FA5ED67C99}" destId="{8C2F9CA2-B188-4864-9B48-1E13A9566146}" srcOrd="0" destOrd="0" presId="urn:microsoft.com/office/officeart/2008/layout/VerticalCurvedList"/>
    <dgm:cxn modelId="{6EB74334-D660-499B-966C-51AB5B5A59D9}" type="presOf" srcId="{0E68BC8E-6797-4537-82EC-50F8BBF421B7}" destId="{32B9733C-35B5-40AA-AB47-DF421D88FA7C}" srcOrd="0" destOrd="0" presId="urn:microsoft.com/office/officeart/2008/layout/VerticalCurvedList"/>
    <dgm:cxn modelId="{88E38B69-8E42-4B0A-B2D3-86315B6AEBEE}" type="presOf" srcId="{1D1AB873-A5E6-44B3-9722-095313555689}" destId="{A0037C1F-36F2-4A06-BADB-FCA889F98579}" srcOrd="0" destOrd="0" presId="urn:microsoft.com/office/officeart/2008/layout/VerticalCurvedList"/>
    <dgm:cxn modelId="{572F5D29-85AF-497B-82A0-F0D37CF3458F}" srcId="{0E68BC8E-6797-4537-82EC-50F8BBF421B7}" destId="{D53E6462-8BEB-48C6-9A14-54FA5ED67C99}" srcOrd="2" destOrd="0" parTransId="{785E7D76-60B5-4628-88DB-930BBC7395F6}" sibTransId="{711A3B3F-61ED-48E6-A68A-64F6CCFAC388}"/>
    <dgm:cxn modelId="{96B20789-5583-4A5D-9F5E-7BF5748CDDAE}" type="presParOf" srcId="{32B9733C-35B5-40AA-AB47-DF421D88FA7C}" destId="{9EE01FA0-014B-499F-A051-B088879A882B}" srcOrd="0" destOrd="0" presId="urn:microsoft.com/office/officeart/2008/layout/VerticalCurvedList"/>
    <dgm:cxn modelId="{C3634CBE-8648-4624-8962-550E7A0C6162}" type="presParOf" srcId="{9EE01FA0-014B-499F-A051-B088879A882B}" destId="{7DB9B2FE-97B4-4931-9EFA-0BEB8048C268}" srcOrd="0" destOrd="0" presId="urn:microsoft.com/office/officeart/2008/layout/VerticalCurvedList"/>
    <dgm:cxn modelId="{799F7A64-089A-496A-B3A0-50D1FC798EB4}" type="presParOf" srcId="{7DB9B2FE-97B4-4931-9EFA-0BEB8048C268}" destId="{018BBDBF-B365-47AE-846D-9ADC26B60B5B}" srcOrd="0" destOrd="0" presId="urn:microsoft.com/office/officeart/2008/layout/VerticalCurvedList"/>
    <dgm:cxn modelId="{AE76E4E4-08BB-4BBF-9F1C-D0F4831C56E2}" type="presParOf" srcId="{7DB9B2FE-97B4-4931-9EFA-0BEB8048C268}" destId="{453571DB-A32D-4993-90DD-862E74477494}" srcOrd="1" destOrd="0" presId="urn:microsoft.com/office/officeart/2008/layout/VerticalCurvedList"/>
    <dgm:cxn modelId="{F5706D5D-17B1-40A5-8BFE-4ADAFC0ED770}" type="presParOf" srcId="{7DB9B2FE-97B4-4931-9EFA-0BEB8048C268}" destId="{30C8B8F9-C42E-4336-8C00-E1D73093C1E1}" srcOrd="2" destOrd="0" presId="urn:microsoft.com/office/officeart/2008/layout/VerticalCurvedList"/>
    <dgm:cxn modelId="{699AB75B-5B59-4586-9131-FFBB5DA85A37}" type="presParOf" srcId="{7DB9B2FE-97B4-4931-9EFA-0BEB8048C268}" destId="{7057F731-61B1-46D4-9C6F-CB968D60E0E5}" srcOrd="3" destOrd="0" presId="urn:microsoft.com/office/officeart/2008/layout/VerticalCurvedList"/>
    <dgm:cxn modelId="{CEB17CE4-626E-459E-A2AA-7A2966C478B1}" type="presParOf" srcId="{9EE01FA0-014B-499F-A051-B088879A882B}" destId="{C1EB1EE0-F691-42F9-AFDE-9C6D365E36CA}" srcOrd="1" destOrd="0" presId="urn:microsoft.com/office/officeart/2008/layout/VerticalCurvedList"/>
    <dgm:cxn modelId="{D3569A8D-37F2-4214-ADB3-A0EB7E7C2531}" type="presParOf" srcId="{9EE01FA0-014B-499F-A051-B088879A882B}" destId="{C7FC88AB-3850-445D-A3E2-DDB8F4513AB1}" srcOrd="2" destOrd="0" presId="urn:microsoft.com/office/officeart/2008/layout/VerticalCurvedList"/>
    <dgm:cxn modelId="{67E9FCC0-B8A7-4FB2-A6E9-0F5B9C372E3C}" type="presParOf" srcId="{C7FC88AB-3850-445D-A3E2-DDB8F4513AB1}" destId="{ACFD7701-1C57-4250-8528-B0EC795706D2}" srcOrd="0" destOrd="0" presId="urn:microsoft.com/office/officeart/2008/layout/VerticalCurvedList"/>
    <dgm:cxn modelId="{820343BD-01BB-43A6-A5DC-74A84DEEDC61}" type="presParOf" srcId="{9EE01FA0-014B-499F-A051-B088879A882B}" destId="{A0037C1F-36F2-4A06-BADB-FCA889F98579}" srcOrd="3" destOrd="0" presId="urn:microsoft.com/office/officeart/2008/layout/VerticalCurvedList"/>
    <dgm:cxn modelId="{55A46205-2F31-4D4A-BA96-70A66FD7C608}" type="presParOf" srcId="{9EE01FA0-014B-499F-A051-B088879A882B}" destId="{B80DBA85-A282-4AFD-A804-704CCCAB1435}" srcOrd="4" destOrd="0" presId="urn:microsoft.com/office/officeart/2008/layout/VerticalCurvedList"/>
    <dgm:cxn modelId="{24D71ED3-CC23-492C-B06A-9E4EC334D37B}" type="presParOf" srcId="{B80DBA85-A282-4AFD-A804-704CCCAB1435}" destId="{5EE824BD-EA0E-43B5-82C1-CA5ED163BD93}" srcOrd="0" destOrd="0" presId="urn:microsoft.com/office/officeart/2008/layout/VerticalCurvedList"/>
    <dgm:cxn modelId="{4D12BF3A-1BDE-4980-AFBA-1A5767060B3C}" type="presParOf" srcId="{9EE01FA0-014B-499F-A051-B088879A882B}" destId="{8C2F9CA2-B188-4864-9B48-1E13A9566146}" srcOrd="5" destOrd="0" presId="urn:microsoft.com/office/officeart/2008/layout/VerticalCurvedList"/>
    <dgm:cxn modelId="{37227110-F398-4654-A4B1-0C69BCAA4425}" type="presParOf" srcId="{9EE01FA0-014B-499F-A051-B088879A882B}" destId="{1EA5C4B9-988A-48AD-8A67-275129E0865E}" srcOrd="6" destOrd="0" presId="urn:microsoft.com/office/officeart/2008/layout/VerticalCurvedList"/>
    <dgm:cxn modelId="{BF6CCB6B-0BDC-451F-B64E-85FA2A83D688}" type="presParOf" srcId="{1EA5C4B9-988A-48AD-8A67-275129E0865E}" destId="{FEBB8245-22EE-4AA0-A599-E881D7C1B4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533DF4-AD36-49AF-9137-B5C9F62469A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596DC59-DC0D-4F0D-B50C-A04C5158EA4A}">
      <dgm:prSet phldrT="[文本]"/>
      <dgm:spPr/>
      <dgm:t>
        <a:bodyPr/>
        <a:lstStyle/>
        <a:p>
          <a:r>
            <a:rPr lang="zh-CN" altLang="en-US" dirty="0" smtClean="0"/>
            <a:t>需求确认书</a:t>
          </a:r>
          <a:endParaRPr lang="zh-CN" altLang="en-US" dirty="0"/>
        </a:p>
      </dgm:t>
    </dgm:pt>
    <dgm:pt modelId="{4442E593-8F09-4680-86FF-A71C1D8D05F5}" type="parTrans" cxnId="{D81F8B68-383A-4874-82D9-91296E8F61F7}">
      <dgm:prSet/>
      <dgm:spPr/>
      <dgm:t>
        <a:bodyPr/>
        <a:lstStyle/>
        <a:p>
          <a:endParaRPr lang="zh-CN" altLang="en-US"/>
        </a:p>
      </dgm:t>
    </dgm:pt>
    <dgm:pt modelId="{79BC485B-C677-4E76-BE21-DD73DDA99E32}" type="sibTrans" cxnId="{D81F8B68-383A-4874-82D9-91296E8F61F7}">
      <dgm:prSet/>
      <dgm:spPr/>
      <dgm:t>
        <a:bodyPr/>
        <a:lstStyle/>
        <a:p>
          <a:endParaRPr lang="zh-CN" altLang="en-US"/>
        </a:p>
      </dgm:t>
    </dgm:pt>
    <dgm:pt modelId="{7375EED3-3B90-4C1C-8660-ACECBA066B23}">
      <dgm:prSet phldrT="[文本]"/>
      <dgm:spPr/>
      <dgm:t>
        <a:bodyPr/>
        <a:lstStyle/>
        <a:p>
          <a:r>
            <a:rPr lang="zh-CN" altLang="en-US" dirty="0" smtClean="0"/>
            <a:t>概述</a:t>
          </a:r>
          <a:endParaRPr lang="zh-CN" altLang="en-US" dirty="0"/>
        </a:p>
      </dgm:t>
    </dgm:pt>
    <dgm:pt modelId="{FBDAE435-35BF-4501-B010-E5B37B9B11C9}" type="parTrans" cxnId="{D9E742C2-4A06-4670-9B24-DFE845F39916}">
      <dgm:prSet/>
      <dgm:spPr/>
      <dgm:t>
        <a:bodyPr/>
        <a:lstStyle/>
        <a:p>
          <a:endParaRPr lang="zh-CN" altLang="en-US"/>
        </a:p>
      </dgm:t>
    </dgm:pt>
    <dgm:pt modelId="{A37B0766-00BB-43A4-845C-B59CE012BBCE}" type="sibTrans" cxnId="{D9E742C2-4A06-4670-9B24-DFE845F39916}">
      <dgm:prSet/>
      <dgm:spPr/>
      <dgm:t>
        <a:bodyPr/>
        <a:lstStyle/>
        <a:p>
          <a:endParaRPr lang="zh-CN" altLang="en-US"/>
        </a:p>
      </dgm:t>
    </dgm:pt>
    <dgm:pt modelId="{27C878C8-3B0D-43AA-BD8C-2A0E881C537D}">
      <dgm:prSet phldrT="[文本]"/>
      <dgm:spPr/>
      <dgm:t>
        <a:bodyPr/>
        <a:lstStyle/>
        <a:p>
          <a:r>
            <a:rPr lang="zh-CN" altLang="en-US" dirty="0" smtClean="0"/>
            <a:t>编写目的</a:t>
          </a:r>
          <a:endParaRPr lang="zh-CN" altLang="en-US" dirty="0"/>
        </a:p>
      </dgm:t>
    </dgm:pt>
    <dgm:pt modelId="{5A9711C0-68D9-4194-A8C9-6D971EDFCE61}" type="parTrans" cxnId="{860745C8-D504-4F54-8DB7-A74BD8D6A504}">
      <dgm:prSet/>
      <dgm:spPr/>
      <dgm:t>
        <a:bodyPr/>
        <a:lstStyle/>
        <a:p>
          <a:endParaRPr lang="zh-CN" altLang="en-US"/>
        </a:p>
      </dgm:t>
    </dgm:pt>
    <dgm:pt modelId="{C27A3E78-01CE-491F-B967-DD48A2C7522F}" type="sibTrans" cxnId="{860745C8-D504-4F54-8DB7-A74BD8D6A504}">
      <dgm:prSet/>
      <dgm:spPr/>
      <dgm:t>
        <a:bodyPr/>
        <a:lstStyle/>
        <a:p>
          <a:endParaRPr lang="zh-CN" altLang="en-US"/>
        </a:p>
      </dgm:t>
    </dgm:pt>
    <dgm:pt modelId="{5B4DF09C-100F-4066-81D3-711FBE8EC150}">
      <dgm:prSet phldrT="[文本]"/>
      <dgm:spPr/>
      <dgm:t>
        <a:bodyPr/>
        <a:lstStyle/>
        <a:p>
          <a:r>
            <a:rPr lang="zh-CN" altLang="en-US" dirty="0" smtClean="0"/>
            <a:t>项目假设与约束</a:t>
          </a:r>
          <a:endParaRPr lang="zh-CN" altLang="en-US" dirty="0"/>
        </a:p>
      </dgm:t>
    </dgm:pt>
    <dgm:pt modelId="{41EE2D70-03DF-45C1-97BB-192DDA4F4D8D}" type="parTrans" cxnId="{C6240EA2-5EEE-4713-BEEA-47677B37404C}">
      <dgm:prSet/>
      <dgm:spPr/>
      <dgm:t>
        <a:bodyPr/>
        <a:lstStyle/>
        <a:p>
          <a:endParaRPr lang="zh-CN" altLang="en-US"/>
        </a:p>
      </dgm:t>
    </dgm:pt>
    <dgm:pt modelId="{BBC6E6F8-5D13-43A0-8422-4C62CAE358AB}" type="sibTrans" cxnId="{C6240EA2-5EEE-4713-BEEA-47677B37404C}">
      <dgm:prSet/>
      <dgm:spPr/>
      <dgm:t>
        <a:bodyPr/>
        <a:lstStyle/>
        <a:p>
          <a:endParaRPr lang="zh-CN" altLang="en-US"/>
        </a:p>
      </dgm:t>
    </dgm:pt>
    <dgm:pt modelId="{5592B4D5-2F30-40D3-8722-EEDFF24B8C47}">
      <dgm:prSet phldrT="[文本]"/>
      <dgm:spPr/>
      <dgm:t>
        <a:bodyPr/>
        <a:lstStyle/>
        <a:p>
          <a:r>
            <a:rPr lang="zh-CN" altLang="en-US" dirty="0" smtClean="0"/>
            <a:t>项目前景与范围</a:t>
          </a:r>
          <a:endParaRPr lang="zh-CN" altLang="en-US" dirty="0"/>
        </a:p>
      </dgm:t>
    </dgm:pt>
    <dgm:pt modelId="{0F09FE28-04BC-49B7-98D1-3A90D3642543}" type="parTrans" cxnId="{BDF9E9CB-1FCD-43AF-AB0A-9F6F11588EF1}">
      <dgm:prSet/>
      <dgm:spPr/>
      <dgm:t>
        <a:bodyPr/>
        <a:lstStyle/>
        <a:p>
          <a:endParaRPr lang="zh-CN" altLang="en-US"/>
        </a:p>
      </dgm:t>
    </dgm:pt>
    <dgm:pt modelId="{572079AD-0057-4867-B164-768B15283BC6}" type="sibTrans" cxnId="{BDF9E9CB-1FCD-43AF-AB0A-9F6F11588EF1}">
      <dgm:prSet/>
      <dgm:spPr/>
      <dgm:t>
        <a:bodyPr/>
        <a:lstStyle/>
        <a:p>
          <a:endParaRPr lang="zh-CN" altLang="en-US"/>
        </a:p>
      </dgm:t>
    </dgm:pt>
    <dgm:pt modelId="{43803091-7084-4174-B78D-12602FECBAE9}">
      <dgm:prSet/>
      <dgm:spPr/>
      <dgm:t>
        <a:bodyPr/>
        <a:lstStyle/>
        <a:p>
          <a:r>
            <a:rPr lang="zh-CN" altLang="en-US" dirty="0" smtClean="0"/>
            <a:t>需求概述</a:t>
          </a:r>
          <a:endParaRPr lang="zh-CN" altLang="en-US" dirty="0"/>
        </a:p>
      </dgm:t>
    </dgm:pt>
    <dgm:pt modelId="{ECC06B4C-F55F-4577-A51C-C8D454BEBA39}" type="parTrans" cxnId="{BF8417B0-45F6-4B52-BC9E-00A21DC4A1C3}">
      <dgm:prSet/>
      <dgm:spPr/>
      <dgm:t>
        <a:bodyPr/>
        <a:lstStyle/>
        <a:p>
          <a:endParaRPr lang="zh-CN" altLang="en-US"/>
        </a:p>
      </dgm:t>
    </dgm:pt>
    <dgm:pt modelId="{B783D5CC-D745-4D74-9684-7B9AC1FF6643}" type="sibTrans" cxnId="{BF8417B0-45F6-4B52-BC9E-00A21DC4A1C3}">
      <dgm:prSet/>
      <dgm:spPr/>
      <dgm:t>
        <a:bodyPr/>
        <a:lstStyle/>
        <a:p>
          <a:endParaRPr lang="zh-CN" altLang="en-US"/>
        </a:p>
      </dgm:t>
    </dgm:pt>
    <dgm:pt modelId="{7E1C68C2-2CCD-4C96-BD9D-011F92F26A95}">
      <dgm:prSet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(</a:t>
          </a:r>
          <a:r>
            <a:rPr lang="zh-CN" altLang="en-US" dirty="0" smtClean="0"/>
            <a:t>角色</a:t>
          </a:r>
          <a:r>
            <a:rPr lang="en-US" altLang="zh-CN" dirty="0" smtClean="0"/>
            <a:t>)</a:t>
          </a:r>
          <a:r>
            <a:rPr lang="zh-CN" altLang="en-US" dirty="0" smtClean="0"/>
            <a:t>分析</a:t>
          </a:r>
          <a:endParaRPr lang="zh-CN" altLang="en-US" dirty="0"/>
        </a:p>
      </dgm:t>
    </dgm:pt>
    <dgm:pt modelId="{DEE742C6-A857-42E1-99D2-2783D042C8D0}" type="parTrans" cxnId="{1B662ADA-078E-4F6B-A343-1F3CAE53EB36}">
      <dgm:prSet/>
      <dgm:spPr/>
      <dgm:t>
        <a:bodyPr/>
        <a:lstStyle/>
        <a:p>
          <a:endParaRPr lang="zh-CN" altLang="en-US"/>
        </a:p>
      </dgm:t>
    </dgm:pt>
    <dgm:pt modelId="{FCC1E1C9-F65B-4934-AEB4-9D19956723AD}" type="sibTrans" cxnId="{1B662ADA-078E-4F6B-A343-1F3CAE53EB36}">
      <dgm:prSet/>
      <dgm:spPr/>
      <dgm:t>
        <a:bodyPr/>
        <a:lstStyle/>
        <a:p>
          <a:endParaRPr lang="zh-CN" altLang="en-US"/>
        </a:p>
      </dgm:t>
    </dgm:pt>
    <dgm:pt modelId="{39EBBB18-4414-4628-BA4B-25A75A90E280}">
      <dgm:prSet/>
      <dgm:spPr/>
      <dgm:t>
        <a:bodyPr/>
        <a:lstStyle/>
        <a:p>
          <a:r>
            <a:rPr lang="zh-CN" altLang="en-US" dirty="0" smtClean="0"/>
            <a:t>产品特性</a:t>
          </a:r>
          <a:endParaRPr lang="zh-CN" altLang="en-US" dirty="0"/>
        </a:p>
      </dgm:t>
    </dgm:pt>
    <dgm:pt modelId="{09ABCA24-5138-4BEC-BB98-E319D91BA2B0}" type="parTrans" cxnId="{B70C1339-A11F-4BD8-A926-CA108480171D}">
      <dgm:prSet/>
      <dgm:spPr/>
      <dgm:t>
        <a:bodyPr/>
        <a:lstStyle/>
        <a:p>
          <a:endParaRPr lang="zh-CN" altLang="en-US"/>
        </a:p>
      </dgm:t>
    </dgm:pt>
    <dgm:pt modelId="{C7BDD959-D0AA-4C46-A557-8944C5B1F16E}" type="sibTrans" cxnId="{B70C1339-A11F-4BD8-A926-CA108480171D}">
      <dgm:prSet/>
      <dgm:spPr/>
      <dgm:t>
        <a:bodyPr/>
        <a:lstStyle/>
        <a:p>
          <a:endParaRPr lang="zh-CN" altLang="en-US"/>
        </a:p>
      </dgm:t>
    </dgm:pt>
    <dgm:pt modelId="{9515A128-659E-4400-BB28-FEB8BD8A8837}">
      <dgm:prSet/>
      <dgm:spPr/>
      <dgm:t>
        <a:bodyPr/>
        <a:lstStyle/>
        <a:p>
          <a:r>
            <a:rPr lang="zh-CN" altLang="en-US" dirty="0" smtClean="0"/>
            <a:t>功能列表</a:t>
          </a:r>
          <a:endParaRPr lang="zh-CN" altLang="en-US" dirty="0"/>
        </a:p>
      </dgm:t>
    </dgm:pt>
    <dgm:pt modelId="{ABF5B234-9066-4AA2-B540-149438719B53}" type="parTrans" cxnId="{4B4C11BE-38AF-4D8C-91E1-E0EC79E5CF77}">
      <dgm:prSet/>
      <dgm:spPr/>
      <dgm:t>
        <a:bodyPr/>
        <a:lstStyle/>
        <a:p>
          <a:endParaRPr lang="zh-CN" altLang="en-US"/>
        </a:p>
      </dgm:t>
    </dgm:pt>
    <dgm:pt modelId="{DB7A0E59-C870-40FF-922B-C009B3DC4263}" type="sibTrans" cxnId="{4B4C11BE-38AF-4D8C-91E1-E0EC79E5CF77}">
      <dgm:prSet/>
      <dgm:spPr/>
      <dgm:t>
        <a:bodyPr/>
        <a:lstStyle/>
        <a:p>
          <a:endParaRPr lang="zh-CN" altLang="en-US"/>
        </a:p>
      </dgm:t>
    </dgm:pt>
    <dgm:pt modelId="{F1FB3D27-C062-4B5E-B05B-93DFE90271D4}">
      <dgm:prSet/>
      <dgm:spPr/>
      <dgm:t>
        <a:bodyPr/>
        <a:lstStyle/>
        <a:p>
          <a:r>
            <a:rPr lang="zh-CN" altLang="en-US" dirty="0" smtClean="0"/>
            <a:t>权限列表</a:t>
          </a:r>
          <a:endParaRPr lang="zh-CN" altLang="en-US" dirty="0"/>
        </a:p>
      </dgm:t>
    </dgm:pt>
    <dgm:pt modelId="{F4BB3788-28EA-4E53-A98F-9740C71E7BD7}" type="parTrans" cxnId="{AFA5BFF2-5597-4AD3-8C37-683227406051}">
      <dgm:prSet/>
      <dgm:spPr/>
      <dgm:t>
        <a:bodyPr/>
        <a:lstStyle/>
        <a:p>
          <a:endParaRPr lang="zh-CN" altLang="en-US"/>
        </a:p>
      </dgm:t>
    </dgm:pt>
    <dgm:pt modelId="{179C51C2-57B2-47A1-9AC2-06BE037523D5}" type="sibTrans" cxnId="{AFA5BFF2-5597-4AD3-8C37-683227406051}">
      <dgm:prSet/>
      <dgm:spPr/>
      <dgm:t>
        <a:bodyPr/>
        <a:lstStyle/>
        <a:p>
          <a:endParaRPr lang="zh-CN" altLang="en-US"/>
        </a:p>
      </dgm:t>
    </dgm:pt>
    <dgm:pt modelId="{677B475E-AC56-46BB-901E-21823F6F10C4}">
      <dgm:prSet/>
      <dgm:spPr/>
      <dgm:t>
        <a:bodyPr/>
        <a:lstStyle/>
        <a:p>
          <a:r>
            <a:rPr lang="zh-CN" altLang="en-US" dirty="0" smtClean="0"/>
            <a:t>功能性需求</a:t>
          </a:r>
          <a:endParaRPr lang="zh-CN" altLang="en-US" dirty="0"/>
        </a:p>
      </dgm:t>
    </dgm:pt>
    <dgm:pt modelId="{D4E8E651-003C-4A46-A033-FA3976835563}" type="parTrans" cxnId="{6B68EF65-7B98-4089-B35A-690020874D35}">
      <dgm:prSet/>
      <dgm:spPr/>
      <dgm:t>
        <a:bodyPr/>
        <a:lstStyle/>
        <a:p>
          <a:endParaRPr lang="zh-CN" altLang="en-US"/>
        </a:p>
      </dgm:t>
    </dgm:pt>
    <dgm:pt modelId="{D8100293-BF00-4694-99D9-03942D65DD86}" type="sibTrans" cxnId="{6B68EF65-7B98-4089-B35A-690020874D35}">
      <dgm:prSet/>
      <dgm:spPr/>
      <dgm:t>
        <a:bodyPr/>
        <a:lstStyle/>
        <a:p>
          <a:endParaRPr lang="zh-CN" altLang="en-US"/>
        </a:p>
      </dgm:t>
    </dgm:pt>
    <dgm:pt modelId="{ADCEB3B5-F5EE-4DB0-B72B-9D265BCD7D79}">
      <dgm:prSet/>
      <dgm:spPr/>
      <dgm:t>
        <a:bodyPr/>
        <a:lstStyle/>
        <a:p>
          <a:r>
            <a:rPr lang="zh-CN" altLang="en-US" dirty="0" smtClean="0"/>
            <a:t>非功能性需求</a:t>
          </a:r>
          <a:endParaRPr lang="zh-CN" altLang="en-US" dirty="0"/>
        </a:p>
      </dgm:t>
    </dgm:pt>
    <dgm:pt modelId="{1843CBA4-72F7-42FD-8F54-3D980D6DDE79}" type="parTrans" cxnId="{18686E6E-2C36-407E-978C-1F1167986BEC}">
      <dgm:prSet/>
      <dgm:spPr/>
      <dgm:t>
        <a:bodyPr/>
        <a:lstStyle/>
        <a:p>
          <a:endParaRPr lang="zh-CN" altLang="en-US"/>
        </a:p>
      </dgm:t>
    </dgm:pt>
    <dgm:pt modelId="{16F56097-C25D-4EDA-94CA-E84EDCF83CC3}" type="sibTrans" cxnId="{18686E6E-2C36-407E-978C-1F1167986BEC}">
      <dgm:prSet/>
      <dgm:spPr/>
      <dgm:t>
        <a:bodyPr/>
        <a:lstStyle/>
        <a:p>
          <a:endParaRPr lang="zh-CN" altLang="en-US"/>
        </a:p>
      </dgm:t>
    </dgm:pt>
    <dgm:pt modelId="{167C121D-AAED-47DB-B80A-A3E398574E3C}">
      <dgm:prSet/>
      <dgm:spPr/>
      <dgm:t>
        <a:bodyPr/>
        <a:lstStyle/>
        <a:p>
          <a:r>
            <a:rPr lang="zh-CN" altLang="en-US" dirty="0" smtClean="0"/>
            <a:t>附录</a:t>
          </a:r>
          <a:endParaRPr lang="zh-CN" altLang="en-US" dirty="0"/>
        </a:p>
      </dgm:t>
    </dgm:pt>
    <dgm:pt modelId="{D98C9141-AA3E-4E31-8F77-34E92648B4CF}" type="parTrans" cxnId="{1D7F579E-62EA-4AF3-B163-47FE5CC198F8}">
      <dgm:prSet/>
      <dgm:spPr/>
      <dgm:t>
        <a:bodyPr/>
        <a:lstStyle/>
        <a:p>
          <a:endParaRPr lang="zh-CN" altLang="en-US"/>
        </a:p>
      </dgm:t>
    </dgm:pt>
    <dgm:pt modelId="{22819BA4-BCA6-4546-A769-F86DEE894B42}" type="sibTrans" cxnId="{1D7F579E-62EA-4AF3-B163-47FE5CC198F8}">
      <dgm:prSet/>
      <dgm:spPr/>
      <dgm:t>
        <a:bodyPr/>
        <a:lstStyle/>
        <a:p>
          <a:endParaRPr lang="zh-CN" altLang="en-US"/>
        </a:p>
      </dgm:t>
    </dgm:pt>
    <dgm:pt modelId="{0B480EAA-E616-47EB-88FD-C92E1C017CB0}">
      <dgm:prSet/>
      <dgm:spPr/>
      <dgm:t>
        <a:bodyPr/>
        <a:lstStyle/>
        <a:p>
          <a:r>
            <a:rPr lang="zh-CN" altLang="en-US" dirty="0" smtClean="0"/>
            <a:t>项目背景</a:t>
          </a:r>
          <a:endParaRPr lang="zh-CN" altLang="en-US" dirty="0"/>
        </a:p>
      </dgm:t>
    </dgm:pt>
    <dgm:pt modelId="{4AC2B81E-5554-471C-8C5D-3E5B83EC41DE}" type="parTrans" cxnId="{009432EB-6D46-49B9-839E-4CA73A56DBD4}">
      <dgm:prSet/>
      <dgm:spPr/>
      <dgm:t>
        <a:bodyPr/>
        <a:lstStyle/>
        <a:p>
          <a:endParaRPr lang="zh-CN" altLang="en-US"/>
        </a:p>
      </dgm:t>
    </dgm:pt>
    <dgm:pt modelId="{4A52B94F-D8AD-4E79-B259-6C4882504B6C}" type="sibTrans" cxnId="{009432EB-6D46-49B9-839E-4CA73A56DBD4}">
      <dgm:prSet/>
      <dgm:spPr/>
      <dgm:t>
        <a:bodyPr/>
        <a:lstStyle/>
        <a:p>
          <a:endParaRPr lang="zh-CN" altLang="en-US"/>
        </a:p>
      </dgm:t>
    </dgm:pt>
    <dgm:pt modelId="{0476403A-3688-472C-B52F-EEEB5949F4A7}">
      <dgm:prSet/>
      <dgm:spPr/>
      <dgm:t>
        <a:bodyPr/>
        <a:lstStyle/>
        <a:p>
          <a:r>
            <a:rPr lang="zh-CN" altLang="en-US" dirty="0" smtClean="0"/>
            <a:t>项目管理团队</a:t>
          </a:r>
          <a:endParaRPr lang="zh-CN" altLang="en-US" dirty="0"/>
        </a:p>
      </dgm:t>
    </dgm:pt>
    <dgm:pt modelId="{048DD030-0EF0-433C-99B6-3544427D62CC}" type="parTrans" cxnId="{6E0A5570-9A0D-4056-A481-600D2AD38CAE}">
      <dgm:prSet/>
      <dgm:spPr/>
      <dgm:t>
        <a:bodyPr/>
        <a:lstStyle/>
        <a:p>
          <a:endParaRPr lang="zh-CN" altLang="en-US"/>
        </a:p>
      </dgm:t>
    </dgm:pt>
    <dgm:pt modelId="{FC90D153-F418-40EF-B8A1-A37F054D580C}" type="sibTrans" cxnId="{6E0A5570-9A0D-4056-A481-600D2AD38CAE}">
      <dgm:prSet/>
      <dgm:spPr/>
      <dgm:t>
        <a:bodyPr/>
        <a:lstStyle/>
        <a:p>
          <a:endParaRPr lang="zh-CN" altLang="en-US"/>
        </a:p>
      </dgm:t>
    </dgm:pt>
    <dgm:pt modelId="{2576EF71-CEB2-4EBA-A052-16C3C68C80AA}">
      <dgm:prSet/>
      <dgm:spPr/>
      <dgm:t>
        <a:bodyPr/>
        <a:lstStyle/>
        <a:p>
          <a:r>
            <a:rPr lang="zh-CN" altLang="en-US" dirty="0" smtClean="0"/>
            <a:t>项目前景</a:t>
          </a:r>
          <a:endParaRPr lang="zh-CN" altLang="en-US" dirty="0"/>
        </a:p>
      </dgm:t>
    </dgm:pt>
    <dgm:pt modelId="{403B26D4-A469-4049-A560-9EC74570B61A}" type="parTrans" cxnId="{00B60B33-3E18-4D9A-876D-8B087CD80642}">
      <dgm:prSet/>
      <dgm:spPr/>
      <dgm:t>
        <a:bodyPr/>
        <a:lstStyle/>
        <a:p>
          <a:endParaRPr lang="zh-CN" altLang="en-US"/>
        </a:p>
      </dgm:t>
    </dgm:pt>
    <dgm:pt modelId="{0C52EF22-A182-44BE-9A2F-04B8AB55F054}" type="sibTrans" cxnId="{00B60B33-3E18-4D9A-876D-8B087CD80642}">
      <dgm:prSet/>
      <dgm:spPr/>
      <dgm:t>
        <a:bodyPr/>
        <a:lstStyle/>
        <a:p>
          <a:endParaRPr lang="zh-CN" altLang="en-US"/>
        </a:p>
      </dgm:t>
    </dgm:pt>
    <dgm:pt modelId="{ACA33273-31F4-42BB-9820-4462F7DFF2B6}">
      <dgm:prSet/>
      <dgm:spPr/>
      <dgm:t>
        <a:bodyPr/>
        <a:lstStyle/>
        <a:p>
          <a:r>
            <a:rPr lang="zh-CN" altLang="en-US" dirty="0" smtClean="0"/>
            <a:t>项目范围</a:t>
          </a:r>
          <a:endParaRPr lang="zh-CN" altLang="en-US" dirty="0"/>
        </a:p>
      </dgm:t>
    </dgm:pt>
    <dgm:pt modelId="{D9B29980-FC8B-41CE-9098-A4AC7BED8BDB}" type="parTrans" cxnId="{37CBA2BB-8082-4DE4-B23B-9CE2BDBC287A}">
      <dgm:prSet/>
      <dgm:spPr/>
      <dgm:t>
        <a:bodyPr/>
        <a:lstStyle/>
        <a:p>
          <a:endParaRPr lang="zh-CN" altLang="en-US"/>
        </a:p>
      </dgm:t>
    </dgm:pt>
    <dgm:pt modelId="{510C68A5-05DB-4784-82E9-6725BB841726}" type="sibTrans" cxnId="{37CBA2BB-8082-4DE4-B23B-9CE2BDBC287A}">
      <dgm:prSet/>
      <dgm:spPr/>
      <dgm:t>
        <a:bodyPr/>
        <a:lstStyle/>
        <a:p>
          <a:endParaRPr lang="zh-CN" altLang="en-US"/>
        </a:p>
      </dgm:t>
    </dgm:pt>
    <dgm:pt modelId="{D1091D9A-800E-4374-B286-353283D8EBC2}">
      <dgm:prSet/>
      <dgm:spPr/>
      <dgm:t>
        <a:bodyPr/>
        <a:lstStyle/>
        <a:p>
          <a:r>
            <a:rPr lang="zh-CN" altLang="en-US" dirty="0" smtClean="0"/>
            <a:t>超出范围</a:t>
          </a:r>
          <a:endParaRPr lang="zh-CN" altLang="en-US" dirty="0"/>
        </a:p>
      </dgm:t>
    </dgm:pt>
    <dgm:pt modelId="{D5A1B5EE-03F4-4CE5-B37F-645CE1676AE3}" type="parTrans" cxnId="{12FC39A5-CE78-4A8F-A400-52C9B3A4CD3C}">
      <dgm:prSet/>
      <dgm:spPr/>
      <dgm:t>
        <a:bodyPr/>
        <a:lstStyle/>
        <a:p>
          <a:endParaRPr lang="zh-CN" altLang="en-US"/>
        </a:p>
      </dgm:t>
    </dgm:pt>
    <dgm:pt modelId="{A2105FC0-4C1E-4F9D-9ED7-5E810AFAFE31}" type="sibTrans" cxnId="{12FC39A5-CE78-4A8F-A400-52C9B3A4CD3C}">
      <dgm:prSet/>
      <dgm:spPr/>
      <dgm:t>
        <a:bodyPr/>
        <a:lstStyle/>
        <a:p>
          <a:endParaRPr lang="zh-CN" altLang="en-US"/>
        </a:p>
      </dgm:t>
    </dgm:pt>
    <dgm:pt modelId="{3FC03FAF-81B4-4EEA-AA3F-9B1239816D68}">
      <dgm:prSet/>
      <dgm:spPr/>
      <dgm:t>
        <a:bodyPr/>
        <a:lstStyle/>
        <a:p>
          <a:r>
            <a:rPr lang="zh-CN" altLang="en-US" dirty="0" smtClean="0"/>
            <a:t>场景</a:t>
          </a:r>
          <a:endParaRPr lang="zh-CN" altLang="en-US" dirty="0"/>
        </a:p>
      </dgm:t>
    </dgm:pt>
    <dgm:pt modelId="{BB3BF297-D257-4B29-8ECA-61418A4EFD33}" type="parTrans" cxnId="{660DBFD5-AE46-46F0-ACFA-BBCF85B1EB45}">
      <dgm:prSet/>
      <dgm:spPr/>
      <dgm:t>
        <a:bodyPr/>
        <a:lstStyle/>
        <a:p>
          <a:endParaRPr lang="zh-CN" altLang="en-US"/>
        </a:p>
      </dgm:t>
    </dgm:pt>
    <dgm:pt modelId="{6E30090C-173F-4699-B0CD-2F8BDFC119D5}" type="sibTrans" cxnId="{660DBFD5-AE46-46F0-ACFA-BBCF85B1EB45}">
      <dgm:prSet/>
      <dgm:spPr/>
      <dgm:t>
        <a:bodyPr/>
        <a:lstStyle/>
        <a:p>
          <a:endParaRPr lang="zh-CN" altLang="en-US"/>
        </a:p>
      </dgm:t>
    </dgm:pt>
    <dgm:pt modelId="{25936026-6A91-48EA-8308-9483416689FC}">
      <dgm:prSet/>
      <dgm:spPr/>
      <dgm:t>
        <a:bodyPr/>
        <a:lstStyle/>
        <a:p>
          <a:r>
            <a:rPr lang="zh-CN" altLang="en-US" dirty="0" smtClean="0"/>
            <a:t>用例</a:t>
          </a:r>
          <a:r>
            <a:rPr lang="en-US" altLang="zh-CN" dirty="0" smtClean="0"/>
            <a:t>1</a:t>
          </a:r>
        </a:p>
      </dgm:t>
    </dgm:pt>
    <dgm:pt modelId="{7E7D7965-FAE9-4E95-A2A9-2EC6FBF32CC9}" type="parTrans" cxnId="{82437C8E-BAF4-48FD-B117-8670CC96AE3A}">
      <dgm:prSet/>
      <dgm:spPr/>
      <dgm:t>
        <a:bodyPr/>
        <a:lstStyle/>
        <a:p>
          <a:endParaRPr lang="zh-CN" altLang="en-US"/>
        </a:p>
      </dgm:t>
    </dgm:pt>
    <dgm:pt modelId="{0DB5957B-6C7D-4904-8D3F-2ECD78DBC1E6}" type="sibTrans" cxnId="{82437C8E-BAF4-48FD-B117-8670CC96AE3A}">
      <dgm:prSet/>
      <dgm:spPr/>
      <dgm:t>
        <a:bodyPr/>
        <a:lstStyle/>
        <a:p>
          <a:endParaRPr lang="zh-CN" altLang="en-US"/>
        </a:p>
      </dgm:t>
    </dgm:pt>
    <dgm:pt modelId="{B7D7906A-0906-4B65-A31D-8DE72A55AEFB}">
      <dgm:prSet/>
      <dgm:spPr/>
      <dgm:t>
        <a:bodyPr/>
        <a:lstStyle/>
        <a:p>
          <a:r>
            <a:rPr lang="zh-CN" altLang="en-US" dirty="0" smtClean="0"/>
            <a:t>用例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2AB0F452-1D69-493F-9EB5-0AD9D981F3F4}" type="parTrans" cxnId="{5BE8642A-482F-45E7-BAC0-DCC86226FFA4}">
      <dgm:prSet/>
      <dgm:spPr/>
      <dgm:t>
        <a:bodyPr/>
        <a:lstStyle/>
        <a:p>
          <a:endParaRPr lang="zh-CN" altLang="en-US"/>
        </a:p>
      </dgm:t>
    </dgm:pt>
    <dgm:pt modelId="{E1A86BD8-11FA-4CF4-8C5B-AA7F2066DF9B}" type="sibTrans" cxnId="{5BE8642A-482F-45E7-BAC0-DCC86226FFA4}">
      <dgm:prSet/>
      <dgm:spPr/>
      <dgm:t>
        <a:bodyPr/>
        <a:lstStyle/>
        <a:p>
          <a:endParaRPr lang="zh-CN" altLang="en-US"/>
        </a:p>
      </dgm:t>
    </dgm:pt>
    <dgm:pt modelId="{218F3DE3-4A17-419E-BDD9-32F5F6350D36}">
      <dgm:prSet/>
      <dgm:spPr/>
      <dgm:t>
        <a:bodyPr/>
        <a:lstStyle/>
        <a:p>
          <a:r>
            <a:rPr lang="zh-CN" altLang="en-US" dirty="0" smtClean="0"/>
            <a:t>指标参数</a:t>
          </a:r>
          <a:endParaRPr lang="zh-CN" altLang="en-US" dirty="0"/>
        </a:p>
      </dgm:t>
    </dgm:pt>
    <dgm:pt modelId="{B68D4C2D-9E00-44C7-8025-2143CEA079E1}" type="parTrans" cxnId="{CDD3EC9D-3C79-40C2-8A5E-5F74D7767F02}">
      <dgm:prSet/>
      <dgm:spPr/>
      <dgm:t>
        <a:bodyPr/>
        <a:lstStyle/>
        <a:p>
          <a:endParaRPr lang="zh-CN" altLang="en-US"/>
        </a:p>
      </dgm:t>
    </dgm:pt>
    <dgm:pt modelId="{5E574C06-DA5F-46F4-AF71-4F76576FA2CC}" type="sibTrans" cxnId="{CDD3EC9D-3C79-40C2-8A5E-5F74D7767F02}">
      <dgm:prSet/>
      <dgm:spPr/>
      <dgm:t>
        <a:bodyPr/>
        <a:lstStyle/>
        <a:p>
          <a:endParaRPr lang="zh-CN" altLang="en-US"/>
        </a:p>
      </dgm:t>
    </dgm:pt>
    <dgm:pt modelId="{90C838C6-7FD1-4017-8FBC-C941770CE5F0}">
      <dgm:prSet/>
      <dgm:spPr/>
      <dgm:t>
        <a:bodyPr/>
        <a:lstStyle/>
        <a:p>
          <a:r>
            <a:rPr lang="zh-CN" altLang="en-US" dirty="0" smtClean="0"/>
            <a:t>扩展性</a:t>
          </a:r>
          <a:endParaRPr lang="en-US" altLang="zh-CN" dirty="0" smtClean="0"/>
        </a:p>
      </dgm:t>
    </dgm:pt>
    <dgm:pt modelId="{113C0903-16DF-48FB-AD69-FAEEABFE9CF0}" type="parTrans" cxnId="{A86DD745-4EFC-485C-8BFF-1C691FF292EB}">
      <dgm:prSet/>
      <dgm:spPr/>
      <dgm:t>
        <a:bodyPr/>
        <a:lstStyle/>
        <a:p>
          <a:endParaRPr lang="zh-CN" altLang="en-US"/>
        </a:p>
      </dgm:t>
    </dgm:pt>
    <dgm:pt modelId="{5708C2C4-8816-4000-BDED-BF44434C8F84}" type="sibTrans" cxnId="{A86DD745-4EFC-485C-8BFF-1C691FF292EB}">
      <dgm:prSet/>
      <dgm:spPr/>
      <dgm:t>
        <a:bodyPr/>
        <a:lstStyle/>
        <a:p>
          <a:endParaRPr lang="zh-CN" altLang="en-US"/>
        </a:p>
      </dgm:t>
    </dgm:pt>
    <dgm:pt modelId="{30BA1B87-AA08-4048-B5E0-F7D83B093E40}">
      <dgm:prSet/>
      <dgm:spPr/>
      <dgm:t>
        <a:bodyPr/>
        <a:lstStyle/>
        <a:p>
          <a:r>
            <a:rPr lang="zh-CN" altLang="en-US" dirty="0" smtClean="0"/>
            <a:t>安全性</a:t>
          </a:r>
          <a:endParaRPr lang="en-US" altLang="zh-CN" dirty="0" smtClean="0"/>
        </a:p>
      </dgm:t>
    </dgm:pt>
    <dgm:pt modelId="{EB947F2E-96FA-4D95-AC20-CCD55FD42FF1}" type="parTrans" cxnId="{9C91C08C-7E83-43DF-8E4A-66EEF5148B52}">
      <dgm:prSet/>
      <dgm:spPr/>
      <dgm:t>
        <a:bodyPr/>
        <a:lstStyle/>
        <a:p>
          <a:endParaRPr lang="zh-CN" altLang="en-US"/>
        </a:p>
      </dgm:t>
    </dgm:pt>
    <dgm:pt modelId="{5D09A8B1-3695-448B-B6E6-17F5D4A1D60B}" type="sibTrans" cxnId="{9C91C08C-7E83-43DF-8E4A-66EEF5148B52}">
      <dgm:prSet/>
      <dgm:spPr/>
      <dgm:t>
        <a:bodyPr/>
        <a:lstStyle/>
        <a:p>
          <a:endParaRPr lang="zh-CN" altLang="en-US"/>
        </a:p>
      </dgm:t>
    </dgm:pt>
    <dgm:pt modelId="{95BDAC04-C81F-4C6E-9E1A-4D6A566E7B02}">
      <dgm:prSet/>
      <dgm:spPr/>
      <dgm:t>
        <a:bodyPr/>
        <a:lstStyle/>
        <a:p>
          <a:r>
            <a:rPr lang="zh-CN" altLang="en-US" dirty="0" smtClean="0"/>
            <a:t>可管理性</a:t>
          </a:r>
          <a:endParaRPr lang="en-US" altLang="zh-CN" dirty="0" smtClean="0"/>
        </a:p>
      </dgm:t>
    </dgm:pt>
    <dgm:pt modelId="{308987C8-FCC2-4DD2-BDE8-95D367FD11DA}" type="parTrans" cxnId="{BB5B4EB6-03BD-4E74-8557-00E696A31A19}">
      <dgm:prSet/>
      <dgm:spPr/>
      <dgm:t>
        <a:bodyPr/>
        <a:lstStyle/>
        <a:p>
          <a:endParaRPr lang="zh-CN" altLang="en-US"/>
        </a:p>
      </dgm:t>
    </dgm:pt>
    <dgm:pt modelId="{CB66DB75-77A7-4734-B6A8-CB53E2232DC9}" type="sibTrans" cxnId="{BB5B4EB6-03BD-4E74-8557-00E696A31A19}">
      <dgm:prSet/>
      <dgm:spPr/>
      <dgm:t>
        <a:bodyPr/>
        <a:lstStyle/>
        <a:p>
          <a:endParaRPr lang="zh-CN" altLang="en-US"/>
        </a:p>
      </dgm:t>
    </dgm:pt>
    <dgm:pt modelId="{F3F59605-930D-4C03-BFC1-AB51E6675EF5}">
      <dgm:prSet/>
      <dgm:spPr/>
      <dgm:t>
        <a:bodyPr/>
        <a:lstStyle/>
        <a:p>
          <a:r>
            <a:rPr lang="zh-CN" altLang="en-US" dirty="0" smtClean="0"/>
            <a:t>可支持性</a:t>
          </a:r>
          <a:endParaRPr lang="en-US" altLang="zh-CN" dirty="0" smtClean="0"/>
        </a:p>
      </dgm:t>
    </dgm:pt>
    <dgm:pt modelId="{EF44F117-E336-4BFB-AB47-39B98642EA8C}" type="parTrans" cxnId="{70B4051F-9CBF-46A3-8925-BAF02B641758}">
      <dgm:prSet/>
      <dgm:spPr/>
      <dgm:t>
        <a:bodyPr/>
        <a:lstStyle/>
        <a:p>
          <a:endParaRPr lang="zh-CN" altLang="en-US"/>
        </a:p>
      </dgm:t>
    </dgm:pt>
    <dgm:pt modelId="{6FACD190-2378-4BAB-95D5-702AC6A705BA}" type="sibTrans" cxnId="{70B4051F-9CBF-46A3-8925-BAF02B641758}">
      <dgm:prSet/>
      <dgm:spPr/>
      <dgm:t>
        <a:bodyPr/>
        <a:lstStyle/>
        <a:p>
          <a:endParaRPr lang="zh-CN" altLang="en-US"/>
        </a:p>
      </dgm:t>
    </dgm:pt>
    <dgm:pt modelId="{61423BF5-D80A-48AC-A073-B68C0B181E4E}">
      <dgm:prSet/>
      <dgm:spPr/>
      <dgm:t>
        <a:bodyPr/>
        <a:lstStyle/>
        <a:p>
          <a:r>
            <a:rPr lang="zh-CN" altLang="en-US" dirty="0" smtClean="0"/>
            <a:t>可用性</a:t>
          </a:r>
          <a:r>
            <a:rPr lang="en-US" altLang="zh-CN" dirty="0" smtClean="0"/>
            <a:t>/</a:t>
          </a:r>
          <a:r>
            <a:rPr lang="zh-CN" altLang="en-US" dirty="0" smtClean="0"/>
            <a:t>可靠性</a:t>
          </a:r>
          <a:endParaRPr lang="en-US" altLang="zh-CN" dirty="0" smtClean="0"/>
        </a:p>
      </dgm:t>
    </dgm:pt>
    <dgm:pt modelId="{5D9F2203-0283-4331-8883-62F5A7334BEF}" type="parTrans" cxnId="{853592EF-DB5B-4007-88FF-EA09BDAD3AF5}">
      <dgm:prSet/>
      <dgm:spPr/>
      <dgm:t>
        <a:bodyPr/>
        <a:lstStyle/>
        <a:p>
          <a:endParaRPr lang="zh-CN" altLang="en-US"/>
        </a:p>
      </dgm:t>
    </dgm:pt>
    <dgm:pt modelId="{081B0567-2A6D-4190-B35E-B852E4A48F6B}" type="sibTrans" cxnId="{853592EF-DB5B-4007-88FF-EA09BDAD3AF5}">
      <dgm:prSet/>
      <dgm:spPr/>
      <dgm:t>
        <a:bodyPr/>
        <a:lstStyle/>
        <a:p>
          <a:endParaRPr lang="zh-CN" altLang="en-US"/>
        </a:p>
      </dgm:t>
    </dgm:pt>
    <dgm:pt modelId="{7ECD39EA-6654-4A89-A2E5-06F1286F003C}">
      <dgm:prSet/>
      <dgm:spPr/>
      <dgm:t>
        <a:bodyPr/>
        <a:lstStyle/>
        <a:p>
          <a:r>
            <a:rPr lang="zh-CN" altLang="en-US" dirty="0" smtClean="0"/>
            <a:t>培训需求</a:t>
          </a:r>
          <a:r>
            <a:rPr lang="en-US" altLang="zh-CN" dirty="0" smtClean="0"/>
            <a:t>/</a:t>
          </a:r>
          <a:r>
            <a:rPr lang="zh-CN" altLang="en-US" dirty="0" smtClean="0"/>
            <a:t>运营需求</a:t>
          </a:r>
          <a:endParaRPr lang="en-US" altLang="zh-CN" dirty="0" smtClean="0"/>
        </a:p>
      </dgm:t>
    </dgm:pt>
    <dgm:pt modelId="{516BA41A-38E2-453D-A19D-EFD4F0920196}" type="parTrans" cxnId="{16D87499-C15F-4EFC-B6D7-ED49538BCD64}">
      <dgm:prSet/>
      <dgm:spPr/>
      <dgm:t>
        <a:bodyPr/>
        <a:lstStyle/>
        <a:p>
          <a:endParaRPr lang="zh-CN" altLang="en-US"/>
        </a:p>
      </dgm:t>
    </dgm:pt>
    <dgm:pt modelId="{00700483-770F-4EAB-AEB6-FEA6F10B0DF1}" type="sibTrans" cxnId="{16D87499-C15F-4EFC-B6D7-ED49538BCD64}">
      <dgm:prSet/>
      <dgm:spPr/>
      <dgm:t>
        <a:bodyPr/>
        <a:lstStyle/>
        <a:p>
          <a:endParaRPr lang="zh-CN" altLang="en-US"/>
        </a:p>
      </dgm:t>
    </dgm:pt>
    <dgm:pt modelId="{67A578AE-DFBF-4F62-9FAD-6903DC741AE5}">
      <dgm:prSet/>
      <dgm:spPr/>
      <dgm:t>
        <a:bodyPr/>
        <a:lstStyle/>
        <a:p>
          <a:r>
            <a:rPr lang="zh-CN" altLang="en-US" dirty="0" smtClean="0"/>
            <a:t>修改记录</a:t>
          </a:r>
          <a:endParaRPr lang="zh-CN" altLang="en-US" dirty="0"/>
        </a:p>
      </dgm:t>
    </dgm:pt>
    <dgm:pt modelId="{D69EA67D-A3DA-4C58-A158-2A69971B74ED}" type="parTrans" cxnId="{BC40063F-6F88-4025-A36D-1AF7CC1F4B62}">
      <dgm:prSet/>
      <dgm:spPr/>
      <dgm:t>
        <a:bodyPr/>
        <a:lstStyle/>
        <a:p>
          <a:endParaRPr lang="zh-CN" altLang="en-US"/>
        </a:p>
      </dgm:t>
    </dgm:pt>
    <dgm:pt modelId="{C085085C-E97B-4C38-AE94-F06DE8065CCD}" type="sibTrans" cxnId="{BC40063F-6F88-4025-A36D-1AF7CC1F4B62}">
      <dgm:prSet/>
      <dgm:spPr/>
      <dgm:t>
        <a:bodyPr/>
        <a:lstStyle/>
        <a:p>
          <a:endParaRPr lang="zh-CN" altLang="en-US"/>
        </a:p>
      </dgm:t>
    </dgm:pt>
    <dgm:pt modelId="{FFA9A790-5474-4FED-8A7C-FAF758B427B5}">
      <dgm:prSet/>
      <dgm:spPr/>
      <dgm:t>
        <a:bodyPr/>
        <a:lstStyle/>
        <a:p>
          <a:r>
            <a:rPr lang="zh-CN" altLang="en-US" dirty="0" smtClean="0"/>
            <a:t>参考资料</a:t>
          </a:r>
          <a:endParaRPr lang="zh-CN" altLang="en-US" dirty="0"/>
        </a:p>
      </dgm:t>
    </dgm:pt>
    <dgm:pt modelId="{922F4EFC-D0D0-4D6B-BC36-978436F69CAA}" type="parTrans" cxnId="{0D0FF358-C090-43E3-8438-28D8173CEBDB}">
      <dgm:prSet/>
      <dgm:spPr/>
      <dgm:t>
        <a:bodyPr/>
        <a:lstStyle/>
        <a:p>
          <a:endParaRPr lang="zh-CN" altLang="en-US"/>
        </a:p>
      </dgm:t>
    </dgm:pt>
    <dgm:pt modelId="{84B147B8-26E2-49A9-9BDF-13FB37B7D094}" type="sibTrans" cxnId="{0D0FF358-C090-43E3-8438-28D8173CEBDB}">
      <dgm:prSet/>
      <dgm:spPr/>
      <dgm:t>
        <a:bodyPr/>
        <a:lstStyle/>
        <a:p>
          <a:endParaRPr lang="zh-CN" altLang="en-US"/>
        </a:p>
      </dgm:t>
    </dgm:pt>
    <dgm:pt modelId="{AFB80786-0B6F-44C7-86F1-B740D73A6713}" type="pres">
      <dgm:prSet presAssocID="{1D533DF4-AD36-49AF-9137-B5C9F6246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76C7649-E2E8-4695-8748-BA27323D5E03}" type="pres">
      <dgm:prSet presAssocID="{7596DC59-DC0D-4F0D-B50C-A04C5158EA4A}" presName="hierRoot1" presStyleCnt="0">
        <dgm:presLayoutVars>
          <dgm:hierBranch val="init"/>
        </dgm:presLayoutVars>
      </dgm:prSet>
      <dgm:spPr/>
    </dgm:pt>
    <dgm:pt modelId="{9998F0B9-2CF9-446E-BA7D-C730C6C95DAA}" type="pres">
      <dgm:prSet presAssocID="{7596DC59-DC0D-4F0D-B50C-A04C5158EA4A}" presName="rootComposite1" presStyleCnt="0"/>
      <dgm:spPr/>
    </dgm:pt>
    <dgm:pt modelId="{46748428-C268-4C97-8B30-5CC6E2DE439A}" type="pres">
      <dgm:prSet presAssocID="{7596DC59-DC0D-4F0D-B50C-A04C5158EA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A6FF7C-7706-4E30-9F11-6FED380D7B3F}" type="pres">
      <dgm:prSet presAssocID="{7596DC59-DC0D-4F0D-B50C-A04C5158EA4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8C201E-5BE4-4A01-8783-12B75C45CBDF}" type="pres">
      <dgm:prSet presAssocID="{7596DC59-DC0D-4F0D-B50C-A04C5158EA4A}" presName="hierChild2" presStyleCnt="0"/>
      <dgm:spPr/>
    </dgm:pt>
    <dgm:pt modelId="{F1920FE3-7049-4E21-A700-0B43FBB9508D}" type="pres">
      <dgm:prSet presAssocID="{FBDAE435-35BF-4501-B010-E5B37B9B11C9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6D72AB7C-E5EA-4F18-B54E-8E5D3DFA1313}" type="pres">
      <dgm:prSet presAssocID="{7375EED3-3B90-4C1C-8660-ACECBA066B23}" presName="hierRoot2" presStyleCnt="0">
        <dgm:presLayoutVars>
          <dgm:hierBranch val="init"/>
        </dgm:presLayoutVars>
      </dgm:prSet>
      <dgm:spPr/>
    </dgm:pt>
    <dgm:pt modelId="{C226C516-F832-4A06-BD9C-CC9ACCF93883}" type="pres">
      <dgm:prSet presAssocID="{7375EED3-3B90-4C1C-8660-ACECBA066B23}" presName="rootComposite" presStyleCnt="0"/>
      <dgm:spPr/>
    </dgm:pt>
    <dgm:pt modelId="{7C47B049-7C22-4E84-A2FD-EF0351A4280F}" type="pres">
      <dgm:prSet presAssocID="{7375EED3-3B90-4C1C-8660-ACECBA066B23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D887D0-3A4A-4DE6-A7EA-E9E8F21F8023}" type="pres">
      <dgm:prSet presAssocID="{7375EED3-3B90-4C1C-8660-ACECBA066B23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B3D11984-655C-479C-A0AC-F2DB53D91A18}" type="pres">
      <dgm:prSet presAssocID="{7375EED3-3B90-4C1C-8660-ACECBA066B23}" presName="hierChild4" presStyleCnt="0"/>
      <dgm:spPr/>
    </dgm:pt>
    <dgm:pt modelId="{C15FBDD1-0D3C-4AC6-921D-1155A29049F7}" type="pres">
      <dgm:prSet presAssocID="{5A9711C0-68D9-4194-A8C9-6D971EDFCE61}" presName="Name37" presStyleLbl="parChTrans1D3" presStyleIdx="0" presStyleCnt="21"/>
      <dgm:spPr/>
      <dgm:t>
        <a:bodyPr/>
        <a:lstStyle/>
        <a:p>
          <a:endParaRPr lang="zh-CN" altLang="en-US"/>
        </a:p>
      </dgm:t>
    </dgm:pt>
    <dgm:pt modelId="{D8206F9D-FC9C-4B43-BB7E-182F0028E8F3}" type="pres">
      <dgm:prSet presAssocID="{27C878C8-3B0D-43AA-BD8C-2A0E881C537D}" presName="hierRoot2" presStyleCnt="0">
        <dgm:presLayoutVars>
          <dgm:hierBranch val="init"/>
        </dgm:presLayoutVars>
      </dgm:prSet>
      <dgm:spPr/>
    </dgm:pt>
    <dgm:pt modelId="{AC5562A8-492A-4CBB-96F6-D46505F09DF0}" type="pres">
      <dgm:prSet presAssocID="{27C878C8-3B0D-43AA-BD8C-2A0E881C537D}" presName="rootComposite" presStyleCnt="0"/>
      <dgm:spPr/>
    </dgm:pt>
    <dgm:pt modelId="{2694F914-DEB2-4C09-B348-B71DD5BF5974}" type="pres">
      <dgm:prSet presAssocID="{27C878C8-3B0D-43AA-BD8C-2A0E881C537D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7C9118-D0BF-4796-BA78-E596659E7C4E}" type="pres">
      <dgm:prSet presAssocID="{27C878C8-3B0D-43AA-BD8C-2A0E881C537D}" presName="rootConnector" presStyleLbl="node3" presStyleIdx="0" presStyleCnt="21"/>
      <dgm:spPr/>
      <dgm:t>
        <a:bodyPr/>
        <a:lstStyle/>
        <a:p>
          <a:endParaRPr lang="zh-CN" altLang="en-US"/>
        </a:p>
      </dgm:t>
    </dgm:pt>
    <dgm:pt modelId="{C905B97D-2D6F-4974-B039-42327E2E4A84}" type="pres">
      <dgm:prSet presAssocID="{27C878C8-3B0D-43AA-BD8C-2A0E881C537D}" presName="hierChild4" presStyleCnt="0"/>
      <dgm:spPr/>
    </dgm:pt>
    <dgm:pt modelId="{8B2A0B15-11D1-442E-B512-D756097F74DB}" type="pres">
      <dgm:prSet presAssocID="{27C878C8-3B0D-43AA-BD8C-2A0E881C537D}" presName="hierChild5" presStyleCnt="0"/>
      <dgm:spPr/>
    </dgm:pt>
    <dgm:pt modelId="{D187F29F-A207-4857-ABA3-3C20A88B3E18}" type="pres">
      <dgm:prSet presAssocID="{41EE2D70-03DF-45C1-97BB-192DDA4F4D8D}" presName="Name37" presStyleLbl="parChTrans1D3" presStyleIdx="1" presStyleCnt="21"/>
      <dgm:spPr/>
      <dgm:t>
        <a:bodyPr/>
        <a:lstStyle/>
        <a:p>
          <a:endParaRPr lang="zh-CN" altLang="en-US"/>
        </a:p>
      </dgm:t>
    </dgm:pt>
    <dgm:pt modelId="{090BFC7D-BFC4-4910-99AD-396303975427}" type="pres">
      <dgm:prSet presAssocID="{5B4DF09C-100F-4066-81D3-711FBE8EC150}" presName="hierRoot2" presStyleCnt="0">
        <dgm:presLayoutVars>
          <dgm:hierBranch val="init"/>
        </dgm:presLayoutVars>
      </dgm:prSet>
      <dgm:spPr/>
    </dgm:pt>
    <dgm:pt modelId="{41ED5AAC-4856-422B-8D54-78980F797B9E}" type="pres">
      <dgm:prSet presAssocID="{5B4DF09C-100F-4066-81D3-711FBE8EC150}" presName="rootComposite" presStyleCnt="0"/>
      <dgm:spPr/>
    </dgm:pt>
    <dgm:pt modelId="{6C8EA6E3-3282-413B-AB8D-D4D70283B9BB}" type="pres">
      <dgm:prSet presAssocID="{5B4DF09C-100F-4066-81D3-711FBE8EC150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1D8A61-F376-4602-93FD-1B6DBA248B99}" type="pres">
      <dgm:prSet presAssocID="{5B4DF09C-100F-4066-81D3-711FBE8EC150}" presName="rootConnector" presStyleLbl="node3" presStyleIdx="1" presStyleCnt="21"/>
      <dgm:spPr/>
      <dgm:t>
        <a:bodyPr/>
        <a:lstStyle/>
        <a:p>
          <a:endParaRPr lang="zh-CN" altLang="en-US"/>
        </a:p>
      </dgm:t>
    </dgm:pt>
    <dgm:pt modelId="{8596C205-54C7-4C5B-A739-26D58F06D8A1}" type="pres">
      <dgm:prSet presAssocID="{5B4DF09C-100F-4066-81D3-711FBE8EC150}" presName="hierChild4" presStyleCnt="0"/>
      <dgm:spPr/>
    </dgm:pt>
    <dgm:pt modelId="{2EF5397E-9980-4AB3-8430-1B7C45F96E27}" type="pres">
      <dgm:prSet presAssocID="{5B4DF09C-100F-4066-81D3-711FBE8EC150}" presName="hierChild5" presStyleCnt="0"/>
      <dgm:spPr/>
    </dgm:pt>
    <dgm:pt modelId="{01337580-63FD-445C-8042-CD6808332B7A}" type="pres">
      <dgm:prSet presAssocID="{4AC2B81E-5554-471C-8C5D-3E5B83EC41DE}" presName="Name37" presStyleLbl="parChTrans1D3" presStyleIdx="2" presStyleCnt="21"/>
      <dgm:spPr/>
      <dgm:t>
        <a:bodyPr/>
        <a:lstStyle/>
        <a:p>
          <a:endParaRPr lang="zh-CN" altLang="en-US"/>
        </a:p>
      </dgm:t>
    </dgm:pt>
    <dgm:pt modelId="{61F7CE89-7ECC-49DB-8235-3B558B2CEF95}" type="pres">
      <dgm:prSet presAssocID="{0B480EAA-E616-47EB-88FD-C92E1C017CB0}" presName="hierRoot2" presStyleCnt="0">
        <dgm:presLayoutVars>
          <dgm:hierBranch val="init"/>
        </dgm:presLayoutVars>
      </dgm:prSet>
      <dgm:spPr/>
    </dgm:pt>
    <dgm:pt modelId="{C6FD07E7-E84D-42CF-AC81-48EFBB4D5C97}" type="pres">
      <dgm:prSet presAssocID="{0B480EAA-E616-47EB-88FD-C92E1C017CB0}" presName="rootComposite" presStyleCnt="0"/>
      <dgm:spPr/>
    </dgm:pt>
    <dgm:pt modelId="{2299655A-3F92-4DFE-8A15-AE3A73998244}" type="pres">
      <dgm:prSet presAssocID="{0B480EAA-E616-47EB-88FD-C92E1C017CB0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17A33A-2581-48BF-87CB-8ADF900BA419}" type="pres">
      <dgm:prSet presAssocID="{0B480EAA-E616-47EB-88FD-C92E1C017CB0}" presName="rootConnector" presStyleLbl="node3" presStyleIdx="2" presStyleCnt="21"/>
      <dgm:spPr/>
      <dgm:t>
        <a:bodyPr/>
        <a:lstStyle/>
        <a:p>
          <a:endParaRPr lang="zh-CN" altLang="en-US"/>
        </a:p>
      </dgm:t>
    </dgm:pt>
    <dgm:pt modelId="{FD24C64D-BC9D-42A0-9267-0B295647D08B}" type="pres">
      <dgm:prSet presAssocID="{0B480EAA-E616-47EB-88FD-C92E1C017CB0}" presName="hierChild4" presStyleCnt="0"/>
      <dgm:spPr/>
    </dgm:pt>
    <dgm:pt modelId="{E00CBB75-AEA4-484D-A870-1FBD9705E6CB}" type="pres">
      <dgm:prSet presAssocID="{0B480EAA-E616-47EB-88FD-C92E1C017CB0}" presName="hierChild5" presStyleCnt="0"/>
      <dgm:spPr/>
    </dgm:pt>
    <dgm:pt modelId="{FD977AC6-BC73-4655-A16C-096332AE402A}" type="pres">
      <dgm:prSet presAssocID="{048DD030-0EF0-433C-99B6-3544427D62CC}" presName="Name37" presStyleLbl="parChTrans1D3" presStyleIdx="3" presStyleCnt="21"/>
      <dgm:spPr/>
      <dgm:t>
        <a:bodyPr/>
        <a:lstStyle/>
        <a:p>
          <a:endParaRPr lang="zh-CN" altLang="en-US"/>
        </a:p>
      </dgm:t>
    </dgm:pt>
    <dgm:pt modelId="{83BB8128-2F15-4930-9226-571484DCF514}" type="pres">
      <dgm:prSet presAssocID="{0476403A-3688-472C-B52F-EEEB5949F4A7}" presName="hierRoot2" presStyleCnt="0">
        <dgm:presLayoutVars>
          <dgm:hierBranch val="init"/>
        </dgm:presLayoutVars>
      </dgm:prSet>
      <dgm:spPr/>
    </dgm:pt>
    <dgm:pt modelId="{0A83EC18-2274-489A-9993-537D223DDC9E}" type="pres">
      <dgm:prSet presAssocID="{0476403A-3688-472C-B52F-EEEB5949F4A7}" presName="rootComposite" presStyleCnt="0"/>
      <dgm:spPr/>
    </dgm:pt>
    <dgm:pt modelId="{818491BF-A258-4756-9F23-952C6CAA94C3}" type="pres">
      <dgm:prSet presAssocID="{0476403A-3688-472C-B52F-EEEB5949F4A7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8E0591-8B12-49B2-8FC0-5FC36327EF06}" type="pres">
      <dgm:prSet presAssocID="{0476403A-3688-472C-B52F-EEEB5949F4A7}" presName="rootConnector" presStyleLbl="node3" presStyleIdx="3" presStyleCnt="21"/>
      <dgm:spPr/>
      <dgm:t>
        <a:bodyPr/>
        <a:lstStyle/>
        <a:p>
          <a:endParaRPr lang="zh-CN" altLang="en-US"/>
        </a:p>
      </dgm:t>
    </dgm:pt>
    <dgm:pt modelId="{6366E2FF-D895-4584-9EF1-E1C5034429BF}" type="pres">
      <dgm:prSet presAssocID="{0476403A-3688-472C-B52F-EEEB5949F4A7}" presName="hierChild4" presStyleCnt="0"/>
      <dgm:spPr/>
    </dgm:pt>
    <dgm:pt modelId="{C0687ADE-2686-40C9-93EB-4B4E4CDABC0C}" type="pres">
      <dgm:prSet presAssocID="{0476403A-3688-472C-B52F-EEEB5949F4A7}" presName="hierChild5" presStyleCnt="0"/>
      <dgm:spPr/>
    </dgm:pt>
    <dgm:pt modelId="{5F921B4F-BE4F-44F8-8E05-EAA8042652C3}" type="pres">
      <dgm:prSet presAssocID="{7375EED3-3B90-4C1C-8660-ACECBA066B23}" presName="hierChild5" presStyleCnt="0"/>
      <dgm:spPr/>
    </dgm:pt>
    <dgm:pt modelId="{DFCBF7C6-DAFF-45A3-BAED-B0B40216AF92}" type="pres">
      <dgm:prSet presAssocID="{0F09FE28-04BC-49B7-98D1-3A90D3642543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81E68261-CB4B-4DA9-A580-11B8C97F4D26}" type="pres">
      <dgm:prSet presAssocID="{5592B4D5-2F30-40D3-8722-EEDFF24B8C47}" presName="hierRoot2" presStyleCnt="0">
        <dgm:presLayoutVars>
          <dgm:hierBranch val="init"/>
        </dgm:presLayoutVars>
      </dgm:prSet>
      <dgm:spPr/>
    </dgm:pt>
    <dgm:pt modelId="{99BF4ACE-0A92-47F6-9B78-B34B7E95EC85}" type="pres">
      <dgm:prSet presAssocID="{5592B4D5-2F30-40D3-8722-EEDFF24B8C47}" presName="rootComposite" presStyleCnt="0"/>
      <dgm:spPr/>
    </dgm:pt>
    <dgm:pt modelId="{D8A9F92F-0385-4FBB-96AC-7DEF4A80689B}" type="pres">
      <dgm:prSet presAssocID="{5592B4D5-2F30-40D3-8722-EEDFF24B8C47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BDFECA-6CD9-479F-8BD7-890FD1F0C065}" type="pres">
      <dgm:prSet presAssocID="{5592B4D5-2F30-40D3-8722-EEDFF24B8C47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DB9D7D2F-E513-4EB3-9648-897028940827}" type="pres">
      <dgm:prSet presAssocID="{5592B4D5-2F30-40D3-8722-EEDFF24B8C47}" presName="hierChild4" presStyleCnt="0"/>
      <dgm:spPr/>
    </dgm:pt>
    <dgm:pt modelId="{AD458D70-D8F1-4979-8528-0D5125864EBB}" type="pres">
      <dgm:prSet presAssocID="{403B26D4-A469-4049-A560-9EC74570B61A}" presName="Name37" presStyleLbl="parChTrans1D3" presStyleIdx="4" presStyleCnt="21"/>
      <dgm:spPr/>
      <dgm:t>
        <a:bodyPr/>
        <a:lstStyle/>
        <a:p>
          <a:endParaRPr lang="zh-CN" altLang="en-US"/>
        </a:p>
      </dgm:t>
    </dgm:pt>
    <dgm:pt modelId="{5E04DF30-0315-47E2-A232-3AEE76084A1D}" type="pres">
      <dgm:prSet presAssocID="{2576EF71-CEB2-4EBA-A052-16C3C68C80AA}" presName="hierRoot2" presStyleCnt="0">
        <dgm:presLayoutVars>
          <dgm:hierBranch val="init"/>
        </dgm:presLayoutVars>
      </dgm:prSet>
      <dgm:spPr/>
    </dgm:pt>
    <dgm:pt modelId="{D5FB4B22-EDEC-4162-ACB0-A40257A9C8C6}" type="pres">
      <dgm:prSet presAssocID="{2576EF71-CEB2-4EBA-A052-16C3C68C80AA}" presName="rootComposite" presStyleCnt="0"/>
      <dgm:spPr/>
    </dgm:pt>
    <dgm:pt modelId="{136E9108-7D6F-400C-BA0C-17DA38B715EB}" type="pres">
      <dgm:prSet presAssocID="{2576EF71-CEB2-4EBA-A052-16C3C68C80AA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F6F83D-FF95-4AE9-86E1-48632D3DD708}" type="pres">
      <dgm:prSet presAssocID="{2576EF71-CEB2-4EBA-A052-16C3C68C80AA}" presName="rootConnector" presStyleLbl="node3" presStyleIdx="4" presStyleCnt="21"/>
      <dgm:spPr/>
      <dgm:t>
        <a:bodyPr/>
        <a:lstStyle/>
        <a:p>
          <a:endParaRPr lang="zh-CN" altLang="en-US"/>
        </a:p>
      </dgm:t>
    </dgm:pt>
    <dgm:pt modelId="{A615F65F-392D-43B1-BD8D-90EC43D255C5}" type="pres">
      <dgm:prSet presAssocID="{2576EF71-CEB2-4EBA-A052-16C3C68C80AA}" presName="hierChild4" presStyleCnt="0"/>
      <dgm:spPr/>
    </dgm:pt>
    <dgm:pt modelId="{CBF6B624-6A05-4FC0-9079-88E63CED8698}" type="pres">
      <dgm:prSet presAssocID="{2576EF71-CEB2-4EBA-A052-16C3C68C80AA}" presName="hierChild5" presStyleCnt="0"/>
      <dgm:spPr/>
    </dgm:pt>
    <dgm:pt modelId="{C39109E8-17E1-45AE-8ABF-1215EBDFB392}" type="pres">
      <dgm:prSet presAssocID="{D9B29980-FC8B-41CE-9098-A4AC7BED8BDB}" presName="Name37" presStyleLbl="parChTrans1D3" presStyleIdx="5" presStyleCnt="21"/>
      <dgm:spPr/>
      <dgm:t>
        <a:bodyPr/>
        <a:lstStyle/>
        <a:p>
          <a:endParaRPr lang="zh-CN" altLang="en-US"/>
        </a:p>
      </dgm:t>
    </dgm:pt>
    <dgm:pt modelId="{78935467-5366-4A96-9104-0A931B18D082}" type="pres">
      <dgm:prSet presAssocID="{ACA33273-31F4-42BB-9820-4462F7DFF2B6}" presName="hierRoot2" presStyleCnt="0">
        <dgm:presLayoutVars>
          <dgm:hierBranch val="init"/>
        </dgm:presLayoutVars>
      </dgm:prSet>
      <dgm:spPr/>
    </dgm:pt>
    <dgm:pt modelId="{8486F1CC-0929-4D97-BF93-2148A889B006}" type="pres">
      <dgm:prSet presAssocID="{ACA33273-31F4-42BB-9820-4462F7DFF2B6}" presName="rootComposite" presStyleCnt="0"/>
      <dgm:spPr/>
    </dgm:pt>
    <dgm:pt modelId="{84421463-4917-4185-BC50-334D745611F9}" type="pres">
      <dgm:prSet presAssocID="{ACA33273-31F4-42BB-9820-4462F7DFF2B6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6904C6-3CF6-4437-8ACF-E315A2ED5FB4}" type="pres">
      <dgm:prSet presAssocID="{ACA33273-31F4-42BB-9820-4462F7DFF2B6}" presName="rootConnector" presStyleLbl="node3" presStyleIdx="5" presStyleCnt="21"/>
      <dgm:spPr/>
      <dgm:t>
        <a:bodyPr/>
        <a:lstStyle/>
        <a:p>
          <a:endParaRPr lang="zh-CN" altLang="en-US"/>
        </a:p>
      </dgm:t>
    </dgm:pt>
    <dgm:pt modelId="{1EB9CABB-1AFC-408B-A258-95A0D4AD3F82}" type="pres">
      <dgm:prSet presAssocID="{ACA33273-31F4-42BB-9820-4462F7DFF2B6}" presName="hierChild4" presStyleCnt="0"/>
      <dgm:spPr/>
    </dgm:pt>
    <dgm:pt modelId="{4F04F977-7453-4CE0-AB44-8CF5150E7F36}" type="pres">
      <dgm:prSet presAssocID="{ACA33273-31F4-42BB-9820-4462F7DFF2B6}" presName="hierChild5" presStyleCnt="0"/>
      <dgm:spPr/>
    </dgm:pt>
    <dgm:pt modelId="{650E87E8-621C-4149-9D94-6E3FFDD6B5BB}" type="pres">
      <dgm:prSet presAssocID="{D5A1B5EE-03F4-4CE5-B37F-645CE1676AE3}" presName="Name37" presStyleLbl="parChTrans1D3" presStyleIdx="6" presStyleCnt="21"/>
      <dgm:spPr/>
      <dgm:t>
        <a:bodyPr/>
        <a:lstStyle/>
        <a:p>
          <a:endParaRPr lang="zh-CN" altLang="en-US"/>
        </a:p>
      </dgm:t>
    </dgm:pt>
    <dgm:pt modelId="{F0EEE77B-0903-4B21-86AA-6AE51F050BAA}" type="pres">
      <dgm:prSet presAssocID="{D1091D9A-800E-4374-B286-353283D8EBC2}" presName="hierRoot2" presStyleCnt="0">
        <dgm:presLayoutVars>
          <dgm:hierBranch val="init"/>
        </dgm:presLayoutVars>
      </dgm:prSet>
      <dgm:spPr/>
    </dgm:pt>
    <dgm:pt modelId="{EC417A03-BD0F-43D0-9905-851EE0E77734}" type="pres">
      <dgm:prSet presAssocID="{D1091D9A-800E-4374-B286-353283D8EBC2}" presName="rootComposite" presStyleCnt="0"/>
      <dgm:spPr/>
    </dgm:pt>
    <dgm:pt modelId="{E60FA152-0A84-4421-AAC1-7C58EDE451F5}" type="pres">
      <dgm:prSet presAssocID="{D1091D9A-800E-4374-B286-353283D8EBC2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DDB171-8922-4C31-BA28-155D5205E143}" type="pres">
      <dgm:prSet presAssocID="{D1091D9A-800E-4374-B286-353283D8EBC2}" presName="rootConnector" presStyleLbl="node3" presStyleIdx="6" presStyleCnt="21"/>
      <dgm:spPr/>
      <dgm:t>
        <a:bodyPr/>
        <a:lstStyle/>
        <a:p>
          <a:endParaRPr lang="zh-CN" altLang="en-US"/>
        </a:p>
      </dgm:t>
    </dgm:pt>
    <dgm:pt modelId="{159F4CDB-4DCD-4B5F-B432-497615F641A2}" type="pres">
      <dgm:prSet presAssocID="{D1091D9A-800E-4374-B286-353283D8EBC2}" presName="hierChild4" presStyleCnt="0"/>
      <dgm:spPr/>
    </dgm:pt>
    <dgm:pt modelId="{309DDB1F-6D2B-4C94-B629-836289FF1946}" type="pres">
      <dgm:prSet presAssocID="{D1091D9A-800E-4374-B286-353283D8EBC2}" presName="hierChild5" presStyleCnt="0"/>
      <dgm:spPr/>
    </dgm:pt>
    <dgm:pt modelId="{0C7F4B75-52F5-40C1-A2AB-047522D6DC1F}" type="pres">
      <dgm:prSet presAssocID="{5592B4D5-2F30-40D3-8722-EEDFF24B8C47}" presName="hierChild5" presStyleCnt="0"/>
      <dgm:spPr/>
    </dgm:pt>
    <dgm:pt modelId="{9B0EB7B6-9FA2-424D-9A14-6E827EDDAB3B}" type="pres">
      <dgm:prSet presAssocID="{ECC06B4C-F55F-4577-A51C-C8D454BEBA39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D7402613-925B-4838-A547-DC03673B0086}" type="pres">
      <dgm:prSet presAssocID="{43803091-7084-4174-B78D-12602FECBAE9}" presName="hierRoot2" presStyleCnt="0">
        <dgm:presLayoutVars>
          <dgm:hierBranch val="init"/>
        </dgm:presLayoutVars>
      </dgm:prSet>
      <dgm:spPr/>
    </dgm:pt>
    <dgm:pt modelId="{5A9E87AD-1FE5-4270-84D5-BE0B23B82F5E}" type="pres">
      <dgm:prSet presAssocID="{43803091-7084-4174-B78D-12602FECBAE9}" presName="rootComposite" presStyleCnt="0"/>
      <dgm:spPr/>
    </dgm:pt>
    <dgm:pt modelId="{A5BD32CD-6F52-476E-9295-AE4484F3BC48}" type="pres">
      <dgm:prSet presAssocID="{43803091-7084-4174-B78D-12602FECBAE9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09C5D9-6F92-442A-A729-DF701BA1D81C}" type="pres">
      <dgm:prSet presAssocID="{43803091-7084-4174-B78D-12602FECBAE9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E6236847-F14D-44F0-8F1F-B917F8616184}" type="pres">
      <dgm:prSet presAssocID="{43803091-7084-4174-B78D-12602FECBAE9}" presName="hierChild4" presStyleCnt="0"/>
      <dgm:spPr/>
    </dgm:pt>
    <dgm:pt modelId="{62A01C0A-6BDB-40F7-B4BC-52C0A4250372}" type="pres">
      <dgm:prSet presAssocID="{DEE742C6-A857-42E1-99D2-2783D042C8D0}" presName="Name37" presStyleLbl="parChTrans1D3" presStyleIdx="7" presStyleCnt="21"/>
      <dgm:spPr/>
      <dgm:t>
        <a:bodyPr/>
        <a:lstStyle/>
        <a:p>
          <a:endParaRPr lang="zh-CN" altLang="en-US"/>
        </a:p>
      </dgm:t>
    </dgm:pt>
    <dgm:pt modelId="{6C4B1CF2-A483-4575-805F-E9EEB875D8D8}" type="pres">
      <dgm:prSet presAssocID="{7E1C68C2-2CCD-4C96-BD9D-011F92F26A95}" presName="hierRoot2" presStyleCnt="0">
        <dgm:presLayoutVars>
          <dgm:hierBranch val="init"/>
        </dgm:presLayoutVars>
      </dgm:prSet>
      <dgm:spPr/>
    </dgm:pt>
    <dgm:pt modelId="{54B33526-7419-4B9A-AB5F-7128B6E91BEC}" type="pres">
      <dgm:prSet presAssocID="{7E1C68C2-2CCD-4C96-BD9D-011F92F26A95}" presName="rootComposite" presStyleCnt="0"/>
      <dgm:spPr/>
    </dgm:pt>
    <dgm:pt modelId="{877F005C-F016-4BCA-A23C-308CD910DF65}" type="pres">
      <dgm:prSet presAssocID="{7E1C68C2-2CCD-4C96-BD9D-011F92F26A95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22D22E-ADF4-480C-B0FD-0CC29BD4DB79}" type="pres">
      <dgm:prSet presAssocID="{7E1C68C2-2CCD-4C96-BD9D-011F92F26A95}" presName="rootConnector" presStyleLbl="node3" presStyleIdx="7" presStyleCnt="21"/>
      <dgm:spPr/>
      <dgm:t>
        <a:bodyPr/>
        <a:lstStyle/>
        <a:p>
          <a:endParaRPr lang="zh-CN" altLang="en-US"/>
        </a:p>
      </dgm:t>
    </dgm:pt>
    <dgm:pt modelId="{3FA6C17F-1134-462D-A42A-3CD920152A68}" type="pres">
      <dgm:prSet presAssocID="{7E1C68C2-2CCD-4C96-BD9D-011F92F26A95}" presName="hierChild4" presStyleCnt="0"/>
      <dgm:spPr/>
    </dgm:pt>
    <dgm:pt modelId="{9EF62980-6571-4AEB-B7A3-857CB475E52B}" type="pres">
      <dgm:prSet presAssocID="{7E1C68C2-2CCD-4C96-BD9D-011F92F26A95}" presName="hierChild5" presStyleCnt="0"/>
      <dgm:spPr/>
    </dgm:pt>
    <dgm:pt modelId="{05D28E08-972C-4486-83CE-1B2C7D4A3CA3}" type="pres">
      <dgm:prSet presAssocID="{09ABCA24-5138-4BEC-BB98-E319D91BA2B0}" presName="Name37" presStyleLbl="parChTrans1D3" presStyleIdx="8" presStyleCnt="21"/>
      <dgm:spPr/>
      <dgm:t>
        <a:bodyPr/>
        <a:lstStyle/>
        <a:p>
          <a:endParaRPr lang="zh-CN" altLang="en-US"/>
        </a:p>
      </dgm:t>
    </dgm:pt>
    <dgm:pt modelId="{900BFB7F-FBB2-4F40-BA1F-D9798F66A2DB}" type="pres">
      <dgm:prSet presAssocID="{39EBBB18-4414-4628-BA4B-25A75A90E280}" presName="hierRoot2" presStyleCnt="0">
        <dgm:presLayoutVars>
          <dgm:hierBranch val="init"/>
        </dgm:presLayoutVars>
      </dgm:prSet>
      <dgm:spPr/>
    </dgm:pt>
    <dgm:pt modelId="{41ED540D-9CBE-4C3A-9DC3-2326A32B17D0}" type="pres">
      <dgm:prSet presAssocID="{39EBBB18-4414-4628-BA4B-25A75A90E280}" presName="rootComposite" presStyleCnt="0"/>
      <dgm:spPr/>
    </dgm:pt>
    <dgm:pt modelId="{2BEFA9A0-EDB1-4E61-AA67-41CA6A8158E1}" type="pres">
      <dgm:prSet presAssocID="{39EBBB18-4414-4628-BA4B-25A75A90E280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583BF0-7811-47F8-877D-2C46AF8B9FCF}" type="pres">
      <dgm:prSet presAssocID="{39EBBB18-4414-4628-BA4B-25A75A90E280}" presName="rootConnector" presStyleLbl="node3" presStyleIdx="8" presStyleCnt="21"/>
      <dgm:spPr/>
      <dgm:t>
        <a:bodyPr/>
        <a:lstStyle/>
        <a:p>
          <a:endParaRPr lang="zh-CN" altLang="en-US"/>
        </a:p>
      </dgm:t>
    </dgm:pt>
    <dgm:pt modelId="{A2C3C9FD-08E7-4D61-84B7-E48F653FF421}" type="pres">
      <dgm:prSet presAssocID="{39EBBB18-4414-4628-BA4B-25A75A90E280}" presName="hierChild4" presStyleCnt="0"/>
      <dgm:spPr/>
    </dgm:pt>
    <dgm:pt modelId="{26BBBCE4-7420-4396-8BC6-A523E8740D74}" type="pres">
      <dgm:prSet presAssocID="{39EBBB18-4414-4628-BA4B-25A75A90E280}" presName="hierChild5" presStyleCnt="0"/>
      <dgm:spPr/>
    </dgm:pt>
    <dgm:pt modelId="{288DF353-EC20-489E-A947-26A35ECD0CF3}" type="pres">
      <dgm:prSet presAssocID="{ABF5B234-9066-4AA2-B540-149438719B53}" presName="Name37" presStyleLbl="parChTrans1D3" presStyleIdx="9" presStyleCnt="21"/>
      <dgm:spPr/>
      <dgm:t>
        <a:bodyPr/>
        <a:lstStyle/>
        <a:p>
          <a:endParaRPr lang="zh-CN" altLang="en-US"/>
        </a:p>
      </dgm:t>
    </dgm:pt>
    <dgm:pt modelId="{CB8F9561-689A-4849-AAF3-42671BABC1F2}" type="pres">
      <dgm:prSet presAssocID="{9515A128-659E-4400-BB28-FEB8BD8A8837}" presName="hierRoot2" presStyleCnt="0">
        <dgm:presLayoutVars>
          <dgm:hierBranch val="init"/>
        </dgm:presLayoutVars>
      </dgm:prSet>
      <dgm:spPr/>
    </dgm:pt>
    <dgm:pt modelId="{C57A2BCE-935C-4631-BEB1-9AE0594B3F00}" type="pres">
      <dgm:prSet presAssocID="{9515A128-659E-4400-BB28-FEB8BD8A8837}" presName="rootComposite" presStyleCnt="0"/>
      <dgm:spPr/>
    </dgm:pt>
    <dgm:pt modelId="{A69FDD33-371F-4C07-870D-A3E33B5966F6}" type="pres">
      <dgm:prSet presAssocID="{9515A128-659E-4400-BB28-FEB8BD8A8837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BE7E2D-D42A-4048-AC8B-5568454A1BCC}" type="pres">
      <dgm:prSet presAssocID="{9515A128-659E-4400-BB28-FEB8BD8A8837}" presName="rootConnector" presStyleLbl="node3" presStyleIdx="9" presStyleCnt="21"/>
      <dgm:spPr/>
      <dgm:t>
        <a:bodyPr/>
        <a:lstStyle/>
        <a:p>
          <a:endParaRPr lang="zh-CN" altLang="en-US"/>
        </a:p>
      </dgm:t>
    </dgm:pt>
    <dgm:pt modelId="{7161A015-E851-4F99-98C0-2C53DFCEE1E6}" type="pres">
      <dgm:prSet presAssocID="{9515A128-659E-4400-BB28-FEB8BD8A8837}" presName="hierChild4" presStyleCnt="0"/>
      <dgm:spPr/>
    </dgm:pt>
    <dgm:pt modelId="{75D72204-59A8-4D24-8774-01D7B9936889}" type="pres">
      <dgm:prSet presAssocID="{9515A128-659E-4400-BB28-FEB8BD8A8837}" presName="hierChild5" presStyleCnt="0"/>
      <dgm:spPr/>
    </dgm:pt>
    <dgm:pt modelId="{0D9F5EAE-A3C6-467D-A743-ED9A8B4F7AE5}" type="pres">
      <dgm:prSet presAssocID="{F4BB3788-28EA-4E53-A98F-9740C71E7BD7}" presName="Name37" presStyleLbl="parChTrans1D3" presStyleIdx="10" presStyleCnt="21"/>
      <dgm:spPr/>
      <dgm:t>
        <a:bodyPr/>
        <a:lstStyle/>
        <a:p>
          <a:endParaRPr lang="zh-CN" altLang="en-US"/>
        </a:p>
      </dgm:t>
    </dgm:pt>
    <dgm:pt modelId="{A1692BE4-3B4C-44F5-9D68-020D43C5F4A0}" type="pres">
      <dgm:prSet presAssocID="{F1FB3D27-C062-4B5E-B05B-93DFE90271D4}" presName="hierRoot2" presStyleCnt="0">
        <dgm:presLayoutVars>
          <dgm:hierBranch val="init"/>
        </dgm:presLayoutVars>
      </dgm:prSet>
      <dgm:spPr/>
    </dgm:pt>
    <dgm:pt modelId="{75DE12E1-0769-4D8A-8733-BCE0BE22C808}" type="pres">
      <dgm:prSet presAssocID="{F1FB3D27-C062-4B5E-B05B-93DFE90271D4}" presName="rootComposite" presStyleCnt="0"/>
      <dgm:spPr/>
    </dgm:pt>
    <dgm:pt modelId="{1530DA7C-A6FF-4061-A445-FCBFEC0C8BE7}" type="pres">
      <dgm:prSet presAssocID="{F1FB3D27-C062-4B5E-B05B-93DFE90271D4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D6F063-A236-447E-A78C-62EFE1EBF097}" type="pres">
      <dgm:prSet presAssocID="{F1FB3D27-C062-4B5E-B05B-93DFE90271D4}" presName="rootConnector" presStyleLbl="node3" presStyleIdx="10" presStyleCnt="21"/>
      <dgm:spPr/>
      <dgm:t>
        <a:bodyPr/>
        <a:lstStyle/>
        <a:p>
          <a:endParaRPr lang="zh-CN" altLang="en-US"/>
        </a:p>
      </dgm:t>
    </dgm:pt>
    <dgm:pt modelId="{04246DA0-FBFE-4D0D-A3D0-BEF442F24DA7}" type="pres">
      <dgm:prSet presAssocID="{F1FB3D27-C062-4B5E-B05B-93DFE90271D4}" presName="hierChild4" presStyleCnt="0"/>
      <dgm:spPr/>
    </dgm:pt>
    <dgm:pt modelId="{B5198D87-B066-4F96-9314-67A3E14A8E23}" type="pres">
      <dgm:prSet presAssocID="{F1FB3D27-C062-4B5E-B05B-93DFE90271D4}" presName="hierChild5" presStyleCnt="0"/>
      <dgm:spPr/>
    </dgm:pt>
    <dgm:pt modelId="{BCC145E8-F14A-41BB-87F2-50CDF1763D1E}" type="pres">
      <dgm:prSet presAssocID="{43803091-7084-4174-B78D-12602FECBAE9}" presName="hierChild5" presStyleCnt="0"/>
      <dgm:spPr/>
    </dgm:pt>
    <dgm:pt modelId="{42CD7D6B-8629-4091-B721-DFF72D191256}" type="pres">
      <dgm:prSet presAssocID="{D4E8E651-003C-4A46-A033-FA3976835563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AB27B307-111C-47A3-B513-27C69CB6C70B}" type="pres">
      <dgm:prSet presAssocID="{677B475E-AC56-46BB-901E-21823F6F10C4}" presName="hierRoot2" presStyleCnt="0">
        <dgm:presLayoutVars>
          <dgm:hierBranch val="init"/>
        </dgm:presLayoutVars>
      </dgm:prSet>
      <dgm:spPr/>
    </dgm:pt>
    <dgm:pt modelId="{439517C4-598A-4C5F-B345-490E609E78E2}" type="pres">
      <dgm:prSet presAssocID="{677B475E-AC56-46BB-901E-21823F6F10C4}" presName="rootComposite" presStyleCnt="0"/>
      <dgm:spPr/>
    </dgm:pt>
    <dgm:pt modelId="{1441A4CF-179D-4700-9EB7-339A8338CB2F}" type="pres">
      <dgm:prSet presAssocID="{677B475E-AC56-46BB-901E-21823F6F10C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F07FDE-1139-4D40-A9A0-AA01BA961C42}" type="pres">
      <dgm:prSet presAssocID="{677B475E-AC56-46BB-901E-21823F6F10C4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276FD5B0-AFFE-4D8D-8BE1-76047F54ECEC}" type="pres">
      <dgm:prSet presAssocID="{677B475E-AC56-46BB-901E-21823F6F10C4}" presName="hierChild4" presStyleCnt="0"/>
      <dgm:spPr/>
    </dgm:pt>
    <dgm:pt modelId="{82791165-C174-48D4-8A2D-4E63C13DEE21}" type="pres">
      <dgm:prSet presAssocID="{BB3BF297-D257-4B29-8ECA-61418A4EFD33}" presName="Name37" presStyleLbl="parChTrans1D3" presStyleIdx="11" presStyleCnt="21"/>
      <dgm:spPr/>
      <dgm:t>
        <a:bodyPr/>
        <a:lstStyle/>
        <a:p>
          <a:endParaRPr lang="zh-CN" altLang="en-US"/>
        </a:p>
      </dgm:t>
    </dgm:pt>
    <dgm:pt modelId="{FA3CF338-5F85-4A3A-8AE5-9562F93CA26F}" type="pres">
      <dgm:prSet presAssocID="{3FC03FAF-81B4-4EEA-AA3F-9B1239816D68}" presName="hierRoot2" presStyleCnt="0">
        <dgm:presLayoutVars>
          <dgm:hierBranch val="init"/>
        </dgm:presLayoutVars>
      </dgm:prSet>
      <dgm:spPr/>
    </dgm:pt>
    <dgm:pt modelId="{F87E6B29-C226-4B53-A447-54DECF4307EE}" type="pres">
      <dgm:prSet presAssocID="{3FC03FAF-81B4-4EEA-AA3F-9B1239816D68}" presName="rootComposite" presStyleCnt="0"/>
      <dgm:spPr/>
    </dgm:pt>
    <dgm:pt modelId="{C0121A04-05AA-4B48-AFA8-ACE93F1028E7}" type="pres">
      <dgm:prSet presAssocID="{3FC03FAF-81B4-4EEA-AA3F-9B1239816D68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451304-CDD2-4623-BC4F-2AE32EF2DC47}" type="pres">
      <dgm:prSet presAssocID="{3FC03FAF-81B4-4EEA-AA3F-9B1239816D68}" presName="rootConnector" presStyleLbl="node3" presStyleIdx="11" presStyleCnt="21"/>
      <dgm:spPr/>
      <dgm:t>
        <a:bodyPr/>
        <a:lstStyle/>
        <a:p>
          <a:endParaRPr lang="zh-CN" altLang="en-US"/>
        </a:p>
      </dgm:t>
    </dgm:pt>
    <dgm:pt modelId="{1D544AC5-86E7-4B90-8EDB-5B7730D4838D}" type="pres">
      <dgm:prSet presAssocID="{3FC03FAF-81B4-4EEA-AA3F-9B1239816D68}" presName="hierChild4" presStyleCnt="0"/>
      <dgm:spPr/>
    </dgm:pt>
    <dgm:pt modelId="{9A04D36F-B237-4330-93A9-D04731DF67CE}" type="pres">
      <dgm:prSet presAssocID="{7E7D7965-FAE9-4E95-A2A9-2EC6FBF32CC9}" presName="Name37" presStyleLbl="parChTrans1D4" presStyleIdx="0" presStyleCnt="2"/>
      <dgm:spPr/>
      <dgm:t>
        <a:bodyPr/>
        <a:lstStyle/>
        <a:p>
          <a:endParaRPr lang="zh-CN" altLang="en-US"/>
        </a:p>
      </dgm:t>
    </dgm:pt>
    <dgm:pt modelId="{72E9F9C0-26F2-4123-84EE-86FBE2AA39EC}" type="pres">
      <dgm:prSet presAssocID="{25936026-6A91-48EA-8308-9483416689FC}" presName="hierRoot2" presStyleCnt="0">
        <dgm:presLayoutVars>
          <dgm:hierBranch val="init"/>
        </dgm:presLayoutVars>
      </dgm:prSet>
      <dgm:spPr/>
    </dgm:pt>
    <dgm:pt modelId="{E65DB410-AE0B-458D-A84E-E72CB33038C8}" type="pres">
      <dgm:prSet presAssocID="{25936026-6A91-48EA-8308-9483416689FC}" presName="rootComposite" presStyleCnt="0"/>
      <dgm:spPr/>
    </dgm:pt>
    <dgm:pt modelId="{8412E902-9DBA-4049-999F-2458BBB25DDC}" type="pres">
      <dgm:prSet presAssocID="{25936026-6A91-48EA-8308-9483416689FC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F37B6C-CDEC-4984-B877-FC64B72EBB7E}" type="pres">
      <dgm:prSet presAssocID="{25936026-6A91-48EA-8308-9483416689FC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8F34EAB1-606A-405B-9094-96F2A729515C}" type="pres">
      <dgm:prSet presAssocID="{25936026-6A91-48EA-8308-9483416689FC}" presName="hierChild4" presStyleCnt="0"/>
      <dgm:spPr/>
    </dgm:pt>
    <dgm:pt modelId="{64E357FF-4883-4FAB-872F-A1EF668C3C11}" type="pres">
      <dgm:prSet presAssocID="{25936026-6A91-48EA-8308-9483416689FC}" presName="hierChild5" presStyleCnt="0"/>
      <dgm:spPr/>
    </dgm:pt>
    <dgm:pt modelId="{243F4382-3E7B-4BDF-A4C7-BD407DC40415}" type="pres">
      <dgm:prSet presAssocID="{2AB0F452-1D69-493F-9EB5-0AD9D981F3F4}" presName="Name37" presStyleLbl="parChTrans1D4" presStyleIdx="1" presStyleCnt="2"/>
      <dgm:spPr/>
      <dgm:t>
        <a:bodyPr/>
        <a:lstStyle/>
        <a:p>
          <a:endParaRPr lang="zh-CN" altLang="en-US"/>
        </a:p>
      </dgm:t>
    </dgm:pt>
    <dgm:pt modelId="{3A8A8DA2-2C9A-4532-8DF8-1A8117D6C490}" type="pres">
      <dgm:prSet presAssocID="{B7D7906A-0906-4B65-A31D-8DE72A55AEFB}" presName="hierRoot2" presStyleCnt="0">
        <dgm:presLayoutVars>
          <dgm:hierBranch val="init"/>
        </dgm:presLayoutVars>
      </dgm:prSet>
      <dgm:spPr/>
    </dgm:pt>
    <dgm:pt modelId="{1CE4D0B5-E44A-4F5C-8367-070AA5AC215E}" type="pres">
      <dgm:prSet presAssocID="{B7D7906A-0906-4B65-A31D-8DE72A55AEFB}" presName="rootComposite" presStyleCnt="0"/>
      <dgm:spPr/>
    </dgm:pt>
    <dgm:pt modelId="{2DBB1969-D363-4474-B285-6BB2B3A7FD54}" type="pres">
      <dgm:prSet presAssocID="{B7D7906A-0906-4B65-A31D-8DE72A55AEFB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6B98C2-7D5C-4C60-8942-26D83C690A38}" type="pres">
      <dgm:prSet presAssocID="{B7D7906A-0906-4B65-A31D-8DE72A55AEFB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A639448E-8F17-4828-BEF3-F771142609C2}" type="pres">
      <dgm:prSet presAssocID="{B7D7906A-0906-4B65-A31D-8DE72A55AEFB}" presName="hierChild4" presStyleCnt="0"/>
      <dgm:spPr/>
    </dgm:pt>
    <dgm:pt modelId="{490FEDA0-1086-462F-8223-1258735E28C3}" type="pres">
      <dgm:prSet presAssocID="{B7D7906A-0906-4B65-A31D-8DE72A55AEFB}" presName="hierChild5" presStyleCnt="0"/>
      <dgm:spPr/>
    </dgm:pt>
    <dgm:pt modelId="{CD5B4922-42AF-46DD-ABAF-1A325452A587}" type="pres">
      <dgm:prSet presAssocID="{3FC03FAF-81B4-4EEA-AA3F-9B1239816D68}" presName="hierChild5" presStyleCnt="0"/>
      <dgm:spPr/>
    </dgm:pt>
    <dgm:pt modelId="{91E0D4C4-91C3-4591-9C6E-3F1C387C138D}" type="pres">
      <dgm:prSet presAssocID="{677B475E-AC56-46BB-901E-21823F6F10C4}" presName="hierChild5" presStyleCnt="0"/>
      <dgm:spPr/>
    </dgm:pt>
    <dgm:pt modelId="{58314DAF-18AE-4A37-A1A6-B83C42608498}" type="pres">
      <dgm:prSet presAssocID="{1843CBA4-72F7-42FD-8F54-3D980D6DDE79}" presName="Name37" presStyleLbl="parChTrans1D2" presStyleIdx="4" presStyleCnt="6"/>
      <dgm:spPr/>
      <dgm:t>
        <a:bodyPr/>
        <a:lstStyle/>
        <a:p>
          <a:endParaRPr lang="zh-CN" altLang="en-US"/>
        </a:p>
      </dgm:t>
    </dgm:pt>
    <dgm:pt modelId="{72962136-E0B7-4543-BD31-C2F3C0DCA75B}" type="pres">
      <dgm:prSet presAssocID="{ADCEB3B5-F5EE-4DB0-B72B-9D265BCD7D79}" presName="hierRoot2" presStyleCnt="0">
        <dgm:presLayoutVars>
          <dgm:hierBranch val="init"/>
        </dgm:presLayoutVars>
      </dgm:prSet>
      <dgm:spPr/>
    </dgm:pt>
    <dgm:pt modelId="{6F3836DA-0F07-47B7-8BFD-CC9BE2D5BDA4}" type="pres">
      <dgm:prSet presAssocID="{ADCEB3B5-F5EE-4DB0-B72B-9D265BCD7D79}" presName="rootComposite" presStyleCnt="0"/>
      <dgm:spPr/>
    </dgm:pt>
    <dgm:pt modelId="{2055BEE0-6890-406C-8847-12EEC727E7FD}" type="pres">
      <dgm:prSet presAssocID="{ADCEB3B5-F5EE-4DB0-B72B-9D265BCD7D79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6AFA20-7B03-4ADF-88CC-60F6CA94A479}" type="pres">
      <dgm:prSet presAssocID="{ADCEB3B5-F5EE-4DB0-B72B-9D265BCD7D79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08154F57-7597-4E34-9C8E-DBAE415861B6}" type="pres">
      <dgm:prSet presAssocID="{ADCEB3B5-F5EE-4DB0-B72B-9D265BCD7D79}" presName="hierChild4" presStyleCnt="0"/>
      <dgm:spPr/>
    </dgm:pt>
    <dgm:pt modelId="{A6176E2F-8E3E-492C-947C-14F86178076A}" type="pres">
      <dgm:prSet presAssocID="{B68D4C2D-9E00-44C7-8025-2143CEA079E1}" presName="Name37" presStyleLbl="parChTrans1D3" presStyleIdx="12" presStyleCnt="21"/>
      <dgm:spPr/>
      <dgm:t>
        <a:bodyPr/>
        <a:lstStyle/>
        <a:p>
          <a:endParaRPr lang="zh-CN" altLang="en-US"/>
        </a:p>
      </dgm:t>
    </dgm:pt>
    <dgm:pt modelId="{99AF8AA2-C16D-484E-80D1-3B12530287FB}" type="pres">
      <dgm:prSet presAssocID="{218F3DE3-4A17-419E-BDD9-32F5F6350D36}" presName="hierRoot2" presStyleCnt="0">
        <dgm:presLayoutVars>
          <dgm:hierBranch val="init"/>
        </dgm:presLayoutVars>
      </dgm:prSet>
      <dgm:spPr/>
    </dgm:pt>
    <dgm:pt modelId="{0B05367B-20B8-4505-B9B6-4DD3649184AE}" type="pres">
      <dgm:prSet presAssocID="{218F3DE3-4A17-419E-BDD9-32F5F6350D36}" presName="rootComposite" presStyleCnt="0"/>
      <dgm:spPr/>
    </dgm:pt>
    <dgm:pt modelId="{F6447634-95CC-451F-9F65-9CAE6E472BB0}" type="pres">
      <dgm:prSet presAssocID="{218F3DE3-4A17-419E-BDD9-32F5F6350D36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2819E2-E758-4832-8824-0D89330E22B0}" type="pres">
      <dgm:prSet presAssocID="{218F3DE3-4A17-419E-BDD9-32F5F6350D36}" presName="rootConnector" presStyleLbl="node3" presStyleIdx="12" presStyleCnt="21"/>
      <dgm:spPr/>
      <dgm:t>
        <a:bodyPr/>
        <a:lstStyle/>
        <a:p>
          <a:endParaRPr lang="zh-CN" altLang="en-US"/>
        </a:p>
      </dgm:t>
    </dgm:pt>
    <dgm:pt modelId="{31B600FC-7B63-415A-A967-90D1706C5755}" type="pres">
      <dgm:prSet presAssocID="{218F3DE3-4A17-419E-BDD9-32F5F6350D36}" presName="hierChild4" presStyleCnt="0"/>
      <dgm:spPr/>
    </dgm:pt>
    <dgm:pt modelId="{127E606D-A854-42E8-B5AE-AAA9E5617E0D}" type="pres">
      <dgm:prSet presAssocID="{218F3DE3-4A17-419E-BDD9-32F5F6350D36}" presName="hierChild5" presStyleCnt="0"/>
      <dgm:spPr/>
    </dgm:pt>
    <dgm:pt modelId="{72056B6D-494F-4AD8-8AE8-B7D9228A3C12}" type="pres">
      <dgm:prSet presAssocID="{113C0903-16DF-48FB-AD69-FAEEABFE9CF0}" presName="Name37" presStyleLbl="parChTrans1D3" presStyleIdx="13" presStyleCnt="21"/>
      <dgm:spPr/>
      <dgm:t>
        <a:bodyPr/>
        <a:lstStyle/>
        <a:p>
          <a:endParaRPr lang="zh-CN" altLang="en-US"/>
        </a:p>
      </dgm:t>
    </dgm:pt>
    <dgm:pt modelId="{6E5CE9B4-E244-4741-A550-96657BCE00E4}" type="pres">
      <dgm:prSet presAssocID="{90C838C6-7FD1-4017-8FBC-C941770CE5F0}" presName="hierRoot2" presStyleCnt="0">
        <dgm:presLayoutVars>
          <dgm:hierBranch val="init"/>
        </dgm:presLayoutVars>
      </dgm:prSet>
      <dgm:spPr/>
    </dgm:pt>
    <dgm:pt modelId="{A4EB4B13-AB5A-4F6D-9EBA-3034FCB09862}" type="pres">
      <dgm:prSet presAssocID="{90C838C6-7FD1-4017-8FBC-C941770CE5F0}" presName="rootComposite" presStyleCnt="0"/>
      <dgm:spPr/>
    </dgm:pt>
    <dgm:pt modelId="{BFA24D2D-E9B5-4C52-BAF1-031B23B414AF}" type="pres">
      <dgm:prSet presAssocID="{90C838C6-7FD1-4017-8FBC-C941770CE5F0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249DC7-DA20-42A0-99E5-841C7825B733}" type="pres">
      <dgm:prSet presAssocID="{90C838C6-7FD1-4017-8FBC-C941770CE5F0}" presName="rootConnector" presStyleLbl="node3" presStyleIdx="13" presStyleCnt="21"/>
      <dgm:spPr/>
      <dgm:t>
        <a:bodyPr/>
        <a:lstStyle/>
        <a:p>
          <a:endParaRPr lang="zh-CN" altLang="en-US"/>
        </a:p>
      </dgm:t>
    </dgm:pt>
    <dgm:pt modelId="{56BBFCA9-D524-4E09-BC7E-93B9B5455CA6}" type="pres">
      <dgm:prSet presAssocID="{90C838C6-7FD1-4017-8FBC-C941770CE5F0}" presName="hierChild4" presStyleCnt="0"/>
      <dgm:spPr/>
    </dgm:pt>
    <dgm:pt modelId="{B18744D7-3ACC-4E69-9F21-FC104A67C328}" type="pres">
      <dgm:prSet presAssocID="{90C838C6-7FD1-4017-8FBC-C941770CE5F0}" presName="hierChild5" presStyleCnt="0"/>
      <dgm:spPr/>
    </dgm:pt>
    <dgm:pt modelId="{8E0818DA-1412-4507-BC16-0920DD6807AF}" type="pres">
      <dgm:prSet presAssocID="{EB947F2E-96FA-4D95-AC20-CCD55FD42FF1}" presName="Name37" presStyleLbl="parChTrans1D3" presStyleIdx="14" presStyleCnt="21"/>
      <dgm:spPr/>
      <dgm:t>
        <a:bodyPr/>
        <a:lstStyle/>
        <a:p>
          <a:endParaRPr lang="zh-CN" altLang="en-US"/>
        </a:p>
      </dgm:t>
    </dgm:pt>
    <dgm:pt modelId="{6D15444E-AE8A-468E-A8A6-9B50C184E65A}" type="pres">
      <dgm:prSet presAssocID="{30BA1B87-AA08-4048-B5E0-F7D83B093E40}" presName="hierRoot2" presStyleCnt="0">
        <dgm:presLayoutVars>
          <dgm:hierBranch val="init"/>
        </dgm:presLayoutVars>
      </dgm:prSet>
      <dgm:spPr/>
    </dgm:pt>
    <dgm:pt modelId="{189F0E9B-54FF-49CB-9AE9-1A2291591412}" type="pres">
      <dgm:prSet presAssocID="{30BA1B87-AA08-4048-B5E0-F7D83B093E40}" presName="rootComposite" presStyleCnt="0"/>
      <dgm:spPr/>
    </dgm:pt>
    <dgm:pt modelId="{E94D85CE-3661-4C79-BE8D-6BD2FD8B959D}" type="pres">
      <dgm:prSet presAssocID="{30BA1B87-AA08-4048-B5E0-F7D83B093E40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0C4CA0-E8AF-4912-8B15-EAB1DC84056C}" type="pres">
      <dgm:prSet presAssocID="{30BA1B87-AA08-4048-B5E0-F7D83B093E40}" presName="rootConnector" presStyleLbl="node3" presStyleIdx="14" presStyleCnt="21"/>
      <dgm:spPr/>
      <dgm:t>
        <a:bodyPr/>
        <a:lstStyle/>
        <a:p>
          <a:endParaRPr lang="zh-CN" altLang="en-US"/>
        </a:p>
      </dgm:t>
    </dgm:pt>
    <dgm:pt modelId="{86CB124B-0151-4E79-BE63-0A95717C99FD}" type="pres">
      <dgm:prSet presAssocID="{30BA1B87-AA08-4048-B5E0-F7D83B093E40}" presName="hierChild4" presStyleCnt="0"/>
      <dgm:spPr/>
    </dgm:pt>
    <dgm:pt modelId="{DB5DB659-7BD9-4DC2-B7E0-8C2F524E3927}" type="pres">
      <dgm:prSet presAssocID="{30BA1B87-AA08-4048-B5E0-F7D83B093E40}" presName="hierChild5" presStyleCnt="0"/>
      <dgm:spPr/>
    </dgm:pt>
    <dgm:pt modelId="{11E4A574-32A4-49CA-9DB6-8BD223C8FEA4}" type="pres">
      <dgm:prSet presAssocID="{308987C8-FCC2-4DD2-BDE8-95D367FD11DA}" presName="Name37" presStyleLbl="parChTrans1D3" presStyleIdx="15" presStyleCnt="21"/>
      <dgm:spPr/>
      <dgm:t>
        <a:bodyPr/>
        <a:lstStyle/>
        <a:p>
          <a:endParaRPr lang="zh-CN" altLang="en-US"/>
        </a:p>
      </dgm:t>
    </dgm:pt>
    <dgm:pt modelId="{7FF74E71-CB07-433E-95E8-1D34430A4B11}" type="pres">
      <dgm:prSet presAssocID="{95BDAC04-C81F-4C6E-9E1A-4D6A566E7B02}" presName="hierRoot2" presStyleCnt="0">
        <dgm:presLayoutVars>
          <dgm:hierBranch val="init"/>
        </dgm:presLayoutVars>
      </dgm:prSet>
      <dgm:spPr/>
    </dgm:pt>
    <dgm:pt modelId="{D5FFF301-3BC9-4D78-8329-3A6FDE1F2DD5}" type="pres">
      <dgm:prSet presAssocID="{95BDAC04-C81F-4C6E-9E1A-4D6A566E7B02}" presName="rootComposite" presStyleCnt="0"/>
      <dgm:spPr/>
    </dgm:pt>
    <dgm:pt modelId="{433D32A8-444B-4989-84B8-78C66DF91D31}" type="pres">
      <dgm:prSet presAssocID="{95BDAC04-C81F-4C6E-9E1A-4D6A566E7B02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87060-16D8-4B79-99B3-02BF02343139}" type="pres">
      <dgm:prSet presAssocID="{95BDAC04-C81F-4C6E-9E1A-4D6A566E7B02}" presName="rootConnector" presStyleLbl="node3" presStyleIdx="15" presStyleCnt="21"/>
      <dgm:spPr/>
      <dgm:t>
        <a:bodyPr/>
        <a:lstStyle/>
        <a:p>
          <a:endParaRPr lang="zh-CN" altLang="en-US"/>
        </a:p>
      </dgm:t>
    </dgm:pt>
    <dgm:pt modelId="{3CF6B07A-EA2B-4F38-96C9-24FEBDC97657}" type="pres">
      <dgm:prSet presAssocID="{95BDAC04-C81F-4C6E-9E1A-4D6A566E7B02}" presName="hierChild4" presStyleCnt="0"/>
      <dgm:spPr/>
    </dgm:pt>
    <dgm:pt modelId="{CAF6EDA5-1861-42BB-8227-0DBAAB5CE6DE}" type="pres">
      <dgm:prSet presAssocID="{95BDAC04-C81F-4C6E-9E1A-4D6A566E7B02}" presName="hierChild5" presStyleCnt="0"/>
      <dgm:spPr/>
    </dgm:pt>
    <dgm:pt modelId="{C70D85FA-54C1-4800-B831-2EF9A73351EE}" type="pres">
      <dgm:prSet presAssocID="{EF44F117-E336-4BFB-AB47-39B98642EA8C}" presName="Name37" presStyleLbl="parChTrans1D3" presStyleIdx="16" presStyleCnt="21"/>
      <dgm:spPr/>
      <dgm:t>
        <a:bodyPr/>
        <a:lstStyle/>
        <a:p>
          <a:endParaRPr lang="zh-CN" altLang="en-US"/>
        </a:p>
      </dgm:t>
    </dgm:pt>
    <dgm:pt modelId="{4BAD46B5-520F-4B13-9ACF-559DE606FFEF}" type="pres">
      <dgm:prSet presAssocID="{F3F59605-930D-4C03-BFC1-AB51E6675EF5}" presName="hierRoot2" presStyleCnt="0">
        <dgm:presLayoutVars>
          <dgm:hierBranch val="init"/>
        </dgm:presLayoutVars>
      </dgm:prSet>
      <dgm:spPr/>
    </dgm:pt>
    <dgm:pt modelId="{10165EE0-47FB-4FCD-8523-5CD6BA46E228}" type="pres">
      <dgm:prSet presAssocID="{F3F59605-930D-4C03-BFC1-AB51E6675EF5}" presName="rootComposite" presStyleCnt="0"/>
      <dgm:spPr/>
    </dgm:pt>
    <dgm:pt modelId="{5979A703-6941-4EF9-B5BF-FDC5DC7ADC7F}" type="pres">
      <dgm:prSet presAssocID="{F3F59605-930D-4C03-BFC1-AB51E6675EF5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F7A130-ACAF-48DE-AC8B-045EAC06BAB4}" type="pres">
      <dgm:prSet presAssocID="{F3F59605-930D-4C03-BFC1-AB51E6675EF5}" presName="rootConnector" presStyleLbl="node3" presStyleIdx="16" presStyleCnt="21"/>
      <dgm:spPr/>
      <dgm:t>
        <a:bodyPr/>
        <a:lstStyle/>
        <a:p>
          <a:endParaRPr lang="zh-CN" altLang="en-US"/>
        </a:p>
      </dgm:t>
    </dgm:pt>
    <dgm:pt modelId="{6198C269-E893-47C0-AECA-BAF8CE1ADE07}" type="pres">
      <dgm:prSet presAssocID="{F3F59605-930D-4C03-BFC1-AB51E6675EF5}" presName="hierChild4" presStyleCnt="0"/>
      <dgm:spPr/>
    </dgm:pt>
    <dgm:pt modelId="{4BBD39A0-D24B-4E06-8B7E-9EFC68F785D0}" type="pres">
      <dgm:prSet presAssocID="{F3F59605-930D-4C03-BFC1-AB51E6675EF5}" presName="hierChild5" presStyleCnt="0"/>
      <dgm:spPr/>
    </dgm:pt>
    <dgm:pt modelId="{7F91EB07-563D-4649-B913-D14052B00C00}" type="pres">
      <dgm:prSet presAssocID="{5D9F2203-0283-4331-8883-62F5A7334BEF}" presName="Name37" presStyleLbl="parChTrans1D3" presStyleIdx="17" presStyleCnt="21"/>
      <dgm:spPr/>
      <dgm:t>
        <a:bodyPr/>
        <a:lstStyle/>
        <a:p>
          <a:endParaRPr lang="zh-CN" altLang="en-US"/>
        </a:p>
      </dgm:t>
    </dgm:pt>
    <dgm:pt modelId="{C0FA80F0-1AB7-4644-AA76-ABDE3149055C}" type="pres">
      <dgm:prSet presAssocID="{61423BF5-D80A-48AC-A073-B68C0B181E4E}" presName="hierRoot2" presStyleCnt="0">
        <dgm:presLayoutVars>
          <dgm:hierBranch val="init"/>
        </dgm:presLayoutVars>
      </dgm:prSet>
      <dgm:spPr/>
    </dgm:pt>
    <dgm:pt modelId="{3FC26B61-3F9B-4364-9EB6-D715ABD97C98}" type="pres">
      <dgm:prSet presAssocID="{61423BF5-D80A-48AC-A073-B68C0B181E4E}" presName="rootComposite" presStyleCnt="0"/>
      <dgm:spPr/>
    </dgm:pt>
    <dgm:pt modelId="{6B3D3807-F102-4BBB-9B44-70247DDF586D}" type="pres">
      <dgm:prSet presAssocID="{61423BF5-D80A-48AC-A073-B68C0B181E4E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D843E8-59EB-4FFD-A61E-DF8B0B0ADE53}" type="pres">
      <dgm:prSet presAssocID="{61423BF5-D80A-48AC-A073-B68C0B181E4E}" presName="rootConnector" presStyleLbl="node3" presStyleIdx="17" presStyleCnt="21"/>
      <dgm:spPr/>
      <dgm:t>
        <a:bodyPr/>
        <a:lstStyle/>
        <a:p>
          <a:endParaRPr lang="zh-CN" altLang="en-US"/>
        </a:p>
      </dgm:t>
    </dgm:pt>
    <dgm:pt modelId="{245CC57B-E1E1-425D-9E64-B16A2251083E}" type="pres">
      <dgm:prSet presAssocID="{61423BF5-D80A-48AC-A073-B68C0B181E4E}" presName="hierChild4" presStyleCnt="0"/>
      <dgm:spPr/>
    </dgm:pt>
    <dgm:pt modelId="{632275EB-CA96-4C41-9521-87D84595A123}" type="pres">
      <dgm:prSet presAssocID="{61423BF5-D80A-48AC-A073-B68C0B181E4E}" presName="hierChild5" presStyleCnt="0"/>
      <dgm:spPr/>
    </dgm:pt>
    <dgm:pt modelId="{BBCF56AD-90EE-4A89-B653-729A431D1656}" type="pres">
      <dgm:prSet presAssocID="{516BA41A-38E2-453D-A19D-EFD4F0920196}" presName="Name37" presStyleLbl="parChTrans1D3" presStyleIdx="18" presStyleCnt="21"/>
      <dgm:spPr/>
      <dgm:t>
        <a:bodyPr/>
        <a:lstStyle/>
        <a:p>
          <a:endParaRPr lang="zh-CN" altLang="en-US"/>
        </a:p>
      </dgm:t>
    </dgm:pt>
    <dgm:pt modelId="{126C427E-32A8-4397-8092-2820D52A6C0E}" type="pres">
      <dgm:prSet presAssocID="{7ECD39EA-6654-4A89-A2E5-06F1286F003C}" presName="hierRoot2" presStyleCnt="0">
        <dgm:presLayoutVars>
          <dgm:hierBranch val="init"/>
        </dgm:presLayoutVars>
      </dgm:prSet>
      <dgm:spPr/>
    </dgm:pt>
    <dgm:pt modelId="{E1923337-9183-4D5D-9CE1-0A559B0B1124}" type="pres">
      <dgm:prSet presAssocID="{7ECD39EA-6654-4A89-A2E5-06F1286F003C}" presName="rootComposite" presStyleCnt="0"/>
      <dgm:spPr/>
    </dgm:pt>
    <dgm:pt modelId="{7FDF2A48-98A9-4340-AA79-D24551AD8035}" type="pres">
      <dgm:prSet presAssocID="{7ECD39EA-6654-4A89-A2E5-06F1286F003C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471F7-AB23-402C-A49D-7496C3D541FC}" type="pres">
      <dgm:prSet presAssocID="{7ECD39EA-6654-4A89-A2E5-06F1286F003C}" presName="rootConnector" presStyleLbl="node3" presStyleIdx="18" presStyleCnt="21"/>
      <dgm:spPr/>
      <dgm:t>
        <a:bodyPr/>
        <a:lstStyle/>
        <a:p>
          <a:endParaRPr lang="zh-CN" altLang="en-US"/>
        </a:p>
      </dgm:t>
    </dgm:pt>
    <dgm:pt modelId="{26953E38-7507-4C93-A203-F84A89F0278F}" type="pres">
      <dgm:prSet presAssocID="{7ECD39EA-6654-4A89-A2E5-06F1286F003C}" presName="hierChild4" presStyleCnt="0"/>
      <dgm:spPr/>
    </dgm:pt>
    <dgm:pt modelId="{9EFF7833-1719-4663-853B-F5A89AAA9BA3}" type="pres">
      <dgm:prSet presAssocID="{7ECD39EA-6654-4A89-A2E5-06F1286F003C}" presName="hierChild5" presStyleCnt="0"/>
      <dgm:spPr/>
    </dgm:pt>
    <dgm:pt modelId="{5B5917FE-D20E-45E1-85D2-AAE3A26FE766}" type="pres">
      <dgm:prSet presAssocID="{ADCEB3B5-F5EE-4DB0-B72B-9D265BCD7D79}" presName="hierChild5" presStyleCnt="0"/>
      <dgm:spPr/>
    </dgm:pt>
    <dgm:pt modelId="{DF1704B2-E2C0-401F-9001-A75F055037CE}" type="pres">
      <dgm:prSet presAssocID="{D98C9141-AA3E-4E31-8F77-34E92648B4CF}" presName="Name37" presStyleLbl="parChTrans1D2" presStyleIdx="5" presStyleCnt="6"/>
      <dgm:spPr/>
      <dgm:t>
        <a:bodyPr/>
        <a:lstStyle/>
        <a:p>
          <a:endParaRPr lang="zh-CN" altLang="en-US"/>
        </a:p>
      </dgm:t>
    </dgm:pt>
    <dgm:pt modelId="{F9C078D8-93BE-4613-A504-E03C2B40081B}" type="pres">
      <dgm:prSet presAssocID="{167C121D-AAED-47DB-B80A-A3E398574E3C}" presName="hierRoot2" presStyleCnt="0">
        <dgm:presLayoutVars>
          <dgm:hierBranch val="init"/>
        </dgm:presLayoutVars>
      </dgm:prSet>
      <dgm:spPr/>
    </dgm:pt>
    <dgm:pt modelId="{8B089644-B973-45DC-B01F-070C5BC71660}" type="pres">
      <dgm:prSet presAssocID="{167C121D-AAED-47DB-B80A-A3E398574E3C}" presName="rootComposite" presStyleCnt="0"/>
      <dgm:spPr/>
    </dgm:pt>
    <dgm:pt modelId="{1A449793-029B-4C7E-AE4D-5FC52FC9DFD0}" type="pres">
      <dgm:prSet presAssocID="{167C121D-AAED-47DB-B80A-A3E398574E3C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73576E-E892-4CED-9453-051D69645842}" type="pres">
      <dgm:prSet presAssocID="{167C121D-AAED-47DB-B80A-A3E398574E3C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FCB6D49-BDC4-45C4-BC2C-C694BD12B1C5}" type="pres">
      <dgm:prSet presAssocID="{167C121D-AAED-47DB-B80A-A3E398574E3C}" presName="hierChild4" presStyleCnt="0"/>
      <dgm:spPr/>
    </dgm:pt>
    <dgm:pt modelId="{7028DE84-0DC9-4952-A967-6A954424D739}" type="pres">
      <dgm:prSet presAssocID="{D69EA67D-A3DA-4C58-A158-2A69971B74ED}" presName="Name37" presStyleLbl="parChTrans1D3" presStyleIdx="19" presStyleCnt="21"/>
      <dgm:spPr/>
      <dgm:t>
        <a:bodyPr/>
        <a:lstStyle/>
        <a:p>
          <a:endParaRPr lang="zh-CN" altLang="en-US"/>
        </a:p>
      </dgm:t>
    </dgm:pt>
    <dgm:pt modelId="{BB22A598-25F5-4A8B-B3CF-636CE29A4B74}" type="pres">
      <dgm:prSet presAssocID="{67A578AE-DFBF-4F62-9FAD-6903DC741AE5}" presName="hierRoot2" presStyleCnt="0">
        <dgm:presLayoutVars>
          <dgm:hierBranch val="init"/>
        </dgm:presLayoutVars>
      </dgm:prSet>
      <dgm:spPr/>
    </dgm:pt>
    <dgm:pt modelId="{4BFE4967-4635-4BC5-ABEB-DC17470F2437}" type="pres">
      <dgm:prSet presAssocID="{67A578AE-DFBF-4F62-9FAD-6903DC741AE5}" presName="rootComposite" presStyleCnt="0"/>
      <dgm:spPr/>
    </dgm:pt>
    <dgm:pt modelId="{9B6E60B6-FC90-48BB-BDCD-8EB1F9D105F1}" type="pres">
      <dgm:prSet presAssocID="{67A578AE-DFBF-4F62-9FAD-6903DC741AE5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2E73AB-0D66-461F-90A3-094A41E1DB3D}" type="pres">
      <dgm:prSet presAssocID="{67A578AE-DFBF-4F62-9FAD-6903DC741AE5}" presName="rootConnector" presStyleLbl="node3" presStyleIdx="19" presStyleCnt="21"/>
      <dgm:spPr/>
      <dgm:t>
        <a:bodyPr/>
        <a:lstStyle/>
        <a:p>
          <a:endParaRPr lang="zh-CN" altLang="en-US"/>
        </a:p>
      </dgm:t>
    </dgm:pt>
    <dgm:pt modelId="{9C34AB64-7894-4BD1-B76F-7F7576F4DCC3}" type="pres">
      <dgm:prSet presAssocID="{67A578AE-DFBF-4F62-9FAD-6903DC741AE5}" presName="hierChild4" presStyleCnt="0"/>
      <dgm:spPr/>
    </dgm:pt>
    <dgm:pt modelId="{000E4B8D-8ECD-454B-B639-47A4C75E4FE9}" type="pres">
      <dgm:prSet presAssocID="{67A578AE-DFBF-4F62-9FAD-6903DC741AE5}" presName="hierChild5" presStyleCnt="0"/>
      <dgm:spPr/>
    </dgm:pt>
    <dgm:pt modelId="{C023C3DE-672C-4213-8FC7-F87C003C3515}" type="pres">
      <dgm:prSet presAssocID="{922F4EFC-D0D0-4D6B-BC36-978436F69CAA}" presName="Name37" presStyleLbl="parChTrans1D3" presStyleIdx="20" presStyleCnt="21"/>
      <dgm:spPr/>
      <dgm:t>
        <a:bodyPr/>
        <a:lstStyle/>
        <a:p>
          <a:endParaRPr lang="zh-CN" altLang="en-US"/>
        </a:p>
      </dgm:t>
    </dgm:pt>
    <dgm:pt modelId="{C9FDBF73-8620-4E73-A194-776CDD079298}" type="pres">
      <dgm:prSet presAssocID="{FFA9A790-5474-4FED-8A7C-FAF758B427B5}" presName="hierRoot2" presStyleCnt="0">
        <dgm:presLayoutVars>
          <dgm:hierBranch val="init"/>
        </dgm:presLayoutVars>
      </dgm:prSet>
      <dgm:spPr/>
    </dgm:pt>
    <dgm:pt modelId="{71AADEE1-EAA7-4177-AE19-7FC255DA3E6B}" type="pres">
      <dgm:prSet presAssocID="{FFA9A790-5474-4FED-8A7C-FAF758B427B5}" presName="rootComposite" presStyleCnt="0"/>
      <dgm:spPr/>
    </dgm:pt>
    <dgm:pt modelId="{1AFC684E-3E01-4C9D-9193-EACE3DB26A3B}" type="pres">
      <dgm:prSet presAssocID="{FFA9A790-5474-4FED-8A7C-FAF758B427B5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4F8D87-3F83-4EA3-9F71-15B2123CDCFD}" type="pres">
      <dgm:prSet presAssocID="{FFA9A790-5474-4FED-8A7C-FAF758B427B5}" presName="rootConnector" presStyleLbl="node3" presStyleIdx="20" presStyleCnt="21"/>
      <dgm:spPr/>
      <dgm:t>
        <a:bodyPr/>
        <a:lstStyle/>
        <a:p>
          <a:endParaRPr lang="zh-CN" altLang="en-US"/>
        </a:p>
      </dgm:t>
    </dgm:pt>
    <dgm:pt modelId="{69509E74-68A1-4ECE-B146-D99FC356F1BE}" type="pres">
      <dgm:prSet presAssocID="{FFA9A790-5474-4FED-8A7C-FAF758B427B5}" presName="hierChild4" presStyleCnt="0"/>
      <dgm:spPr/>
    </dgm:pt>
    <dgm:pt modelId="{D5F728CB-597C-4CC8-B165-80786C24F6FB}" type="pres">
      <dgm:prSet presAssocID="{FFA9A790-5474-4FED-8A7C-FAF758B427B5}" presName="hierChild5" presStyleCnt="0"/>
      <dgm:spPr/>
    </dgm:pt>
    <dgm:pt modelId="{93F738F7-E90B-4784-9B6C-E0A08E22C9DF}" type="pres">
      <dgm:prSet presAssocID="{167C121D-AAED-47DB-B80A-A3E398574E3C}" presName="hierChild5" presStyleCnt="0"/>
      <dgm:spPr/>
    </dgm:pt>
    <dgm:pt modelId="{31D9BFB1-FD7A-4842-8489-A0B62B4FB7B3}" type="pres">
      <dgm:prSet presAssocID="{7596DC59-DC0D-4F0D-B50C-A04C5158EA4A}" presName="hierChild3" presStyleCnt="0"/>
      <dgm:spPr/>
    </dgm:pt>
  </dgm:ptLst>
  <dgm:cxnLst>
    <dgm:cxn modelId="{E8C31943-72E7-4910-A3D0-803C88599CDB}" type="presOf" srcId="{D4E8E651-003C-4A46-A033-FA3976835563}" destId="{42CD7D6B-8629-4091-B721-DFF72D191256}" srcOrd="0" destOrd="0" presId="urn:microsoft.com/office/officeart/2005/8/layout/orgChart1"/>
    <dgm:cxn modelId="{416E8561-65FB-4C80-8DD9-36F6195E9DDA}" type="presOf" srcId="{7ECD39EA-6654-4A89-A2E5-06F1286F003C}" destId="{6EB471F7-AB23-402C-A49D-7496C3D541FC}" srcOrd="1" destOrd="0" presId="urn:microsoft.com/office/officeart/2005/8/layout/orgChart1"/>
    <dgm:cxn modelId="{77B544CF-70A3-4B82-ACA7-1FE97F95AA2E}" type="presOf" srcId="{9515A128-659E-4400-BB28-FEB8BD8A8837}" destId="{A69FDD33-371F-4C07-870D-A3E33B5966F6}" srcOrd="0" destOrd="0" presId="urn:microsoft.com/office/officeart/2005/8/layout/orgChart1"/>
    <dgm:cxn modelId="{BA8747D9-DBE7-4D9E-8C34-B334B891BAE6}" type="presOf" srcId="{0B480EAA-E616-47EB-88FD-C92E1C017CB0}" destId="{2299655A-3F92-4DFE-8A15-AE3A73998244}" srcOrd="0" destOrd="0" presId="urn:microsoft.com/office/officeart/2005/8/layout/orgChart1"/>
    <dgm:cxn modelId="{203A0C24-6BD5-4C4D-AFAE-13E27AC41173}" type="presOf" srcId="{7375EED3-3B90-4C1C-8660-ACECBA066B23}" destId="{7C47B049-7C22-4E84-A2FD-EF0351A4280F}" srcOrd="0" destOrd="0" presId="urn:microsoft.com/office/officeart/2005/8/layout/orgChart1"/>
    <dgm:cxn modelId="{C6240EA2-5EEE-4713-BEEA-47677B37404C}" srcId="{7375EED3-3B90-4C1C-8660-ACECBA066B23}" destId="{5B4DF09C-100F-4066-81D3-711FBE8EC150}" srcOrd="1" destOrd="0" parTransId="{41EE2D70-03DF-45C1-97BB-192DDA4F4D8D}" sibTransId="{BBC6E6F8-5D13-43A0-8422-4C62CAE358AB}"/>
    <dgm:cxn modelId="{60CA967A-7142-4FE4-BC4F-F06DEC1CB043}" type="presOf" srcId="{EF44F117-E336-4BFB-AB47-39B98642EA8C}" destId="{C70D85FA-54C1-4800-B831-2EF9A73351EE}" srcOrd="0" destOrd="0" presId="urn:microsoft.com/office/officeart/2005/8/layout/orgChart1"/>
    <dgm:cxn modelId="{FAF656C2-22EB-4C2E-B4D3-F2EA4A05265B}" type="presOf" srcId="{ABF5B234-9066-4AA2-B540-149438719B53}" destId="{288DF353-EC20-489E-A947-26A35ECD0CF3}" srcOrd="0" destOrd="0" presId="urn:microsoft.com/office/officeart/2005/8/layout/orgChart1"/>
    <dgm:cxn modelId="{5281AD73-9419-4C4C-96B3-8DB94C883035}" type="presOf" srcId="{516BA41A-38E2-453D-A19D-EFD4F0920196}" destId="{BBCF56AD-90EE-4A89-B653-729A431D1656}" srcOrd="0" destOrd="0" presId="urn:microsoft.com/office/officeart/2005/8/layout/orgChart1"/>
    <dgm:cxn modelId="{B64FC084-5451-4C9C-84C8-6C95A8048F4A}" type="presOf" srcId="{EB947F2E-96FA-4D95-AC20-CCD55FD42FF1}" destId="{8E0818DA-1412-4507-BC16-0920DD6807AF}" srcOrd="0" destOrd="0" presId="urn:microsoft.com/office/officeart/2005/8/layout/orgChart1"/>
    <dgm:cxn modelId="{62E7CE75-4599-465D-91A3-178421609F88}" type="presOf" srcId="{4AC2B81E-5554-471C-8C5D-3E5B83EC41DE}" destId="{01337580-63FD-445C-8042-CD6808332B7A}" srcOrd="0" destOrd="0" presId="urn:microsoft.com/office/officeart/2005/8/layout/orgChart1"/>
    <dgm:cxn modelId="{BF8041DA-42DB-4E1C-8A5E-27325A4D15AE}" type="presOf" srcId="{D1091D9A-800E-4374-B286-353283D8EBC2}" destId="{E60FA152-0A84-4421-AAC1-7C58EDE451F5}" srcOrd="0" destOrd="0" presId="urn:microsoft.com/office/officeart/2005/8/layout/orgChart1"/>
    <dgm:cxn modelId="{BB5B4EB6-03BD-4E74-8557-00E696A31A19}" srcId="{ADCEB3B5-F5EE-4DB0-B72B-9D265BCD7D79}" destId="{95BDAC04-C81F-4C6E-9E1A-4D6A566E7B02}" srcOrd="3" destOrd="0" parTransId="{308987C8-FCC2-4DD2-BDE8-95D367FD11DA}" sibTransId="{CB66DB75-77A7-4734-B6A8-CB53E2232DC9}"/>
    <dgm:cxn modelId="{079FC18E-74FB-42AC-82C2-9FEFA1D6C4B0}" type="presOf" srcId="{048DD030-0EF0-433C-99B6-3544427D62CC}" destId="{FD977AC6-BC73-4655-A16C-096332AE402A}" srcOrd="0" destOrd="0" presId="urn:microsoft.com/office/officeart/2005/8/layout/orgChart1"/>
    <dgm:cxn modelId="{244A226F-CFDC-481B-BCD4-6FBC1F192461}" type="presOf" srcId="{FFA9A790-5474-4FED-8A7C-FAF758B427B5}" destId="{7D4F8D87-3F83-4EA3-9F71-15B2123CDCFD}" srcOrd="1" destOrd="0" presId="urn:microsoft.com/office/officeart/2005/8/layout/orgChart1"/>
    <dgm:cxn modelId="{660DBFD5-AE46-46F0-ACFA-BBCF85B1EB45}" srcId="{677B475E-AC56-46BB-901E-21823F6F10C4}" destId="{3FC03FAF-81B4-4EEA-AA3F-9B1239816D68}" srcOrd="0" destOrd="0" parTransId="{BB3BF297-D257-4B29-8ECA-61418A4EFD33}" sibTransId="{6E30090C-173F-4699-B0CD-2F8BDFC119D5}"/>
    <dgm:cxn modelId="{D9E742C2-4A06-4670-9B24-DFE845F39916}" srcId="{7596DC59-DC0D-4F0D-B50C-A04C5158EA4A}" destId="{7375EED3-3B90-4C1C-8660-ACECBA066B23}" srcOrd="0" destOrd="0" parTransId="{FBDAE435-35BF-4501-B010-E5B37B9B11C9}" sibTransId="{A37B0766-00BB-43A4-845C-B59CE012BBCE}"/>
    <dgm:cxn modelId="{A86DD745-4EFC-485C-8BFF-1C691FF292EB}" srcId="{ADCEB3B5-F5EE-4DB0-B72B-9D265BCD7D79}" destId="{90C838C6-7FD1-4017-8FBC-C941770CE5F0}" srcOrd="1" destOrd="0" parTransId="{113C0903-16DF-48FB-AD69-FAEEABFE9CF0}" sibTransId="{5708C2C4-8816-4000-BDED-BF44434C8F84}"/>
    <dgm:cxn modelId="{860745C8-D504-4F54-8DB7-A74BD8D6A504}" srcId="{7375EED3-3B90-4C1C-8660-ACECBA066B23}" destId="{27C878C8-3B0D-43AA-BD8C-2A0E881C537D}" srcOrd="0" destOrd="0" parTransId="{5A9711C0-68D9-4194-A8C9-6D971EDFCE61}" sibTransId="{C27A3E78-01CE-491F-B967-DD48A2C7522F}"/>
    <dgm:cxn modelId="{853592EF-DB5B-4007-88FF-EA09BDAD3AF5}" srcId="{ADCEB3B5-F5EE-4DB0-B72B-9D265BCD7D79}" destId="{61423BF5-D80A-48AC-A073-B68C0B181E4E}" srcOrd="5" destOrd="0" parTransId="{5D9F2203-0283-4331-8883-62F5A7334BEF}" sibTransId="{081B0567-2A6D-4190-B35E-B852E4A48F6B}"/>
    <dgm:cxn modelId="{24271140-EAD8-4061-9C26-7AAED9E2F124}" type="presOf" srcId="{61423BF5-D80A-48AC-A073-B68C0B181E4E}" destId="{6B3D3807-F102-4BBB-9B44-70247DDF586D}" srcOrd="0" destOrd="0" presId="urn:microsoft.com/office/officeart/2005/8/layout/orgChart1"/>
    <dgm:cxn modelId="{0064FF10-0B1E-4436-A314-0FEA7449835A}" type="presOf" srcId="{2AB0F452-1D69-493F-9EB5-0AD9D981F3F4}" destId="{243F4382-3E7B-4BDF-A4C7-BD407DC40415}" srcOrd="0" destOrd="0" presId="urn:microsoft.com/office/officeart/2005/8/layout/orgChart1"/>
    <dgm:cxn modelId="{82437C8E-BAF4-48FD-B117-8670CC96AE3A}" srcId="{3FC03FAF-81B4-4EEA-AA3F-9B1239816D68}" destId="{25936026-6A91-48EA-8308-9483416689FC}" srcOrd="0" destOrd="0" parTransId="{7E7D7965-FAE9-4E95-A2A9-2EC6FBF32CC9}" sibTransId="{0DB5957B-6C7D-4904-8D3F-2ECD78DBC1E6}"/>
    <dgm:cxn modelId="{1B662ADA-078E-4F6B-A343-1F3CAE53EB36}" srcId="{43803091-7084-4174-B78D-12602FECBAE9}" destId="{7E1C68C2-2CCD-4C96-BD9D-011F92F26A95}" srcOrd="0" destOrd="0" parTransId="{DEE742C6-A857-42E1-99D2-2783D042C8D0}" sibTransId="{FCC1E1C9-F65B-4934-AEB4-9D19956723AD}"/>
    <dgm:cxn modelId="{5BE8642A-482F-45E7-BAC0-DCC86226FFA4}" srcId="{3FC03FAF-81B4-4EEA-AA3F-9B1239816D68}" destId="{B7D7906A-0906-4B65-A31D-8DE72A55AEFB}" srcOrd="1" destOrd="0" parTransId="{2AB0F452-1D69-493F-9EB5-0AD9D981F3F4}" sibTransId="{E1A86BD8-11FA-4CF4-8C5B-AA7F2066DF9B}"/>
    <dgm:cxn modelId="{62617DD8-E0F4-4B91-9A4B-FFE33E44BA6C}" type="presOf" srcId="{9515A128-659E-4400-BB28-FEB8BD8A8837}" destId="{C9BE7E2D-D42A-4048-AC8B-5568454A1BCC}" srcOrd="1" destOrd="0" presId="urn:microsoft.com/office/officeart/2005/8/layout/orgChart1"/>
    <dgm:cxn modelId="{F87D17F6-736F-4964-93CD-9B9C4A2AF58E}" type="presOf" srcId="{5B4DF09C-100F-4066-81D3-711FBE8EC150}" destId="{001D8A61-F376-4602-93FD-1B6DBA248B99}" srcOrd="1" destOrd="0" presId="urn:microsoft.com/office/officeart/2005/8/layout/orgChart1"/>
    <dgm:cxn modelId="{122E62BD-B91D-45F9-A642-DBC156B726D0}" type="presOf" srcId="{F3F59605-930D-4C03-BFC1-AB51E6675EF5}" destId="{5979A703-6941-4EF9-B5BF-FDC5DC7ADC7F}" srcOrd="0" destOrd="0" presId="urn:microsoft.com/office/officeart/2005/8/layout/orgChart1"/>
    <dgm:cxn modelId="{7B147C15-623C-43EB-9693-930AC4A73976}" type="presOf" srcId="{39EBBB18-4414-4628-BA4B-25A75A90E280}" destId="{BC583BF0-7811-47F8-877D-2C46AF8B9FCF}" srcOrd="1" destOrd="0" presId="urn:microsoft.com/office/officeart/2005/8/layout/orgChart1"/>
    <dgm:cxn modelId="{66729EE3-5C2C-4C50-864B-353D015463FC}" type="presOf" srcId="{90C838C6-7FD1-4017-8FBC-C941770CE5F0}" destId="{BFA24D2D-E9B5-4C52-BAF1-031B23B414AF}" srcOrd="0" destOrd="0" presId="urn:microsoft.com/office/officeart/2005/8/layout/orgChart1"/>
    <dgm:cxn modelId="{1C8D9BFB-ED30-42BF-8363-AF3236A98E59}" type="presOf" srcId="{27C878C8-3B0D-43AA-BD8C-2A0E881C537D}" destId="{2694F914-DEB2-4C09-B348-B71DD5BF5974}" srcOrd="0" destOrd="0" presId="urn:microsoft.com/office/officeart/2005/8/layout/orgChart1"/>
    <dgm:cxn modelId="{1D7F579E-62EA-4AF3-B163-47FE5CC198F8}" srcId="{7596DC59-DC0D-4F0D-B50C-A04C5158EA4A}" destId="{167C121D-AAED-47DB-B80A-A3E398574E3C}" srcOrd="5" destOrd="0" parTransId="{D98C9141-AA3E-4E31-8F77-34E92648B4CF}" sibTransId="{22819BA4-BCA6-4546-A769-F86DEE894B42}"/>
    <dgm:cxn modelId="{FBF2D9CF-A16B-4416-A225-F5821DBBEBF6}" type="presOf" srcId="{25936026-6A91-48EA-8308-9483416689FC}" destId="{0CF37B6C-CDEC-4984-B877-FC64B72EBB7E}" srcOrd="1" destOrd="0" presId="urn:microsoft.com/office/officeart/2005/8/layout/orgChart1"/>
    <dgm:cxn modelId="{1E59529B-FA5C-4339-9C1E-FF4C1259E981}" type="presOf" srcId="{D1091D9A-800E-4374-B286-353283D8EBC2}" destId="{75DDB171-8922-4C31-BA28-155D5205E143}" srcOrd="1" destOrd="0" presId="urn:microsoft.com/office/officeart/2005/8/layout/orgChart1"/>
    <dgm:cxn modelId="{3F2682A4-542A-4A92-8DE0-0A21EA2BE5F7}" type="presOf" srcId="{90C838C6-7FD1-4017-8FBC-C941770CE5F0}" destId="{AB249DC7-DA20-42A0-99E5-841C7825B733}" srcOrd="1" destOrd="0" presId="urn:microsoft.com/office/officeart/2005/8/layout/orgChart1"/>
    <dgm:cxn modelId="{6CAA6139-4DDF-49BD-9BED-4E5D457425C7}" type="presOf" srcId="{F4BB3788-28EA-4E53-A98F-9740C71E7BD7}" destId="{0D9F5EAE-A3C6-467D-A743-ED9A8B4F7AE5}" srcOrd="0" destOrd="0" presId="urn:microsoft.com/office/officeart/2005/8/layout/orgChart1"/>
    <dgm:cxn modelId="{71A374BA-82FB-4E61-B1C8-912869E04D3B}" type="presOf" srcId="{1D533DF4-AD36-49AF-9137-B5C9F62469A7}" destId="{AFB80786-0B6F-44C7-86F1-B740D73A6713}" srcOrd="0" destOrd="0" presId="urn:microsoft.com/office/officeart/2005/8/layout/orgChart1"/>
    <dgm:cxn modelId="{AFA5BFF2-5597-4AD3-8C37-683227406051}" srcId="{43803091-7084-4174-B78D-12602FECBAE9}" destId="{F1FB3D27-C062-4B5E-B05B-93DFE90271D4}" srcOrd="3" destOrd="0" parTransId="{F4BB3788-28EA-4E53-A98F-9740C71E7BD7}" sibTransId="{179C51C2-57B2-47A1-9AC2-06BE037523D5}"/>
    <dgm:cxn modelId="{6304E8AA-2E78-40F4-ABA9-EB15835E8399}" type="presOf" srcId="{5592B4D5-2F30-40D3-8722-EEDFF24B8C47}" destId="{D8A9F92F-0385-4FBB-96AC-7DEF4A80689B}" srcOrd="0" destOrd="0" presId="urn:microsoft.com/office/officeart/2005/8/layout/orgChart1"/>
    <dgm:cxn modelId="{9C91C08C-7E83-43DF-8E4A-66EEF5148B52}" srcId="{ADCEB3B5-F5EE-4DB0-B72B-9D265BCD7D79}" destId="{30BA1B87-AA08-4048-B5E0-F7D83B093E40}" srcOrd="2" destOrd="0" parTransId="{EB947F2E-96FA-4D95-AC20-CCD55FD42FF1}" sibTransId="{5D09A8B1-3695-448B-B6E6-17F5D4A1D60B}"/>
    <dgm:cxn modelId="{70B4051F-9CBF-46A3-8925-BAF02B641758}" srcId="{ADCEB3B5-F5EE-4DB0-B72B-9D265BCD7D79}" destId="{F3F59605-930D-4C03-BFC1-AB51E6675EF5}" srcOrd="4" destOrd="0" parTransId="{EF44F117-E336-4BFB-AB47-39B98642EA8C}" sibTransId="{6FACD190-2378-4BAB-95D5-702AC6A705BA}"/>
    <dgm:cxn modelId="{E47CAB34-E54D-4D04-9CF2-6AEE90EC1BD1}" type="presOf" srcId="{7596DC59-DC0D-4F0D-B50C-A04C5158EA4A}" destId="{46748428-C268-4C97-8B30-5CC6E2DE439A}" srcOrd="0" destOrd="0" presId="urn:microsoft.com/office/officeart/2005/8/layout/orgChart1"/>
    <dgm:cxn modelId="{DCF0AF2A-82E8-4EFE-AA76-3454236794B1}" type="presOf" srcId="{7ECD39EA-6654-4A89-A2E5-06F1286F003C}" destId="{7FDF2A48-98A9-4340-AA79-D24551AD8035}" srcOrd="0" destOrd="0" presId="urn:microsoft.com/office/officeart/2005/8/layout/orgChart1"/>
    <dgm:cxn modelId="{37CBA2BB-8082-4DE4-B23B-9CE2BDBC287A}" srcId="{5592B4D5-2F30-40D3-8722-EEDFF24B8C47}" destId="{ACA33273-31F4-42BB-9820-4462F7DFF2B6}" srcOrd="1" destOrd="0" parTransId="{D9B29980-FC8B-41CE-9098-A4AC7BED8BDB}" sibTransId="{510C68A5-05DB-4784-82E9-6725BB841726}"/>
    <dgm:cxn modelId="{69A536EF-AD5A-46B3-98A3-036C40FFFA8E}" type="presOf" srcId="{0476403A-3688-472C-B52F-EEEB5949F4A7}" destId="{818491BF-A258-4756-9F23-952C6CAA94C3}" srcOrd="0" destOrd="0" presId="urn:microsoft.com/office/officeart/2005/8/layout/orgChart1"/>
    <dgm:cxn modelId="{5C55D4FB-1E3E-46F7-94F0-C2BF01A4D8CC}" type="presOf" srcId="{3FC03FAF-81B4-4EEA-AA3F-9B1239816D68}" destId="{C0121A04-05AA-4B48-AFA8-ACE93F1028E7}" srcOrd="0" destOrd="0" presId="urn:microsoft.com/office/officeart/2005/8/layout/orgChart1"/>
    <dgm:cxn modelId="{42D38646-B878-4EAC-B335-1D7C86C31A85}" type="presOf" srcId="{ADCEB3B5-F5EE-4DB0-B72B-9D265BCD7D79}" destId="{A96AFA20-7B03-4ADF-88CC-60F6CA94A479}" srcOrd="1" destOrd="0" presId="urn:microsoft.com/office/officeart/2005/8/layout/orgChart1"/>
    <dgm:cxn modelId="{CFE5B534-20DC-438C-8240-EF60168B6792}" type="presOf" srcId="{2576EF71-CEB2-4EBA-A052-16C3C68C80AA}" destId="{E8F6F83D-FF95-4AE9-86E1-48632D3DD708}" srcOrd="1" destOrd="0" presId="urn:microsoft.com/office/officeart/2005/8/layout/orgChart1"/>
    <dgm:cxn modelId="{811F0C67-5A34-4028-87A4-DDD667FEC76C}" type="presOf" srcId="{167C121D-AAED-47DB-B80A-A3E398574E3C}" destId="{5A73576E-E892-4CED-9453-051D69645842}" srcOrd="1" destOrd="0" presId="urn:microsoft.com/office/officeart/2005/8/layout/orgChart1"/>
    <dgm:cxn modelId="{CDB924A7-E922-4BB7-BC1F-C5BC0642B68D}" type="presOf" srcId="{D9B29980-FC8B-41CE-9098-A4AC7BED8BDB}" destId="{C39109E8-17E1-45AE-8ABF-1215EBDFB392}" srcOrd="0" destOrd="0" presId="urn:microsoft.com/office/officeart/2005/8/layout/orgChart1"/>
    <dgm:cxn modelId="{228B578C-0174-493D-AF01-3D4108E59454}" type="presOf" srcId="{2576EF71-CEB2-4EBA-A052-16C3C68C80AA}" destId="{136E9108-7D6F-400C-BA0C-17DA38B715EB}" srcOrd="0" destOrd="0" presId="urn:microsoft.com/office/officeart/2005/8/layout/orgChart1"/>
    <dgm:cxn modelId="{BDF9E9CB-1FCD-43AF-AB0A-9F6F11588EF1}" srcId="{7596DC59-DC0D-4F0D-B50C-A04C5158EA4A}" destId="{5592B4D5-2F30-40D3-8722-EEDFF24B8C47}" srcOrd="1" destOrd="0" parTransId="{0F09FE28-04BC-49B7-98D1-3A90D3642543}" sibTransId="{572079AD-0057-4867-B164-768B15283BC6}"/>
    <dgm:cxn modelId="{E1AB0D8D-F809-46A4-853D-D62DE499F616}" type="presOf" srcId="{B7D7906A-0906-4B65-A31D-8DE72A55AEFB}" destId="{2DBB1969-D363-4474-B285-6BB2B3A7FD54}" srcOrd="0" destOrd="0" presId="urn:microsoft.com/office/officeart/2005/8/layout/orgChart1"/>
    <dgm:cxn modelId="{7BC55077-1518-496B-A72E-E729B1E0BBE0}" type="presOf" srcId="{ADCEB3B5-F5EE-4DB0-B72B-9D265BCD7D79}" destId="{2055BEE0-6890-406C-8847-12EEC727E7FD}" srcOrd="0" destOrd="0" presId="urn:microsoft.com/office/officeart/2005/8/layout/orgChart1"/>
    <dgm:cxn modelId="{4731AC1A-AC04-478F-BF20-BCE6B46C30AF}" type="presOf" srcId="{F1FB3D27-C062-4B5E-B05B-93DFE90271D4}" destId="{1530DA7C-A6FF-4061-A445-FCBFEC0C8BE7}" srcOrd="0" destOrd="0" presId="urn:microsoft.com/office/officeart/2005/8/layout/orgChart1"/>
    <dgm:cxn modelId="{D7647B25-5D9C-45DD-8EBF-BAE68963E98A}" type="presOf" srcId="{FBDAE435-35BF-4501-B010-E5B37B9B11C9}" destId="{F1920FE3-7049-4E21-A700-0B43FBB9508D}" srcOrd="0" destOrd="0" presId="urn:microsoft.com/office/officeart/2005/8/layout/orgChart1"/>
    <dgm:cxn modelId="{BC40063F-6F88-4025-A36D-1AF7CC1F4B62}" srcId="{167C121D-AAED-47DB-B80A-A3E398574E3C}" destId="{67A578AE-DFBF-4F62-9FAD-6903DC741AE5}" srcOrd="0" destOrd="0" parTransId="{D69EA67D-A3DA-4C58-A158-2A69971B74ED}" sibTransId="{C085085C-E97B-4C38-AE94-F06DE8065CCD}"/>
    <dgm:cxn modelId="{2D3EB947-5B39-453F-A4F9-69867C9447D2}" type="presOf" srcId="{41EE2D70-03DF-45C1-97BB-192DDA4F4D8D}" destId="{D187F29F-A207-4857-ABA3-3C20A88B3E18}" srcOrd="0" destOrd="0" presId="urn:microsoft.com/office/officeart/2005/8/layout/orgChart1"/>
    <dgm:cxn modelId="{016404B4-4A08-4558-AB84-8B8B84F6764F}" type="presOf" srcId="{5B4DF09C-100F-4066-81D3-711FBE8EC150}" destId="{6C8EA6E3-3282-413B-AB8D-D4D70283B9BB}" srcOrd="0" destOrd="0" presId="urn:microsoft.com/office/officeart/2005/8/layout/orgChart1"/>
    <dgm:cxn modelId="{6E0A5570-9A0D-4056-A481-600D2AD38CAE}" srcId="{7375EED3-3B90-4C1C-8660-ACECBA066B23}" destId="{0476403A-3688-472C-B52F-EEEB5949F4A7}" srcOrd="3" destOrd="0" parTransId="{048DD030-0EF0-433C-99B6-3544427D62CC}" sibTransId="{FC90D153-F418-40EF-B8A1-A37F054D580C}"/>
    <dgm:cxn modelId="{9D0D28F5-7E5F-4E6F-9DFE-55FB7FA2C9DA}" type="presOf" srcId="{43803091-7084-4174-B78D-12602FECBAE9}" destId="{5B09C5D9-6F92-442A-A729-DF701BA1D81C}" srcOrd="1" destOrd="0" presId="urn:microsoft.com/office/officeart/2005/8/layout/orgChart1"/>
    <dgm:cxn modelId="{E6056E68-D56E-4C0A-B983-36382CD41436}" type="presOf" srcId="{677B475E-AC56-46BB-901E-21823F6F10C4}" destId="{1441A4CF-179D-4700-9EB7-339A8338CB2F}" srcOrd="0" destOrd="0" presId="urn:microsoft.com/office/officeart/2005/8/layout/orgChart1"/>
    <dgm:cxn modelId="{8E8CACD3-3D48-47C6-9D67-74B14319B7D2}" type="presOf" srcId="{1843CBA4-72F7-42FD-8F54-3D980D6DDE79}" destId="{58314DAF-18AE-4A37-A1A6-B83C42608498}" srcOrd="0" destOrd="0" presId="urn:microsoft.com/office/officeart/2005/8/layout/orgChart1"/>
    <dgm:cxn modelId="{6D8A50C6-F810-44A7-A915-DC2216FD6DCF}" type="presOf" srcId="{7E7D7965-FAE9-4E95-A2A9-2EC6FBF32CC9}" destId="{9A04D36F-B237-4330-93A9-D04731DF67CE}" srcOrd="0" destOrd="0" presId="urn:microsoft.com/office/officeart/2005/8/layout/orgChart1"/>
    <dgm:cxn modelId="{4B4C11BE-38AF-4D8C-91E1-E0EC79E5CF77}" srcId="{43803091-7084-4174-B78D-12602FECBAE9}" destId="{9515A128-659E-4400-BB28-FEB8BD8A8837}" srcOrd="2" destOrd="0" parTransId="{ABF5B234-9066-4AA2-B540-149438719B53}" sibTransId="{DB7A0E59-C870-40FF-922B-C009B3DC4263}"/>
    <dgm:cxn modelId="{D81F8B68-383A-4874-82D9-91296E8F61F7}" srcId="{1D533DF4-AD36-49AF-9137-B5C9F62469A7}" destId="{7596DC59-DC0D-4F0D-B50C-A04C5158EA4A}" srcOrd="0" destOrd="0" parTransId="{4442E593-8F09-4680-86FF-A71C1D8D05F5}" sibTransId="{79BC485B-C677-4E76-BE21-DD73DDA99E32}"/>
    <dgm:cxn modelId="{74FF43E2-92DB-4344-90B6-9095F40C3CC6}" type="presOf" srcId="{FFA9A790-5474-4FED-8A7C-FAF758B427B5}" destId="{1AFC684E-3E01-4C9D-9193-EACE3DB26A3B}" srcOrd="0" destOrd="0" presId="urn:microsoft.com/office/officeart/2005/8/layout/orgChart1"/>
    <dgm:cxn modelId="{F450A375-E39B-49EA-9B33-CC024DF2708E}" type="presOf" srcId="{B7D7906A-0906-4B65-A31D-8DE72A55AEFB}" destId="{9D6B98C2-7D5C-4C60-8942-26D83C690A38}" srcOrd="1" destOrd="0" presId="urn:microsoft.com/office/officeart/2005/8/layout/orgChart1"/>
    <dgm:cxn modelId="{83B7E7D4-444D-41E0-9087-3A0D277C26BB}" type="presOf" srcId="{BB3BF297-D257-4B29-8ECA-61418A4EFD33}" destId="{82791165-C174-48D4-8A2D-4E63C13DEE21}" srcOrd="0" destOrd="0" presId="urn:microsoft.com/office/officeart/2005/8/layout/orgChart1"/>
    <dgm:cxn modelId="{701B9869-41F1-43CF-BF0B-5FE111F8091C}" type="presOf" srcId="{30BA1B87-AA08-4048-B5E0-F7D83B093E40}" destId="{240C4CA0-E8AF-4912-8B15-EAB1DC84056C}" srcOrd="1" destOrd="0" presId="urn:microsoft.com/office/officeart/2005/8/layout/orgChart1"/>
    <dgm:cxn modelId="{56B9540A-3F25-4EF6-BD3B-C26D79329A5E}" type="presOf" srcId="{B68D4C2D-9E00-44C7-8025-2143CEA079E1}" destId="{A6176E2F-8E3E-492C-947C-14F86178076A}" srcOrd="0" destOrd="0" presId="urn:microsoft.com/office/officeart/2005/8/layout/orgChart1"/>
    <dgm:cxn modelId="{C23318DA-5022-4769-AA8D-508D4538A7A9}" type="presOf" srcId="{25936026-6A91-48EA-8308-9483416689FC}" destId="{8412E902-9DBA-4049-999F-2458BBB25DDC}" srcOrd="0" destOrd="0" presId="urn:microsoft.com/office/officeart/2005/8/layout/orgChart1"/>
    <dgm:cxn modelId="{4CA7CA75-2D0B-49BE-8C5B-4DC0B2985240}" type="presOf" srcId="{0F09FE28-04BC-49B7-98D1-3A90D3642543}" destId="{DFCBF7C6-DAFF-45A3-BAED-B0B40216AF92}" srcOrd="0" destOrd="0" presId="urn:microsoft.com/office/officeart/2005/8/layout/orgChart1"/>
    <dgm:cxn modelId="{15A7FBBB-FF8F-407C-998A-908BB896BB3F}" type="presOf" srcId="{0B480EAA-E616-47EB-88FD-C92E1C017CB0}" destId="{B517A33A-2581-48BF-87CB-8ADF900BA419}" srcOrd="1" destOrd="0" presId="urn:microsoft.com/office/officeart/2005/8/layout/orgChart1"/>
    <dgm:cxn modelId="{009432EB-6D46-49B9-839E-4CA73A56DBD4}" srcId="{7375EED3-3B90-4C1C-8660-ACECBA066B23}" destId="{0B480EAA-E616-47EB-88FD-C92E1C017CB0}" srcOrd="2" destOrd="0" parTransId="{4AC2B81E-5554-471C-8C5D-3E5B83EC41DE}" sibTransId="{4A52B94F-D8AD-4E79-B259-6C4882504B6C}"/>
    <dgm:cxn modelId="{67E2BD53-8CA8-4666-A9FD-6C2B2C8777A5}" type="presOf" srcId="{D98C9141-AA3E-4E31-8F77-34E92648B4CF}" destId="{DF1704B2-E2C0-401F-9001-A75F055037CE}" srcOrd="0" destOrd="0" presId="urn:microsoft.com/office/officeart/2005/8/layout/orgChart1"/>
    <dgm:cxn modelId="{16D87499-C15F-4EFC-B6D7-ED49538BCD64}" srcId="{ADCEB3B5-F5EE-4DB0-B72B-9D265BCD7D79}" destId="{7ECD39EA-6654-4A89-A2E5-06F1286F003C}" srcOrd="6" destOrd="0" parTransId="{516BA41A-38E2-453D-A19D-EFD4F0920196}" sibTransId="{00700483-770F-4EAB-AEB6-FEA6F10B0DF1}"/>
    <dgm:cxn modelId="{BF8417B0-45F6-4B52-BC9E-00A21DC4A1C3}" srcId="{7596DC59-DC0D-4F0D-B50C-A04C5158EA4A}" destId="{43803091-7084-4174-B78D-12602FECBAE9}" srcOrd="2" destOrd="0" parTransId="{ECC06B4C-F55F-4577-A51C-C8D454BEBA39}" sibTransId="{B783D5CC-D745-4D74-9684-7B9AC1FF6643}"/>
    <dgm:cxn modelId="{0F2C4B11-AE09-4311-8782-E96335EE37E2}" type="presOf" srcId="{DEE742C6-A857-42E1-99D2-2783D042C8D0}" destId="{62A01C0A-6BDB-40F7-B4BC-52C0A4250372}" srcOrd="0" destOrd="0" presId="urn:microsoft.com/office/officeart/2005/8/layout/orgChart1"/>
    <dgm:cxn modelId="{24CC70C5-10E3-4D81-ACBF-0A51CA87CC58}" type="presOf" srcId="{61423BF5-D80A-48AC-A073-B68C0B181E4E}" destId="{27D843E8-59EB-4FFD-A61E-DF8B0B0ADE53}" srcOrd="1" destOrd="0" presId="urn:microsoft.com/office/officeart/2005/8/layout/orgChart1"/>
    <dgm:cxn modelId="{18686E6E-2C36-407E-978C-1F1167986BEC}" srcId="{7596DC59-DC0D-4F0D-B50C-A04C5158EA4A}" destId="{ADCEB3B5-F5EE-4DB0-B72B-9D265BCD7D79}" srcOrd="4" destOrd="0" parTransId="{1843CBA4-72F7-42FD-8F54-3D980D6DDE79}" sibTransId="{16F56097-C25D-4EDA-94CA-E84EDCF83CC3}"/>
    <dgm:cxn modelId="{F7414DB8-3BA0-4794-9D10-769089157171}" type="presOf" srcId="{D69EA67D-A3DA-4C58-A158-2A69971B74ED}" destId="{7028DE84-0DC9-4952-A967-6A954424D739}" srcOrd="0" destOrd="0" presId="urn:microsoft.com/office/officeart/2005/8/layout/orgChart1"/>
    <dgm:cxn modelId="{1E38AF84-9266-4E75-A727-95F7D4F76AFC}" type="presOf" srcId="{5A9711C0-68D9-4194-A8C9-6D971EDFCE61}" destId="{C15FBDD1-0D3C-4AC6-921D-1155A29049F7}" srcOrd="0" destOrd="0" presId="urn:microsoft.com/office/officeart/2005/8/layout/orgChart1"/>
    <dgm:cxn modelId="{6B68EF65-7B98-4089-B35A-690020874D35}" srcId="{7596DC59-DC0D-4F0D-B50C-A04C5158EA4A}" destId="{677B475E-AC56-46BB-901E-21823F6F10C4}" srcOrd="3" destOrd="0" parTransId="{D4E8E651-003C-4A46-A033-FA3976835563}" sibTransId="{D8100293-BF00-4694-99D9-03942D65DD86}"/>
    <dgm:cxn modelId="{CDD3EC9D-3C79-40C2-8A5E-5F74D7767F02}" srcId="{ADCEB3B5-F5EE-4DB0-B72B-9D265BCD7D79}" destId="{218F3DE3-4A17-419E-BDD9-32F5F6350D36}" srcOrd="0" destOrd="0" parTransId="{B68D4C2D-9E00-44C7-8025-2143CEA079E1}" sibTransId="{5E574C06-DA5F-46F4-AF71-4F76576FA2CC}"/>
    <dgm:cxn modelId="{C2028673-3D4E-47B9-BCAB-8BF8DF86B6B1}" type="presOf" srcId="{218F3DE3-4A17-419E-BDD9-32F5F6350D36}" destId="{B02819E2-E758-4832-8824-0D89330E22B0}" srcOrd="1" destOrd="0" presId="urn:microsoft.com/office/officeart/2005/8/layout/orgChart1"/>
    <dgm:cxn modelId="{7E7AD941-8799-433F-BA68-970FFF420BEF}" type="presOf" srcId="{ECC06B4C-F55F-4577-A51C-C8D454BEBA39}" destId="{9B0EB7B6-9FA2-424D-9A14-6E827EDDAB3B}" srcOrd="0" destOrd="0" presId="urn:microsoft.com/office/officeart/2005/8/layout/orgChart1"/>
    <dgm:cxn modelId="{53D4CBEE-A32B-48D6-84FD-D760C0A01700}" type="presOf" srcId="{ACA33273-31F4-42BB-9820-4462F7DFF2B6}" destId="{84421463-4917-4185-BC50-334D745611F9}" srcOrd="0" destOrd="0" presId="urn:microsoft.com/office/officeart/2005/8/layout/orgChart1"/>
    <dgm:cxn modelId="{41B3E13E-4731-4B2B-994E-DCFBF8C0AA7E}" type="presOf" srcId="{0476403A-3688-472C-B52F-EEEB5949F4A7}" destId="{BC8E0591-8B12-49B2-8FC0-5FC36327EF06}" srcOrd="1" destOrd="0" presId="urn:microsoft.com/office/officeart/2005/8/layout/orgChart1"/>
    <dgm:cxn modelId="{00B60B33-3E18-4D9A-876D-8B087CD80642}" srcId="{5592B4D5-2F30-40D3-8722-EEDFF24B8C47}" destId="{2576EF71-CEB2-4EBA-A052-16C3C68C80AA}" srcOrd="0" destOrd="0" parTransId="{403B26D4-A469-4049-A560-9EC74570B61A}" sibTransId="{0C52EF22-A182-44BE-9A2F-04B8AB55F054}"/>
    <dgm:cxn modelId="{E0121E04-0BD1-4733-A046-46DB6C86DFAF}" type="presOf" srcId="{113C0903-16DF-48FB-AD69-FAEEABFE9CF0}" destId="{72056B6D-494F-4AD8-8AE8-B7D9228A3C12}" srcOrd="0" destOrd="0" presId="urn:microsoft.com/office/officeart/2005/8/layout/orgChart1"/>
    <dgm:cxn modelId="{814FA916-D588-4433-AF81-CD44D0126681}" type="presOf" srcId="{67A578AE-DFBF-4F62-9FAD-6903DC741AE5}" destId="{9B6E60B6-FC90-48BB-BDCD-8EB1F9D105F1}" srcOrd="0" destOrd="0" presId="urn:microsoft.com/office/officeart/2005/8/layout/orgChart1"/>
    <dgm:cxn modelId="{9B1AEC71-90E5-414C-B8BA-CDA94081F3C0}" type="presOf" srcId="{3FC03FAF-81B4-4EEA-AA3F-9B1239816D68}" destId="{F1451304-CDD2-4623-BC4F-2AE32EF2DC47}" srcOrd="1" destOrd="0" presId="urn:microsoft.com/office/officeart/2005/8/layout/orgChart1"/>
    <dgm:cxn modelId="{F9975081-5325-4D4E-8800-311AA43E5BBD}" type="presOf" srcId="{43803091-7084-4174-B78D-12602FECBAE9}" destId="{A5BD32CD-6F52-476E-9295-AE4484F3BC48}" srcOrd="0" destOrd="0" presId="urn:microsoft.com/office/officeart/2005/8/layout/orgChart1"/>
    <dgm:cxn modelId="{509618C4-1F24-41BC-A9F7-6BB7817497D7}" type="presOf" srcId="{F1FB3D27-C062-4B5E-B05B-93DFE90271D4}" destId="{05D6F063-A236-447E-A78C-62EFE1EBF097}" srcOrd="1" destOrd="0" presId="urn:microsoft.com/office/officeart/2005/8/layout/orgChart1"/>
    <dgm:cxn modelId="{66929563-823D-43CD-B4C2-3360FA534E1F}" type="presOf" srcId="{5D9F2203-0283-4331-8883-62F5A7334BEF}" destId="{7F91EB07-563D-4649-B913-D14052B00C00}" srcOrd="0" destOrd="0" presId="urn:microsoft.com/office/officeart/2005/8/layout/orgChart1"/>
    <dgm:cxn modelId="{458156EA-10E7-4B01-BAF8-9BC9868BEAC0}" type="presOf" srcId="{D5A1B5EE-03F4-4CE5-B37F-645CE1676AE3}" destId="{650E87E8-621C-4149-9D94-6E3FFDD6B5BB}" srcOrd="0" destOrd="0" presId="urn:microsoft.com/office/officeart/2005/8/layout/orgChart1"/>
    <dgm:cxn modelId="{3F13E27D-40A8-4994-B13B-84C77477B649}" type="presOf" srcId="{403B26D4-A469-4049-A560-9EC74570B61A}" destId="{AD458D70-D8F1-4979-8528-0D5125864EBB}" srcOrd="0" destOrd="0" presId="urn:microsoft.com/office/officeart/2005/8/layout/orgChart1"/>
    <dgm:cxn modelId="{13A3579E-0CFB-48DA-B88F-BD75AA8D6D24}" type="presOf" srcId="{7596DC59-DC0D-4F0D-B50C-A04C5158EA4A}" destId="{D0A6FF7C-7706-4E30-9F11-6FED380D7B3F}" srcOrd="1" destOrd="0" presId="urn:microsoft.com/office/officeart/2005/8/layout/orgChart1"/>
    <dgm:cxn modelId="{70FA105A-830A-46A8-8A12-4D986D9C7B3F}" type="presOf" srcId="{7E1C68C2-2CCD-4C96-BD9D-011F92F26A95}" destId="{877F005C-F016-4BCA-A23C-308CD910DF65}" srcOrd="0" destOrd="0" presId="urn:microsoft.com/office/officeart/2005/8/layout/orgChart1"/>
    <dgm:cxn modelId="{1EB1D3D5-55DA-4216-943E-FBB6215BEA77}" type="presOf" srcId="{39EBBB18-4414-4628-BA4B-25A75A90E280}" destId="{2BEFA9A0-EDB1-4E61-AA67-41CA6A8158E1}" srcOrd="0" destOrd="0" presId="urn:microsoft.com/office/officeart/2005/8/layout/orgChart1"/>
    <dgm:cxn modelId="{44115AC3-AE38-4A79-A08F-213E2C533746}" type="presOf" srcId="{167C121D-AAED-47DB-B80A-A3E398574E3C}" destId="{1A449793-029B-4C7E-AE4D-5FC52FC9DFD0}" srcOrd="0" destOrd="0" presId="urn:microsoft.com/office/officeart/2005/8/layout/orgChart1"/>
    <dgm:cxn modelId="{379A32CF-C884-40AB-AC6F-E4DF6BA2B0F9}" type="presOf" srcId="{7E1C68C2-2CCD-4C96-BD9D-011F92F26A95}" destId="{8822D22E-ADF4-480C-B0FD-0CC29BD4DB79}" srcOrd="1" destOrd="0" presId="urn:microsoft.com/office/officeart/2005/8/layout/orgChart1"/>
    <dgm:cxn modelId="{12FC39A5-CE78-4A8F-A400-52C9B3A4CD3C}" srcId="{5592B4D5-2F30-40D3-8722-EEDFF24B8C47}" destId="{D1091D9A-800E-4374-B286-353283D8EBC2}" srcOrd="2" destOrd="0" parTransId="{D5A1B5EE-03F4-4CE5-B37F-645CE1676AE3}" sibTransId="{A2105FC0-4C1E-4F9D-9ED7-5E810AFAFE31}"/>
    <dgm:cxn modelId="{8D5A5062-6822-4533-91A0-9FA7E8E17697}" type="presOf" srcId="{95BDAC04-C81F-4C6E-9E1A-4D6A566E7B02}" destId="{433D32A8-444B-4989-84B8-78C66DF91D31}" srcOrd="0" destOrd="0" presId="urn:microsoft.com/office/officeart/2005/8/layout/orgChart1"/>
    <dgm:cxn modelId="{3266FD40-EDC7-4CA9-8378-7A2D9F97B292}" type="presOf" srcId="{5592B4D5-2F30-40D3-8722-EEDFF24B8C47}" destId="{69BDFECA-6CD9-479F-8BD7-890FD1F0C065}" srcOrd="1" destOrd="0" presId="urn:microsoft.com/office/officeart/2005/8/layout/orgChart1"/>
    <dgm:cxn modelId="{DE7D5E3C-13CC-4DD0-BF07-43CC52B6D40E}" type="presOf" srcId="{ACA33273-31F4-42BB-9820-4462F7DFF2B6}" destId="{DD6904C6-3CF6-4437-8ACF-E315A2ED5FB4}" srcOrd="1" destOrd="0" presId="urn:microsoft.com/office/officeart/2005/8/layout/orgChart1"/>
    <dgm:cxn modelId="{8ED93A37-6874-48BE-80A2-8C488D531DB6}" type="presOf" srcId="{95BDAC04-C81F-4C6E-9E1A-4D6A566E7B02}" destId="{31C87060-16D8-4B79-99B3-02BF02343139}" srcOrd="1" destOrd="0" presId="urn:microsoft.com/office/officeart/2005/8/layout/orgChart1"/>
    <dgm:cxn modelId="{89123279-6F05-4817-AA5D-3A915F017F53}" type="presOf" srcId="{677B475E-AC56-46BB-901E-21823F6F10C4}" destId="{F4F07FDE-1139-4D40-A9A0-AA01BA961C42}" srcOrd="1" destOrd="0" presId="urn:microsoft.com/office/officeart/2005/8/layout/orgChart1"/>
    <dgm:cxn modelId="{AB8A2582-1DE4-4361-A778-65F0B9C47816}" type="presOf" srcId="{09ABCA24-5138-4BEC-BB98-E319D91BA2B0}" destId="{05D28E08-972C-4486-83CE-1B2C7D4A3CA3}" srcOrd="0" destOrd="0" presId="urn:microsoft.com/office/officeart/2005/8/layout/orgChart1"/>
    <dgm:cxn modelId="{13BF3EFC-46D1-4BA6-8EA8-E968B96B3F27}" type="presOf" srcId="{922F4EFC-D0D0-4D6B-BC36-978436F69CAA}" destId="{C023C3DE-672C-4213-8FC7-F87C003C3515}" srcOrd="0" destOrd="0" presId="urn:microsoft.com/office/officeart/2005/8/layout/orgChart1"/>
    <dgm:cxn modelId="{8F3A3F78-1C53-40DD-88E5-DC1BC746DECD}" type="presOf" srcId="{308987C8-FCC2-4DD2-BDE8-95D367FD11DA}" destId="{11E4A574-32A4-49CA-9DB6-8BD223C8FEA4}" srcOrd="0" destOrd="0" presId="urn:microsoft.com/office/officeart/2005/8/layout/orgChart1"/>
    <dgm:cxn modelId="{B70C1339-A11F-4BD8-A926-CA108480171D}" srcId="{43803091-7084-4174-B78D-12602FECBAE9}" destId="{39EBBB18-4414-4628-BA4B-25A75A90E280}" srcOrd="1" destOrd="0" parTransId="{09ABCA24-5138-4BEC-BB98-E319D91BA2B0}" sibTransId="{C7BDD959-D0AA-4C46-A557-8944C5B1F16E}"/>
    <dgm:cxn modelId="{88CBB1E2-0764-427B-BE4C-AF6C5FEF7F46}" type="presOf" srcId="{27C878C8-3B0D-43AA-BD8C-2A0E881C537D}" destId="{AA7C9118-D0BF-4796-BA78-E596659E7C4E}" srcOrd="1" destOrd="0" presId="urn:microsoft.com/office/officeart/2005/8/layout/orgChart1"/>
    <dgm:cxn modelId="{80B54041-7EFF-4DED-9BB1-3B1246457EE8}" type="presOf" srcId="{30BA1B87-AA08-4048-B5E0-F7D83B093E40}" destId="{E94D85CE-3661-4C79-BE8D-6BD2FD8B959D}" srcOrd="0" destOrd="0" presId="urn:microsoft.com/office/officeart/2005/8/layout/orgChart1"/>
    <dgm:cxn modelId="{0D0FF358-C090-43E3-8438-28D8173CEBDB}" srcId="{167C121D-AAED-47DB-B80A-A3E398574E3C}" destId="{FFA9A790-5474-4FED-8A7C-FAF758B427B5}" srcOrd="1" destOrd="0" parTransId="{922F4EFC-D0D0-4D6B-BC36-978436F69CAA}" sibTransId="{84B147B8-26E2-49A9-9BDF-13FB37B7D094}"/>
    <dgm:cxn modelId="{EB990235-BE83-4241-8777-39E11CE2231B}" type="presOf" srcId="{F3F59605-930D-4C03-BFC1-AB51E6675EF5}" destId="{80F7A130-ACAF-48DE-AC8B-045EAC06BAB4}" srcOrd="1" destOrd="0" presId="urn:microsoft.com/office/officeart/2005/8/layout/orgChart1"/>
    <dgm:cxn modelId="{17DE02F5-C814-4FD4-B35C-A9B65AE1E5A3}" type="presOf" srcId="{218F3DE3-4A17-419E-BDD9-32F5F6350D36}" destId="{F6447634-95CC-451F-9F65-9CAE6E472BB0}" srcOrd="0" destOrd="0" presId="urn:microsoft.com/office/officeart/2005/8/layout/orgChart1"/>
    <dgm:cxn modelId="{3FD832B9-989E-4FD7-910B-561959EEECD1}" type="presOf" srcId="{67A578AE-DFBF-4F62-9FAD-6903DC741AE5}" destId="{672E73AB-0D66-461F-90A3-094A41E1DB3D}" srcOrd="1" destOrd="0" presId="urn:microsoft.com/office/officeart/2005/8/layout/orgChart1"/>
    <dgm:cxn modelId="{6665BE9F-B3AF-4771-9042-E67ADE80FDC4}" type="presOf" srcId="{7375EED3-3B90-4C1C-8660-ACECBA066B23}" destId="{D7D887D0-3A4A-4DE6-A7EA-E9E8F21F8023}" srcOrd="1" destOrd="0" presId="urn:microsoft.com/office/officeart/2005/8/layout/orgChart1"/>
    <dgm:cxn modelId="{2CC4EFF3-1DD3-42F8-80A4-9233A571E860}" type="presParOf" srcId="{AFB80786-0B6F-44C7-86F1-B740D73A6713}" destId="{B76C7649-E2E8-4695-8748-BA27323D5E03}" srcOrd="0" destOrd="0" presId="urn:microsoft.com/office/officeart/2005/8/layout/orgChart1"/>
    <dgm:cxn modelId="{5D42B252-D387-466F-A64E-92A14AA4A5AE}" type="presParOf" srcId="{B76C7649-E2E8-4695-8748-BA27323D5E03}" destId="{9998F0B9-2CF9-446E-BA7D-C730C6C95DAA}" srcOrd="0" destOrd="0" presId="urn:microsoft.com/office/officeart/2005/8/layout/orgChart1"/>
    <dgm:cxn modelId="{C51959DE-F4D9-492A-8BA0-9B7C7F4EB1BE}" type="presParOf" srcId="{9998F0B9-2CF9-446E-BA7D-C730C6C95DAA}" destId="{46748428-C268-4C97-8B30-5CC6E2DE439A}" srcOrd="0" destOrd="0" presId="urn:microsoft.com/office/officeart/2005/8/layout/orgChart1"/>
    <dgm:cxn modelId="{1649D139-F3D6-4C40-B902-51220A9CCBE8}" type="presParOf" srcId="{9998F0B9-2CF9-446E-BA7D-C730C6C95DAA}" destId="{D0A6FF7C-7706-4E30-9F11-6FED380D7B3F}" srcOrd="1" destOrd="0" presId="urn:microsoft.com/office/officeart/2005/8/layout/orgChart1"/>
    <dgm:cxn modelId="{8FA677E2-5E0B-4974-93B9-86B21CF5BD5E}" type="presParOf" srcId="{B76C7649-E2E8-4695-8748-BA27323D5E03}" destId="{0A8C201E-5BE4-4A01-8783-12B75C45CBDF}" srcOrd="1" destOrd="0" presId="urn:microsoft.com/office/officeart/2005/8/layout/orgChart1"/>
    <dgm:cxn modelId="{4A445257-258D-43D8-A5F8-D38FA2EBE076}" type="presParOf" srcId="{0A8C201E-5BE4-4A01-8783-12B75C45CBDF}" destId="{F1920FE3-7049-4E21-A700-0B43FBB9508D}" srcOrd="0" destOrd="0" presId="urn:microsoft.com/office/officeart/2005/8/layout/orgChart1"/>
    <dgm:cxn modelId="{2663163A-B78F-4007-B0BF-D330E38FA2D7}" type="presParOf" srcId="{0A8C201E-5BE4-4A01-8783-12B75C45CBDF}" destId="{6D72AB7C-E5EA-4F18-B54E-8E5D3DFA1313}" srcOrd="1" destOrd="0" presId="urn:microsoft.com/office/officeart/2005/8/layout/orgChart1"/>
    <dgm:cxn modelId="{EC784640-87F8-45F1-B230-870FD82BA470}" type="presParOf" srcId="{6D72AB7C-E5EA-4F18-B54E-8E5D3DFA1313}" destId="{C226C516-F832-4A06-BD9C-CC9ACCF93883}" srcOrd="0" destOrd="0" presId="urn:microsoft.com/office/officeart/2005/8/layout/orgChart1"/>
    <dgm:cxn modelId="{BE4E7AAD-DC7E-4902-B722-9013F114132F}" type="presParOf" srcId="{C226C516-F832-4A06-BD9C-CC9ACCF93883}" destId="{7C47B049-7C22-4E84-A2FD-EF0351A4280F}" srcOrd="0" destOrd="0" presId="urn:microsoft.com/office/officeart/2005/8/layout/orgChart1"/>
    <dgm:cxn modelId="{B70AB89B-DB7B-4094-9E91-B1C34C44EBB7}" type="presParOf" srcId="{C226C516-F832-4A06-BD9C-CC9ACCF93883}" destId="{D7D887D0-3A4A-4DE6-A7EA-E9E8F21F8023}" srcOrd="1" destOrd="0" presId="urn:microsoft.com/office/officeart/2005/8/layout/orgChart1"/>
    <dgm:cxn modelId="{6BA0D92A-DB21-4811-9D1F-A04433962708}" type="presParOf" srcId="{6D72AB7C-E5EA-4F18-B54E-8E5D3DFA1313}" destId="{B3D11984-655C-479C-A0AC-F2DB53D91A18}" srcOrd="1" destOrd="0" presId="urn:microsoft.com/office/officeart/2005/8/layout/orgChart1"/>
    <dgm:cxn modelId="{DFC8ACC2-CD37-401F-8118-2426F07C95E3}" type="presParOf" srcId="{B3D11984-655C-479C-A0AC-F2DB53D91A18}" destId="{C15FBDD1-0D3C-4AC6-921D-1155A29049F7}" srcOrd="0" destOrd="0" presId="urn:microsoft.com/office/officeart/2005/8/layout/orgChart1"/>
    <dgm:cxn modelId="{403F53BC-FBF7-425A-946A-88626D015F3A}" type="presParOf" srcId="{B3D11984-655C-479C-A0AC-F2DB53D91A18}" destId="{D8206F9D-FC9C-4B43-BB7E-182F0028E8F3}" srcOrd="1" destOrd="0" presId="urn:microsoft.com/office/officeart/2005/8/layout/orgChart1"/>
    <dgm:cxn modelId="{FB2A65F4-BC9A-4181-8850-250FD4850AAE}" type="presParOf" srcId="{D8206F9D-FC9C-4B43-BB7E-182F0028E8F3}" destId="{AC5562A8-492A-4CBB-96F6-D46505F09DF0}" srcOrd="0" destOrd="0" presId="urn:microsoft.com/office/officeart/2005/8/layout/orgChart1"/>
    <dgm:cxn modelId="{DB0D664D-4D15-40A0-90CE-02E8900B5155}" type="presParOf" srcId="{AC5562A8-492A-4CBB-96F6-D46505F09DF0}" destId="{2694F914-DEB2-4C09-B348-B71DD5BF5974}" srcOrd="0" destOrd="0" presId="urn:microsoft.com/office/officeart/2005/8/layout/orgChart1"/>
    <dgm:cxn modelId="{E08BA8F6-6D91-4045-8739-3CBC67A8FE7B}" type="presParOf" srcId="{AC5562A8-492A-4CBB-96F6-D46505F09DF0}" destId="{AA7C9118-D0BF-4796-BA78-E596659E7C4E}" srcOrd="1" destOrd="0" presId="urn:microsoft.com/office/officeart/2005/8/layout/orgChart1"/>
    <dgm:cxn modelId="{F25F5DAB-2142-41AF-9DB5-C1C4FC9ACC34}" type="presParOf" srcId="{D8206F9D-FC9C-4B43-BB7E-182F0028E8F3}" destId="{C905B97D-2D6F-4974-B039-42327E2E4A84}" srcOrd="1" destOrd="0" presId="urn:microsoft.com/office/officeart/2005/8/layout/orgChart1"/>
    <dgm:cxn modelId="{7CB09F37-1D6F-4E9A-8436-311528C4ABB2}" type="presParOf" srcId="{D8206F9D-FC9C-4B43-BB7E-182F0028E8F3}" destId="{8B2A0B15-11D1-442E-B512-D756097F74DB}" srcOrd="2" destOrd="0" presId="urn:microsoft.com/office/officeart/2005/8/layout/orgChart1"/>
    <dgm:cxn modelId="{7271DB2E-8A27-406F-A91C-58E37FEF9925}" type="presParOf" srcId="{B3D11984-655C-479C-A0AC-F2DB53D91A18}" destId="{D187F29F-A207-4857-ABA3-3C20A88B3E18}" srcOrd="2" destOrd="0" presId="urn:microsoft.com/office/officeart/2005/8/layout/orgChart1"/>
    <dgm:cxn modelId="{FD6E4988-54F6-4914-94B3-5BA80F37EC8E}" type="presParOf" srcId="{B3D11984-655C-479C-A0AC-F2DB53D91A18}" destId="{090BFC7D-BFC4-4910-99AD-396303975427}" srcOrd="3" destOrd="0" presId="urn:microsoft.com/office/officeart/2005/8/layout/orgChart1"/>
    <dgm:cxn modelId="{4A518C49-EF6D-4E84-9B5E-998F1A59201B}" type="presParOf" srcId="{090BFC7D-BFC4-4910-99AD-396303975427}" destId="{41ED5AAC-4856-422B-8D54-78980F797B9E}" srcOrd="0" destOrd="0" presId="urn:microsoft.com/office/officeart/2005/8/layout/orgChart1"/>
    <dgm:cxn modelId="{0C269B3D-1910-447E-86F1-E186185C4C36}" type="presParOf" srcId="{41ED5AAC-4856-422B-8D54-78980F797B9E}" destId="{6C8EA6E3-3282-413B-AB8D-D4D70283B9BB}" srcOrd="0" destOrd="0" presId="urn:microsoft.com/office/officeart/2005/8/layout/orgChart1"/>
    <dgm:cxn modelId="{23873583-2141-40A6-85BD-7CFA1C663A18}" type="presParOf" srcId="{41ED5AAC-4856-422B-8D54-78980F797B9E}" destId="{001D8A61-F376-4602-93FD-1B6DBA248B99}" srcOrd="1" destOrd="0" presId="urn:microsoft.com/office/officeart/2005/8/layout/orgChart1"/>
    <dgm:cxn modelId="{C9C2C5D8-741C-4951-9197-46E1C3D8B56D}" type="presParOf" srcId="{090BFC7D-BFC4-4910-99AD-396303975427}" destId="{8596C205-54C7-4C5B-A739-26D58F06D8A1}" srcOrd="1" destOrd="0" presId="urn:microsoft.com/office/officeart/2005/8/layout/orgChart1"/>
    <dgm:cxn modelId="{2F096E97-B036-4B28-906E-88898A9E7B22}" type="presParOf" srcId="{090BFC7D-BFC4-4910-99AD-396303975427}" destId="{2EF5397E-9980-4AB3-8430-1B7C45F96E27}" srcOrd="2" destOrd="0" presId="urn:microsoft.com/office/officeart/2005/8/layout/orgChart1"/>
    <dgm:cxn modelId="{DDBA3310-D713-4EAE-BA1E-72A23FD954C0}" type="presParOf" srcId="{B3D11984-655C-479C-A0AC-F2DB53D91A18}" destId="{01337580-63FD-445C-8042-CD6808332B7A}" srcOrd="4" destOrd="0" presId="urn:microsoft.com/office/officeart/2005/8/layout/orgChart1"/>
    <dgm:cxn modelId="{D1D431C5-EEB3-4FED-8EB2-88495E4CEA55}" type="presParOf" srcId="{B3D11984-655C-479C-A0AC-F2DB53D91A18}" destId="{61F7CE89-7ECC-49DB-8235-3B558B2CEF95}" srcOrd="5" destOrd="0" presId="urn:microsoft.com/office/officeart/2005/8/layout/orgChart1"/>
    <dgm:cxn modelId="{97138CFC-5663-4E14-A9C3-4C55B4A32AFE}" type="presParOf" srcId="{61F7CE89-7ECC-49DB-8235-3B558B2CEF95}" destId="{C6FD07E7-E84D-42CF-AC81-48EFBB4D5C97}" srcOrd="0" destOrd="0" presId="urn:microsoft.com/office/officeart/2005/8/layout/orgChart1"/>
    <dgm:cxn modelId="{AEF492AD-4205-412D-A957-BA1BDBF4AF69}" type="presParOf" srcId="{C6FD07E7-E84D-42CF-AC81-48EFBB4D5C97}" destId="{2299655A-3F92-4DFE-8A15-AE3A73998244}" srcOrd="0" destOrd="0" presId="urn:microsoft.com/office/officeart/2005/8/layout/orgChart1"/>
    <dgm:cxn modelId="{4A657EA3-D3FE-46C8-964C-B9D7AFD95D26}" type="presParOf" srcId="{C6FD07E7-E84D-42CF-AC81-48EFBB4D5C97}" destId="{B517A33A-2581-48BF-87CB-8ADF900BA419}" srcOrd="1" destOrd="0" presId="urn:microsoft.com/office/officeart/2005/8/layout/orgChart1"/>
    <dgm:cxn modelId="{40A486AB-F92F-4D88-B120-6BC736BD66B9}" type="presParOf" srcId="{61F7CE89-7ECC-49DB-8235-3B558B2CEF95}" destId="{FD24C64D-BC9D-42A0-9267-0B295647D08B}" srcOrd="1" destOrd="0" presId="urn:microsoft.com/office/officeart/2005/8/layout/orgChart1"/>
    <dgm:cxn modelId="{10B2EC8C-CC7F-4E5D-90F4-3E296CB47BAD}" type="presParOf" srcId="{61F7CE89-7ECC-49DB-8235-3B558B2CEF95}" destId="{E00CBB75-AEA4-484D-A870-1FBD9705E6CB}" srcOrd="2" destOrd="0" presId="urn:microsoft.com/office/officeart/2005/8/layout/orgChart1"/>
    <dgm:cxn modelId="{6E888C00-EB40-42D5-BE32-862DE1746872}" type="presParOf" srcId="{B3D11984-655C-479C-A0AC-F2DB53D91A18}" destId="{FD977AC6-BC73-4655-A16C-096332AE402A}" srcOrd="6" destOrd="0" presId="urn:microsoft.com/office/officeart/2005/8/layout/orgChart1"/>
    <dgm:cxn modelId="{45A83012-EE85-45C6-A110-1DF62F015EBA}" type="presParOf" srcId="{B3D11984-655C-479C-A0AC-F2DB53D91A18}" destId="{83BB8128-2F15-4930-9226-571484DCF514}" srcOrd="7" destOrd="0" presId="urn:microsoft.com/office/officeart/2005/8/layout/orgChart1"/>
    <dgm:cxn modelId="{B7DAEE76-8E16-4E9D-9DF4-0B97B9B364E8}" type="presParOf" srcId="{83BB8128-2F15-4930-9226-571484DCF514}" destId="{0A83EC18-2274-489A-9993-537D223DDC9E}" srcOrd="0" destOrd="0" presId="urn:microsoft.com/office/officeart/2005/8/layout/orgChart1"/>
    <dgm:cxn modelId="{081A180B-829C-4CC8-B39C-2EDAD362C6DE}" type="presParOf" srcId="{0A83EC18-2274-489A-9993-537D223DDC9E}" destId="{818491BF-A258-4756-9F23-952C6CAA94C3}" srcOrd="0" destOrd="0" presId="urn:microsoft.com/office/officeart/2005/8/layout/orgChart1"/>
    <dgm:cxn modelId="{08D07B0C-1255-4951-8363-EE44114FD21E}" type="presParOf" srcId="{0A83EC18-2274-489A-9993-537D223DDC9E}" destId="{BC8E0591-8B12-49B2-8FC0-5FC36327EF06}" srcOrd="1" destOrd="0" presId="urn:microsoft.com/office/officeart/2005/8/layout/orgChart1"/>
    <dgm:cxn modelId="{5843B7E3-2C8F-4722-B20E-F8521A9B9E9D}" type="presParOf" srcId="{83BB8128-2F15-4930-9226-571484DCF514}" destId="{6366E2FF-D895-4584-9EF1-E1C5034429BF}" srcOrd="1" destOrd="0" presId="urn:microsoft.com/office/officeart/2005/8/layout/orgChart1"/>
    <dgm:cxn modelId="{95224637-2675-4B10-8CA8-6F663305E687}" type="presParOf" srcId="{83BB8128-2F15-4930-9226-571484DCF514}" destId="{C0687ADE-2686-40C9-93EB-4B4E4CDABC0C}" srcOrd="2" destOrd="0" presId="urn:microsoft.com/office/officeart/2005/8/layout/orgChart1"/>
    <dgm:cxn modelId="{8AF4927A-3445-4851-BC0C-0387EF5BDE28}" type="presParOf" srcId="{6D72AB7C-E5EA-4F18-B54E-8E5D3DFA1313}" destId="{5F921B4F-BE4F-44F8-8E05-EAA8042652C3}" srcOrd="2" destOrd="0" presId="urn:microsoft.com/office/officeart/2005/8/layout/orgChart1"/>
    <dgm:cxn modelId="{AAA5F47F-8269-4967-9503-E9036008E287}" type="presParOf" srcId="{0A8C201E-5BE4-4A01-8783-12B75C45CBDF}" destId="{DFCBF7C6-DAFF-45A3-BAED-B0B40216AF92}" srcOrd="2" destOrd="0" presId="urn:microsoft.com/office/officeart/2005/8/layout/orgChart1"/>
    <dgm:cxn modelId="{0CB49D58-07BA-431A-B048-456868050482}" type="presParOf" srcId="{0A8C201E-5BE4-4A01-8783-12B75C45CBDF}" destId="{81E68261-CB4B-4DA9-A580-11B8C97F4D26}" srcOrd="3" destOrd="0" presId="urn:microsoft.com/office/officeart/2005/8/layout/orgChart1"/>
    <dgm:cxn modelId="{57BFDA6A-7B95-40E6-83FF-171D64120A9F}" type="presParOf" srcId="{81E68261-CB4B-4DA9-A580-11B8C97F4D26}" destId="{99BF4ACE-0A92-47F6-9B78-B34B7E95EC85}" srcOrd="0" destOrd="0" presId="urn:microsoft.com/office/officeart/2005/8/layout/orgChart1"/>
    <dgm:cxn modelId="{69D4CD9A-61C1-4AD0-BA5F-22E713662284}" type="presParOf" srcId="{99BF4ACE-0A92-47F6-9B78-B34B7E95EC85}" destId="{D8A9F92F-0385-4FBB-96AC-7DEF4A80689B}" srcOrd="0" destOrd="0" presId="urn:microsoft.com/office/officeart/2005/8/layout/orgChart1"/>
    <dgm:cxn modelId="{99C4356E-8B42-4CEF-8AFF-31190B480DB2}" type="presParOf" srcId="{99BF4ACE-0A92-47F6-9B78-B34B7E95EC85}" destId="{69BDFECA-6CD9-479F-8BD7-890FD1F0C065}" srcOrd="1" destOrd="0" presId="urn:microsoft.com/office/officeart/2005/8/layout/orgChart1"/>
    <dgm:cxn modelId="{A4AC5BFA-4342-4FD9-B762-E76E70EE9F54}" type="presParOf" srcId="{81E68261-CB4B-4DA9-A580-11B8C97F4D26}" destId="{DB9D7D2F-E513-4EB3-9648-897028940827}" srcOrd="1" destOrd="0" presId="urn:microsoft.com/office/officeart/2005/8/layout/orgChart1"/>
    <dgm:cxn modelId="{E685B8A9-DA58-41B8-87BE-53A1BE7EBA72}" type="presParOf" srcId="{DB9D7D2F-E513-4EB3-9648-897028940827}" destId="{AD458D70-D8F1-4979-8528-0D5125864EBB}" srcOrd="0" destOrd="0" presId="urn:microsoft.com/office/officeart/2005/8/layout/orgChart1"/>
    <dgm:cxn modelId="{E84D74AB-38AC-4264-8E82-9D6F52BEFF8B}" type="presParOf" srcId="{DB9D7D2F-E513-4EB3-9648-897028940827}" destId="{5E04DF30-0315-47E2-A232-3AEE76084A1D}" srcOrd="1" destOrd="0" presId="urn:microsoft.com/office/officeart/2005/8/layout/orgChart1"/>
    <dgm:cxn modelId="{FFA704A9-2B0A-4E84-8CA1-5451945A1C02}" type="presParOf" srcId="{5E04DF30-0315-47E2-A232-3AEE76084A1D}" destId="{D5FB4B22-EDEC-4162-ACB0-A40257A9C8C6}" srcOrd="0" destOrd="0" presId="urn:microsoft.com/office/officeart/2005/8/layout/orgChart1"/>
    <dgm:cxn modelId="{61D95C6D-C92C-47FD-B25B-AC42CD73C01B}" type="presParOf" srcId="{D5FB4B22-EDEC-4162-ACB0-A40257A9C8C6}" destId="{136E9108-7D6F-400C-BA0C-17DA38B715EB}" srcOrd="0" destOrd="0" presId="urn:microsoft.com/office/officeart/2005/8/layout/orgChart1"/>
    <dgm:cxn modelId="{3E714D20-BAF4-4ABF-9B9A-CE9D27026EBB}" type="presParOf" srcId="{D5FB4B22-EDEC-4162-ACB0-A40257A9C8C6}" destId="{E8F6F83D-FF95-4AE9-86E1-48632D3DD708}" srcOrd="1" destOrd="0" presId="urn:microsoft.com/office/officeart/2005/8/layout/orgChart1"/>
    <dgm:cxn modelId="{546FBD1A-91DB-4162-B61D-18A55B09B7C4}" type="presParOf" srcId="{5E04DF30-0315-47E2-A232-3AEE76084A1D}" destId="{A615F65F-392D-43B1-BD8D-90EC43D255C5}" srcOrd="1" destOrd="0" presId="urn:microsoft.com/office/officeart/2005/8/layout/orgChart1"/>
    <dgm:cxn modelId="{934E081C-ABD3-4837-8338-8050B93D82EB}" type="presParOf" srcId="{5E04DF30-0315-47E2-A232-3AEE76084A1D}" destId="{CBF6B624-6A05-4FC0-9079-88E63CED8698}" srcOrd="2" destOrd="0" presId="urn:microsoft.com/office/officeart/2005/8/layout/orgChart1"/>
    <dgm:cxn modelId="{E63BD824-3C80-403C-82AD-BA45F37460A4}" type="presParOf" srcId="{DB9D7D2F-E513-4EB3-9648-897028940827}" destId="{C39109E8-17E1-45AE-8ABF-1215EBDFB392}" srcOrd="2" destOrd="0" presId="urn:microsoft.com/office/officeart/2005/8/layout/orgChart1"/>
    <dgm:cxn modelId="{77DD5D57-53E1-440E-811E-779E8FEF4D00}" type="presParOf" srcId="{DB9D7D2F-E513-4EB3-9648-897028940827}" destId="{78935467-5366-4A96-9104-0A931B18D082}" srcOrd="3" destOrd="0" presId="urn:microsoft.com/office/officeart/2005/8/layout/orgChart1"/>
    <dgm:cxn modelId="{0C354F39-5922-4B31-8217-DCAA07052992}" type="presParOf" srcId="{78935467-5366-4A96-9104-0A931B18D082}" destId="{8486F1CC-0929-4D97-BF93-2148A889B006}" srcOrd="0" destOrd="0" presId="urn:microsoft.com/office/officeart/2005/8/layout/orgChart1"/>
    <dgm:cxn modelId="{A48F5DB7-2C13-4091-9365-DF6478944B95}" type="presParOf" srcId="{8486F1CC-0929-4D97-BF93-2148A889B006}" destId="{84421463-4917-4185-BC50-334D745611F9}" srcOrd="0" destOrd="0" presId="urn:microsoft.com/office/officeart/2005/8/layout/orgChart1"/>
    <dgm:cxn modelId="{392A0ADC-363C-4169-89A2-BEFABECA3CF3}" type="presParOf" srcId="{8486F1CC-0929-4D97-BF93-2148A889B006}" destId="{DD6904C6-3CF6-4437-8ACF-E315A2ED5FB4}" srcOrd="1" destOrd="0" presId="urn:microsoft.com/office/officeart/2005/8/layout/orgChart1"/>
    <dgm:cxn modelId="{3C39616D-AEFB-451F-8FF2-43F59B9DCEC2}" type="presParOf" srcId="{78935467-5366-4A96-9104-0A931B18D082}" destId="{1EB9CABB-1AFC-408B-A258-95A0D4AD3F82}" srcOrd="1" destOrd="0" presId="urn:microsoft.com/office/officeart/2005/8/layout/orgChart1"/>
    <dgm:cxn modelId="{077DEF85-A51B-4C77-8D11-B636295E2EF2}" type="presParOf" srcId="{78935467-5366-4A96-9104-0A931B18D082}" destId="{4F04F977-7453-4CE0-AB44-8CF5150E7F36}" srcOrd="2" destOrd="0" presId="urn:microsoft.com/office/officeart/2005/8/layout/orgChart1"/>
    <dgm:cxn modelId="{2DF64685-3B00-400D-AE50-E9B5A9FADB87}" type="presParOf" srcId="{DB9D7D2F-E513-4EB3-9648-897028940827}" destId="{650E87E8-621C-4149-9D94-6E3FFDD6B5BB}" srcOrd="4" destOrd="0" presId="urn:microsoft.com/office/officeart/2005/8/layout/orgChart1"/>
    <dgm:cxn modelId="{7E507D8B-7604-4A16-9A0B-4909D72F01B1}" type="presParOf" srcId="{DB9D7D2F-E513-4EB3-9648-897028940827}" destId="{F0EEE77B-0903-4B21-86AA-6AE51F050BAA}" srcOrd="5" destOrd="0" presId="urn:microsoft.com/office/officeart/2005/8/layout/orgChart1"/>
    <dgm:cxn modelId="{6E0E3877-7BF4-4F66-B218-AFF70E8EDEAF}" type="presParOf" srcId="{F0EEE77B-0903-4B21-86AA-6AE51F050BAA}" destId="{EC417A03-BD0F-43D0-9905-851EE0E77734}" srcOrd="0" destOrd="0" presId="urn:microsoft.com/office/officeart/2005/8/layout/orgChart1"/>
    <dgm:cxn modelId="{BA657BAD-B4A2-4815-9D9C-693169150C7E}" type="presParOf" srcId="{EC417A03-BD0F-43D0-9905-851EE0E77734}" destId="{E60FA152-0A84-4421-AAC1-7C58EDE451F5}" srcOrd="0" destOrd="0" presId="urn:microsoft.com/office/officeart/2005/8/layout/orgChart1"/>
    <dgm:cxn modelId="{FC026943-1042-4D9D-97C1-0A2333C48C8B}" type="presParOf" srcId="{EC417A03-BD0F-43D0-9905-851EE0E77734}" destId="{75DDB171-8922-4C31-BA28-155D5205E143}" srcOrd="1" destOrd="0" presId="urn:microsoft.com/office/officeart/2005/8/layout/orgChart1"/>
    <dgm:cxn modelId="{55A36041-3EE5-46C4-8A18-99501ED487BA}" type="presParOf" srcId="{F0EEE77B-0903-4B21-86AA-6AE51F050BAA}" destId="{159F4CDB-4DCD-4B5F-B432-497615F641A2}" srcOrd="1" destOrd="0" presId="urn:microsoft.com/office/officeart/2005/8/layout/orgChart1"/>
    <dgm:cxn modelId="{BE4C5264-DC24-4638-95D8-D8477D6D4FF9}" type="presParOf" srcId="{F0EEE77B-0903-4B21-86AA-6AE51F050BAA}" destId="{309DDB1F-6D2B-4C94-B629-836289FF1946}" srcOrd="2" destOrd="0" presId="urn:microsoft.com/office/officeart/2005/8/layout/orgChart1"/>
    <dgm:cxn modelId="{328E4FE8-D070-4DDD-A294-F87693CF269C}" type="presParOf" srcId="{81E68261-CB4B-4DA9-A580-11B8C97F4D26}" destId="{0C7F4B75-52F5-40C1-A2AB-047522D6DC1F}" srcOrd="2" destOrd="0" presId="urn:microsoft.com/office/officeart/2005/8/layout/orgChart1"/>
    <dgm:cxn modelId="{B362DB35-E3F1-4E7C-B581-582BAAE3B8A6}" type="presParOf" srcId="{0A8C201E-5BE4-4A01-8783-12B75C45CBDF}" destId="{9B0EB7B6-9FA2-424D-9A14-6E827EDDAB3B}" srcOrd="4" destOrd="0" presId="urn:microsoft.com/office/officeart/2005/8/layout/orgChart1"/>
    <dgm:cxn modelId="{4861E888-DD9E-4A06-9E6E-F340B50D7CE1}" type="presParOf" srcId="{0A8C201E-5BE4-4A01-8783-12B75C45CBDF}" destId="{D7402613-925B-4838-A547-DC03673B0086}" srcOrd="5" destOrd="0" presId="urn:microsoft.com/office/officeart/2005/8/layout/orgChart1"/>
    <dgm:cxn modelId="{364CC0E1-5278-4DD9-9B20-AC98A09677DE}" type="presParOf" srcId="{D7402613-925B-4838-A547-DC03673B0086}" destId="{5A9E87AD-1FE5-4270-84D5-BE0B23B82F5E}" srcOrd="0" destOrd="0" presId="urn:microsoft.com/office/officeart/2005/8/layout/orgChart1"/>
    <dgm:cxn modelId="{C11D58A9-254E-4D94-9BBD-4480DB1205E5}" type="presParOf" srcId="{5A9E87AD-1FE5-4270-84D5-BE0B23B82F5E}" destId="{A5BD32CD-6F52-476E-9295-AE4484F3BC48}" srcOrd="0" destOrd="0" presId="urn:microsoft.com/office/officeart/2005/8/layout/orgChart1"/>
    <dgm:cxn modelId="{B0DAAECA-9EA5-4527-A643-F31FF636EFF1}" type="presParOf" srcId="{5A9E87AD-1FE5-4270-84D5-BE0B23B82F5E}" destId="{5B09C5D9-6F92-442A-A729-DF701BA1D81C}" srcOrd="1" destOrd="0" presId="urn:microsoft.com/office/officeart/2005/8/layout/orgChart1"/>
    <dgm:cxn modelId="{1322C0EA-C883-4610-B1C8-5EF5B0D80667}" type="presParOf" srcId="{D7402613-925B-4838-A547-DC03673B0086}" destId="{E6236847-F14D-44F0-8F1F-B917F8616184}" srcOrd="1" destOrd="0" presId="urn:microsoft.com/office/officeart/2005/8/layout/orgChart1"/>
    <dgm:cxn modelId="{C0F0DF0E-6819-4949-AFCE-0A81156ABC99}" type="presParOf" srcId="{E6236847-F14D-44F0-8F1F-B917F8616184}" destId="{62A01C0A-6BDB-40F7-B4BC-52C0A4250372}" srcOrd="0" destOrd="0" presId="urn:microsoft.com/office/officeart/2005/8/layout/orgChart1"/>
    <dgm:cxn modelId="{A1FD0DE7-EA85-43DA-87DE-E192CCDD920E}" type="presParOf" srcId="{E6236847-F14D-44F0-8F1F-B917F8616184}" destId="{6C4B1CF2-A483-4575-805F-E9EEB875D8D8}" srcOrd="1" destOrd="0" presId="urn:microsoft.com/office/officeart/2005/8/layout/orgChart1"/>
    <dgm:cxn modelId="{7F71BF38-407B-47B9-AA66-AD1D778DD2C4}" type="presParOf" srcId="{6C4B1CF2-A483-4575-805F-E9EEB875D8D8}" destId="{54B33526-7419-4B9A-AB5F-7128B6E91BEC}" srcOrd="0" destOrd="0" presId="urn:microsoft.com/office/officeart/2005/8/layout/orgChart1"/>
    <dgm:cxn modelId="{B6D95A5B-C14A-4130-9F25-5F40FC79F026}" type="presParOf" srcId="{54B33526-7419-4B9A-AB5F-7128B6E91BEC}" destId="{877F005C-F016-4BCA-A23C-308CD910DF65}" srcOrd="0" destOrd="0" presId="urn:microsoft.com/office/officeart/2005/8/layout/orgChart1"/>
    <dgm:cxn modelId="{5819DEDD-735F-4C85-BCF2-D8546B52CA0B}" type="presParOf" srcId="{54B33526-7419-4B9A-AB5F-7128B6E91BEC}" destId="{8822D22E-ADF4-480C-B0FD-0CC29BD4DB79}" srcOrd="1" destOrd="0" presId="urn:microsoft.com/office/officeart/2005/8/layout/orgChart1"/>
    <dgm:cxn modelId="{98AF9C4A-9D98-43EF-994F-A56897B3647D}" type="presParOf" srcId="{6C4B1CF2-A483-4575-805F-E9EEB875D8D8}" destId="{3FA6C17F-1134-462D-A42A-3CD920152A68}" srcOrd="1" destOrd="0" presId="urn:microsoft.com/office/officeart/2005/8/layout/orgChart1"/>
    <dgm:cxn modelId="{CFC33D91-24AC-4C55-8CD8-E1163B6CBBA6}" type="presParOf" srcId="{6C4B1CF2-A483-4575-805F-E9EEB875D8D8}" destId="{9EF62980-6571-4AEB-B7A3-857CB475E52B}" srcOrd="2" destOrd="0" presId="urn:microsoft.com/office/officeart/2005/8/layout/orgChart1"/>
    <dgm:cxn modelId="{332BB213-17F1-4F4C-A2DC-F7271CB28013}" type="presParOf" srcId="{E6236847-F14D-44F0-8F1F-B917F8616184}" destId="{05D28E08-972C-4486-83CE-1B2C7D4A3CA3}" srcOrd="2" destOrd="0" presId="urn:microsoft.com/office/officeart/2005/8/layout/orgChart1"/>
    <dgm:cxn modelId="{B019A652-2F7F-4226-A947-161BDC2FD68B}" type="presParOf" srcId="{E6236847-F14D-44F0-8F1F-B917F8616184}" destId="{900BFB7F-FBB2-4F40-BA1F-D9798F66A2DB}" srcOrd="3" destOrd="0" presId="urn:microsoft.com/office/officeart/2005/8/layout/orgChart1"/>
    <dgm:cxn modelId="{6ABA0A4E-DF75-422E-AE53-7AFF2B4E1ED1}" type="presParOf" srcId="{900BFB7F-FBB2-4F40-BA1F-D9798F66A2DB}" destId="{41ED540D-9CBE-4C3A-9DC3-2326A32B17D0}" srcOrd="0" destOrd="0" presId="urn:microsoft.com/office/officeart/2005/8/layout/orgChart1"/>
    <dgm:cxn modelId="{8548C2A8-B2BD-4966-8C60-D4804ABA0B3E}" type="presParOf" srcId="{41ED540D-9CBE-4C3A-9DC3-2326A32B17D0}" destId="{2BEFA9A0-EDB1-4E61-AA67-41CA6A8158E1}" srcOrd="0" destOrd="0" presId="urn:microsoft.com/office/officeart/2005/8/layout/orgChart1"/>
    <dgm:cxn modelId="{89416D1D-7595-407E-8687-BD25C8E732FF}" type="presParOf" srcId="{41ED540D-9CBE-4C3A-9DC3-2326A32B17D0}" destId="{BC583BF0-7811-47F8-877D-2C46AF8B9FCF}" srcOrd="1" destOrd="0" presId="urn:microsoft.com/office/officeart/2005/8/layout/orgChart1"/>
    <dgm:cxn modelId="{BD9FC8E8-ACFD-4C39-A609-707010F3B4A9}" type="presParOf" srcId="{900BFB7F-FBB2-4F40-BA1F-D9798F66A2DB}" destId="{A2C3C9FD-08E7-4D61-84B7-E48F653FF421}" srcOrd="1" destOrd="0" presId="urn:microsoft.com/office/officeart/2005/8/layout/orgChart1"/>
    <dgm:cxn modelId="{C2237BBA-2E3F-4243-AE60-90054A204F7C}" type="presParOf" srcId="{900BFB7F-FBB2-4F40-BA1F-D9798F66A2DB}" destId="{26BBBCE4-7420-4396-8BC6-A523E8740D74}" srcOrd="2" destOrd="0" presId="urn:microsoft.com/office/officeart/2005/8/layout/orgChart1"/>
    <dgm:cxn modelId="{EEE56F09-4E76-421A-98C1-87B5C5C1954C}" type="presParOf" srcId="{E6236847-F14D-44F0-8F1F-B917F8616184}" destId="{288DF353-EC20-489E-A947-26A35ECD0CF3}" srcOrd="4" destOrd="0" presId="urn:microsoft.com/office/officeart/2005/8/layout/orgChart1"/>
    <dgm:cxn modelId="{365CECBE-18AB-45B6-A7C0-E795231DEFDF}" type="presParOf" srcId="{E6236847-F14D-44F0-8F1F-B917F8616184}" destId="{CB8F9561-689A-4849-AAF3-42671BABC1F2}" srcOrd="5" destOrd="0" presId="urn:microsoft.com/office/officeart/2005/8/layout/orgChart1"/>
    <dgm:cxn modelId="{2DF7E843-6874-42DA-90A7-923CED93E473}" type="presParOf" srcId="{CB8F9561-689A-4849-AAF3-42671BABC1F2}" destId="{C57A2BCE-935C-4631-BEB1-9AE0594B3F00}" srcOrd="0" destOrd="0" presId="urn:microsoft.com/office/officeart/2005/8/layout/orgChart1"/>
    <dgm:cxn modelId="{0EA5F9C1-7037-46E3-A8CC-94B144D5942F}" type="presParOf" srcId="{C57A2BCE-935C-4631-BEB1-9AE0594B3F00}" destId="{A69FDD33-371F-4C07-870D-A3E33B5966F6}" srcOrd="0" destOrd="0" presId="urn:microsoft.com/office/officeart/2005/8/layout/orgChart1"/>
    <dgm:cxn modelId="{DA2CE4CC-75B9-4666-B861-A39B867B1B85}" type="presParOf" srcId="{C57A2BCE-935C-4631-BEB1-9AE0594B3F00}" destId="{C9BE7E2D-D42A-4048-AC8B-5568454A1BCC}" srcOrd="1" destOrd="0" presId="urn:microsoft.com/office/officeart/2005/8/layout/orgChart1"/>
    <dgm:cxn modelId="{4097595C-AB8B-4497-AFCD-FA0B929F4932}" type="presParOf" srcId="{CB8F9561-689A-4849-AAF3-42671BABC1F2}" destId="{7161A015-E851-4F99-98C0-2C53DFCEE1E6}" srcOrd="1" destOrd="0" presId="urn:microsoft.com/office/officeart/2005/8/layout/orgChart1"/>
    <dgm:cxn modelId="{6AA742A3-6E77-43A7-A603-E46F605450EB}" type="presParOf" srcId="{CB8F9561-689A-4849-AAF3-42671BABC1F2}" destId="{75D72204-59A8-4D24-8774-01D7B9936889}" srcOrd="2" destOrd="0" presId="urn:microsoft.com/office/officeart/2005/8/layout/orgChart1"/>
    <dgm:cxn modelId="{3CA3C06B-9E8D-4C66-9401-0AE9D322F406}" type="presParOf" srcId="{E6236847-F14D-44F0-8F1F-B917F8616184}" destId="{0D9F5EAE-A3C6-467D-A743-ED9A8B4F7AE5}" srcOrd="6" destOrd="0" presId="urn:microsoft.com/office/officeart/2005/8/layout/orgChart1"/>
    <dgm:cxn modelId="{157F688B-8E6B-4D94-831E-94FC6A739687}" type="presParOf" srcId="{E6236847-F14D-44F0-8F1F-B917F8616184}" destId="{A1692BE4-3B4C-44F5-9D68-020D43C5F4A0}" srcOrd="7" destOrd="0" presId="urn:microsoft.com/office/officeart/2005/8/layout/orgChart1"/>
    <dgm:cxn modelId="{4245569E-7EFE-4A16-A5B5-85054982DF73}" type="presParOf" srcId="{A1692BE4-3B4C-44F5-9D68-020D43C5F4A0}" destId="{75DE12E1-0769-4D8A-8733-BCE0BE22C808}" srcOrd="0" destOrd="0" presId="urn:microsoft.com/office/officeart/2005/8/layout/orgChart1"/>
    <dgm:cxn modelId="{37BCC931-2366-4EBC-A21E-9EC40D796374}" type="presParOf" srcId="{75DE12E1-0769-4D8A-8733-BCE0BE22C808}" destId="{1530DA7C-A6FF-4061-A445-FCBFEC0C8BE7}" srcOrd="0" destOrd="0" presId="urn:microsoft.com/office/officeart/2005/8/layout/orgChart1"/>
    <dgm:cxn modelId="{4C772F84-8D53-4531-96F6-54EF4BD2995D}" type="presParOf" srcId="{75DE12E1-0769-4D8A-8733-BCE0BE22C808}" destId="{05D6F063-A236-447E-A78C-62EFE1EBF097}" srcOrd="1" destOrd="0" presId="urn:microsoft.com/office/officeart/2005/8/layout/orgChart1"/>
    <dgm:cxn modelId="{CE433E72-8999-4096-AF91-99FB1DDDC3DF}" type="presParOf" srcId="{A1692BE4-3B4C-44F5-9D68-020D43C5F4A0}" destId="{04246DA0-FBFE-4D0D-A3D0-BEF442F24DA7}" srcOrd="1" destOrd="0" presId="urn:microsoft.com/office/officeart/2005/8/layout/orgChart1"/>
    <dgm:cxn modelId="{DD92D07B-3645-4B3E-BDFD-82B17A2F8046}" type="presParOf" srcId="{A1692BE4-3B4C-44F5-9D68-020D43C5F4A0}" destId="{B5198D87-B066-4F96-9314-67A3E14A8E23}" srcOrd="2" destOrd="0" presId="urn:microsoft.com/office/officeart/2005/8/layout/orgChart1"/>
    <dgm:cxn modelId="{60F26B0F-A396-435B-B972-7ADB6977F99A}" type="presParOf" srcId="{D7402613-925B-4838-A547-DC03673B0086}" destId="{BCC145E8-F14A-41BB-87F2-50CDF1763D1E}" srcOrd="2" destOrd="0" presId="urn:microsoft.com/office/officeart/2005/8/layout/orgChart1"/>
    <dgm:cxn modelId="{93C29FDA-218D-4DBD-B77A-B7076AACAA60}" type="presParOf" srcId="{0A8C201E-5BE4-4A01-8783-12B75C45CBDF}" destId="{42CD7D6B-8629-4091-B721-DFF72D191256}" srcOrd="6" destOrd="0" presId="urn:microsoft.com/office/officeart/2005/8/layout/orgChart1"/>
    <dgm:cxn modelId="{48FE4606-C52D-4160-A083-1378AFB92EC1}" type="presParOf" srcId="{0A8C201E-5BE4-4A01-8783-12B75C45CBDF}" destId="{AB27B307-111C-47A3-B513-27C69CB6C70B}" srcOrd="7" destOrd="0" presId="urn:microsoft.com/office/officeart/2005/8/layout/orgChart1"/>
    <dgm:cxn modelId="{A0936946-9F5E-4AAD-8A39-36B1B757357B}" type="presParOf" srcId="{AB27B307-111C-47A3-B513-27C69CB6C70B}" destId="{439517C4-598A-4C5F-B345-490E609E78E2}" srcOrd="0" destOrd="0" presId="urn:microsoft.com/office/officeart/2005/8/layout/orgChart1"/>
    <dgm:cxn modelId="{2D1096CF-D2F8-4074-A1A4-2FF2866DAEC5}" type="presParOf" srcId="{439517C4-598A-4C5F-B345-490E609E78E2}" destId="{1441A4CF-179D-4700-9EB7-339A8338CB2F}" srcOrd="0" destOrd="0" presId="urn:microsoft.com/office/officeart/2005/8/layout/orgChart1"/>
    <dgm:cxn modelId="{D18346A4-B7B2-4DF5-904F-671B92FBE761}" type="presParOf" srcId="{439517C4-598A-4C5F-B345-490E609E78E2}" destId="{F4F07FDE-1139-4D40-A9A0-AA01BA961C42}" srcOrd="1" destOrd="0" presId="urn:microsoft.com/office/officeart/2005/8/layout/orgChart1"/>
    <dgm:cxn modelId="{447DC722-2F04-4EAF-8E2B-C9280F20D571}" type="presParOf" srcId="{AB27B307-111C-47A3-B513-27C69CB6C70B}" destId="{276FD5B0-AFFE-4D8D-8BE1-76047F54ECEC}" srcOrd="1" destOrd="0" presId="urn:microsoft.com/office/officeart/2005/8/layout/orgChart1"/>
    <dgm:cxn modelId="{AFB97B8B-B780-45E7-A198-298343B3D99A}" type="presParOf" srcId="{276FD5B0-AFFE-4D8D-8BE1-76047F54ECEC}" destId="{82791165-C174-48D4-8A2D-4E63C13DEE21}" srcOrd="0" destOrd="0" presId="urn:microsoft.com/office/officeart/2005/8/layout/orgChart1"/>
    <dgm:cxn modelId="{4B757A81-2EF6-4A42-BEAF-9DB7530E06BE}" type="presParOf" srcId="{276FD5B0-AFFE-4D8D-8BE1-76047F54ECEC}" destId="{FA3CF338-5F85-4A3A-8AE5-9562F93CA26F}" srcOrd="1" destOrd="0" presId="urn:microsoft.com/office/officeart/2005/8/layout/orgChart1"/>
    <dgm:cxn modelId="{2A7FB719-023D-437A-8361-E765CEFD956A}" type="presParOf" srcId="{FA3CF338-5F85-4A3A-8AE5-9562F93CA26F}" destId="{F87E6B29-C226-4B53-A447-54DECF4307EE}" srcOrd="0" destOrd="0" presId="urn:microsoft.com/office/officeart/2005/8/layout/orgChart1"/>
    <dgm:cxn modelId="{0370C98C-749B-4623-95AE-55B53F1A2179}" type="presParOf" srcId="{F87E6B29-C226-4B53-A447-54DECF4307EE}" destId="{C0121A04-05AA-4B48-AFA8-ACE93F1028E7}" srcOrd="0" destOrd="0" presId="urn:microsoft.com/office/officeart/2005/8/layout/orgChart1"/>
    <dgm:cxn modelId="{A185A8F3-3680-49CE-B3FE-FCA0517FF097}" type="presParOf" srcId="{F87E6B29-C226-4B53-A447-54DECF4307EE}" destId="{F1451304-CDD2-4623-BC4F-2AE32EF2DC47}" srcOrd="1" destOrd="0" presId="urn:microsoft.com/office/officeart/2005/8/layout/orgChart1"/>
    <dgm:cxn modelId="{2064C3B2-3540-43CA-84C2-8BCDC3FE57A7}" type="presParOf" srcId="{FA3CF338-5F85-4A3A-8AE5-9562F93CA26F}" destId="{1D544AC5-86E7-4B90-8EDB-5B7730D4838D}" srcOrd="1" destOrd="0" presId="urn:microsoft.com/office/officeart/2005/8/layout/orgChart1"/>
    <dgm:cxn modelId="{EFB9E83E-27F4-4C42-B242-94A69B8E47D7}" type="presParOf" srcId="{1D544AC5-86E7-4B90-8EDB-5B7730D4838D}" destId="{9A04D36F-B237-4330-93A9-D04731DF67CE}" srcOrd="0" destOrd="0" presId="urn:microsoft.com/office/officeart/2005/8/layout/orgChart1"/>
    <dgm:cxn modelId="{5381D587-95C5-4CCF-B7E5-00C415BDEE2C}" type="presParOf" srcId="{1D544AC5-86E7-4B90-8EDB-5B7730D4838D}" destId="{72E9F9C0-26F2-4123-84EE-86FBE2AA39EC}" srcOrd="1" destOrd="0" presId="urn:microsoft.com/office/officeart/2005/8/layout/orgChart1"/>
    <dgm:cxn modelId="{1574A82C-C08A-4C0F-ABC8-7A0597B91C67}" type="presParOf" srcId="{72E9F9C0-26F2-4123-84EE-86FBE2AA39EC}" destId="{E65DB410-AE0B-458D-A84E-E72CB33038C8}" srcOrd="0" destOrd="0" presId="urn:microsoft.com/office/officeart/2005/8/layout/orgChart1"/>
    <dgm:cxn modelId="{F4DE97B1-A891-4366-BFF3-D84F7E7256EF}" type="presParOf" srcId="{E65DB410-AE0B-458D-A84E-E72CB33038C8}" destId="{8412E902-9DBA-4049-999F-2458BBB25DDC}" srcOrd="0" destOrd="0" presId="urn:microsoft.com/office/officeart/2005/8/layout/orgChart1"/>
    <dgm:cxn modelId="{7A0F496D-3222-49A7-BBC2-80CAD4C6F695}" type="presParOf" srcId="{E65DB410-AE0B-458D-A84E-E72CB33038C8}" destId="{0CF37B6C-CDEC-4984-B877-FC64B72EBB7E}" srcOrd="1" destOrd="0" presId="urn:microsoft.com/office/officeart/2005/8/layout/orgChart1"/>
    <dgm:cxn modelId="{6A3F053A-5061-4016-85B1-C63BCC921ECE}" type="presParOf" srcId="{72E9F9C0-26F2-4123-84EE-86FBE2AA39EC}" destId="{8F34EAB1-606A-405B-9094-96F2A729515C}" srcOrd="1" destOrd="0" presId="urn:microsoft.com/office/officeart/2005/8/layout/orgChart1"/>
    <dgm:cxn modelId="{0F897F6D-5548-4C51-8E96-DD9DFEB1A89A}" type="presParOf" srcId="{72E9F9C0-26F2-4123-84EE-86FBE2AA39EC}" destId="{64E357FF-4883-4FAB-872F-A1EF668C3C11}" srcOrd="2" destOrd="0" presId="urn:microsoft.com/office/officeart/2005/8/layout/orgChart1"/>
    <dgm:cxn modelId="{59BD5F04-BBD3-4DB7-AFF6-F07C2A89ED3F}" type="presParOf" srcId="{1D544AC5-86E7-4B90-8EDB-5B7730D4838D}" destId="{243F4382-3E7B-4BDF-A4C7-BD407DC40415}" srcOrd="2" destOrd="0" presId="urn:microsoft.com/office/officeart/2005/8/layout/orgChart1"/>
    <dgm:cxn modelId="{B5F1D433-7C1F-4A95-85FF-D2C8454648CD}" type="presParOf" srcId="{1D544AC5-86E7-4B90-8EDB-5B7730D4838D}" destId="{3A8A8DA2-2C9A-4532-8DF8-1A8117D6C490}" srcOrd="3" destOrd="0" presId="urn:microsoft.com/office/officeart/2005/8/layout/orgChart1"/>
    <dgm:cxn modelId="{D5C03849-3C07-46C7-81C9-26964570770E}" type="presParOf" srcId="{3A8A8DA2-2C9A-4532-8DF8-1A8117D6C490}" destId="{1CE4D0B5-E44A-4F5C-8367-070AA5AC215E}" srcOrd="0" destOrd="0" presId="urn:microsoft.com/office/officeart/2005/8/layout/orgChart1"/>
    <dgm:cxn modelId="{0E5D0DEC-33F5-4DBA-8AF2-D800B1FBE6B0}" type="presParOf" srcId="{1CE4D0B5-E44A-4F5C-8367-070AA5AC215E}" destId="{2DBB1969-D363-4474-B285-6BB2B3A7FD54}" srcOrd="0" destOrd="0" presId="urn:microsoft.com/office/officeart/2005/8/layout/orgChart1"/>
    <dgm:cxn modelId="{84DEC7C9-1298-4BFC-8E31-29625224E41C}" type="presParOf" srcId="{1CE4D0B5-E44A-4F5C-8367-070AA5AC215E}" destId="{9D6B98C2-7D5C-4C60-8942-26D83C690A38}" srcOrd="1" destOrd="0" presId="urn:microsoft.com/office/officeart/2005/8/layout/orgChart1"/>
    <dgm:cxn modelId="{850E79F3-5C90-4F6D-8391-4F7102813161}" type="presParOf" srcId="{3A8A8DA2-2C9A-4532-8DF8-1A8117D6C490}" destId="{A639448E-8F17-4828-BEF3-F771142609C2}" srcOrd="1" destOrd="0" presId="urn:microsoft.com/office/officeart/2005/8/layout/orgChart1"/>
    <dgm:cxn modelId="{B39ED12C-BA79-4318-9A4B-A3340CC9BB89}" type="presParOf" srcId="{3A8A8DA2-2C9A-4532-8DF8-1A8117D6C490}" destId="{490FEDA0-1086-462F-8223-1258735E28C3}" srcOrd="2" destOrd="0" presId="urn:microsoft.com/office/officeart/2005/8/layout/orgChart1"/>
    <dgm:cxn modelId="{70C73C8F-4D40-42CD-AFC4-F81843702FF8}" type="presParOf" srcId="{FA3CF338-5F85-4A3A-8AE5-9562F93CA26F}" destId="{CD5B4922-42AF-46DD-ABAF-1A325452A587}" srcOrd="2" destOrd="0" presId="urn:microsoft.com/office/officeart/2005/8/layout/orgChart1"/>
    <dgm:cxn modelId="{FC861A38-80CD-4A32-BD26-BE7C0FAAF3A7}" type="presParOf" srcId="{AB27B307-111C-47A3-B513-27C69CB6C70B}" destId="{91E0D4C4-91C3-4591-9C6E-3F1C387C138D}" srcOrd="2" destOrd="0" presId="urn:microsoft.com/office/officeart/2005/8/layout/orgChart1"/>
    <dgm:cxn modelId="{15586FFF-7671-4B9B-B96A-822061B643D9}" type="presParOf" srcId="{0A8C201E-5BE4-4A01-8783-12B75C45CBDF}" destId="{58314DAF-18AE-4A37-A1A6-B83C42608498}" srcOrd="8" destOrd="0" presId="urn:microsoft.com/office/officeart/2005/8/layout/orgChart1"/>
    <dgm:cxn modelId="{CFE05B97-A202-4445-8843-F1CFAC361943}" type="presParOf" srcId="{0A8C201E-5BE4-4A01-8783-12B75C45CBDF}" destId="{72962136-E0B7-4543-BD31-C2F3C0DCA75B}" srcOrd="9" destOrd="0" presId="urn:microsoft.com/office/officeart/2005/8/layout/orgChart1"/>
    <dgm:cxn modelId="{7EAC19E4-2735-48E2-AEE9-69EA744851A7}" type="presParOf" srcId="{72962136-E0B7-4543-BD31-C2F3C0DCA75B}" destId="{6F3836DA-0F07-47B7-8BFD-CC9BE2D5BDA4}" srcOrd="0" destOrd="0" presId="urn:microsoft.com/office/officeart/2005/8/layout/orgChart1"/>
    <dgm:cxn modelId="{7FCFAA22-172E-4789-8D16-7A0632488FD3}" type="presParOf" srcId="{6F3836DA-0F07-47B7-8BFD-CC9BE2D5BDA4}" destId="{2055BEE0-6890-406C-8847-12EEC727E7FD}" srcOrd="0" destOrd="0" presId="urn:microsoft.com/office/officeart/2005/8/layout/orgChart1"/>
    <dgm:cxn modelId="{8F77A024-493F-4C9E-8E9B-E2A8B6732974}" type="presParOf" srcId="{6F3836DA-0F07-47B7-8BFD-CC9BE2D5BDA4}" destId="{A96AFA20-7B03-4ADF-88CC-60F6CA94A479}" srcOrd="1" destOrd="0" presId="urn:microsoft.com/office/officeart/2005/8/layout/orgChart1"/>
    <dgm:cxn modelId="{1322B956-D455-42F7-8BD6-9B24026BDF1B}" type="presParOf" srcId="{72962136-E0B7-4543-BD31-C2F3C0DCA75B}" destId="{08154F57-7597-4E34-9C8E-DBAE415861B6}" srcOrd="1" destOrd="0" presId="urn:microsoft.com/office/officeart/2005/8/layout/orgChart1"/>
    <dgm:cxn modelId="{0D85C3BE-5AE1-47DE-B83C-7BBB2D914512}" type="presParOf" srcId="{08154F57-7597-4E34-9C8E-DBAE415861B6}" destId="{A6176E2F-8E3E-492C-947C-14F86178076A}" srcOrd="0" destOrd="0" presId="urn:microsoft.com/office/officeart/2005/8/layout/orgChart1"/>
    <dgm:cxn modelId="{032FACD2-A736-46FF-A7D1-383B40638976}" type="presParOf" srcId="{08154F57-7597-4E34-9C8E-DBAE415861B6}" destId="{99AF8AA2-C16D-484E-80D1-3B12530287FB}" srcOrd="1" destOrd="0" presId="urn:microsoft.com/office/officeart/2005/8/layout/orgChart1"/>
    <dgm:cxn modelId="{B9E1F34D-4316-42CF-AC8B-E1B3EFAC7BDE}" type="presParOf" srcId="{99AF8AA2-C16D-484E-80D1-3B12530287FB}" destId="{0B05367B-20B8-4505-B9B6-4DD3649184AE}" srcOrd="0" destOrd="0" presId="urn:microsoft.com/office/officeart/2005/8/layout/orgChart1"/>
    <dgm:cxn modelId="{76A92AD6-E252-4E43-9521-ACD39483F3DD}" type="presParOf" srcId="{0B05367B-20B8-4505-B9B6-4DD3649184AE}" destId="{F6447634-95CC-451F-9F65-9CAE6E472BB0}" srcOrd="0" destOrd="0" presId="urn:microsoft.com/office/officeart/2005/8/layout/orgChart1"/>
    <dgm:cxn modelId="{96BE1547-6245-4321-998A-03C427EC7B54}" type="presParOf" srcId="{0B05367B-20B8-4505-B9B6-4DD3649184AE}" destId="{B02819E2-E758-4832-8824-0D89330E22B0}" srcOrd="1" destOrd="0" presId="urn:microsoft.com/office/officeart/2005/8/layout/orgChart1"/>
    <dgm:cxn modelId="{8E62F218-E42A-450E-9F9F-9475B046B436}" type="presParOf" srcId="{99AF8AA2-C16D-484E-80D1-3B12530287FB}" destId="{31B600FC-7B63-415A-A967-90D1706C5755}" srcOrd="1" destOrd="0" presId="urn:microsoft.com/office/officeart/2005/8/layout/orgChart1"/>
    <dgm:cxn modelId="{54A68934-2586-460A-ABA7-2A271319C138}" type="presParOf" srcId="{99AF8AA2-C16D-484E-80D1-3B12530287FB}" destId="{127E606D-A854-42E8-B5AE-AAA9E5617E0D}" srcOrd="2" destOrd="0" presId="urn:microsoft.com/office/officeart/2005/8/layout/orgChart1"/>
    <dgm:cxn modelId="{8E778C2A-B819-4C83-8CD5-7CA4E8339E3D}" type="presParOf" srcId="{08154F57-7597-4E34-9C8E-DBAE415861B6}" destId="{72056B6D-494F-4AD8-8AE8-B7D9228A3C12}" srcOrd="2" destOrd="0" presId="urn:microsoft.com/office/officeart/2005/8/layout/orgChart1"/>
    <dgm:cxn modelId="{D6987262-C706-4A0A-A632-A3427F77E800}" type="presParOf" srcId="{08154F57-7597-4E34-9C8E-DBAE415861B6}" destId="{6E5CE9B4-E244-4741-A550-96657BCE00E4}" srcOrd="3" destOrd="0" presId="urn:microsoft.com/office/officeart/2005/8/layout/orgChart1"/>
    <dgm:cxn modelId="{6BFD8CC2-B267-4510-B1A2-1D96B6FE6B6A}" type="presParOf" srcId="{6E5CE9B4-E244-4741-A550-96657BCE00E4}" destId="{A4EB4B13-AB5A-4F6D-9EBA-3034FCB09862}" srcOrd="0" destOrd="0" presId="urn:microsoft.com/office/officeart/2005/8/layout/orgChart1"/>
    <dgm:cxn modelId="{A0AC0814-3477-4013-9DDA-DA6F48273D78}" type="presParOf" srcId="{A4EB4B13-AB5A-4F6D-9EBA-3034FCB09862}" destId="{BFA24D2D-E9B5-4C52-BAF1-031B23B414AF}" srcOrd="0" destOrd="0" presId="urn:microsoft.com/office/officeart/2005/8/layout/orgChart1"/>
    <dgm:cxn modelId="{94DCD31D-EE96-4340-A589-E083CA68F32C}" type="presParOf" srcId="{A4EB4B13-AB5A-4F6D-9EBA-3034FCB09862}" destId="{AB249DC7-DA20-42A0-99E5-841C7825B733}" srcOrd="1" destOrd="0" presId="urn:microsoft.com/office/officeart/2005/8/layout/orgChart1"/>
    <dgm:cxn modelId="{F17D7FDB-7011-4D39-BAE4-56EB69346D48}" type="presParOf" srcId="{6E5CE9B4-E244-4741-A550-96657BCE00E4}" destId="{56BBFCA9-D524-4E09-BC7E-93B9B5455CA6}" srcOrd="1" destOrd="0" presId="urn:microsoft.com/office/officeart/2005/8/layout/orgChart1"/>
    <dgm:cxn modelId="{9AD6D1A2-52F2-4D07-A620-670EF8B7BB85}" type="presParOf" srcId="{6E5CE9B4-E244-4741-A550-96657BCE00E4}" destId="{B18744D7-3ACC-4E69-9F21-FC104A67C328}" srcOrd="2" destOrd="0" presId="urn:microsoft.com/office/officeart/2005/8/layout/orgChart1"/>
    <dgm:cxn modelId="{F79B5432-6242-4F60-94FD-726163B91F3A}" type="presParOf" srcId="{08154F57-7597-4E34-9C8E-DBAE415861B6}" destId="{8E0818DA-1412-4507-BC16-0920DD6807AF}" srcOrd="4" destOrd="0" presId="urn:microsoft.com/office/officeart/2005/8/layout/orgChart1"/>
    <dgm:cxn modelId="{F9AF45E8-0570-4B0C-8C90-F97F64F1FCD3}" type="presParOf" srcId="{08154F57-7597-4E34-9C8E-DBAE415861B6}" destId="{6D15444E-AE8A-468E-A8A6-9B50C184E65A}" srcOrd="5" destOrd="0" presId="urn:microsoft.com/office/officeart/2005/8/layout/orgChart1"/>
    <dgm:cxn modelId="{FF8E6A7B-C39D-47B8-B467-14FAB0FB2807}" type="presParOf" srcId="{6D15444E-AE8A-468E-A8A6-9B50C184E65A}" destId="{189F0E9B-54FF-49CB-9AE9-1A2291591412}" srcOrd="0" destOrd="0" presId="urn:microsoft.com/office/officeart/2005/8/layout/orgChart1"/>
    <dgm:cxn modelId="{A72594CF-0BCF-46EA-BE63-891C5E1B7258}" type="presParOf" srcId="{189F0E9B-54FF-49CB-9AE9-1A2291591412}" destId="{E94D85CE-3661-4C79-BE8D-6BD2FD8B959D}" srcOrd="0" destOrd="0" presId="urn:microsoft.com/office/officeart/2005/8/layout/orgChart1"/>
    <dgm:cxn modelId="{FE9D141D-CB3F-438A-A012-437182E05AF0}" type="presParOf" srcId="{189F0E9B-54FF-49CB-9AE9-1A2291591412}" destId="{240C4CA0-E8AF-4912-8B15-EAB1DC84056C}" srcOrd="1" destOrd="0" presId="urn:microsoft.com/office/officeart/2005/8/layout/orgChart1"/>
    <dgm:cxn modelId="{8B1039CB-9D6D-4B73-B333-A016030AB985}" type="presParOf" srcId="{6D15444E-AE8A-468E-A8A6-9B50C184E65A}" destId="{86CB124B-0151-4E79-BE63-0A95717C99FD}" srcOrd="1" destOrd="0" presId="urn:microsoft.com/office/officeart/2005/8/layout/orgChart1"/>
    <dgm:cxn modelId="{4EEB575C-4415-4D50-95C0-5F1F0962E20E}" type="presParOf" srcId="{6D15444E-AE8A-468E-A8A6-9B50C184E65A}" destId="{DB5DB659-7BD9-4DC2-B7E0-8C2F524E3927}" srcOrd="2" destOrd="0" presId="urn:microsoft.com/office/officeart/2005/8/layout/orgChart1"/>
    <dgm:cxn modelId="{A9172011-CDE3-4460-B9E5-65610ACEAE77}" type="presParOf" srcId="{08154F57-7597-4E34-9C8E-DBAE415861B6}" destId="{11E4A574-32A4-49CA-9DB6-8BD223C8FEA4}" srcOrd="6" destOrd="0" presId="urn:microsoft.com/office/officeart/2005/8/layout/orgChart1"/>
    <dgm:cxn modelId="{B74F31D2-0EFC-4123-B359-2A4D76E619E9}" type="presParOf" srcId="{08154F57-7597-4E34-9C8E-DBAE415861B6}" destId="{7FF74E71-CB07-433E-95E8-1D34430A4B11}" srcOrd="7" destOrd="0" presId="urn:microsoft.com/office/officeart/2005/8/layout/orgChart1"/>
    <dgm:cxn modelId="{0AC4A8CD-DA39-4C5C-B676-BDBBB3BA94AA}" type="presParOf" srcId="{7FF74E71-CB07-433E-95E8-1D34430A4B11}" destId="{D5FFF301-3BC9-4D78-8329-3A6FDE1F2DD5}" srcOrd="0" destOrd="0" presId="urn:microsoft.com/office/officeart/2005/8/layout/orgChart1"/>
    <dgm:cxn modelId="{8911F025-63CB-41D6-9E51-36D15F15B97F}" type="presParOf" srcId="{D5FFF301-3BC9-4D78-8329-3A6FDE1F2DD5}" destId="{433D32A8-444B-4989-84B8-78C66DF91D31}" srcOrd="0" destOrd="0" presId="urn:microsoft.com/office/officeart/2005/8/layout/orgChart1"/>
    <dgm:cxn modelId="{F110CF98-8051-43DF-9ECE-F23ABAAF30DD}" type="presParOf" srcId="{D5FFF301-3BC9-4D78-8329-3A6FDE1F2DD5}" destId="{31C87060-16D8-4B79-99B3-02BF02343139}" srcOrd="1" destOrd="0" presId="urn:microsoft.com/office/officeart/2005/8/layout/orgChart1"/>
    <dgm:cxn modelId="{8B211788-D83D-4777-8641-175722D7FBE7}" type="presParOf" srcId="{7FF74E71-CB07-433E-95E8-1D34430A4B11}" destId="{3CF6B07A-EA2B-4F38-96C9-24FEBDC97657}" srcOrd="1" destOrd="0" presId="urn:microsoft.com/office/officeart/2005/8/layout/orgChart1"/>
    <dgm:cxn modelId="{19409E9C-9826-4B0C-98D7-3A7662C87C4A}" type="presParOf" srcId="{7FF74E71-CB07-433E-95E8-1D34430A4B11}" destId="{CAF6EDA5-1861-42BB-8227-0DBAAB5CE6DE}" srcOrd="2" destOrd="0" presId="urn:microsoft.com/office/officeart/2005/8/layout/orgChart1"/>
    <dgm:cxn modelId="{6BBB0BA7-1EFE-4BA4-93C4-1DF4E838898E}" type="presParOf" srcId="{08154F57-7597-4E34-9C8E-DBAE415861B6}" destId="{C70D85FA-54C1-4800-B831-2EF9A73351EE}" srcOrd="8" destOrd="0" presId="urn:microsoft.com/office/officeart/2005/8/layout/orgChart1"/>
    <dgm:cxn modelId="{B601FA51-67BF-4CB3-B806-407154A320BC}" type="presParOf" srcId="{08154F57-7597-4E34-9C8E-DBAE415861B6}" destId="{4BAD46B5-520F-4B13-9ACF-559DE606FFEF}" srcOrd="9" destOrd="0" presId="urn:microsoft.com/office/officeart/2005/8/layout/orgChart1"/>
    <dgm:cxn modelId="{D8A49B73-F792-4976-9464-BD54A9F5441C}" type="presParOf" srcId="{4BAD46B5-520F-4B13-9ACF-559DE606FFEF}" destId="{10165EE0-47FB-4FCD-8523-5CD6BA46E228}" srcOrd="0" destOrd="0" presId="urn:microsoft.com/office/officeart/2005/8/layout/orgChart1"/>
    <dgm:cxn modelId="{AA177999-53B5-4491-97F1-80098F7A308E}" type="presParOf" srcId="{10165EE0-47FB-4FCD-8523-5CD6BA46E228}" destId="{5979A703-6941-4EF9-B5BF-FDC5DC7ADC7F}" srcOrd="0" destOrd="0" presId="urn:microsoft.com/office/officeart/2005/8/layout/orgChart1"/>
    <dgm:cxn modelId="{46B44648-5E25-452A-A3D9-A70FFBA6B735}" type="presParOf" srcId="{10165EE0-47FB-4FCD-8523-5CD6BA46E228}" destId="{80F7A130-ACAF-48DE-AC8B-045EAC06BAB4}" srcOrd="1" destOrd="0" presId="urn:microsoft.com/office/officeart/2005/8/layout/orgChart1"/>
    <dgm:cxn modelId="{923BB0D0-A0A1-402A-953E-FAD3258FAB1A}" type="presParOf" srcId="{4BAD46B5-520F-4B13-9ACF-559DE606FFEF}" destId="{6198C269-E893-47C0-AECA-BAF8CE1ADE07}" srcOrd="1" destOrd="0" presId="urn:microsoft.com/office/officeart/2005/8/layout/orgChart1"/>
    <dgm:cxn modelId="{BA5E7CAC-4B69-4394-A0EA-821B27EF5955}" type="presParOf" srcId="{4BAD46B5-520F-4B13-9ACF-559DE606FFEF}" destId="{4BBD39A0-D24B-4E06-8B7E-9EFC68F785D0}" srcOrd="2" destOrd="0" presId="urn:microsoft.com/office/officeart/2005/8/layout/orgChart1"/>
    <dgm:cxn modelId="{EEEA767C-0011-447E-A822-0D22EF4A9539}" type="presParOf" srcId="{08154F57-7597-4E34-9C8E-DBAE415861B6}" destId="{7F91EB07-563D-4649-B913-D14052B00C00}" srcOrd="10" destOrd="0" presId="urn:microsoft.com/office/officeart/2005/8/layout/orgChart1"/>
    <dgm:cxn modelId="{A1533319-F19C-455E-BDB7-C0BC501ED929}" type="presParOf" srcId="{08154F57-7597-4E34-9C8E-DBAE415861B6}" destId="{C0FA80F0-1AB7-4644-AA76-ABDE3149055C}" srcOrd="11" destOrd="0" presId="urn:microsoft.com/office/officeart/2005/8/layout/orgChart1"/>
    <dgm:cxn modelId="{988297BE-D6DB-4F9C-9DA1-D3D93E66C92D}" type="presParOf" srcId="{C0FA80F0-1AB7-4644-AA76-ABDE3149055C}" destId="{3FC26B61-3F9B-4364-9EB6-D715ABD97C98}" srcOrd="0" destOrd="0" presId="urn:microsoft.com/office/officeart/2005/8/layout/orgChart1"/>
    <dgm:cxn modelId="{3A78F2D8-BAC8-43FE-BC1B-497A41524E3B}" type="presParOf" srcId="{3FC26B61-3F9B-4364-9EB6-D715ABD97C98}" destId="{6B3D3807-F102-4BBB-9B44-70247DDF586D}" srcOrd="0" destOrd="0" presId="urn:microsoft.com/office/officeart/2005/8/layout/orgChart1"/>
    <dgm:cxn modelId="{342D7B4C-2D1A-40EC-A8CE-EF97B997F37D}" type="presParOf" srcId="{3FC26B61-3F9B-4364-9EB6-D715ABD97C98}" destId="{27D843E8-59EB-4FFD-A61E-DF8B0B0ADE53}" srcOrd="1" destOrd="0" presId="urn:microsoft.com/office/officeart/2005/8/layout/orgChart1"/>
    <dgm:cxn modelId="{642A8EF8-24E4-4C5C-97D4-A7F3A5FB4040}" type="presParOf" srcId="{C0FA80F0-1AB7-4644-AA76-ABDE3149055C}" destId="{245CC57B-E1E1-425D-9E64-B16A2251083E}" srcOrd="1" destOrd="0" presId="urn:microsoft.com/office/officeart/2005/8/layout/orgChart1"/>
    <dgm:cxn modelId="{DD16F7D4-EBB2-4F9B-B493-E720863E1C05}" type="presParOf" srcId="{C0FA80F0-1AB7-4644-AA76-ABDE3149055C}" destId="{632275EB-CA96-4C41-9521-87D84595A123}" srcOrd="2" destOrd="0" presId="urn:microsoft.com/office/officeart/2005/8/layout/orgChart1"/>
    <dgm:cxn modelId="{F3D45BFB-6C63-47A9-A802-3709FE03FDD5}" type="presParOf" srcId="{08154F57-7597-4E34-9C8E-DBAE415861B6}" destId="{BBCF56AD-90EE-4A89-B653-729A431D1656}" srcOrd="12" destOrd="0" presId="urn:microsoft.com/office/officeart/2005/8/layout/orgChart1"/>
    <dgm:cxn modelId="{C79A10BF-A621-4A52-9C22-49641BA36C79}" type="presParOf" srcId="{08154F57-7597-4E34-9C8E-DBAE415861B6}" destId="{126C427E-32A8-4397-8092-2820D52A6C0E}" srcOrd="13" destOrd="0" presId="urn:microsoft.com/office/officeart/2005/8/layout/orgChart1"/>
    <dgm:cxn modelId="{5E58A820-2882-4F81-A72C-F87AE2012563}" type="presParOf" srcId="{126C427E-32A8-4397-8092-2820D52A6C0E}" destId="{E1923337-9183-4D5D-9CE1-0A559B0B1124}" srcOrd="0" destOrd="0" presId="urn:microsoft.com/office/officeart/2005/8/layout/orgChart1"/>
    <dgm:cxn modelId="{7C09CD61-F1FB-4EF7-9D06-C4F3A525DCF6}" type="presParOf" srcId="{E1923337-9183-4D5D-9CE1-0A559B0B1124}" destId="{7FDF2A48-98A9-4340-AA79-D24551AD8035}" srcOrd="0" destOrd="0" presId="urn:microsoft.com/office/officeart/2005/8/layout/orgChart1"/>
    <dgm:cxn modelId="{77439628-5CF8-4EDA-91D5-4E0527ED10B6}" type="presParOf" srcId="{E1923337-9183-4D5D-9CE1-0A559B0B1124}" destId="{6EB471F7-AB23-402C-A49D-7496C3D541FC}" srcOrd="1" destOrd="0" presId="urn:microsoft.com/office/officeart/2005/8/layout/orgChart1"/>
    <dgm:cxn modelId="{D7D3C4D4-B491-49A1-89A8-B3E0C31ED0B0}" type="presParOf" srcId="{126C427E-32A8-4397-8092-2820D52A6C0E}" destId="{26953E38-7507-4C93-A203-F84A89F0278F}" srcOrd="1" destOrd="0" presId="urn:microsoft.com/office/officeart/2005/8/layout/orgChart1"/>
    <dgm:cxn modelId="{25F184AC-1512-48EC-882C-A83EE8E561EB}" type="presParOf" srcId="{126C427E-32A8-4397-8092-2820D52A6C0E}" destId="{9EFF7833-1719-4663-853B-F5A89AAA9BA3}" srcOrd="2" destOrd="0" presId="urn:microsoft.com/office/officeart/2005/8/layout/orgChart1"/>
    <dgm:cxn modelId="{7FE8374C-8CEF-4126-BB94-18CF85E441AA}" type="presParOf" srcId="{72962136-E0B7-4543-BD31-C2F3C0DCA75B}" destId="{5B5917FE-D20E-45E1-85D2-AAE3A26FE766}" srcOrd="2" destOrd="0" presId="urn:microsoft.com/office/officeart/2005/8/layout/orgChart1"/>
    <dgm:cxn modelId="{D099CB6D-0E65-421C-87AF-494F0382FE32}" type="presParOf" srcId="{0A8C201E-5BE4-4A01-8783-12B75C45CBDF}" destId="{DF1704B2-E2C0-401F-9001-A75F055037CE}" srcOrd="10" destOrd="0" presId="urn:microsoft.com/office/officeart/2005/8/layout/orgChart1"/>
    <dgm:cxn modelId="{FAF52D9D-6A70-4FCE-96A6-638E76BBBCE4}" type="presParOf" srcId="{0A8C201E-5BE4-4A01-8783-12B75C45CBDF}" destId="{F9C078D8-93BE-4613-A504-E03C2B40081B}" srcOrd="11" destOrd="0" presId="urn:microsoft.com/office/officeart/2005/8/layout/orgChart1"/>
    <dgm:cxn modelId="{23C78F54-CA3D-425C-9AC6-637DE8BDA6E1}" type="presParOf" srcId="{F9C078D8-93BE-4613-A504-E03C2B40081B}" destId="{8B089644-B973-45DC-B01F-070C5BC71660}" srcOrd="0" destOrd="0" presId="urn:microsoft.com/office/officeart/2005/8/layout/orgChart1"/>
    <dgm:cxn modelId="{8B57D1BA-4987-48EC-A7D7-B3441DEA06B5}" type="presParOf" srcId="{8B089644-B973-45DC-B01F-070C5BC71660}" destId="{1A449793-029B-4C7E-AE4D-5FC52FC9DFD0}" srcOrd="0" destOrd="0" presId="urn:microsoft.com/office/officeart/2005/8/layout/orgChart1"/>
    <dgm:cxn modelId="{E82CF968-C3C8-4C4E-AD26-A6CDA4DA73C0}" type="presParOf" srcId="{8B089644-B973-45DC-B01F-070C5BC71660}" destId="{5A73576E-E892-4CED-9453-051D69645842}" srcOrd="1" destOrd="0" presId="urn:microsoft.com/office/officeart/2005/8/layout/orgChart1"/>
    <dgm:cxn modelId="{D106A23F-1BD0-4DEA-ACAC-71E8CA76F13C}" type="presParOf" srcId="{F9C078D8-93BE-4613-A504-E03C2B40081B}" destId="{AFCB6D49-BDC4-45C4-BC2C-C694BD12B1C5}" srcOrd="1" destOrd="0" presId="urn:microsoft.com/office/officeart/2005/8/layout/orgChart1"/>
    <dgm:cxn modelId="{6753679A-29B7-4B55-BAAF-07F7F4FF4358}" type="presParOf" srcId="{AFCB6D49-BDC4-45C4-BC2C-C694BD12B1C5}" destId="{7028DE84-0DC9-4952-A967-6A954424D739}" srcOrd="0" destOrd="0" presId="urn:microsoft.com/office/officeart/2005/8/layout/orgChart1"/>
    <dgm:cxn modelId="{9ED5FEEC-E014-41D2-9915-1EFC695083D1}" type="presParOf" srcId="{AFCB6D49-BDC4-45C4-BC2C-C694BD12B1C5}" destId="{BB22A598-25F5-4A8B-B3CF-636CE29A4B74}" srcOrd="1" destOrd="0" presId="urn:microsoft.com/office/officeart/2005/8/layout/orgChart1"/>
    <dgm:cxn modelId="{470C8F71-B9EB-46D3-8BC5-34613D4ECD26}" type="presParOf" srcId="{BB22A598-25F5-4A8B-B3CF-636CE29A4B74}" destId="{4BFE4967-4635-4BC5-ABEB-DC17470F2437}" srcOrd="0" destOrd="0" presId="urn:microsoft.com/office/officeart/2005/8/layout/orgChart1"/>
    <dgm:cxn modelId="{F5F72A6B-5878-4D15-B9B3-B2B05DC33DAE}" type="presParOf" srcId="{4BFE4967-4635-4BC5-ABEB-DC17470F2437}" destId="{9B6E60B6-FC90-48BB-BDCD-8EB1F9D105F1}" srcOrd="0" destOrd="0" presId="urn:microsoft.com/office/officeart/2005/8/layout/orgChart1"/>
    <dgm:cxn modelId="{E08A300C-A501-4336-ABA9-C27375541895}" type="presParOf" srcId="{4BFE4967-4635-4BC5-ABEB-DC17470F2437}" destId="{672E73AB-0D66-461F-90A3-094A41E1DB3D}" srcOrd="1" destOrd="0" presId="urn:microsoft.com/office/officeart/2005/8/layout/orgChart1"/>
    <dgm:cxn modelId="{6B0805A5-7086-4D81-8D6E-49FB00186412}" type="presParOf" srcId="{BB22A598-25F5-4A8B-B3CF-636CE29A4B74}" destId="{9C34AB64-7894-4BD1-B76F-7F7576F4DCC3}" srcOrd="1" destOrd="0" presId="urn:microsoft.com/office/officeart/2005/8/layout/orgChart1"/>
    <dgm:cxn modelId="{17F217DF-1C91-4D4E-90CB-9538E45CC20D}" type="presParOf" srcId="{BB22A598-25F5-4A8B-B3CF-636CE29A4B74}" destId="{000E4B8D-8ECD-454B-B639-47A4C75E4FE9}" srcOrd="2" destOrd="0" presId="urn:microsoft.com/office/officeart/2005/8/layout/orgChart1"/>
    <dgm:cxn modelId="{C6D61103-0ABF-44AB-9FFE-C28D5EFFA6A2}" type="presParOf" srcId="{AFCB6D49-BDC4-45C4-BC2C-C694BD12B1C5}" destId="{C023C3DE-672C-4213-8FC7-F87C003C3515}" srcOrd="2" destOrd="0" presId="urn:microsoft.com/office/officeart/2005/8/layout/orgChart1"/>
    <dgm:cxn modelId="{8C858882-8AE7-4C50-98DA-9C72C32638D6}" type="presParOf" srcId="{AFCB6D49-BDC4-45C4-BC2C-C694BD12B1C5}" destId="{C9FDBF73-8620-4E73-A194-776CDD079298}" srcOrd="3" destOrd="0" presId="urn:microsoft.com/office/officeart/2005/8/layout/orgChart1"/>
    <dgm:cxn modelId="{2E8CCCA1-1E91-4024-946B-FED5420A6EA7}" type="presParOf" srcId="{C9FDBF73-8620-4E73-A194-776CDD079298}" destId="{71AADEE1-EAA7-4177-AE19-7FC255DA3E6B}" srcOrd="0" destOrd="0" presId="urn:microsoft.com/office/officeart/2005/8/layout/orgChart1"/>
    <dgm:cxn modelId="{5FDFAA6C-2B98-4D62-815D-45E72B1DCF75}" type="presParOf" srcId="{71AADEE1-EAA7-4177-AE19-7FC255DA3E6B}" destId="{1AFC684E-3E01-4C9D-9193-EACE3DB26A3B}" srcOrd="0" destOrd="0" presId="urn:microsoft.com/office/officeart/2005/8/layout/orgChart1"/>
    <dgm:cxn modelId="{693FFA67-595A-4A15-AF30-FA71BA6DE78E}" type="presParOf" srcId="{71AADEE1-EAA7-4177-AE19-7FC255DA3E6B}" destId="{7D4F8D87-3F83-4EA3-9F71-15B2123CDCFD}" srcOrd="1" destOrd="0" presId="urn:microsoft.com/office/officeart/2005/8/layout/orgChart1"/>
    <dgm:cxn modelId="{DA5ED8D8-C2C5-46C5-B72C-011113CE76D0}" type="presParOf" srcId="{C9FDBF73-8620-4E73-A194-776CDD079298}" destId="{69509E74-68A1-4ECE-B146-D99FC356F1BE}" srcOrd="1" destOrd="0" presId="urn:microsoft.com/office/officeart/2005/8/layout/orgChart1"/>
    <dgm:cxn modelId="{8CF41344-52AD-447D-9E1C-629977F4BA4F}" type="presParOf" srcId="{C9FDBF73-8620-4E73-A194-776CDD079298}" destId="{D5F728CB-597C-4CC8-B165-80786C24F6FB}" srcOrd="2" destOrd="0" presId="urn:microsoft.com/office/officeart/2005/8/layout/orgChart1"/>
    <dgm:cxn modelId="{E84A22B1-6338-465A-B249-E56732E054A6}" type="presParOf" srcId="{F9C078D8-93BE-4613-A504-E03C2B40081B}" destId="{93F738F7-E90B-4784-9B6C-E0A08E22C9DF}" srcOrd="2" destOrd="0" presId="urn:microsoft.com/office/officeart/2005/8/layout/orgChart1"/>
    <dgm:cxn modelId="{426F4A27-B997-4C8B-916A-378B3C3762FC}" type="presParOf" srcId="{B76C7649-E2E8-4695-8748-BA27323D5E03}" destId="{31D9BFB1-FD7A-4842-8489-A0B62B4FB7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0730B9-B1FE-4984-9161-827486B7F51C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BC7C162-0302-403E-A750-19AA5A3CE33A}">
      <dgm:prSet phldrT="[文本]"/>
      <dgm:spPr/>
      <dgm:t>
        <a:bodyPr/>
        <a:lstStyle/>
        <a:p>
          <a:r>
            <a:rPr lang="zh-CN" altLang="en-US" dirty="0" smtClean="0"/>
            <a:t>软件设计</a:t>
          </a:r>
          <a:endParaRPr lang="zh-CN" altLang="en-US" dirty="0"/>
        </a:p>
      </dgm:t>
    </dgm:pt>
    <dgm:pt modelId="{16E2C0F3-D80D-4877-8D79-129D2B40CCEF}" type="parTrans" cxnId="{3B58E5B5-D97E-4C6D-874E-49097EA2E775}">
      <dgm:prSet/>
      <dgm:spPr/>
      <dgm:t>
        <a:bodyPr/>
        <a:lstStyle/>
        <a:p>
          <a:endParaRPr lang="zh-CN" altLang="en-US"/>
        </a:p>
      </dgm:t>
    </dgm:pt>
    <dgm:pt modelId="{2E1AE234-E69F-4767-8CEB-330FD4F290C5}" type="sibTrans" cxnId="{3B58E5B5-D97E-4C6D-874E-49097EA2E775}">
      <dgm:prSet/>
      <dgm:spPr/>
      <dgm:t>
        <a:bodyPr/>
        <a:lstStyle/>
        <a:p>
          <a:endParaRPr lang="zh-CN" altLang="en-US"/>
        </a:p>
      </dgm:t>
    </dgm:pt>
    <dgm:pt modelId="{D5ED7B88-5509-45D7-BD28-C8ED984E15BC}">
      <dgm:prSet phldrT="[文本]"/>
      <dgm:spPr/>
      <dgm:t>
        <a:bodyPr/>
        <a:lstStyle/>
        <a:p>
          <a:r>
            <a:rPr lang="zh-CN" altLang="en-US" dirty="0" smtClean="0"/>
            <a:t>逻辑设计</a:t>
          </a:r>
          <a:endParaRPr lang="zh-CN" altLang="en-US" dirty="0"/>
        </a:p>
      </dgm:t>
    </dgm:pt>
    <dgm:pt modelId="{D5591DCD-6D5F-4BAE-864D-6EA96D7712AF}" type="parTrans" cxnId="{253A58C9-DD8A-4693-B558-4CD6712CF7F8}">
      <dgm:prSet/>
      <dgm:spPr/>
      <dgm:t>
        <a:bodyPr/>
        <a:lstStyle/>
        <a:p>
          <a:endParaRPr lang="zh-CN" altLang="en-US"/>
        </a:p>
      </dgm:t>
    </dgm:pt>
    <dgm:pt modelId="{4F743683-AFAF-4BCD-849C-99F035AAB50B}" type="sibTrans" cxnId="{253A58C9-DD8A-4693-B558-4CD6712CF7F8}">
      <dgm:prSet/>
      <dgm:spPr/>
      <dgm:t>
        <a:bodyPr/>
        <a:lstStyle/>
        <a:p>
          <a:endParaRPr lang="zh-CN" altLang="en-US"/>
        </a:p>
      </dgm:t>
    </dgm:pt>
    <dgm:pt modelId="{AEF0BC9A-E3A3-4362-94DA-86BCB726A17F}">
      <dgm:prSet phldrT="[文本]"/>
      <dgm:spPr/>
      <dgm:t>
        <a:bodyPr/>
        <a:lstStyle/>
        <a:p>
          <a:r>
            <a:rPr lang="zh-CN" altLang="en-US" dirty="0" smtClean="0"/>
            <a:t>硬件</a:t>
          </a:r>
          <a:r>
            <a:rPr lang="en-US" altLang="zh-CN" dirty="0" smtClean="0"/>
            <a:t>/</a:t>
          </a:r>
          <a:r>
            <a:rPr lang="zh-CN" altLang="en-US" dirty="0" smtClean="0"/>
            <a:t>网络设计</a:t>
          </a:r>
          <a:endParaRPr lang="zh-CN" altLang="en-US" dirty="0"/>
        </a:p>
      </dgm:t>
    </dgm:pt>
    <dgm:pt modelId="{90DEF392-34D0-43A1-B0B1-FCB77DFEA8A0}" type="parTrans" cxnId="{1163C9CB-F4A0-4EDF-A60C-856AF43AA85E}">
      <dgm:prSet/>
      <dgm:spPr/>
      <dgm:t>
        <a:bodyPr/>
        <a:lstStyle/>
        <a:p>
          <a:endParaRPr lang="zh-CN" altLang="en-US"/>
        </a:p>
      </dgm:t>
    </dgm:pt>
    <dgm:pt modelId="{AF5BC27B-6A26-4ECB-811A-4C872101EB3B}" type="sibTrans" cxnId="{1163C9CB-F4A0-4EDF-A60C-856AF43AA85E}">
      <dgm:prSet/>
      <dgm:spPr/>
      <dgm:t>
        <a:bodyPr/>
        <a:lstStyle/>
        <a:p>
          <a:endParaRPr lang="zh-CN" altLang="en-US"/>
        </a:p>
      </dgm:t>
    </dgm:pt>
    <dgm:pt modelId="{839C1894-3EAB-485E-85DE-6F5E7BA0501D}">
      <dgm:prSet phldrT="[文本]"/>
      <dgm:spPr/>
      <dgm:t>
        <a:bodyPr/>
        <a:lstStyle/>
        <a:p>
          <a:r>
            <a:rPr lang="zh-CN" altLang="en-US" dirty="0" smtClean="0"/>
            <a:t>逻辑设计</a:t>
          </a:r>
          <a:endParaRPr lang="zh-CN" altLang="en-US" dirty="0"/>
        </a:p>
      </dgm:t>
    </dgm:pt>
    <dgm:pt modelId="{8B8A9BC0-99FB-48F3-AD3E-05A93A5FE257}" type="parTrans" cxnId="{8BA37BDB-64B9-41FE-B40E-BB6F7C9E3268}">
      <dgm:prSet/>
      <dgm:spPr/>
      <dgm:t>
        <a:bodyPr/>
        <a:lstStyle/>
        <a:p>
          <a:endParaRPr lang="zh-CN" altLang="en-US"/>
        </a:p>
      </dgm:t>
    </dgm:pt>
    <dgm:pt modelId="{C02A79B6-4CF9-4633-B2C4-B0D6C308E951}" type="sibTrans" cxnId="{8BA37BDB-64B9-41FE-B40E-BB6F7C9E3268}">
      <dgm:prSet/>
      <dgm:spPr/>
      <dgm:t>
        <a:bodyPr/>
        <a:lstStyle/>
        <a:p>
          <a:endParaRPr lang="zh-CN" altLang="en-US"/>
        </a:p>
      </dgm:t>
    </dgm:pt>
    <dgm:pt modelId="{1CCA2E83-BB76-443B-A8E7-A311353A7509}">
      <dgm:prSet phldrT="[文本]"/>
      <dgm:spPr/>
      <dgm:t>
        <a:bodyPr/>
        <a:lstStyle/>
        <a:p>
          <a:r>
            <a:rPr lang="zh-CN" altLang="en-US" dirty="0" smtClean="0"/>
            <a:t>物理设计</a:t>
          </a:r>
          <a:endParaRPr lang="zh-CN" altLang="en-US" dirty="0"/>
        </a:p>
      </dgm:t>
    </dgm:pt>
    <dgm:pt modelId="{C038B351-0E1C-4705-8CC8-B359356951B2}" type="parTrans" cxnId="{37699ADB-814F-4011-A00D-7B374C767AAB}">
      <dgm:prSet/>
      <dgm:spPr/>
      <dgm:t>
        <a:bodyPr/>
        <a:lstStyle/>
        <a:p>
          <a:endParaRPr lang="zh-CN" altLang="en-US"/>
        </a:p>
      </dgm:t>
    </dgm:pt>
    <dgm:pt modelId="{A0BA3AD9-79E4-478F-9847-4C8DA6C714F5}" type="sibTrans" cxnId="{37699ADB-814F-4011-A00D-7B374C767AAB}">
      <dgm:prSet/>
      <dgm:spPr/>
      <dgm:t>
        <a:bodyPr/>
        <a:lstStyle/>
        <a:p>
          <a:endParaRPr lang="zh-CN" altLang="en-US"/>
        </a:p>
      </dgm:t>
    </dgm:pt>
    <dgm:pt modelId="{DEF967B9-736E-4A1A-9B1A-27A50C620AEF}">
      <dgm:prSet phldrT="[文本]"/>
      <dgm:spPr/>
      <dgm:t>
        <a:bodyPr/>
        <a:lstStyle/>
        <a:p>
          <a:r>
            <a:rPr lang="zh-CN" altLang="en-US" dirty="0" smtClean="0"/>
            <a:t>物理设计</a:t>
          </a:r>
          <a:endParaRPr lang="zh-CN" altLang="en-US" dirty="0"/>
        </a:p>
      </dgm:t>
    </dgm:pt>
    <dgm:pt modelId="{51172B23-EA37-42B2-A839-14D2852AF38C}" type="parTrans" cxnId="{20FEDC48-5241-4DF2-BE11-2E4A75742CB5}">
      <dgm:prSet/>
      <dgm:spPr/>
      <dgm:t>
        <a:bodyPr/>
        <a:lstStyle/>
        <a:p>
          <a:endParaRPr lang="zh-CN" altLang="en-US"/>
        </a:p>
      </dgm:t>
    </dgm:pt>
    <dgm:pt modelId="{D577E042-DCC0-48EF-A057-1339F9B6D8B2}" type="sibTrans" cxnId="{20FEDC48-5241-4DF2-BE11-2E4A75742CB5}">
      <dgm:prSet/>
      <dgm:spPr/>
      <dgm:t>
        <a:bodyPr/>
        <a:lstStyle/>
        <a:p>
          <a:endParaRPr lang="zh-CN" altLang="en-US"/>
        </a:p>
      </dgm:t>
    </dgm:pt>
    <dgm:pt modelId="{61DEA058-9D21-4553-9129-6E26FF199DA6}">
      <dgm:prSet/>
      <dgm:spPr/>
      <dgm:t>
        <a:bodyPr/>
        <a:lstStyle/>
        <a:p>
          <a:r>
            <a:rPr lang="zh-CN" altLang="en-US" dirty="0" smtClean="0"/>
            <a:t>用户界面设计</a:t>
          </a:r>
          <a:endParaRPr lang="zh-CN" altLang="en-US" dirty="0"/>
        </a:p>
      </dgm:t>
    </dgm:pt>
    <dgm:pt modelId="{6E552ADA-E0AF-44B4-8891-E71178394A5D}" type="parTrans" cxnId="{9D9DA64B-753F-4350-99F1-50C7C9D6218D}">
      <dgm:prSet/>
      <dgm:spPr/>
      <dgm:t>
        <a:bodyPr/>
        <a:lstStyle/>
        <a:p>
          <a:endParaRPr lang="zh-CN" altLang="en-US"/>
        </a:p>
      </dgm:t>
    </dgm:pt>
    <dgm:pt modelId="{11A13B4C-E58A-443D-BF91-CB45E914EB5C}" type="sibTrans" cxnId="{9D9DA64B-753F-4350-99F1-50C7C9D6218D}">
      <dgm:prSet/>
      <dgm:spPr/>
      <dgm:t>
        <a:bodyPr/>
        <a:lstStyle/>
        <a:p>
          <a:endParaRPr lang="zh-CN" altLang="en-US"/>
        </a:p>
      </dgm:t>
    </dgm:pt>
    <dgm:pt modelId="{911464A0-BD4E-4FF0-97B8-B320F55FA5DE}">
      <dgm:prSet/>
      <dgm:spPr/>
      <dgm:t>
        <a:bodyPr/>
        <a:lstStyle/>
        <a:p>
          <a:r>
            <a:rPr lang="en-US" altLang="zh-CN" dirty="0" smtClean="0"/>
            <a:t>Façade</a:t>
          </a:r>
          <a:endParaRPr lang="zh-CN" altLang="en-US" dirty="0"/>
        </a:p>
      </dgm:t>
    </dgm:pt>
    <dgm:pt modelId="{EA9494AB-77F0-4C16-A51C-F0A045ABFB5E}" type="parTrans" cxnId="{4256CCC4-0CE4-4A84-8C6F-D6F87D42CDDB}">
      <dgm:prSet/>
      <dgm:spPr/>
      <dgm:t>
        <a:bodyPr/>
        <a:lstStyle/>
        <a:p>
          <a:endParaRPr lang="zh-CN" altLang="en-US"/>
        </a:p>
      </dgm:t>
    </dgm:pt>
    <dgm:pt modelId="{CB63AF48-BC03-4349-AE91-48BA5B65D507}" type="sibTrans" cxnId="{4256CCC4-0CE4-4A84-8C6F-D6F87D42CDDB}">
      <dgm:prSet/>
      <dgm:spPr/>
      <dgm:t>
        <a:bodyPr/>
        <a:lstStyle/>
        <a:p>
          <a:endParaRPr lang="zh-CN" altLang="en-US"/>
        </a:p>
      </dgm:t>
    </dgm:pt>
    <dgm:pt modelId="{51ED8385-3382-4A6A-8880-E31E78872F0C}">
      <dgm:prSet/>
      <dgm:spPr/>
      <dgm:t>
        <a:bodyPr/>
        <a:lstStyle/>
        <a:p>
          <a:r>
            <a:rPr lang="zh-CN" altLang="en-US" dirty="0" smtClean="0"/>
            <a:t>数据设计</a:t>
          </a:r>
          <a:endParaRPr lang="zh-CN" altLang="en-US" dirty="0"/>
        </a:p>
      </dgm:t>
    </dgm:pt>
    <dgm:pt modelId="{E3D57016-D550-4F49-B34E-04E64D9E30E9}" type="parTrans" cxnId="{3A61B5E3-0B4E-42DB-B679-3A85440CB6AB}">
      <dgm:prSet/>
      <dgm:spPr/>
      <dgm:t>
        <a:bodyPr/>
        <a:lstStyle/>
        <a:p>
          <a:endParaRPr lang="zh-CN" altLang="en-US"/>
        </a:p>
      </dgm:t>
    </dgm:pt>
    <dgm:pt modelId="{19921D16-EB9E-4C4D-B4A3-6BA55AC012C4}" type="sibTrans" cxnId="{3A61B5E3-0B4E-42DB-B679-3A85440CB6AB}">
      <dgm:prSet/>
      <dgm:spPr/>
      <dgm:t>
        <a:bodyPr/>
        <a:lstStyle/>
        <a:p>
          <a:endParaRPr lang="zh-CN" altLang="en-US"/>
        </a:p>
      </dgm:t>
    </dgm:pt>
    <dgm:pt modelId="{93D77FC8-7546-4A97-8E1F-CB902DB6DAD2}">
      <dgm:prSet/>
      <dgm:spPr/>
      <dgm:t>
        <a:bodyPr/>
        <a:lstStyle/>
        <a:p>
          <a:r>
            <a:rPr lang="zh-CN" altLang="en-US" dirty="0" smtClean="0"/>
            <a:t>业务逻辑</a:t>
          </a:r>
          <a:endParaRPr lang="zh-CN" altLang="en-US" dirty="0"/>
        </a:p>
      </dgm:t>
    </dgm:pt>
    <dgm:pt modelId="{F8983015-11F5-4EC2-9590-A646BC6D5B8E}" type="parTrans" cxnId="{52824CB5-B948-4CC6-B754-1B1140A94D4D}">
      <dgm:prSet/>
      <dgm:spPr/>
      <dgm:t>
        <a:bodyPr/>
        <a:lstStyle/>
        <a:p>
          <a:endParaRPr lang="zh-CN" altLang="en-US"/>
        </a:p>
      </dgm:t>
    </dgm:pt>
    <dgm:pt modelId="{B683158E-EE2A-460D-AC87-B88A94AEF4EF}" type="sibTrans" cxnId="{52824CB5-B948-4CC6-B754-1B1140A94D4D}">
      <dgm:prSet/>
      <dgm:spPr/>
      <dgm:t>
        <a:bodyPr/>
        <a:lstStyle/>
        <a:p>
          <a:endParaRPr lang="zh-CN" altLang="en-US"/>
        </a:p>
      </dgm:t>
    </dgm:pt>
    <dgm:pt modelId="{35C5536A-02FB-4ADC-9542-760FA66AEE53}">
      <dgm:prSet/>
      <dgm:spPr/>
      <dgm:t>
        <a:bodyPr/>
        <a:lstStyle/>
        <a:p>
          <a:r>
            <a:rPr lang="zh-CN" altLang="en-US" dirty="0" smtClean="0"/>
            <a:t>组件设计</a:t>
          </a:r>
          <a:endParaRPr lang="en-US" altLang="zh-CN" dirty="0" smtClean="0"/>
        </a:p>
      </dgm:t>
    </dgm:pt>
    <dgm:pt modelId="{75A775EF-9416-4A29-AD93-C1C4ABDDD87E}" type="parTrans" cxnId="{A2F4B450-877D-4A3F-905D-4E2018BA02F5}">
      <dgm:prSet/>
      <dgm:spPr/>
      <dgm:t>
        <a:bodyPr/>
        <a:lstStyle/>
        <a:p>
          <a:endParaRPr lang="zh-CN" altLang="en-US"/>
        </a:p>
      </dgm:t>
    </dgm:pt>
    <dgm:pt modelId="{5C7C94CE-6967-4ABA-B97C-74F791779B67}" type="sibTrans" cxnId="{A2F4B450-877D-4A3F-905D-4E2018BA02F5}">
      <dgm:prSet/>
      <dgm:spPr/>
      <dgm:t>
        <a:bodyPr/>
        <a:lstStyle/>
        <a:p>
          <a:endParaRPr lang="zh-CN" altLang="en-US"/>
        </a:p>
      </dgm:t>
    </dgm:pt>
    <dgm:pt modelId="{AD583FB3-9077-4E2F-B4F3-E7201E7F08DB}">
      <dgm:prSet/>
      <dgm:spPr/>
      <dgm:t>
        <a:bodyPr/>
        <a:lstStyle/>
        <a:p>
          <a:r>
            <a:rPr lang="zh-CN" altLang="en-US" dirty="0" smtClean="0"/>
            <a:t>数据库设计</a:t>
          </a:r>
          <a:endParaRPr lang="en-US" altLang="zh-CN" dirty="0" smtClean="0"/>
        </a:p>
      </dgm:t>
    </dgm:pt>
    <dgm:pt modelId="{41CAC9C1-9522-43AF-9BC9-950183F097FE}" type="parTrans" cxnId="{08167658-3599-40A2-831C-655D73F4782F}">
      <dgm:prSet/>
      <dgm:spPr/>
      <dgm:t>
        <a:bodyPr/>
        <a:lstStyle/>
        <a:p>
          <a:endParaRPr lang="zh-CN" altLang="en-US"/>
        </a:p>
      </dgm:t>
    </dgm:pt>
    <dgm:pt modelId="{94A5FDBB-B38B-46D0-91DE-BE4FCA6B373B}" type="sibTrans" cxnId="{08167658-3599-40A2-831C-655D73F4782F}">
      <dgm:prSet/>
      <dgm:spPr/>
      <dgm:t>
        <a:bodyPr/>
        <a:lstStyle/>
        <a:p>
          <a:endParaRPr lang="zh-CN" altLang="en-US"/>
        </a:p>
      </dgm:t>
    </dgm:pt>
    <dgm:pt modelId="{06D3A157-76DE-4A09-BBBB-3D1DE679926A}" type="pres">
      <dgm:prSet presAssocID="{CB0730B9-B1FE-4984-9161-827486B7F5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C324892-5EFB-4894-A84D-C5670F42775E}" type="pres">
      <dgm:prSet presAssocID="{3BC7C162-0302-403E-A750-19AA5A3CE33A}" presName="hierRoot1" presStyleCnt="0">
        <dgm:presLayoutVars>
          <dgm:hierBranch val="init"/>
        </dgm:presLayoutVars>
      </dgm:prSet>
      <dgm:spPr/>
    </dgm:pt>
    <dgm:pt modelId="{7C3DCD50-CFA6-448A-BBFB-5750A7F01921}" type="pres">
      <dgm:prSet presAssocID="{3BC7C162-0302-403E-A750-19AA5A3CE33A}" presName="rootComposite1" presStyleCnt="0"/>
      <dgm:spPr/>
    </dgm:pt>
    <dgm:pt modelId="{3FD3C6E0-5030-4433-84F6-CECFCE1CD50C}" type="pres">
      <dgm:prSet presAssocID="{3BC7C162-0302-403E-A750-19AA5A3CE3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C1F291-44E7-4D7D-99D1-4B0F7C64AE54}" type="pres">
      <dgm:prSet presAssocID="{3BC7C162-0302-403E-A750-19AA5A3CE33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49B60D1-44C1-44B7-B08E-9F54CA3AE11A}" type="pres">
      <dgm:prSet presAssocID="{3BC7C162-0302-403E-A750-19AA5A3CE33A}" presName="hierChild2" presStyleCnt="0"/>
      <dgm:spPr/>
    </dgm:pt>
    <dgm:pt modelId="{42A37D8C-D0B1-42FE-8B0C-582476DA5FBE}" type="pres">
      <dgm:prSet presAssocID="{D5591DCD-6D5F-4BAE-864D-6EA96D7712A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54AC3E7B-F97F-497B-A6B3-79D27383EB31}" type="pres">
      <dgm:prSet presAssocID="{D5ED7B88-5509-45D7-BD28-C8ED984E15BC}" presName="hierRoot2" presStyleCnt="0">
        <dgm:presLayoutVars>
          <dgm:hierBranch val="init"/>
        </dgm:presLayoutVars>
      </dgm:prSet>
      <dgm:spPr/>
    </dgm:pt>
    <dgm:pt modelId="{CDFD8C8F-6F65-44D7-B4B9-BB05F4C8F326}" type="pres">
      <dgm:prSet presAssocID="{D5ED7B88-5509-45D7-BD28-C8ED984E15BC}" presName="rootComposite" presStyleCnt="0"/>
      <dgm:spPr/>
    </dgm:pt>
    <dgm:pt modelId="{08D23697-16EE-4C19-88A8-FC2F912121D4}" type="pres">
      <dgm:prSet presAssocID="{D5ED7B88-5509-45D7-BD28-C8ED984E15B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EEFC05-7692-4D43-9243-AFDE1A6AD226}" type="pres">
      <dgm:prSet presAssocID="{D5ED7B88-5509-45D7-BD28-C8ED984E15BC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9A577D44-1B28-4D85-A66E-B144C00866CE}" type="pres">
      <dgm:prSet presAssocID="{D5ED7B88-5509-45D7-BD28-C8ED984E15BC}" presName="hierChild4" presStyleCnt="0"/>
      <dgm:spPr/>
    </dgm:pt>
    <dgm:pt modelId="{5D4ADD85-5C5B-4038-9A16-926FFB12735C}" type="pres">
      <dgm:prSet presAssocID="{6E552ADA-E0AF-44B4-8891-E71178394A5D}" presName="Name64" presStyleLbl="parChTrans1D3" presStyleIdx="0" presStyleCnt="6"/>
      <dgm:spPr/>
      <dgm:t>
        <a:bodyPr/>
        <a:lstStyle/>
        <a:p>
          <a:endParaRPr lang="zh-CN" altLang="en-US"/>
        </a:p>
      </dgm:t>
    </dgm:pt>
    <dgm:pt modelId="{E2BCC309-967E-47C3-99FE-52DEA9C13032}" type="pres">
      <dgm:prSet presAssocID="{61DEA058-9D21-4553-9129-6E26FF199DA6}" presName="hierRoot2" presStyleCnt="0">
        <dgm:presLayoutVars>
          <dgm:hierBranch val="init"/>
        </dgm:presLayoutVars>
      </dgm:prSet>
      <dgm:spPr/>
    </dgm:pt>
    <dgm:pt modelId="{FA890391-D1D1-4A47-8B65-78BCD5E7569B}" type="pres">
      <dgm:prSet presAssocID="{61DEA058-9D21-4553-9129-6E26FF199DA6}" presName="rootComposite" presStyleCnt="0"/>
      <dgm:spPr/>
    </dgm:pt>
    <dgm:pt modelId="{F6A75A16-A327-47EF-B6FD-0DDAE3BF3A24}" type="pres">
      <dgm:prSet presAssocID="{61DEA058-9D21-4553-9129-6E26FF199DA6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33629B-746E-4106-A1D3-0F56A58D5CDC}" type="pres">
      <dgm:prSet presAssocID="{61DEA058-9D21-4553-9129-6E26FF199DA6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930B6C1B-DA27-4470-9FEB-9FBCD7AC11CB}" type="pres">
      <dgm:prSet presAssocID="{61DEA058-9D21-4553-9129-6E26FF199DA6}" presName="hierChild4" presStyleCnt="0"/>
      <dgm:spPr/>
    </dgm:pt>
    <dgm:pt modelId="{A6CB119F-0BAA-4538-B294-CD4BEF9811EE}" type="pres">
      <dgm:prSet presAssocID="{61DEA058-9D21-4553-9129-6E26FF199DA6}" presName="hierChild5" presStyleCnt="0"/>
      <dgm:spPr/>
    </dgm:pt>
    <dgm:pt modelId="{97C19568-E2D2-45DF-9DB6-C495BFD8FDDB}" type="pres">
      <dgm:prSet presAssocID="{E3D57016-D550-4F49-B34E-04E64D9E30E9}" presName="Name64" presStyleLbl="parChTrans1D3" presStyleIdx="1" presStyleCnt="6"/>
      <dgm:spPr/>
      <dgm:t>
        <a:bodyPr/>
        <a:lstStyle/>
        <a:p>
          <a:endParaRPr lang="zh-CN" altLang="en-US"/>
        </a:p>
      </dgm:t>
    </dgm:pt>
    <dgm:pt modelId="{F439A346-8EB2-4FDE-A2A1-F49BC8136487}" type="pres">
      <dgm:prSet presAssocID="{51ED8385-3382-4A6A-8880-E31E78872F0C}" presName="hierRoot2" presStyleCnt="0">
        <dgm:presLayoutVars>
          <dgm:hierBranch val="init"/>
        </dgm:presLayoutVars>
      </dgm:prSet>
      <dgm:spPr/>
    </dgm:pt>
    <dgm:pt modelId="{D508B2FE-FE72-4D71-BB59-87CD2846C72F}" type="pres">
      <dgm:prSet presAssocID="{51ED8385-3382-4A6A-8880-E31E78872F0C}" presName="rootComposite" presStyleCnt="0"/>
      <dgm:spPr/>
    </dgm:pt>
    <dgm:pt modelId="{0D8EB204-B40A-4E74-92C3-EC8A627CAD7D}" type="pres">
      <dgm:prSet presAssocID="{51ED8385-3382-4A6A-8880-E31E78872F0C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4696B3-CFF4-4720-9FD7-48D4C79937E1}" type="pres">
      <dgm:prSet presAssocID="{51ED8385-3382-4A6A-8880-E31E78872F0C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F673DCE7-B47A-4878-A088-4C11BE57CC37}" type="pres">
      <dgm:prSet presAssocID="{51ED8385-3382-4A6A-8880-E31E78872F0C}" presName="hierChild4" presStyleCnt="0"/>
      <dgm:spPr/>
    </dgm:pt>
    <dgm:pt modelId="{FD0D723B-D32D-4695-A460-39D0F5F9458F}" type="pres">
      <dgm:prSet presAssocID="{51ED8385-3382-4A6A-8880-E31E78872F0C}" presName="hierChild5" presStyleCnt="0"/>
      <dgm:spPr/>
    </dgm:pt>
    <dgm:pt modelId="{16FD7340-07E4-49C9-A2A4-3FF3E3BF06A9}" type="pres">
      <dgm:prSet presAssocID="{EA9494AB-77F0-4C16-A51C-F0A045ABFB5E}" presName="Name64" presStyleLbl="parChTrans1D3" presStyleIdx="2" presStyleCnt="6"/>
      <dgm:spPr/>
      <dgm:t>
        <a:bodyPr/>
        <a:lstStyle/>
        <a:p>
          <a:endParaRPr lang="zh-CN" altLang="en-US"/>
        </a:p>
      </dgm:t>
    </dgm:pt>
    <dgm:pt modelId="{ABA84F23-579A-4577-BBD7-9484DA9D8524}" type="pres">
      <dgm:prSet presAssocID="{911464A0-BD4E-4FF0-97B8-B320F55FA5DE}" presName="hierRoot2" presStyleCnt="0">
        <dgm:presLayoutVars>
          <dgm:hierBranch val="init"/>
        </dgm:presLayoutVars>
      </dgm:prSet>
      <dgm:spPr/>
    </dgm:pt>
    <dgm:pt modelId="{3402CA30-D405-497B-854E-145DDCD274DC}" type="pres">
      <dgm:prSet presAssocID="{911464A0-BD4E-4FF0-97B8-B320F55FA5DE}" presName="rootComposite" presStyleCnt="0"/>
      <dgm:spPr/>
    </dgm:pt>
    <dgm:pt modelId="{4D1D0178-E1F8-4404-ACEF-8BC051C1797C}" type="pres">
      <dgm:prSet presAssocID="{911464A0-BD4E-4FF0-97B8-B320F55FA5DE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2272E9-822E-4DC8-B12E-5E67D78AB9D6}" type="pres">
      <dgm:prSet presAssocID="{911464A0-BD4E-4FF0-97B8-B320F55FA5DE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90292956-4476-48D1-B47F-64EAB50308DD}" type="pres">
      <dgm:prSet presAssocID="{911464A0-BD4E-4FF0-97B8-B320F55FA5DE}" presName="hierChild4" presStyleCnt="0"/>
      <dgm:spPr/>
    </dgm:pt>
    <dgm:pt modelId="{5A21E66C-352E-4A2E-92B1-F66E43F666D9}" type="pres">
      <dgm:prSet presAssocID="{911464A0-BD4E-4FF0-97B8-B320F55FA5DE}" presName="hierChild5" presStyleCnt="0"/>
      <dgm:spPr/>
    </dgm:pt>
    <dgm:pt modelId="{56FC017C-E04C-4ABD-B4FF-0FB77BA42B78}" type="pres">
      <dgm:prSet presAssocID="{F8983015-11F5-4EC2-9590-A646BC6D5B8E}" presName="Name64" presStyleLbl="parChTrans1D3" presStyleIdx="3" presStyleCnt="6"/>
      <dgm:spPr/>
      <dgm:t>
        <a:bodyPr/>
        <a:lstStyle/>
        <a:p>
          <a:endParaRPr lang="zh-CN" altLang="en-US"/>
        </a:p>
      </dgm:t>
    </dgm:pt>
    <dgm:pt modelId="{27441A48-EF0B-47AD-ABA9-3D71DE090A85}" type="pres">
      <dgm:prSet presAssocID="{93D77FC8-7546-4A97-8E1F-CB902DB6DAD2}" presName="hierRoot2" presStyleCnt="0">
        <dgm:presLayoutVars>
          <dgm:hierBranch val="init"/>
        </dgm:presLayoutVars>
      </dgm:prSet>
      <dgm:spPr/>
    </dgm:pt>
    <dgm:pt modelId="{6ACCC911-108D-4774-A99C-E61ABA0098B0}" type="pres">
      <dgm:prSet presAssocID="{93D77FC8-7546-4A97-8E1F-CB902DB6DAD2}" presName="rootComposite" presStyleCnt="0"/>
      <dgm:spPr/>
    </dgm:pt>
    <dgm:pt modelId="{D8BC82E9-ED9E-47BD-8FD9-CE219122B304}" type="pres">
      <dgm:prSet presAssocID="{93D77FC8-7546-4A97-8E1F-CB902DB6DAD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6968C9-CF16-457D-B22A-C5024560E1BF}" type="pres">
      <dgm:prSet presAssocID="{93D77FC8-7546-4A97-8E1F-CB902DB6DAD2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33E8F64F-AE56-40A7-B259-F94DD5022074}" type="pres">
      <dgm:prSet presAssocID="{93D77FC8-7546-4A97-8E1F-CB902DB6DAD2}" presName="hierChild4" presStyleCnt="0"/>
      <dgm:spPr/>
    </dgm:pt>
    <dgm:pt modelId="{20804AF3-EFD2-46AC-98FB-A2A8B8715C9F}" type="pres">
      <dgm:prSet presAssocID="{93D77FC8-7546-4A97-8E1F-CB902DB6DAD2}" presName="hierChild5" presStyleCnt="0"/>
      <dgm:spPr/>
    </dgm:pt>
    <dgm:pt modelId="{E7EA2F9D-70AB-4352-9076-9A9321E1E571}" type="pres">
      <dgm:prSet presAssocID="{D5ED7B88-5509-45D7-BD28-C8ED984E15BC}" presName="hierChild5" presStyleCnt="0"/>
      <dgm:spPr/>
    </dgm:pt>
    <dgm:pt modelId="{22C932C4-E7AA-4CB5-A220-ADF84CCB6BFE}" type="pres">
      <dgm:prSet presAssocID="{C038B351-0E1C-4705-8CC8-B359356951B2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D31AD695-CADC-40EA-A1B1-73E2263EAD63}" type="pres">
      <dgm:prSet presAssocID="{1CCA2E83-BB76-443B-A8E7-A311353A7509}" presName="hierRoot2" presStyleCnt="0">
        <dgm:presLayoutVars>
          <dgm:hierBranch val="init"/>
        </dgm:presLayoutVars>
      </dgm:prSet>
      <dgm:spPr/>
    </dgm:pt>
    <dgm:pt modelId="{6D2E9F44-4CE1-42ED-9523-B0804214D44B}" type="pres">
      <dgm:prSet presAssocID="{1CCA2E83-BB76-443B-A8E7-A311353A7509}" presName="rootComposite" presStyleCnt="0"/>
      <dgm:spPr/>
    </dgm:pt>
    <dgm:pt modelId="{F501DF27-15B4-4C3F-B24B-85EEF8A6E867}" type="pres">
      <dgm:prSet presAssocID="{1CCA2E83-BB76-443B-A8E7-A311353A750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E4136B-8AF6-4A0C-9DA6-B02856365E8D}" type="pres">
      <dgm:prSet presAssocID="{1CCA2E83-BB76-443B-A8E7-A311353A7509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474E99B-0B0C-404B-8E8D-10EF76D6E3B0}" type="pres">
      <dgm:prSet presAssocID="{1CCA2E83-BB76-443B-A8E7-A311353A7509}" presName="hierChild4" presStyleCnt="0"/>
      <dgm:spPr/>
    </dgm:pt>
    <dgm:pt modelId="{D81AE62B-4C6C-4EFD-8309-0674F1F704A8}" type="pres">
      <dgm:prSet presAssocID="{75A775EF-9416-4A29-AD93-C1C4ABDDD87E}" presName="Name64" presStyleLbl="parChTrans1D3" presStyleIdx="4" presStyleCnt="6"/>
      <dgm:spPr/>
      <dgm:t>
        <a:bodyPr/>
        <a:lstStyle/>
        <a:p>
          <a:endParaRPr lang="zh-CN" altLang="en-US"/>
        </a:p>
      </dgm:t>
    </dgm:pt>
    <dgm:pt modelId="{9E17569A-C545-4DB2-97A8-FF295DF6D603}" type="pres">
      <dgm:prSet presAssocID="{35C5536A-02FB-4ADC-9542-760FA66AEE53}" presName="hierRoot2" presStyleCnt="0">
        <dgm:presLayoutVars>
          <dgm:hierBranch val="init"/>
        </dgm:presLayoutVars>
      </dgm:prSet>
      <dgm:spPr/>
    </dgm:pt>
    <dgm:pt modelId="{4D000BCB-FFAB-44F9-A17A-79DF380BC37D}" type="pres">
      <dgm:prSet presAssocID="{35C5536A-02FB-4ADC-9542-760FA66AEE53}" presName="rootComposite" presStyleCnt="0"/>
      <dgm:spPr/>
    </dgm:pt>
    <dgm:pt modelId="{03249818-6FA3-4590-AF1F-4EBD91FA9AF3}" type="pres">
      <dgm:prSet presAssocID="{35C5536A-02FB-4ADC-9542-760FA66AEE53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233826-72A1-489B-930E-71FBB639F28F}" type="pres">
      <dgm:prSet presAssocID="{35C5536A-02FB-4ADC-9542-760FA66AEE53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B55E80B0-C642-4CA4-9EF2-05D3100E0284}" type="pres">
      <dgm:prSet presAssocID="{35C5536A-02FB-4ADC-9542-760FA66AEE53}" presName="hierChild4" presStyleCnt="0"/>
      <dgm:spPr/>
    </dgm:pt>
    <dgm:pt modelId="{6B96E987-2A7F-43BC-BE16-2566E133F863}" type="pres">
      <dgm:prSet presAssocID="{35C5536A-02FB-4ADC-9542-760FA66AEE53}" presName="hierChild5" presStyleCnt="0"/>
      <dgm:spPr/>
    </dgm:pt>
    <dgm:pt modelId="{70B1032E-C838-4B68-9809-CB3A9C374535}" type="pres">
      <dgm:prSet presAssocID="{41CAC9C1-9522-43AF-9BC9-950183F097FE}" presName="Name64" presStyleLbl="parChTrans1D3" presStyleIdx="5" presStyleCnt="6"/>
      <dgm:spPr/>
      <dgm:t>
        <a:bodyPr/>
        <a:lstStyle/>
        <a:p>
          <a:endParaRPr lang="zh-CN" altLang="en-US"/>
        </a:p>
      </dgm:t>
    </dgm:pt>
    <dgm:pt modelId="{9E4F064F-B85E-4F50-AC9A-65D7E9A02505}" type="pres">
      <dgm:prSet presAssocID="{AD583FB3-9077-4E2F-B4F3-E7201E7F08DB}" presName="hierRoot2" presStyleCnt="0">
        <dgm:presLayoutVars>
          <dgm:hierBranch val="init"/>
        </dgm:presLayoutVars>
      </dgm:prSet>
      <dgm:spPr/>
    </dgm:pt>
    <dgm:pt modelId="{72143973-8144-4A0B-8D86-1B3E05708B67}" type="pres">
      <dgm:prSet presAssocID="{AD583FB3-9077-4E2F-B4F3-E7201E7F08DB}" presName="rootComposite" presStyleCnt="0"/>
      <dgm:spPr/>
    </dgm:pt>
    <dgm:pt modelId="{64B439ED-4222-486B-B620-E47E4E5E33B2}" type="pres">
      <dgm:prSet presAssocID="{AD583FB3-9077-4E2F-B4F3-E7201E7F08DB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440D2-DE01-470D-B66D-BAB8F677C7C5}" type="pres">
      <dgm:prSet presAssocID="{AD583FB3-9077-4E2F-B4F3-E7201E7F08DB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0D234E89-72DB-42EE-A035-5152DC161811}" type="pres">
      <dgm:prSet presAssocID="{AD583FB3-9077-4E2F-B4F3-E7201E7F08DB}" presName="hierChild4" presStyleCnt="0"/>
      <dgm:spPr/>
    </dgm:pt>
    <dgm:pt modelId="{BA00E160-D2EC-4888-9D1A-182A8BAE9427}" type="pres">
      <dgm:prSet presAssocID="{AD583FB3-9077-4E2F-B4F3-E7201E7F08DB}" presName="hierChild5" presStyleCnt="0"/>
      <dgm:spPr/>
    </dgm:pt>
    <dgm:pt modelId="{83561EF5-8B88-4EB0-9F9F-DF93DFE8E8FD}" type="pres">
      <dgm:prSet presAssocID="{1CCA2E83-BB76-443B-A8E7-A311353A7509}" presName="hierChild5" presStyleCnt="0"/>
      <dgm:spPr/>
    </dgm:pt>
    <dgm:pt modelId="{8A6D145B-6BA3-4EAE-9B40-F900CC4E6426}" type="pres">
      <dgm:prSet presAssocID="{3BC7C162-0302-403E-A750-19AA5A3CE33A}" presName="hierChild3" presStyleCnt="0"/>
      <dgm:spPr/>
    </dgm:pt>
    <dgm:pt modelId="{EE0984D0-5181-4262-92D6-11DEB12FC49D}" type="pres">
      <dgm:prSet presAssocID="{AEF0BC9A-E3A3-4362-94DA-86BCB726A17F}" presName="hierRoot1" presStyleCnt="0">
        <dgm:presLayoutVars>
          <dgm:hierBranch val="init"/>
        </dgm:presLayoutVars>
      </dgm:prSet>
      <dgm:spPr/>
    </dgm:pt>
    <dgm:pt modelId="{D5041019-64E1-4549-8D55-5DC54BDF69AD}" type="pres">
      <dgm:prSet presAssocID="{AEF0BC9A-E3A3-4362-94DA-86BCB726A17F}" presName="rootComposite1" presStyleCnt="0"/>
      <dgm:spPr/>
    </dgm:pt>
    <dgm:pt modelId="{CA309BD5-5B3B-4227-B29A-D8DA24147B92}" type="pres">
      <dgm:prSet presAssocID="{AEF0BC9A-E3A3-4362-94DA-86BCB726A17F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240709-27E9-4A01-8C9E-6CAF7880FED6}" type="pres">
      <dgm:prSet presAssocID="{AEF0BC9A-E3A3-4362-94DA-86BCB726A17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DC77538-BDBA-464D-807B-243C52C752F1}" type="pres">
      <dgm:prSet presAssocID="{AEF0BC9A-E3A3-4362-94DA-86BCB726A17F}" presName="hierChild2" presStyleCnt="0"/>
      <dgm:spPr/>
    </dgm:pt>
    <dgm:pt modelId="{A7551CAC-D7FC-41D4-A741-B3FDCF1B1D30}" type="pres">
      <dgm:prSet presAssocID="{8B8A9BC0-99FB-48F3-AD3E-05A93A5FE25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D96825AC-F8AD-442A-9D90-CAE4E607F01C}" type="pres">
      <dgm:prSet presAssocID="{839C1894-3EAB-485E-85DE-6F5E7BA0501D}" presName="hierRoot2" presStyleCnt="0">
        <dgm:presLayoutVars>
          <dgm:hierBranch val="init"/>
        </dgm:presLayoutVars>
      </dgm:prSet>
      <dgm:spPr/>
    </dgm:pt>
    <dgm:pt modelId="{0410D24A-323C-49E7-B03D-18099E34778A}" type="pres">
      <dgm:prSet presAssocID="{839C1894-3EAB-485E-85DE-6F5E7BA0501D}" presName="rootComposite" presStyleCnt="0"/>
      <dgm:spPr/>
    </dgm:pt>
    <dgm:pt modelId="{5B588FD3-2E72-471C-B8E5-EE0398B5D9FD}" type="pres">
      <dgm:prSet presAssocID="{839C1894-3EAB-485E-85DE-6F5E7BA0501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5868E4-E8C7-4C2A-8B0E-A3956DC90432}" type="pres">
      <dgm:prSet presAssocID="{839C1894-3EAB-485E-85DE-6F5E7BA0501D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0C94BF78-6DE1-4408-8CEA-48B00944CD02}" type="pres">
      <dgm:prSet presAssocID="{839C1894-3EAB-485E-85DE-6F5E7BA0501D}" presName="hierChild4" presStyleCnt="0"/>
      <dgm:spPr/>
    </dgm:pt>
    <dgm:pt modelId="{68750D26-8714-4FD0-A6B5-4F06725216E5}" type="pres">
      <dgm:prSet presAssocID="{839C1894-3EAB-485E-85DE-6F5E7BA0501D}" presName="hierChild5" presStyleCnt="0"/>
      <dgm:spPr/>
    </dgm:pt>
    <dgm:pt modelId="{6C9A5DA0-E8D9-4812-AD63-621ACCCFA909}" type="pres">
      <dgm:prSet presAssocID="{51172B23-EA37-42B2-A839-14D2852AF38C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4737F12E-0C93-4C6D-B425-54B872C09D27}" type="pres">
      <dgm:prSet presAssocID="{DEF967B9-736E-4A1A-9B1A-27A50C620AEF}" presName="hierRoot2" presStyleCnt="0">
        <dgm:presLayoutVars>
          <dgm:hierBranch val="init"/>
        </dgm:presLayoutVars>
      </dgm:prSet>
      <dgm:spPr/>
    </dgm:pt>
    <dgm:pt modelId="{20503AE7-AD8D-485D-A52C-010F6AB9222D}" type="pres">
      <dgm:prSet presAssocID="{DEF967B9-736E-4A1A-9B1A-27A50C620AEF}" presName="rootComposite" presStyleCnt="0"/>
      <dgm:spPr/>
    </dgm:pt>
    <dgm:pt modelId="{C9AAFA09-0A14-44D5-A13C-A750C06637E9}" type="pres">
      <dgm:prSet presAssocID="{DEF967B9-736E-4A1A-9B1A-27A50C620AE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3CEC50-6510-4B02-AE2A-03F0F4A89E23}" type="pres">
      <dgm:prSet presAssocID="{DEF967B9-736E-4A1A-9B1A-27A50C620AEF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BAA70E74-5E95-4AB6-A20A-21FE71A56E55}" type="pres">
      <dgm:prSet presAssocID="{DEF967B9-736E-4A1A-9B1A-27A50C620AEF}" presName="hierChild4" presStyleCnt="0"/>
      <dgm:spPr/>
    </dgm:pt>
    <dgm:pt modelId="{716B562C-8CD7-44C6-85EB-3B8108460133}" type="pres">
      <dgm:prSet presAssocID="{DEF967B9-736E-4A1A-9B1A-27A50C620AEF}" presName="hierChild5" presStyleCnt="0"/>
      <dgm:spPr/>
    </dgm:pt>
    <dgm:pt modelId="{6F9E649C-91EC-4286-8184-8FCCDFF0FDA3}" type="pres">
      <dgm:prSet presAssocID="{AEF0BC9A-E3A3-4362-94DA-86BCB726A17F}" presName="hierChild3" presStyleCnt="0"/>
      <dgm:spPr/>
    </dgm:pt>
  </dgm:ptLst>
  <dgm:cxnLst>
    <dgm:cxn modelId="{D3A560CE-A84C-46BE-AE7E-6492983EBF24}" type="presOf" srcId="{41CAC9C1-9522-43AF-9BC9-950183F097FE}" destId="{70B1032E-C838-4B68-9809-CB3A9C374535}" srcOrd="0" destOrd="0" presId="urn:microsoft.com/office/officeart/2009/3/layout/HorizontalOrganizationChart"/>
    <dgm:cxn modelId="{8FC03C15-097D-430A-9AB4-11E2D79CE7E7}" type="presOf" srcId="{1CCA2E83-BB76-443B-A8E7-A311353A7509}" destId="{F501DF27-15B4-4C3F-B24B-85EEF8A6E867}" srcOrd="0" destOrd="0" presId="urn:microsoft.com/office/officeart/2009/3/layout/HorizontalOrganizationChart"/>
    <dgm:cxn modelId="{63EFCB73-7144-4BFA-9D61-B58366FB475B}" type="presOf" srcId="{D5591DCD-6D5F-4BAE-864D-6EA96D7712AF}" destId="{42A37D8C-D0B1-42FE-8B0C-582476DA5FBE}" srcOrd="0" destOrd="0" presId="urn:microsoft.com/office/officeart/2009/3/layout/HorizontalOrganizationChart"/>
    <dgm:cxn modelId="{213F0AC4-B2CD-4CA4-98C1-050F3514A13D}" type="presOf" srcId="{D5ED7B88-5509-45D7-BD28-C8ED984E15BC}" destId="{08D23697-16EE-4C19-88A8-FC2F912121D4}" srcOrd="0" destOrd="0" presId="urn:microsoft.com/office/officeart/2009/3/layout/HorizontalOrganizationChart"/>
    <dgm:cxn modelId="{6D3586F4-C2A3-44AE-B16A-DA92C9FE886D}" type="presOf" srcId="{61DEA058-9D21-4553-9129-6E26FF199DA6}" destId="{9833629B-746E-4106-A1D3-0F56A58D5CDC}" srcOrd="1" destOrd="0" presId="urn:microsoft.com/office/officeart/2009/3/layout/HorizontalOrganizationChart"/>
    <dgm:cxn modelId="{253A58C9-DD8A-4693-B558-4CD6712CF7F8}" srcId="{3BC7C162-0302-403E-A750-19AA5A3CE33A}" destId="{D5ED7B88-5509-45D7-BD28-C8ED984E15BC}" srcOrd="0" destOrd="0" parTransId="{D5591DCD-6D5F-4BAE-864D-6EA96D7712AF}" sibTransId="{4F743683-AFAF-4BCD-849C-99F035AAB50B}"/>
    <dgm:cxn modelId="{52BF33EB-B9D5-458D-A2CD-9FED3C8EFE06}" type="presOf" srcId="{839C1894-3EAB-485E-85DE-6F5E7BA0501D}" destId="{9D5868E4-E8C7-4C2A-8B0E-A3956DC90432}" srcOrd="1" destOrd="0" presId="urn:microsoft.com/office/officeart/2009/3/layout/HorizontalOrganizationChart"/>
    <dgm:cxn modelId="{8AC73531-50C2-4763-9D1C-694A7F37D196}" type="presOf" srcId="{EA9494AB-77F0-4C16-A51C-F0A045ABFB5E}" destId="{16FD7340-07E4-49C9-A2A4-3FF3E3BF06A9}" srcOrd="0" destOrd="0" presId="urn:microsoft.com/office/officeart/2009/3/layout/HorizontalOrganizationChart"/>
    <dgm:cxn modelId="{20FEDC48-5241-4DF2-BE11-2E4A75742CB5}" srcId="{AEF0BC9A-E3A3-4362-94DA-86BCB726A17F}" destId="{DEF967B9-736E-4A1A-9B1A-27A50C620AEF}" srcOrd="1" destOrd="0" parTransId="{51172B23-EA37-42B2-A839-14D2852AF38C}" sibTransId="{D577E042-DCC0-48EF-A057-1339F9B6D8B2}"/>
    <dgm:cxn modelId="{08B43E0A-5DBC-454C-9DE6-063F41A62BEE}" type="presOf" srcId="{93D77FC8-7546-4A97-8E1F-CB902DB6DAD2}" destId="{5B6968C9-CF16-457D-B22A-C5024560E1BF}" srcOrd="1" destOrd="0" presId="urn:microsoft.com/office/officeart/2009/3/layout/HorizontalOrganizationChart"/>
    <dgm:cxn modelId="{1AEF57F2-31BB-44F4-8B5D-0882D885273E}" type="presOf" srcId="{51172B23-EA37-42B2-A839-14D2852AF38C}" destId="{6C9A5DA0-E8D9-4812-AD63-621ACCCFA909}" srcOrd="0" destOrd="0" presId="urn:microsoft.com/office/officeart/2009/3/layout/HorizontalOrganizationChart"/>
    <dgm:cxn modelId="{09D93156-C24B-426C-AE6A-EC6A6D22EC50}" type="presOf" srcId="{AEF0BC9A-E3A3-4362-94DA-86BCB726A17F}" destId="{D0240709-27E9-4A01-8C9E-6CAF7880FED6}" srcOrd="1" destOrd="0" presId="urn:microsoft.com/office/officeart/2009/3/layout/HorizontalOrganizationChart"/>
    <dgm:cxn modelId="{07935DBE-2789-4780-B24E-FBE64211DDAF}" type="presOf" srcId="{3BC7C162-0302-403E-A750-19AA5A3CE33A}" destId="{3FD3C6E0-5030-4433-84F6-CECFCE1CD50C}" srcOrd="0" destOrd="0" presId="urn:microsoft.com/office/officeart/2009/3/layout/HorizontalOrganizationChart"/>
    <dgm:cxn modelId="{52D3F4CD-AF33-4C55-9BE2-E7C7C5392693}" type="presOf" srcId="{51ED8385-3382-4A6A-8880-E31E78872F0C}" destId="{0D8EB204-B40A-4E74-92C3-EC8A627CAD7D}" srcOrd="0" destOrd="0" presId="urn:microsoft.com/office/officeart/2009/3/layout/HorizontalOrganizationChart"/>
    <dgm:cxn modelId="{52824CB5-B948-4CC6-B754-1B1140A94D4D}" srcId="{D5ED7B88-5509-45D7-BD28-C8ED984E15BC}" destId="{93D77FC8-7546-4A97-8E1F-CB902DB6DAD2}" srcOrd="3" destOrd="0" parTransId="{F8983015-11F5-4EC2-9590-A646BC6D5B8E}" sibTransId="{B683158E-EE2A-460D-AC87-B88A94AEF4EF}"/>
    <dgm:cxn modelId="{CF6110C3-19D1-486B-BBA7-74D4EAA30805}" type="presOf" srcId="{DEF967B9-736E-4A1A-9B1A-27A50C620AEF}" destId="{BE3CEC50-6510-4B02-AE2A-03F0F4A89E23}" srcOrd="1" destOrd="0" presId="urn:microsoft.com/office/officeart/2009/3/layout/HorizontalOrganizationChart"/>
    <dgm:cxn modelId="{31CA9A57-9CDF-4A16-A586-4DC3D014A1C9}" type="presOf" srcId="{75A775EF-9416-4A29-AD93-C1C4ABDDD87E}" destId="{D81AE62B-4C6C-4EFD-8309-0674F1F704A8}" srcOrd="0" destOrd="0" presId="urn:microsoft.com/office/officeart/2009/3/layout/HorizontalOrganizationChart"/>
    <dgm:cxn modelId="{D8E919E7-423E-4D31-811C-6FDDF9DA09B3}" type="presOf" srcId="{93D77FC8-7546-4A97-8E1F-CB902DB6DAD2}" destId="{D8BC82E9-ED9E-47BD-8FD9-CE219122B304}" srcOrd="0" destOrd="0" presId="urn:microsoft.com/office/officeart/2009/3/layout/HorizontalOrganizationChart"/>
    <dgm:cxn modelId="{86BD3976-5BDE-4F80-B753-B70041ADCA4E}" type="presOf" srcId="{DEF967B9-736E-4A1A-9B1A-27A50C620AEF}" destId="{C9AAFA09-0A14-44D5-A13C-A750C06637E9}" srcOrd="0" destOrd="0" presId="urn:microsoft.com/office/officeart/2009/3/layout/HorizontalOrganizationChart"/>
    <dgm:cxn modelId="{644E395B-DE92-4266-B8FD-48A12B5F9F76}" type="presOf" srcId="{D5ED7B88-5509-45D7-BD28-C8ED984E15BC}" destId="{3AEEFC05-7692-4D43-9243-AFDE1A6AD226}" srcOrd="1" destOrd="0" presId="urn:microsoft.com/office/officeart/2009/3/layout/HorizontalOrganizationChart"/>
    <dgm:cxn modelId="{4256CCC4-0CE4-4A84-8C6F-D6F87D42CDDB}" srcId="{D5ED7B88-5509-45D7-BD28-C8ED984E15BC}" destId="{911464A0-BD4E-4FF0-97B8-B320F55FA5DE}" srcOrd="2" destOrd="0" parTransId="{EA9494AB-77F0-4C16-A51C-F0A045ABFB5E}" sibTransId="{CB63AF48-BC03-4349-AE91-48BA5B65D507}"/>
    <dgm:cxn modelId="{A2F4B450-877D-4A3F-905D-4E2018BA02F5}" srcId="{1CCA2E83-BB76-443B-A8E7-A311353A7509}" destId="{35C5536A-02FB-4ADC-9542-760FA66AEE53}" srcOrd="0" destOrd="0" parTransId="{75A775EF-9416-4A29-AD93-C1C4ABDDD87E}" sibTransId="{5C7C94CE-6967-4ABA-B97C-74F791779B67}"/>
    <dgm:cxn modelId="{37699ADB-814F-4011-A00D-7B374C767AAB}" srcId="{3BC7C162-0302-403E-A750-19AA5A3CE33A}" destId="{1CCA2E83-BB76-443B-A8E7-A311353A7509}" srcOrd="1" destOrd="0" parTransId="{C038B351-0E1C-4705-8CC8-B359356951B2}" sibTransId="{A0BA3AD9-79E4-478F-9847-4C8DA6C714F5}"/>
    <dgm:cxn modelId="{109803BD-097E-4DFA-A8A8-30DF2B1A0BEE}" type="presOf" srcId="{35C5536A-02FB-4ADC-9542-760FA66AEE53}" destId="{BF233826-72A1-489B-930E-71FBB639F28F}" srcOrd="1" destOrd="0" presId="urn:microsoft.com/office/officeart/2009/3/layout/HorizontalOrganizationChart"/>
    <dgm:cxn modelId="{0650CBF9-72DC-4E29-AC2F-B66D74135291}" type="presOf" srcId="{35C5536A-02FB-4ADC-9542-760FA66AEE53}" destId="{03249818-6FA3-4590-AF1F-4EBD91FA9AF3}" srcOrd="0" destOrd="0" presId="urn:microsoft.com/office/officeart/2009/3/layout/HorizontalOrganizationChart"/>
    <dgm:cxn modelId="{BE90E313-6F68-49BB-9C35-DA2C083C947D}" type="presOf" srcId="{8B8A9BC0-99FB-48F3-AD3E-05A93A5FE257}" destId="{A7551CAC-D7FC-41D4-A741-B3FDCF1B1D30}" srcOrd="0" destOrd="0" presId="urn:microsoft.com/office/officeart/2009/3/layout/HorizontalOrganizationChart"/>
    <dgm:cxn modelId="{3A61B5E3-0B4E-42DB-B679-3A85440CB6AB}" srcId="{D5ED7B88-5509-45D7-BD28-C8ED984E15BC}" destId="{51ED8385-3382-4A6A-8880-E31E78872F0C}" srcOrd="1" destOrd="0" parTransId="{E3D57016-D550-4F49-B34E-04E64D9E30E9}" sibTransId="{19921D16-EB9E-4C4D-B4A3-6BA55AC012C4}"/>
    <dgm:cxn modelId="{5C7E4CFA-C739-4426-9A5A-274BA776B5C9}" type="presOf" srcId="{911464A0-BD4E-4FF0-97B8-B320F55FA5DE}" destId="{062272E9-822E-4DC8-B12E-5E67D78AB9D6}" srcOrd="1" destOrd="0" presId="urn:microsoft.com/office/officeart/2009/3/layout/HorizontalOrganizationChart"/>
    <dgm:cxn modelId="{CD676787-5D1D-4717-99E3-49CD1EC38BBF}" type="presOf" srcId="{AD583FB3-9077-4E2F-B4F3-E7201E7F08DB}" destId="{F94440D2-DE01-470D-B66D-BAB8F677C7C5}" srcOrd="1" destOrd="0" presId="urn:microsoft.com/office/officeart/2009/3/layout/HorizontalOrganizationChart"/>
    <dgm:cxn modelId="{15551742-52E0-4CA5-89BF-C0CB330C6F9C}" type="presOf" srcId="{1CCA2E83-BB76-443B-A8E7-A311353A7509}" destId="{E3E4136B-8AF6-4A0C-9DA6-B02856365E8D}" srcOrd="1" destOrd="0" presId="urn:microsoft.com/office/officeart/2009/3/layout/HorizontalOrganizationChart"/>
    <dgm:cxn modelId="{70027D12-EB8B-47CC-A6AF-2FF18579DB1F}" type="presOf" srcId="{51ED8385-3382-4A6A-8880-E31E78872F0C}" destId="{864696B3-CFF4-4720-9FD7-48D4C79937E1}" srcOrd="1" destOrd="0" presId="urn:microsoft.com/office/officeart/2009/3/layout/HorizontalOrganizationChart"/>
    <dgm:cxn modelId="{F93AEE59-DA74-40A2-A975-373F1F472E3D}" type="presOf" srcId="{C038B351-0E1C-4705-8CC8-B359356951B2}" destId="{22C932C4-E7AA-4CB5-A220-ADF84CCB6BFE}" srcOrd="0" destOrd="0" presId="urn:microsoft.com/office/officeart/2009/3/layout/HorizontalOrganizationChart"/>
    <dgm:cxn modelId="{9D9DA64B-753F-4350-99F1-50C7C9D6218D}" srcId="{D5ED7B88-5509-45D7-BD28-C8ED984E15BC}" destId="{61DEA058-9D21-4553-9129-6E26FF199DA6}" srcOrd="0" destOrd="0" parTransId="{6E552ADA-E0AF-44B4-8891-E71178394A5D}" sibTransId="{11A13B4C-E58A-443D-BF91-CB45E914EB5C}"/>
    <dgm:cxn modelId="{8BA37BDB-64B9-41FE-B40E-BB6F7C9E3268}" srcId="{AEF0BC9A-E3A3-4362-94DA-86BCB726A17F}" destId="{839C1894-3EAB-485E-85DE-6F5E7BA0501D}" srcOrd="0" destOrd="0" parTransId="{8B8A9BC0-99FB-48F3-AD3E-05A93A5FE257}" sibTransId="{C02A79B6-4CF9-4633-B2C4-B0D6C308E951}"/>
    <dgm:cxn modelId="{1181E5AA-39E5-4123-883E-F05798DE2156}" type="presOf" srcId="{911464A0-BD4E-4FF0-97B8-B320F55FA5DE}" destId="{4D1D0178-E1F8-4404-ACEF-8BC051C1797C}" srcOrd="0" destOrd="0" presId="urn:microsoft.com/office/officeart/2009/3/layout/HorizontalOrganizationChart"/>
    <dgm:cxn modelId="{95CAC4D0-BFA4-4FDE-BA8A-2ED8DFD11F34}" type="presOf" srcId="{F8983015-11F5-4EC2-9590-A646BC6D5B8E}" destId="{56FC017C-E04C-4ABD-B4FF-0FB77BA42B78}" srcOrd="0" destOrd="0" presId="urn:microsoft.com/office/officeart/2009/3/layout/HorizontalOrganizationChart"/>
    <dgm:cxn modelId="{4D05E3FC-7A43-49E0-8948-689E37D5F374}" type="presOf" srcId="{E3D57016-D550-4F49-B34E-04E64D9E30E9}" destId="{97C19568-E2D2-45DF-9DB6-C495BFD8FDDB}" srcOrd="0" destOrd="0" presId="urn:microsoft.com/office/officeart/2009/3/layout/HorizontalOrganizationChart"/>
    <dgm:cxn modelId="{3B58E5B5-D97E-4C6D-874E-49097EA2E775}" srcId="{CB0730B9-B1FE-4984-9161-827486B7F51C}" destId="{3BC7C162-0302-403E-A750-19AA5A3CE33A}" srcOrd="0" destOrd="0" parTransId="{16E2C0F3-D80D-4877-8D79-129D2B40CCEF}" sibTransId="{2E1AE234-E69F-4767-8CEB-330FD4F290C5}"/>
    <dgm:cxn modelId="{C1EFCE4D-692C-4DF6-A10F-A1B165167E97}" type="presOf" srcId="{CB0730B9-B1FE-4984-9161-827486B7F51C}" destId="{06D3A157-76DE-4A09-BBBB-3D1DE679926A}" srcOrd="0" destOrd="0" presId="urn:microsoft.com/office/officeart/2009/3/layout/HorizontalOrganizationChart"/>
    <dgm:cxn modelId="{08167658-3599-40A2-831C-655D73F4782F}" srcId="{1CCA2E83-BB76-443B-A8E7-A311353A7509}" destId="{AD583FB3-9077-4E2F-B4F3-E7201E7F08DB}" srcOrd="1" destOrd="0" parTransId="{41CAC9C1-9522-43AF-9BC9-950183F097FE}" sibTransId="{94A5FDBB-B38B-46D0-91DE-BE4FCA6B373B}"/>
    <dgm:cxn modelId="{AB55DF7D-30A6-4D8A-BF8D-CA9D810C57CF}" type="presOf" srcId="{61DEA058-9D21-4553-9129-6E26FF199DA6}" destId="{F6A75A16-A327-47EF-B6FD-0DDAE3BF3A24}" srcOrd="0" destOrd="0" presId="urn:microsoft.com/office/officeart/2009/3/layout/HorizontalOrganizationChart"/>
    <dgm:cxn modelId="{B27EB15F-DC64-4077-BAF7-7902C674DEEA}" type="presOf" srcId="{AD583FB3-9077-4E2F-B4F3-E7201E7F08DB}" destId="{64B439ED-4222-486B-B620-E47E4E5E33B2}" srcOrd="0" destOrd="0" presId="urn:microsoft.com/office/officeart/2009/3/layout/HorizontalOrganizationChart"/>
    <dgm:cxn modelId="{990D11EB-CD0B-44DD-A939-FEDBB67C3D1C}" type="presOf" srcId="{AEF0BC9A-E3A3-4362-94DA-86BCB726A17F}" destId="{CA309BD5-5B3B-4227-B29A-D8DA24147B92}" srcOrd="0" destOrd="0" presId="urn:microsoft.com/office/officeart/2009/3/layout/HorizontalOrganizationChart"/>
    <dgm:cxn modelId="{F7C0A063-8190-4235-95E1-5D6F13BC2C2F}" type="presOf" srcId="{839C1894-3EAB-485E-85DE-6F5E7BA0501D}" destId="{5B588FD3-2E72-471C-B8E5-EE0398B5D9FD}" srcOrd="0" destOrd="0" presId="urn:microsoft.com/office/officeart/2009/3/layout/HorizontalOrganizationChart"/>
    <dgm:cxn modelId="{6C6A80C7-17D3-4C58-9581-883A7CE9DFDB}" type="presOf" srcId="{6E552ADA-E0AF-44B4-8891-E71178394A5D}" destId="{5D4ADD85-5C5B-4038-9A16-926FFB12735C}" srcOrd="0" destOrd="0" presId="urn:microsoft.com/office/officeart/2009/3/layout/HorizontalOrganizationChart"/>
    <dgm:cxn modelId="{6E606F14-B0BE-4D76-87D6-FE5E669E6876}" type="presOf" srcId="{3BC7C162-0302-403E-A750-19AA5A3CE33A}" destId="{8DC1F291-44E7-4D7D-99D1-4B0F7C64AE54}" srcOrd="1" destOrd="0" presId="urn:microsoft.com/office/officeart/2009/3/layout/HorizontalOrganizationChart"/>
    <dgm:cxn modelId="{1163C9CB-F4A0-4EDF-A60C-856AF43AA85E}" srcId="{CB0730B9-B1FE-4984-9161-827486B7F51C}" destId="{AEF0BC9A-E3A3-4362-94DA-86BCB726A17F}" srcOrd="1" destOrd="0" parTransId="{90DEF392-34D0-43A1-B0B1-FCB77DFEA8A0}" sibTransId="{AF5BC27B-6A26-4ECB-811A-4C872101EB3B}"/>
    <dgm:cxn modelId="{A17D7104-BCC9-4CCD-AD79-034E88458CF4}" type="presParOf" srcId="{06D3A157-76DE-4A09-BBBB-3D1DE679926A}" destId="{3C324892-5EFB-4894-A84D-C5670F42775E}" srcOrd="0" destOrd="0" presId="urn:microsoft.com/office/officeart/2009/3/layout/HorizontalOrganizationChart"/>
    <dgm:cxn modelId="{2DFD2FFE-DAC2-482B-98CC-C54DC265745F}" type="presParOf" srcId="{3C324892-5EFB-4894-A84D-C5670F42775E}" destId="{7C3DCD50-CFA6-448A-BBFB-5750A7F01921}" srcOrd="0" destOrd="0" presId="urn:microsoft.com/office/officeart/2009/3/layout/HorizontalOrganizationChart"/>
    <dgm:cxn modelId="{5955D412-61C3-4091-BB84-2D417C8BFDAC}" type="presParOf" srcId="{7C3DCD50-CFA6-448A-BBFB-5750A7F01921}" destId="{3FD3C6E0-5030-4433-84F6-CECFCE1CD50C}" srcOrd="0" destOrd="0" presId="urn:microsoft.com/office/officeart/2009/3/layout/HorizontalOrganizationChart"/>
    <dgm:cxn modelId="{57677EDD-ECDC-4856-88B5-2E714C42826C}" type="presParOf" srcId="{7C3DCD50-CFA6-448A-BBFB-5750A7F01921}" destId="{8DC1F291-44E7-4D7D-99D1-4B0F7C64AE54}" srcOrd="1" destOrd="0" presId="urn:microsoft.com/office/officeart/2009/3/layout/HorizontalOrganizationChart"/>
    <dgm:cxn modelId="{2F7A79A6-6D0A-4645-8F10-106B2212EC7F}" type="presParOf" srcId="{3C324892-5EFB-4894-A84D-C5670F42775E}" destId="{A49B60D1-44C1-44B7-B08E-9F54CA3AE11A}" srcOrd="1" destOrd="0" presId="urn:microsoft.com/office/officeart/2009/3/layout/HorizontalOrganizationChart"/>
    <dgm:cxn modelId="{139C7A8E-A911-41F9-B5AD-F61BDB772B4A}" type="presParOf" srcId="{A49B60D1-44C1-44B7-B08E-9F54CA3AE11A}" destId="{42A37D8C-D0B1-42FE-8B0C-582476DA5FBE}" srcOrd="0" destOrd="0" presId="urn:microsoft.com/office/officeart/2009/3/layout/HorizontalOrganizationChart"/>
    <dgm:cxn modelId="{955B18A8-AB2D-4443-83BE-A210A7873D8D}" type="presParOf" srcId="{A49B60D1-44C1-44B7-B08E-9F54CA3AE11A}" destId="{54AC3E7B-F97F-497B-A6B3-79D27383EB31}" srcOrd="1" destOrd="0" presId="urn:microsoft.com/office/officeart/2009/3/layout/HorizontalOrganizationChart"/>
    <dgm:cxn modelId="{8E22B78E-BB8B-4FA1-B73A-9AF3A310DE35}" type="presParOf" srcId="{54AC3E7B-F97F-497B-A6B3-79D27383EB31}" destId="{CDFD8C8F-6F65-44D7-B4B9-BB05F4C8F326}" srcOrd="0" destOrd="0" presId="urn:microsoft.com/office/officeart/2009/3/layout/HorizontalOrganizationChart"/>
    <dgm:cxn modelId="{BA6214AD-1989-4912-9408-E85963D1F426}" type="presParOf" srcId="{CDFD8C8F-6F65-44D7-B4B9-BB05F4C8F326}" destId="{08D23697-16EE-4C19-88A8-FC2F912121D4}" srcOrd="0" destOrd="0" presId="urn:microsoft.com/office/officeart/2009/3/layout/HorizontalOrganizationChart"/>
    <dgm:cxn modelId="{8C8D7278-75AC-464F-91B4-CC4D1A9572A0}" type="presParOf" srcId="{CDFD8C8F-6F65-44D7-B4B9-BB05F4C8F326}" destId="{3AEEFC05-7692-4D43-9243-AFDE1A6AD226}" srcOrd="1" destOrd="0" presId="urn:microsoft.com/office/officeart/2009/3/layout/HorizontalOrganizationChart"/>
    <dgm:cxn modelId="{19066EC0-7C20-417F-9CBA-3C8B2A990C28}" type="presParOf" srcId="{54AC3E7B-F97F-497B-A6B3-79D27383EB31}" destId="{9A577D44-1B28-4D85-A66E-B144C00866CE}" srcOrd="1" destOrd="0" presId="urn:microsoft.com/office/officeart/2009/3/layout/HorizontalOrganizationChart"/>
    <dgm:cxn modelId="{2E79B614-F753-4A10-BB12-7D24DE8016BB}" type="presParOf" srcId="{9A577D44-1B28-4D85-A66E-B144C00866CE}" destId="{5D4ADD85-5C5B-4038-9A16-926FFB12735C}" srcOrd="0" destOrd="0" presId="urn:microsoft.com/office/officeart/2009/3/layout/HorizontalOrganizationChart"/>
    <dgm:cxn modelId="{92579A07-5160-4BF4-ACF6-3818EDE0F2A8}" type="presParOf" srcId="{9A577D44-1B28-4D85-A66E-B144C00866CE}" destId="{E2BCC309-967E-47C3-99FE-52DEA9C13032}" srcOrd="1" destOrd="0" presId="urn:microsoft.com/office/officeart/2009/3/layout/HorizontalOrganizationChart"/>
    <dgm:cxn modelId="{1786D2EF-29AA-44E3-A2A0-78C7B7D1E206}" type="presParOf" srcId="{E2BCC309-967E-47C3-99FE-52DEA9C13032}" destId="{FA890391-D1D1-4A47-8B65-78BCD5E7569B}" srcOrd="0" destOrd="0" presId="urn:microsoft.com/office/officeart/2009/3/layout/HorizontalOrganizationChart"/>
    <dgm:cxn modelId="{DACB2DD2-C9B3-4C87-8D59-C0A2FF6DA01C}" type="presParOf" srcId="{FA890391-D1D1-4A47-8B65-78BCD5E7569B}" destId="{F6A75A16-A327-47EF-B6FD-0DDAE3BF3A24}" srcOrd="0" destOrd="0" presId="urn:microsoft.com/office/officeart/2009/3/layout/HorizontalOrganizationChart"/>
    <dgm:cxn modelId="{62F4D543-A873-4AD7-AD8B-818C664DBA04}" type="presParOf" srcId="{FA890391-D1D1-4A47-8B65-78BCD5E7569B}" destId="{9833629B-746E-4106-A1D3-0F56A58D5CDC}" srcOrd="1" destOrd="0" presId="urn:microsoft.com/office/officeart/2009/3/layout/HorizontalOrganizationChart"/>
    <dgm:cxn modelId="{2382555D-73AB-4348-B9C1-2BD174FE55E7}" type="presParOf" srcId="{E2BCC309-967E-47C3-99FE-52DEA9C13032}" destId="{930B6C1B-DA27-4470-9FEB-9FBCD7AC11CB}" srcOrd="1" destOrd="0" presId="urn:microsoft.com/office/officeart/2009/3/layout/HorizontalOrganizationChart"/>
    <dgm:cxn modelId="{FF643663-6592-43E8-ADCC-F798230720FF}" type="presParOf" srcId="{E2BCC309-967E-47C3-99FE-52DEA9C13032}" destId="{A6CB119F-0BAA-4538-B294-CD4BEF9811EE}" srcOrd="2" destOrd="0" presId="urn:microsoft.com/office/officeart/2009/3/layout/HorizontalOrganizationChart"/>
    <dgm:cxn modelId="{5ED1087B-62F8-4234-9D45-EA7CCD78129B}" type="presParOf" srcId="{9A577D44-1B28-4D85-A66E-B144C00866CE}" destId="{97C19568-E2D2-45DF-9DB6-C495BFD8FDDB}" srcOrd="2" destOrd="0" presId="urn:microsoft.com/office/officeart/2009/3/layout/HorizontalOrganizationChart"/>
    <dgm:cxn modelId="{5B3A4C7D-A707-4328-A0E8-947904904062}" type="presParOf" srcId="{9A577D44-1B28-4D85-A66E-B144C00866CE}" destId="{F439A346-8EB2-4FDE-A2A1-F49BC8136487}" srcOrd="3" destOrd="0" presId="urn:microsoft.com/office/officeart/2009/3/layout/HorizontalOrganizationChart"/>
    <dgm:cxn modelId="{F822A9B8-C979-4463-AACF-5C8382CFC781}" type="presParOf" srcId="{F439A346-8EB2-4FDE-A2A1-F49BC8136487}" destId="{D508B2FE-FE72-4D71-BB59-87CD2846C72F}" srcOrd="0" destOrd="0" presId="urn:microsoft.com/office/officeart/2009/3/layout/HorizontalOrganizationChart"/>
    <dgm:cxn modelId="{12A0DB8D-DBC7-4F20-8FF4-894031454E78}" type="presParOf" srcId="{D508B2FE-FE72-4D71-BB59-87CD2846C72F}" destId="{0D8EB204-B40A-4E74-92C3-EC8A627CAD7D}" srcOrd="0" destOrd="0" presId="urn:microsoft.com/office/officeart/2009/3/layout/HorizontalOrganizationChart"/>
    <dgm:cxn modelId="{EAF9B75C-968D-40EE-A44B-95B55DD0CB40}" type="presParOf" srcId="{D508B2FE-FE72-4D71-BB59-87CD2846C72F}" destId="{864696B3-CFF4-4720-9FD7-48D4C79937E1}" srcOrd="1" destOrd="0" presId="urn:microsoft.com/office/officeart/2009/3/layout/HorizontalOrganizationChart"/>
    <dgm:cxn modelId="{A6339DE4-4A96-418A-9F13-EECF8D426214}" type="presParOf" srcId="{F439A346-8EB2-4FDE-A2A1-F49BC8136487}" destId="{F673DCE7-B47A-4878-A088-4C11BE57CC37}" srcOrd="1" destOrd="0" presId="urn:microsoft.com/office/officeart/2009/3/layout/HorizontalOrganizationChart"/>
    <dgm:cxn modelId="{EB2D669E-1877-4C1B-B5CF-385E41080786}" type="presParOf" srcId="{F439A346-8EB2-4FDE-A2A1-F49BC8136487}" destId="{FD0D723B-D32D-4695-A460-39D0F5F9458F}" srcOrd="2" destOrd="0" presId="urn:microsoft.com/office/officeart/2009/3/layout/HorizontalOrganizationChart"/>
    <dgm:cxn modelId="{8D81406C-C595-4146-9143-FA1C58AE0D65}" type="presParOf" srcId="{9A577D44-1B28-4D85-A66E-B144C00866CE}" destId="{16FD7340-07E4-49C9-A2A4-3FF3E3BF06A9}" srcOrd="4" destOrd="0" presId="urn:microsoft.com/office/officeart/2009/3/layout/HorizontalOrganizationChart"/>
    <dgm:cxn modelId="{A930091A-433B-43EB-AD73-2061F1DB1FEE}" type="presParOf" srcId="{9A577D44-1B28-4D85-A66E-B144C00866CE}" destId="{ABA84F23-579A-4577-BBD7-9484DA9D8524}" srcOrd="5" destOrd="0" presId="urn:microsoft.com/office/officeart/2009/3/layout/HorizontalOrganizationChart"/>
    <dgm:cxn modelId="{2BF7C0E7-FE8D-40F4-AE0B-82633D739794}" type="presParOf" srcId="{ABA84F23-579A-4577-BBD7-9484DA9D8524}" destId="{3402CA30-D405-497B-854E-145DDCD274DC}" srcOrd="0" destOrd="0" presId="urn:microsoft.com/office/officeart/2009/3/layout/HorizontalOrganizationChart"/>
    <dgm:cxn modelId="{767F8782-F1FD-40FF-87B8-BC0D230ECDDC}" type="presParOf" srcId="{3402CA30-D405-497B-854E-145DDCD274DC}" destId="{4D1D0178-E1F8-4404-ACEF-8BC051C1797C}" srcOrd="0" destOrd="0" presId="urn:microsoft.com/office/officeart/2009/3/layout/HorizontalOrganizationChart"/>
    <dgm:cxn modelId="{90516756-3324-4AAB-BF63-93B38D33D90B}" type="presParOf" srcId="{3402CA30-D405-497B-854E-145DDCD274DC}" destId="{062272E9-822E-4DC8-B12E-5E67D78AB9D6}" srcOrd="1" destOrd="0" presId="urn:microsoft.com/office/officeart/2009/3/layout/HorizontalOrganizationChart"/>
    <dgm:cxn modelId="{A557AF99-1B80-48C2-8DE6-716599962714}" type="presParOf" srcId="{ABA84F23-579A-4577-BBD7-9484DA9D8524}" destId="{90292956-4476-48D1-B47F-64EAB50308DD}" srcOrd="1" destOrd="0" presId="urn:microsoft.com/office/officeart/2009/3/layout/HorizontalOrganizationChart"/>
    <dgm:cxn modelId="{054DF913-5AAC-4335-996D-9C6D4127A8EB}" type="presParOf" srcId="{ABA84F23-579A-4577-BBD7-9484DA9D8524}" destId="{5A21E66C-352E-4A2E-92B1-F66E43F666D9}" srcOrd="2" destOrd="0" presId="urn:microsoft.com/office/officeart/2009/3/layout/HorizontalOrganizationChart"/>
    <dgm:cxn modelId="{499F24DC-7FA8-401D-82B6-A2C770946E1E}" type="presParOf" srcId="{9A577D44-1B28-4D85-A66E-B144C00866CE}" destId="{56FC017C-E04C-4ABD-B4FF-0FB77BA42B78}" srcOrd="6" destOrd="0" presId="urn:microsoft.com/office/officeart/2009/3/layout/HorizontalOrganizationChart"/>
    <dgm:cxn modelId="{7734D285-492C-46B4-B39E-BA6393062696}" type="presParOf" srcId="{9A577D44-1B28-4D85-A66E-B144C00866CE}" destId="{27441A48-EF0B-47AD-ABA9-3D71DE090A85}" srcOrd="7" destOrd="0" presId="urn:microsoft.com/office/officeart/2009/3/layout/HorizontalOrganizationChart"/>
    <dgm:cxn modelId="{A320D4BC-77E8-4687-B817-3768F93F4080}" type="presParOf" srcId="{27441A48-EF0B-47AD-ABA9-3D71DE090A85}" destId="{6ACCC911-108D-4774-A99C-E61ABA0098B0}" srcOrd="0" destOrd="0" presId="urn:microsoft.com/office/officeart/2009/3/layout/HorizontalOrganizationChart"/>
    <dgm:cxn modelId="{F76BBDFF-C61E-446E-972D-2593FC33F2F8}" type="presParOf" srcId="{6ACCC911-108D-4774-A99C-E61ABA0098B0}" destId="{D8BC82E9-ED9E-47BD-8FD9-CE219122B304}" srcOrd="0" destOrd="0" presId="urn:microsoft.com/office/officeart/2009/3/layout/HorizontalOrganizationChart"/>
    <dgm:cxn modelId="{F88C42B0-96A7-4083-B7CD-304BF6EE121D}" type="presParOf" srcId="{6ACCC911-108D-4774-A99C-E61ABA0098B0}" destId="{5B6968C9-CF16-457D-B22A-C5024560E1BF}" srcOrd="1" destOrd="0" presId="urn:microsoft.com/office/officeart/2009/3/layout/HorizontalOrganizationChart"/>
    <dgm:cxn modelId="{004C1FEE-B12C-46BD-A707-5ED5EBB921A1}" type="presParOf" srcId="{27441A48-EF0B-47AD-ABA9-3D71DE090A85}" destId="{33E8F64F-AE56-40A7-B259-F94DD5022074}" srcOrd="1" destOrd="0" presId="urn:microsoft.com/office/officeart/2009/3/layout/HorizontalOrganizationChart"/>
    <dgm:cxn modelId="{518EA816-0170-403C-8B01-F6ADA15F7715}" type="presParOf" srcId="{27441A48-EF0B-47AD-ABA9-3D71DE090A85}" destId="{20804AF3-EFD2-46AC-98FB-A2A8B8715C9F}" srcOrd="2" destOrd="0" presId="urn:microsoft.com/office/officeart/2009/3/layout/HorizontalOrganizationChart"/>
    <dgm:cxn modelId="{7D47B813-88CD-4544-BA57-1B82322E62E9}" type="presParOf" srcId="{54AC3E7B-F97F-497B-A6B3-79D27383EB31}" destId="{E7EA2F9D-70AB-4352-9076-9A9321E1E571}" srcOrd="2" destOrd="0" presId="urn:microsoft.com/office/officeart/2009/3/layout/HorizontalOrganizationChart"/>
    <dgm:cxn modelId="{32D2C61B-7F85-453C-8DF7-24239E22097F}" type="presParOf" srcId="{A49B60D1-44C1-44B7-B08E-9F54CA3AE11A}" destId="{22C932C4-E7AA-4CB5-A220-ADF84CCB6BFE}" srcOrd="2" destOrd="0" presId="urn:microsoft.com/office/officeart/2009/3/layout/HorizontalOrganizationChart"/>
    <dgm:cxn modelId="{9E087462-F94F-4497-B9E5-68DDEC33F9E2}" type="presParOf" srcId="{A49B60D1-44C1-44B7-B08E-9F54CA3AE11A}" destId="{D31AD695-CADC-40EA-A1B1-73E2263EAD63}" srcOrd="3" destOrd="0" presId="urn:microsoft.com/office/officeart/2009/3/layout/HorizontalOrganizationChart"/>
    <dgm:cxn modelId="{3EF684E2-27D3-425C-A817-A91FA661C9B5}" type="presParOf" srcId="{D31AD695-CADC-40EA-A1B1-73E2263EAD63}" destId="{6D2E9F44-4CE1-42ED-9523-B0804214D44B}" srcOrd="0" destOrd="0" presId="urn:microsoft.com/office/officeart/2009/3/layout/HorizontalOrganizationChart"/>
    <dgm:cxn modelId="{712C6EB6-8946-4662-B4B2-D5EEE041F3C9}" type="presParOf" srcId="{6D2E9F44-4CE1-42ED-9523-B0804214D44B}" destId="{F501DF27-15B4-4C3F-B24B-85EEF8A6E867}" srcOrd="0" destOrd="0" presId="urn:microsoft.com/office/officeart/2009/3/layout/HorizontalOrganizationChart"/>
    <dgm:cxn modelId="{B8A30E61-DBF1-4145-AC2B-030938F4C486}" type="presParOf" srcId="{6D2E9F44-4CE1-42ED-9523-B0804214D44B}" destId="{E3E4136B-8AF6-4A0C-9DA6-B02856365E8D}" srcOrd="1" destOrd="0" presId="urn:microsoft.com/office/officeart/2009/3/layout/HorizontalOrganizationChart"/>
    <dgm:cxn modelId="{FAD9BCE9-8750-42C2-90E1-CC2C150C4CD8}" type="presParOf" srcId="{D31AD695-CADC-40EA-A1B1-73E2263EAD63}" destId="{4474E99B-0B0C-404B-8E8D-10EF76D6E3B0}" srcOrd="1" destOrd="0" presId="urn:microsoft.com/office/officeart/2009/3/layout/HorizontalOrganizationChart"/>
    <dgm:cxn modelId="{38D5E97F-2B74-47CA-AFF9-6F3F8E427D28}" type="presParOf" srcId="{4474E99B-0B0C-404B-8E8D-10EF76D6E3B0}" destId="{D81AE62B-4C6C-4EFD-8309-0674F1F704A8}" srcOrd="0" destOrd="0" presId="urn:microsoft.com/office/officeart/2009/3/layout/HorizontalOrganizationChart"/>
    <dgm:cxn modelId="{26CBB2B9-1486-4BDB-98E1-6A08705BDB5B}" type="presParOf" srcId="{4474E99B-0B0C-404B-8E8D-10EF76D6E3B0}" destId="{9E17569A-C545-4DB2-97A8-FF295DF6D603}" srcOrd="1" destOrd="0" presId="urn:microsoft.com/office/officeart/2009/3/layout/HorizontalOrganizationChart"/>
    <dgm:cxn modelId="{FC5F451F-518F-4ADF-BA65-7EBE92EBB1D2}" type="presParOf" srcId="{9E17569A-C545-4DB2-97A8-FF295DF6D603}" destId="{4D000BCB-FFAB-44F9-A17A-79DF380BC37D}" srcOrd="0" destOrd="0" presId="urn:microsoft.com/office/officeart/2009/3/layout/HorizontalOrganizationChart"/>
    <dgm:cxn modelId="{B22C6019-F044-41FE-910B-8B9694E0E637}" type="presParOf" srcId="{4D000BCB-FFAB-44F9-A17A-79DF380BC37D}" destId="{03249818-6FA3-4590-AF1F-4EBD91FA9AF3}" srcOrd="0" destOrd="0" presId="urn:microsoft.com/office/officeart/2009/3/layout/HorizontalOrganizationChart"/>
    <dgm:cxn modelId="{76416ACD-453B-4A21-A7B7-B56B70D9F4C2}" type="presParOf" srcId="{4D000BCB-FFAB-44F9-A17A-79DF380BC37D}" destId="{BF233826-72A1-489B-930E-71FBB639F28F}" srcOrd="1" destOrd="0" presId="urn:microsoft.com/office/officeart/2009/3/layout/HorizontalOrganizationChart"/>
    <dgm:cxn modelId="{9B4C4E25-49B0-49D7-A6B8-7184C47B1986}" type="presParOf" srcId="{9E17569A-C545-4DB2-97A8-FF295DF6D603}" destId="{B55E80B0-C642-4CA4-9EF2-05D3100E0284}" srcOrd="1" destOrd="0" presId="urn:microsoft.com/office/officeart/2009/3/layout/HorizontalOrganizationChart"/>
    <dgm:cxn modelId="{17760C68-5397-45C6-A801-DA5D7D1329B3}" type="presParOf" srcId="{9E17569A-C545-4DB2-97A8-FF295DF6D603}" destId="{6B96E987-2A7F-43BC-BE16-2566E133F863}" srcOrd="2" destOrd="0" presId="urn:microsoft.com/office/officeart/2009/3/layout/HorizontalOrganizationChart"/>
    <dgm:cxn modelId="{5C1C2E57-A626-4E46-AD50-86F6BC62AEA3}" type="presParOf" srcId="{4474E99B-0B0C-404B-8E8D-10EF76D6E3B0}" destId="{70B1032E-C838-4B68-9809-CB3A9C374535}" srcOrd="2" destOrd="0" presId="urn:microsoft.com/office/officeart/2009/3/layout/HorizontalOrganizationChart"/>
    <dgm:cxn modelId="{11685A57-D345-435D-9828-5FA41055540D}" type="presParOf" srcId="{4474E99B-0B0C-404B-8E8D-10EF76D6E3B0}" destId="{9E4F064F-B85E-4F50-AC9A-65D7E9A02505}" srcOrd="3" destOrd="0" presId="urn:microsoft.com/office/officeart/2009/3/layout/HorizontalOrganizationChart"/>
    <dgm:cxn modelId="{B5630F76-2C48-40FB-B3C8-DF706CC1E2DC}" type="presParOf" srcId="{9E4F064F-B85E-4F50-AC9A-65D7E9A02505}" destId="{72143973-8144-4A0B-8D86-1B3E05708B67}" srcOrd="0" destOrd="0" presId="urn:microsoft.com/office/officeart/2009/3/layout/HorizontalOrganizationChart"/>
    <dgm:cxn modelId="{2E23E0EE-71CD-4C64-AFA8-3EA53B627998}" type="presParOf" srcId="{72143973-8144-4A0B-8D86-1B3E05708B67}" destId="{64B439ED-4222-486B-B620-E47E4E5E33B2}" srcOrd="0" destOrd="0" presId="urn:microsoft.com/office/officeart/2009/3/layout/HorizontalOrganizationChart"/>
    <dgm:cxn modelId="{CCB4908F-5D5B-40A3-A41A-E744478A4401}" type="presParOf" srcId="{72143973-8144-4A0B-8D86-1B3E05708B67}" destId="{F94440D2-DE01-470D-B66D-BAB8F677C7C5}" srcOrd="1" destOrd="0" presId="urn:microsoft.com/office/officeart/2009/3/layout/HorizontalOrganizationChart"/>
    <dgm:cxn modelId="{F72DF460-4B1E-4C6E-82A8-24C846749EB4}" type="presParOf" srcId="{9E4F064F-B85E-4F50-AC9A-65D7E9A02505}" destId="{0D234E89-72DB-42EE-A035-5152DC161811}" srcOrd="1" destOrd="0" presId="urn:microsoft.com/office/officeart/2009/3/layout/HorizontalOrganizationChart"/>
    <dgm:cxn modelId="{79A9202F-3961-426E-B5C2-BF8C3575EB01}" type="presParOf" srcId="{9E4F064F-B85E-4F50-AC9A-65D7E9A02505}" destId="{BA00E160-D2EC-4888-9D1A-182A8BAE9427}" srcOrd="2" destOrd="0" presId="urn:microsoft.com/office/officeart/2009/3/layout/HorizontalOrganizationChart"/>
    <dgm:cxn modelId="{19600BD9-B300-44ED-BFFC-F1DEA1C1B3B9}" type="presParOf" srcId="{D31AD695-CADC-40EA-A1B1-73E2263EAD63}" destId="{83561EF5-8B88-4EB0-9F9F-DF93DFE8E8FD}" srcOrd="2" destOrd="0" presId="urn:microsoft.com/office/officeart/2009/3/layout/HorizontalOrganizationChart"/>
    <dgm:cxn modelId="{47CD35CC-4A81-4C8D-85B3-DD40D6274235}" type="presParOf" srcId="{3C324892-5EFB-4894-A84D-C5670F42775E}" destId="{8A6D145B-6BA3-4EAE-9B40-F900CC4E6426}" srcOrd="2" destOrd="0" presId="urn:microsoft.com/office/officeart/2009/3/layout/HorizontalOrganizationChart"/>
    <dgm:cxn modelId="{F390E0FE-984A-40FD-BE94-097083E7A4ED}" type="presParOf" srcId="{06D3A157-76DE-4A09-BBBB-3D1DE679926A}" destId="{EE0984D0-5181-4262-92D6-11DEB12FC49D}" srcOrd="1" destOrd="0" presId="urn:microsoft.com/office/officeart/2009/3/layout/HorizontalOrganizationChart"/>
    <dgm:cxn modelId="{76E2175E-74A3-467F-A0BD-E178B8E9CE0C}" type="presParOf" srcId="{EE0984D0-5181-4262-92D6-11DEB12FC49D}" destId="{D5041019-64E1-4549-8D55-5DC54BDF69AD}" srcOrd="0" destOrd="0" presId="urn:microsoft.com/office/officeart/2009/3/layout/HorizontalOrganizationChart"/>
    <dgm:cxn modelId="{63B903FD-D876-4C9D-A115-4D7C96D2A8E8}" type="presParOf" srcId="{D5041019-64E1-4549-8D55-5DC54BDF69AD}" destId="{CA309BD5-5B3B-4227-B29A-D8DA24147B92}" srcOrd="0" destOrd="0" presId="urn:microsoft.com/office/officeart/2009/3/layout/HorizontalOrganizationChart"/>
    <dgm:cxn modelId="{C96B65BF-0312-4116-A045-F41DBB2072E9}" type="presParOf" srcId="{D5041019-64E1-4549-8D55-5DC54BDF69AD}" destId="{D0240709-27E9-4A01-8C9E-6CAF7880FED6}" srcOrd="1" destOrd="0" presId="urn:microsoft.com/office/officeart/2009/3/layout/HorizontalOrganizationChart"/>
    <dgm:cxn modelId="{15E66238-2263-4D4D-868A-25195114F9AB}" type="presParOf" srcId="{EE0984D0-5181-4262-92D6-11DEB12FC49D}" destId="{7DC77538-BDBA-464D-807B-243C52C752F1}" srcOrd="1" destOrd="0" presId="urn:microsoft.com/office/officeart/2009/3/layout/HorizontalOrganizationChart"/>
    <dgm:cxn modelId="{9E0310CD-870F-4B67-8BA7-0724831C0C10}" type="presParOf" srcId="{7DC77538-BDBA-464D-807B-243C52C752F1}" destId="{A7551CAC-D7FC-41D4-A741-B3FDCF1B1D30}" srcOrd="0" destOrd="0" presId="urn:microsoft.com/office/officeart/2009/3/layout/HorizontalOrganizationChart"/>
    <dgm:cxn modelId="{68F84AC9-3FE7-4E1F-9D81-0E24544A6F49}" type="presParOf" srcId="{7DC77538-BDBA-464D-807B-243C52C752F1}" destId="{D96825AC-F8AD-442A-9D90-CAE4E607F01C}" srcOrd="1" destOrd="0" presId="urn:microsoft.com/office/officeart/2009/3/layout/HorizontalOrganizationChart"/>
    <dgm:cxn modelId="{39D0F6DD-B28E-498C-BE3C-2A45A70DE560}" type="presParOf" srcId="{D96825AC-F8AD-442A-9D90-CAE4E607F01C}" destId="{0410D24A-323C-49E7-B03D-18099E34778A}" srcOrd="0" destOrd="0" presId="urn:microsoft.com/office/officeart/2009/3/layout/HorizontalOrganizationChart"/>
    <dgm:cxn modelId="{7A8C3B56-C1B9-476A-9BEA-0C428457669E}" type="presParOf" srcId="{0410D24A-323C-49E7-B03D-18099E34778A}" destId="{5B588FD3-2E72-471C-B8E5-EE0398B5D9FD}" srcOrd="0" destOrd="0" presId="urn:microsoft.com/office/officeart/2009/3/layout/HorizontalOrganizationChart"/>
    <dgm:cxn modelId="{0770AA3D-D751-4343-9E2D-7C8F77DA8993}" type="presParOf" srcId="{0410D24A-323C-49E7-B03D-18099E34778A}" destId="{9D5868E4-E8C7-4C2A-8B0E-A3956DC90432}" srcOrd="1" destOrd="0" presId="urn:microsoft.com/office/officeart/2009/3/layout/HorizontalOrganizationChart"/>
    <dgm:cxn modelId="{18AA3D06-F303-4918-A4F8-B965968F38CD}" type="presParOf" srcId="{D96825AC-F8AD-442A-9D90-CAE4E607F01C}" destId="{0C94BF78-6DE1-4408-8CEA-48B00944CD02}" srcOrd="1" destOrd="0" presId="urn:microsoft.com/office/officeart/2009/3/layout/HorizontalOrganizationChart"/>
    <dgm:cxn modelId="{491FF105-D63F-48A9-B36F-E294870B064B}" type="presParOf" srcId="{D96825AC-F8AD-442A-9D90-CAE4E607F01C}" destId="{68750D26-8714-4FD0-A6B5-4F06725216E5}" srcOrd="2" destOrd="0" presId="urn:microsoft.com/office/officeart/2009/3/layout/HorizontalOrganizationChart"/>
    <dgm:cxn modelId="{A212BB3B-D599-4381-9626-273B9ED3F028}" type="presParOf" srcId="{7DC77538-BDBA-464D-807B-243C52C752F1}" destId="{6C9A5DA0-E8D9-4812-AD63-621ACCCFA909}" srcOrd="2" destOrd="0" presId="urn:microsoft.com/office/officeart/2009/3/layout/HorizontalOrganizationChart"/>
    <dgm:cxn modelId="{AA477CDF-74A3-41C5-B9B9-D6BFC07333AB}" type="presParOf" srcId="{7DC77538-BDBA-464D-807B-243C52C752F1}" destId="{4737F12E-0C93-4C6D-B425-54B872C09D27}" srcOrd="3" destOrd="0" presId="urn:microsoft.com/office/officeart/2009/3/layout/HorizontalOrganizationChart"/>
    <dgm:cxn modelId="{02A48F96-2640-4A65-90A1-25DE996A052D}" type="presParOf" srcId="{4737F12E-0C93-4C6D-B425-54B872C09D27}" destId="{20503AE7-AD8D-485D-A52C-010F6AB9222D}" srcOrd="0" destOrd="0" presId="urn:microsoft.com/office/officeart/2009/3/layout/HorizontalOrganizationChart"/>
    <dgm:cxn modelId="{325F22B1-58E4-479F-A4D4-632765079849}" type="presParOf" srcId="{20503AE7-AD8D-485D-A52C-010F6AB9222D}" destId="{C9AAFA09-0A14-44D5-A13C-A750C06637E9}" srcOrd="0" destOrd="0" presId="urn:microsoft.com/office/officeart/2009/3/layout/HorizontalOrganizationChart"/>
    <dgm:cxn modelId="{EFDA4065-9308-44D4-960A-780639A686A0}" type="presParOf" srcId="{20503AE7-AD8D-485D-A52C-010F6AB9222D}" destId="{BE3CEC50-6510-4B02-AE2A-03F0F4A89E23}" srcOrd="1" destOrd="0" presId="urn:microsoft.com/office/officeart/2009/3/layout/HorizontalOrganizationChart"/>
    <dgm:cxn modelId="{38376DF7-611E-4897-A06B-6B994DB90AE0}" type="presParOf" srcId="{4737F12E-0C93-4C6D-B425-54B872C09D27}" destId="{BAA70E74-5E95-4AB6-A20A-21FE71A56E55}" srcOrd="1" destOrd="0" presId="urn:microsoft.com/office/officeart/2009/3/layout/HorizontalOrganizationChart"/>
    <dgm:cxn modelId="{8F3153A3-8509-4D21-8F64-599BD366D9BF}" type="presParOf" srcId="{4737F12E-0C93-4C6D-B425-54B872C09D27}" destId="{716B562C-8CD7-44C6-85EB-3B8108460133}" srcOrd="2" destOrd="0" presId="urn:microsoft.com/office/officeart/2009/3/layout/HorizontalOrganizationChart"/>
    <dgm:cxn modelId="{DABBDDBD-2980-4911-9E02-B168E91DCB5B}" type="presParOf" srcId="{EE0984D0-5181-4262-92D6-11DEB12FC49D}" destId="{6F9E649C-91EC-4286-8184-8FCCDFF0FDA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C7137B-3DCD-4F1D-B160-C037157EDDD1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713B24B-8A5F-49C0-96D2-1CE69AEFED7D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界面原型设计</a:t>
          </a:r>
          <a:endParaRPr lang="zh-CN" altLang="en-US" dirty="0"/>
        </a:p>
      </dgm:t>
    </dgm:pt>
    <dgm:pt modelId="{B77E0FE0-720E-4688-A96F-21E798EE884B}" type="parTrans" cxnId="{38E093C8-440F-45A0-8199-C54E3EDB129B}">
      <dgm:prSet/>
      <dgm:spPr/>
      <dgm:t>
        <a:bodyPr/>
        <a:lstStyle/>
        <a:p>
          <a:endParaRPr lang="zh-CN" altLang="en-US"/>
        </a:p>
      </dgm:t>
    </dgm:pt>
    <dgm:pt modelId="{6C602B01-7F9B-4274-ACF8-789E8272D768}" type="sibTrans" cxnId="{38E093C8-440F-45A0-8199-C54E3EDB129B}">
      <dgm:prSet/>
      <dgm:spPr/>
      <dgm:t>
        <a:bodyPr/>
        <a:lstStyle/>
        <a:p>
          <a:endParaRPr lang="zh-CN" altLang="en-US"/>
        </a:p>
      </dgm:t>
    </dgm:pt>
    <dgm:pt modelId="{A0486E58-7C62-4884-A4EA-6F9BA6CA4D91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数据设计</a:t>
          </a:r>
          <a:r>
            <a:rPr lang="en-US" altLang="zh-CN" dirty="0" smtClean="0"/>
            <a:t>(</a:t>
          </a:r>
          <a:r>
            <a:rPr lang="zh-CN" altLang="en-US" dirty="0" smtClean="0"/>
            <a:t>域建模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82476DB5-0816-4776-9E34-5229F324BC08}" type="parTrans" cxnId="{F34B1C51-C55B-47AE-AEF5-6B93F297DF28}">
      <dgm:prSet/>
      <dgm:spPr/>
      <dgm:t>
        <a:bodyPr/>
        <a:lstStyle/>
        <a:p>
          <a:endParaRPr lang="zh-CN" altLang="en-US"/>
        </a:p>
      </dgm:t>
    </dgm:pt>
    <dgm:pt modelId="{76CA2B67-9675-4CED-803B-69C59C36F481}" type="sibTrans" cxnId="{F34B1C51-C55B-47AE-AEF5-6B93F297DF28}">
      <dgm:prSet/>
      <dgm:spPr/>
      <dgm:t>
        <a:bodyPr/>
        <a:lstStyle/>
        <a:p>
          <a:endParaRPr lang="zh-CN" altLang="en-US"/>
        </a:p>
      </dgm:t>
    </dgm:pt>
    <dgm:pt modelId="{76620F1C-A460-4DA1-A8D8-2BF5AFAB1ED2}">
      <dgm:prSet phldrT="[文本]"/>
      <dgm:spPr/>
      <dgm:t>
        <a:bodyPr/>
        <a:lstStyle/>
        <a:p>
          <a:r>
            <a:rPr lang="en-US" altLang="zh-CN" dirty="0" smtClean="0"/>
            <a:t>3.Façade</a:t>
          </a:r>
          <a:r>
            <a:rPr lang="zh-CN" altLang="en-US" dirty="0" smtClean="0"/>
            <a:t>设计</a:t>
          </a:r>
          <a:endParaRPr lang="zh-CN" altLang="en-US" dirty="0"/>
        </a:p>
      </dgm:t>
    </dgm:pt>
    <dgm:pt modelId="{9CD9E3A6-9C51-49E0-9CD3-D8B1DD27D6C9}" type="parTrans" cxnId="{0BE626C2-4E76-49A5-B0BE-28C891E6C5D2}">
      <dgm:prSet/>
      <dgm:spPr/>
      <dgm:t>
        <a:bodyPr/>
        <a:lstStyle/>
        <a:p>
          <a:endParaRPr lang="zh-CN" altLang="en-US"/>
        </a:p>
      </dgm:t>
    </dgm:pt>
    <dgm:pt modelId="{DFA32B24-8B48-4621-A482-E7F73298A87A}" type="sibTrans" cxnId="{0BE626C2-4E76-49A5-B0BE-28C891E6C5D2}">
      <dgm:prSet/>
      <dgm:spPr/>
      <dgm:t>
        <a:bodyPr/>
        <a:lstStyle/>
        <a:p>
          <a:endParaRPr lang="zh-CN" altLang="en-US"/>
        </a:p>
      </dgm:t>
    </dgm:pt>
    <dgm:pt modelId="{FC100A84-3C8F-4161-851C-43FBF44D8E31}">
      <dgm:prSet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业务逻辑类设计</a:t>
          </a:r>
          <a:endParaRPr lang="zh-CN" altLang="en-US" dirty="0"/>
        </a:p>
      </dgm:t>
    </dgm:pt>
    <dgm:pt modelId="{C3BC9C02-AFE4-4985-A409-E1EB82C8962E}" type="parTrans" cxnId="{FCDF33BB-D232-4D76-84A9-E08B42DB5730}">
      <dgm:prSet/>
      <dgm:spPr/>
      <dgm:t>
        <a:bodyPr/>
        <a:lstStyle/>
        <a:p>
          <a:endParaRPr lang="zh-CN" altLang="en-US"/>
        </a:p>
      </dgm:t>
    </dgm:pt>
    <dgm:pt modelId="{DF071D23-3D4E-4296-969E-B5737E553B04}" type="sibTrans" cxnId="{FCDF33BB-D232-4D76-84A9-E08B42DB5730}">
      <dgm:prSet/>
      <dgm:spPr/>
      <dgm:t>
        <a:bodyPr/>
        <a:lstStyle/>
        <a:p>
          <a:endParaRPr lang="zh-CN" altLang="en-US"/>
        </a:p>
      </dgm:t>
    </dgm:pt>
    <dgm:pt modelId="{FE9AE0CD-4488-475B-87C2-EC6522F0C6AC}" type="pres">
      <dgm:prSet presAssocID="{7AC7137B-3DCD-4F1D-B160-C037157EDDD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B8470D-51AB-4DD9-8DB9-17FED90466E6}" type="pres">
      <dgm:prSet presAssocID="{7AC7137B-3DCD-4F1D-B160-C037157EDDD1}" presName="dummyMaxCanvas" presStyleCnt="0">
        <dgm:presLayoutVars/>
      </dgm:prSet>
      <dgm:spPr/>
    </dgm:pt>
    <dgm:pt modelId="{0D89E0F2-36C9-4A4F-9237-59ADD13173E0}" type="pres">
      <dgm:prSet presAssocID="{7AC7137B-3DCD-4F1D-B160-C037157EDDD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BC830-FA88-4481-A856-82ED6367711F}" type="pres">
      <dgm:prSet presAssocID="{7AC7137B-3DCD-4F1D-B160-C037157EDDD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ECAB1-6B11-4525-BB13-55676E4FBB3C}" type="pres">
      <dgm:prSet presAssocID="{7AC7137B-3DCD-4F1D-B160-C037157EDDD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5C3D4F-392D-4E21-8520-35566335AA1B}" type="pres">
      <dgm:prSet presAssocID="{7AC7137B-3DCD-4F1D-B160-C037157EDDD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4BA81-269E-47F4-B38B-F809C01C783D}" type="pres">
      <dgm:prSet presAssocID="{7AC7137B-3DCD-4F1D-B160-C037157EDDD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D8C47-F9D2-4EE3-8F66-F67033810845}" type="pres">
      <dgm:prSet presAssocID="{7AC7137B-3DCD-4F1D-B160-C037157EDDD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005772-DBA4-4727-9EC4-30291D78B265}" type="pres">
      <dgm:prSet presAssocID="{7AC7137B-3DCD-4F1D-B160-C037157EDDD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DFEEC-E5D3-4D0A-94B0-477A58371C73}" type="pres">
      <dgm:prSet presAssocID="{7AC7137B-3DCD-4F1D-B160-C037157EDDD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3AC291-EE0C-4E00-9A7D-78382DA3805A}" type="pres">
      <dgm:prSet presAssocID="{7AC7137B-3DCD-4F1D-B160-C037157EDDD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EC9290-6955-4B76-A317-71D9A76A062E}" type="pres">
      <dgm:prSet presAssocID="{7AC7137B-3DCD-4F1D-B160-C037157EDDD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85203-5B2B-488F-B3BF-E3C37229E3C8}" type="pres">
      <dgm:prSet presAssocID="{7AC7137B-3DCD-4F1D-B160-C037157EDDD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E626C2-4E76-49A5-B0BE-28C891E6C5D2}" srcId="{7AC7137B-3DCD-4F1D-B160-C037157EDDD1}" destId="{76620F1C-A460-4DA1-A8D8-2BF5AFAB1ED2}" srcOrd="2" destOrd="0" parTransId="{9CD9E3A6-9C51-49E0-9CD3-D8B1DD27D6C9}" sibTransId="{DFA32B24-8B48-4621-A482-E7F73298A87A}"/>
    <dgm:cxn modelId="{C04AA8CD-A9A7-4AF6-8C11-C04A17085C81}" type="presOf" srcId="{0713B24B-8A5F-49C0-96D2-1CE69AEFED7D}" destId="{111DFEEC-E5D3-4D0A-94B0-477A58371C73}" srcOrd="1" destOrd="0" presId="urn:microsoft.com/office/officeart/2005/8/layout/vProcess5"/>
    <dgm:cxn modelId="{58B7F7D6-A46B-4C48-8B12-2B550C018F31}" type="presOf" srcId="{6C602B01-7F9B-4274-ACF8-789E8272D768}" destId="{B364BA81-269E-47F4-B38B-F809C01C783D}" srcOrd="0" destOrd="0" presId="urn:microsoft.com/office/officeart/2005/8/layout/vProcess5"/>
    <dgm:cxn modelId="{02D3C04E-D57D-4A07-A95B-B3A8755F0789}" type="presOf" srcId="{0713B24B-8A5F-49C0-96D2-1CE69AEFED7D}" destId="{0D89E0F2-36C9-4A4F-9237-59ADD13173E0}" srcOrd="0" destOrd="0" presId="urn:microsoft.com/office/officeart/2005/8/layout/vProcess5"/>
    <dgm:cxn modelId="{38E093C8-440F-45A0-8199-C54E3EDB129B}" srcId="{7AC7137B-3DCD-4F1D-B160-C037157EDDD1}" destId="{0713B24B-8A5F-49C0-96D2-1CE69AEFED7D}" srcOrd="0" destOrd="0" parTransId="{B77E0FE0-720E-4688-A96F-21E798EE884B}" sibTransId="{6C602B01-7F9B-4274-ACF8-789E8272D768}"/>
    <dgm:cxn modelId="{40A5A81A-2744-4886-B2DB-C57B0E959BD0}" type="presOf" srcId="{FC100A84-3C8F-4161-851C-43FBF44D8E31}" destId="{EB685203-5B2B-488F-B3BF-E3C37229E3C8}" srcOrd="1" destOrd="0" presId="urn:microsoft.com/office/officeart/2005/8/layout/vProcess5"/>
    <dgm:cxn modelId="{A1C5AFAF-222E-4890-B03D-05895AABA881}" type="presOf" srcId="{FC100A84-3C8F-4161-851C-43FBF44D8E31}" destId="{AF5C3D4F-392D-4E21-8520-35566335AA1B}" srcOrd="0" destOrd="0" presId="urn:microsoft.com/office/officeart/2005/8/layout/vProcess5"/>
    <dgm:cxn modelId="{0A14ADE7-94CC-44DC-A967-C121B10AEFB2}" type="presOf" srcId="{DFA32B24-8B48-4621-A482-E7F73298A87A}" destId="{45005772-DBA4-4727-9EC4-30291D78B265}" srcOrd="0" destOrd="0" presId="urn:microsoft.com/office/officeart/2005/8/layout/vProcess5"/>
    <dgm:cxn modelId="{F34B1C51-C55B-47AE-AEF5-6B93F297DF28}" srcId="{7AC7137B-3DCD-4F1D-B160-C037157EDDD1}" destId="{A0486E58-7C62-4884-A4EA-6F9BA6CA4D91}" srcOrd="1" destOrd="0" parTransId="{82476DB5-0816-4776-9E34-5229F324BC08}" sibTransId="{76CA2B67-9675-4CED-803B-69C59C36F481}"/>
    <dgm:cxn modelId="{7FA093FF-ACAA-431A-9C9A-DF60E5CAA585}" type="presOf" srcId="{76CA2B67-9675-4CED-803B-69C59C36F481}" destId="{C50D8C47-F9D2-4EE3-8F66-F67033810845}" srcOrd="0" destOrd="0" presId="urn:microsoft.com/office/officeart/2005/8/layout/vProcess5"/>
    <dgm:cxn modelId="{0596A98B-72F5-4BBA-9F28-EC6F2DBB4864}" type="presOf" srcId="{76620F1C-A460-4DA1-A8D8-2BF5AFAB1ED2}" destId="{B9CECAB1-6B11-4525-BB13-55676E4FBB3C}" srcOrd="0" destOrd="0" presId="urn:microsoft.com/office/officeart/2005/8/layout/vProcess5"/>
    <dgm:cxn modelId="{F0E7BB0E-C54B-49F3-B77C-11081D4F0908}" type="presOf" srcId="{7AC7137B-3DCD-4F1D-B160-C037157EDDD1}" destId="{FE9AE0CD-4488-475B-87C2-EC6522F0C6AC}" srcOrd="0" destOrd="0" presId="urn:microsoft.com/office/officeart/2005/8/layout/vProcess5"/>
    <dgm:cxn modelId="{FCDF33BB-D232-4D76-84A9-E08B42DB5730}" srcId="{7AC7137B-3DCD-4F1D-B160-C037157EDDD1}" destId="{FC100A84-3C8F-4161-851C-43FBF44D8E31}" srcOrd="3" destOrd="0" parTransId="{C3BC9C02-AFE4-4985-A409-E1EB82C8962E}" sibTransId="{DF071D23-3D4E-4296-969E-B5737E553B04}"/>
    <dgm:cxn modelId="{3A71AE8D-3B0E-4F11-9398-99F5CD720A1F}" type="presOf" srcId="{A0486E58-7C62-4884-A4EA-6F9BA6CA4D91}" destId="{533AC291-EE0C-4E00-9A7D-78382DA3805A}" srcOrd="1" destOrd="0" presId="urn:microsoft.com/office/officeart/2005/8/layout/vProcess5"/>
    <dgm:cxn modelId="{CEE13A81-5B79-4FE3-928C-AF71F4642176}" type="presOf" srcId="{A0486E58-7C62-4884-A4EA-6F9BA6CA4D91}" destId="{D6CBC830-FA88-4481-A856-82ED6367711F}" srcOrd="0" destOrd="0" presId="urn:microsoft.com/office/officeart/2005/8/layout/vProcess5"/>
    <dgm:cxn modelId="{E56ACB05-B076-47CE-9499-D4A2C700BCA0}" type="presOf" srcId="{76620F1C-A460-4DA1-A8D8-2BF5AFAB1ED2}" destId="{33EC9290-6955-4B76-A317-71D9A76A062E}" srcOrd="1" destOrd="0" presId="urn:microsoft.com/office/officeart/2005/8/layout/vProcess5"/>
    <dgm:cxn modelId="{31FB61C8-EFC4-4037-BD3B-A83F5051EC07}" type="presParOf" srcId="{FE9AE0CD-4488-475B-87C2-EC6522F0C6AC}" destId="{50B8470D-51AB-4DD9-8DB9-17FED90466E6}" srcOrd="0" destOrd="0" presId="urn:microsoft.com/office/officeart/2005/8/layout/vProcess5"/>
    <dgm:cxn modelId="{76A7C82B-74F7-400C-9ED1-813D56137297}" type="presParOf" srcId="{FE9AE0CD-4488-475B-87C2-EC6522F0C6AC}" destId="{0D89E0F2-36C9-4A4F-9237-59ADD13173E0}" srcOrd="1" destOrd="0" presId="urn:microsoft.com/office/officeart/2005/8/layout/vProcess5"/>
    <dgm:cxn modelId="{AFD9B476-0DA9-474E-BA7D-A72444463AF8}" type="presParOf" srcId="{FE9AE0CD-4488-475B-87C2-EC6522F0C6AC}" destId="{D6CBC830-FA88-4481-A856-82ED6367711F}" srcOrd="2" destOrd="0" presId="urn:microsoft.com/office/officeart/2005/8/layout/vProcess5"/>
    <dgm:cxn modelId="{45C48EC2-604D-41C6-8481-3F8AA635B30A}" type="presParOf" srcId="{FE9AE0CD-4488-475B-87C2-EC6522F0C6AC}" destId="{B9CECAB1-6B11-4525-BB13-55676E4FBB3C}" srcOrd="3" destOrd="0" presId="urn:microsoft.com/office/officeart/2005/8/layout/vProcess5"/>
    <dgm:cxn modelId="{0B2F4383-38BF-46A8-9618-0B2BB9FFFA89}" type="presParOf" srcId="{FE9AE0CD-4488-475B-87C2-EC6522F0C6AC}" destId="{AF5C3D4F-392D-4E21-8520-35566335AA1B}" srcOrd="4" destOrd="0" presId="urn:microsoft.com/office/officeart/2005/8/layout/vProcess5"/>
    <dgm:cxn modelId="{7909A015-BD78-44A8-8BC1-4AEB670306A1}" type="presParOf" srcId="{FE9AE0CD-4488-475B-87C2-EC6522F0C6AC}" destId="{B364BA81-269E-47F4-B38B-F809C01C783D}" srcOrd="5" destOrd="0" presId="urn:microsoft.com/office/officeart/2005/8/layout/vProcess5"/>
    <dgm:cxn modelId="{C7669588-7A9D-4E6D-8B76-6588F0F94C64}" type="presParOf" srcId="{FE9AE0CD-4488-475B-87C2-EC6522F0C6AC}" destId="{C50D8C47-F9D2-4EE3-8F66-F67033810845}" srcOrd="6" destOrd="0" presId="urn:microsoft.com/office/officeart/2005/8/layout/vProcess5"/>
    <dgm:cxn modelId="{09ED647F-CE16-4A91-B477-C17E2789E692}" type="presParOf" srcId="{FE9AE0CD-4488-475B-87C2-EC6522F0C6AC}" destId="{45005772-DBA4-4727-9EC4-30291D78B265}" srcOrd="7" destOrd="0" presId="urn:microsoft.com/office/officeart/2005/8/layout/vProcess5"/>
    <dgm:cxn modelId="{1A0190F0-BF83-4622-873F-C2A46B9F3DF0}" type="presParOf" srcId="{FE9AE0CD-4488-475B-87C2-EC6522F0C6AC}" destId="{111DFEEC-E5D3-4D0A-94B0-477A58371C73}" srcOrd="8" destOrd="0" presId="urn:microsoft.com/office/officeart/2005/8/layout/vProcess5"/>
    <dgm:cxn modelId="{823312B0-9A98-4973-BC38-D662EBB0212C}" type="presParOf" srcId="{FE9AE0CD-4488-475B-87C2-EC6522F0C6AC}" destId="{533AC291-EE0C-4E00-9A7D-78382DA3805A}" srcOrd="9" destOrd="0" presId="urn:microsoft.com/office/officeart/2005/8/layout/vProcess5"/>
    <dgm:cxn modelId="{14FE6435-B23C-47F1-8818-253005136B3E}" type="presParOf" srcId="{FE9AE0CD-4488-475B-87C2-EC6522F0C6AC}" destId="{33EC9290-6955-4B76-A317-71D9A76A062E}" srcOrd="10" destOrd="0" presId="urn:microsoft.com/office/officeart/2005/8/layout/vProcess5"/>
    <dgm:cxn modelId="{D910B3D4-863E-471F-8D7C-5374A15B4BF9}" type="presParOf" srcId="{FE9AE0CD-4488-475B-87C2-EC6522F0C6AC}" destId="{EB685203-5B2B-488F-B3BF-E3C37229E3C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331416-3E14-4AFC-8EE6-076300B471AB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1" csCatId="colorful" phldr="1"/>
      <dgm:spPr/>
    </dgm:pt>
    <dgm:pt modelId="{58162980-D2E1-4108-B7BF-06FE4578045B}">
      <dgm:prSet phldrT="[文本]"/>
      <dgm:spPr/>
      <dgm:t>
        <a:bodyPr/>
        <a:lstStyle/>
        <a:p>
          <a:r>
            <a:rPr lang="zh-CN" altLang="en-US" dirty="0" smtClean="0"/>
            <a:t>产品范围</a:t>
          </a:r>
          <a:endParaRPr lang="zh-CN" altLang="en-US" dirty="0"/>
        </a:p>
      </dgm:t>
    </dgm:pt>
    <dgm:pt modelId="{85FE995E-A9FD-4684-B3F2-30E9FE5CAA69}" type="parTrans" cxnId="{A9292D6C-B98E-48AB-B4E2-6C1E76F13E51}">
      <dgm:prSet/>
      <dgm:spPr/>
      <dgm:t>
        <a:bodyPr/>
        <a:lstStyle/>
        <a:p>
          <a:endParaRPr lang="zh-CN" altLang="en-US"/>
        </a:p>
      </dgm:t>
    </dgm:pt>
    <dgm:pt modelId="{411E0AF4-354F-41EF-8024-A9EC12E5EF14}" type="sibTrans" cxnId="{A9292D6C-B98E-48AB-B4E2-6C1E76F13E51}">
      <dgm:prSet/>
      <dgm:spPr/>
      <dgm:t>
        <a:bodyPr/>
        <a:lstStyle/>
        <a:p>
          <a:endParaRPr lang="zh-CN" altLang="en-US"/>
        </a:p>
      </dgm:t>
    </dgm:pt>
    <dgm:pt modelId="{FF3502F6-FD05-4293-8B07-EB878A8BA581}">
      <dgm:prSet phldrT="[文本]"/>
      <dgm:spPr/>
      <dgm:t>
        <a:bodyPr/>
        <a:lstStyle/>
        <a:p>
          <a:r>
            <a:rPr lang="zh-CN" altLang="en-US" dirty="0" smtClean="0"/>
            <a:t>项目范围</a:t>
          </a:r>
          <a:endParaRPr lang="zh-CN" altLang="en-US" dirty="0"/>
        </a:p>
      </dgm:t>
    </dgm:pt>
    <dgm:pt modelId="{9F28F9F0-F095-4218-8393-A4FF374E23AE}" type="parTrans" cxnId="{FE72AA6F-F5CE-4F0F-9865-D20AAB9F8407}">
      <dgm:prSet/>
      <dgm:spPr/>
      <dgm:t>
        <a:bodyPr/>
        <a:lstStyle/>
        <a:p>
          <a:endParaRPr lang="zh-CN" altLang="en-US"/>
        </a:p>
      </dgm:t>
    </dgm:pt>
    <dgm:pt modelId="{850BAC7E-CD49-40F0-BE68-9A34E739C37D}" type="sibTrans" cxnId="{FE72AA6F-F5CE-4F0F-9865-D20AAB9F8407}">
      <dgm:prSet/>
      <dgm:spPr/>
      <dgm:t>
        <a:bodyPr/>
        <a:lstStyle/>
        <a:p>
          <a:endParaRPr lang="zh-CN" altLang="en-US"/>
        </a:p>
      </dgm:t>
    </dgm:pt>
    <dgm:pt modelId="{915FF531-33CF-4E89-8BB7-E60EBBCE3466}">
      <dgm:prSet phldrT="[文本]"/>
      <dgm:spPr/>
      <dgm:t>
        <a:bodyPr/>
        <a:lstStyle/>
        <a:p>
          <a:r>
            <a:rPr lang="zh-CN" altLang="en-US" dirty="0" smtClean="0"/>
            <a:t>范围</a:t>
          </a:r>
          <a:endParaRPr lang="zh-CN" altLang="en-US" dirty="0"/>
        </a:p>
      </dgm:t>
    </dgm:pt>
    <dgm:pt modelId="{8B836BE1-22FB-4753-B189-2DE6422B24DE}" type="parTrans" cxnId="{D936002C-5CCE-4C8D-BF30-902D9BEE26F6}">
      <dgm:prSet/>
      <dgm:spPr/>
      <dgm:t>
        <a:bodyPr/>
        <a:lstStyle/>
        <a:p>
          <a:endParaRPr lang="zh-CN" altLang="en-US"/>
        </a:p>
      </dgm:t>
    </dgm:pt>
    <dgm:pt modelId="{6FEA0589-61E1-4499-8BB2-E92E7301EB98}" type="sibTrans" cxnId="{D936002C-5CCE-4C8D-BF30-902D9BEE26F6}">
      <dgm:prSet/>
      <dgm:spPr/>
      <dgm:t>
        <a:bodyPr/>
        <a:lstStyle/>
        <a:p>
          <a:endParaRPr lang="zh-CN" altLang="en-US"/>
        </a:p>
      </dgm:t>
    </dgm:pt>
    <dgm:pt modelId="{DAF93CCD-A5C6-467E-A7FF-D4C14C478EE9}" type="pres">
      <dgm:prSet presAssocID="{19331416-3E14-4AFC-8EE6-076300B471AB}" presName="linearFlow" presStyleCnt="0">
        <dgm:presLayoutVars>
          <dgm:dir/>
          <dgm:resizeHandles val="exact"/>
        </dgm:presLayoutVars>
      </dgm:prSet>
      <dgm:spPr/>
    </dgm:pt>
    <dgm:pt modelId="{3DBC5686-8DE7-423D-A100-86D993589A2C}" type="pres">
      <dgm:prSet presAssocID="{58162980-D2E1-4108-B7BF-06FE457804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298499-968B-4A84-BFEE-8FD2A52E9B65}" type="pres">
      <dgm:prSet presAssocID="{411E0AF4-354F-41EF-8024-A9EC12E5EF14}" presName="spacerL" presStyleCnt="0"/>
      <dgm:spPr/>
    </dgm:pt>
    <dgm:pt modelId="{7C8D7A11-261C-41CC-B2EF-D176F2111CFF}" type="pres">
      <dgm:prSet presAssocID="{411E0AF4-354F-41EF-8024-A9EC12E5EF1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DA9ABC6-916D-495D-A023-D8C5434C48EF}" type="pres">
      <dgm:prSet presAssocID="{411E0AF4-354F-41EF-8024-A9EC12E5EF14}" presName="spacerR" presStyleCnt="0"/>
      <dgm:spPr/>
    </dgm:pt>
    <dgm:pt modelId="{EBC80B37-D696-45CD-9DB4-873EF01B8C7A}" type="pres">
      <dgm:prSet presAssocID="{FF3502F6-FD05-4293-8B07-EB878A8BA58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0C165-FE12-423A-9DB7-84D128A45449}" type="pres">
      <dgm:prSet presAssocID="{850BAC7E-CD49-40F0-BE68-9A34E739C37D}" presName="spacerL" presStyleCnt="0"/>
      <dgm:spPr/>
    </dgm:pt>
    <dgm:pt modelId="{EA769FCE-BF45-4DBC-B754-4019CA929AF1}" type="pres">
      <dgm:prSet presAssocID="{850BAC7E-CD49-40F0-BE68-9A34E739C37D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90A24B3-A5C9-480A-AB52-A8E2F846BC48}" type="pres">
      <dgm:prSet presAssocID="{850BAC7E-CD49-40F0-BE68-9A34E739C37D}" presName="spacerR" presStyleCnt="0"/>
      <dgm:spPr/>
    </dgm:pt>
    <dgm:pt modelId="{EB11746B-AF9B-4E8C-B887-770E367254BE}" type="pres">
      <dgm:prSet presAssocID="{915FF531-33CF-4E89-8BB7-E60EBBCE34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2B957B-0759-49A0-A4FF-CB30700D6C77}" type="presOf" srcId="{19331416-3E14-4AFC-8EE6-076300B471AB}" destId="{DAF93CCD-A5C6-467E-A7FF-D4C14C478EE9}" srcOrd="0" destOrd="0" presId="urn:microsoft.com/office/officeart/2005/8/layout/equation1"/>
    <dgm:cxn modelId="{5F4E44EB-7F12-4880-A704-58CC4A743640}" type="presOf" srcId="{411E0AF4-354F-41EF-8024-A9EC12E5EF14}" destId="{7C8D7A11-261C-41CC-B2EF-D176F2111CFF}" srcOrd="0" destOrd="0" presId="urn:microsoft.com/office/officeart/2005/8/layout/equation1"/>
    <dgm:cxn modelId="{7FA60C67-9D8E-4487-B1F9-A1641D40B1F7}" type="presOf" srcId="{915FF531-33CF-4E89-8BB7-E60EBBCE3466}" destId="{EB11746B-AF9B-4E8C-B887-770E367254BE}" srcOrd="0" destOrd="0" presId="urn:microsoft.com/office/officeart/2005/8/layout/equation1"/>
    <dgm:cxn modelId="{3D78597D-A7B0-4216-AF08-D9389BED0AAE}" type="presOf" srcId="{FF3502F6-FD05-4293-8B07-EB878A8BA581}" destId="{EBC80B37-D696-45CD-9DB4-873EF01B8C7A}" srcOrd="0" destOrd="0" presId="urn:microsoft.com/office/officeart/2005/8/layout/equation1"/>
    <dgm:cxn modelId="{317E43FF-C0CF-4003-9FC8-06E872D248CB}" type="presOf" srcId="{850BAC7E-CD49-40F0-BE68-9A34E739C37D}" destId="{EA769FCE-BF45-4DBC-B754-4019CA929AF1}" srcOrd="0" destOrd="0" presId="urn:microsoft.com/office/officeart/2005/8/layout/equation1"/>
    <dgm:cxn modelId="{D936002C-5CCE-4C8D-BF30-902D9BEE26F6}" srcId="{19331416-3E14-4AFC-8EE6-076300B471AB}" destId="{915FF531-33CF-4E89-8BB7-E60EBBCE3466}" srcOrd="2" destOrd="0" parTransId="{8B836BE1-22FB-4753-B189-2DE6422B24DE}" sibTransId="{6FEA0589-61E1-4499-8BB2-E92E7301EB98}"/>
    <dgm:cxn modelId="{A9292D6C-B98E-48AB-B4E2-6C1E76F13E51}" srcId="{19331416-3E14-4AFC-8EE6-076300B471AB}" destId="{58162980-D2E1-4108-B7BF-06FE4578045B}" srcOrd="0" destOrd="0" parTransId="{85FE995E-A9FD-4684-B3F2-30E9FE5CAA69}" sibTransId="{411E0AF4-354F-41EF-8024-A9EC12E5EF14}"/>
    <dgm:cxn modelId="{4A2ECC80-D89F-4A41-9382-69C11EE350D0}" type="presOf" srcId="{58162980-D2E1-4108-B7BF-06FE4578045B}" destId="{3DBC5686-8DE7-423D-A100-86D993589A2C}" srcOrd="0" destOrd="0" presId="urn:microsoft.com/office/officeart/2005/8/layout/equation1"/>
    <dgm:cxn modelId="{FE72AA6F-F5CE-4F0F-9865-D20AAB9F8407}" srcId="{19331416-3E14-4AFC-8EE6-076300B471AB}" destId="{FF3502F6-FD05-4293-8B07-EB878A8BA581}" srcOrd="1" destOrd="0" parTransId="{9F28F9F0-F095-4218-8393-A4FF374E23AE}" sibTransId="{850BAC7E-CD49-40F0-BE68-9A34E739C37D}"/>
    <dgm:cxn modelId="{50F540DF-F4DE-4C00-8E73-3EAFB7C385D5}" type="presParOf" srcId="{DAF93CCD-A5C6-467E-A7FF-D4C14C478EE9}" destId="{3DBC5686-8DE7-423D-A100-86D993589A2C}" srcOrd="0" destOrd="0" presId="urn:microsoft.com/office/officeart/2005/8/layout/equation1"/>
    <dgm:cxn modelId="{F8A67C19-136F-43B2-ADFF-7C372325CD54}" type="presParOf" srcId="{DAF93CCD-A5C6-467E-A7FF-D4C14C478EE9}" destId="{11298499-968B-4A84-BFEE-8FD2A52E9B65}" srcOrd="1" destOrd="0" presId="urn:microsoft.com/office/officeart/2005/8/layout/equation1"/>
    <dgm:cxn modelId="{98B58D83-2C62-4FC9-A8B4-FEC32C2534D7}" type="presParOf" srcId="{DAF93CCD-A5C6-467E-A7FF-D4C14C478EE9}" destId="{7C8D7A11-261C-41CC-B2EF-D176F2111CFF}" srcOrd="2" destOrd="0" presId="urn:microsoft.com/office/officeart/2005/8/layout/equation1"/>
    <dgm:cxn modelId="{0FF811C5-465A-46DF-BC2C-3011BD996DE5}" type="presParOf" srcId="{DAF93CCD-A5C6-467E-A7FF-D4C14C478EE9}" destId="{3DA9ABC6-916D-495D-A023-D8C5434C48EF}" srcOrd="3" destOrd="0" presId="urn:microsoft.com/office/officeart/2005/8/layout/equation1"/>
    <dgm:cxn modelId="{8FB06BE5-3743-473F-82B4-E97DA53DA6D9}" type="presParOf" srcId="{DAF93CCD-A5C6-467E-A7FF-D4C14C478EE9}" destId="{EBC80B37-D696-45CD-9DB4-873EF01B8C7A}" srcOrd="4" destOrd="0" presId="urn:microsoft.com/office/officeart/2005/8/layout/equation1"/>
    <dgm:cxn modelId="{169BE1AF-5F7F-4DE3-A5B8-CF537E6C906A}" type="presParOf" srcId="{DAF93CCD-A5C6-467E-A7FF-D4C14C478EE9}" destId="{D9D0C165-FE12-423A-9DB7-84D128A45449}" srcOrd="5" destOrd="0" presId="urn:microsoft.com/office/officeart/2005/8/layout/equation1"/>
    <dgm:cxn modelId="{E7A9BF15-6209-4AFA-94AA-D1B4E99C84EB}" type="presParOf" srcId="{DAF93CCD-A5C6-467E-A7FF-D4C14C478EE9}" destId="{EA769FCE-BF45-4DBC-B754-4019CA929AF1}" srcOrd="6" destOrd="0" presId="urn:microsoft.com/office/officeart/2005/8/layout/equation1"/>
    <dgm:cxn modelId="{D09C8381-69A2-4A25-A146-521E1F123844}" type="presParOf" srcId="{DAF93CCD-A5C6-467E-A7FF-D4C14C478EE9}" destId="{590A24B3-A5C9-480A-AB52-A8E2F846BC48}" srcOrd="7" destOrd="0" presId="urn:microsoft.com/office/officeart/2005/8/layout/equation1"/>
    <dgm:cxn modelId="{42BBF247-DD14-49D8-9CB2-16BC68C45BD4}" type="presParOf" srcId="{DAF93CCD-A5C6-467E-A7FF-D4C14C478EE9}" destId="{EB11746B-AF9B-4E8C-B887-770E367254B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A7C8A-AFD0-40A9-8A8F-47E909AB433D}">
      <dsp:nvSpPr>
        <dsp:cNvPr id="0" name=""/>
        <dsp:cNvSpPr/>
      </dsp:nvSpPr>
      <dsp:spPr>
        <a:xfrm>
          <a:off x="-93707" y="0"/>
          <a:ext cx="5251630" cy="894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1.</a:t>
          </a:r>
          <a:r>
            <a:rPr lang="zh-CN" altLang="en-US" sz="2200" kern="1200" dirty="0" smtClean="0"/>
            <a:t>确定系统交互角色和角色期望</a:t>
          </a:r>
          <a:endParaRPr lang="zh-CN" altLang="en-US" sz="2200" kern="1200" dirty="0"/>
        </a:p>
      </dsp:txBody>
      <dsp:txXfrm>
        <a:off x="-67520" y="26187"/>
        <a:ext cx="4135363" cy="841706"/>
      </dsp:txXfrm>
    </dsp:sp>
    <dsp:sp modelId="{61E5B9BC-C4D9-40AF-B987-97E61332E995}">
      <dsp:nvSpPr>
        <dsp:cNvPr id="0" name=""/>
        <dsp:cNvSpPr/>
      </dsp:nvSpPr>
      <dsp:spPr>
        <a:xfrm>
          <a:off x="502139" y="1056640"/>
          <a:ext cx="4876800" cy="894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2.</a:t>
          </a:r>
          <a:r>
            <a:rPr lang="zh-CN" altLang="en-US" sz="2200" kern="1200" dirty="0" smtClean="0"/>
            <a:t>编写使用场景</a:t>
          </a:r>
          <a:endParaRPr lang="zh-CN" altLang="en-US" sz="2200" kern="1200" dirty="0"/>
        </a:p>
      </dsp:txBody>
      <dsp:txXfrm>
        <a:off x="528326" y="1082827"/>
        <a:ext cx="3834841" cy="841706"/>
      </dsp:txXfrm>
    </dsp:sp>
    <dsp:sp modelId="{86106475-21DF-4E57-8AA5-34B9AC3F55A3}">
      <dsp:nvSpPr>
        <dsp:cNvPr id="0" name=""/>
        <dsp:cNvSpPr/>
      </dsp:nvSpPr>
      <dsp:spPr>
        <a:xfrm>
          <a:off x="904475" y="2113280"/>
          <a:ext cx="4876800" cy="894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3.</a:t>
          </a:r>
          <a:r>
            <a:rPr lang="zh-CN" altLang="en-US" sz="2200" kern="1200" dirty="0" smtClean="0"/>
            <a:t>提炼系统用例</a:t>
          </a:r>
          <a:endParaRPr lang="zh-CN" altLang="en-US" sz="2200" kern="1200" dirty="0"/>
        </a:p>
      </dsp:txBody>
      <dsp:txXfrm>
        <a:off x="930662" y="2139467"/>
        <a:ext cx="3840937" cy="841706"/>
      </dsp:txXfrm>
    </dsp:sp>
    <dsp:sp modelId="{FCF9475A-AF04-4A68-9FCE-BD5975D8E24C}">
      <dsp:nvSpPr>
        <dsp:cNvPr id="0" name=""/>
        <dsp:cNvSpPr/>
      </dsp:nvSpPr>
      <dsp:spPr>
        <a:xfrm>
          <a:off x="1312907" y="3169919"/>
          <a:ext cx="4876800" cy="894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4.</a:t>
          </a:r>
          <a:r>
            <a:rPr lang="zh-CN" altLang="en-US" sz="2200" kern="1200" dirty="0" smtClean="0"/>
            <a:t>确定非功能性需求</a:t>
          </a:r>
          <a:endParaRPr lang="zh-CN" altLang="en-US" sz="2200" kern="1200" dirty="0"/>
        </a:p>
      </dsp:txBody>
      <dsp:txXfrm>
        <a:off x="1339094" y="3196106"/>
        <a:ext cx="3834841" cy="841706"/>
      </dsp:txXfrm>
    </dsp:sp>
    <dsp:sp modelId="{AF1D2852-963D-43FF-AEDF-9805971E392D}">
      <dsp:nvSpPr>
        <dsp:cNvPr id="0" name=""/>
        <dsp:cNvSpPr/>
      </dsp:nvSpPr>
      <dsp:spPr>
        <a:xfrm>
          <a:off x="4389355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4520114" y="684783"/>
        <a:ext cx="319634" cy="437317"/>
      </dsp:txXfrm>
    </dsp:sp>
    <dsp:sp modelId="{71017DED-3D55-41E7-A8EF-11835432D27B}">
      <dsp:nvSpPr>
        <dsp:cNvPr id="0" name=""/>
        <dsp:cNvSpPr/>
      </dsp:nvSpPr>
      <dsp:spPr>
        <a:xfrm>
          <a:off x="4797787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4928546" y="1741423"/>
        <a:ext cx="319634" cy="437317"/>
      </dsp:txXfrm>
    </dsp:sp>
    <dsp:sp modelId="{F3C3661D-7814-49ED-9ADF-481F0244B0DD}">
      <dsp:nvSpPr>
        <dsp:cNvPr id="0" name=""/>
        <dsp:cNvSpPr/>
      </dsp:nvSpPr>
      <dsp:spPr>
        <a:xfrm>
          <a:off x="5200123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5330882" y="2798064"/>
        <a:ext cx="319634" cy="4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571DB-A32D-4993-90DD-862E74477494}">
      <dsp:nvSpPr>
        <dsp:cNvPr id="0" name=""/>
        <dsp:cNvSpPr/>
      </dsp:nvSpPr>
      <dsp:spPr>
        <a:xfrm>
          <a:off x="-3354458" y="-515913"/>
          <a:ext cx="3999931" cy="3999931"/>
        </a:xfrm>
        <a:prstGeom prst="blockArc">
          <a:avLst>
            <a:gd name="adj1" fmla="val 18900000"/>
            <a:gd name="adj2" fmla="val 2700000"/>
            <a:gd name="adj3" fmla="val 54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B1EE0-F691-42F9-AFDE-9C6D365E36CA}">
      <dsp:nvSpPr>
        <dsp:cNvPr id="0" name=""/>
        <dsp:cNvSpPr/>
      </dsp:nvSpPr>
      <dsp:spPr>
        <a:xfrm>
          <a:off x="415054" y="296810"/>
          <a:ext cx="2102843" cy="593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8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网络容量</a:t>
          </a:r>
          <a:endParaRPr lang="zh-CN" altLang="en-US" sz="2600" kern="1200" dirty="0"/>
        </a:p>
      </dsp:txBody>
      <dsp:txXfrm>
        <a:off x="415054" y="296810"/>
        <a:ext cx="2102843" cy="593620"/>
      </dsp:txXfrm>
    </dsp:sp>
    <dsp:sp modelId="{ACFD7701-1C57-4250-8528-B0EC795706D2}">
      <dsp:nvSpPr>
        <dsp:cNvPr id="0" name=""/>
        <dsp:cNvSpPr/>
      </dsp:nvSpPr>
      <dsp:spPr>
        <a:xfrm>
          <a:off x="44041" y="222607"/>
          <a:ext cx="742026" cy="742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37C1F-36F2-4A06-BADB-FCA889F98579}">
      <dsp:nvSpPr>
        <dsp:cNvPr id="0" name=""/>
        <dsp:cNvSpPr/>
      </dsp:nvSpPr>
      <dsp:spPr>
        <a:xfrm>
          <a:off x="630835" y="1187241"/>
          <a:ext cx="1887062" cy="593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8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磁盘容量</a:t>
          </a:r>
          <a:endParaRPr lang="zh-CN" altLang="en-US" sz="2600" kern="1200" dirty="0"/>
        </a:p>
      </dsp:txBody>
      <dsp:txXfrm>
        <a:off x="630835" y="1187241"/>
        <a:ext cx="1887062" cy="593620"/>
      </dsp:txXfrm>
    </dsp:sp>
    <dsp:sp modelId="{5EE824BD-EA0E-43B5-82C1-CA5ED163BD93}">
      <dsp:nvSpPr>
        <dsp:cNvPr id="0" name=""/>
        <dsp:cNvSpPr/>
      </dsp:nvSpPr>
      <dsp:spPr>
        <a:xfrm>
          <a:off x="259822" y="1113039"/>
          <a:ext cx="742026" cy="742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F9CA2-B188-4864-9B48-1E13A9566146}">
      <dsp:nvSpPr>
        <dsp:cNvPr id="0" name=""/>
        <dsp:cNvSpPr/>
      </dsp:nvSpPr>
      <dsp:spPr>
        <a:xfrm>
          <a:off x="415054" y="2077672"/>
          <a:ext cx="2102843" cy="5936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8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IO</a:t>
          </a:r>
          <a:r>
            <a:rPr lang="zh-CN" altLang="en-US" sz="2600" kern="1200" dirty="0" smtClean="0"/>
            <a:t>容量</a:t>
          </a:r>
          <a:endParaRPr lang="zh-CN" altLang="en-US" sz="2600" kern="1200" dirty="0"/>
        </a:p>
      </dsp:txBody>
      <dsp:txXfrm>
        <a:off x="415054" y="2077672"/>
        <a:ext cx="2102843" cy="593620"/>
      </dsp:txXfrm>
    </dsp:sp>
    <dsp:sp modelId="{FEBB8245-22EE-4AA0-A599-E881D7C1B409}">
      <dsp:nvSpPr>
        <dsp:cNvPr id="0" name=""/>
        <dsp:cNvSpPr/>
      </dsp:nvSpPr>
      <dsp:spPr>
        <a:xfrm>
          <a:off x="44041" y="2003470"/>
          <a:ext cx="742026" cy="742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3C3DE-672C-4213-8FC7-F87C003C3515}">
      <dsp:nvSpPr>
        <dsp:cNvPr id="0" name=""/>
        <dsp:cNvSpPr/>
      </dsp:nvSpPr>
      <dsp:spPr>
        <a:xfrm>
          <a:off x="6212079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8DE84-0DC9-4952-A967-6A954424D739}">
      <dsp:nvSpPr>
        <dsp:cNvPr id="0" name=""/>
        <dsp:cNvSpPr/>
      </dsp:nvSpPr>
      <dsp:spPr>
        <a:xfrm>
          <a:off x="6212079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704B2-E2C0-401F-9001-A75F055037CE}">
      <dsp:nvSpPr>
        <dsp:cNvPr id="0" name=""/>
        <dsp:cNvSpPr/>
      </dsp:nvSpPr>
      <dsp:spPr>
        <a:xfrm>
          <a:off x="4004092" y="404754"/>
          <a:ext cx="2529148" cy="16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04"/>
              </a:lnTo>
              <a:lnTo>
                <a:pt x="2529148" y="84304"/>
              </a:lnTo>
              <a:lnTo>
                <a:pt x="2529148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F56AD-90EE-4A89-B653-729A431D1656}">
      <dsp:nvSpPr>
        <dsp:cNvPr id="0" name=""/>
        <dsp:cNvSpPr/>
      </dsp:nvSpPr>
      <dsp:spPr>
        <a:xfrm>
          <a:off x="5240565" y="974816"/>
          <a:ext cx="120435" cy="3789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9707"/>
              </a:lnTo>
              <a:lnTo>
                <a:pt x="120435" y="37897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1EB07-563D-4649-B913-D14052B00C00}">
      <dsp:nvSpPr>
        <dsp:cNvPr id="0" name=""/>
        <dsp:cNvSpPr/>
      </dsp:nvSpPr>
      <dsp:spPr>
        <a:xfrm>
          <a:off x="5240565" y="974816"/>
          <a:ext cx="120435" cy="3219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9645"/>
              </a:lnTo>
              <a:lnTo>
                <a:pt x="120435" y="32196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D85FA-54C1-4800-B831-2EF9A73351EE}">
      <dsp:nvSpPr>
        <dsp:cNvPr id="0" name=""/>
        <dsp:cNvSpPr/>
      </dsp:nvSpPr>
      <dsp:spPr>
        <a:xfrm>
          <a:off x="5240565" y="974816"/>
          <a:ext cx="120435" cy="2649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9583"/>
              </a:lnTo>
              <a:lnTo>
                <a:pt x="120435" y="264958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4A574-32A4-49CA-9DB6-8BD223C8FEA4}">
      <dsp:nvSpPr>
        <dsp:cNvPr id="0" name=""/>
        <dsp:cNvSpPr/>
      </dsp:nvSpPr>
      <dsp:spPr>
        <a:xfrm>
          <a:off x="5240565" y="974816"/>
          <a:ext cx="120435" cy="207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521"/>
              </a:lnTo>
              <a:lnTo>
                <a:pt x="120435" y="207952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818DA-1412-4507-BC16-0920DD6807AF}">
      <dsp:nvSpPr>
        <dsp:cNvPr id="0" name=""/>
        <dsp:cNvSpPr/>
      </dsp:nvSpPr>
      <dsp:spPr>
        <a:xfrm>
          <a:off x="5240565" y="974816"/>
          <a:ext cx="120435" cy="150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459"/>
              </a:lnTo>
              <a:lnTo>
                <a:pt x="120435" y="15094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56B6D-494F-4AD8-8AE8-B7D9228A3C12}">
      <dsp:nvSpPr>
        <dsp:cNvPr id="0" name=""/>
        <dsp:cNvSpPr/>
      </dsp:nvSpPr>
      <dsp:spPr>
        <a:xfrm>
          <a:off x="5240565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76E2F-8E3E-492C-947C-14F86178076A}">
      <dsp:nvSpPr>
        <dsp:cNvPr id="0" name=""/>
        <dsp:cNvSpPr/>
      </dsp:nvSpPr>
      <dsp:spPr>
        <a:xfrm>
          <a:off x="5240565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4DAF-18AE-4A37-A1A6-B83C42608498}">
      <dsp:nvSpPr>
        <dsp:cNvPr id="0" name=""/>
        <dsp:cNvSpPr/>
      </dsp:nvSpPr>
      <dsp:spPr>
        <a:xfrm>
          <a:off x="4004092" y="404754"/>
          <a:ext cx="1557634" cy="16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04"/>
              </a:lnTo>
              <a:lnTo>
                <a:pt x="1557634" y="84304"/>
              </a:lnTo>
              <a:lnTo>
                <a:pt x="1557634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F4382-3E7B-4BDF-A4C7-BD407DC40415}">
      <dsp:nvSpPr>
        <dsp:cNvPr id="0" name=""/>
        <dsp:cNvSpPr/>
      </dsp:nvSpPr>
      <dsp:spPr>
        <a:xfrm>
          <a:off x="4269051" y="1544878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4D36F-B237-4330-93A9-D04731DF67CE}">
      <dsp:nvSpPr>
        <dsp:cNvPr id="0" name=""/>
        <dsp:cNvSpPr/>
      </dsp:nvSpPr>
      <dsp:spPr>
        <a:xfrm>
          <a:off x="4269051" y="1544878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91165-C174-48D4-8A2D-4E63C13DEE21}">
      <dsp:nvSpPr>
        <dsp:cNvPr id="0" name=""/>
        <dsp:cNvSpPr/>
      </dsp:nvSpPr>
      <dsp:spPr>
        <a:xfrm>
          <a:off x="4544493" y="974816"/>
          <a:ext cx="91440" cy="168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D7D6B-8629-4091-B721-DFF72D191256}">
      <dsp:nvSpPr>
        <dsp:cNvPr id="0" name=""/>
        <dsp:cNvSpPr/>
      </dsp:nvSpPr>
      <dsp:spPr>
        <a:xfrm>
          <a:off x="4004092" y="404754"/>
          <a:ext cx="586120" cy="16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04"/>
              </a:lnTo>
              <a:lnTo>
                <a:pt x="586120" y="84304"/>
              </a:lnTo>
              <a:lnTo>
                <a:pt x="586120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F5EAE-A3C6-467D-A743-ED9A8B4F7AE5}">
      <dsp:nvSpPr>
        <dsp:cNvPr id="0" name=""/>
        <dsp:cNvSpPr/>
      </dsp:nvSpPr>
      <dsp:spPr>
        <a:xfrm>
          <a:off x="3096811" y="974816"/>
          <a:ext cx="120435" cy="207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521"/>
              </a:lnTo>
              <a:lnTo>
                <a:pt x="120435" y="207952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DF353-EC20-489E-A947-26A35ECD0CF3}">
      <dsp:nvSpPr>
        <dsp:cNvPr id="0" name=""/>
        <dsp:cNvSpPr/>
      </dsp:nvSpPr>
      <dsp:spPr>
        <a:xfrm>
          <a:off x="3096811" y="974816"/>
          <a:ext cx="120435" cy="150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459"/>
              </a:lnTo>
              <a:lnTo>
                <a:pt x="120435" y="15094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28E08-972C-4486-83CE-1B2C7D4A3CA3}">
      <dsp:nvSpPr>
        <dsp:cNvPr id="0" name=""/>
        <dsp:cNvSpPr/>
      </dsp:nvSpPr>
      <dsp:spPr>
        <a:xfrm>
          <a:off x="3096811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01C0A-6BDB-40F7-B4BC-52C0A4250372}">
      <dsp:nvSpPr>
        <dsp:cNvPr id="0" name=""/>
        <dsp:cNvSpPr/>
      </dsp:nvSpPr>
      <dsp:spPr>
        <a:xfrm>
          <a:off x="3096811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EB7B6-9FA2-424D-9A14-6E827EDDAB3B}">
      <dsp:nvSpPr>
        <dsp:cNvPr id="0" name=""/>
        <dsp:cNvSpPr/>
      </dsp:nvSpPr>
      <dsp:spPr>
        <a:xfrm>
          <a:off x="3417972" y="404754"/>
          <a:ext cx="586120" cy="168609"/>
        </a:xfrm>
        <a:custGeom>
          <a:avLst/>
          <a:gdLst/>
          <a:ahLst/>
          <a:cxnLst/>
          <a:rect l="0" t="0" r="0" b="0"/>
          <a:pathLst>
            <a:path>
              <a:moveTo>
                <a:pt x="586120" y="0"/>
              </a:moveTo>
              <a:lnTo>
                <a:pt x="586120" y="84304"/>
              </a:lnTo>
              <a:lnTo>
                <a:pt x="0" y="84304"/>
              </a:lnTo>
              <a:lnTo>
                <a:pt x="0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E87E8-621C-4149-9D94-6E3FFDD6B5BB}">
      <dsp:nvSpPr>
        <dsp:cNvPr id="0" name=""/>
        <dsp:cNvSpPr/>
      </dsp:nvSpPr>
      <dsp:spPr>
        <a:xfrm>
          <a:off x="2125297" y="974816"/>
          <a:ext cx="120435" cy="150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459"/>
              </a:lnTo>
              <a:lnTo>
                <a:pt x="120435" y="15094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109E8-17E1-45AE-8ABF-1215EBDFB392}">
      <dsp:nvSpPr>
        <dsp:cNvPr id="0" name=""/>
        <dsp:cNvSpPr/>
      </dsp:nvSpPr>
      <dsp:spPr>
        <a:xfrm>
          <a:off x="2125297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58D70-D8F1-4979-8528-0D5125864EBB}">
      <dsp:nvSpPr>
        <dsp:cNvPr id="0" name=""/>
        <dsp:cNvSpPr/>
      </dsp:nvSpPr>
      <dsp:spPr>
        <a:xfrm>
          <a:off x="2125297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BF7C6-DAFF-45A3-BAED-B0B40216AF92}">
      <dsp:nvSpPr>
        <dsp:cNvPr id="0" name=""/>
        <dsp:cNvSpPr/>
      </dsp:nvSpPr>
      <dsp:spPr>
        <a:xfrm>
          <a:off x="2446458" y="404754"/>
          <a:ext cx="1557634" cy="168609"/>
        </a:xfrm>
        <a:custGeom>
          <a:avLst/>
          <a:gdLst/>
          <a:ahLst/>
          <a:cxnLst/>
          <a:rect l="0" t="0" r="0" b="0"/>
          <a:pathLst>
            <a:path>
              <a:moveTo>
                <a:pt x="1557634" y="0"/>
              </a:moveTo>
              <a:lnTo>
                <a:pt x="1557634" y="84304"/>
              </a:lnTo>
              <a:lnTo>
                <a:pt x="0" y="84304"/>
              </a:lnTo>
              <a:lnTo>
                <a:pt x="0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77AC6-BC73-4655-A16C-096332AE402A}">
      <dsp:nvSpPr>
        <dsp:cNvPr id="0" name=""/>
        <dsp:cNvSpPr/>
      </dsp:nvSpPr>
      <dsp:spPr>
        <a:xfrm>
          <a:off x="1153783" y="974816"/>
          <a:ext cx="120435" cy="207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521"/>
              </a:lnTo>
              <a:lnTo>
                <a:pt x="120435" y="207952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7580-63FD-445C-8042-CD6808332B7A}">
      <dsp:nvSpPr>
        <dsp:cNvPr id="0" name=""/>
        <dsp:cNvSpPr/>
      </dsp:nvSpPr>
      <dsp:spPr>
        <a:xfrm>
          <a:off x="1153783" y="974816"/>
          <a:ext cx="120435" cy="150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459"/>
              </a:lnTo>
              <a:lnTo>
                <a:pt x="120435" y="15094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7F29F-A207-4857-ABA3-3C20A88B3E18}">
      <dsp:nvSpPr>
        <dsp:cNvPr id="0" name=""/>
        <dsp:cNvSpPr/>
      </dsp:nvSpPr>
      <dsp:spPr>
        <a:xfrm>
          <a:off x="1153783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FBDD1-0D3C-4AC6-921D-1155A29049F7}">
      <dsp:nvSpPr>
        <dsp:cNvPr id="0" name=""/>
        <dsp:cNvSpPr/>
      </dsp:nvSpPr>
      <dsp:spPr>
        <a:xfrm>
          <a:off x="1153783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0FE3-7049-4E21-A700-0B43FBB9508D}">
      <dsp:nvSpPr>
        <dsp:cNvPr id="0" name=""/>
        <dsp:cNvSpPr/>
      </dsp:nvSpPr>
      <dsp:spPr>
        <a:xfrm>
          <a:off x="1474944" y="404754"/>
          <a:ext cx="2529148" cy="168609"/>
        </a:xfrm>
        <a:custGeom>
          <a:avLst/>
          <a:gdLst/>
          <a:ahLst/>
          <a:cxnLst/>
          <a:rect l="0" t="0" r="0" b="0"/>
          <a:pathLst>
            <a:path>
              <a:moveTo>
                <a:pt x="2529148" y="0"/>
              </a:moveTo>
              <a:lnTo>
                <a:pt x="2529148" y="84304"/>
              </a:lnTo>
              <a:lnTo>
                <a:pt x="0" y="84304"/>
              </a:lnTo>
              <a:lnTo>
                <a:pt x="0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48428-C268-4C97-8B30-5CC6E2DE439A}">
      <dsp:nvSpPr>
        <dsp:cNvPr id="0" name=""/>
        <dsp:cNvSpPr/>
      </dsp:nvSpPr>
      <dsp:spPr>
        <a:xfrm>
          <a:off x="3602640" y="3302"/>
          <a:ext cx="802904" cy="401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需求确认书</a:t>
          </a:r>
          <a:endParaRPr lang="zh-CN" altLang="en-US" sz="1200" kern="1200" dirty="0"/>
        </a:p>
      </dsp:txBody>
      <dsp:txXfrm>
        <a:off x="3602640" y="3302"/>
        <a:ext cx="802904" cy="401452"/>
      </dsp:txXfrm>
    </dsp:sp>
    <dsp:sp modelId="{7C47B049-7C22-4E84-A2FD-EF0351A4280F}">
      <dsp:nvSpPr>
        <dsp:cNvPr id="0" name=""/>
        <dsp:cNvSpPr/>
      </dsp:nvSpPr>
      <dsp:spPr>
        <a:xfrm>
          <a:off x="1073492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概述</a:t>
          </a:r>
          <a:endParaRPr lang="zh-CN" altLang="en-US" sz="1200" kern="1200" dirty="0"/>
        </a:p>
      </dsp:txBody>
      <dsp:txXfrm>
        <a:off x="1073492" y="573364"/>
        <a:ext cx="802904" cy="401452"/>
      </dsp:txXfrm>
    </dsp:sp>
    <dsp:sp modelId="{2694F914-DEB2-4C09-B348-B71DD5BF5974}">
      <dsp:nvSpPr>
        <dsp:cNvPr id="0" name=""/>
        <dsp:cNvSpPr/>
      </dsp:nvSpPr>
      <dsp:spPr>
        <a:xfrm>
          <a:off x="1274218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编写目的</a:t>
          </a:r>
          <a:endParaRPr lang="zh-CN" altLang="en-US" sz="1200" kern="1200" dirty="0"/>
        </a:p>
      </dsp:txBody>
      <dsp:txXfrm>
        <a:off x="1274218" y="1143426"/>
        <a:ext cx="802904" cy="401452"/>
      </dsp:txXfrm>
    </dsp:sp>
    <dsp:sp modelId="{6C8EA6E3-3282-413B-AB8D-D4D70283B9BB}">
      <dsp:nvSpPr>
        <dsp:cNvPr id="0" name=""/>
        <dsp:cNvSpPr/>
      </dsp:nvSpPr>
      <dsp:spPr>
        <a:xfrm>
          <a:off x="1274218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项目假设与约束</a:t>
          </a:r>
          <a:endParaRPr lang="zh-CN" altLang="en-US" sz="1200" kern="1200" dirty="0"/>
        </a:p>
      </dsp:txBody>
      <dsp:txXfrm>
        <a:off x="1274218" y="1713488"/>
        <a:ext cx="802904" cy="401452"/>
      </dsp:txXfrm>
    </dsp:sp>
    <dsp:sp modelId="{2299655A-3F92-4DFE-8A15-AE3A73998244}">
      <dsp:nvSpPr>
        <dsp:cNvPr id="0" name=""/>
        <dsp:cNvSpPr/>
      </dsp:nvSpPr>
      <dsp:spPr>
        <a:xfrm>
          <a:off x="1274218" y="2283549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项目背景</a:t>
          </a:r>
          <a:endParaRPr lang="zh-CN" altLang="en-US" sz="1200" kern="1200" dirty="0"/>
        </a:p>
      </dsp:txBody>
      <dsp:txXfrm>
        <a:off x="1274218" y="2283549"/>
        <a:ext cx="802904" cy="401452"/>
      </dsp:txXfrm>
    </dsp:sp>
    <dsp:sp modelId="{818491BF-A258-4756-9F23-952C6CAA94C3}">
      <dsp:nvSpPr>
        <dsp:cNvPr id="0" name=""/>
        <dsp:cNvSpPr/>
      </dsp:nvSpPr>
      <dsp:spPr>
        <a:xfrm>
          <a:off x="1274218" y="2853611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项目管理团队</a:t>
          </a:r>
          <a:endParaRPr lang="zh-CN" altLang="en-US" sz="1200" kern="1200" dirty="0"/>
        </a:p>
      </dsp:txBody>
      <dsp:txXfrm>
        <a:off x="1274218" y="2853611"/>
        <a:ext cx="802904" cy="401452"/>
      </dsp:txXfrm>
    </dsp:sp>
    <dsp:sp modelId="{D8A9F92F-0385-4FBB-96AC-7DEF4A80689B}">
      <dsp:nvSpPr>
        <dsp:cNvPr id="0" name=""/>
        <dsp:cNvSpPr/>
      </dsp:nvSpPr>
      <dsp:spPr>
        <a:xfrm>
          <a:off x="2045006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项目前景与范围</a:t>
          </a:r>
          <a:endParaRPr lang="zh-CN" altLang="en-US" sz="1200" kern="1200" dirty="0"/>
        </a:p>
      </dsp:txBody>
      <dsp:txXfrm>
        <a:off x="2045006" y="573364"/>
        <a:ext cx="802904" cy="401452"/>
      </dsp:txXfrm>
    </dsp:sp>
    <dsp:sp modelId="{136E9108-7D6F-400C-BA0C-17DA38B715EB}">
      <dsp:nvSpPr>
        <dsp:cNvPr id="0" name=""/>
        <dsp:cNvSpPr/>
      </dsp:nvSpPr>
      <dsp:spPr>
        <a:xfrm>
          <a:off x="2245732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项目前景</a:t>
          </a:r>
          <a:endParaRPr lang="zh-CN" altLang="en-US" sz="1200" kern="1200" dirty="0"/>
        </a:p>
      </dsp:txBody>
      <dsp:txXfrm>
        <a:off x="2245732" y="1143426"/>
        <a:ext cx="802904" cy="401452"/>
      </dsp:txXfrm>
    </dsp:sp>
    <dsp:sp modelId="{84421463-4917-4185-BC50-334D745611F9}">
      <dsp:nvSpPr>
        <dsp:cNvPr id="0" name=""/>
        <dsp:cNvSpPr/>
      </dsp:nvSpPr>
      <dsp:spPr>
        <a:xfrm>
          <a:off x="2245732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项目范围</a:t>
          </a:r>
          <a:endParaRPr lang="zh-CN" altLang="en-US" sz="1200" kern="1200" dirty="0"/>
        </a:p>
      </dsp:txBody>
      <dsp:txXfrm>
        <a:off x="2245732" y="1713488"/>
        <a:ext cx="802904" cy="401452"/>
      </dsp:txXfrm>
    </dsp:sp>
    <dsp:sp modelId="{E60FA152-0A84-4421-AAC1-7C58EDE451F5}">
      <dsp:nvSpPr>
        <dsp:cNvPr id="0" name=""/>
        <dsp:cNvSpPr/>
      </dsp:nvSpPr>
      <dsp:spPr>
        <a:xfrm>
          <a:off x="2245732" y="2283549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超出范围</a:t>
          </a:r>
          <a:endParaRPr lang="zh-CN" altLang="en-US" sz="1200" kern="1200" dirty="0"/>
        </a:p>
      </dsp:txBody>
      <dsp:txXfrm>
        <a:off x="2245732" y="2283549"/>
        <a:ext cx="802904" cy="401452"/>
      </dsp:txXfrm>
    </dsp:sp>
    <dsp:sp modelId="{A5BD32CD-6F52-476E-9295-AE4484F3BC48}">
      <dsp:nvSpPr>
        <dsp:cNvPr id="0" name=""/>
        <dsp:cNvSpPr/>
      </dsp:nvSpPr>
      <dsp:spPr>
        <a:xfrm>
          <a:off x="3016520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需求概述</a:t>
          </a:r>
          <a:endParaRPr lang="zh-CN" altLang="en-US" sz="1200" kern="1200" dirty="0"/>
        </a:p>
      </dsp:txBody>
      <dsp:txXfrm>
        <a:off x="3016520" y="573364"/>
        <a:ext cx="802904" cy="401452"/>
      </dsp:txXfrm>
    </dsp:sp>
    <dsp:sp modelId="{877F005C-F016-4BCA-A23C-308CD910DF65}">
      <dsp:nvSpPr>
        <dsp:cNvPr id="0" name=""/>
        <dsp:cNvSpPr/>
      </dsp:nvSpPr>
      <dsp:spPr>
        <a:xfrm>
          <a:off x="3217246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用户</a:t>
          </a: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角色</a:t>
          </a:r>
          <a:r>
            <a:rPr lang="en-US" altLang="zh-CN" sz="1200" kern="1200" dirty="0" smtClean="0"/>
            <a:t>)</a:t>
          </a:r>
          <a:r>
            <a:rPr lang="zh-CN" altLang="en-US" sz="1200" kern="1200" dirty="0" smtClean="0"/>
            <a:t>分析</a:t>
          </a:r>
          <a:endParaRPr lang="zh-CN" altLang="en-US" sz="1200" kern="1200" dirty="0"/>
        </a:p>
      </dsp:txBody>
      <dsp:txXfrm>
        <a:off x="3217246" y="1143426"/>
        <a:ext cx="802904" cy="401452"/>
      </dsp:txXfrm>
    </dsp:sp>
    <dsp:sp modelId="{2BEFA9A0-EDB1-4E61-AA67-41CA6A8158E1}">
      <dsp:nvSpPr>
        <dsp:cNvPr id="0" name=""/>
        <dsp:cNvSpPr/>
      </dsp:nvSpPr>
      <dsp:spPr>
        <a:xfrm>
          <a:off x="3217246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产品特性</a:t>
          </a:r>
          <a:endParaRPr lang="zh-CN" altLang="en-US" sz="1200" kern="1200" dirty="0"/>
        </a:p>
      </dsp:txBody>
      <dsp:txXfrm>
        <a:off x="3217246" y="1713488"/>
        <a:ext cx="802904" cy="401452"/>
      </dsp:txXfrm>
    </dsp:sp>
    <dsp:sp modelId="{A69FDD33-371F-4C07-870D-A3E33B5966F6}">
      <dsp:nvSpPr>
        <dsp:cNvPr id="0" name=""/>
        <dsp:cNvSpPr/>
      </dsp:nvSpPr>
      <dsp:spPr>
        <a:xfrm>
          <a:off x="3217246" y="2283549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功能列表</a:t>
          </a:r>
          <a:endParaRPr lang="zh-CN" altLang="en-US" sz="1200" kern="1200" dirty="0"/>
        </a:p>
      </dsp:txBody>
      <dsp:txXfrm>
        <a:off x="3217246" y="2283549"/>
        <a:ext cx="802904" cy="401452"/>
      </dsp:txXfrm>
    </dsp:sp>
    <dsp:sp modelId="{1530DA7C-A6FF-4061-A445-FCBFEC0C8BE7}">
      <dsp:nvSpPr>
        <dsp:cNvPr id="0" name=""/>
        <dsp:cNvSpPr/>
      </dsp:nvSpPr>
      <dsp:spPr>
        <a:xfrm>
          <a:off x="3217246" y="2853611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权限列表</a:t>
          </a:r>
          <a:endParaRPr lang="zh-CN" altLang="en-US" sz="1200" kern="1200" dirty="0"/>
        </a:p>
      </dsp:txBody>
      <dsp:txXfrm>
        <a:off x="3217246" y="2853611"/>
        <a:ext cx="802904" cy="401452"/>
      </dsp:txXfrm>
    </dsp:sp>
    <dsp:sp modelId="{1441A4CF-179D-4700-9EB7-339A8338CB2F}">
      <dsp:nvSpPr>
        <dsp:cNvPr id="0" name=""/>
        <dsp:cNvSpPr/>
      </dsp:nvSpPr>
      <dsp:spPr>
        <a:xfrm>
          <a:off x="4188760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功能性需求</a:t>
          </a:r>
          <a:endParaRPr lang="zh-CN" altLang="en-US" sz="1200" kern="1200" dirty="0"/>
        </a:p>
      </dsp:txBody>
      <dsp:txXfrm>
        <a:off x="4188760" y="573364"/>
        <a:ext cx="802904" cy="401452"/>
      </dsp:txXfrm>
    </dsp:sp>
    <dsp:sp modelId="{C0121A04-05AA-4B48-AFA8-ACE93F1028E7}">
      <dsp:nvSpPr>
        <dsp:cNvPr id="0" name=""/>
        <dsp:cNvSpPr/>
      </dsp:nvSpPr>
      <dsp:spPr>
        <a:xfrm>
          <a:off x="4188760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场景</a:t>
          </a:r>
          <a:endParaRPr lang="zh-CN" altLang="en-US" sz="1200" kern="1200" dirty="0"/>
        </a:p>
      </dsp:txBody>
      <dsp:txXfrm>
        <a:off x="4188760" y="1143426"/>
        <a:ext cx="802904" cy="401452"/>
      </dsp:txXfrm>
    </dsp:sp>
    <dsp:sp modelId="{8412E902-9DBA-4049-999F-2458BBB25DDC}">
      <dsp:nvSpPr>
        <dsp:cNvPr id="0" name=""/>
        <dsp:cNvSpPr/>
      </dsp:nvSpPr>
      <dsp:spPr>
        <a:xfrm>
          <a:off x="4389486" y="1713488"/>
          <a:ext cx="802904" cy="4014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用例</a:t>
          </a:r>
          <a:r>
            <a:rPr lang="en-US" altLang="zh-CN" sz="1200" kern="1200" dirty="0" smtClean="0"/>
            <a:t>1</a:t>
          </a:r>
        </a:p>
      </dsp:txBody>
      <dsp:txXfrm>
        <a:off x="4389486" y="1713488"/>
        <a:ext cx="802904" cy="401452"/>
      </dsp:txXfrm>
    </dsp:sp>
    <dsp:sp modelId="{2DBB1969-D363-4474-B285-6BB2B3A7FD54}">
      <dsp:nvSpPr>
        <dsp:cNvPr id="0" name=""/>
        <dsp:cNvSpPr/>
      </dsp:nvSpPr>
      <dsp:spPr>
        <a:xfrm>
          <a:off x="4389486" y="2283549"/>
          <a:ext cx="802904" cy="4014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用例</a:t>
          </a:r>
          <a:r>
            <a:rPr lang="en-US" altLang="zh-CN" sz="1200" kern="1200" dirty="0" smtClean="0"/>
            <a:t>2</a:t>
          </a:r>
          <a:endParaRPr lang="zh-CN" altLang="en-US" sz="1200" kern="1200" dirty="0"/>
        </a:p>
      </dsp:txBody>
      <dsp:txXfrm>
        <a:off x="4389486" y="2283549"/>
        <a:ext cx="802904" cy="401452"/>
      </dsp:txXfrm>
    </dsp:sp>
    <dsp:sp modelId="{2055BEE0-6890-406C-8847-12EEC727E7FD}">
      <dsp:nvSpPr>
        <dsp:cNvPr id="0" name=""/>
        <dsp:cNvSpPr/>
      </dsp:nvSpPr>
      <dsp:spPr>
        <a:xfrm>
          <a:off x="5160274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非功能性需求</a:t>
          </a:r>
          <a:endParaRPr lang="zh-CN" altLang="en-US" sz="1200" kern="1200" dirty="0"/>
        </a:p>
      </dsp:txBody>
      <dsp:txXfrm>
        <a:off x="5160274" y="573364"/>
        <a:ext cx="802904" cy="401452"/>
      </dsp:txXfrm>
    </dsp:sp>
    <dsp:sp modelId="{F6447634-95CC-451F-9F65-9CAE6E472BB0}">
      <dsp:nvSpPr>
        <dsp:cNvPr id="0" name=""/>
        <dsp:cNvSpPr/>
      </dsp:nvSpPr>
      <dsp:spPr>
        <a:xfrm>
          <a:off x="5361000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指标参数</a:t>
          </a:r>
          <a:endParaRPr lang="zh-CN" altLang="en-US" sz="1200" kern="1200" dirty="0"/>
        </a:p>
      </dsp:txBody>
      <dsp:txXfrm>
        <a:off x="5361000" y="1143426"/>
        <a:ext cx="802904" cy="401452"/>
      </dsp:txXfrm>
    </dsp:sp>
    <dsp:sp modelId="{BFA24D2D-E9B5-4C52-BAF1-031B23B414AF}">
      <dsp:nvSpPr>
        <dsp:cNvPr id="0" name=""/>
        <dsp:cNvSpPr/>
      </dsp:nvSpPr>
      <dsp:spPr>
        <a:xfrm>
          <a:off x="5361000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扩展性</a:t>
          </a:r>
          <a:endParaRPr lang="en-US" altLang="zh-CN" sz="1200" kern="1200" dirty="0" smtClean="0"/>
        </a:p>
      </dsp:txBody>
      <dsp:txXfrm>
        <a:off x="5361000" y="1713488"/>
        <a:ext cx="802904" cy="401452"/>
      </dsp:txXfrm>
    </dsp:sp>
    <dsp:sp modelId="{E94D85CE-3661-4C79-BE8D-6BD2FD8B959D}">
      <dsp:nvSpPr>
        <dsp:cNvPr id="0" name=""/>
        <dsp:cNvSpPr/>
      </dsp:nvSpPr>
      <dsp:spPr>
        <a:xfrm>
          <a:off x="5361000" y="2283549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安全性</a:t>
          </a:r>
          <a:endParaRPr lang="en-US" altLang="zh-CN" sz="1200" kern="1200" dirty="0" smtClean="0"/>
        </a:p>
      </dsp:txBody>
      <dsp:txXfrm>
        <a:off x="5361000" y="2283549"/>
        <a:ext cx="802904" cy="401452"/>
      </dsp:txXfrm>
    </dsp:sp>
    <dsp:sp modelId="{433D32A8-444B-4989-84B8-78C66DF91D31}">
      <dsp:nvSpPr>
        <dsp:cNvPr id="0" name=""/>
        <dsp:cNvSpPr/>
      </dsp:nvSpPr>
      <dsp:spPr>
        <a:xfrm>
          <a:off x="5361000" y="2853611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可管理性</a:t>
          </a:r>
          <a:endParaRPr lang="en-US" altLang="zh-CN" sz="1200" kern="1200" dirty="0" smtClean="0"/>
        </a:p>
      </dsp:txBody>
      <dsp:txXfrm>
        <a:off x="5361000" y="2853611"/>
        <a:ext cx="802904" cy="401452"/>
      </dsp:txXfrm>
    </dsp:sp>
    <dsp:sp modelId="{5979A703-6941-4EF9-B5BF-FDC5DC7ADC7F}">
      <dsp:nvSpPr>
        <dsp:cNvPr id="0" name=""/>
        <dsp:cNvSpPr/>
      </dsp:nvSpPr>
      <dsp:spPr>
        <a:xfrm>
          <a:off x="5361000" y="3423673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可支持性</a:t>
          </a:r>
          <a:endParaRPr lang="en-US" altLang="zh-CN" sz="1200" kern="1200" dirty="0" smtClean="0"/>
        </a:p>
      </dsp:txBody>
      <dsp:txXfrm>
        <a:off x="5361000" y="3423673"/>
        <a:ext cx="802904" cy="401452"/>
      </dsp:txXfrm>
    </dsp:sp>
    <dsp:sp modelId="{6B3D3807-F102-4BBB-9B44-70247DDF586D}">
      <dsp:nvSpPr>
        <dsp:cNvPr id="0" name=""/>
        <dsp:cNvSpPr/>
      </dsp:nvSpPr>
      <dsp:spPr>
        <a:xfrm>
          <a:off x="5361000" y="3993735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可用性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可靠性</a:t>
          </a:r>
          <a:endParaRPr lang="en-US" altLang="zh-CN" sz="1200" kern="1200" dirty="0" smtClean="0"/>
        </a:p>
      </dsp:txBody>
      <dsp:txXfrm>
        <a:off x="5361000" y="3993735"/>
        <a:ext cx="802904" cy="401452"/>
      </dsp:txXfrm>
    </dsp:sp>
    <dsp:sp modelId="{7FDF2A48-98A9-4340-AA79-D24551AD8035}">
      <dsp:nvSpPr>
        <dsp:cNvPr id="0" name=""/>
        <dsp:cNvSpPr/>
      </dsp:nvSpPr>
      <dsp:spPr>
        <a:xfrm>
          <a:off x="5361000" y="4563797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培训需求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运营需求</a:t>
          </a:r>
          <a:endParaRPr lang="en-US" altLang="zh-CN" sz="1200" kern="1200" dirty="0" smtClean="0"/>
        </a:p>
      </dsp:txBody>
      <dsp:txXfrm>
        <a:off x="5361000" y="4563797"/>
        <a:ext cx="802904" cy="401452"/>
      </dsp:txXfrm>
    </dsp:sp>
    <dsp:sp modelId="{1A449793-029B-4C7E-AE4D-5FC52FC9DFD0}">
      <dsp:nvSpPr>
        <dsp:cNvPr id="0" name=""/>
        <dsp:cNvSpPr/>
      </dsp:nvSpPr>
      <dsp:spPr>
        <a:xfrm>
          <a:off x="6131788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附录</a:t>
          </a:r>
          <a:endParaRPr lang="zh-CN" altLang="en-US" sz="1200" kern="1200" dirty="0"/>
        </a:p>
      </dsp:txBody>
      <dsp:txXfrm>
        <a:off x="6131788" y="573364"/>
        <a:ext cx="802904" cy="401452"/>
      </dsp:txXfrm>
    </dsp:sp>
    <dsp:sp modelId="{9B6E60B6-FC90-48BB-BDCD-8EB1F9D105F1}">
      <dsp:nvSpPr>
        <dsp:cNvPr id="0" name=""/>
        <dsp:cNvSpPr/>
      </dsp:nvSpPr>
      <dsp:spPr>
        <a:xfrm>
          <a:off x="6332514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修改记录</a:t>
          </a:r>
          <a:endParaRPr lang="zh-CN" altLang="en-US" sz="1200" kern="1200" dirty="0"/>
        </a:p>
      </dsp:txBody>
      <dsp:txXfrm>
        <a:off x="6332514" y="1143426"/>
        <a:ext cx="802904" cy="401452"/>
      </dsp:txXfrm>
    </dsp:sp>
    <dsp:sp modelId="{1AFC684E-3E01-4C9D-9193-EACE3DB26A3B}">
      <dsp:nvSpPr>
        <dsp:cNvPr id="0" name=""/>
        <dsp:cNvSpPr/>
      </dsp:nvSpPr>
      <dsp:spPr>
        <a:xfrm>
          <a:off x="6332514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参考资料</a:t>
          </a:r>
          <a:endParaRPr lang="zh-CN" altLang="en-US" sz="1200" kern="1200" dirty="0"/>
        </a:p>
      </dsp:txBody>
      <dsp:txXfrm>
        <a:off x="6332514" y="1713488"/>
        <a:ext cx="802904" cy="401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A5DA0-E8D9-4812-AD63-621ACCCFA909}">
      <dsp:nvSpPr>
        <dsp:cNvPr id="0" name=""/>
        <dsp:cNvSpPr/>
      </dsp:nvSpPr>
      <dsp:spPr>
        <a:xfrm>
          <a:off x="3001965" y="4344489"/>
          <a:ext cx="317952" cy="34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976" y="0"/>
              </a:lnTo>
              <a:lnTo>
                <a:pt x="158976" y="341799"/>
              </a:lnTo>
              <a:lnTo>
                <a:pt x="317952" y="34179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51CAC-D7FC-41D4-A741-B3FDCF1B1D30}">
      <dsp:nvSpPr>
        <dsp:cNvPr id="0" name=""/>
        <dsp:cNvSpPr/>
      </dsp:nvSpPr>
      <dsp:spPr>
        <a:xfrm>
          <a:off x="3001965" y="4002690"/>
          <a:ext cx="317952" cy="341799"/>
        </a:xfrm>
        <a:custGeom>
          <a:avLst/>
          <a:gdLst/>
          <a:ahLst/>
          <a:cxnLst/>
          <a:rect l="0" t="0" r="0" b="0"/>
          <a:pathLst>
            <a:path>
              <a:moveTo>
                <a:pt x="0" y="341799"/>
              </a:moveTo>
              <a:lnTo>
                <a:pt x="158976" y="341799"/>
              </a:lnTo>
              <a:lnTo>
                <a:pt x="158976" y="0"/>
              </a:lnTo>
              <a:lnTo>
                <a:pt x="31795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32E-C838-4B68-9809-CB3A9C374535}">
      <dsp:nvSpPr>
        <dsp:cNvPr id="0" name=""/>
        <dsp:cNvSpPr/>
      </dsp:nvSpPr>
      <dsp:spPr>
        <a:xfrm>
          <a:off x="4909681" y="3319091"/>
          <a:ext cx="317952" cy="34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976" y="0"/>
              </a:lnTo>
              <a:lnTo>
                <a:pt x="158976" y="341799"/>
              </a:lnTo>
              <a:lnTo>
                <a:pt x="317952" y="34179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E62B-4C6C-4EFD-8309-0674F1F704A8}">
      <dsp:nvSpPr>
        <dsp:cNvPr id="0" name=""/>
        <dsp:cNvSpPr/>
      </dsp:nvSpPr>
      <dsp:spPr>
        <a:xfrm>
          <a:off x="4909681" y="2977292"/>
          <a:ext cx="317952" cy="341799"/>
        </a:xfrm>
        <a:custGeom>
          <a:avLst/>
          <a:gdLst/>
          <a:ahLst/>
          <a:cxnLst/>
          <a:rect l="0" t="0" r="0" b="0"/>
          <a:pathLst>
            <a:path>
              <a:moveTo>
                <a:pt x="0" y="341799"/>
              </a:moveTo>
              <a:lnTo>
                <a:pt x="158976" y="341799"/>
              </a:lnTo>
              <a:lnTo>
                <a:pt x="158976" y="0"/>
              </a:lnTo>
              <a:lnTo>
                <a:pt x="31795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932C4-E7AA-4CB5-A220-ADF84CCB6BFE}">
      <dsp:nvSpPr>
        <dsp:cNvPr id="0" name=""/>
        <dsp:cNvSpPr/>
      </dsp:nvSpPr>
      <dsp:spPr>
        <a:xfrm>
          <a:off x="3001965" y="2293694"/>
          <a:ext cx="317952" cy="102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976" y="0"/>
              </a:lnTo>
              <a:lnTo>
                <a:pt x="158976" y="1025397"/>
              </a:lnTo>
              <a:lnTo>
                <a:pt x="317952" y="102539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C017C-E04C-4ABD-B4FF-0FB77BA42B78}">
      <dsp:nvSpPr>
        <dsp:cNvPr id="0" name=""/>
        <dsp:cNvSpPr/>
      </dsp:nvSpPr>
      <dsp:spPr>
        <a:xfrm>
          <a:off x="4909681" y="1268297"/>
          <a:ext cx="317952" cy="102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976" y="0"/>
              </a:lnTo>
              <a:lnTo>
                <a:pt x="158976" y="1025397"/>
              </a:lnTo>
              <a:lnTo>
                <a:pt x="317952" y="1025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D7340-07E4-49C9-A2A4-3FF3E3BF06A9}">
      <dsp:nvSpPr>
        <dsp:cNvPr id="0" name=""/>
        <dsp:cNvSpPr/>
      </dsp:nvSpPr>
      <dsp:spPr>
        <a:xfrm>
          <a:off x="4909681" y="1268297"/>
          <a:ext cx="317952" cy="34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976" y="0"/>
              </a:lnTo>
              <a:lnTo>
                <a:pt x="158976" y="341799"/>
              </a:lnTo>
              <a:lnTo>
                <a:pt x="317952" y="34179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19568-E2D2-45DF-9DB6-C495BFD8FDDB}">
      <dsp:nvSpPr>
        <dsp:cNvPr id="0" name=""/>
        <dsp:cNvSpPr/>
      </dsp:nvSpPr>
      <dsp:spPr>
        <a:xfrm>
          <a:off x="4909681" y="926497"/>
          <a:ext cx="317952" cy="341799"/>
        </a:xfrm>
        <a:custGeom>
          <a:avLst/>
          <a:gdLst/>
          <a:ahLst/>
          <a:cxnLst/>
          <a:rect l="0" t="0" r="0" b="0"/>
          <a:pathLst>
            <a:path>
              <a:moveTo>
                <a:pt x="0" y="341799"/>
              </a:moveTo>
              <a:lnTo>
                <a:pt x="158976" y="341799"/>
              </a:lnTo>
              <a:lnTo>
                <a:pt x="158976" y="0"/>
              </a:lnTo>
              <a:lnTo>
                <a:pt x="31795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ADD85-5C5B-4038-9A16-926FFB12735C}">
      <dsp:nvSpPr>
        <dsp:cNvPr id="0" name=""/>
        <dsp:cNvSpPr/>
      </dsp:nvSpPr>
      <dsp:spPr>
        <a:xfrm>
          <a:off x="4909681" y="242899"/>
          <a:ext cx="317952" cy="1025397"/>
        </a:xfrm>
        <a:custGeom>
          <a:avLst/>
          <a:gdLst/>
          <a:ahLst/>
          <a:cxnLst/>
          <a:rect l="0" t="0" r="0" b="0"/>
          <a:pathLst>
            <a:path>
              <a:moveTo>
                <a:pt x="0" y="1025397"/>
              </a:moveTo>
              <a:lnTo>
                <a:pt x="158976" y="1025397"/>
              </a:lnTo>
              <a:lnTo>
                <a:pt x="158976" y="0"/>
              </a:lnTo>
              <a:lnTo>
                <a:pt x="31795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37D8C-D0B1-42FE-8B0C-582476DA5FBE}">
      <dsp:nvSpPr>
        <dsp:cNvPr id="0" name=""/>
        <dsp:cNvSpPr/>
      </dsp:nvSpPr>
      <dsp:spPr>
        <a:xfrm>
          <a:off x="3001965" y="1268297"/>
          <a:ext cx="317952" cy="1025397"/>
        </a:xfrm>
        <a:custGeom>
          <a:avLst/>
          <a:gdLst/>
          <a:ahLst/>
          <a:cxnLst/>
          <a:rect l="0" t="0" r="0" b="0"/>
          <a:pathLst>
            <a:path>
              <a:moveTo>
                <a:pt x="0" y="1025397"/>
              </a:moveTo>
              <a:lnTo>
                <a:pt x="158976" y="1025397"/>
              </a:lnTo>
              <a:lnTo>
                <a:pt x="158976" y="0"/>
              </a:lnTo>
              <a:lnTo>
                <a:pt x="31795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3C6E0-5030-4433-84F6-CECFCE1CD50C}">
      <dsp:nvSpPr>
        <dsp:cNvPr id="0" name=""/>
        <dsp:cNvSpPr/>
      </dsp:nvSpPr>
      <dsp:spPr>
        <a:xfrm>
          <a:off x="1412202" y="2051255"/>
          <a:ext cx="1589763" cy="4848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软件设计</a:t>
          </a:r>
          <a:endParaRPr lang="zh-CN" altLang="en-US" sz="1900" kern="1200" dirty="0"/>
        </a:p>
      </dsp:txBody>
      <dsp:txXfrm>
        <a:off x="1412202" y="2051255"/>
        <a:ext cx="1589763" cy="484877"/>
      </dsp:txXfrm>
    </dsp:sp>
    <dsp:sp modelId="{08D23697-16EE-4C19-88A8-FC2F912121D4}">
      <dsp:nvSpPr>
        <dsp:cNvPr id="0" name=""/>
        <dsp:cNvSpPr/>
      </dsp:nvSpPr>
      <dsp:spPr>
        <a:xfrm>
          <a:off x="3319918" y="1025858"/>
          <a:ext cx="1589763" cy="4848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逻辑设计</a:t>
          </a:r>
          <a:endParaRPr lang="zh-CN" altLang="en-US" sz="1900" kern="1200" dirty="0"/>
        </a:p>
      </dsp:txBody>
      <dsp:txXfrm>
        <a:off x="3319918" y="1025858"/>
        <a:ext cx="1589763" cy="484877"/>
      </dsp:txXfrm>
    </dsp:sp>
    <dsp:sp modelId="{F6A75A16-A327-47EF-B6FD-0DDAE3BF3A24}">
      <dsp:nvSpPr>
        <dsp:cNvPr id="0" name=""/>
        <dsp:cNvSpPr/>
      </dsp:nvSpPr>
      <dsp:spPr>
        <a:xfrm>
          <a:off x="5227634" y="460"/>
          <a:ext cx="1589763" cy="4848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用户界面设计</a:t>
          </a:r>
          <a:endParaRPr lang="zh-CN" altLang="en-US" sz="1900" kern="1200" dirty="0"/>
        </a:p>
      </dsp:txBody>
      <dsp:txXfrm>
        <a:off x="5227634" y="460"/>
        <a:ext cx="1589763" cy="484877"/>
      </dsp:txXfrm>
    </dsp:sp>
    <dsp:sp modelId="{0D8EB204-B40A-4E74-92C3-EC8A627CAD7D}">
      <dsp:nvSpPr>
        <dsp:cNvPr id="0" name=""/>
        <dsp:cNvSpPr/>
      </dsp:nvSpPr>
      <dsp:spPr>
        <a:xfrm>
          <a:off x="5227634" y="684058"/>
          <a:ext cx="1589763" cy="4848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数据设计</a:t>
          </a:r>
          <a:endParaRPr lang="zh-CN" altLang="en-US" sz="1900" kern="1200" dirty="0"/>
        </a:p>
      </dsp:txBody>
      <dsp:txXfrm>
        <a:off x="5227634" y="684058"/>
        <a:ext cx="1589763" cy="484877"/>
      </dsp:txXfrm>
    </dsp:sp>
    <dsp:sp modelId="{4D1D0178-E1F8-4404-ACEF-8BC051C1797C}">
      <dsp:nvSpPr>
        <dsp:cNvPr id="0" name=""/>
        <dsp:cNvSpPr/>
      </dsp:nvSpPr>
      <dsp:spPr>
        <a:xfrm>
          <a:off x="5227634" y="1367657"/>
          <a:ext cx="1589763" cy="4848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Façade</a:t>
          </a:r>
          <a:endParaRPr lang="zh-CN" altLang="en-US" sz="1900" kern="1200" dirty="0"/>
        </a:p>
      </dsp:txBody>
      <dsp:txXfrm>
        <a:off x="5227634" y="1367657"/>
        <a:ext cx="1589763" cy="484877"/>
      </dsp:txXfrm>
    </dsp:sp>
    <dsp:sp modelId="{D8BC82E9-ED9E-47BD-8FD9-CE219122B304}">
      <dsp:nvSpPr>
        <dsp:cNvPr id="0" name=""/>
        <dsp:cNvSpPr/>
      </dsp:nvSpPr>
      <dsp:spPr>
        <a:xfrm>
          <a:off x="5227634" y="2051255"/>
          <a:ext cx="1589763" cy="4848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业务逻辑</a:t>
          </a:r>
          <a:endParaRPr lang="zh-CN" altLang="en-US" sz="1900" kern="1200" dirty="0"/>
        </a:p>
      </dsp:txBody>
      <dsp:txXfrm>
        <a:off x="5227634" y="2051255"/>
        <a:ext cx="1589763" cy="484877"/>
      </dsp:txXfrm>
    </dsp:sp>
    <dsp:sp modelId="{F501DF27-15B4-4C3F-B24B-85EEF8A6E867}">
      <dsp:nvSpPr>
        <dsp:cNvPr id="0" name=""/>
        <dsp:cNvSpPr/>
      </dsp:nvSpPr>
      <dsp:spPr>
        <a:xfrm>
          <a:off x="3319918" y="3076652"/>
          <a:ext cx="1589763" cy="4848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物理设计</a:t>
          </a:r>
          <a:endParaRPr lang="zh-CN" altLang="en-US" sz="1900" kern="1200" dirty="0"/>
        </a:p>
      </dsp:txBody>
      <dsp:txXfrm>
        <a:off x="3319918" y="3076652"/>
        <a:ext cx="1589763" cy="484877"/>
      </dsp:txXfrm>
    </dsp:sp>
    <dsp:sp modelId="{03249818-6FA3-4590-AF1F-4EBD91FA9AF3}">
      <dsp:nvSpPr>
        <dsp:cNvPr id="0" name=""/>
        <dsp:cNvSpPr/>
      </dsp:nvSpPr>
      <dsp:spPr>
        <a:xfrm>
          <a:off x="5227634" y="2734853"/>
          <a:ext cx="1589763" cy="4848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组件设计</a:t>
          </a:r>
          <a:endParaRPr lang="en-US" altLang="zh-CN" sz="1900" kern="1200" dirty="0" smtClean="0"/>
        </a:p>
      </dsp:txBody>
      <dsp:txXfrm>
        <a:off x="5227634" y="2734853"/>
        <a:ext cx="1589763" cy="484877"/>
      </dsp:txXfrm>
    </dsp:sp>
    <dsp:sp modelId="{64B439ED-4222-486B-B620-E47E4E5E33B2}">
      <dsp:nvSpPr>
        <dsp:cNvPr id="0" name=""/>
        <dsp:cNvSpPr/>
      </dsp:nvSpPr>
      <dsp:spPr>
        <a:xfrm>
          <a:off x="5227634" y="3418452"/>
          <a:ext cx="1589763" cy="4848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数据库设计</a:t>
          </a:r>
          <a:endParaRPr lang="en-US" altLang="zh-CN" sz="1900" kern="1200" dirty="0" smtClean="0"/>
        </a:p>
      </dsp:txBody>
      <dsp:txXfrm>
        <a:off x="5227634" y="3418452"/>
        <a:ext cx="1589763" cy="484877"/>
      </dsp:txXfrm>
    </dsp:sp>
    <dsp:sp modelId="{CA309BD5-5B3B-4227-B29A-D8DA24147B92}">
      <dsp:nvSpPr>
        <dsp:cNvPr id="0" name=""/>
        <dsp:cNvSpPr/>
      </dsp:nvSpPr>
      <dsp:spPr>
        <a:xfrm>
          <a:off x="1412202" y="4102050"/>
          <a:ext cx="1589763" cy="4848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硬件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网络设计</a:t>
          </a:r>
          <a:endParaRPr lang="zh-CN" altLang="en-US" sz="1900" kern="1200" dirty="0"/>
        </a:p>
      </dsp:txBody>
      <dsp:txXfrm>
        <a:off x="1412202" y="4102050"/>
        <a:ext cx="1589763" cy="484877"/>
      </dsp:txXfrm>
    </dsp:sp>
    <dsp:sp modelId="{5B588FD3-2E72-471C-B8E5-EE0398B5D9FD}">
      <dsp:nvSpPr>
        <dsp:cNvPr id="0" name=""/>
        <dsp:cNvSpPr/>
      </dsp:nvSpPr>
      <dsp:spPr>
        <a:xfrm>
          <a:off x="3319918" y="3760251"/>
          <a:ext cx="1589763" cy="4848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逻辑设计</a:t>
          </a:r>
          <a:endParaRPr lang="zh-CN" altLang="en-US" sz="1900" kern="1200" dirty="0"/>
        </a:p>
      </dsp:txBody>
      <dsp:txXfrm>
        <a:off x="3319918" y="3760251"/>
        <a:ext cx="1589763" cy="484877"/>
      </dsp:txXfrm>
    </dsp:sp>
    <dsp:sp modelId="{C9AAFA09-0A14-44D5-A13C-A750C06637E9}">
      <dsp:nvSpPr>
        <dsp:cNvPr id="0" name=""/>
        <dsp:cNvSpPr/>
      </dsp:nvSpPr>
      <dsp:spPr>
        <a:xfrm>
          <a:off x="3319918" y="4443849"/>
          <a:ext cx="1589763" cy="4848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物理设计</a:t>
          </a:r>
          <a:endParaRPr lang="zh-CN" altLang="en-US" sz="1900" kern="1200" dirty="0"/>
        </a:p>
      </dsp:txBody>
      <dsp:txXfrm>
        <a:off x="3319918" y="4443849"/>
        <a:ext cx="1589763" cy="484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9E0F2-36C9-4A4F-9237-59ADD13173E0}">
      <dsp:nvSpPr>
        <dsp:cNvPr id="0" name=""/>
        <dsp:cNvSpPr/>
      </dsp:nvSpPr>
      <dsp:spPr>
        <a:xfrm>
          <a:off x="0" y="0"/>
          <a:ext cx="6583680" cy="1084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1.</a:t>
          </a:r>
          <a:r>
            <a:rPr lang="zh-CN" altLang="en-US" sz="4500" kern="1200" dirty="0" smtClean="0"/>
            <a:t>界面原型设计</a:t>
          </a:r>
          <a:endParaRPr lang="zh-CN" altLang="en-US" sz="4500" kern="1200" dirty="0"/>
        </a:p>
      </dsp:txBody>
      <dsp:txXfrm>
        <a:off x="31762" y="31762"/>
        <a:ext cx="5321870" cy="1020897"/>
      </dsp:txXfrm>
    </dsp:sp>
    <dsp:sp modelId="{D6CBC830-FA88-4481-A856-82ED6367711F}">
      <dsp:nvSpPr>
        <dsp:cNvPr id="0" name=""/>
        <dsp:cNvSpPr/>
      </dsp:nvSpPr>
      <dsp:spPr>
        <a:xfrm>
          <a:off x="551383" y="1281588"/>
          <a:ext cx="6583680" cy="1084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2.</a:t>
          </a:r>
          <a:r>
            <a:rPr lang="zh-CN" altLang="en-US" sz="4500" kern="1200" dirty="0" smtClean="0"/>
            <a:t>数据设计</a:t>
          </a:r>
          <a:r>
            <a:rPr lang="en-US" altLang="zh-CN" sz="4500" kern="1200" dirty="0" smtClean="0"/>
            <a:t>(</a:t>
          </a:r>
          <a:r>
            <a:rPr lang="zh-CN" altLang="en-US" sz="4500" kern="1200" dirty="0" smtClean="0"/>
            <a:t>域建模</a:t>
          </a:r>
          <a:r>
            <a:rPr lang="en-US" altLang="zh-CN" sz="4500" kern="1200" dirty="0" smtClean="0"/>
            <a:t>)</a:t>
          </a:r>
          <a:endParaRPr lang="zh-CN" altLang="en-US" sz="4500" kern="1200" dirty="0"/>
        </a:p>
      </dsp:txBody>
      <dsp:txXfrm>
        <a:off x="583145" y="1313350"/>
        <a:ext cx="5263898" cy="1020897"/>
      </dsp:txXfrm>
    </dsp:sp>
    <dsp:sp modelId="{B9CECAB1-6B11-4525-BB13-55676E4FBB3C}">
      <dsp:nvSpPr>
        <dsp:cNvPr id="0" name=""/>
        <dsp:cNvSpPr/>
      </dsp:nvSpPr>
      <dsp:spPr>
        <a:xfrm>
          <a:off x="1094536" y="2563177"/>
          <a:ext cx="6583680" cy="1084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3.Façade</a:t>
          </a:r>
          <a:r>
            <a:rPr lang="zh-CN" altLang="en-US" sz="4500" kern="1200" dirty="0" smtClean="0"/>
            <a:t>设计</a:t>
          </a:r>
          <a:endParaRPr lang="zh-CN" altLang="en-US" sz="4500" kern="1200" dirty="0"/>
        </a:p>
      </dsp:txBody>
      <dsp:txXfrm>
        <a:off x="1126298" y="2594939"/>
        <a:ext cx="5272128" cy="1020897"/>
      </dsp:txXfrm>
    </dsp:sp>
    <dsp:sp modelId="{AF5C3D4F-392D-4E21-8520-35566335AA1B}">
      <dsp:nvSpPr>
        <dsp:cNvPr id="0" name=""/>
        <dsp:cNvSpPr/>
      </dsp:nvSpPr>
      <dsp:spPr>
        <a:xfrm>
          <a:off x="1645920" y="3844766"/>
          <a:ext cx="6583680" cy="1084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4.</a:t>
          </a:r>
          <a:r>
            <a:rPr lang="zh-CN" altLang="en-US" sz="4500" kern="1200" dirty="0" smtClean="0"/>
            <a:t>业务逻辑类设计</a:t>
          </a:r>
          <a:endParaRPr lang="zh-CN" altLang="en-US" sz="4500" kern="1200" dirty="0"/>
        </a:p>
      </dsp:txBody>
      <dsp:txXfrm>
        <a:off x="1677682" y="3876528"/>
        <a:ext cx="5263898" cy="1020897"/>
      </dsp:txXfrm>
    </dsp:sp>
    <dsp:sp modelId="{B364BA81-269E-47F4-B38B-F809C01C783D}">
      <dsp:nvSpPr>
        <dsp:cNvPr id="0" name=""/>
        <dsp:cNvSpPr/>
      </dsp:nvSpPr>
      <dsp:spPr>
        <a:xfrm>
          <a:off x="5878806" y="830568"/>
          <a:ext cx="704873" cy="7048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6037402" y="830568"/>
        <a:ext cx="387681" cy="530417"/>
      </dsp:txXfrm>
    </dsp:sp>
    <dsp:sp modelId="{C50D8C47-F9D2-4EE3-8F66-F67033810845}">
      <dsp:nvSpPr>
        <dsp:cNvPr id="0" name=""/>
        <dsp:cNvSpPr/>
      </dsp:nvSpPr>
      <dsp:spPr>
        <a:xfrm>
          <a:off x="6430189" y="2112157"/>
          <a:ext cx="704873" cy="70487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6588785" y="2112157"/>
        <a:ext cx="387681" cy="530417"/>
      </dsp:txXfrm>
    </dsp:sp>
    <dsp:sp modelId="{45005772-DBA4-4727-9EC4-30291D78B265}">
      <dsp:nvSpPr>
        <dsp:cNvPr id="0" name=""/>
        <dsp:cNvSpPr/>
      </dsp:nvSpPr>
      <dsp:spPr>
        <a:xfrm>
          <a:off x="6973342" y="3393745"/>
          <a:ext cx="704873" cy="7048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7131938" y="3393745"/>
        <a:ext cx="387681" cy="530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801E3-CA6A-4A79-87E4-A028D49854B5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492B-9112-4CE2-A05B-CF5D9A5E2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2492B-9112-4CE2-A05B-CF5D9A5E2D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1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D1219-5238-46C9-8AA5-5A35CCE2F6DE}" type="slidenum">
              <a:rPr lang="de-DE" altLang="zh-CN" smtClean="0">
                <a:latin typeface="Arial" charset="0"/>
                <a:cs typeface="Arial" charset="0"/>
              </a:rPr>
              <a:pPr>
                <a:defRPr/>
              </a:pPr>
              <a:t>37</a:t>
            </a:fld>
            <a:endParaRPr lang="de-DE" altLang="zh-C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236A3E-4157-42EC-B2CD-29A58A57E71D}" type="slidenum">
              <a:rPr lang="de-DE" altLang="zh-CN" smtClean="0">
                <a:latin typeface="Arial" charset="0"/>
                <a:cs typeface="Arial" charset="0"/>
              </a:rPr>
              <a:pPr>
                <a:defRPr/>
              </a:pPr>
              <a:t>38</a:t>
            </a:fld>
            <a:endParaRPr lang="de-DE" altLang="zh-C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1E8DF-B8CA-49AD-9B33-178DA6C7E1E9}" type="slidenum">
              <a:rPr lang="de-DE" altLang="zh-CN" smtClean="0">
                <a:latin typeface="Arial" charset="0"/>
                <a:cs typeface="Arial" charset="0"/>
              </a:rPr>
              <a:pPr>
                <a:defRPr/>
              </a:pPr>
              <a:t>39</a:t>
            </a:fld>
            <a:endParaRPr lang="de-DE" altLang="zh-C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E995C0-7790-4642-BC8A-1127855A1614}" type="slidenum">
              <a:rPr lang="de-DE" altLang="zh-CN" smtClean="0">
                <a:latin typeface="Arial" charset="0"/>
                <a:cs typeface="Arial" charset="0"/>
              </a:rPr>
              <a:pPr>
                <a:defRPr/>
              </a:pPr>
              <a:t>40</a:t>
            </a:fld>
            <a:endParaRPr lang="de-DE" altLang="zh-C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1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183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3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3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0747"/>
            <a:ext cx="8229600" cy="70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Tx/>
              <a:buBlip>
                <a:blip r:embed="rId14"/>
              </a:buBlip>
            </a:pPr>
            <a:r>
              <a:rPr lang="zh-CN" altLang="en-US" dirty="0" smtClean="0"/>
              <a:t>单击此处编辑母版文本样式</a:t>
            </a:r>
          </a:p>
          <a:p>
            <a:pPr lvl="1">
              <a:buFontTx/>
              <a:buBlip>
                <a:blip r:embed="rId14"/>
              </a:buBlip>
            </a:pPr>
            <a:r>
              <a:rPr lang="zh-CN" altLang="en-US" dirty="0" smtClean="0"/>
              <a:t>第二级</a:t>
            </a:r>
          </a:p>
          <a:p>
            <a:pPr lvl="2">
              <a:buFontTx/>
              <a:buBlip>
                <a:blip r:embed="rId14"/>
              </a:buBlip>
            </a:pPr>
            <a:r>
              <a:rPr lang="zh-CN" altLang="en-US" dirty="0" smtClean="0"/>
              <a:t>第三级</a:t>
            </a:r>
          </a:p>
          <a:p>
            <a:pPr lvl="3">
              <a:buFontTx/>
              <a:buBlip>
                <a:blip r:embed="rId14"/>
              </a:buBlip>
            </a:pPr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033736"/>
            <a:ext cx="9144000" cy="5824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8443"/>
            <a:ext cx="293211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2011/7/23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-5275"/>
            <a:ext cx="9144000" cy="358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D:\YuanXu\My Documents\My Pictures\ones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5" y="60623"/>
            <a:ext cx="8286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32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8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24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0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lang="zh-CN" altLang="en-US"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hoojo/archive/2011/07/15/2107149.html" TargetMode="External"/><Relationship Id="rId2" Type="http://schemas.openxmlformats.org/officeDocument/2006/relationships/hyperlink" Target="http://www.cnblogs.com/DBFocus/archive/2011/06/26/209056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项目管理培训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第二部分 软件开发过程模型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5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角色、里程碑对应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25896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83838" y="2204864"/>
            <a:ext cx="6912768" cy="5040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构想</a:t>
            </a:r>
            <a:r>
              <a:rPr lang="en-US" altLang="zh-CN" dirty="0"/>
              <a:t>(</a:t>
            </a:r>
            <a:r>
              <a:rPr lang="en-US" altLang="zh-CN" dirty="0" smtClean="0"/>
              <a:t>Envisioning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11" y="361684"/>
            <a:ext cx="1034984" cy="64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lang="zh-CN" altLang="en-US" sz="32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lang="zh-CN" altLang="en-US" sz="28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lang="zh-CN" alt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lang="zh-CN" alt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lang="zh-CN" alt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团队专注</a:t>
            </a:r>
            <a:r>
              <a:rPr lang="zh-CN" altLang="en-US" b="1" dirty="0" smtClean="0"/>
              <a:t>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识别项</a:t>
            </a:r>
            <a:r>
              <a:rPr lang="zh-CN" altLang="en-US" dirty="0"/>
              <a:t>目的商</a:t>
            </a:r>
            <a:r>
              <a:rPr lang="zh-CN" altLang="en-US" dirty="0" smtClean="0"/>
              <a:t>业问题或机会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前景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识别所</a:t>
            </a:r>
            <a:r>
              <a:rPr lang="zh-CN" altLang="en-US" dirty="0"/>
              <a:t>需团队技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/>
              <a:t>收集初级需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zh-CN" altLang="en-US" dirty="0"/>
              <a:t>明确项目目标、假设、约束、成</a:t>
            </a:r>
            <a:r>
              <a:rPr lang="zh-CN" altLang="en-US" dirty="0" smtClean="0"/>
              <a:t>功条件、</a:t>
            </a:r>
            <a:r>
              <a:rPr lang="zh-CN" altLang="en-US" dirty="0"/>
              <a:t>驱动因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2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项目愿景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什么是愿景？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愿景</a:t>
            </a:r>
            <a:r>
              <a:rPr lang="en-US" altLang="zh-CN" dirty="0" smtClean="0"/>
              <a:t>[Vision]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所向往的前景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en-US" altLang="zh-CN" sz="1600" dirty="0" smtClean="0"/>
              <a:t>--</a:t>
            </a:r>
            <a:r>
              <a:rPr lang="zh-CN" altLang="en-US" sz="1600" dirty="0" smtClean="0"/>
              <a:t>摘自：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现代汉语大词典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（第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愿景</a:t>
            </a:r>
            <a:r>
              <a:rPr lang="zh-CN" altLang="en-US" dirty="0" smtClean="0">
                <a:solidFill>
                  <a:srgbClr val="FF0000"/>
                </a:solidFill>
              </a:rPr>
              <a:t>是人们永远为之奋斗希望达到的图景。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没有阶级、没有压迫、没有贫穷、没有失业、人人幸福的共产主义社会其实就是全世界共产党人的共同愿景。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2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准备知识</a:t>
            </a:r>
            <a:r>
              <a:rPr lang="en-US" altLang="zh-CN" smtClean="0"/>
              <a:t>——</a:t>
            </a:r>
            <a:r>
              <a:rPr lang="zh-CN" altLang="en-US" smtClean="0"/>
              <a:t>项目愿景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愿景有什么用？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伟大的愿景成就伟大的事业。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grpSp>
        <p:nvGrpSpPr>
          <p:cNvPr id="37892" name="Group 215"/>
          <p:cNvGrpSpPr>
            <a:grpSpLocks/>
          </p:cNvGrpSpPr>
          <p:nvPr/>
        </p:nvGrpSpPr>
        <p:grpSpPr bwMode="auto">
          <a:xfrm>
            <a:off x="2324100" y="2286000"/>
            <a:ext cx="4475163" cy="4313238"/>
            <a:chOff x="1554" y="1054"/>
            <a:chExt cx="2819" cy="2717"/>
          </a:xfrm>
        </p:grpSpPr>
        <p:sp>
          <p:nvSpPr>
            <p:cNvPr id="37905" name="AutoShape 95"/>
            <p:cNvSpPr>
              <a:spLocks noChangeArrowheads="1"/>
            </p:cNvSpPr>
            <p:nvPr/>
          </p:nvSpPr>
          <p:spPr bwMode="auto">
            <a:xfrm>
              <a:off x="1746" y="1182"/>
              <a:ext cx="2495" cy="24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60 h 21600"/>
                <a:gd name="T26" fmla="*/ 18440 w 21600"/>
                <a:gd name="T27" fmla="*/ 184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27" y="10800"/>
                  </a:moveTo>
                  <a:cubicBezTo>
                    <a:pt x="5127" y="13933"/>
                    <a:pt x="7667" y="16473"/>
                    <a:pt x="10800" y="16473"/>
                  </a:cubicBezTo>
                  <a:cubicBezTo>
                    <a:pt x="13933" y="16473"/>
                    <a:pt x="16473" y="13933"/>
                    <a:pt x="16473" y="10800"/>
                  </a:cubicBezTo>
                  <a:cubicBezTo>
                    <a:pt x="16473" y="7667"/>
                    <a:pt x="13933" y="5127"/>
                    <a:pt x="10800" y="5127"/>
                  </a:cubicBezTo>
                  <a:cubicBezTo>
                    <a:pt x="7667" y="5127"/>
                    <a:pt x="5127" y="7667"/>
                    <a:pt x="5127" y="10800"/>
                  </a:cubicBezTo>
                  <a:close/>
                </a:path>
              </a:pathLst>
            </a:custGeom>
            <a:solidFill>
              <a:srgbClr val="606060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baseline="-25000">
                <a:ea typeface="宋体" charset="-122"/>
              </a:endParaRPr>
            </a:p>
          </p:txBody>
        </p:sp>
        <p:grpSp>
          <p:nvGrpSpPr>
            <p:cNvPr id="37906" name="Group 214"/>
            <p:cNvGrpSpPr>
              <a:grpSpLocks/>
            </p:cNvGrpSpPr>
            <p:nvPr/>
          </p:nvGrpSpPr>
          <p:grpSpPr bwMode="auto">
            <a:xfrm>
              <a:off x="1985" y="1451"/>
              <a:ext cx="1962" cy="1962"/>
              <a:chOff x="1985" y="1451"/>
              <a:chExt cx="1962" cy="1962"/>
            </a:xfrm>
          </p:grpSpPr>
          <p:sp>
            <p:nvSpPr>
              <p:cNvPr id="37927" name="Oval 206"/>
              <p:cNvSpPr>
                <a:spLocks noChangeArrowheads="1"/>
              </p:cNvSpPr>
              <p:nvPr/>
            </p:nvSpPr>
            <p:spPr bwMode="auto">
              <a:xfrm rot="-1744376">
                <a:off x="2704" y="1451"/>
                <a:ext cx="617" cy="196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928" name="Oval 209"/>
              <p:cNvSpPr>
                <a:spLocks noChangeArrowheads="1"/>
              </p:cNvSpPr>
              <p:nvPr/>
            </p:nvSpPr>
            <p:spPr bwMode="auto">
              <a:xfrm rot="-6944642">
                <a:off x="2657" y="1439"/>
                <a:ext cx="617" cy="196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929" name="AutoShape 210"/>
              <p:cNvSpPr>
                <a:spLocks noChangeArrowheads="1"/>
              </p:cNvSpPr>
              <p:nvPr/>
            </p:nvSpPr>
            <p:spPr bwMode="auto">
              <a:xfrm rot="-1136844">
                <a:off x="3400" y="2593"/>
                <a:ext cx="89" cy="6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930" name="AutoShape 211"/>
              <p:cNvSpPr>
                <a:spLocks noChangeArrowheads="1"/>
              </p:cNvSpPr>
              <p:nvPr/>
            </p:nvSpPr>
            <p:spPr bwMode="auto">
              <a:xfrm rot="-6839912">
                <a:off x="3201" y="1942"/>
                <a:ext cx="89" cy="6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931" name="AutoShape 212"/>
              <p:cNvSpPr>
                <a:spLocks noChangeArrowheads="1"/>
              </p:cNvSpPr>
              <p:nvPr/>
            </p:nvSpPr>
            <p:spPr bwMode="auto">
              <a:xfrm rot="9570674">
                <a:off x="2508" y="2133"/>
                <a:ext cx="89" cy="6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932" name="AutoShape 213"/>
              <p:cNvSpPr>
                <a:spLocks noChangeArrowheads="1"/>
              </p:cNvSpPr>
              <p:nvPr/>
            </p:nvSpPr>
            <p:spPr bwMode="auto">
              <a:xfrm rot="3962388">
                <a:off x="2721" y="2803"/>
                <a:ext cx="89" cy="6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7907" name="Group 186"/>
            <p:cNvGrpSpPr>
              <a:grpSpLocks/>
            </p:cNvGrpSpPr>
            <p:nvPr/>
          </p:nvGrpSpPr>
          <p:grpSpPr bwMode="auto">
            <a:xfrm>
              <a:off x="2058" y="1054"/>
              <a:ext cx="878" cy="874"/>
              <a:chOff x="2058" y="1054"/>
              <a:chExt cx="878" cy="874"/>
            </a:xfrm>
          </p:grpSpPr>
          <p:sp>
            <p:nvSpPr>
              <p:cNvPr id="37924" name="Oval 177"/>
              <p:cNvSpPr>
                <a:spLocks noChangeArrowheads="1"/>
              </p:cNvSpPr>
              <p:nvPr/>
            </p:nvSpPr>
            <p:spPr bwMode="auto">
              <a:xfrm>
                <a:off x="2058" y="1054"/>
                <a:ext cx="878" cy="87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925" name="Oval 178"/>
              <p:cNvSpPr>
                <a:spLocks noChangeArrowheads="1"/>
              </p:cNvSpPr>
              <p:nvPr/>
            </p:nvSpPr>
            <p:spPr bwMode="auto">
              <a:xfrm>
                <a:off x="2192" y="1185"/>
                <a:ext cx="612" cy="610"/>
              </a:xfrm>
              <a:prstGeom prst="ellipse">
                <a:avLst/>
              </a:prstGeom>
              <a:solidFill>
                <a:srgbClr val="A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179"/>
              <p:cNvSpPr>
                <a:spLocks noChangeArrowheads="1"/>
              </p:cNvSpPr>
              <p:nvPr/>
            </p:nvSpPr>
            <p:spPr bwMode="auto">
              <a:xfrm>
                <a:off x="2201" y="1186"/>
                <a:ext cx="595" cy="61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1000"/>
                    </a:schemeClr>
                  </a:gs>
                  <a:gs pos="50000">
                    <a:srgbClr val="A20000">
                      <a:alpha val="0"/>
                    </a:srgbClr>
                  </a:gs>
                  <a:gs pos="100000">
                    <a:schemeClr val="bg1">
                      <a:alpha val="81000"/>
                    </a:scheme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7908" name="Group 201"/>
            <p:cNvGrpSpPr>
              <a:grpSpLocks/>
            </p:cNvGrpSpPr>
            <p:nvPr/>
          </p:nvGrpSpPr>
          <p:grpSpPr bwMode="auto">
            <a:xfrm>
              <a:off x="3495" y="1546"/>
              <a:ext cx="878" cy="874"/>
              <a:chOff x="3495" y="1546"/>
              <a:chExt cx="878" cy="874"/>
            </a:xfrm>
          </p:grpSpPr>
          <p:grpSp>
            <p:nvGrpSpPr>
              <p:cNvPr id="37919" name="Group 187"/>
              <p:cNvGrpSpPr>
                <a:grpSpLocks/>
              </p:cNvGrpSpPr>
              <p:nvPr/>
            </p:nvGrpSpPr>
            <p:grpSpPr bwMode="auto">
              <a:xfrm>
                <a:off x="3495" y="1546"/>
                <a:ext cx="878" cy="874"/>
                <a:chOff x="3495" y="1546"/>
                <a:chExt cx="878" cy="874"/>
              </a:xfrm>
            </p:grpSpPr>
            <p:sp>
              <p:nvSpPr>
                <p:cNvPr id="37921" name="Oval 175"/>
                <p:cNvSpPr>
                  <a:spLocks noChangeArrowheads="1"/>
                </p:cNvSpPr>
                <p:nvPr/>
              </p:nvSpPr>
              <p:spPr bwMode="auto">
                <a:xfrm>
                  <a:off x="3495" y="1546"/>
                  <a:ext cx="878" cy="87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040404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7922" name="Oval 91"/>
                <p:cNvSpPr>
                  <a:spLocks noChangeArrowheads="1"/>
                </p:cNvSpPr>
                <p:nvPr/>
              </p:nvSpPr>
              <p:spPr bwMode="auto">
                <a:xfrm>
                  <a:off x="3629" y="1677"/>
                  <a:ext cx="612" cy="610"/>
                </a:xfrm>
                <a:prstGeom prst="ellipse">
                  <a:avLst/>
                </a:prstGeom>
                <a:solidFill>
                  <a:srgbClr val="4090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5" name="Oval 176"/>
                <p:cNvSpPr>
                  <a:spLocks noChangeArrowheads="1"/>
                </p:cNvSpPr>
                <p:nvPr/>
              </p:nvSpPr>
              <p:spPr bwMode="auto">
                <a:xfrm>
                  <a:off x="3638" y="1678"/>
                  <a:ext cx="595" cy="6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81000"/>
                      </a:schemeClr>
                    </a:gs>
                    <a:gs pos="50000">
                      <a:srgbClr val="4D97DB">
                        <a:alpha val="0"/>
                      </a:srgbClr>
                    </a:gs>
                    <a:gs pos="100000">
                      <a:schemeClr val="bg1">
                        <a:alpha val="81000"/>
                      </a:schemeClr>
                    </a:gs>
                  </a:gsLst>
                  <a:lin ang="540000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7920" name="Text Box 191"/>
              <p:cNvSpPr txBox="1">
                <a:spLocks noChangeArrowheads="1"/>
              </p:cNvSpPr>
              <p:nvPr/>
            </p:nvSpPr>
            <p:spPr bwMode="auto">
              <a:xfrm>
                <a:off x="3706" y="1821"/>
                <a:ext cx="4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aseline="-25000">
                    <a:ea typeface="宋体" charset="-122"/>
                  </a:rPr>
                  <a:t>Text</a:t>
                </a:r>
              </a:p>
            </p:txBody>
          </p:sp>
        </p:grpSp>
        <p:grpSp>
          <p:nvGrpSpPr>
            <p:cNvPr id="37909" name="Group 204"/>
            <p:cNvGrpSpPr>
              <a:grpSpLocks/>
            </p:cNvGrpSpPr>
            <p:nvPr/>
          </p:nvGrpSpPr>
          <p:grpSpPr bwMode="auto">
            <a:xfrm>
              <a:off x="3106" y="2897"/>
              <a:ext cx="878" cy="874"/>
              <a:chOff x="3106" y="2897"/>
              <a:chExt cx="878" cy="874"/>
            </a:xfrm>
          </p:grpSpPr>
          <p:grpSp>
            <p:nvGrpSpPr>
              <p:cNvPr id="37914" name="Group 188"/>
              <p:cNvGrpSpPr>
                <a:grpSpLocks/>
              </p:cNvGrpSpPr>
              <p:nvPr/>
            </p:nvGrpSpPr>
            <p:grpSpPr bwMode="auto">
              <a:xfrm>
                <a:off x="3106" y="2897"/>
                <a:ext cx="878" cy="874"/>
                <a:chOff x="3106" y="2897"/>
                <a:chExt cx="878" cy="874"/>
              </a:xfrm>
            </p:grpSpPr>
            <p:sp>
              <p:nvSpPr>
                <p:cNvPr id="37916" name="Oval 183"/>
                <p:cNvSpPr>
                  <a:spLocks noChangeArrowheads="1"/>
                </p:cNvSpPr>
                <p:nvPr/>
              </p:nvSpPr>
              <p:spPr bwMode="auto">
                <a:xfrm>
                  <a:off x="3106" y="2897"/>
                  <a:ext cx="878" cy="87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040404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7917" name="Oval 184"/>
                <p:cNvSpPr>
                  <a:spLocks noChangeArrowheads="1"/>
                </p:cNvSpPr>
                <p:nvPr/>
              </p:nvSpPr>
              <p:spPr bwMode="auto">
                <a:xfrm>
                  <a:off x="3240" y="3028"/>
                  <a:ext cx="612" cy="610"/>
                </a:xfrm>
                <a:prstGeom prst="ellipse">
                  <a:avLst/>
                </a:prstGeom>
                <a:solidFill>
                  <a:srgbClr val="4090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0" name="Oval 185"/>
                <p:cNvSpPr>
                  <a:spLocks noChangeArrowheads="1"/>
                </p:cNvSpPr>
                <p:nvPr/>
              </p:nvSpPr>
              <p:spPr bwMode="auto">
                <a:xfrm>
                  <a:off x="3249" y="3029"/>
                  <a:ext cx="595" cy="6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81000"/>
                      </a:schemeClr>
                    </a:gs>
                    <a:gs pos="50000">
                      <a:srgbClr val="4D97DB">
                        <a:alpha val="0"/>
                      </a:srgbClr>
                    </a:gs>
                    <a:gs pos="100000">
                      <a:schemeClr val="bg1">
                        <a:alpha val="81000"/>
                      </a:schemeClr>
                    </a:gs>
                  </a:gsLst>
                  <a:lin ang="540000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7915" name="Text Box 192"/>
              <p:cNvSpPr txBox="1">
                <a:spLocks noChangeArrowheads="1"/>
              </p:cNvSpPr>
              <p:nvPr/>
            </p:nvSpPr>
            <p:spPr bwMode="auto">
              <a:xfrm>
                <a:off x="3326" y="3177"/>
                <a:ext cx="4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aseline="-25000">
                    <a:ea typeface="宋体" charset="-122"/>
                  </a:rPr>
                  <a:t>Text</a:t>
                </a:r>
              </a:p>
            </p:txBody>
          </p:sp>
        </p:grpSp>
        <p:grpSp>
          <p:nvGrpSpPr>
            <p:cNvPr id="37910" name="Group 189"/>
            <p:cNvGrpSpPr>
              <a:grpSpLocks/>
            </p:cNvGrpSpPr>
            <p:nvPr/>
          </p:nvGrpSpPr>
          <p:grpSpPr bwMode="auto">
            <a:xfrm>
              <a:off x="1554" y="2437"/>
              <a:ext cx="878" cy="874"/>
              <a:chOff x="1554" y="2437"/>
              <a:chExt cx="878" cy="874"/>
            </a:xfrm>
          </p:grpSpPr>
          <p:sp>
            <p:nvSpPr>
              <p:cNvPr id="37911" name="Oval 180"/>
              <p:cNvSpPr>
                <a:spLocks noChangeArrowheads="1"/>
              </p:cNvSpPr>
              <p:nvPr/>
            </p:nvSpPr>
            <p:spPr bwMode="auto">
              <a:xfrm>
                <a:off x="1554" y="2437"/>
                <a:ext cx="878" cy="87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4040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912" name="Oval 181"/>
              <p:cNvSpPr>
                <a:spLocks noChangeArrowheads="1"/>
              </p:cNvSpPr>
              <p:nvPr/>
            </p:nvSpPr>
            <p:spPr bwMode="auto">
              <a:xfrm>
                <a:off x="1688" y="2568"/>
                <a:ext cx="612" cy="610"/>
              </a:xfrm>
              <a:prstGeom prst="ellipse">
                <a:avLst/>
              </a:prstGeom>
              <a:solidFill>
                <a:srgbClr val="409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" name="Oval 182"/>
              <p:cNvSpPr>
                <a:spLocks noChangeArrowheads="1"/>
              </p:cNvSpPr>
              <p:nvPr/>
            </p:nvSpPr>
            <p:spPr bwMode="auto">
              <a:xfrm>
                <a:off x="1697" y="2569"/>
                <a:ext cx="595" cy="61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1000"/>
                    </a:schemeClr>
                  </a:gs>
                  <a:gs pos="50000">
                    <a:srgbClr val="4D97DB">
                      <a:alpha val="0"/>
                    </a:srgbClr>
                  </a:gs>
                  <a:gs pos="100000">
                    <a:schemeClr val="bg1">
                      <a:alpha val="81000"/>
                    </a:scheme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37893" name="Line 219"/>
          <p:cNvSpPr>
            <a:spLocks noChangeShapeType="1"/>
          </p:cNvSpPr>
          <p:nvPr/>
        </p:nvSpPr>
        <p:spPr bwMode="auto">
          <a:xfrm flipH="1">
            <a:off x="785813" y="3101975"/>
            <a:ext cx="2527300" cy="1111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Text Box 221"/>
          <p:cNvSpPr txBox="1">
            <a:spLocks noChangeArrowheads="1"/>
          </p:cNvSpPr>
          <p:nvPr/>
        </p:nvSpPr>
        <p:spPr bwMode="auto">
          <a:xfrm>
            <a:off x="785813" y="2698750"/>
            <a:ext cx="25003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-250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建立全球电话服务网</a:t>
            </a:r>
            <a:endParaRPr lang="en-US" altLang="zh-CN" sz="2800" b="1" baseline="-2500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5" name="Line 222"/>
          <p:cNvSpPr>
            <a:spLocks noChangeShapeType="1"/>
          </p:cNvSpPr>
          <p:nvPr/>
        </p:nvSpPr>
        <p:spPr bwMode="auto">
          <a:xfrm flipH="1">
            <a:off x="514350" y="5292725"/>
            <a:ext cx="20129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Text Box 223"/>
          <p:cNvSpPr txBox="1">
            <a:spLocks noChangeArrowheads="1"/>
          </p:cNvSpPr>
          <p:nvPr/>
        </p:nvSpPr>
        <p:spPr bwMode="auto">
          <a:xfrm>
            <a:off x="-103188" y="4889500"/>
            <a:ext cx="2889251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-250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成为全球的超级娱乐公司</a:t>
            </a:r>
            <a:endParaRPr lang="en-US" altLang="zh-CN" sz="2800" b="1" baseline="-2500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7" name="Line 224"/>
          <p:cNvSpPr>
            <a:spLocks noChangeShapeType="1"/>
          </p:cNvSpPr>
          <p:nvPr/>
        </p:nvSpPr>
        <p:spPr bwMode="auto">
          <a:xfrm flipH="1">
            <a:off x="6713538" y="3902075"/>
            <a:ext cx="20002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Text Box 225"/>
          <p:cNvSpPr txBox="1">
            <a:spLocks noChangeArrowheads="1"/>
          </p:cNvSpPr>
          <p:nvPr/>
        </p:nvSpPr>
        <p:spPr bwMode="auto">
          <a:xfrm>
            <a:off x="6467475" y="3478213"/>
            <a:ext cx="286385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-250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让每个家庭都有一辆汽车</a:t>
            </a:r>
            <a:endParaRPr lang="en-US" altLang="zh-CN" sz="2800" b="1" baseline="-2500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9" name="Line 226"/>
          <p:cNvSpPr>
            <a:spLocks noChangeShapeType="1"/>
          </p:cNvSpPr>
          <p:nvPr/>
        </p:nvSpPr>
        <p:spPr bwMode="auto">
          <a:xfrm flipH="1">
            <a:off x="6037263" y="6076950"/>
            <a:ext cx="20002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Text Box 227"/>
          <p:cNvSpPr txBox="1">
            <a:spLocks noChangeArrowheads="1"/>
          </p:cNvSpPr>
          <p:nvPr/>
        </p:nvSpPr>
        <p:spPr bwMode="auto">
          <a:xfrm>
            <a:off x="6038850" y="5662613"/>
            <a:ext cx="32480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-250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让每个桌面都有一台计算机</a:t>
            </a:r>
            <a:endParaRPr lang="en-US" altLang="zh-CN" sz="2800" b="1" baseline="-2500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9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27438"/>
            <a:ext cx="7858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5827713"/>
            <a:ext cx="7143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5013325"/>
            <a:ext cx="6604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2808288"/>
            <a:ext cx="781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4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准备知识</a:t>
            </a:r>
            <a:r>
              <a:rPr lang="en-US" altLang="zh-CN" smtClean="0"/>
              <a:t>——</a:t>
            </a:r>
            <a:r>
              <a:rPr lang="zh-CN" altLang="en-US" smtClean="0"/>
              <a:t>项目愿景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331914"/>
            <a:ext cx="8229600" cy="479425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软件项目的愿景是什么？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回答了“</a:t>
            </a:r>
            <a:r>
              <a:rPr lang="zh-CN" altLang="en-US" dirty="0" smtClean="0">
                <a:solidFill>
                  <a:srgbClr val="FF0000"/>
                </a:solidFill>
              </a:rPr>
              <a:t>为什么开发这个系统</a:t>
            </a:r>
            <a:r>
              <a:rPr lang="zh-CN" altLang="en-US" dirty="0" smtClean="0"/>
              <a:t>”的问题。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软件项目的愿景必须符合公司的发展战略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grpSp>
        <p:nvGrpSpPr>
          <p:cNvPr id="38916" name="组合 11"/>
          <p:cNvGrpSpPr>
            <a:grpSpLocks/>
          </p:cNvGrpSpPr>
          <p:nvPr/>
        </p:nvGrpSpPr>
        <p:grpSpPr bwMode="auto">
          <a:xfrm>
            <a:off x="558800" y="3648075"/>
            <a:ext cx="3760788" cy="2786063"/>
            <a:chOff x="4754724" y="2357430"/>
            <a:chExt cx="3761815" cy="2787496"/>
          </a:xfrm>
        </p:grpSpPr>
        <p:sp>
          <p:nvSpPr>
            <p:cNvPr id="4" name="圆角矩形 3"/>
            <p:cNvSpPr/>
            <p:nvPr/>
          </p:nvSpPr>
          <p:spPr>
            <a:xfrm>
              <a:off x="4754724" y="2357430"/>
              <a:ext cx="3587108" cy="2418227"/>
            </a:xfrm>
            <a:prstGeom prst="roundRect">
              <a:avLst>
                <a:gd name="adj" fmla="val 7123"/>
              </a:avLst>
            </a:prstGeom>
            <a:gradFill>
              <a:gsLst>
                <a:gs pos="0">
                  <a:srgbClr val="92D050"/>
                </a:gs>
                <a:gs pos="100000">
                  <a:srgbClr val="00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你在做什么项目？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TextBox 40"/>
            <p:cNvSpPr txBox="1">
              <a:spLocks noChangeArrowheads="1"/>
            </p:cNvSpPr>
            <p:nvPr/>
          </p:nvSpPr>
          <p:spPr bwMode="auto">
            <a:xfrm>
              <a:off x="4857720" y="2928935"/>
              <a:ext cx="3357563" cy="2215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zh-CN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一个</a:t>
              </a:r>
              <a:r>
                <a:rPr lang="en-US" altLang="zh-CN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项目</a:t>
              </a:r>
              <a:endPara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一个数据仓库项目</a:t>
              </a:r>
              <a:endPara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一个敏捷开发项目</a:t>
              </a:r>
              <a:endPara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一个消息中间件项目</a:t>
              </a:r>
              <a:endPara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endPara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26" name="矩形 5"/>
            <p:cNvSpPr>
              <a:spLocks noChangeArrowheads="1"/>
            </p:cNvSpPr>
            <p:nvPr/>
          </p:nvSpPr>
          <p:spPr bwMode="auto">
            <a:xfrm>
              <a:off x="6786578" y="3000372"/>
              <a:ext cx="1729961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0" b="1">
                  <a:solidFill>
                    <a:srgbClr val="FF0000"/>
                  </a:solidFill>
                  <a:latin typeface="Berlin Sans FB Demi" charset="0"/>
                  <a:ea typeface="宋体" charset="-122"/>
                </a:rPr>
                <a:t>×</a:t>
              </a:r>
              <a:endParaRPr lang="zh-CN" altLang="en-US" sz="12000" b="1">
                <a:solidFill>
                  <a:srgbClr val="FF0000"/>
                </a:solidFill>
                <a:latin typeface="Berlin Sans FB Demi" charset="0"/>
                <a:ea typeface="宋体" charset="-122"/>
              </a:endParaRPr>
            </a:p>
          </p:txBody>
        </p:sp>
      </p:grpSp>
      <p:grpSp>
        <p:nvGrpSpPr>
          <p:cNvPr id="3" name="组合 6"/>
          <p:cNvGrpSpPr>
            <a:grpSpLocks/>
          </p:cNvGrpSpPr>
          <p:nvPr/>
        </p:nvGrpSpPr>
        <p:grpSpPr bwMode="auto">
          <a:xfrm>
            <a:off x="4378325" y="3627438"/>
            <a:ext cx="3586163" cy="2625725"/>
            <a:chOff x="4754724" y="2907026"/>
            <a:chExt cx="3587108" cy="2948252"/>
          </a:xfrm>
        </p:grpSpPr>
        <p:sp>
          <p:nvSpPr>
            <p:cNvPr id="8" name="圆角矩形 7"/>
            <p:cNvSpPr/>
            <p:nvPr/>
          </p:nvSpPr>
          <p:spPr>
            <a:xfrm>
              <a:off x="4754724" y="2907026"/>
              <a:ext cx="3587108" cy="2714644"/>
            </a:xfrm>
            <a:prstGeom prst="roundRect">
              <a:avLst>
                <a:gd name="adj" fmla="val 7123"/>
              </a:avLst>
            </a:prstGeom>
            <a:gradFill>
              <a:gsLst>
                <a:gs pos="0">
                  <a:srgbClr val="92D050"/>
                </a:gs>
                <a:gs pos="100000">
                  <a:srgbClr val="00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TextBox 40"/>
            <p:cNvSpPr txBox="1">
              <a:spLocks noChangeArrowheads="1"/>
            </p:cNvSpPr>
            <p:nvPr/>
          </p:nvSpPr>
          <p:spPr bwMode="auto">
            <a:xfrm>
              <a:off x="4857720" y="3048319"/>
              <a:ext cx="3357563" cy="280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你在做什么项目？</a:t>
              </a:r>
              <a:endPara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endPara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zh-CN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我们要做的是一个提升企业办公效率的项目</a:t>
              </a:r>
              <a:endPara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endPara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113463" y="4408488"/>
            <a:ext cx="14446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0" b="1">
                <a:solidFill>
                  <a:srgbClr val="FF0000"/>
                </a:solidFill>
                <a:latin typeface="Berlin Sans FB Demi" charset="0"/>
                <a:ea typeface="宋体" charset="-122"/>
              </a:rPr>
              <a:t>√</a:t>
            </a:r>
            <a:endParaRPr lang="zh-CN" altLang="en-US" sz="12000" b="1">
              <a:solidFill>
                <a:srgbClr val="FF0000"/>
              </a:solidFill>
              <a:latin typeface="Berlin Sans FB Demi" charset="0"/>
              <a:ea typeface="宋体" charset="-122"/>
            </a:endParaRPr>
          </a:p>
        </p:txBody>
      </p:sp>
      <p:pic>
        <p:nvPicPr>
          <p:cNvPr id="38919" name="Picture 4" descr="C:\Documents and Settings\鱼不愚\桌面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1012825"/>
            <a:ext cx="2089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42"/>
          <p:cNvSpPr txBox="1">
            <a:spLocks noChangeArrowheads="1"/>
          </p:cNvSpPr>
          <p:nvPr/>
        </p:nvSpPr>
        <p:spPr bwMode="auto">
          <a:xfrm>
            <a:off x="6654800" y="1331913"/>
            <a:ext cx="2274888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愿景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往往涉及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公司战略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燕尾形箭头 15"/>
          <p:cNvSpPr/>
          <p:nvPr/>
        </p:nvSpPr>
        <p:spPr>
          <a:xfrm rot="6849917">
            <a:off x="6923088" y="2806700"/>
            <a:ext cx="1143000" cy="571500"/>
          </a:xfrm>
          <a:prstGeom prst="notchedRightArrow">
            <a:avLst/>
          </a:prstGeom>
          <a:solidFill>
            <a:srgbClr val="009900"/>
          </a:solidFill>
          <a:ln>
            <a:solidFill>
              <a:srgbClr val="CC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1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准备知识</a:t>
            </a:r>
            <a:r>
              <a:rPr lang="en-US" altLang="zh-CN" smtClean="0"/>
              <a:t>——</a:t>
            </a:r>
            <a:r>
              <a:rPr lang="zh-CN" altLang="en-US" smtClean="0"/>
              <a:t>项目愿景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愿景从哪里来？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来自</a:t>
            </a:r>
            <a:r>
              <a:rPr lang="zh-CN" altLang="en-US" dirty="0" smtClean="0">
                <a:solidFill>
                  <a:srgbClr val="FF0000"/>
                </a:solidFill>
              </a:rPr>
              <a:t>要改善的组织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最有权力的干系人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老大</a:t>
            </a:r>
          </a:p>
          <a:p>
            <a:pPr lvl="1"/>
            <a:r>
              <a:rPr lang="zh-CN" altLang="en-US" dirty="0" smtClean="0"/>
              <a:t>软件项目的愿景是“老大”愿意掏钱开发这个系统的目的。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grpSp>
        <p:nvGrpSpPr>
          <p:cNvPr id="39940" name="组合 3"/>
          <p:cNvGrpSpPr>
            <a:grpSpLocks/>
          </p:cNvGrpSpPr>
          <p:nvPr/>
        </p:nvGrpSpPr>
        <p:grpSpPr bwMode="auto">
          <a:xfrm>
            <a:off x="214313" y="4572000"/>
            <a:ext cx="1800225" cy="1655763"/>
            <a:chOff x="214282" y="3643314"/>
            <a:chExt cx="1800493" cy="1655216"/>
          </a:xfrm>
        </p:grpSpPr>
        <p:pic>
          <p:nvPicPr>
            <p:cNvPr id="39950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32" t="5829" r="7787" b="6735"/>
            <a:stretch>
              <a:fillRect/>
            </a:stretch>
          </p:blipFill>
          <p:spPr bwMode="auto">
            <a:xfrm>
              <a:off x="642910" y="3643314"/>
              <a:ext cx="753794" cy="13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1" name="TextBox 5"/>
            <p:cNvSpPr txBox="1">
              <a:spLocks noChangeArrowheads="1"/>
            </p:cNvSpPr>
            <p:nvPr/>
          </p:nvSpPr>
          <p:spPr bwMode="auto">
            <a:xfrm>
              <a:off x="214282" y="4929198"/>
              <a:ext cx="180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zh-CN" altLang="en-US">
                  <a:latin typeface="黑体" pitchFamily="2" charset="-122"/>
                  <a:ea typeface="黑体" pitchFamily="2" charset="-122"/>
                </a:rPr>
                <a:t>某企业财务主管</a:t>
              </a:r>
            </a:p>
          </p:txBody>
        </p:sp>
      </p:grpSp>
      <p:grpSp>
        <p:nvGrpSpPr>
          <p:cNvPr id="39941" name="组合 6"/>
          <p:cNvGrpSpPr>
            <a:grpSpLocks/>
          </p:cNvGrpSpPr>
          <p:nvPr/>
        </p:nvGrpSpPr>
        <p:grpSpPr bwMode="auto">
          <a:xfrm>
            <a:off x="3162300" y="4643438"/>
            <a:ext cx="1338263" cy="1584325"/>
            <a:chOff x="3161734" y="4714884"/>
            <a:chExt cx="1338828" cy="1583778"/>
          </a:xfrm>
        </p:grpSpPr>
        <p:pic>
          <p:nvPicPr>
            <p:cNvPr id="39948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300" y="4714884"/>
              <a:ext cx="772510" cy="1229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9" name="TextBox 8"/>
            <p:cNvSpPr txBox="1">
              <a:spLocks noChangeArrowheads="1"/>
            </p:cNvSpPr>
            <p:nvPr/>
          </p:nvSpPr>
          <p:spPr bwMode="auto">
            <a:xfrm>
              <a:off x="3161734" y="5929330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zh-CN" altLang="en-US">
                  <a:latin typeface="黑体" pitchFamily="2" charset="-122"/>
                  <a:ea typeface="黑体" pitchFamily="2" charset="-122"/>
                </a:rPr>
                <a:t>某企业总裁</a:t>
              </a:r>
            </a:p>
          </p:txBody>
        </p:sp>
      </p:grpSp>
      <p:grpSp>
        <p:nvGrpSpPr>
          <p:cNvPr id="39942" name="组合 9"/>
          <p:cNvGrpSpPr>
            <a:grpSpLocks/>
          </p:cNvGrpSpPr>
          <p:nvPr/>
        </p:nvGrpSpPr>
        <p:grpSpPr bwMode="auto">
          <a:xfrm>
            <a:off x="6000750" y="4643438"/>
            <a:ext cx="1338263" cy="1655762"/>
            <a:chOff x="6000760" y="4643446"/>
            <a:chExt cx="1338828" cy="1655216"/>
          </a:xfrm>
        </p:grpSpPr>
        <p:pic>
          <p:nvPicPr>
            <p:cNvPr id="39946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6" r="5420" b="2901"/>
            <a:stretch>
              <a:fillRect/>
            </a:stretch>
          </p:blipFill>
          <p:spPr bwMode="auto">
            <a:xfrm>
              <a:off x="6286512" y="4643446"/>
              <a:ext cx="753794" cy="128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7" name="TextBox 11"/>
            <p:cNvSpPr txBox="1">
              <a:spLocks noChangeArrowheads="1"/>
            </p:cNvSpPr>
            <p:nvPr/>
          </p:nvSpPr>
          <p:spPr bwMode="auto">
            <a:xfrm>
              <a:off x="6000760" y="5929330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zh-CN" altLang="en-US">
                  <a:latin typeface="黑体" pitchFamily="2" charset="-122"/>
                  <a:ea typeface="黑体" pitchFamily="2" charset="-122"/>
                </a:rPr>
                <a:t>某政府官员</a:t>
              </a:r>
            </a:p>
          </p:txBody>
        </p:sp>
      </p:grpSp>
      <p:sp>
        <p:nvSpPr>
          <p:cNvPr id="13" name="云形标注 12"/>
          <p:cNvSpPr/>
          <p:nvPr/>
        </p:nvSpPr>
        <p:spPr>
          <a:xfrm>
            <a:off x="1285875" y="3286125"/>
            <a:ext cx="2286000" cy="1285875"/>
          </a:xfrm>
          <a:prstGeom prst="cloudCallout">
            <a:avLst>
              <a:gd name="adj1" fmla="val -43182"/>
              <a:gd name="adj2" fmla="val 71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我非常需要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提高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财务工作效率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4071938" y="3357563"/>
            <a:ext cx="2286000" cy="1285875"/>
          </a:xfrm>
          <a:prstGeom prst="cloudCallout">
            <a:avLst>
              <a:gd name="adj1" fmla="val -43182"/>
              <a:gd name="adj2" fmla="val 71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我非常需要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领先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商业竞争对手</a:t>
            </a:r>
          </a:p>
        </p:txBody>
      </p:sp>
      <p:sp>
        <p:nvSpPr>
          <p:cNvPr id="15" name="云形标注 14"/>
          <p:cNvSpPr/>
          <p:nvPr/>
        </p:nvSpPr>
        <p:spPr>
          <a:xfrm>
            <a:off x="6858000" y="3357563"/>
            <a:ext cx="2286000" cy="1285875"/>
          </a:xfrm>
          <a:prstGeom prst="cloudCallout">
            <a:avLst>
              <a:gd name="adj1" fmla="val -43182"/>
              <a:gd name="adj2" fmla="val 71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我非常需要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彰显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政绩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6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准备知识</a:t>
            </a:r>
            <a:r>
              <a:rPr lang="en-US" altLang="zh-CN" smtClean="0"/>
              <a:t>——</a:t>
            </a:r>
            <a:r>
              <a:rPr lang="zh-CN" altLang="en-US" smtClean="0"/>
              <a:t>项目愿景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愿景是否可以作为最终度量？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愿景必须指出度量指标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度量指标是</a:t>
            </a:r>
            <a:r>
              <a:rPr lang="zh-CN" altLang="en-US" dirty="0" smtClean="0">
                <a:solidFill>
                  <a:srgbClr val="FF0000"/>
                </a:solidFill>
              </a:rPr>
              <a:t>改善</a:t>
            </a:r>
            <a:r>
              <a:rPr lang="zh-CN" altLang="en-US" dirty="0" smtClean="0"/>
              <a:t>组织的指标，不是做具体的事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grpSp>
        <p:nvGrpSpPr>
          <p:cNvPr id="40964" name="组合 3"/>
          <p:cNvGrpSpPr>
            <a:grpSpLocks/>
          </p:cNvGrpSpPr>
          <p:nvPr/>
        </p:nvGrpSpPr>
        <p:grpSpPr bwMode="auto">
          <a:xfrm>
            <a:off x="4665663" y="3541713"/>
            <a:ext cx="3582987" cy="2428875"/>
            <a:chOff x="774370" y="2928934"/>
            <a:chExt cx="3583316" cy="3362620"/>
          </a:xfrm>
        </p:grpSpPr>
        <p:sp>
          <p:nvSpPr>
            <p:cNvPr id="5" name="剪去同侧角的矩形 4"/>
            <p:cNvSpPr/>
            <p:nvPr/>
          </p:nvSpPr>
          <p:spPr>
            <a:xfrm>
              <a:off x="774370" y="2944173"/>
              <a:ext cx="3571900" cy="3347381"/>
            </a:xfrm>
            <a:prstGeom prst="snip2SameRect">
              <a:avLst>
                <a:gd name="adj1" fmla="val 8711"/>
                <a:gd name="adj2" fmla="val 0"/>
              </a:avLst>
            </a:prstGeom>
            <a:noFill/>
            <a:ln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785786" y="2928934"/>
              <a:ext cx="3571900" cy="3357586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itchFamily="34" charset="0"/>
                <a:buNone/>
                <a:defRPr/>
              </a:pPr>
              <a:endParaRPr lang="en-US" altLang="zh-CN" b="1" dirty="0">
                <a:latin typeface="经典特宋简" pitchFamily="49" charset="-122"/>
                <a:ea typeface="经典特宋简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减少采集数据所花费的时间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提高动画的速度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缩短订单的处理周期</a:t>
              </a:r>
            </a:p>
          </p:txBody>
        </p:sp>
      </p:grpSp>
      <p:grpSp>
        <p:nvGrpSpPr>
          <p:cNvPr id="40965" name="组合 6"/>
          <p:cNvGrpSpPr>
            <a:grpSpLocks/>
          </p:cNvGrpSpPr>
          <p:nvPr/>
        </p:nvGrpSpPr>
        <p:grpSpPr bwMode="auto">
          <a:xfrm>
            <a:off x="593725" y="3541713"/>
            <a:ext cx="3590925" cy="2428875"/>
            <a:chOff x="4748186" y="2928934"/>
            <a:chExt cx="3590964" cy="3362620"/>
          </a:xfrm>
        </p:grpSpPr>
        <p:sp>
          <p:nvSpPr>
            <p:cNvPr id="8" name="剪去同侧角的矩形 7"/>
            <p:cNvSpPr/>
            <p:nvPr/>
          </p:nvSpPr>
          <p:spPr>
            <a:xfrm>
              <a:off x="4767250" y="2944173"/>
              <a:ext cx="3571900" cy="3347381"/>
            </a:xfrm>
            <a:prstGeom prst="snip2SameRect">
              <a:avLst>
                <a:gd name="adj1" fmla="val 8711"/>
                <a:gd name="adj2" fmla="val 0"/>
              </a:avLst>
            </a:prstGeom>
            <a:noFill/>
            <a:ln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4748186" y="2928934"/>
              <a:ext cx="3571900" cy="3357586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itchFamily="34" charset="0"/>
                <a:buNone/>
                <a:defRPr/>
              </a:pPr>
              <a:endParaRPr lang="en-US" altLang="zh-CN" b="1" dirty="0">
                <a:latin typeface="经典特宋简" pitchFamily="49" charset="-122"/>
                <a:ea typeface="经典特宋简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建立一个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CRM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系统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提供在线定机票功能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能够进行风险评估</a:t>
              </a:r>
            </a:p>
          </p:txBody>
        </p:sp>
      </p:grpSp>
      <p:sp>
        <p:nvSpPr>
          <p:cNvPr id="40966" name="矩形 9"/>
          <p:cNvSpPr>
            <a:spLocks noChangeArrowheads="1"/>
          </p:cNvSpPr>
          <p:nvPr/>
        </p:nvSpPr>
        <p:spPr bwMode="auto">
          <a:xfrm>
            <a:off x="5880100" y="4684713"/>
            <a:ext cx="1444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0" b="1">
                <a:solidFill>
                  <a:srgbClr val="FF0000"/>
                </a:solidFill>
                <a:latin typeface="Berlin Sans FB Demi" charset="0"/>
                <a:ea typeface="宋体" charset="-122"/>
              </a:rPr>
              <a:t>√</a:t>
            </a:r>
          </a:p>
        </p:txBody>
      </p:sp>
      <p:sp>
        <p:nvSpPr>
          <p:cNvPr id="40967" name="矩形 10"/>
          <p:cNvSpPr>
            <a:spLocks noChangeArrowheads="1"/>
          </p:cNvSpPr>
          <p:nvPr/>
        </p:nvSpPr>
        <p:spPr bwMode="auto">
          <a:xfrm>
            <a:off x="1450975" y="4756150"/>
            <a:ext cx="17303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0" b="1">
                <a:solidFill>
                  <a:srgbClr val="FF0000"/>
                </a:solidFill>
                <a:latin typeface="Berlin Sans FB Demi" charset="0"/>
                <a:ea typeface="宋体" charset="-122"/>
              </a:rPr>
              <a:t>×</a:t>
            </a:r>
            <a:endParaRPr lang="zh-CN" altLang="en-US" sz="12000" b="1">
              <a:solidFill>
                <a:srgbClr val="FF0000"/>
              </a:solidFill>
              <a:latin typeface="Berlin Sans FB Demi" charset="0"/>
              <a:ea typeface="宋体" charset="-122"/>
            </a:endParaRPr>
          </a:p>
        </p:txBody>
      </p:sp>
      <p:grpSp>
        <p:nvGrpSpPr>
          <p:cNvPr id="4" name="组合 11"/>
          <p:cNvGrpSpPr>
            <a:grpSpLocks/>
          </p:cNvGrpSpPr>
          <p:nvPr/>
        </p:nvGrpSpPr>
        <p:grpSpPr bwMode="auto">
          <a:xfrm>
            <a:off x="4879975" y="4408488"/>
            <a:ext cx="1214438" cy="1001712"/>
            <a:chOff x="4929190" y="4143380"/>
            <a:chExt cx="1214446" cy="100172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929190" y="4143380"/>
              <a:ext cx="571504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72132" y="4641859"/>
              <a:ext cx="571504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357818" y="5143513"/>
              <a:ext cx="571504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71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准备知识</a:t>
            </a:r>
            <a:r>
              <a:rPr lang="en-US" altLang="zh-CN" smtClean="0"/>
              <a:t>——</a:t>
            </a:r>
            <a:r>
              <a:rPr lang="zh-CN" altLang="en-US" smtClean="0"/>
              <a:t>项目愿景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案例项目愿景建模实例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87260"/>
              </p:ext>
            </p:extLst>
          </p:nvPr>
        </p:nvGraphicFramePr>
        <p:xfrm>
          <a:off x="1360488" y="2262188"/>
          <a:ext cx="6096000" cy="40862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64129"/>
                <a:gridCol w="4631871"/>
              </a:tblGrid>
              <a:tr h="61142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/>
                        <a:t>服装进销存系统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8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/>
                        <a:t>老大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 smtClean="0"/>
                        <a:t>服装店老板李有乐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1" marB="45721"/>
                </a:tc>
              </a:tr>
              <a:tr h="548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/>
                        <a:t>愿景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 smtClean="0"/>
                        <a:t>提高管理效率，增强核心竞争力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1" marB="45721"/>
                </a:tc>
              </a:tr>
              <a:tr h="2377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/>
                        <a:t>度量指标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u"/>
                      </a:pPr>
                      <a:r>
                        <a:rPr lang="zh-CN" altLang="en-US" sz="2000" dirty="0" smtClean="0"/>
                        <a:t>提高日常销售记录及结算时间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u"/>
                      </a:pPr>
                      <a:r>
                        <a:rPr lang="zh-CN" altLang="en-US" sz="2000" dirty="0" smtClean="0"/>
                        <a:t>缩短统计店员销售额、工资核算、销售利润核算的时间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u"/>
                      </a:pPr>
                      <a:r>
                        <a:rPr lang="zh-CN" altLang="en-US" sz="2000" dirty="0" smtClean="0"/>
                        <a:t>精简收银人员工作量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u"/>
                      </a:pPr>
                      <a:r>
                        <a:rPr lang="zh-CN" altLang="en-US" sz="2000" dirty="0" smtClean="0"/>
                        <a:t>精简库存清点工作量并提供销售支持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1" marB="45721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1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基于里程碑的核心过程模型</a:t>
            </a:r>
          </a:p>
        </p:txBody>
      </p:sp>
      <p:pic>
        <p:nvPicPr>
          <p:cNvPr id="291844" name="Picture 4" descr="MSF-Process_Ph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270125"/>
            <a:ext cx="3871912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283200" y="5575300"/>
            <a:ext cx="212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项目计划认可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136650" y="5683250"/>
            <a:ext cx="165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范围完成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3124200" y="1728788"/>
            <a:ext cx="165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effectLst/>
                <a:ea typeface="宋体" pitchFamily="2" charset="-122"/>
              </a:rPr>
              <a:t>部署完成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6003925" y="3308350"/>
            <a:ext cx="216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effectLst/>
                <a:ea typeface="宋体" pitchFamily="2" charset="-122"/>
              </a:rPr>
              <a:t>远景</a:t>
            </a:r>
            <a:r>
              <a:rPr lang="en-US" altLang="zh-CN" b="1">
                <a:effectLst/>
                <a:ea typeface="宋体" pitchFamily="2" charset="-122"/>
              </a:rPr>
              <a:t>/ </a:t>
            </a:r>
            <a:r>
              <a:rPr lang="zh-CN" altLang="en-US" b="1">
                <a:effectLst/>
                <a:ea typeface="宋体" pitchFamily="2" charset="-122"/>
              </a:rPr>
              <a:t>范围 认可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3302000" y="3851275"/>
            <a:ext cx="13906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4500" b="1" dirty="0">
                <a:effectLst/>
                <a:ea typeface="宋体" pitchFamily="2" charset="-122"/>
              </a:rPr>
              <a:t>MSF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271463" y="3328988"/>
            <a:ext cx="1785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发布就绪认可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 rot="-1816959">
            <a:off x="2819400" y="3160196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部署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 rot="4202943">
            <a:off x="2522538" y="4311133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稳定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3429000" y="50514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ffectLst/>
                <a:ea typeface="宋体" pitchFamily="2" charset="-122"/>
              </a:rPr>
              <a:t>开发</a:t>
            </a: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 rot="-4192287">
            <a:off x="4427538" y="4387333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计划</a:t>
            </a: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 rot="2054049">
            <a:off x="4114800" y="3160196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构思</a:t>
            </a:r>
          </a:p>
        </p:txBody>
      </p:sp>
      <p:pic>
        <p:nvPicPr>
          <p:cNvPr id="291856" name="Picture 16" descr="MSF-Process-Model-Mile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62" y="1428287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857" name="Picture 17" descr="MSF-Process-Model-Mile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62" y="1186987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6366324" y="1355262"/>
            <a:ext cx="660400" cy="1028700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2" name="Rectangle 22"/>
          <p:cNvSpPr>
            <a:spLocks noChangeArrowheads="1"/>
          </p:cNvSpPr>
          <p:nvPr/>
        </p:nvSpPr>
        <p:spPr bwMode="auto">
          <a:xfrm>
            <a:off x="7179124" y="1088562"/>
            <a:ext cx="660400" cy="1028700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1863" name="Picture 23" descr="MSF-Process-Model-Mile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62" y="932987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7966524" y="834562"/>
            <a:ext cx="660400" cy="1028700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1865" name="Picture 25" descr="BugTracking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711">
            <a:off x="6667949" y="1058400"/>
            <a:ext cx="66357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866" name="Picture 26" descr="BugTracking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711">
            <a:off x="7518849" y="804400"/>
            <a:ext cx="66357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67" name="Text Box 27"/>
          <p:cNvSpPr txBox="1">
            <a:spLocks noChangeArrowheads="1"/>
          </p:cNvSpPr>
          <p:nvPr/>
        </p:nvSpPr>
        <p:spPr bwMode="auto">
          <a:xfrm>
            <a:off x="6366324" y="2066462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版本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291868" name="Text Box 28"/>
          <p:cNvSpPr txBox="1">
            <a:spLocks noChangeArrowheads="1"/>
          </p:cNvSpPr>
          <p:nvPr/>
        </p:nvSpPr>
        <p:spPr bwMode="auto">
          <a:xfrm>
            <a:off x="7166424" y="1812462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版本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91869" name="Text Box 29"/>
          <p:cNvSpPr txBox="1">
            <a:spLocks noChangeArrowheads="1"/>
          </p:cNvSpPr>
          <p:nvPr/>
        </p:nvSpPr>
        <p:spPr bwMode="auto">
          <a:xfrm>
            <a:off x="7979224" y="1558462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版本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291870" name="Line 30"/>
          <p:cNvSpPr>
            <a:spLocks noChangeShapeType="1"/>
          </p:cNvSpPr>
          <p:nvPr/>
        </p:nvSpPr>
        <p:spPr bwMode="auto">
          <a:xfrm>
            <a:off x="6048824" y="656762"/>
            <a:ext cx="0" cy="2006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1" name="Line 31"/>
          <p:cNvSpPr>
            <a:spLocks noChangeShapeType="1"/>
          </p:cNvSpPr>
          <p:nvPr/>
        </p:nvSpPr>
        <p:spPr bwMode="auto">
          <a:xfrm>
            <a:off x="5934524" y="2536362"/>
            <a:ext cx="3098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2" name="Rectangle 32"/>
          <p:cNvSpPr>
            <a:spLocks noChangeArrowheads="1"/>
          </p:cNvSpPr>
          <p:nvPr/>
        </p:nvSpPr>
        <p:spPr bwMode="auto">
          <a:xfrm rot="16200000">
            <a:off x="4969324" y="1452100"/>
            <a:ext cx="1804987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5000"/>
              </a:lnSpc>
              <a:spcBef>
                <a:spcPct val="60000"/>
              </a:spcBef>
            </a:pPr>
            <a:r>
              <a:rPr lang="zh-CN" altLang="en-US" sz="1800" b="1" dirty="0">
                <a:solidFill>
                  <a:schemeClr val="tx2"/>
                </a:solidFill>
                <a:effectLst/>
                <a:ea typeface="宋体" pitchFamily="2" charset="-122"/>
              </a:rPr>
              <a:t>功能</a:t>
            </a:r>
          </a:p>
        </p:txBody>
      </p: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5956295" y="2663362"/>
            <a:ext cx="29876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5000"/>
              </a:lnSpc>
              <a:spcBef>
                <a:spcPct val="60000"/>
              </a:spcBef>
            </a:pPr>
            <a:r>
              <a:rPr lang="zh-CN" altLang="en-US" sz="1800" b="1" dirty="0">
                <a:solidFill>
                  <a:schemeClr val="tx2"/>
                </a:solidFill>
                <a:effectLst/>
                <a:ea typeface="宋体" pitchFamily="2" charset="-122"/>
              </a:rPr>
              <a:t>时间</a:t>
            </a:r>
          </a:p>
        </p:txBody>
      </p:sp>
      <p:sp>
        <p:nvSpPr>
          <p:cNvPr id="291874" name="Text Box 34"/>
          <p:cNvSpPr txBox="1">
            <a:spLocks noChangeArrowheads="1"/>
          </p:cNvSpPr>
          <p:nvPr/>
        </p:nvSpPr>
        <p:spPr bwMode="auto">
          <a:xfrm>
            <a:off x="6134100" y="3683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项目是否该做？</a:t>
            </a:r>
          </a:p>
        </p:txBody>
      </p: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5092700" y="5918200"/>
            <a:ext cx="367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项目是否能按时，按预算完成？商业可行性是否得到验证？</a:t>
            </a:r>
          </a:p>
        </p:txBody>
      </p:sp>
      <p:sp>
        <p:nvSpPr>
          <p:cNvPr id="291876" name="Text Box 36"/>
          <p:cNvSpPr txBox="1">
            <a:spLocks noChangeArrowheads="1"/>
          </p:cNvSpPr>
          <p:nvPr/>
        </p:nvSpPr>
        <p:spPr bwMode="auto">
          <a:xfrm>
            <a:off x="762000" y="6007100"/>
            <a:ext cx="2679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项目是否按预先的设想和目标建造？</a:t>
            </a:r>
          </a:p>
        </p:txBody>
      </p:sp>
      <p:sp>
        <p:nvSpPr>
          <p:cNvPr id="291877" name="Text Box 37"/>
          <p:cNvSpPr txBox="1">
            <a:spLocks noChangeArrowheads="1"/>
          </p:cNvSpPr>
          <p:nvPr/>
        </p:nvSpPr>
        <p:spPr bwMode="auto">
          <a:xfrm>
            <a:off x="381000" y="3721100"/>
            <a:ext cx="1562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项目是否足以稳定，可以发布？</a:t>
            </a:r>
          </a:p>
        </p:txBody>
      </p:sp>
      <p:sp>
        <p:nvSpPr>
          <p:cNvPr id="291878" name="Text Box 38"/>
          <p:cNvSpPr txBox="1">
            <a:spLocks noChangeArrowheads="1"/>
          </p:cNvSpPr>
          <p:nvPr/>
        </p:nvSpPr>
        <p:spPr bwMode="auto">
          <a:xfrm>
            <a:off x="1460500" y="1333500"/>
            <a:ext cx="2959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项目是否可以进行资源转换，实现价值？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4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Envisioning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31" y="2505099"/>
            <a:ext cx="72675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56" y="1628800"/>
            <a:ext cx="79057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46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构</a:t>
            </a:r>
            <a:r>
              <a:rPr lang="zh-CN" altLang="en-US" dirty="0"/>
              <a:t>想阶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/>
              <a:t>计划阶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/>
              <a:t>开发阶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/>
              <a:t>稳固阶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/>
              <a:t>发布阶段</a:t>
            </a:r>
          </a:p>
        </p:txBody>
      </p:sp>
    </p:spTree>
    <p:extLst>
      <p:ext uri="{BB962C8B-B14F-4D97-AF65-F5344CB8AC3E}">
        <p14:creationId xmlns:p14="http://schemas.microsoft.com/office/powerpoint/2010/main" val="3150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项目章程内容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项目远景</a:t>
            </a:r>
            <a:endParaRPr lang="en-US" altLang="zh-CN" dirty="0" smtClean="0"/>
          </a:p>
          <a:p>
            <a:r>
              <a:rPr lang="zh-CN" altLang="en-US" dirty="0"/>
              <a:t>项目目</a:t>
            </a:r>
            <a:r>
              <a:rPr lang="zh-CN" altLang="en-US" dirty="0" smtClean="0"/>
              <a:t>标</a:t>
            </a:r>
            <a:endParaRPr lang="en-US" altLang="zh-CN" dirty="0" smtClean="0"/>
          </a:p>
          <a:p>
            <a:pPr lvl="1"/>
            <a:r>
              <a:rPr lang="zh-CN" altLang="en-US" dirty="0"/>
              <a:t>产品、项目、团</a:t>
            </a:r>
            <a:r>
              <a:rPr lang="zh-CN" altLang="en-US" dirty="0" smtClean="0"/>
              <a:t>队</a:t>
            </a:r>
            <a:endParaRPr lang="en-US" altLang="zh-CN" dirty="0" smtClean="0"/>
          </a:p>
          <a:p>
            <a:r>
              <a:rPr lang="zh-CN" altLang="en-US" dirty="0"/>
              <a:t>发起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/>
              <a:t>项目经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r>
              <a:rPr lang="zh-CN" altLang="en-US" dirty="0"/>
              <a:t>商业机</a:t>
            </a:r>
            <a:r>
              <a:rPr lang="zh-CN" altLang="en-US" dirty="0" smtClean="0"/>
              <a:t>会</a:t>
            </a:r>
            <a:endParaRPr lang="en-US" altLang="zh-CN" dirty="0" smtClean="0"/>
          </a:p>
          <a:p>
            <a:r>
              <a:rPr lang="zh-CN" altLang="en-US" dirty="0"/>
              <a:t>产品需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r>
              <a:rPr lang="zh-CN" altLang="en-US" dirty="0"/>
              <a:t>限制约</a:t>
            </a:r>
            <a:r>
              <a:rPr lang="zh-CN" altLang="en-US" dirty="0" smtClean="0"/>
              <a:t>束</a:t>
            </a:r>
            <a:endParaRPr lang="en-US" altLang="zh-CN" dirty="0" smtClean="0"/>
          </a:p>
          <a:p>
            <a:r>
              <a:rPr lang="zh-CN" altLang="en-US" dirty="0"/>
              <a:t>假设条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zh-CN" altLang="en-US" dirty="0"/>
              <a:t>成功标</a:t>
            </a:r>
            <a:r>
              <a:rPr lang="zh-CN" altLang="en-US" dirty="0" smtClean="0"/>
              <a:t>准</a:t>
            </a:r>
            <a:endParaRPr lang="en-US" altLang="zh-CN" dirty="0" smtClean="0"/>
          </a:p>
          <a:p>
            <a:r>
              <a:rPr lang="zh-CN" altLang="en-US" dirty="0" smtClean="0"/>
              <a:t>驱动因素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4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第三节 计划阶段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基于里程碑的核心过程模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pic>
        <p:nvPicPr>
          <p:cNvPr id="6" name="图片 5" descr="D:\YuanXu\My Documents\My Pictures\tmp\ms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4"/>
            <a:ext cx="3921833" cy="37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526166" y="1430978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Project Plan Approved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2852936"/>
            <a:ext cx="17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 Approved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5517232"/>
            <a:ext cx="17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Scope Complete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6415" y="542903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 Ready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29212" y="2852936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Project Finished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4227612" cy="492941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 smtClean="0">
                <a:solidFill>
                  <a:srgbClr val="FF0000"/>
                </a:solidFill>
              </a:rPr>
              <a:t>解决方案架构和设计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项目计划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进度计划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可</a:t>
            </a:r>
            <a:r>
              <a:rPr lang="zh-CN" altLang="en-US" dirty="0"/>
              <a:t>交</a:t>
            </a:r>
            <a:r>
              <a:rPr lang="zh-CN" altLang="en-US" dirty="0" smtClean="0"/>
              <a:t>付物</a:t>
            </a:r>
            <a:endParaRPr lang="en-US" altLang="zh-CN" dirty="0" smtClean="0"/>
          </a:p>
          <a:p>
            <a:pPr lvl="1"/>
            <a:r>
              <a:rPr lang="zh-CN" altLang="en-US" dirty="0"/>
              <a:t>功能规格说明书</a:t>
            </a:r>
            <a:r>
              <a:rPr lang="en-US" altLang="zh-CN" dirty="0"/>
              <a:t>(</a:t>
            </a:r>
            <a:r>
              <a:rPr lang="zh-CN" altLang="en-US" dirty="0"/>
              <a:t>需求确认书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项目规划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管理计划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进度计划</a:t>
            </a:r>
            <a:r>
              <a:rPr lang="en-US" altLang="zh-CN" dirty="0" smtClean="0"/>
              <a:t>(Schedule)</a:t>
            </a:r>
          </a:p>
          <a:p>
            <a:pPr lvl="1"/>
            <a:r>
              <a:rPr lang="zh-CN" altLang="en-US" dirty="0" smtClean="0"/>
              <a:t>系统设计说明书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12" y="1340769"/>
            <a:ext cx="415642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6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角色、里程碑对应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25896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12866" y="2698340"/>
            <a:ext cx="6912768" cy="5040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70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r>
              <a:rPr lang="en-US" altLang="zh-CN" dirty="0" smtClean="0"/>
              <a:t>(Planning)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团队关注于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尽早</a:t>
            </a:r>
            <a:r>
              <a:rPr lang="zh-CN" altLang="en-US" dirty="0" smtClean="0"/>
              <a:t>发</a:t>
            </a:r>
            <a:r>
              <a:rPr lang="zh-CN" altLang="en-US" dirty="0"/>
              <a:t>现</a:t>
            </a:r>
            <a:r>
              <a:rPr lang="zh-CN" altLang="en-US" dirty="0">
                <a:solidFill>
                  <a:srgbClr val="FF0000"/>
                </a:solidFill>
              </a:rPr>
              <a:t>尽可能多</a:t>
            </a:r>
            <a:r>
              <a:rPr lang="zh-CN" altLang="en-US" dirty="0"/>
              <a:t>的信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知道</a:t>
            </a:r>
            <a:r>
              <a:rPr lang="zh-CN" altLang="en-US" dirty="0" smtClean="0">
                <a:solidFill>
                  <a:srgbClr val="FF0000"/>
                </a:solidFill>
              </a:rPr>
              <a:t>何时</a:t>
            </a:r>
            <a:r>
              <a:rPr lang="zh-CN" altLang="en-US" dirty="0" smtClean="0"/>
              <a:t>具有</a:t>
            </a:r>
            <a:r>
              <a:rPr lang="zh-CN" altLang="en-US" dirty="0" smtClean="0">
                <a:solidFill>
                  <a:srgbClr val="FF0000"/>
                </a:solidFill>
              </a:rPr>
              <a:t>足够</a:t>
            </a:r>
            <a:r>
              <a:rPr lang="zh-CN" altLang="en-US" dirty="0" smtClean="0"/>
              <a:t>的信息向前</a:t>
            </a:r>
            <a:r>
              <a:rPr lang="zh-CN" altLang="en-US" dirty="0" smtClean="0">
                <a:solidFill>
                  <a:srgbClr val="FF0000"/>
                </a:solidFill>
              </a:rPr>
              <a:t>推进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 smtClean="0"/>
              <a:t>计划是一个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zh-CN" altLang="en-US" dirty="0"/>
              <a:t>几</a:t>
            </a:r>
            <a:r>
              <a:rPr lang="zh-CN" altLang="en-US" dirty="0" smtClean="0"/>
              <a:t>个关键问题</a:t>
            </a:r>
            <a:endParaRPr lang="en-US" altLang="zh-CN" dirty="0" smtClean="0"/>
          </a:p>
          <a:p>
            <a:pPr lvl="1"/>
            <a:r>
              <a:rPr lang="zh-CN" altLang="en-US" dirty="0"/>
              <a:t>我们将要构建什么</a:t>
            </a:r>
            <a:r>
              <a:rPr lang="zh-CN" altLang="en-US" dirty="0" smtClean="0"/>
              <a:t>？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What</a:t>
            </a:r>
            <a:r>
              <a:rPr lang="en-US" altLang="zh-CN" dirty="0" smtClean="0"/>
              <a:t> to build)</a:t>
            </a:r>
          </a:p>
          <a:p>
            <a:pPr lvl="1"/>
            <a:r>
              <a:rPr lang="zh-CN" altLang="en-US" dirty="0"/>
              <a:t>怎么样构建</a:t>
            </a:r>
            <a:r>
              <a:rPr lang="zh-CN" altLang="en-US" dirty="0" smtClean="0"/>
              <a:t>？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How</a:t>
            </a:r>
            <a:r>
              <a:rPr lang="en-US" altLang="zh-CN" dirty="0" smtClean="0"/>
              <a:t> to build)</a:t>
            </a:r>
          </a:p>
          <a:p>
            <a:pPr lvl="1"/>
            <a:r>
              <a:rPr lang="zh-CN" altLang="en-US" dirty="0"/>
              <a:t>何时构建</a:t>
            </a:r>
            <a:r>
              <a:rPr lang="zh-CN" altLang="en-US" dirty="0" smtClean="0"/>
              <a:t>？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When</a:t>
            </a:r>
            <a:r>
              <a:rPr lang="en-US" altLang="zh-CN" dirty="0" smtClean="0"/>
              <a:t> to build)</a:t>
            </a:r>
          </a:p>
          <a:p>
            <a:pPr lvl="1"/>
            <a:r>
              <a:rPr lang="zh-CN" altLang="en-US" dirty="0" smtClean="0"/>
              <a:t>我们准备好开始构建了吗？</a:t>
            </a:r>
            <a:r>
              <a:rPr lang="en-US" altLang="zh-CN" dirty="0" smtClean="0"/>
              <a:t>(Are we </a:t>
            </a:r>
            <a:r>
              <a:rPr lang="en-US" altLang="zh-CN" dirty="0" smtClean="0">
                <a:solidFill>
                  <a:srgbClr val="FF0000"/>
                </a:solidFill>
              </a:rPr>
              <a:t>ready</a:t>
            </a:r>
            <a:r>
              <a:rPr lang="en-US" altLang="zh-CN" dirty="0" smtClean="0"/>
              <a:t> to build?)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1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计划阶段子里程碑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选定技术架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r>
              <a:rPr lang="zh-CN" altLang="en-US" dirty="0" smtClean="0"/>
              <a:t>需求确认书被认可</a:t>
            </a:r>
            <a:r>
              <a:rPr lang="en-US" altLang="zh-CN" dirty="0" smtClean="0"/>
              <a:t>(</a:t>
            </a:r>
            <a:r>
              <a:rPr lang="zh-CN" altLang="en-US" dirty="0"/>
              <a:t>概念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系统设计基准完成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逻辑和物理设计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开发和测试环境搭建完成</a:t>
            </a:r>
            <a:endParaRPr lang="en-US" altLang="zh-CN" dirty="0" smtClean="0"/>
          </a:p>
          <a:p>
            <a:r>
              <a:rPr lang="zh-CN" altLang="en-US" dirty="0" smtClean="0"/>
              <a:t>项目计划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规划</a:t>
            </a:r>
            <a:r>
              <a:rPr lang="en-US" altLang="zh-CN" dirty="0" smtClean="0"/>
              <a:t>)</a:t>
            </a:r>
            <a:r>
              <a:rPr lang="zh-CN" altLang="en-US" dirty="0" smtClean="0"/>
              <a:t>被认可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46803"/>
            <a:ext cx="3024336" cy="252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第三</a:t>
            </a:r>
            <a:r>
              <a:rPr lang="en-US" altLang="zh-CN" dirty="0" smtClean="0">
                <a:solidFill>
                  <a:schemeClr val="accent6"/>
                </a:solidFill>
              </a:rPr>
              <a:t>.</a:t>
            </a:r>
            <a:r>
              <a:rPr lang="zh-CN" altLang="en-US" dirty="0" smtClean="0">
                <a:solidFill>
                  <a:schemeClr val="accent6"/>
                </a:solidFill>
              </a:rPr>
              <a:t>一节 选</a:t>
            </a:r>
            <a:r>
              <a:rPr lang="zh-CN" altLang="en-US" dirty="0">
                <a:solidFill>
                  <a:schemeClr val="accent6"/>
                </a:solidFill>
              </a:rPr>
              <a:t>定技术架</a:t>
            </a:r>
            <a:r>
              <a:rPr lang="zh-CN" altLang="en-US" dirty="0" smtClean="0">
                <a:solidFill>
                  <a:schemeClr val="accent6"/>
                </a:solidFill>
              </a:rPr>
              <a:t>构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选定技术架构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确定系统的架构设计</a:t>
            </a:r>
            <a:endParaRPr lang="en-US" altLang="zh-CN" dirty="0" smtClean="0"/>
          </a:p>
          <a:p>
            <a:pPr lvl="1"/>
            <a:r>
              <a:rPr lang="zh-CN" altLang="en-US" dirty="0"/>
              <a:t>识别问题和技术风</a:t>
            </a:r>
            <a:r>
              <a:rPr lang="zh-CN" altLang="en-US" dirty="0" smtClean="0"/>
              <a:t>险</a:t>
            </a:r>
            <a:endParaRPr lang="en-US" altLang="zh-CN" dirty="0" smtClean="0"/>
          </a:p>
          <a:p>
            <a:pPr lvl="1"/>
            <a:r>
              <a:rPr lang="zh-CN" altLang="en-US" dirty="0"/>
              <a:t>为设计阶段提供输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pPr lvl="1"/>
            <a:r>
              <a:rPr lang="zh-CN" altLang="en-US" dirty="0"/>
              <a:t>将识别的问题和技术风险反</a:t>
            </a:r>
            <a:r>
              <a:rPr lang="zh-CN" altLang="en-US" dirty="0" smtClean="0"/>
              <a:t>映到项目管理和日程表中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</a:t>
            </a:r>
            <a:r>
              <a:rPr lang="zh-CN" altLang="en-US" dirty="0"/>
              <a:t>构设计基于对需求的分析</a:t>
            </a:r>
            <a:endParaRPr lang="en-US" altLang="zh-CN" dirty="0" smtClean="0"/>
          </a:p>
          <a:p>
            <a:r>
              <a:rPr lang="zh-CN" altLang="en-US" dirty="0" smtClean="0"/>
              <a:t>架</a:t>
            </a:r>
            <a:r>
              <a:rPr lang="zh-CN" altLang="en-US" dirty="0"/>
              <a:t>构的目的是满足干系人的期望；</a:t>
            </a:r>
          </a:p>
          <a:p>
            <a:r>
              <a:rPr lang="zh-CN" altLang="en-US" dirty="0"/>
              <a:t>干系人的期望包括功能性需求和非功能性需</a:t>
            </a:r>
            <a:r>
              <a:rPr lang="zh-CN" altLang="en-US" dirty="0" smtClean="0"/>
              <a:t>求；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3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第一节 引言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体系架构模式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管道和过滤器</a:t>
            </a:r>
            <a:r>
              <a:rPr lang="en-US" altLang="zh-CN" dirty="0" smtClean="0"/>
              <a:t>(Pipes and Filters)</a:t>
            </a:r>
          </a:p>
          <a:p>
            <a:r>
              <a:rPr lang="en-US" altLang="zh-CN" dirty="0" smtClean="0"/>
              <a:t>Message Based</a:t>
            </a:r>
          </a:p>
          <a:p>
            <a:r>
              <a:rPr lang="zh-CN" altLang="en-US" dirty="0" smtClean="0"/>
              <a:t>分层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选定技术架构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9" y="1268760"/>
            <a:ext cx="8322651" cy="433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937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第三</a:t>
            </a:r>
            <a:r>
              <a:rPr lang="en-US" altLang="zh-CN" dirty="0" smtClean="0">
                <a:solidFill>
                  <a:schemeClr val="accent6"/>
                </a:solidFill>
              </a:rPr>
              <a:t>.</a:t>
            </a:r>
            <a:r>
              <a:rPr lang="zh-CN" altLang="en-US" dirty="0">
                <a:solidFill>
                  <a:schemeClr val="accent6"/>
                </a:solidFill>
              </a:rPr>
              <a:t>二</a:t>
            </a:r>
            <a:r>
              <a:rPr lang="zh-CN" altLang="en-US" dirty="0" smtClean="0">
                <a:solidFill>
                  <a:schemeClr val="accent6"/>
                </a:solidFill>
              </a:rPr>
              <a:t>节 概念设计</a:t>
            </a:r>
            <a:r>
              <a:rPr lang="en-US" altLang="zh-CN" dirty="0" smtClean="0">
                <a:solidFill>
                  <a:schemeClr val="accent6"/>
                </a:solidFill>
              </a:rPr>
              <a:t>(</a:t>
            </a:r>
            <a:r>
              <a:rPr lang="zh-CN" altLang="en-US" dirty="0" smtClean="0">
                <a:solidFill>
                  <a:schemeClr val="accent6"/>
                </a:solidFill>
              </a:rPr>
              <a:t>需求分析</a:t>
            </a:r>
            <a:r>
              <a:rPr lang="en-US" altLang="zh-CN" dirty="0" smtClean="0">
                <a:solidFill>
                  <a:schemeClr val="accent6"/>
                </a:solidFill>
              </a:rPr>
              <a:t>)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to build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</a:t>
            </a:r>
            <a:r>
              <a:rPr lang="zh-CN" altLang="en-US" dirty="0"/>
              <a:t>何收集需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r>
              <a:rPr lang="zh-CN" altLang="en-US" dirty="0"/>
              <a:t>场景驱动的需求挖掘技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r>
              <a:rPr lang="zh-CN" altLang="en-US" dirty="0" smtClean="0"/>
              <a:t>确定非功能性需求</a:t>
            </a:r>
            <a:endParaRPr lang="en-US" altLang="zh-CN" dirty="0" smtClean="0"/>
          </a:p>
          <a:p>
            <a:r>
              <a:rPr lang="zh-CN" altLang="en-US" dirty="0" smtClean="0"/>
              <a:t>需</a:t>
            </a:r>
            <a:r>
              <a:rPr lang="zh-CN" altLang="en-US" dirty="0"/>
              <a:t>求确认书内容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7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如何收集需求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方法学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</a:t>
            </a:r>
            <a:r>
              <a:rPr lang="en-US" altLang="zh-CN" dirty="0" smtClean="0"/>
              <a:t>ICONIX</a:t>
            </a:r>
            <a:r>
              <a:rPr lang="zh-CN" altLang="en-US" dirty="0" smtClean="0"/>
              <a:t>的需求推演技术</a:t>
            </a:r>
            <a:endParaRPr lang="en-US" altLang="zh-CN" dirty="0" smtClean="0"/>
          </a:p>
          <a:p>
            <a:pPr lvl="1"/>
            <a:r>
              <a:rPr lang="zh-CN" altLang="en-US" dirty="0"/>
              <a:t>基于交</a:t>
            </a:r>
            <a:r>
              <a:rPr lang="zh-CN" altLang="en-US" dirty="0" smtClean="0"/>
              <a:t>互设</a:t>
            </a:r>
            <a:r>
              <a:rPr lang="zh-CN" altLang="en-US" dirty="0"/>
              <a:t>计的需求分析与设计技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/>
              <a:t>于角色场景的需求挖掘技</a:t>
            </a:r>
            <a:r>
              <a:rPr lang="zh-CN" altLang="en-US" dirty="0" smtClean="0"/>
              <a:t>术</a:t>
            </a:r>
            <a:r>
              <a:rPr lang="en-US" altLang="zh-CN" dirty="0" smtClean="0"/>
              <a:t>(</a:t>
            </a:r>
            <a:r>
              <a:rPr lang="zh-CN" altLang="en-US" dirty="0"/>
              <a:t>半交互</a:t>
            </a:r>
            <a:r>
              <a:rPr lang="zh-CN" altLang="en-US" dirty="0" smtClean="0"/>
              <a:t>式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面向数据流的分析技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lvl="1"/>
            <a:r>
              <a:rPr lang="zh-CN" altLang="en-US" dirty="0"/>
              <a:t>面向对象分析与设</a:t>
            </a:r>
            <a:r>
              <a:rPr lang="zh-CN" altLang="en-US" dirty="0" smtClean="0"/>
              <a:t>计</a:t>
            </a:r>
            <a:endParaRPr lang="en-US" altLang="zh-CN" dirty="0" smtClean="0"/>
          </a:p>
          <a:p>
            <a:pPr lvl="1"/>
            <a:r>
              <a:rPr lang="zh-CN" altLang="en-US" dirty="0"/>
              <a:t>分析模</a:t>
            </a:r>
            <a:r>
              <a:rPr lang="zh-CN" altLang="en-US" dirty="0" smtClean="0"/>
              <a:t>式</a:t>
            </a:r>
            <a:endParaRPr lang="en-US" altLang="zh-CN" dirty="0"/>
          </a:p>
          <a:p>
            <a:pPr lvl="1"/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工</a:t>
            </a:r>
            <a:r>
              <a:rPr lang="zh-CN" altLang="en-US" dirty="0"/>
              <a:t>具和技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/>
              <a:t>访</a:t>
            </a:r>
            <a:r>
              <a:rPr lang="zh-CN" altLang="en-US" dirty="0" smtClean="0"/>
              <a:t>谈</a:t>
            </a:r>
            <a:endParaRPr lang="en-US" altLang="zh-CN" dirty="0" smtClean="0"/>
          </a:p>
          <a:p>
            <a:pPr lvl="1"/>
            <a:r>
              <a:rPr lang="zh-CN" altLang="en-US" dirty="0"/>
              <a:t>现场观</a:t>
            </a:r>
            <a:r>
              <a:rPr lang="zh-CN" altLang="en-US" dirty="0" smtClean="0"/>
              <a:t>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3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基于角色的需求挖掘技术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553286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基于角色场景的概念设计技术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廉佩宁主讲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用例分析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系统执行者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执行者</a:t>
            </a:r>
            <a:r>
              <a:rPr lang="en-US" altLang="zh-CN" dirty="0" smtClean="0"/>
              <a:t>[actor]</a:t>
            </a:r>
            <a:r>
              <a:rPr lang="zh-CN" altLang="en-US" dirty="0" smtClean="0"/>
              <a:t>是在</a:t>
            </a:r>
            <a:r>
              <a:rPr lang="zh-CN" altLang="en-US" dirty="0" smtClean="0">
                <a:solidFill>
                  <a:srgbClr val="FF0000"/>
                </a:solidFill>
              </a:rPr>
              <a:t>系统之外</a:t>
            </a:r>
            <a:r>
              <a:rPr lang="zh-CN" altLang="en-US" dirty="0" smtClean="0"/>
              <a:t>，透过</a:t>
            </a:r>
            <a:r>
              <a:rPr lang="zh-CN" altLang="en-US" dirty="0" smtClean="0">
                <a:solidFill>
                  <a:srgbClr val="FF0000"/>
                </a:solidFill>
              </a:rPr>
              <a:t>系统边界</a:t>
            </a:r>
            <a:r>
              <a:rPr lang="zh-CN" altLang="en-US" dirty="0" smtClean="0"/>
              <a:t>，与系统进行</a:t>
            </a:r>
            <a:r>
              <a:rPr lang="zh-CN" altLang="en-US" dirty="0" smtClean="0">
                <a:solidFill>
                  <a:srgbClr val="FF0000"/>
                </a:solidFill>
              </a:rPr>
              <a:t>有意义交互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任何事物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硬件设备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</a:p>
          <a:p>
            <a:pPr lvl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2867025"/>
            <a:ext cx="6180137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2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分析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</a:rPr>
              <a:t>执行者与重要性无关！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zh-CN" alt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543425"/>
            <a:ext cx="40719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714750"/>
            <a:ext cx="379095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072063"/>
            <a:ext cx="457200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357438"/>
            <a:ext cx="285115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214563"/>
            <a:ext cx="3357563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分析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特殊执行者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时间！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用‘时间’执行者来标示预定的事件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6" t="78751" r="47852" b="6250"/>
          <a:stretch>
            <a:fillRect/>
          </a:stretch>
        </p:blipFill>
        <p:spPr bwMode="auto">
          <a:xfrm>
            <a:off x="661988" y="3113088"/>
            <a:ext cx="7751762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1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几种生命周期介绍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瀑布型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</a:t>
            </a:r>
            <a:endParaRPr lang="en-US" altLang="zh-CN" dirty="0" smtClean="0"/>
          </a:p>
          <a:p>
            <a:r>
              <a:rPr lang="zh-CN" altLang="en-US" dirty="0"/>
              <a:t>增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zh-CN" altLang="en-US" dirty="0"/>
              <a:t>迭代</a:t>
            </a:r>
            <a:r>
              <a:rPr lang="en-US" altLang="zh-CN" dirty="0"/>
              <a:t>+</a:t>
            </a:r>
            <a:r>
              <a:rPr lang="zh-CN" altLang="en-US" dirty="0"/>
              <a:t>增量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06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分析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识别执行者的方法？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600" dirty="0" smtClean="0"/>
              <a:t>谁使用该系统？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谁改变系统的数据？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谁从系统获取信息？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谁负责维护、管理并保持系统正常运行？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系统需要应付哪些硬件设备？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系统需要和那些外部系统交互？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谁对系统运行产生的结果感兴趣？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有没有自动发生的事件？</a:t>
            </a:r>
          </a:p>
          <a:p>
            <a:pPr lvl="2"/>
            <a:endParaRPr lang="en-US" altLang="zh-CN" sz="2200" dirty="0" smtClean="0"/>
          </a:p>
          <a:p>
            <a:pPr lvl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2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需求收集的建议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充分理解干系人需求</a:t>
            </a:r>
            <a:endParaRPr lang="en-US" altLang="zh-CN" dirty="0" smtClean="0"/>
          </a:p>
          <a:p>
            <a:r>
              <a:rPr lang="zh-CN" altLang="en-US" dirty="0"/>
              <a:t>将功能映射</a:t>
            </a:r>
            <a:r>
              <a:rPr lang="zh-CN" altLang="en-US" dirty="0" smtClean="0"/>
              <a:t>到最终用户和业务需求</a:t>
            </a:r>
            <a:endParaRPr lang="en-US" altLang="zh-CN" dirty="0" smtClean="0"/>
          </a:p>
          <a:p>
            <a:r>
              <a:rPr lang="zh-CN" altLang="en-US"/>
              <a:t>将约束和假设作为输入</a:t>
            </a:r>
            <a:endParaRPr lang="en-US" altLang="zh-CN" dirty="0" smtClean="0"/>
          </a:p>
          <a:p>
            <a:r>
              <a:rPr lang="zh-CN" altLang="en-US" dirty="0" smtClean="0"/>
              <a:t>尽早确</a:t>
            </a:r>
            <a:r>
              <a:rPr lang="zh-CN" altLang="en-US" dirty="0"/>
              <a:t>定基线</a:t>
            </a:r>
            <a:r>
              <a:rPr lang="zh-CN" altLang="en-US" dirty="0" smtClean="0"/>
              <a:t>，</a:t>
            </a:r>
            <a:r>
              <a:rPr lang="zh-CN" altLang="en-US" dirty="0"/>
              <a:t>尽晚冻结</a:t>
            </a:r>
          </a:p>
        </p:txBody>
      </p:sp>
    </p:spTree>
    <p:extLst>
      <p:ext uri="{BB962C8B-B14F-4D97-AF65-F5344CB8AC3E}">
        <p14:creationId xmlns:p14="http://schemas.microsoft.com/office/powerpoint/2010/main" val="20738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角色分析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77950" cy="492941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400" dirty="0" smtClean="0"/>
              <a:t>角色名：游客；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角色人物代表：果果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/>
              <a:t>角色期望</a:t>
            </a:r>
            <a:r>
              <a:rPr lang="zh-CN" altLang="en-US" sz="2400" dirty="0" smtClean="0"/>
              <a:t>：网上规划，轻松出行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598" y="3573016"/>
            <a:ext cx="7152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角色名：家庭旅馆业主；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角色人物代表：张大爷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角色期望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：拓展客源，吸引更多的人入住，拉住回头客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2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场景描述）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作</a:t>
            </a:r>
            <a:r>
              <a:rPr lang="zh-CN" altLang="en-US" dirty="0"/>
              <a:t>为本年度的优秀员工，果果获得了公司提供的北戴河三日游的机会。作为一个热爱旅游的网民来说，自然出行之前要在网上落实好详细的出行计划了。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在网上一通神游之后，误入北戴河区政府主办的数字北戴河网站，在这里不但有详细的景区介绍和全景展示，还能订到最具特色的家庭旅馆。这对于背包一族的果果来说简直是可以雀跃一下的了！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通过网上的北戴河地图，果果计划住在崔各庄。果果把崔各庄的家庭旅馆资料几乎翻了个遍，结合网友们的评分，旅馆照片等，最终确定好了想入住的旅馆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r>
              <a:rPr lang="zh-CN" altLang="en-US" dirty="0" smtClean="0"/>
              <a:t>经</a:t>
            </a:r>
            <a:r>
              <a:rPr lang="zh-CN" altLang="en-US" dirty="0"/>
              <a:t>过简单的网上注册，果果开始进行网上预订。嗯，果果提供了自己的入住时间，离点时间，选定的房间类型（单人房）和证件号码后提交预订。很快，网站显示出旅馆的详细联系方式，并提示预订已接受，需要在</a:t>
            </a:r>
            <a:r>
              <a:rPr lang="en-US" altLang="zh-CN" dirty="0"/>
              <a:t>6</a:t>
            </a:r>
            <a:r>
              <a:rPr lang="zh-CN" altLang="en-US" dirty="0"/>
              <a:t>小时内向旅馆账号交付定金</a:t>
            </a:r>
            <a:r>
              <a:rPr lang="en-US" altLang="zh-CN" dirty="0"/>
              <a:t>200</a:t>
            </a:r>
            <a:r>
              <a:rPr lang="zh-CN" altLang="en-US" dirty="0"/>
              <a:t>元。这容易，直接网银转账付款。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刚</a:t>
            </a:r>
            <a:r>
              <a:rPr lang="zh-CN" altLang="en-US" dirty="0"/>
              <a:t>忙活完，果果电话铃突然想起来了。原来是家庭旅馆的老板打过来的，和她确认预订信息。果果告诉他，“没错，是我定的。而且押金已经付过了。</a:t>
            </a:r>
            <a:r>
              <a:rPr lang="en-US" altLang="zh-CN" dirty="0"/>
              <a:t>…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果果还通过网上联络了几名同去的驴友，还淘宝了泳衣等装备。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一切都已搞定，剩下的就是期待美妙的假期了。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7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(</a:t>
            </a:r>
            <a:r>
              <a:rPr lang="zh-CN" altLang="en-US" dirty="0"/>
              <a:t>提炼系统用例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4114800" cy="492941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提炼系统用例</a:t>
            </a:r>
            <a:endParaRPr lang="en-US" altLang="zh-CN" dirty="0" smtClean="0"/>
          </a:p>
          <a:p>
            <a:pPr lvl="1"/>
            <a:r>
              <a:rPr lang="zh-CN" altLang="en-US" dirty="0"/>
              <a:t>查找旅</a:t>
            </a:r>
            <a:r>
              <a:rPr lang="zh-CN" altLang="en-US" dirty="0" smtClean="0"/>
              <a:t>馆</a:t>
            </a:r>
            <a:endParaRPr lang="en-US" altLang="zh-CN" dirty="0" smtClean="0"/>
          </a:p>
          <a:p>
            <a:pPr lvl="1"/>
            <a:r>
              <a:rPr lang="zh-CN" altLang="en-US" dirty="0"/>
              <a:t>查看旅管详情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endParaRPr lang="en-US" altLang="zh-CN" dirty="0" smtClean="0"/>
          </a:p>
          <a:p>
            <a:pPr lvl="1"/>
            <a:r>
              <a:rPr lang="zh-CN" altLang="en-US" dirty="0"/>
              <a:t>网上预</a:t>
            </a:r>
            <a:r>
              <a:rPr lang="zh-CN" altLang="en-US" dirty="0" smtClean="0"/>
              <a:t>定</a:t>
            </a:r>
            <a:endParaRPr lang="en-US" altLang="zh-CN" dirty="0" smtClean="0"/>
          </a:p>
          <a:p>
            <a:pPr lvl="1"/>
            <a:r>
              <a:rPr lang="zh-CN" altLang="en-US" dirty="0"/>
              <a:t>付</a:t>
            </a:r>
            <a:r>
              <a:rPr lang="zh-CN" altLang="en-US" dirty="0" smtClean="0"/>
              <a:t>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确认网上预定生效</a:t>
            </a:r>
            <a:endParaRPr lang="en-US" altLang="zh-CN" dirty="0" smtClean="0"/>
          </a:p>
          <a:p>
            <a:r>
              <a:rPr lang="zh-CN" altLang="en-US" dirty="0"/>
              <a:t>隐含</a:t>
            </a:r>
            <a:r>
              <a:rPr lang="en-US" altLang="zh-CN" dirty="0"/>
              <a:t>(</a:t>
            </a:r>
            <a:r>
              <a:rPr lang="zh-CN" altLang="en-US" dirty="0"/>
              <a:t>引用的用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对旅馆评分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843295" y="2439738"/>
            <a:ext cx="5314950" cy="3083903"/>
            <a:chOff x="3843295" y="2439738"/>
            <a:chExt cx="5314950" cy="308390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371116"/>
              <a:ext cx="3000375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295" y="2439738"/>
              <a:ext cx="5314950" cy="189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5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用例文本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用例名称：网上预订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干系人利益：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游</a:t>
            </a:r>
            <a:r>
              <a:rPr lang="zh-CN" altLang="en-US" dirty="0"/>
              <a:t>客：快速订到心仪的房间，确定行程</a:t>
            </a:r>
          </a:p>
          <a:p>
            <a:pPr marL="0" indent="0">
              <a:buNone/>
            </a:pPr>
            <a:r>
              <a:rPr lang="zh-CN" altLang="en-US" dirty="0"/>
              <a:t>	旅店业主：尽可能获得更多的客流</a:t>
            </a:r>
          </a:p>
          <a:p>
            <a:pPr marL="0" indent="0">
              <a:buNone/>
            </a:pPr>
            <a:r>
              <a:rPr lang="zh-CN" altLang="en-US" dirty="0"/>
              <a:t>	行业协会：规范化市场行为，记录每个交易细节，不介入实际交易环节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前置条件：游客已登录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基本步骤：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.</a:t>
            </a:r>
            <a:r>
              <a:rPr lang="zh-CN" altLang="en-US" dirty="0"/>
              <a:t>游客选定家庭旅馆，请求预订；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系统显示预订页面；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游客填写预订信息</a:t>
            </a:r>
            <a:r>
              <a:rPr lang="en-US" altLang="zh-CN" dirty="0"/>
              <a:t>(</a:t>
            </a:r>
            <a:r>
              <a:rPr lang="zh-CN" altLang="en-US" dirty="0"/>
              <a:t>包括预定房间类型，入住时间，离店时间，预订房间数，联系人姓名、电话</a:t>
            </a:r>
            <a:r>
              <a:rPr lang="en-US" altLang="zh-CN" dirty="0"/>
              <a:t>)</a:t>
            </a:r>
            <a:r>
              <a:rPr lang="zh-CN" altLang="en-US" dirty="0"/>
              <a:t>后提交；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系统校验游客填写资料的正确性。有问题则给出详细提示；没有问题则保存预订信息；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系统提示预定成功，并显示预定旅馆的联系方式和押金金额及付款账号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业务逻辑：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.</a:t>
            </a:r>
            <a:r>
              <a:rPr lang="zh-CN" altLang="en-US" dirty="0"/>
              <a:t>网上预定后，预定人需要在</a:t>
            </a:r>
            <a:r>
              <a:rPr lang="en-US" altLang="zh-CN" dirty="0"/>
              <a:t>6</a:t>
            </a:r>
            <a:r>
              <a:rPr lang="zh-CN" altLang="en-US" dirty="0"/>
              <a:t>小时内支付押金；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押金需要通过线下途径支付；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付完押金后，旅店业主通过系统确定预定生效；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每次预订房间数不得超过</a:t>
            </a:r>
            <a:r>
              <a:rPr lang="en-US" altLang="zh-CN" dirty="0"/>
              <a:t>3</a:t>
            </a:r>
            <a:r>
              <a:rPr lang="zh-CN" altLang="en-US" dirty="0"/>
              <a:t>间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系统应在</a:t>
            </a:r>
            <a:r>
              <a:rPr lang="en-US" altLang="zh-CN" dirty="0"/>
              <a:t>3</a:t>
            </a:r>
            <a:r>
              <a:rPr lang="zh-CN" altLang="en-US" dirty="0"/>
              <a:t>秒内给出响应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6</a:t>
            </a:r>
            <a:r>
              <a:rPr lang="zh-CN" altLang="en-US" dirty="0"/>
              <a:t>小时后仍未付款，系统不直接取</a:t>
            </a:r>
            <a:r>
              <a:rPr lang="zh-CN" altLang="en-US" dirty="0" smtClean="0"/>
              <a:t>消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4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确定非功能性需求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基本原则：所有非功能性需求必须</a:t>
            </a:r>
            <a:r>
              <a:rPr lang="zh-CN" altLang="en-US" dirty="0" smtClean="0">
                <a:solidFill>
                  <a:srgbClr val="FF0000"/>
                </a:solidFill>
              </a:rPr>
              <a:t>适合</a:t>
            </a:r>
            <a:r>
              <a:rPr lang="zh-CN" altLang="en-US" dirty="0" smtClean="0"/>
              <a:t>干系人期望</a:t>
            </a:r>
            <a:endParaRPr lang="en-US" altLang="zh-CN" dirty="0" smtClean="0"/>
          </a:p>
          <a:p>
            <a:r>
              <a:rPr lang="zh-CN" altLang="en-US" dirty="0" smtClean="0"/>
              <a:t>非功能性需求</a:t>
            </a:r>
            <a:r>
              <a:rPr lang="zh-CN" altLang="en-US" dirty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系统运行指标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安全性</a:t>
            </a:r>
            <a:endParaRPr lang="en-US" altLang="zh-CN" dirty="0" smtClean="0"/>
          </a:p>
          <a:p>
            <a:pPr lvl="1"/>
            <a:r>
              <a:rPr lang="zh-CN" altLang="en-US" dirty="0"/>
              <a:t>可扩展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可靠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可维护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可管理性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8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确定系统运行指标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基本原则：</a:t>
            </a:r>
            <a:r>
              <a:rPr lang="zh-CN" altLang="en-US" dirty="0"/>
              <a:t>所有指标必须</a:t>
            </a:r>
            <a:r>
              <a:rPr lang="zh-CN" altLang="en-US" dirty="0">
                <a:solidFill>
                  <a:srgbClr val="FF0000"/>
                </a:solidFill>
              </a:rPr>
              <a:t>有依据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可量化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可测量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有时</a:t>
            </a:r>
            <a:r>
              <a:rPr lang="zh-CN" altLang="en-US" dirty="0" smtClean="0">
                <a:solidFill>
                  <a:srgbClr val="FF0000"/>
                </a:solidFill>
              </a:rPr>
              <a:t>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系统容量估</a:t>
            </a:r>
            <a:r>
              <a:rPr lang="zh-CN" altLang="en-US" dirty="0" smtClean="0"/>
              <a:t>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本方案将产生多少流量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这些流量如何对用户有何影响</a:t>
            </a:r>
            <a:endParaRPr lang="en-US" altLang="zh-CN" dirty="0" smtClean="0"/>
          </a:p>
          <a:p>
            <a:pPr lvl="1"/>
            <a:r>
              <a:rPr lang="zh-CN" altLang="en-US" dirty="0"/>
              <a:t>当前的系统和网络情况是否能够承载期望的流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lvl="1"/>
            <a:r>
              <a:rPr lang="zh-CN" altLang="en-US" dirty="0"/>
              <a:t>需要增加多少硬件和服务来满足新增的流量需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客户端有何附加需求</a:t>
            </a:r>
            <a:endParaRPr lang="en-US" altLang="zh-CN" dirty="0" smtClean="0"/>
          </a:p>
          <a:p>
            <a:r>
              <a:rPr lang="zh-CN" altLang="en-US" dirty="0"/>
              <a:t>其他指</a:t>
            </a:r>
            <a:r>
              <a:rPr lang="zh-CN" altLang="en-US" dirty="0" smtClean="0"/>
              <a:t>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性能参数</a:t>
            </a:r>
            <a:endParaRPr lang="en-US" altLang="zh-CN" dirty="0" smtClean="0"/>
          </a:p>
          <a:p>
            <a:pPr lvl="1"/>
            <a:r>
              <a:rPr lang="zh-CN" altLang="en-US" dirty="0"/>
              <a:t>并发用户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65441008"/>
              </p:ext>
            </p:extLst>
          </p:nvPr>
        </p:nvGraphicFramePr>
        <p:xfrm>
          <a:off x="6228184" y="1988840"/>
          <a:ext cx="2555776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2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系统指标示例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 smtClean="0"/>
              <a:t>数据容量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400" i="1" dirty="0">
                <a:effectLst/>
              </a:rPr>
              <a:t>按照中国移动</a:t>
            </a:r>
            <a:r>
              <a:rPr lang="en-US" altLang="zh-CN" sz="1400" i="1" dirty="0">
                <a:effectLst/>
              </a:rPr>
              <a:t>7000</a:t>
            </a:r>
            <a:r>
              <a:rPr lang="zh-CN" altLang="zh-CN" sz="1400" i="1" dirty="0">
                <a:effectLst/>
              </a:rPr>
              <a:t>多万用户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％</a:t>
            </a:r>
            <a:r>
              <a:rPr lang="zh-CN" altLang="zh-CN" sz="1400" i="1" dirty="0">
                <a:effectLst/>
              </a:rPr>
              <a:t>、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％</a:t>
            </a:r>
            <a:r>
              <a:rPr lang="zh-CN" altLang="zh-CN" sz="1400" i="1" dirty="0">
                <a:effectLst/>
              </a:rPr>
              <a:t>计算，</a:t>
            </a:r>
            <a:r>
              <a:rPr lang="zh-CN" altLang="zh-CN" sz="1400" i="1" dirty="0" smtClean="0">
                <a:effectLst/>
              </a:rPr>
              <a:t>按</a:t>
            </a:r>
            <a:r>
              <a:rPr lang="zh-CN" altLang="en-US" sz="1400" i="1" dirty="0" smtClean="0">
                <a:solidFill>
                  <a:srgbClr val="FF0000"/>
                </a:solidFill>
                <a:effectLst/>
              </a:rPr>
              <a:t>每</a:t>
            </a:r>
            <a:r>
              <a:rPr lang="zh-CN" altLang="zh-CN" sz="1400" i="1" dirty="0" smtClean="0">
                <a:solidFill>
                  <a:srgbClr val="FF0000"/>
                </a:solidFill>
                <a:effectLst/>
              </a:rPr>
              <a:t>份</a:t>
            </a:r>
            <a:r>
              <a:rPr lang="zh-CN" altLang="zh-CN" sz="1400" i="1" dirty="0">
                <a:effectLst/>
              </a:rPr>
              <a:t>客户资料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1K</a:t>
            </a:r>
            <a:r>
              <a:rPr lang="zh-CN" altLang="zh-CN" sz="1400" i="1" dirty="0">
                <a:effectLst/>
              </a:rPr>
              <a:t>计算，分别为</a:t>
            </a:r>
            <a:r>
              <a:rPr lang="en-US" altLang="zh-CN" sz="1400" i="1" dirty="0">
                <a:effectLst/>
              </a:rPr>
              <a:t>684M</a:t>
            </a:r>
            <a:r>
              <a:rPr lang="zh-CN" altLang="zh-CN" sz="1400" i="1" dirty="0">
                <a:effectLst/>
              </a:rPr>
              <a:t>，</a:t>
            </a:r>
            <a:r>
              <a:rPr lang="en-US" altLang="zh-CN" sz="1400" i="1" dirty="0">
                <a:effectLst/>
              </a:rPr>
              <a:t>6836M</a:t>
            </a:r>
            <a:r>
              <a:rPr lang="zh-CN" altLang="zh-CN" sz="1400" i="1" dirty="0">
                <a:effectLst/>
              </a:rPr>
              <a:t>。</a:t>
            </a:r>
            <a:endParaRPr lang="zh-CN" altLang="zh-CN" sz="1400" dirty="0">
              <a:effectLst/>
            </a:endParaRPr>
          </a:p>
          <a:p>
            <a:pPr marL="457200" lvl="1" indent="0">
              <a:buNone/>
            </a:pPr>
            <a:r>
              <a:rPr lang="zh-CN" altLang="zh-CN" sz="1400" i="1" dirty="0">
                <a:effectLst/>
              </a:rPr>
              <a:t>按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每笔</a:t>
            </a:r>
            <a:r>
              <a:rPr lang="zh-CN" altLang="zh-CN" sz="1400" i="1" dirty="0">
                <a:effectLst/>
              </a:rPr>
              <a:t>业务产生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1k</a:t>
            </a:r>
            <a:r>
              <a:rPr lang="zh-CN" altLang="zh-CN" sz="1400" i="1" dirty="0">
                <a:effectLst/>
              </a:rPr>
              <a:t>数据计算，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每日</a:t>
            </a:r>
            <a:r>
              <a:rPr lang="zh-CN" altLang="zh-CN" sz="1400" i="1" dirty="0">
                <a:effectLst/>
              </a:rPr>
              <a:t>交易产生数据量：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交易量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*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每笔交易数据量</a:t>
            </a:r>
            <a:r>
              <a:rPr lang="en-US" altLang="zh-CN" sz="1400" i="1" dirty="0">
                <a:effectLst/>
              </a:rPr>
              <a:t>=100000*1K=100M</a:t>
            </a:r>
            <a:endParaRPr lang="zh-CN" altLang="zh-CN" sz="1400" dirty="0">
              <a:effectLst/>
            </a:endParaRPr>
          </a:p>
          <a:p>
            <a:r>
              <a:rPr lang="zh-CN" altLang="en-US" sz="1600" dirty="0" smtClean="0"/>
              <a:t>并</a:t>
            </a:r>
            <a:r>
              <a:rPr lang="zh-CN" altLang="en-US" sz="1600" dirty="0"/>
              <a:t>发用户</a:t>
            </a:r>
            <a:r>
              <a:rPr lang="zh-CN" altLang="en-US" sz="1600" dirty="0" smtClean="0"/>
              <a:t>数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400" i="1" dirty="0">
                <a:effectLst/>
              </a:rPr>
              <a:t>根据业务发展情况，测算出并发用户数量。如：预计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每天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100000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笔</a:t>
            </a:r>
            <a:r>
              <a:rPr lang="zh-CN" altLang="zh-CN" sz="1400" i="1" dirty="0">
                <a:effectLst/>
              </a:rPr>
              <a:t>业务，中国移动</a:t>
            </a:r>
            <a:r>
              <a:rPr lang="en-US" altLang="zh-CN" sz="1400" i="1" dirty="0">
                <a:effectLst/>
              </a:rPr>
              <a:t>7000</a:t>
            </a:r>
            <a:r>
              <a:rPr lang="zh-CN" altLang="zh-CN" sz="1400" i="1" dirty="0">
                <a:effectLst/>
              </a:rPr>
              <a:t>多万用户，按照</a:t>
            </a:r>
            <a:r>
              <a:rPr lang="en-US" altLang="zh-CN" sz="1400" i="1" dirty="0">
                <a:effectLst/>
              </a:rPr>
              <a:t>1%</a:t>
            </a:r>
            <a:r>
              <a:rPr lang="zh-CN" altLang="zh-CN" sz="1400" i="1" dirty="0">
                <a:effectLst/>
              </a:rPr>
              <a:t>，</a:t>
            </a:r>
            <a:r>
              <a:rPr lang="en-US" altLang="zh-CN" sz="1400" i="1" dirty="0">
                <a:effectLst/>
              </a:rPr>
              <a:t>10%</a:t>
            </a:r>
            <a:r>
              <a:rPr lang="zh-CN" altLang="zh-CN" sz="1400" i="1" dirty="0">
                <a:effectLst/>
              </a:rPr>
              <a:t>计算系统容量。计算公式：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100000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笔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/12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小时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/60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分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/60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秒</a:t>
            </a:r>
            <a:r>
              <a:rPr lang="zh-CN" altLang="zh-CN" sz="1400" i="1" dirty="0">
                <a:effectLst/>
              </a:rPr>
              <a:t>约等于</a:t>
            </a:r>
            <a:r>
              <a:rPr lang="en-US" altLang="zh-CN" sz="1400" i="1" dirty="0">
                <a:effectLst/>
              </a:rPr>
              <a:t>2.4</a:t>
            </a:r>
            <a:r>
              <a:rPr lang="zh-CN" altLang="zh-CN" sz="1400" i="1" dirty="0">
                <a:effectLst/>
              </a:rPr>
              <a:t>笔</a:t>
            </a:r>
            <a:r>
              <a:rPr lang="en-US" altLang="zh-CN" sz="1400" i="1" dirty="0">
                <a:effectLst/>
              </a:rPr>
              <a:t>/</a:t>
            </a:r>
            <a:r>
              <a:rPr lang="zh-CN" altLang="zh-CN" sz="1400" i="1" dirty="0">
                <a:effectLst/>
              </a:rPr>
              <a:t>秒；</a:t>
            </a:r>
            <a:endParaRPr lang="zh-CN" altLang="zh-CN" sz="1400" dirty="0">
              <a:effectLst/>
            </a:endParaRPr>
          </a:p>
          <a:p>
            <a:pPr marL="457200" lvl="1" indent="0">
              <a:buNone/>
            </a:pPr>
            <a:r>
              <a:rPr lang="zh-CN" altLang="zh-CN" sz="1400" i="1" dirty="0">
                <a:effectLst/>
              </a:rPr>
              <a:t>注：客户使用时间大多集中在白天，所以按照</a:t>
            </a:r>
            <a:r>
              <a:rPr lang="en-US" altLang="zh-CN" sz="1400" i="1" dirty="0">
                <a:effectLst/>
              </a:rPr>
              <a:t>12</a:t>
            </a:r>
            <a:r>
              <a:rPr lang="zh-CN" altLang="zh-CN" sz="1400" i="1" dirty="0">
                <a:effectLst/>
              </a:rPr>
              <a:t>小时计算</a:t>
            </a:r>
            <a:r>
              <a:rPr lang="zh-CN" altLang="zh-CN" sz="1400" i="1" dirty="0" smtClean="0">
                <a:effectLst/>
              </a:rPr>
              <a:t>；</a:t>
            </a:r>
            <a:endParaRPr lang="en-US" altLang="zh-CN" sz="1400" dirty="0" smtClean="0"/>
          </a:p>
          <a:p>
            <a:r>
              <a:rPr lang="zh-CN" altLang="en-US" sz="1600" dirty="0" smtClean="0"/>
              <a:t>性</a:t>
            </a:r>
            <a:r>
              <a:rPr lang="zh-CN" altLang="en-US" sz="1600" dirty="0"/>
              <a:t>能参</a:t>
            </a:r>
            <a:r>
              <a:rPr lang="zh-CN" altLang="en-US" sz="1600" dirty="0" smtClean="0"/>
              <a:t>数</a:t>
            </a:r>
            <a:endParaRPr lang="en-US" altLang="zh-CN" sz="1600" dirty="0" smtClean="0"/>
          </a:p>
          <a:p>
            <a:pPr marL="400050" lvl="1" indent="0">
              <a:buNone/>
            </a:pPr>
            <a:r>
              <a:rPr lang="zh-CN" altLang="zh-CN" sz="1400" i="1" dirty="0">
                <a:effectLst/>
              </a:rPr>
              <a:t>在网络情况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完全稳定</a:t>
            </a:r>
            <a:r>
              <a:rPr lang="zh-CN" altLang="zh-CN" sz="1400" i="1" dirty="0">
                <a:effectLst/>
              </a:rPr>
              <a:t>、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可靠</a:t>
            </a:r>
            <a:r>
              <a:rPr lang="zh-CN" altLang="zh-CN" sz="1400" i="1" dirty="0">
                <a:effectLst/>
              </a:rPr>
              <a:t>的情况下，应达到以下指标：</a:t>
            </a:r>
            <a:endParaRPr lang="zh-CN" altLang="zh-CN" sz="1400" dirty="0">
              <a:effectLst/>
            </a:endParaRPr>
          </a:p>
          <a:p>
            <a:pPr marL="400050" lvl="1" indent="0">
              <a:buNone/>
            </a:pPr>
            <a:r>
              <a:rPr lang="zh-CN" altLang="zh-CN" sz="1400" i="1" dirty="0" smtClean="0">
                <a:effectLst/>
              </a:rPr>
              <a:t>响</a:t>
            </a:r>
            <a:r>
              <a:rPr lang="zh-CN" altLang="zh-CN" sz="1400" i="1" dirty="0">
                <a:effectLst/>
              </a:rPr>
              <a:t>应速度</a:t>
            </a:r>
            <a:endParaRPr lang="zh-CN" altLang="zh-CN" sz="1400" dirty="0">
              <a:effectLst/>
            </a:endParaRPr>
          </a:p>
          <a:p>
            <a:pPr marL="400050" lvl="1" indent="0">
              <a:buNone/>
            </a:pPr>
            <a:r>
              <a:rPr lang="en-US" altLang="zh-CN" sz="1400" i="1" dirty="0">
                <a:effectLst/>
              </a:rPr>
              <a:t>	</a:t>
            </a:r>
            <a:r>
              <a:rPr lang="zh-CN" altLang="zh-CN" sz="1400" i="1" dirty="0">
                <a:effectLst/>
              </a:rPr>
              <a:t>平均并发时的响应速度：</a:t>
            </a:r>
            <a:r>
              <a:rPr lang="en-US" altLang="zh-CN" sz="1400" i="1" dirty="0">
                <a:effectLst/>
              </a:rPr>
              <a:t>200-300</a:t>
            </a:r>
            <a:r>
              <a:rPr lang="zh-CN" altLang="zh-CN" sz="1400" i="1" dirty="0">
                <a:effectLst/>
              </a:rPr>
              <a:t>毫秒</a:t>
            </a:r>
            <a:r>
              <a:rPr lang="en-US" altLang="zh-CN" sz="1400" i="1" dirty="0">
                <a:effectLst/>
              </a:rPr>
              <a:t>/</a:t>
            </a:r>
            <a:r>
              <a:rPr lang="zh-CN" altLang="zh-CN" sz="1400" i="1" dirty="0">
                <a:effectLst/>
              </a:rPr>
              <a:t>请求</a:t>
            </a:r>
            <a:endParaRPr lang="zh-CN" altLang="zh-CN" sz="1400" dirty="0">
              <a:effectLst/>
            </a:endParaRPr>
          </a:p>
          <a:p>
            <a:pPr marL="400050" lvl="1" indent="0">
              <a:buNone/>
            </a:pPr>
            <a:r>
              <a:rPr lang="en-US" altLang="zh-CN" sz="1400" i="1" dirty="0">
                <a:effectLst/>
              </a:rPr>
              <a:t>	</a:t>
            </a:r>
            <a:r>
              <a:rPr lang="zh-CN" altLang="zh-CN" sz="1400" i="1" dirty="0">
                <a:effectLst/>
              </a:rPr>
              <a:t>峰值并发时的响应速度：</a:t>
            </a:r>
            <a:r>
              <a:rPr lang="en-US" altLang="zh-CN" sz="1400" i="1" dirty="0">
                <a:effectLst/>
              </a:rPr>
              <a:t>800-1000</a:t>
            </a:r>
            <a:r>
              <a:rPr lang="zh-CN" altLang="zh-CN" sz="1400" i="1" dirty="0">
                <a:effectLst/>
              </a:rPr>
              <a:t>毫秒</a:t>
            </a:r>
            <a:r>
              <a:rPr lang="en-US" altLang="zh-CN" sz="1400" i="1" dirty="0">
                <a:effectLst/>
              </a:rPr>
              <a:t>/</a:t>
            </a:r>
            <a:r>
              <a:rPr lang="zh-CN" altLang="zh-CN" sz="1400" i="1" dirty="0">
                <a:effectLst/>
              </a:rPr>
              <a:t>请求</a:t>
            </a:r>
            <a:endParaRPr lang="en-US" altLang="zh-CN" sz="1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0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需求确认书内容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16544061"/>
              </p:ext>
            </p:extLst>
          </p:nvPr>
        </p:nvGraphicFramePr>
        <p:xfrm>
          <a:off x="395536" y="1124744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2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生命周期模型比较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660791"/>
              </p:ext>
            </p:extLst>
          </p:nvPr>
        </p:nvGraphicFramePr>
        <p:xfrm>
          <a:off x="683569" y="1412776"/>
          <a:ext cx="7848870" cy="4752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757"/>
                <a:gridCol w="1961757"/>
                <a:gridCol w="1962678"/>
                <a:gridCol w="1962678"/>
              </a:tblGrid>
              <a:tr h="6162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生命周期类型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优势以及成功的必要条件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项目优先级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成功预期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966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增量式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管理日程风险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可以应对小的需求变更，但是对于会影响到架构的变更无法处理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发布时间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低缺陷率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功能集合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成功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3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迭代式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管理技术风险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不断演化的需求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功能集合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低缺陷率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发布时间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迭代中的任务已做规划，并且按计划完成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966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增量</a:t>
                      </a:r>
                      <a:r>
                        <a:rPr lang="en-US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迭代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管理日程和技术风险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如果团队成员不在同一物理位置，人</a:t>
                      </a:r>
                      <a:r>
                        <a:rPr lang="zh-CN" sz="12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员</a:t>
                      </a:r>
                      <a:r>
                        <a:rPr lang="zh-CN" altLang="en-US" sz="12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智能</a:t>
                      </a:r>
                      <a:r>
                        <a:rPr lang="zh-CN" sz="12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完备，就难以实施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发布时间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功能集合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低缺陷率</a:t>
                      </a: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成功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第三</a:t>
            </a:r>
            <a:r>
              <a:rPr lang="en-US" altLang="zh-CN" dirty="0" smtClean="0">
                <a:solidFill>
                  <a:schemeClr val="accent6"/>
                </a:solidFill>
              </a:rPr>
              <a:t>.</a:t>
            </a:r>
            <a:r>
              <a:rPr lang="zh-CN" altLang="en-US" dirty="0" smtClean="0">
                <a:solidFill>
                  <a:schemeClr val="accent6"/>
                </a:solidFill>
              </a:rPr>
              <a:t>三节 系统设计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116685"/>
              </p:ext>
            </p:extLst>
          </p:nvPr>
        </p:nvGraphicFramePr>
        <p:xfrm>
          <a:off x="457200" y="1196975"/>
          <a:ext cx="8229600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软件逻辑设计步骤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314308"/>
              </p:ext>
            </p:extLst>
          </p:nvPr>
        </p:nvGraphicFramePr>
        <p:xfrm>
          <a:off x="457200" y="1196975"/>
          <a:ext cx="8229600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目的：设计系统的</a:t>
            </a:r>
            <a:r>
              <a:rPr lang="zh-CN" altLang="en-US" dirty="0" smtClean="0">
                <a:solidFill>
                  <a:srgbClr val="C00000"/>
                </a:solidFill>
              </a:rPr>
              <a:t>最终</a:t>
            </a:r>
            <a:r>
              <a:rPr lang="zh-CN" altLang="en-US" dirty="0" smtClean="0"/>
              <a:t>用户界面</a:t>
            </a:r>
            <a:endParaRPr lang="en-US" altLang="zh-CN" dirty="0" smtClean="0"/>
          </a:p>
          <a:p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参照</a:t>
            </a:r>
            <a:r>
              <a:rPr lang="zh-CN" altLang="en-US" dirty="0"/>
              <a:t>设计</a:t>
            </a:r>
            <a:r>
              <a:rPr lang="zh-CN" altLang="en-US" dirty="0" smtClean="0"/>
              <a:t>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类似系统，</a:t>
            </a:r>
            <a:r>
              <a:rPr lang="zh-CN" altLang="en-US" dirty="0"/>
              <a:t>通用规范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交</a:t>
            </a:r>
            <a:r>
              <a:rPr lang="zh-CN" altLang="en-US" dirty="0" smtClean="0">
                <a:solidFill>
                  <a:srgbClr val="C00000"/>
                </a:solidFill>
              </a:rPr>
              <a:t>互设</a:t>
            </a:r>
            <a:r>
              <a:rPr lang="zh-CN" altLang="en-US" dirty="0">
                <a:solidFill>
                  <a:srgbClr val="C00000"/>
                </a:solidFill>
              </a:rPr>
              <a:t>计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粒度：需包含</a:t>
            </a:r>
            <a:r>
              <a:rPr lang="zh-CN" altLang="en-US" dirty="0" smtClean="0">
                <a:solidFill>
                  <a:srgbClr val="C00000"/>
                </a:solidFill>
              </a:rPr>
              <a:t>所有</a:t>
            </a:r>
            <a:r>
              <a:rPr lang="zh-CN" altLang="en-US" dirty="0" smtClean="0"/>
              <a:t>详细操作步骤和流程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2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界面原型示例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48572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9" y="1308035"/>
            <a:ext cx="8451059" cy="418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域建摸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目</a:t>
            </a:r>
            <a:r>
              <a:rPr lang="zh-CN" altLang="en-US" dirty="0" smtClean="0"/>
              <a:t>的：建立系统的数据模型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方</a:t>
            </a:r>
            <a:r>
              <a:rPr lang="zh-CN" altLang="en-US" dirty="0" smtClean="0"/>
              <a:t>法：</a:t>
            </a:r>
            <a:r>
              <a:rPr lang="en-US" altLang="zh-CN" dirty="0" smtClean="0">
                <a:solidFill>
                  <a:srgbClr val="FF0000"/>
                </a:solidFill>
              </a:rPr>
              <a:t>ER</a:t>
            </a:r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zh-CN" altLang="en-US" dirty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确定数据实体和</a:t>
            </a:r>
            <a:r>
              <a:rPr lang="zh-CN" altLang="en-US" dirty="0"/>
              <a:t>属性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析确定实体关系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系：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1:n (1</a:t>
            </a:r>
            <a:r>
              <a:rPr lang="zh-CN" altLang="en-US" dirty="0" smtClean="0"/>
              <a:t>对多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M:n(</a:t>
            </a:r>
            <a:r>
              <a:rPr lang="zh-CN" altLang="en-US" dirty="0" smtClean="0"/>
              <a:t>多对多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可能有附加属性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www.cnblogs.com/DBFocus/archive/2011/06/26/2090567.html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>
                <a:hlinkClick r:id="rId3"/>
              </a:rPr>
              <a:t>http://www.cnblogs.com/hoojo/archive/2011/07/15/2107149.html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5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数据设计示例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实体</a:t>
            </a:r>
            <a:endParaRPr lang="en-US" altLang="zh-CN" dirty="0" smtClean="0"/>
          </a:p>
          <a:p>
            <a:pPr lvl="1"/>
            <a:r>
              <a:rPr lang="zh-CN" altLang="en-US" dirty="0"/>
              <a:t>游</a:t>
            </a:r>
            <a:r>
              <a:rPr lang="zh-CN" altLang="en-US" dirty="0" smtClean="0"/>
              <a:t>客</a:t>
            </a:r>
            <a:endParaRPr lang="en-US" altLang="zh-CN" dirty="0" smtClean="0"/>
          </a:p>
          <a:p>
            <a:pPr lvl="1"/>
            <a:r>
              <a:rPr lang="zh-CN" altLang="en-US" dirty="0"/>
              <a:t>家庭旅</a:t>
            </a:r>
            <a:r>
              <a:rPr lang="zh-CN" altLang="en-US" dirty="0" smtClean="0"/>
              <a:t>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房间类型</a:t>
            </a:r>
            <a:endParaRPr lang="en-US" altLang="zh-CN" dirty="0" smtClean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体属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游客：</a:t>
            </a:r>
            <a:r>
              <a:rPr lang="en-US" altLang="zh-CN" dirty="0" smtClean="0"/>
              <a:t>{</a:t>
            </a:r>
            <a:r>
              <a:rPr lang="zh-CN" altLang="en-US" u="sng" dirty="0" smtClean="0"/>
              <a:t>用户名</a:t>
            </a:r>
            <a:r>
              <a:rPr lang="zh-CN" altLang="en-US" dirty="0" smtClean="0"/>
              <a:t>，密码，注册时间，姓名，性别，证件类型，证件号码</a:t>
            </a:r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/>
              <a:t>家庭旅馆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</a:t>
            </a:r>
            <a:r>
              <a:rPr lang="zh-CN" altLang="en-US" u="sng" dirty="0" smtClean="0"/>
              <a:t>旅馆名称</a:t>
            </a:r>
            <a:r>
              <a:rPr lang="en-US" altLang="zh-CN" dirty="0" smtClean="0"/>
              <a:t>} </a:t>
            </a:r>
            <a:endParaRPr lang="en-US" altLang="zh-CN" dirty="0"/>
          </a:p>
          <a:p>
            <a:pPr lvl="1"/>
            <a:r>
              <a:rPr lang="zh-CN" altLang="en-US" dirty="0" smtClean="0"/>
              <a:t>房间类型：</a:t>
            </a:r>
            <a:r>
              <a:rPr lang="en-US" altLang="zh-CN" dirty="0" smtClean="0"/>
              <a:t>{</a:t>
            </a:r>
            <a:r>
              <a:rPr lang="zh-CN" altLang="en-US" u="sng" dirty="0" smtClean="0"/>
              <a:t>房间类型</a:t>
            </a:r>
            <a:r>
              <a:rPr lang="zh-CN" altLang="en-US" dirty="0" smtClean="0"/>
              <a:t>，单价，可用数量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实</a:t>
            </a:r>
            <a:r>
              <a:rPr lang="zh-CN" altLang="en-US" dirty="0"/>
              <a:t>体关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pPr lvl="1"/>
            <a:r>
              <a:rPr lang="zh-CN" altLang="en-US" dirty="0"/>
              <a:t>预</a:t>
            </a:r>
            <a:r>
              <a:rPr lang="zh-CN" altLang="en-US" dirty="0" smtClean="0"/>
              <a:t>定：</a:t>
            </a:r>
            <a:r>
              <a:rPr lang="en-US" altLang="zh-CN" dirty="0" smtClean="0"/>
              <a:t>{</a:t>
            </a:r>
            <a:r>
              <a:rPr lang="zh-CN" altLang="en-US" dirty="0" smtClean="0"/>
              <a:t>房间类型，预定时间，入住时间，离店时间，房间数，单价，订金</a:t>
            </a: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68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数据设计示例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208912" cy="489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4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数据设计示例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59"/>
            <a:ext cx="6480720" cy="469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8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ER</a:t>
            </a:r>
            <a:r>
              <a:rPr lang="zh-CN" altLang="en-US" dirty="0" smtClean="0"/>
              <a:t>转换为关系</a:t>
            </a:r>
            <a:endParaRPr lang="en-US" altLang="zh-CN" dirty="0" smtClean="0"/>
          </a:p>
          <a:p>
            <a:pPr lvl="1"/>
            <a:r>
              <a:rPr lang="zh-CN" altLang="en-US" dirty="0"/>
              <a:t>每个实体转换为一</a:t>
            </a:r>
            <a:r>
              <a:rPr lang="zh-CN" altLang="en-US" dirty="0" smtClean="0"/>
              <a:t>个关系模型；实体的主键作为关系的主键</a:t>
            </a:r>
            <a:endParaRPr lang="en-US" altLang="zh-CN" dirty="0" smtClean="0"/>
          </a:p>
          <a:p>
            <a:pPr lvl="1"/>
            <a:r>
              <a:rPr lang="zh-CN" altLang="en-US" dirty="0"/>
              <a:t>每个联系转换为一个关系模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对多转换中，将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方的主键</a:t>
            </a:r>
            <a:r>
              <a:rPr lang="zh-CN" altLang="en-US" dirty="0" smtClean="0">
                <a:solidFill>
                  <a:srgbClr val="FF0000"/>
                </a:solidFill>
              </a:rPr>
              <a:t>加入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rgbClr val="FF0000"/>
                </a:solidFill>
              </a:rPr>
              <a:t>多方</a:t>
            </a:r>
            <a:r>
              <a:rPr lang="zh-CN" altLang="en-US" dirty="0" smtClean="0"/>
              <a:t>作为</a:t>
            </a:r>
            <a:r>
              <a:rPr lang="zh-CN" altLang="en-US" dirty="0" smtClean="0">
                <a:solidFill>
                  <a:srgbClr val="FF0000"/>
                </a:solidFill>
              </a:rPr>
              <a:t>外键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每个多对多关系转换为一个关系，将</a:t>
            </a:r>
            <a:r>
              <a:rPr lang="zh-CN" altLang="en-US" dirty="0" smtClean="0">
                <a:solidFill>
                  <a:srgbClr val="FF0000"/>
                </a:solidFill>
              </a:rPr>
              <a:t>每个</a:t>
            </a:r>
            <a:r>
              <a:rPr lang="zh-CN" altLang="en-US" dirty="0" smtClean="0"/>
              <a:t>关联实体的</a:t>
            </a:r>
            <a:r>
              <a:rPr lang="zh-CN" altLang="en-US" dirty="0" smtClean="0">
                <a:solidFill>
                  <a:srgbClr val="FF0000"/>
                </a:solidFill>
              </a:rPr>
              <a:t>主键</a:t>
            </a:r>
            <a:r>
              <a:rPr lang="zh-CN" altLang="en-US" dirty="0" smtClean="0"/>
              <a:t>都引入转换的关系中，作为</a:t>
            </a:r>
            <a:r>
              <a:rPr lang="zh-CN" altLang="en-US" dirty="0" smtClean="0">
                <a:solidFill>
                  <a:srgbClr val="FF0000"/>
                </a:solidFill>
              </a:rPr>
              <a:t>联合主键</a:t>
            </a:r>
            <a:r>
              <a:rPr lang="zh-CN" altLang="en-US" dirty="0" smtClean="0"/>
              <a:t>；附属属性作为关系的属性</a:t>
            </a:r>
            <a:endParaRPr lang="en-US" altLang="zh-CN" dirty="0" smtClean="0"/>
          </a:p>
          <a:p>
            <a:r>
              <a:rPr lang="zh-CN" altLang="en-US" dirty="0"/>
              <a:t>关系规范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3NF</a:t>
            </a:r>
          </a:p>
          <a:p>
            <a:r>
              <a:rPr lang="zh-CN" altLang="en-US" dirty="0"/>
              <a:t>数据库设</a:t>
            </a:r>
            <a:r>
              <a:rPr lang="zh-CN" altLang="en-US" dirty="0" smtClean="0"/>
              <a:t>计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考</a:t>
            </a:r>
            <a:r>
              <a:rPr lang="zh-CN" altLang="en-US" dirty="0" smtClean="0">
                <a:solidFill>
                  <a:srgbClr val="FF0000"/>
                </a:solidFill>
              </a:rPr>
              <a:t>虑</a:t>
            </a:r>
            <a:r>
              <a:rPr lang="zh-CN" altLang="en-US" dirty="0" smtClean="0"/>
              <a:t>为每个表增加一个无意义的主键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考</a:t>
            </a:r>
            <a:r>
              <a:rPr lang="zh-CN" altLang="en-US" dirty="0" smtClean="0">
                <a:solidFill>
                  <a:srgbClr val="FF0000"/>
                </a:solidFill>
              </a:rPr>
              <a:t>虑</a:t>
            </a:r>
            <a:r>
              <a:rPr lang="zh-CN" altLang="en-US" dirty="0" smtClean="0"/>
              <a:t>为表增加简单版本跟踪</a:t>
            </a:r>
            <a:r>
              <a:rPr lang="en-US" altLang="zh-CN" dirty="0" smtClean="0"/>
              <a:t>(</a:t>
            </a:r>
            <a:r>
              <a:rPr lang="zh-CN" altLang="en-US" dirty="0" smtClean="0"/>
              <a:t>创建时间、修改时间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建</a:t>
            </a:r>
            <a:r>
              <a:rPr lang="zh-CN" altLang="en-US" dirty="0" smtClean="0">
                <a:solidFill>
                  <a:srgbClr val="FF0000"/>
                </a:solidFill>
              </a:rPr>
              <a:t>议</a:t>
            </a:r>
            <a:r>
              <a:rPr lang="zh-CN" altLang="en-US" dirty="0" smtClean="0"/>
              <a:t>不使用联合主键，用唯一索引作为约束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基于里程碑的核心过程模型</a:t>
            </a:r>
          </a:p>
        </p:txBody>
      </p:sp>
      <p:pic>
        <p:nvPicPr>
          <p:cNvPr id="291844" name="Picture 4" descr="MSF-Process_Ph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270125"/>
            <a:ext cx="3871912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283200" y="5575300"/>
            <a:ext cx="212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项目计划认可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136650" y="5683250"/>
            <a:ext cx="165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范围完成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3124200" y="1728788"/>
            <a:ext cx="165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effectLst/>
                <a:ea typeface="宋体" pitchFamily="2" charset="-122"/>
              </a:rPr>
              <a:t>部署完成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6003925" y="3308350"/>
            <a:ext cx="216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effectLst/>
                <a:ea typeface="宋体" pitchFamily="2" charset="-122"/>
              </a:rPr>
              <a:t>远景</a:t>
            </a:r>
            <a:r>
              <a:rPr lang="en-US" altLang="zh-CN" b="1">
                <a:effectLst/>
                <a:ea typeface="宋体" pitchFamily="2" charset="-122"/>
              </a:rPr>
              <a:t>/ </a:t>
            </a:r>
            <a:r>
              <a:rPr lang="zh-CN" altLang="en-US" b="1">
                <a:effectLst/>
                <a:ea typeface="宋体" pitchFamily="2" charset="-122"/>
              </a:rPr>
              <a:t>范围 认可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3302000" y="3851275"/>
            <a:ext cx="13906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4500" b="1" dirty="0">
                <a:effectLst/>
                <a:ea typeface="宋体" pitchFamily="2" charset="-122"/>
              </a:rPr>
              <a:t>MSF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271463" y="3328988"/>
            <a:ext cx="1785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发布就绪认可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 rot="-1816959">
            <a:off x="2819400" y="3160196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部署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 rot="4202943">
            <a:off x="2522538" y="4311133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稳定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3429000" y="50514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ffectLst/>
                <a:ea typeface="宋体" pitchFamily="2" charset="-122"/>
              </a:rPr>
              <a:t>开发</a:t>
            </a: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 rot="-4192287">
            <a:off x="4427538" y="4387333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计划</a:t>
            </a: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 rot="2054049">
            <a:off x="4114800" y="3160196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构思</a:t>
            </a:r>
          </a:p>
        </p:txBody>
      </p:sp>
      <p:pic>
        <p:nvPicPr>
          <p:cNvPr id="291856" name="Picture 16" descr="MSF-Process-Model-Mile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62" y="1428287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857" name="Picture 17" descr="MSF-Process-Model-Mile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62" y="1186987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6366324" y="1355262"/>
            <a:ext cx="660400" cy="1028700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2" name="Rectangle 22"/>
          <p:cNvSpPr>
            <a:spLocks noChangeArrowheads="1"/>
          </p:cNvSpPr>
          <p:nvPr/>
        </p:nvSpPr>
        <p:spPr bwMode="auto">
          <a:xfrm>
            <a:off x="7179124" y="1088562"/>
            <a:ext cx="660400" cy="1028700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1863" name="Picture 23" descr="MSF-Process-Model-Mile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62" y="932987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7966524" y="834562"/>
            <a:ext cx="660400" cy="1028700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1865" name="Picture 25" descr="BugTracking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711">
            <a:off x="6667949" y="1058400"/>
            <a:ext cx="66357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866" name="Picture 26" descr="BugTracking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711">
            <a:off x="7518849" y="804400"/>
            <a:ext cx="66357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67" name="Text Box 27"/>
          <p:cNvSpPr txBox="1">
            <a:spLocks noChangeArrowheads="1"/>
          </p:cNvSpPr>
          <p:nvPr/>
        </p:nvSpPr>
        <p:spPr bwMode="auto">
          <a:xfrm>
            <a:off x="6366324" y="2066462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版本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291868" name="Text Box 28"/>
          <p:cNvSpPr txBox="1">
            <a:spLocks noChangeArrowheads="1"/>
          </p:cNvSpPr>
          <p:nvPr/>
        </p:nvSpPr>
        <p:spPr bwMode="auto">
          <a:xfrm>
            <a:off x="7166424" y="1812462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版本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91869" name="Text Box 29"/>
          <p:cNvSpPr txBox="1">
            <a:spLocks noChangeArrowheads="1"/>
          </p:cNvSpPr>
          <p:nvPr/>
        </p:nvSpPr>
        <p:spPr bwMode="auto">
          <a:xfrm>
            <a:off x="7979224" y="1558462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版本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291870" name="Line 30"/>
          <p:cNvSpPr>
            <a:spLocks noChangeShapeType="1"/>
          </p:cNvSpPr>
          <p:nvPr/>
        </p:nvSpPr>
        <p:spPr bwMode="auto">
          <a:xfrm>
            <a:off x="6048824" y="656762"/>
            <a:ext cx="0" cy="2006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1" name="Line 31"/>
          <p:cNvSpPr>
            <a:spLocks noChangeShapeType="1"/>
          </p:cNvSpPr>
          <p:nvPr/>
        </p:nvSpPr>
        <p:spPr bwMode="auto">
          <a:xfrm>
            <a:off x="5934524" y="2536362"/>
            <a:ext cx="3098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2" name="Rectangle 32"/>
          <p:cNvSpPr>
            <a:spLocks noChangeArrowheads="1"/>
          </p:cNvSpPr>
          <p:nvPr/>
        </p:nvSpPr>
        <p:spPr bwMode="auto">
          <a:xfrm rot="16200000">
            <a:off x="4969324" y="1452100"/>
            <a:ext cx="1804987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5000"/>
              </a:lnSpc>
              <a:spcBef>
                <a:spcPct val="60000"/>
              </a:spcBef>
            </a:pPr>
            <a:r>
              <a:rPr lang="zh-CN" altLang="en-US" sz="1800" b="1" dirty="0">
                <a:solidFill>
                  <a:schemeClr val="tx2"/>
                </a:solidFill>
                <a:effectLst/>
                <a:ea typeface="宋体" pitchFamily="2" charset="-122"/>
              </a:rPr>
              <a:t>功能</a:t>
            </a:r>
          </a:p>
        </p:txBody>
      </p: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5956295" y="2663362"/>
            <a:ext cx="29876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5000"/>
              </a:lnSpc>
              <a:spcBef>
                <a:spcPct val="60000"/>
              </a:spcBef>
            </a:pPr>
            <a:r>
              <a:rPr lang="zh-CN" altLang="en-US" sz="1800" b="1" dirty="0">
                <a:solidFill>
                  <a:schemeClr val="tx2"/>
                </a:solidFill>
                <a:effectLst/>
                <a:ea typeface="宋体" pitchFamily="2" charset="-122"/>
              </a:rPr>
              <a:t>时间</a:t>
            </a:r>
          </a:p>
        </p:txBody>
      </p:sp>
      <p:sp>
        <p:nvSpPr>
          <p:cNvPr id="291874" name="Text Box 34"/>
          <p:cNvSpPr txBox="1">
            <a:spLocks noChangeArrowheads="1"/>
          </p:cNvSpPr>
          <p:nvPr/>
        </p:nvSpPr>
        <p:spPr bwMode="auto">
          <a:xfrm>
            <a:off x="6134100" y="3683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项目是否该做？</a:t>
            </a:r>
          </a:p>
        </p:txBody>
      </p: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5092700" y="5918200"/>
            <a:ext cx="367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项目是否能按时，按预算完成？商业可行性是否得到验证？</a:t>
            </a:r>
          </a:p>
        </p:txBody>
      </p:sp>
      <p:sp>
        <p:nvSpPr>
          <p:cNvPr id="291876" name="Text Box 36"/>
          <p:cNvSpPr txBox="1">
            <a:spLocks noChangeArrowheads="1"/>
          </p:cNvSpPr>
          <p:nvPr/>
        </p:nvSpPr>
        <p:spPr bwMode="auto">
          <a:xfrm>
            <a:off x="762000" y="6007100"/>
            <a:ext cx="2679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项目是否按预先的设想和目标建造？</a:t>
            </a:r>
          </a:p>
        </p:txBody>
      </p:sp>
      <p:sp>
        <p:nvSpPr>
          <p:cNvPr id="291877" name="Text Box 37"/>
          <p:cNvSpPr txBox="1">
            <a:spLocks noChangeArrowheads="1"/>
          </p:cNvSpPr>
          <p:nvPr/>
        </p:nvSpPr>
        <p:spPr bwMode="auto">
          <a:xfrm>
            <a:off x="381000" y="3721100"/>
            <a:ext cx="1562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项目是否足以稳定，可以发布？</a:t>
            </a:r>
          </a:p>
        </p:txBody>
      </p:sp>
      <p:sp>
        <p:nvSpPr>
          <p:cNvPr id="291878" name="Text Box 38"/>
          <p:cNvSpPr txBox="1">
            <a:spLocks noChangeArrowheads="1"/>
          </p:cNvSpPr>
          <p:nvPr/>
        </p:nvSpPr>
        <p:spPr bwMode="auto">
          <a:xfrm>
            <a:off x="1460500" y="1333500"/>
            <a:ext cx="2959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项目是否可以进行资源转换，实现价值？</a:t>
            </a:r>
          </a:p>
        </p:txBody>
      </p:sp>
    </p:spTree>
    <p:extLst>
      <p:ext uri="{BB962C8B-B14F-4D97-AF65-F5344CB8AC3E}">
        <p14:creationId xmlns:p14="http://schemas.microsoft.com/office/powerpoint/2010/main" val="22989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数据库设计示例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136904" cy="503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5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名词动词法 </a:t>
            </a:r>
            <a:r>
              <a:rPr lang="en-US" altLang="zh-CN" dirty="0" err="1"/>
              <a:t>pk</a:t>
            </a:r>
            <a:r>
              <a:rPr lang="en-US" altLang="zh-CN" dirty="0"/>
              <a:t> ER</a:t>
            </a:r>
            <a:r>
              <a:rPr lang="zh-CN" altLang="en-US" dirty="0"/>
              <a:t>图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46331"/>
              </p:ext>
            </p:extLst>
          </p:nvPr>
        </p:nvGraphicFramePr>
        <p:xfrm>
          <a:off x="899593" y="1412778"/>
          <a:ext cx="7416822" cy="4392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2274"/>
                <a:gridCol w="2472274"/>
                <a:gridCol w="2472274"/>
              </a:tblGrid>
              <a:tr h="6530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名词动词法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</a:t>
                      </a:r>
                      <a:r>
                        <a:rPr lang="zh-CN" altLang="en-US" dirty="0" smtClean="0"/>
                        <a:t>图</a:t>
                      </a:r>
                      <a:endParaRPr lang="zh-CN" altLang="en-US" dirty="0"/>
                    </a:p>
                  </a:txBody>
                  <a:tcPr/>
                </a:tc>
              </a:tr>
              <a:tr h="6530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自底向上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自顶向下</a:t>
                      </a:r>
                      <a:endParaRPr lang="zh-CN" altLang="en-US" dirty="0"/>
                    </a:p>
                  </a:txBody>
                  <a:tcPr/>
                </a:tc>
              </a:tr>
              <a:tr h="6530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适应面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小型简单系统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大型复杂系统</a:t>
                      </a:r>
                      <a:endParaRPr lang="zh-CN" altLang="en-US" dirty="0"/>
                    </a:p>
                  </a:txBody>
                  <a:tcPr/>
                </a:tc>
              </a:tr>
              <a:tr h="6530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松散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有严谨的方法学</a:t>
                      </a:r>
                      <a:endParaRPr lang="zh-CN" altLang="en-US" dirty="0"/>
                    </a:p>
                  </a:txBody>
                  <a:tcPr/>
                </a:tc>
              </a:tr>
              <a:tr h="6530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可操作性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</a:t>
                      </a:r>
                      <a:r>
                        <a:rPr lang="en-US" altLang="zh-CN" dirty="0" smtClean="0"/>
                        <a:t>=&gt;</a:t>
                      </a:r>
                      <a:r>
                        <a:rPr lang="zh-CN" altLang="en-US" dirty="0" smtClean="0"/>
                        <a:t>难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</a:t>
                      </a:r>
                      <a:r>
                        <a:rPr lang="en-US" altLang="zh-CN" dirty="0" smtClean="0"/>
                        <a:t>=&gt;</a:t>
                      </a:r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</a:tr>
              <a:tr h="11271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关注问题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词性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实体和关系定义是否符合需求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4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Façade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Façade</a:t>
            </a:r>
            <a:r>
              <a:rPr lang="zh-CN" altLang="en-US" dirty="0" smtClean="0"/>
              <a:t>：业务流层、控制层。严格说属于表现层逻辑。</a:t>
            </a:r>
            <a:endParaRPr lang="en-US" altLang="zh-CN" dirty="0" smtClean="0"/>
          </a:p>
          <a:p>
            <a:r>
              <a:rPr lang="zh-CN" altLang="en-US" dirty="0" smtClean="0"/>
              <a:t>目的：</a:t>
            </a:r>
            <a:r>
              <a:rPr lang="en-US" altLang="zh-CN" dirty="0" smtClean="0"/>
              <a:t>Façade</a:t>
            </a:r>
            <a:r>
              <a:rPr lang="zh-CN" altLang="en-US" dirty="0" smtClean="0"/>
              <a:t>是界面与业务逻辑之间的</a:t>
            </a:r>
            <a:r>
              <a:rPr lang="zh-CN" altLang="en-US" dirty="0" smtClean="0">
                <a:solidFill>
                  <a:srgbClr val="C00000"/>
                </a:solidFill>
              </a:rPr>
              <a:t>接口</a:t>
            </a:r>
            <a:r>
              <a:rPr lang="zh-CN" altLang="en-US" dirty="0" smtClean="0"/>
              <a:t>；紧密</a:t>
            </a:r>
            <a:r>
              <a:rPr lang="zh-CN" altLang="en-US" dirty="0" smtClean="0">
                <a:solidFill>
                  <a:srgbClr val="C00000"/>
                </a:solidFill>
              </a:rPr>
              <a:t>配合</a:t>
            </a:r>
            <a:r>
              <a:rPr lang="zh-CN" altLang="en-US" dirty="0" smtClean="0"/>
              <a:t>页面逻辑；</a:t>
            </a:r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 smtClean="0"/>
              <a:t>业务逻辑复杂度。</a:t>
            </a:r>
            <a:endParaRPr lang="en-US" altLang="zh-CN" dirty="0" smtClean="0"/>
          </a:p>
          <a:p>
            <a:r>
              <a:rPr lang="zh-CN" altLang="en-US" dirty="0"/>
              <a:t>方法</a:t>
            </a:r>
            <a:r>
              <a:rPr lang="zh-CN" altLang="en-US" dirty="0" smtClean="0"/>
              <a:t>：为每一个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/</a:t>
            </a:r>
            <a:r>
              <a:rPr lang="zh-CN" altLang="en-US" dirty="0" smtClean="0"/>
              <a:t>窗体建立</a:t>
            </a:r>
            <a:r>
              <a:rPr lang="en-US" altLang="zh-CN" dirty="0" smtClean="0"/>
              <a:t>Façade</a:t>
            </a:r>
            <a:r>
              <a:rPr lang="zh-CN" altLang="en-US" dirty="0" smtClean="0"/>
              <a:t>类；为每个页面动作创建一个方法。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9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Façade</a:t>
            </a:r>
            <a:r>
              <a:rPr lang="zh-CN" altLang="en-US" dirty="0" smtClean="0"/>
              <a:t>设计示例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页面动作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功能需求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根据旅馆获取房间类型和单价</a:t>
            </a:r>
            <a:endParaRPr lang="en-US" altLang="zh-CN" dirty="0" smtClean="0"/>
          </a:p>
          <a:p>
            <a:pPr lvl="1"/>
            <a:r>
              <a:rPr lang="zh-CN" altLang="en-US" dirty="0"/>
              <a:t>预</a:t>
            </a:r>
            <a:r>
              <a:rPr lang="zh-CN" altLang="en-US" dirty="0" smtClean="0"/>
              <a:t>定</a:t>
            </a:r>
            <a:endParaRPr lang="en-US" altLang="zh-CN" dirty="0" smtClean="0"/>
          </a:p>
          <a:p>
            <a:pPr lvl="1"/>
            <a:r>
              <a:rPr lang="zh-CN" altLang="en-US" dirty="0"/>
              <a:t>获取家庭旅馆信息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7513"/>
            <a:ext cx="7920880" cy="206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3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业务逻辑层目的：</a:t>
            </a:r>
            <a:r>
              <a:rPr lang="zh-CN" altLang="en-US" dirty="0" smtClean="0">
                <a:solidFill>
                  <a:srgbClr val="C00000"/>
                </a:solidFill>
              </a:rPr>
              <a:t>实现</a:t>
            </a:r>
            <a:r>
              <a:rPr lang="zh-CN" altLang="en-US" dirty="0" smtClean="0"/>
              <a:t>系统的</a:t>
            </a:r>
            <a:r>
              <a:rPr lang="zh-CN" altLang="en-US" dirty="0" smtClean="0">
                <a:solidFill>
                  <a:srgbClr val="C00000"/>
                </a:solidFill>
              </a:rPr>
              <a:t>业务规则</a:t>
            </a:r>
            <a:r>
              <a:rPr lang="zh-CN" altLang="en-US" dirty="0" smtClean="0"/>
              <a:t>，提供可重用的业务逻辑服务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业务逻辑类设计示例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703388"/>
            <a:ext cx="75819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0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业务逻辑类设计示例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6108"/>
            <a:ext cx="7915225" cy="524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4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业务逻辑类设计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单一职责</a:t>
            </a:r>
            <a:r>
              <a:rPr lang="en-US" altLang="zh-CN" dirty="0" smtClean="0"/>
              <a:t>(SRP)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开闭原</a:t>
            </a:r>
            <a:r>
              <a:rPr lang="zh-CN" altLang="en-US" dirty="0" smtClean="0">
                <a:solidFill>
                  <a:srgbClr val="C00000"/>
                </a:solidFill>
              </a:rPr>
              <a:t>则</a:t>
            </a:r>
            <a:r>
              <a:rPr lang="en-US" altLang="zh-CN" dirty="0" smtClean="0"/>
              <a:t>(OCP)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替换原则</a:t>
            </a:r>
            <a:r>
              <a:rPr lang="en-US" altLang="zh-CN" dirty="0" smtClean="0"/>
              <a:t>(LSP)</a:t>
            </a:r>
          </a:p>
          <a:p>
            <a:pPr lvl="1"/>
            <a:r>
              <a:rPr lang="zh-CN" altLang="en-US" dirty="0"/>
              <a:t>依赖倒置原</a:t>
            </a:r>
            <a:r>
              <a:rPr lang="zh-CN" altLang="en-US" dirty="0" smtClean="0"/>
              <a:t>则</a:t>
            </a:r>
            <a:r>
              <a:rPr lang="en-US" altLang="zh-CN" dirty="0" smtClean="0"/>
              <a:t>(DIP)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面向接口原</a:t>
            </a:r>
            <a:r>
              <a:rPr lang="zh-CN" altLang="en-US" dirty="0" smtClean="0">
                <a:solidFill>
                  <a:schemeClr val="accent6"/>
                </a:solidFill>
              </a:rPr>
              <a:t>则</a:t>
            </a:r>
            <a:r>
              <a:rPr lang="en-US" altLang="zh-CN" dirty="0" smtClean="0"/>
              <a:t>(ISP)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5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网络逻辑结构设计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目的：确定系统拓扑，实现</a:t>
            </a:r>
            <a:r>
              <a:rPr lang="zh-CN" altLang="en-US" dirty="0" smtClean="0">
                <a:solidFill>
                  <a:srgbClr val="C00000"/>
                </a:solidFill>
              </a:rPr>
              <a:t>非功能性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范围和目标：</a:t>
            </a:r>
            <a:endParaRPr lang="en-US" altLang="zh-CN" dirty="0" smtClean="0"/>
          </a:p>
          <a:p>
            <a:pPr lvl="1"/>
            <a:r>
              <a:rPr lang="zh-CN" altLang="en-US" dirty="0"/>
              <a:t>性能，容量，并发等系</a:t>
            </a:r>
            <a:r>
              <a:rPr lang="zh-CN" altLang="en-US" dirty="0" smtClean="0"/>
              <a:t>统运行指标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可靠性</a:t>
            </a:r>
            <a:endParaRPr lang="en-US" altLang="zh-CN" dirty="0" smtClean="0"/>
          </a:p>
          <a:p>
            <a:pPr lvl="1"/>
            <a:r>
              <a:rPr lang="zh-CN" altLang="en-US" dirty="0"/>
              <a:t>可维护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扩展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可管理性</a:t>
            </a:r>
            <a:endParaRPr lang="en-US" altLang="zh-CN" dirty="0" smtClean="0"/>
          </a:p>
          <a:p>
            <a:pPr lvl="1"/>
            <a:r>
              <a:rPr lang="zh-CN" altLang="en-US" dirty="0"/>
              <a:t>安全性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3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软件物理设计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组件设计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根据系统拓扑</a:t>
            </a:r>
            <a:r>
              <a:rPr lang="zh-CN" altLang="en-US" dirty="0" smtClean="0">
                <a:solidFill>
                  <a:srgbClr val="C00000"/>
                </a:solidFill>
              </a:rPr>
              <a:t>规划</a:t>
            </a:r>
            <a:r>
              <a:rPr lang="zh-CN" altLang="en-US" dirty="0" smtClean="0"/>
              <a:t>系统</a:t>
            </a:r>
            <a:r>
              <a:rPr lang="zh-CN" altLang="en-US" dirty="0" smtClean="0">
                <a:solidFill>
                  <a:srgbClr val="C00000"/>
                </a:solidFill>
              </a:rPr>
              <a:t>物理部件</a:t>
            </a:r>
            <a:r>
              <a:rPr lang="en-US" altLang="zh-CN" dirty="0"/>
              <a:t>(DLL/EXE/Jar…)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将物理部</a:t>
            </a:r>
            <a:r>
              <a:rPr lang="zh-CN" altLang="en-US" dirty="0" smtClean="0"/>
              <a:t>件</a:t>
            </a:r>
            <a:r>
              <a:rPr lang="zh-CN" altLang="en-US" dirty="0" smtClean="0">
                <a:solidFill>
                  <a:srgbClr val="C00000"/>
                </a:solidFill>
              </a:rPr>
              <a:t>映</a:t>
            </a:r>
            <a:r>
              <a:rPr lang="zh-CN" altLang="en-US" dirty="0">
                <a:solidFill>
                  <a:srgbClr val="C00000"/>
                </a:solidFill>
              </a:rPr>
              <a:t>射</a:t>
            </a:r>
            <a:r>
              <a:rPr lang="zh-CN" altLang="en-US" dirty="0"/>
              <a:t>到系统拓</a:t>
            </a:r>
            <a:r>
              <a:rPr lang="zh-CN" altLang="en-US" dirty="0" smtClean="0"/>
              <a:t>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可能的扩展步骤：重构系统架构和逻辑设计，满足物理设计需要。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将系统逻辑分层中的设计</a:t>
            </a:r>
            <a:r>
              <a:rPr lang="zh-CN" altLang="en-US" dirty="0" smtClean="0">
                <a:solidFill>
                  <a:srgbClr val="C00000"/>
                </a:solidFill>
              </a:rPr>
              <a:t>分配</a:t>
            </a:r>
            <a:r>
              <a:rPr lang="zh-CN" altLang="en-US" dirty="0" smtClean="0"/>
              <a:t>到物理部件</a:t>
            </a:r>
            <a:endParaRPr lang="en-US" altLang="zh-CN" dirty="0" smtClean="0"/>
          </a:p>
          <a:p>
            <a:r>
              <a:rPr lang="zh-CN" altLang="en-US" dirty="0" smtClean="0"/>
              <a:t>数据库设计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</a:t>
            </a:r>
            <a:r>
              <a:rPr lang="zh-CN" altLang="en-US" dirty="0"/>
              <a:t>系规范</a:t>
            </a:r>
            <a:r>
              <a:rPr lang="zh-CN" altLang="en-US" dirty="0" smtClean="0"/>
              <a:t>化</a:t>
            </a:r>
            <a:r>
              <a:rPr lang="en-US" altLang="zh-CN" dirty="0" smtClean="0"/>
              <a:t>(3NF)</a:t>
            </a:r>
          </a:p>
          <a:p>
            <a:pPr lvl="1"/>
            <a:r>
              <a:rPr lang="zh-CN" altLang="en-US" dirty="0" smtClean="0"/>
              <a:t>数据库优化</a:t>
            </a:r>
            <a:endParaRPr lang="en-US" altLang="zh-CN" dirty="0" smtClean="0"/>
          </a:p>
          <a:p>
            <a:pPr lvl="2"/>
            <a:r>
              <a:rPr lang="zh-CN" altLang="en-US" dirty="0"/>
              <a:t>索</a:t>
            </a:r>
            <a:r>
              <a:rPr lang="zh-CN" altLang="en-US" dirty="0" smtClean="0"/>
              <a:t>引设计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存储空间规划</a:t>
            </a:r>
            <a:endParaRPr lang="en-US" altLang="zh-CN" dirty="0" smtClean="0"/>
          </a:p>
          <a:p>
            <a:pPr lvl="2"/>
            <a:r>
              <a:rPr lang="zh-CN" altLang="en-US" dirty="0"/>
              <a:t>反规范化设计</a:t>
            </a:r>
            <a:r>
              <a:rPr lang="en-US" altLang="zh-CN" dirty="0"/>
              <a:t>(</a:t>
            </a:r>
            <a:r>
              <a:rPr lang="zh-CN" altLang="en-US" dirty="0"/>
              <a:t>非必</a:t>
            </a:r>
            <a:r>
              <a:rPr lang="zh-CN" altLang="en-US" dirty="0" smtClean="0"/>
              <a:t>选，性能敏感型应用需要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数据库维护策略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4149080"/>
            <a:ext cx="57534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为非功能性需求买单</a:t>
            </a:r>
            <a:endParaRPr lang="en-US" altLang="zh-CN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1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角色、里程碑对应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25896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6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网络物理设计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目的：确定最终的硬件产品选型和网络部署策略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产品、拓扑和部署策略是否</a:t>
            </a:r>
            <a:r>
              <a:rPr lang="zh-CN" altLang="en-US" dirty="0" smtClean="0">
                <a:solidFill>
                  <a:srgbClr val="C00000"/>
                </a:solidFill>
              </a:rPr>
              <a:t>能满足</a:t>
            </a:r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1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系统设计说明书内容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4+1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r>
              <a:rPr lang="zh-CN" altLang="en-US" dirty="0"/>
              <a:t>数据库视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/>
              <a:t>质量</a:t>
            </a:r>
            <a:r>
              <a:rPr lang="en-US" altLang="zh-CN" dirty="0"/>
              <a:t>(</a:t>
            </a:r>
            <a:r>
              <a:rPr lang="zh-CN" altLang="en-US" dirty="0"/>
              <a:t>非功能性设计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见</a:t>
            </a:r>
            <a:r>
              <a:rPr lang="en-US" altLang="zh-CN" dirty="0" smtClean="0"/>
              <a:t>《OTQP-PMT-4-1 </a:t>
            </a:r>
            <a:r>
              <a:rPr lang="zh-CN" altLang="en-US" dirty="0" smtClean="0"/>
              <a:t>系统设计说明书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dotx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685925"/>
            <a:ext cx="51720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9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28775"/>
            <a:ext cx="63627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1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014538"/>
            <a:ext cx="59626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5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chemeClr val="accent6"/>
                </a:solidFill>
              </a:rPr>
              <a:t>第三</a:t>
            </a:r>
            <a:r>
              <a:rPr lang="en-US" altLang="zh-CN" dirty="0" smtClean="0">
                <a:solidFill>
                  <a:schemeClr val="accent6"/>
                </a:solidFill>
              </a:rPr>
              <a:t>.</a:t>
            </a:r>
            <a:r>
              <a:rPr lang="zh-CN" altLang="en-US" dirty="0" smtClean="0">
                <a:solidFill>
                  <a:schemeClr val="accent6"/>
                </a:solidFill>
              </a:rPr>
              <a:t>四节 开发测试环境搭建完成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2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开发和测试环境搭建完成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0243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开发环境统</a:t>
            </a:r>
            <a:r>
              <a:rPr lang="zh-CN" altLang="en-US" dirty="0" smtClean="0"/>
              <a:t>一</a:t>
            </a:r>
            <a:endParaRPr lang="en-US" altLang="zh-CN" dirty="0" smtClean="0"/>
          </a:p>
          <a:p>
            <a:pPr lvl="1"/>
            <a:r>
              <a:rPr lang="zh-CN" altLang="en-US" dirty="0"/>
              <a:t>操作系统统一</a:t>
            </a:r>
            <a:r>
              <a:rPr lang="en-US" altLang="zh-CN" dirty="0"/>
              <a:t>(</a:t>
            </a:r>
            <a:r>
              <a:rPr lang="zh-CN" altLang="en-US" dirty="0"/>
              <a:t>包括安装的补丁包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开发工具统一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包括安装的补丁包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配套工具</a:t>
            </a:r>
            <a:r>
              <a:rPr lang="en-US" altLang="zh-CN" dirty="0" smtClean="0"/>
              <a:t>/</a:t>
            </a:r>
            <a:r>
              <a:rPr lang="zh-CN" altLang="en-US" dirty="0" smtClean="0"/>
              <a:t>环境统一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如浏览器、</a:t>
            </a:r>
            <a:r>
              <a:rPr lang="zh-CN" altLang="en-US" dirty="0"/>
              <a:t>数据库、版本库工具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三个环境隔离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13967"/>
            <a:ext cx="64008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1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第三</a:t>
            </a:r>
            <a:r>
              <a:rPr lang="en-US" altLang="zh-CN" dirty="0" smtClean="0">
                <a:solidFill>
                  <a:schemeClr val="accent6"/>
                </a:solidFill>
              </a:rPr>
              <a:t>.</a:t>
            </a:r>
            <a:r>
              <a:rPr lang="zh-CN" altLang="en-US" dirty="0" smtClean="0">
                <a:solidFill>
                  <a:schemeClr val="accent6"/>
                </a:solidFill>
              </a:rPr>
              <a:t>五节 项目计划</a:t>
            </a:r>
            <a:r>
              <a:rPr lang="en-US" altLang="zh-CN" dirty="0" smtClean="0">
                <a:solidFill>
                  <a:schemeClr val="accent6"/>
                </a:solidFill>
              </a:rPr>
              <a:t>(</a:t>
            </a:r>
            <a:r>
              <a:rPr lang="zh-CN" altLang="en-US" dirty="0" smtClean="0">
                <a:solidFill>
                  <a:schemeClr val="accent6"/>
                </a:solidFill>
              </a:rPr>
              <a:t>规划</a:t>
            </a:r>
            <a:r>
              <a:rPr lang="en-US" altLang="zh-CN" dirty="0" smtClean="0">
                <a:solidFill>
                  <a:schemeClr val="accent6"/>
                </a:solidFill>
              </a:rPr>
              <a:t>)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8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</a:t>
            </a:r>
            <a:r>
              <a:rPr lang="zh-CN" altLang="en-US" dirty="0"/>
              <a:t>计划</a:t>
            </a:r>
            <a:r>
              <a:rPr lang="zh-CN" altLang="en-US" dirty="0" smtClean="0"/>
              <a:t>内</a:t>
            </a:r>
            <a:r>
              <a:rPr lang="zh-CN" altLang="en-US" dirty="0"/>
              <a:t>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目的：规划和确定项目管理范围</a:t>
            </a:r>
            <a:endParaRPr lang="en-US" altLang="zh-CN" dirty="0" smtClean="0"/>
          </a:p>
          <a:p>
            <a:r>
              <a:rPr lang="zh-CN" altLang="en-US" dirty="0" smtClean="0"/>
              <a:t>交付成果</a:t>
            </a:r>
            <a:endParaRPr lang="en-US" altLang="zh-CN" dirty="0" smtClean="0"/>
          </a:p>
          <a:p>
            <a:pPr lvl="1"/>
            <a:r>
              <a:rPr lang="zh-CN" altLang="en-US" dirty="0"/>
              <a:t>项目规</a:t>
            </a:r>
            <a:r>
              <a:rPr lang="zh-CN" altLang="en-US" dirty="0" smtClean="0"/>
              <a:t>划文档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项目总体时间表</a:t>
            </a:r>
            <a:r>
              <a:rPr lang="en-US" altLang="zh-CN" dirty="0" smtClean="0"/>
              <a:t>(Schedule)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64405315"/>
              </p:ext>
            </p:extLst>
          </p:nvPr>
        </p:nvGraphicFramePr>
        <p:xfrm>
          <a:off x="1619672" y="32849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69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6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第二节 构想阶段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构想</a:t>
            </a:r>
            <a:r>
              <a:rPr lang="en-US" altLang="zh-CN" dirty="0"/>
              <a:t>(Envisioning)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114800" cy="485740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1"/>
            <a:r>
              <a:rPr lang="zh-CN" altLang="en-US" dirty="0"/>
              <a:t>确立</a:t>
            </a:r>
            <a:r>
              <a:rPr lang="zh-CN" altLang="en-US" dirty="0" smtClean="0"/>
              <a:t>项目愿景，立项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 smtClean="0">
                <a:solidFill>
                  <a:srgbClr val="FF0000"/>
                </a:solidFill>
              </a:rPr>
              <a:t>高层次</a:t>
            </a:r>
            <a:r>
              <a:rPr lang="zh-CN" altLang="en-US" dirty="0" smtClean="0"/>
              <a:t>的项目目标、假设、约束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交付成果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项目章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pPr lvl="1"/>
            <a:r>
              <a:rPr lang="zh-CN" altLang="en-US" dirty="0"/>
              <a:t>干系人登记</a:t>
            </a:r>
            <a:r>
              <a:rPr lang="zh-CN" altLang="en-US" dirty="0" smtClean="0"/>
              <a:t>册</a:t>
            </a:r>
            <a:endParaRPr lang="en-US" altLang="zh-CN" dirty="0" smtClean="0"/>
          </a:p>
          <a:p>
            <a:pPr lvl="1"/>
            <a:r>
              <a:rPr lang="zh-CN" altLang="en-US" dirty="0"/>
              <a:t>风险登记册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816424" cy="239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47" y="4293096"/>
            <a:ext cx="4543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37" y="361684"/>
            <a:ext cx="103519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8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Onest</Template>
  <TotalTime>6192</TotalTime>
  <Words>4343</Words>
  <Application>Microsoft Office PowerPoint</Application>
  <PresentationFormat>全屏显示(4:3)</PresentationFormat>
  <Paragraphs>559</Paragraphs>
  <Slides>79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0" baseType="lpstr">
      <vt:lpstr>Onest</vt:lpstr>
      <vt:lpstr>项目管理培训</vt:lpstr>
      <vt:lpstr>内容</vt:lpstr>
      <vt:lpstr>第一节 引言</vt:lpstr>
      <vt:lpstr>几种生命周期介绍</vt:lpstr>
      <vt:lpstr>生命周期模型比较</vt:lpstr>
      <vt:lpstr>基于里程碑的核心过程模型</vt:lpstr>
      <vt:lpstr>角色、里程碑对应</vt:lpstr>
      <vt:lpstr>第二节 构想阶段</vt:lpstr>
      <vt:lpstr>构想(Envisioning)</vt:lpstr>
      <vt:lpstr>角色、里程碑对应</vt:lpstr>
      <vt:lpstr>构想(Envisioning)</vt:lpstr>
      <vt:lpstr>准备知识——项目愿景</vt:lpstr>
      <vt:lpstr>准备知识——项目愿景</vt:lpstr>
      <vt:lpstr>准备知识——项目愿景</vt:lpstr>
      <vt:lpstr>准备知识——项目愿景</vt:lpstr>
      <vt:lpstr>准备知识——项目愿景</vt:lpstr>
      <vt:lpstr>准备知识——项目愿景</vt:lpstr>
      <vt:lpstr>基于里程碑的核心过程模型</vt:lpstr>
      <vt:lpstr>How to Envisioning</vt:lpstr>
      <vt:lpstr>项目章程内容</vt:lpstr>
      <vt:lpstr>第三节 计划阶段</vt:lpstr>
      <vt:lpstr>基于里程碑的核心过程模型</vt:lpstr>
      <vt:lpstr>计划阶段</vt:lpstr>
      <vt:lpstr>角色、里程碑对应</vt:lpstr>
      <vt:lpstr>计划(Planning)</vt:lpstr>
      <vt:lpstr>计划阶段子里程碑</vt:lpstr>
      <vt:lpstr>第三.一节 选定技术架构</vt:lpstr>
      <vt:lpstr>选定技术架构</vt:lpstr>
      <vt:lpstr>关于架构</vt:lpstr>
      <vt:lpstr>体系架构模式</vt:lpstr>
      <vt:lpstr>选定技术架构</vt:lpstr>
      <vt:lpstr>第三.二节 概念设计(需求分析)</vt:lpstr>
      <vt:lpstr>What to build</vt:lpstr>
      <vt:lpstr>如何收集需求</vt:lpstr>
      <vt:lpstr>基于角色的需求挖掘技术</vt:lpstr>
      <vt:lpstr>基于角色场景的概念设计技术</vt:lpstr>
      <vt:lpstr>用例分析</vt:lpstr>
      <vt:lpstr>用例分析</vt:lpstr>
      <vt:lpstr>用例分析</vt:lpstr>
      <vt:lpstr>用例分析</vt:lpstr>
      <vt:lpstr>需求收集的建议</vt:lpstr>
      <vt:lpstr>应用示例(角色分析)</vt:lpstr>
      <vt:lpstr>应用示例(场景描述）</vt:lpstr>
      <vt:lpstr>应用示例(提炼系统用例)</vt:lpstr>
      <vt:lpstr>应用示例(用例文本)</vt:lpstr>
      <vt:lpstr>确定非功能性需求</vt:lpstr>
      <vt:lpstr>确定系统运行指标</vt:lpstr>
      <vt:lpstr>系统指标示例</vt:lpstr>
      <vt:lpstr>需求确认书内容</vt:lpstr>
      <vt:lpstr>第三.三节 系统设计</vt:lpstr>
      <vt:lpstr>系统设计内容</vt:lpstr>
      <vt:lpstr>软件逻辑设计步骤</vt:lpstr>
      <vt:lpstr>界面原型设计</vt:lpstr>
      <vt:lpstr>界面原型示例</vt:lpstr>
      <vt:lpstr>数据设计(域建摸)</vt:lpstr>
      <vt:lpstr>数据设计示例</vt:lpstr>
      <vt:lpstr>数据设计示例</vt:lpstr>
      <vt:lpstr>数据设计示例</vt:lpstr>
      <vt:lpstr>数据库设计</vt:lpstr>
      <vt:lpstr>数据库设计示例</vt:lpstr>
      <vt:lpstr>名词动词法 pk ER图法</vt:lpstr>
      <vt:lpstr>Façade设计</vt:lpstr>
      <vt:lpstr>Façade设计示例</vt:lpstr>
      <vt:lpstr>业务逻辑层</vt:lpstr>
      <vt:lpstr>业务逻辑类设计示例</vt:lpstr>
      <vt:lpstr>业务逻辑类设计示例</vt:lpstr>
      <vt:lpstr>业务逻辑类设计</vt:lpstr>
      <vt:lpstr>硬件/网络逻辑结构设计</vt:lpstr>
      <vt:lpstr>软件物理设计</vt:lpstr>
      <vt:lpstr>硬件/网络物理设计</vt:lpstr>
      <vt:lpstr>系统设计说明书内容</vt:lpstr>
      <vt:lpstr>PowerPoint 演示文稿</vt:lpstr>
      <vt:lpstr>PowerPoint 演示文稿</vt:lpstr>
      <vt:lpstr>PowerPoint 演示文稿</vt:lpstr>
      <vt:lpstr>第三.四节 开发测试环境搭建完成</vt:lpstr>
      <vt:lpstr>开发和测试环境搭建完成</vt:lpstr>
      <vt:lpstr>第三.五节 项目计划(规划)</vt:lpstr>
      <vt:lpstr>项目计划内容</vt:lpstr>
      <vt:lpstr>规划项目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向管理规范培训 软件生命周期(过程)模型</dc:title>
  <dc:creator>YuanXu</dc:creator>
  <cp:lastModifiedBy>YuanXu</cp:lastModifiedBy>
  <cp:revision>256</cp:revision>
  <dcterms:created xsi:type="dcterms:W3CDTF">2011-05-19T01:22:59Z</dcterms:created>
  <dcterms:modified xsi:type="dcterms:W3CDTF">2011-07-22T16:05:17Z</dcterms:modified>
</cp:coreProperties>
</file>