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0" autoAdjust="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801E3-CA6A-4A79-87E4-A028D49854B5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2492B-9112-4CE2-A05B-CF5D9A5E2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0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92941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18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0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50000"/>
              </a:lnSpc>
              <a:def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50000"/>
              </a:lnSpc>
              <a:def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8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2941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3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183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zh-CN" altLang="en-US" smtClean="0"/>
              <a:t>单击此处编辑母版文本样式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smtClean="0"/>
              <a:t>第二级</a:t>
            </a:r>
          </a:p>
          <a:p>
            <a:pPr lvl="2">
              <a:buFontTx/>
              <a:buBlip>
                <a:blip r:embed="rId2"/>
              </a:buBlip>
            </a:pPr>
            <a:r>
              <a:rPr lang="zh-CN" altLang="en-US" smtClean="0"/>
              <a:t>第三级</a:t>
            </a:r>
          </a:p>
          <a:p>
            <a:pPr lvl="3">
              <a:buFontTx/>
              <a:buBlip>
                <a:blip r:embed="rId2"/>
              </a:buBlip>
            </a:pPr>
            <a:r>
              <a:rPr lang="zh-CN" altLang="en-US" smtClean="0"/>
              <a:t>第四级</a:t>
            </a:r>
          </a:p>
          <a:p>
            <a:pPr lvl="4">
              <a:buFontTx/>
              <a:buBlip>
                <a:blip r:embed="rId2"/>
              </a:buBlip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53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0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32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231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3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30747"/>
            <a:ext cx="8229600" cy="702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Tx/>
              <a:buBlip>
                <a:blip r:embed="rId14"/>
              </a:buBlip>
            </a:pPr>
            <a:r>
              <a:rPr lang="zh-CN" altLang="en-US" dirty="0" smtClean="0"/>
              <a:t>单击此处编辑母版文本样式</a:t>
            </a:r>
          </a:p>
          <a:p>
            <a:pPr lvl="1">
              <a:buFontTx/>
              <a:buBlip>
                <a:blip r:embed="rId14"/>
              </a:buBlip>
            </a:pPr>
            <a:r>
              <a:rPr lang="zh-CN" altLang="en-US" dirty="0" smtClean="0"/>
              <a:t>第二级</a:t>
            </a:r>
          </a:p>
          <a:p>
            <a:pPr lvl="2">
              <a:buFontTx/>
              <a:buBlip>
                <a:blip r:embed="rId14"/>
              </a:buBlip>
            </a:pPr>
            <a:r>
              <a:rPr lang="zh-CN" altLang="en-US" dirty="0" smtClean="0"/>
              <a:t>第三级</a:t>
            </a:r>
          </a:p>
          <a:p>
            <a:pPr lvl="3">
              <a:buFontTx/>
              <a:buBlip>
                <a:blip r:embed="rId14"/>
              </a:buBlip>
            </a:pPr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1033736"/>
            <a:ext cx="9144000" cy="5824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8443"/>
            <a:ext cx="293211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2011/7/26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-5275"/>
            <a:ext cx="9144000" cy="358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D:\YuanXu\My Documents\My Pictures\onest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25" y="60623"/>
            <a:ext cx="8286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0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32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8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lang="zh-CN" altLang="en-US" sz="24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lang="zh-CN" altLang="en-US" sz="2000" kern="120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lang="zh-CN" altLang="en-US"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项目管理实战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000" dirty="0">
                <a:solidFill>
                  <a:prstClr val="black">
                    <a:tint val="75000"/>
                  </a:prstClr>
                </a:solidFill>
              </a:rPr>
              <a:t>苑旭  </a:t>
            </a:r>
            <a:endParaRPr lang="en-US" altLang="zh-CN" sz="2000" dirty="0">
              <a:solidFill>
                <a:prstClr val="black">
                  <a:tint val="75000"/>
                </a:prstClr>
              </a:solidFill>
            </a:endParaRPr>
          </a:p>
          <a:p>
            <a:pPr lvl="0"/>
            <a:r>
              <a:rPr lang="en-US" altLang="zh-CN" sz="2000" dirty="0">
                <a:solidFill>
                  <a:prstClr val="black">
                    <a:tint val="75000"/>
                  </a:prstClr>
                </a:solidFill>
              </a:rPr>
              <a:t>Program Manager</a:t>
            </a:r>
          </a:p>
          <a:p>
            <a:pPr lvl="0"/>
            <a:r>
              <a:rPr lang="en-US" altLang="zh-CN" sz="2000" dirty="0" err="1">
                <a:solidFill>
                  <a:prstClr val="black">
                    <a:tint val="75000"/>
                  </a:prstClr>
                </a:solidFill>
              </a:rPr>
              <a:t>Onest</a:t>
            </a:r>
            <a:r>
              <a:rPr lang="en-US" altLang="zh-CN" sz="2000" dirty="0">
                <a:solidFill>
                  <a:prstClr val="black">
                    <a:tint val="75000"/>
                  </a:prstClr>
                </a:solidFill>
              </a:rPr>
              <a:t> Network Technology Inc.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5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培训目的</a:t>
            </a:r>
            <a:endParaRPr lang="en-US" altLang="zh-CN" dirty="0" smtClean="0"/>
          </a:p>
          <a:p>
            <a:pPr lvl="1"/>
            <a:r>
              <a:rPr lang="zh-CN" altLang="en-US" dirty="0"/>
              <a:t>规范</a:t>
            </a:r>
            <a:r>
              <a:rPr lang="zh-CN" altLang="en-US" dirty="0" smtClean="0"/>
              <a:t>化项目管理过</a:t>
            </a:r>
            <a:r>
              <a:rPr lang="zh-CN" altLang="en-US" dirty="0"/>
              <a:t>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/>
              <a:t>统一</a:t>
            </a:r>
            <a:r>
              <a:rPr lang="zh-CN" altLang="en-US" dirty="0" smtClean="0"/>
              <a:t>项</a:t>
            </a:r>
            <a:r>
              <a:rPr lang="zh-CN" altLang="en-US" dirty="0"/>
              <a:t>目管理术语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/>
              <a:t>培养程序经理</a:t>
            </a:r>
            <a:endParaRPr lang="en-US" altLang="zh-CN" dirty="0" smtClean="0"/>
          </a:p>
          <a:p>
            <a:r>
              <a:rPr lang="zh-CN" altLang="en-US" dirty="0" smtClean="0"/>
              <a:t>培训方式</a:t>
            </a:r>
            <a:endParaRPr lang="en-US" altLang="zh-CN" dirty="0" smtClean="0"/>
          </a:p>
          <a:p>
            <a:pPr lvl="1"/>
            <a:r>
              <a:rPr lang="zh-CN" altLang="en-US" dirty="0"/>
              <a:t>项目驱</a:t>
            </a:r>
            <a:r>
              <a:rPr lang="zh-CN" altLang="en-US" dirty="0" smtClean="0"/>
              <a:t>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讲解、实战、分享、点评</a:t>
            </a:r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/>
              <a:t>间安</a:t>
            </a:r>
            <a:r>
              <a:rPr lang="zh-CN" altLang="en-US" dirty="0" smtClean="0"/>
              <a:t>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每日上午</a:t>
            </a:r>
            <a:endParaRPr lang="en-US" altLang="zh-CN" dirty="0" smtClean="0"/>
          </a:p>
          <a:p>
            <a:r>
              <a:rPr lang="zh-CN" altLang="en-US" dirty="0"/>
              <a:t>培训内</a:t>
            </a:r>
            <a:r>
              <a:rPr lang="zh-CN" altLang="en-US" dirty="0" smtClean="0"/>
              <a:t>容</a:t>
            </a:r>
            <a:endParaRPr lang="en-US" altLang="zh-CN" dirty="0" smtClean="0"/>
          </a:p>
          <a:p>
            <a:pPr lvl="1"/>
            <a:r>
              <a:rPr lang="zh-CN" altLang="en-US" dirty="0"/>
              <a:t>项目管</a:t>
            </a:r>
            <a:r>
              <a:rPr lang="zh-CN" altLang="en-US" dirty="0" smtClean="0"/>
              <a:t>理和项</a:t>
            </a:r>
            <a:r>
              <a:rPr lang="zh-CN" altLang="en-US" dirty="0"/>
              <a:t>目环</a:t>
            </a:r>
            <a:r>
              <a:rPr lang="zh-CN" altLang="en-US" dirty="0" smtClean="0"/>
              <a:t>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交互设计技术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</a:t>
            </a:r>
            <a:r>
              <a:rPr lang="zh-CN" altLang="en-US" dirty="0"/>
              <a:t>术架构</a:t>
            </a:r>
            <a:r>
              <a:rPr lang="zh-CN" altLang="en-US" dirty="0" smtClean="0"/>
              <a:t>和某些技术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smtClean="0"/>
              <a:t>软技能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4114800" cy="4929411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第一课：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课程简介和引言</a:t>
            </a:r>
            <a:endParaRPr lang="en-US" altLang="zh-CN" dirty="0" smtClean="0"/>
          </a:p>
          <a:p>
            <a:r>
              <a:rPr lang="zh-CN" altLang="en-US" dirty="0"/>
              <a:t>第二课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团队模型</a:t>
            </a:r>
            <a:endParaRPr lang="en-US" altLang="zh-CN" dirty="0" smtClean="0"/>
          </a:p>
          <a:p>
            <a:r>
              <a:rPr lang="zh-CN" altLang="en-US" dirty="0"/>
              <a:t>第三课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建立愿景</a:t>
            </a:r>
            <a:r>
              <a:rPr lang="zh-CN" altLang="en-US" dirty="0" smtClean="0"/>
              <a:t>，划定范围</a:t>
            </a:r>
            <a:endParaRPr lang="en-US" altLang="zh-CN" dirty="0" smtClean="0"/>
          </a:p>
          <a:p>
            <a:r>
              <a:rPr lang="zh-CN" altLang="en-US" dirty="0"/>
              <a:t>第四课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项</a:t>
            </a:r>
            <a:r>
              <a:rPr lang="zh-CN" altLang="en-US" dirty="0" smtClean="0"/>
              <a:t>目</a:t>
            </a:r>
            <a:r>
              <a:rPr lang="zh-CN" altLang="en-US" dirty="0"/>
              <a:t>环</a:t>
            </a:r>
            <a:r>
              <a:rPr lang="zh-CN" altLang="en-US" dirty="0" smtClean="0"/>
              <a:t>境</a:t>
            </a:r>
            <a:r>
              <a:rPr lang="en-US" altLang="zh-CN" dirty="0" smtClean="0"/>
              <a:t>(</a:t>
            </a:r>
            <a:r>
              <a:rPr lang="zh-CN" altLang="en-US" dirty="0" smtClean="0"/>
              <a:t>王顶，李晓鹏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err="1" smtClean="0"/>
              <a:t>IBatis</a:t>
            </a:r>
            <a:endParaRPr lang="en-US" altLang="zh-CN" dirty="0" smtClean="0"/>
          </a:p>
          <a:p>
            <a:r>
              <a:rPr lang="zh-CN" altLang="en-US" dirty="0" smtClean="0"/>
              <a:t>第五课：</a:t>
            </a:r>
            <a:endParaRPr lang="en-US" altLang="zh-CN" dirty="0" smtClean="0"/>
          </a:p>
          <a:p>
            <a:pPr lvl="1"/>
            <a:r>
              <a:rPr lang="zh-CN" altLang="en-US" dirty="0"/>
              <a:t>选定技术架</a:t>
            </a:r>
            <a:r>
              <a:rPr lang="zh-CN" altLang="en-US" dirty="0" smtClean="0"/>
              <a:t>构</a:t>
            </a:r>
            <a:endParaRPr lang="en-US" altLang="zh-CN" dirty="0" smtClean="0"/>
          </a:p>
          <a:p>
            <a:r>
              <a:rPr lang="zh-CN" altLang="en-US" dirty="0" smtClean="0"/>
              <a:t>第六课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分几次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交互设计技</a:t>
            </a:r>
            <a:r>
              <a:rPr lang="zh-CN" altLang="en-US" dirty="0" smtClean="0"/>
              <a:t>术</a:t>
            </a:r>
            <a:r>
              <a:rPr lang="en-US" altLang="zh-CN" dirty="0" smtClean="0"/>
              <a:t>(</a:t>
            </a:r>
            <a:r>
              <a:rPr lang="zh-CN" altLang="en-US" dirty="0" smtClean="0"/>
              <a:t>廉佩宁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0720" y="1196752"/>
            <a:ext cx="27815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第七课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微软雅黑" pitchFamily="34" charset="-122"/>
              <a:buChar char="−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确定非功能性需求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第八课：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微软雅黑" pitchFamily="34" charset="-122"/>
              <a:buChar char="−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系统设计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第九课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微软雅黑" pitchFamily="34" charset="-122"/>
              <a:buChar char="−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制定项目计划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第十课：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微软雅黑" pitchFamily="34" charset="-122"/>
              <a:buChar char="−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构建阶段的团队协作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一课：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微软雅黑" pitchFamily="34" charset="-122"/>
              <a:buChar char="−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稳固项目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第十二课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微软雅黑" pitchFamily="34" charset="-122"/>
              <a:buChar char="−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目收尾</a:t>
            </a:r>
          </a:p>
        </p:txBody>
      </p:sp>
    </p:spTree>
    <p:extLst>
      <p:ext uri="{BB962C8B-B14F-4D97-AF65-F5344CB8AC3E}">
        <p14:creationId xmlns:p14="http://schemas.microsoft.com/office/powerpoint/2010/main" val="512956256"/>
      </p:ext>
    </p:extLst>
  </p:cSld>
  <p:clrMapOvr>
    <a:masterClrMapping/>
  </p:clrMapOvr>
</p:sld>
</file>

<file path=ppt/theme/theme1.xml><?xml version="1.0" encoding="utf-8"?>
<a:theme xmlns:a="http://schemas.openxmlformats.org/drawingml/2006/main" name="One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Onest</Template>
  <TotalTime>4</TotalTime>
  <Words>251</Words>
  <Application>Microsoft Office PowerPoint</Application>
  <PresentationFormat>全屏显示(4:3)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Onest</vt:lpstr>
      <vt:lpstr>项目管理实战</vt:lpstr>
      <vt:lpstr>概述</vt:lpstr>
      <vt:lpstr>基本课程安排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项目管理实战</dc:title>
  <dc:creator>YuanXu</dc:creator>
  <cp:lastModifiedBy>YuanXu</cp:lastModifiedBy>
  <cp:revision>2</cp:revision>
  <dcterms:created xsi:type="dcterms:W3CDTF">2011-07-25T07:58:09Z</dcterms:created>
  <dcterms:modified xsi:type="dcterms:W3CDTF">2011-07-26T01:17:53Z</dcterms:modified>
</cp:coreProperties>
</file>