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2" r:id="rId2"/>
    <p:sldId id="273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birth\&#39033;&#30446;&#31649;&#29702;&#35268;&#33539;\&#36741;&#21161;&#26448;&#26009;\&#39033;&#30446;&#20202;&#34920;&#264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birth\&#39033;&#30446;&#31649;&#29702;&#35268;&#33539;\&#36741;&#21161;&#26448;&#26009;\&#39033;&#30446;&#20202;&#34920;&#26495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birth\&#39033;&#30446;&#31649;&#29702;&#35268;&#33539;\&#36741;&#21161;&#26448;&#26009;\&#39033;&#30446;&#20202;&#34920;&#26495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birth\&#39033;&#30446;&#31649;&#29702;&#35268;&#33539;\&#36741;&#21161;&#26448;&#26009;\&#39033;&#30446;&#20202;&#34920;&#26495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birth\&#39033;&#30446;&#31649;&#29702;&#35268;&#33539;\&#36741;&#21161;&#26448;&#26009;\&#39033;&#30446;&#20202;&#34920;&#264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里程碑!$A$1</c:f>
              <c:strCache>
                <c:ptCount val="1"/>
                <c:pt idx="0">
                  <c:v>计划日期</c:v>
                </c:pt>
              </c:strCache>
            </c:strRef>
          </c:tx>
          <c:cat>
            <c:strRef>
              <c:f>里程碑!$C$2:$C$10</c:f>
              <c:strCache>
                <c:ptCount val="9"/>
                <c:pt idx="0">
                  <c:v>启动</c:v>
                </c:pt>
                <c:pt idx="1">
                  <c:v>需求收集完成</c:v>
                </c:pt>
                <c:pt idx="2">
                  <c:v>选定技术框架</c:v>
                </c:pt>
                <c:pt idx="3">
                  <c:v>客户端和网上预订完成</c:v>
                </c:pt>
                <c:pt idx="4">
                  <c:v>范围完成</c:v>
                </c:pt>
                <c:pt idx="5">
                  <c:v>试点安装完毕</c:v>
                </c:pt>
                <c:pt idx="6">
                  <c:v>协会管理功能完成</c:v>
                </c:pt>
                <c:pt idx="7">
                  <c:v>试运行完成</c:v>
                </c:pt>
                <c:pt idx="8">
                  <c:v>交付</c:v>
                </c:pt>
              </c:strCache>
            </c:strRef>
          </c:cat>
          <c:val>
            <c:numRef>
              <c:f>里程碑!$A$2:$A$10</c:f>
              <c:numCache>
                <c:formatCode>m/d/yyyy</c:formatCode>
                <c:ptCount val="9"/>
                <c:pt idx="0">
                  <c:v>40630</c:v>
                </c:pt>
                <c:pt idx="1">
                  <c:v>40622</c:v>
                </c:pt>
                <c:pt idx="2">
                  <c:v>40635</c:v>
                </c:pt>
                <c:pt idx="3">
                  <c:v>40653</c:v>
                </c:pt>
                <c:pt idx="4">
                  <c:v>40658</c:v>
                </c:pt>
                <c:pt idx="5">
                  <c:v>40663</c:v>
                </c:pt>
                <c:pt idx="6">
                  <c:v>40678</c:v>
                </c:pt>
                <c:pt idx="7">
                  <c:v>40683</c:v>
                </c:pt>
                <c:pt idx="8">
                  <c:v>40693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里程碑!$B$1</c:f>
              <c:strCache>
                <c:ptCount val="1"/>
                <c:pt idx="0">
                  <c:v>实际日期</c:v>
                </c:pt>
              </c:strCache>
            </c:strRef>
          </c:tx>
          <c:cat>
            <c:strRef>
              <c:f>里程碑!$C$2:$C$10</c:f>
              <c:strCache>
                <c:ptCount val="9"/>
                <c:pt idx="0">
                  <c:v>启动</c:v>
                </c:pt>
                <c:pt idx="1">
                  <c:v>需求收集完成</c:v>
                </c:pt>
                <c:pt idx="2">
                  <c:v>选定技术框架</c:v>
                </c:pt>
                <c:pt idx="3">
                  <c:v>客户端和网上预订完成</c:v>
                </c:pt>
                <c:pt idx="4">
                  <c:v>范围完成</c:v>
                </c:pt>
                <c:pt idx="5">
                  <c:v>试点安装完毕</c:v>
                </c:pt>
                <c:pt idx="6">
                  <c:v>协会管理功能完成</c:v>
                </c:pt>
                <c:pt idx="7">
                  <c:v>试运行完成</c:v>
                </c:pt>
                <c:pt idx="8">
                  <c:v>交付</c:v>
                </c:pt>
              </c:strCache>
            </c:strRef>
          </c:cat>
          <c:val>
            <c:numRef>
              <c:f>里程碑!$B$2:$B$4</c:f>
              <c:numCache>
                <c:formatCode>m/d/yyyy</c:formatCode>
                <c:ptCount val="3"/>
                <c:pt idx="0">
                  <c:v>40630</c:v>
                </c:pt>
                <c:pt idx="1">
                  <c:v>40622</c:v>
                </c:pt>
                <c:pt idx="2">
                  <c:v>40641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896512"/>
        <c:axId val="118898048"/>
      </c:lineChart>
      <c:catAx>
        <c:axId val="118896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8898048"/>
        <c:crosses val="autoZero"/>
        <c:auto val="1"/>
        <c:lblAlgn val="ctr"/>
        <c:lblOffset val="100"/>
        <c:noMultiLvlLbl val="0"/>
      </c:catAx>
      <c:valAx>
        <c:axId val="118898048"/>
        <c:scaling>
          <c:orientation val="minMax"/>
        </c:scaling>
        <c:delete val="0"/>
        <c:axPos val="l"/>
        <c:majorGridlines/>
        <c:numFmt formatCode="m/d/yyyy" sourceLinked="1"/>
        <c:majorTickMark val="out"/>
        <c:minorTickMark val="none"/>
        <c:tickLblPos val="nextTo"/>
        <c:crossAx val="118896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项目速度!$B$1</c:f>
              <c:strCache>
                <c:ptCount val="1"/>
                <c:pt idx="0">
                  <c:v>总数</c:v>
                </c:pt>
              </c:strCache>
            </c:strRef>
          </c:tx>
          <c:cat>
            <c:numRef>
              <c:f>项目速度!$A$2:$A$5</c:f>
              <c:numCache>
                <c:formatCode>m/d/yyyy</c:formatCode>
                <c:ptCount val="4"/>
                <c:pt idx="0">
                  <c:v>40630</c:v>
                </c:pt>
                <c:pt idx="1">
                  <c:v>40635</c:v>
                </c:pt>
                <c:pt idx="2">
                  <c:v>40641</c:v>
                </c:pt>
                <c:pt idx="3">
                  <c:v>40648</c:v>
                </c:pt>
              </c:numCache>
            </c:numRef>
          </c:cat>
          <c:val>
            <c:numRef>
              <c:f>项目速度!$B$2:$B$5</c:f>
              <c:numCache>
                <c:formatCode>General</c:formatCode>
                <c:ptCount val="4"/>
                <c:pt idx="0">
                  <c:v>43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项目速度!$C$1</c:f>
              <c:strCache>
                <c:ptCount val="1"/>
                <c:pt idx="0">
                  <c:v>已完成</c:v>
                </c:pt>
              </c:strCache>
            </c:strRef>
          </c:tx>
          <c:cat>
            <c:numRef>
              <c:f>项目速度!$A$2:$A$5</c:f>
              <c:numCache>
                <c:formatCode>m/d/yyyy</c:formatCode>
                <c:ptCount val="4"/>
                <c:pt idx="0">
                  <c:v>40630</c:v>
                </c:pt>
                <c:pt idx="1">
                  <c:v>40635</c:v>
                </c:pt>
                <c:pt idx="2">
                  <c:v>40641</c:v>
                </c:pt>
                <c:pt idx="3">
                  <c:v>40648</c:v>
                </c:pt>
              </c:numCache>
            </c:numRef>
          </c:cat>
          <c:val>
            <c:numRef>
              <c:f>项目速度!$C$2:$C$5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项目速度!$D$1</c:f>
              <c:strCache>
                <c:ptCount val="1"/>
                <c:pt idx="0">
                  <c:v>剩余</c:v>
                </c:pt>
              </c:strCache>
            </c:strRef>
          </c:tx>
          <c:cat>
            <c:numRef>
              <c:f>项目速度!$A$2:$A$5</c:f>
              <c:numCache>
                <c:formatCode>m/d/yyyy</c:formatCode>
                <c:ptCount val="4"/>
                <c:pt idx="0">
                  <c:v>40630</c:v>
                </c:pt>
                <c:pt idx="1">
                  <c:v>40635</c:v>
                </c:pt>
                <c:pt idx="2">
                  <c:v>40641</c:v>
                </c:pt>
                <c:pt idx="3">
                  <c:v>40648</c:v>
                </c:pt>
              </c:numCache>
            </c:numRef>
          </c:cat>
          <c:val>
            <c:numRef>
              <c:f>项目速度!$D$2:$D$5</c:f>
              <c:numCache>
                <c:formatCode>General</c:formatCode>
                <c:ptCount val="4"/>
                <c:pt idx="0">
                  <c:v>43</c:v>
                </c:pt>
                <c:pt idx="1">
                  <c:v>46</c:v>
                </c:pt>
                <c:pt idx="2">
                  <c:v>43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71456"/>
        <c:axId val="123972992"/>
      </c:lineChart>
      <c:dateAx>
        <c:axId val="123971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23972992"/>
        <c:crosses val="autoZero"/>
        <c:auto val="1"/>
        <c:lblOffset val="100"/>
        <c:baseTimeUnit val="days"/>
      </c:dateAx>
      <c:valAx>
        <c:axId val="123972992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2397145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需求变更图!$B$1</c:f>
              <c:strCache>
                <c:ptCount val="1"/>
                <c:pt idx="0">
                  <c:v>重大变更</c:v>
                </c:pt>
              </c:strCache>
            </c:strRef>
          </c:tx>
          <c:cat>
            <c:numRef>
              <c:f>需求变更图!$A$2:$A$12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需求变更图!$B$2:$B$12</c:f>
              <c:numCache>
                <c:formatCode>General</c:formatCode>
                <c:ptCount val="11"/>
                <c:pt idx="0">
                  <c:v>1</c:v>
                </c:pt>
                <c:pt idx="1">
                  <c:v>20</c:v>
                </c:pt>
                <c:pt idx="2">
                  <c:v>0</c:v>
                </c:pt>
                <c:pt idx="3">
                  <c:v>15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需求变更图!$C$1</c:f>
              <c:strCache>
                <c:ptCount val="1"/>
                <c:pt idx="0">
                  <c:v>微小变更</c:v>
                </c:pt>
              </c:strCache>
            </c:strRef>
          </c:tx>
          <c:cat>
            <c:numRef>
              <c:f>需求变更图!$A$2:$A$12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需求变更图!$C$2:$C$12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30</c:v>
                </c:pt>
                <c:pt idx="3">
                  <c:v>25</c:v>
                </c:pt>
                <c:pt idx="4">
                  <c:v>0</c:v>
                </c:pt>
                <c:pt idx="5">
                  <c:v>15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96672"/>
        <c:axId val="124398208"/>
      </c:lineChart>
      <c:catAx>
        <c:axId val="12439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398208"/>
        <c:crosses val="autoZero"/>
        <c:auto val="1"/>
        <c:lblAlgn val="ctr"/>
        <c:lblOffset val="100"/>
        <c:noMultiLvlLbl val="0"/>
      </c:catAx>
      <c:valAx>
        <c:axId val="12439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39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测试进度!$B$1</c:f>
              <c:strCache>
                <c:ptCount val="1"/>
                <c:pt idx="0">
                  <c:v>规划的测试</c:v>
                </c:pt>
              </c:strCache>
            </c:strRef>
          </c:tx>
          <c:cat>
            <c:numRef>
              <c:f>测试进度!$A$2:$A$12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测试进度!$B$2:$B$12</c:f>
              <c:numCache>
                <c:formatCode>General</c:formatCode>
                <c:ptCount val="11"/>
                <c:pt idx="0">
                  <c:v>50</c:v>
                </c:pt>
                <c:pt idx="1">
                  <c:v>60</c:v>
                </c:pt>
                <c:pt idx="2">
                  <c:v>85</c:v>
                </c:pt>
                <c:pt idx="3">
                  <c:v>89</c:v>
                </c:pt>
                <c:pt idx="4">
                  <c:v>89</c:v>
                </c:pt>
                <c:pt idx="5">
                  <c:v>100</c:v>
                </c:pt>
                <c:pt idx="6">
                  <c:v>120</c:v>
                </c:pt>
                <c:pt idx="7">
                  <c:v>135</c:v>
                </c:pt>
                <c:pt idx="8">
                  <c:v>135</c:v>
                </c:pt>
                <c:pt idx="9">
                  <c:v>135</c:v>
                </c:pt>
                <c:pt idx="10">
                  <c:v>135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测试进度!$C$1</c:f>
              <c:strCache>
                <c:ptCount val="1"/>
                <c:pt idx="0">
                  <c:v>运行的测试</c:v>
                </c:pt>
              </c:strCache>
            </c:strRef>
          </c:tx>
          <c:cat>
            <c:numRef>
              <c:f>测试进度!$A$2:$A$12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测试进度!$C$2:$C$12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85</c:v>
                </c:pt>
                <c:pt idx="3">
                  <c:v>80</c:v>
                </c:pt>
                <c:pt idx="4">
                  <c:v>80</c:v>
                </c:pt>
                <c:pt idx="5">
                  <c:v>90</c:v>
                </c:pt>
                <c:pt idx="6">
                  <c:v>110</c:v>
                </c:pt>
                <c:pt idx="7">
                  <c:v>120</c:v>
                </c:pt>
                <c:pt idx="8">
                  <c:v>135</c:v>
                </c:pt>
                <c:pt idx="9">
                  <c:v>135</c:v>
                </c:pt>
                <c:pt idx="10">
                  <c:v>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测试进度!$D$1</c:f>
              <c:strCache>
                <c:ptCount val="1"/>
                <c:pt idx="0">
                  <c:v>通过的测试</c:v>
                </c:pt>
              </c:strCache>
            </c:strRef>
          </c:tx>
          <c:cat>
            <c:numRef>
              <c:f>测试进度!$A$2:$A$12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测试进度!$D$2:$D$12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100</c:v>
                </c:pt>
                <c:pt idx="7">
                  <c:v>100</c:v>
                </c:pt>
                <c:pt idx="8">
                  <c:v>130</c:v>
                </c:pt>
                <c:pt idx="9">
                  <c:v>135</c:v>
                </c:pt>
                <c:pt idx="10">
                  <c:v>135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433536"/>
        <c:axId val="124435072"/>
      </c:lineChart>
      <c:catAx>
        <c:axId val="12443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435072"/>
        <c:crosses val="autoZero"/>
        <c:auto val="1"/>
        <c:lblAlgn val="ctr"/>
        <c:lblOffset val="100"/>
        <c:noMultiLvlLbl val="0"/>
      </c:catAx>
      <c:valAx>
        <c:axId val="12443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433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Bug趋势图!$B$1</c:f>
              <c:strCache>
                <c:ptCount val="1"/>
                <c:pt idx="0">
                  <c:v>发现的缺陷</c:v>
                </c:pt>
              </c:strCache>
            </c:strRef>
          </c:tx>
          <c:marker>
            <c:symbol val="none"/>
          </c:marker>
          <c:val>
            <c:numRef>
              <c:f>Bug趋势图!$B$2:$B$12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  <c:pt idx="7">
                  <c:v>80</c:v>
                </c:pt>
                <c:pt idx="8">
                  <c:v>60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Bug趋势图!$C$1</c:f>
              <c:strCache>
                <c:ptCount val="1"/>
                <c:pt idx="0">
                  <c:v>已关闭缺陷</c:v>
                </c:pt>
              </c:strCache>
            </c:strRef>
          </c:tx>
          <c:marker>
            <c:symbol val="none"/>
          </c:marker>
          <c:val>
            <c:numRef>
              <c:f>Bug趋势图!$C$2:$C$12</c:f>
              <c:numCache>
                <c:formatCode>General</c:formatCode>
                <c:ptCount val="11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30</c:v>
                </c:pt>
                <c:pt idx="6">
                  <c:v>20</c:v>
                </c:pt>
                <c:pt idx="7">
                  <c:v>40</c:v>
                </c:pt>
                <c:pt idx="8">
                  <c:v>130</c:v>
                </c:pt>
                <c:pt idx="9">
                  <c:v>120</c:v>
                </c:pt>
                <c:pt idx="10">
                  <c:v>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Bug趋势图!$D$1</c:f>
              <c:strCache>
                <c:ptCount val="1"/>
                <c:pt idx="0">
                  <c:v>未关闭缺陷</c:v>
                </c:pt>
              </c:strCache>
            </c:strRef>
          </c:tx>
          <c:marker>
            <c:symbol val="none"/>
          </c:marker>
          <c:val>
            <c:numRef>
              <c:f>Bug趋势图!$D$2:$D$12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50</c:v>
                </c:pt>
                <c:pt idx="3">
                  <c:v>20</c:v>
                </c:pt>
                <c:pt idx="4">
                  <c:v>50</c:v>
                </c:pt>
                <c:pt idx="5">
                  <c:v>20</c:v>
                </c:pt>
                <c:pt idx="6">
                  <c:v>60</c:v>
                </c:pt>
                <c:pt idx="7">
                  <c:v>80</c:v>
                </c:pt>
                <c:pt idx="8">
                  <c:v>20</c:v>
                </c:pt>
                <c:pt idx="9">
                  <c:v>40</c:v>
                </c:pt>
                <c:pt idx="10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002880"/>
        <c:axId val="125004416"/>
      </c:lineChart>
      <c:catAx>
        <c:axId val="125002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5004416"/>
        <c:crosses val="autoZero"/>
        <c:auto val="1"/>
        <c:lblAlgn val="ctr"/>
        <c:lblOffset val="100"/>
        <c:noMultiLvlLbl val="0"/>
      </c:catAx>
      <c:valAx>
        <c:axId val="12500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5002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FFR趋势图!$B$1</c:f>
              <c:strCache>
                <c:ptCount val="1"/>
                <c:pt idx="0">
                  <c:v>关闭的缺陷</c:v>
                </c:pt>
              </c:strCache>
            </c:strRef>
          </c:tx>
          <c:marker>
            <c:symbol val="none"/>
          </c:marker>
          <c:val>
            <c:numRef>
              <c:f>FFR趋势图!$B$2:$B$12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8</c:v>
                </c:pt>
                <c:pt idx="3">
                  <c:v>20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20</c:v>
                </c:pt>
                <c:pt idx="8">
                  <c:v>35</c:v>
                </c:pt>
                <c:pt idx="9">
                  <c:v>30</c:v>
                </c:pt>
                <c:pt idx="10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044992"/>
        <c:axId val="125046784"/>
      </c:lineChart>
      <c:lineChart>
        <c:grouping val="standard"/>
        <c:varyColors val="0"/>
        <c:ser>
          <c:idx val="1"/>
          <c:order val="0"/>
          <c:tx>
            <c:strRef>
              <c:f>FFR趋势图!$D$1</c:f>
              <c:strCache>
                <c:ptCount val="1"/>
                <c:pt idx="0">
                  <c:v>FFR</c:v>
                </c:pt>
              </c:strCache>
            </c:strRef>
          </c:tx>
          <c:marker>
            <c:symbol val="none"/>
          </c:marker>
          <c:val>
            <c:numRef>
              <c:f>FFR趋势图!$D$2:$D$12</c:f>
              <c:numCache>
                <c:formatCode>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0.125</c:v>
                </c:pt>
                <c:pt idx="3">
                  <c:v>0.1</c:v>
                </c:pt>
                <c:pt idx="4">
                  <c:v>0.2</c:v>
                </c:pt>
                <c:pt idx="5">
                  <c:v>0.5</c:v>
                </c:pt>
                <c:pt idx="6">
                  <c:v>0.3</c:v>
                </c:pt>
                <c:pt idx="7">
                  <c:v>0.25</c:v>
                </c:pt>
                <c:pt idx="8">
                  <c:v>8.5714285714285715E-2</c:v>
                </c:pt>
                <c:pt idx="9">
                  <c:v>0</c:v>
                </c:pt>
                <c:pt idx="10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049856"/>
        <c:axId val="125048320"/>
      </c:lineChart>
      <c:catAx>
        <c:axId val="125044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5046784"/>
        <c:crosses val="autoZero"/>
        <c:auto val="1"/>
        <c:lblAlgn val="ctr"/>
        <c:lblOffset val="100"/>
        <c:noMultiLvlLbl val="0"/>
      </c:catAx>
      <c:valAx>
        <c:axId val="125046784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25044992"/>
        <c:crosses val="autoZero"/>
        <c:crossBetween val="between"/>
      </c:valAx>
      <c:valAx>
        <c:axId val="125048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125049856"/>
        <c:crosses val="max"/>
        <c:crossBetween val="between"/>
      </c:valAx>
      <c:catAx>
        <c:axId val="125049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2504832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9A5F2-5610-4E25-9B82-577D9C481CF0}" type="doc">
      <dgm:prSet loTypeId="urn:microsoft.com/office/officeart/2005/8/layout/architecture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3641403-995A-4CDF-A61A-887D5B7DD27B}">
      <dgm:prSet phldrT="[文本]"/>
      <dgm:spPr/>
      <dgm:t>
        <a:bodyPr/>
        <a:lstStyle/>
        <a:p>
          <a:r>
            <a:rPr lang="zh-CN" altLang="en-US" dirty="0" smtClean="0"/>
            <a:t>元数据定义及解析库</a:t>
          </a:r>
          <a:endParaRPr lang="zh-CN" altLang="en-US" dirty="0"/>
        </a:p>
      </dgm:t>
    </dgm:pt>
    <dgm:pt modelId="{F739DDF7-94EA-42C7-B54A-A5773017B7F8}" type="parTrans" cxnId="{EA54BAD9-A5EF-401C-9F76-125E375E9F84}">
      <dgm:prSet/>
      <dgm:spPr/>
      <dgm:t>
        <a:bodyPr/>
        <a:lstStyle/>
        <a:p>
          <a:endParaRPr lang="zh-CN" altLang="en-US"/>
        </a:p>
      </dgm:t>
    </dgm:pt>
    <dgm:pt modelId="{583570E3-329C-4852-AB5F-9BB011FD64D6}" type="sibTrans" cxnId="{EA54BAD9-A5EF-401C-9F76-125E375E9F84}">
      <dgm:prSet/>
      <dgm:spPr/>
      <dgm:t>
        <a:bodyPr/>
        <a:lstStyle/>
        <a:p>
          <a:endParaRPr lang="zh-CN" altLang="en-US"/>
        </a:p>
      </dgm:t>
    </dgm:pt>
    <dgm:pt modelId="{EC387836-3B8B-4F08-9539-79A813604E19}">
      <dgm:prSet phldrT="[文本]"/>
      <dgm:spPr/>
      <dgm:t>
        <a:bodyPr/>
        <a:lstStyle/>
        <a:p>
          <a:r>
            <a:rPr lang="en-US" altLang="zh-CN" dirty="0" err="1" smtClean="0"/>
            <a:t>Evm</a:t>
          </a:r>
          <a:r>
            <a:rPr lang="zh-CN" altLang="en-US" dirty="0" smtClean="0"/>
            <a:t>运行时库</a:t>
          </a:r>
          <a:endParaRPr lang="zh-CN" altLang="en-US" dirty="0"/>
        </a:p>
      </dgm:t>
    </dgm:pt>
    <dgm:pt modelId="{4380B22D-3C12-45F3-B061-E344DE776D8E}" type="parTrans" cxnId="{8506E3D0-40F7-40B4-9FB1-7044CEE18CAE}">
      <dgm:prSet/>
      <dgm:spPr/>
      <dgm:t>
        <a:bodyPr/>
        <a:lstStyle/>
        <a:p>
          <a:endParaRPr lang="zh-CN" altLang="en-US"/>
        </a:p>
      </dgm:t>
    </dgm:pt>
    <dgm:pt modelId="{C649A3B8-8B52-4DEE-B873-5AD39D72D1B4}" type="sibTrans" cxnId="{8506E3D0-40F7-40B4-9FB1-7044CEE18CAE}">
      <dgm:prSet/>
      <dgm:spPr/>
      <dgm:t>
        <a:bodyPr/>
        <a:lstStyle/>
        <a:p>
          <a:endParaRPr lang="zh-CN" altLang="en-US"/>
        </a:p>
      </dgm:t>
    </dgm:pt>
    <dgm:pt modelId="{BE060D48-1236-418A-9570-389BA3D8A8BD}">
      <dgm:prSet phldrT="[文本]"/>
      <dgm:spPr/>
      <dgm:t>
        <a:bodyPr/>
        <a:lstStyle/>
        <a:p>
          <a:r>
            <a:rPr lang="zh-CN" altLang="en-US" dirty="0" smtClean="0"/>
            <a:t>工作流引擎</a:t>
          </a:r>
          <a:endParaRPr lang="zh-CN" altLang="en-US" dirty="0"/>
        </a:p>
      </dgm:t>
    </dgm:pt>
    <dgm:pt modelId="{857826DC-FAAC-416B-AF1B-BA678D77A10C}" type="parTrans" cxnId="{785F8A71-404D-4C85-8AF2-A9B47F2DFFA4}">
      <dgm:prSet/>
      <dgm:spPr/>
      <dgm:t>
        <a:bodyPr/>
        <a:lstStyle/>
        <a:p>
          <a:endParaRPr lang="zh-CN" altLang="en-US"/>
        </a:p>
      </dgm:t>
    </dgm:pt>
    <dgm:pt modelId="{95DB9E20-8B93-44D1-ABC8-8A063323C33B}" type="sibTrans" cxnId="{785F8A71-404D-4C85-8AF2-A9B47F2DFFA4}">
      <dgm:prSet/>
      <dgm:spPr/>
      <dgm:t>
        <a:bodyPr/>
        <a:lstStyle/>
        <a:p>
          <a:endParaRPr lang="zh-CN" altLang="en-US"/>
        </a:p>
      </dgm:t>
    </dgm:pt>
    <dgm:pt modelId="{93664792-7995-4CD3-BFC0-19C66BDC8661}">
      <dgm:prSet phldrT="[文本]"/>
      <dgm:spPr/>
      <dgm:t>
        <a:bodyPr/>
        <a:lstStyle/>
        <a:p>
          <a:r>
            <a:rPr lang="zh-CN" altLang="en-US" dirty="0" smtClean="0"/>
            <a:t>企业总线</a:t>
          </a:r>
          <a:r>
            <a:rPr lang="en-US" altLang="zh-CN" dirty="0" smtClean="0"/>
            <a:t>(ESB)</a:t>
          </a:r>
          <a:endParaRPr lang="zh-CN" altLang="en-US" dirty="0"/>
        </a:p>
      </dgm:t>
    </dgm:pt>
    <dgm:pt modelId="{47E2646E-F97A-467B-8C9F-DBC26CC54CEE}" type="parTrans" cxnId="{99B9D154-A0B5-450A-8E13-F5D5011272DD}">
      <dgm:prSet/>
      <dgm:spPr/>
      <dgm:t>
        <a:bodyPr/>
        <a:lstStyle/>
        <a:p>
          <a:endParaRPr lang="zh-CN" altLang="en-US"/>
        </a:p>
      </dgm:t>
    </dgm:pt>
    <dgm:pt modelId="{EC907107-4D67-4C6E-ADDA-C54BBC66DD3B}" type="sibTrans" cxnId="{99B9D154-A0B5-450A-8E13-F5D5011272DD}">
      <dgm:prSet/>
      <dgm:spPr/>
      <dgm:t>
        <a:bodyPr/>
        <a:lstStyle/>
        <a:p>
          <a:endParaRPr lang="zh-CN" altLang="en-US"/>
        </a:p>
      </dgm:t>
    </dgm:pt>
    <dgm:pt modelId="{10F08CEB-E72E-4E9D-A633-E95CED7D290C}">
      <dgm:prSet phldrT="[文本]"/>
      <dgm:spPr/>
      <dgm:t>
        <a:bodyPr/>
        <a:lstStyle/>
        <a:p>
          <a:r>
            <a:rPr lang="zh-CN" altLang="en-US" dirty="0" smtClean="0"/>
            <a:t>核心编译器</a:t>
          </a:r>
          <a:endParaRPr lang="zh-CN" altLang="en-US" dirty="0"/>
        </a:p>
      </dgm:t>
    </dgm:pt>
    <dgm:pt modelId="{5273312B-7725-4AC4-BD9B-B963FC4B1F40}" type="parTrans" cxnId="{3A063E38-BB28-4FEA-B16D-302D5BE55BF1}">
      <dgm:prSet/>
      <dgm:spPr/>
      <dgm:t>
        <a:bodyPr/>
        <a:lstStyle/>
        <a:p>
          <a:endParaRPr lang="zh-CN" altLang="en-US"/>
        </a:p>
      </dgm:t>
    </dgm:pt>
    <dgm:pt modelId="{77346AD7-2E31-434C-BC67-6DB4F9A0D4C8}" type="sibTrans" cxnId="{3A063E38-BB28-4FEA-B16D-302D5BE55BF1}">
      <dgm:prSet/>
      <dgm:spPr/>
      <dgm:t>
        <a:bodyPr/>
        <a:lstStyle/>
        <a:p>
          <a:endParaRPr lang="zh-CN" altLang="en-US"/>
        </a:p>
      </dgm:t>
    </dgm:pt>
    <dgm:pt modelId="{ED93CC0C-9F07-44E7-9171-F2784FE19FDA}">
      <dgm:prSet phldrT="[文本]"/>
      <dgm:spPr/>
      <dgm:t>
        <a:bodyPr/>
        <a:lstStyle/>
        <a:p>
          <a:r>
            <a:rPr lang="zh-CN" altLang="en-US" dirty="0" smtClean="0"/>
            <a:t>其他编译器</a:t>
          </a:r>
          <a:r>
            <a:rPr lang="en-US" altLang="zh-CN" dirty="0" smtClean="0"/>
            <a:t>(</a:t>
          </a:r>
          <a:r>
            <a:rPr lang="zh-CN" altLang="en-US" dirty="0" smtClean="0"/>
            <a:t>如界面、</a:t>
          </a:r>
          <a:r>
            <a:rPr lang="en-US" altLang="zh-CN" dirty="0" err="1" smtClean="0"/>
            <a:t>Js</a:t>
          </a:r>
          <a:r>
            <a:rPr lang="zh-CN" altLang="en-US" dirty="0" smtClean="0"/>
            <a:t>代理等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A36BC84-B77A-4F97-9B8F-4B9BB1E489BC}" type="parTrans" cxnId="{59B95E5A-7D45-4C17-BB69-8EAF89D9A784}">
      <dgm:prSet/>
      <dgm:spPr/>
      <dgm:t>
        <a:bodyPr/>
        <a:lstStyle/>
        <a:p>
          <a:endParaRPr lang="zh-CN" altLang="en-US"/>
        </a:p>
      </dgm:t>
    </dgm:pt>
    <dgm:pt modelId="{3D5842FD-EBED-4EB2-8CE1-C7C76A170347}" type="sibTrans" cxnId="{59B95E5A-7D45-4C17-BB69-8EAF89D9A784}">
      <dgm:prSet/>
      <dgm:spPr/>
      <dgm:t>
        <a:bodyPr/>
        <a:lstStyle/>
        <a:p>
          <a:endParaRPr lang="zh-CN" altLang="en-US"/>
        </a:p>
      </dgm:t>
    </dgm:pt>
    <dgm:pt modelId="{D1B30351-FA4E-43F7-AD6A-14C5D1B0ADB3}">
      <dgm:prSet phldrT="[文本]"/>
      <dgm:spPr/>
      <dgm:t>
        <a:bodyPr/>
        <a:lstStyle/>
        <a:p>
          <a:r>
            <a:rPr lang="en-US" altLang="zh-CN" dirty="0" smtClean="0"/>
            <a:t>DSL</a:t>
          </a:r>
          <a:r>
            <a:rPr lang="zh-CN" altLang="en-US" dirty="0" smtClean="0"/>
            <a:t>设计器</a:t>
          </a:r>
          <a:endParaRPr lang="zh-CN" altLang="en-US" dirty="0"/>
        </a:p>
      </dgm:t>
    </dgm:pt>
    <dgm:pt modelId="{686B17DB-0BBE-48CE-AF7A-29417C826D10}" type="parTrans" cxnId="{7FA441D3-FB4C-44EF-9378-C1104E36BB33}">
      <dgm:prSet/>
      <dgm:spPr/>
      <dgm:t>
        <a:bodyPr/>
        <a:lstStyle/>
        <a:p>
          <a:endParaRPr lang="zh-CN" altLang="en-US"/>
        </a:p>
      </dgm:t>
    </dgm:pt>
    <dgm:pt modelId="{91B79BA1-6C08-4FD1-8D9A-8B02F289FC91}" type="sibTrans" cxnId="{7FA441D3-FB4C-44EF-9378-C1104E36BB33}">
      <dgm:prSet/>
      <dgm:spPr/>
      <dgm:t>
        <a:bodyPr/>
        <a:lstStyle/>
        <a:p>
          <a:endParaRPr lang="zh-CN" altLang="en-US"/>
        </a:p>
      </dgm:t>
    </dgm:pt>
    <dgm:pt modelId="{2E9E31E5-D127-4DB0-AA5C-02EE1DDB3ABB}">
      <dgm:prSet phldrT="[文本]"/>
      <dgm:spPr/>
      <dgm:t>
        <a:bodyPr/>
        <a:lstStyle/>
        <a:p>
          <a:r>
            <a:rPr lang="en-US" altLang="zh-CN" dirty="0" smtClean="0"/>
            <a:t>SDK</a:t>
          </a:r>
          <a:r>
            <a:rPr lang="zh-CN" altLang="en-US" dirty="0" smtClean="0"/>
            <a:t>及命令行工具</a:t>
          </a:r>
          <a:endParaRPr lang="zh-CN" altLang="en-US" dirty="0"/>
        </a:p>
      </dgm:t>
    </dgm:pt>
    <dgm:pt modelId="{554CB847-7C67-4DD6-8B64-3799F6844943}" type="parTrans" cxnId="{C05E1CC5-FA71-49B7-B239-BB238FA46EB6}">
      <dgm:prSet/>
      <dgm:spPr/>
      <dgm:t>
        <a:bodyPr/>
        <a:lstStyle/>
        <a:p>
          <a:endParaRPr lang="zh-CN" altLang="en-US"/>
        </a:p>
      </dgm:t>
    </dgm:pt>
    <dgm:pt modelId="{732F770C-647D-4C49-B06B-28FD004FC867}" type="sibTrans" cxnId="{C05E1CC5-FA71-49B7-B239-BB238FA46EB6}">
      <dgm:prSet/>
      <dgm:spPr/>
      <dgm:t>
        <a:bodyPr/>
        <a:lstStyle/>
        <a:p>
          <a:endParaRPr lang="zh-CN" altLang="en-US"/>
        </a:p>
      </dgm:t>
    </dgm:pt>
    <dgm:pt modelId="{AE83542D-FBBD-46F9-A3D5-D46294608998}" type="pres">
      <dgm:prSet presAssocID="{E509A5F2-5610-4E25-9B82-577D9C481C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6899C98-EB9D-4CE1-AB94-FB0F071568A9}" type="pres">
      <dgm:prSet presAssocID="{53641403-995A-4CDF-A61A-887D5B7DD27B}" presName="vertOne" presStyleCnt="0"/>
      <dgm:spPr/>
      <dgm:t>
        <a:bodyPr/>
        <a:lstStyle/>
        <a:p>
          <a:endParaRPr lang="zh-CN" altLang="en-US"/>
        </a:p>
      </dgm:t>
    </dgm:pt>
    <dgm:pt modelId="{A494649C-CA8B-44DA-8AB8-27B0F27E4034}" type="pres">
      <dgm:prSet presAssocID="{53641403-995A-4CDF-A61A-887D5B7DD27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CA43CE-E914-42B6-8954-F5E2897CF618}" type="pres">
      <dgm:prSet presAssocID="{53641403-995A-4CDF-A61A-887D5B7DD27B}" presName="parTransOne" presStyleCnt="0"/>
      <dgm:spPr/>
      <dgm:t>
        <a:bodyPr/>
        <a:lstStyle/>
        <a:p>
          <a:endParaRPr lang="zh-CN" altLang="en-US"/>
        </a:p>
      </dgm:t>
    </dgm:pt>
    <dgm:pt modelId="{6D58C1EC-71A2-4A19-9323-3B487CF3DEE6}" type="pres">
      <dgm:prSet presAssocID="{53641403-995A-4CDF-A61A-887D5B7DD27B}" presName="horzOne" presStyleCnt="0"/>
      <dgm:spPr/>
      <dgm:t>
        <a:bodyPr/>
        <a:lstStyle/>
        <a:p>
          <a:endParaRPr lang="zh-CN" altLang="en-US"/>
        </a:p>
      </dgm:t>
    </dgm:pt>
    <dgm:pt modelId="{CCE7206C-609B-4A55-B379-DDE7FBB972BB}" type="pres">
      <dgm:prSet presAssocID="{EC387836-3B8B-4F08-9539-79A813604E19}" presName="vertTwo" presStyleCnt="0"/>
      <dgm:spPr/>
      <dgm:t>
        <a:bodyPr/>
        <a:lstStyle/>
        <a:p>
          <a:endParaRPr lang="zh-CN" altLang="en-US"/>
        </a:p>
      </dgm:t>
    </dgm:pt>
    <dgm:pt modelId="{9C41183E-6785-484C-A65D-66BEB0D3BD9C}" type="pres">
      <dgm:prSet presAssocID="{EC387836-3B8B-4F08-9539-79A813604E1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B4CED1-63D8-4870-AE0C-21519FAC354F}" type="pres">
      <dgm:prSet presAssocID="{EC387836-3B8B-4F08-9539-79A813604E19}" presName="parTransTwo" presStyleCnt="0"/>
      <dgm:spPr/>
      <dgm:t>
        <a:bodyPr/>
        <a:lstStyle/>
        <a:p>
          <a:endParaRPr lang="zh-CN" altLang="en-US"/>
        </a:p>
      </dgm:t>
    </dgm:pt>
    <dgm:pt modelId="{A915DD3B-AC91-453A-8BC2-2FFB23B246B6}" type="pres">
      <dgm:prSet presAssocID="{EC387836-3B8B-4F08-9539-79A813604E19}" presName="horzTwo" presStyleCnt="0"/>
      <dgm:spPr/>
      <dgm:t>
        <a:bodyPr/>
        <a:lstStyle/>
        <a:p>
          <a:endParaRPr lang="zh-CN" altLang="en-US"/>
        </a:p>
      </dgm:t>
    </dgm:pt>
    <dgm:pt modelId="{EC815642-E034-485E-A450-2BFDC22C0B6A}" type="pres">
      <dgm:prSet presAssocID="{BE060D48-1236-418A-9570-389BA3D8A8BD}" presName="vertThree" presStyleCnt="0"/>
      <dgm:spPr/>
      <dgm:t>
        <a:bodyPr/>
        <a:lstStyle/>
        <a:p>
          <a:endParaRPr lang="zh-CN" altLang="en-US"/>
        </a:p>
      </dgm:t>
    </dgm:pt>
    <dgm:pt modelId="{57F8B10B-F720-4298-927F-C1BA0C2E88B1}" type="pres">
      <dgm:prSet presAssocID="{BE060D48-1236-418A-9570-389BA3D8A8B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7FB7C7-913A-47F0-B720-CAADA6AD5F18}" type="pres">
      <dgm:prSet presAssocID="{BE060D48-1236-418A-9570-389BA3D8A8BD}" presName="horzThree" presStyleCnt="0"/>
      <dgm:spPr/>
      <dgm:t>
        <a:bodyPr/>
        <a:lstStyle/>
        <a:p>
          <a:endParaRPr lang="zh-CN" altLang="en-US"/>
        </a:p>
      </dgm:t>
    </dgm:pt>
    <dgm:pt modelId="{A0813392-11C3-4062-A6F9-23A75053422A}" type="pres">
      <dgm:prSet presAssocID="{95DB9E20-8B93-44D1-ABC8-8A063323C33B}" presName="sibSpaceThree" presStyleCnt="0"/>
      <dgm:spPr/>
      <dgm:t>
        <a:bodyPr/>
        <a:lstStyle/>
        <a:p>
          <a:endParaRPr lang="zh-CN" altLang="en-US"/>
        </a:p>
      </dgm:t>
    </dgm:pt>
    <dgm:pt modelId="{BEA937A5-3406-48CB-84A1-776817200C04}" type="pres">
      <dgm:prSet presAssocID="{93664792-7995-4CD3-BFC0-19C66BDC8661}" presName="vertThree" presStyleCnt="0"/>
      <dgm:spPr/>
      <dgm:t>
        <a:bodyPr/>
        <a:lstStyle/>
        <a:p>
          <a:endParaRPr lang="zh-CN" altLang="en-US"/>
        </a:p>
      </dgm:t>
    </dgm:pt>
    <dgm:pt modelId="{9F28BE77-AE11-4737-8176-0331930EE2A8}" type="pres">
      <dgm:prSet presAssocID="{93664792-7995-4CD3-BFC0-19C66BDC866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BF777F-360F-4A40-8658-1F726A4C54FC}" type="pres">
      <dgm:prSet presAssocID="{93664792-7995-4CD3-BFC0-19C66BDC8661}" presName="horzThree" presStyleCnt="0"/>
      <dgm:spPr/>
      <dgm:t>
        <a:bodyPr/>
        <a:lstStyle/>
        <a:p>
          <a:endParaRPr lang="zh-CN" altLang="en-US"/>
        </a:p>
      </dgm:t>
    </dgm:pt>
    <dgm:pt modelId="{57F6CBA3-2216-4579-80E4-24C3285DB675}" type="pres">
      <dgm:prSet presAssocID="{C649A3B8-8B52-4DEE-B873-5AD39D72D1B4}" presName="sibSpaceTwo" presStyleCnt="0"/>
      <dgm:spPr/>
      <dgm:t>
        <a:bodyPr/>
        <a:lstStyle/>
        <a:p>
          <a:endParaRPr lang="zh-CN" altLang="en-US"/>
        </a:p>
      </dgm:t>
    </dgm:pt>
    <dgm:pt modelId="{98F6A280-D604-4AD9-94E3-C9EF6E1F7CFA}" type="pres">
      <dgm:prSet presAssocID="{10F08CEB-E72E-4E9D-A633-E95CED7D290C}" presName="vertTwo" presStyleCnt="0"/>
      <dgm:spPr/>
      <dgm:t>
        <a:bodyPr/>
        <a:lstStyle/>
        <a:p>
          <a:endParaRPr lang="zh-CN" altLang="en-US"/>
        </a:p>
      </dgm:t>
    </dgm:pt>
    <dgm:pt modelId="{43462FE8-DE5E-44E9-AF5F-55DF6188CE12}" type="pres">
      <dgm:prSet presAssocID="{10F08CEB-E72E-4E9D-A633-E95CED7D290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7B0DB7-CBDF-48DE-B5BB-7213ABC89E66}" type="pres">
      <dgm:prSet presAssocID="{10F08CEB-E72E-4E9D-A633-E95CED7D290C}" presName="parTransTwo" presStyleCnt="0"/>
      <dgm:spPr/>
      <dgm:t>
        <a:bodyPr/>
        <a:lstStyle/>
        <a:p>
          <a:endParaRPr lang="zh-CN" altLang="en-US"/>
        </a:p>
      </dgm:t>
    </dgm:pt>
    <dgm:pt modelId="{4BA0CED6-BC5F-4460-8C5E-5DC87A3B5988}" type="pres">
      <dgm:prSet presAssocID="{10F08CEB-E72E-4E9D-A633-E95CED7D290C}" presName="horzTwo" presStyleCnt="0"/>
      <dgm:spPr/>
      <dgm:t>
        <a:bodyPr/>
        <a:lstStyle/>
        <a:p>
          <a:endParaRPr lang="zh-CN" altLang="en-US"/>
        </a:p>
      </dgm:t>
    </dgm:pt>
    <dgm:pt modelId="{8393948E-4436-4FB2-859D-17B1AA2F1DB3}" type="pres">
      <dgm:prSet presAssocID="{ED93CC0C-9F07-44E7-9171-F2784FE19FDA}" presName="vertThree" presStyleCnt="0"/>
      <dgm:spPr/>
      <dgm:t>
        <a:bodyPr/>
        <a:lstStyle/>
        <a:p>
          <a:endParaRPr lang="zh-CN" altLang="en-US"/>
        </a:p>
      </dgm:t>
    </dgm:pt>
    <dgm:pt modelId="{38F68EE0-4328-4097-9A9C-DBBC84675373}" type="pres">
      <dgm:prSet presAssocID="{ED93CC0C-9F07-44E7-9171-F2784FE19FDA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9DC19F-C77C-4A20-9664-B89017DA9D54}" type="pres">
      <dgm:prSet presAssocID="{ED93CC0C-9F07-44E7-9171-F2784FE19FDA}" presName="horzThree" presStyleCnt="0"/>
      <dgm:spPr/>
      <dgm:t>
        <a:bodyPr/>
        <a:lstStyle/>
        <a:p>
          <a:endParaRPr lang="zh-CN" altLang="en-US"/>
        </a:p>
      </dgm:t>
    </dgm:pt>
    <dgm:pt modelId="{11600C31-A7FE-41CA-BED1-F6C4648A6D22}" type="pres">
      <dgm:prSet presAssocID="{77346AD7-2E31-434C-BC67-6DB4F9A0D4C8}" presName="sibSpaceTwo" presStyleCnt="0"/>
      <dgm:spPr/>
      <dgm:t>
        <a:bodyPr/>
        <a:lstStyle/>
        <a:p>
          <a:endParaRPr lang="zh-CN" altLang="en-US"/>
        </a:p>
      </dgm:t>
    </dgm:pt>
    <dgm:pt modelId="{0FEA8EBA-ADFC-4531-A868-8E7904100756}" type="pres">
      <dgm:prSet presAssocID="{D1B30351-FA4E-43F7-AD6A-14C5D1B0ADB3}" presName="vertTwo" presStyleCnt="0"/>
      <dgm:spPr/>
      <dgm:t>
        <a:bodyPr/>
        <a:lstStyle/>
        <a:p>
          <a:endParaRPr lang="zh-CN" altLang="en-US"/>
        </a:p>
      </dgm:t>
    </dgm:pt>
    <dgm:pt modelId="{B3C8511F-405B-4013-A7A4-D98D2252EB90}" type="pres">
      <dgm:prSet presAssocID="{D1B30351-FA4E-43F7-AD6A-14C5D1B0ADB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4C3D2-0C5C-4F6A-8723-75CF18CD4F55}" type="pres">
      <dgm:prSet presAssocID="{D1B30351-FA4E-43F7-AD6A-14C5D1B0ADB3}" presName="parTransTwo" presStyleCnt="0"/>
      <dgm:spPr/>
      <dgm:t>
        <a:bodyPr/>
        <a:lstStyle/>
        <a:p>
          <a:endParaRPr lang="zh-CN" altLang="en-US"/>
        </a:p>
      </dgm:t>
    </dgm:pt>
    <dgm:pt modelId="{D45E4C6A-EFE1-4472-BCC6-3D7233610E91}" type="pres">
      <dgm:prSet presAssocID="{D1B30351-FA4E-43F7-AD6A-14C5D1B0ADB3}" presName="horzTwo" presStyleCnt="0"/>
      <dgm:spPr/>
      <dgm:t>
        <a:bodyPr/>
        <a:lstStyle/>
        <a:p>
          <a:endParaRPr lang="zh-CN" altLang="en-US"/>
        </a:p>
      </dgm:t>
    </dgm:pt>
    <dgm:pt modelId="{7CAE37EE-70ED-4B81-8347-B490187F5078}" type="pres">
      <dgm:prSet presAssocID="{2E9E31E5-D127-4DB0-AA5C-02EE1DDB3ABB}" presName="vertThree" presStyleCnt="0"/>
      <dgm:spPr/>
      <dgm:t>
        <a:bodyPr/>
        <a:lstStyle/>
        <a:p>
          <a:endParaRPr lang="zh-CN" altLang="en-US"/>
        </a:p>
      </dgm:t>
    </dgm:pt>
    <dgm:pt modelId="{9AD44241-F165-40F0-AEEB-320C85B1B498}" type="pres">
      <dgm:prSet presAssocID="{2E9E31E5-D127-4DB0-AA5C-02EE1DDB3ABB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F987F-E7F0-42FE-B328-752D4E29190E}" type="pres">
      <dgm:prSet presAssocID="{2E9E31E5-D127-4DB0-AA5C-02EE1DDB3ABB}" presName="horzThree" presStyleCnt="0"/>
      <dgm:spPr/>
      <dgm:t>
        <a:bodyPr/>
        <a:lstStyle/>
        <a:p>
          <a:endParaRPr lang="zh-CN" altLang="en-US"/>
        </a:p>
      </dgm:t>
    </dgm:pt>
  </dgm:ptLst>
  <dgm:cxnLst>
    <dgm:cxn modelId="{406968CC-3A1C-4F6D-9D98-C06B82F1B425}" type="presOf" srcId="{2E9E31E5-D127-4DB0-AA5C-02EE1DDB3ABB}" destId="{9AD44241-F165-40F0-AEEB-320C85B1B498}" srcOrd="0" destOrd="0" presId="urn:microsoft.com/office/officeart/2005/8/layout/architecture"/>
    <dgm:cxn modelId="{8506E3D0-40F7-40B4-9FB1-7044CEE18CAE}" srcId="{53641403-995A-4CDF-A61A-887D5B7DD27B}" destId="{EC387836-3B8B-4F08-9539-79A813604E19}" srcOrd="0" destOrd="0" parTransId="{4380B22D-3C12-45F3-B061-E344DE776D8E}" sibTransId="{C649A3B8-8B52-4DEE-B873-5AD39D72D1B4}"/>
    <dgm:cxn modelId="{7C4CD92F-986A-4716-8782-777AF6B736E9}" type="presOf" srcId="{53641403-995A-4CDF-A61A-887D5B7DD27B}" destId="{A494649C-CA8B-44DA-8AB8-27B0F27E4034}" srcOrd="0" destOrd="0" presId="urn:microsoft.com/office/officeart/2005/8/layout/architecture"/>
    <dgm:cxn modelId="{7E0365C0-AFFF-464D-9E1A-8DB72ABF3B8B}" type="presOf" srcId="{E509A5F2-5610-4E25-9B82-577D9C481CF0}" destId="{AE83542D-FBBD-46F9-A3D5-D46294608998}" srcOrd="0" destOrd="0" presId="urn:microsoft.com/office/officeart/2005/8/layout/architecture"/>
    <dgm:cxn modelId="{2C54658C-28EE-4CD1-8E8E-6B49FCAAFA13}" type="presOf" srcId="{93664792-7995-4CD3-BFC0-19C66BDC8661}" destId="{9F28BE77-AE11-4737-8176-0331930EE2A8}" srcOrd="0" destOrd="0" presId="urn:microsoft.com/office/officeart/2005/8/layout/architecture"/>
    <dgm:cxn modelId="{7FA441D3-FB4C-44EF-9378-C1104E36BB33}" srcId="{53641403-995A-4CDF-A61A-887D5B7DD27B}" destId="{D1B30351-FA4E-43F7-AD6A-14C5D1B0ADB3}" srcOrd="2" destOrd="0" parTransId="{686B17DB-0BBE-48CE-AF7A-29417C826D10}" sibTransId="{91B79BA1-6C08-4FD1-8D9A-8B02F289FC91}"/>
    <dgm:cxn modelId="{59B95E5A-7D45-4C17-BB69-8EAF89D9A784}" srcId="{10F08CEB-E72E-4E9D-A633-E95CED7D290C}" destId="{ED93CC0C-9F07-44E7-9171-F2784FE19FDA}" srcOrd="0" destOrd="0" parTransId="{AA36BC84-B77A-4F97-9B8F-4B9BB1E489BC}" sibTransId="{3D5842FD-EBED-4EB2-8CE1-C7C76A170347}"/>
    <dgm:cxn modelId="{785F8A71-404D-4C85-8AF2-A9B47F2DFFA4}" srcId="{EC387836-3B8B-4F08-9539-79A813604E19}" destId="{BE060D48-1236-418A-9570-389BA3D8A8BD}" srcOrd="0" destOrd="0" parTransId="{857826DC-FAAC-416B-AF1B-BA678D77A10C}" sibTransId="{95DB9E20-8B93-44D1-ABC8-8A063323C33B}"/>
    <dgm:cxn modelId="{8C1A0567-C9FD-4C5F-A4DC-BF654FB954C9}" type="presOf" srcId="{ED93CC0C-9F07-44E7-9171-F2784FE19FDA}" destId="{38F68EE0-4328-4097-9A9C-DBBC84675373}" srcOrd="0" destOrd="0" presId="urn:microsoft.com/office/officeart/2005/8/layout/architecture"/>
    <dgm:cxn modelId="{20C9B6EA-12B7-4C98-AA26-A31E5DD06939}" type="presOf" srcId="{EC387836-3B8B-4F08-9539-79A813604E19}" destId="{9C41183E-6785-484C-A65D-66BEB0D3BD9C}" srcOrd="0" destOrd="0" presId="urn:microsoft.com/office/officeart/2005/8/layout/architecture"/>
    <dgm:cxn modelId="{99B9D154-A0B5-450A-8E13-F5D5011272DD}" srcId="{EC387836-3B8B-4F08-9539-79A813604E19}" destId="{93664792-7995-4CD3-BFC0-19C66BDC8661}" srcOrd="1" destOrd="0" parTransId="{47E2646E-F97A-467B-8C9F-DBC26CC54CEE}" sibTransId="{EC907107-4D67-4C6E-ADDA-C54BBC66DD3B}"/>
    <dgm:cxn modelId="{C8C248FF-5936-4B18-A56E-75F4A8663F69}" type="presOf" srcId="{10F08CEB-E72E-4E9D-A633-E95CED7D290C}" destId="{43462FE8-DE5E-44E9-AF5F-55DF6188CE12}" srcOrd="0" destOrd="0" presId="urn:microsoft.com/office/officeart/2005/8/layout/architecture"/>
    <dgm:cxn modelId="{13933C42-015A-4D7F-B6FA-65A02AA3FC37}" type="presOf" srcId="{D1B30351-FA4E-43F7-AD6A-14C5D1B0ADB3}" destId="{B3C8511F-405B-4013-A7A4-D98D2252EB90}" srcOrd="0" destOrd="0" presId="urn:microsoft.com/office/officeart/2005/8/layout/architecture"/>
    <dgm:cxn modelId="{C05E1CC5-FA71-49B7-B239-BB238FA46EB6}" srcId="{D1B30351-FA4E-43F7-AD6A-14C5D1B0ADB3}" destId="{2E9E31E5-D127-4DB0-AA5C-02EE1DDB3ABB}" srcOrd="0" destOrd="0" parTransId="{554CB847-7C67-4DD6-8B64-3799F6844943}" sibTransId="{732F770C-647D-4C49-B06B-28FD004FC867}"/>
    <dgm:cxn modelId="{3A063E38-BB28-4FEA-B16D-302D5BE55BF1}" srcId="{53641403-995A-4CDF-A61A-887D5B7DD27B}" destId="{10F08CEB-E72E-4E9D-A633-E95CED7D290C}" srcOrd="1" destOrd="0" parTransId="{5273312B-7725-4AC4-BD9B-B963FC4B1F40}" sibTransId="{77346AD7-2E31-434C-BC67-6DB4F9A0D4C8}"/>
    <dgm:cxn modelId="{EA54BAD9-A5EF-401C-9F76-125E375E9F84}" srcId="{E509A5F2-5610-4E25-9B82-577D9C481CF0}" destId="{53641403-995A-4CDF-A61A-887D5B7DD27B}" srcOrd="0" destOrd="0" parTransId="{F739DDF7-94EA-42C7-B54A-A5773017B7F8}" sibTransId="{583570E3-329C-4852-AB5F-9BB011FD64D6}"/>
    <dgm:cxn modelId="{3E979BCF-B0BD-4EF0-B2CB-E75A8FBC3D7F}" type="presOf" srcId="{BE060D48-1236-418A-9570-389BA3D8A8BD}" destId="{57F8B10B-F720-4298-927F-C1BA0C2E88B1}" srcOrd="0" destOrd="0" presId="urn:microsoft.com/office/officeart/2005/8/layout/architecture"/>
    <dgm:cxn modelId="{ED143B81-37A2-48D1-B8C6-96D1FD556D7F}" type="presParOf" srcId="{AE83542D-FBBD-46F9-A3D5-D46294608998}" destId="{B6899C98-EB9D-4CE1-AB94-FB0F071568A9}" srcOrd="0" destOrd="0" presId="urn:microsoft.com/office/officeart/2005/8/layout/architecture"/>
    <dgm:cxn modelId="{065ACFC8-8BEA-4202-87EB-306EF4B01EA2}" type="presParOf" srcId="{B6899C98-EB9D-4CE1-AB94-FB0F071568A9}" destId="{A494649C-CA8B-44DA-8AB8-27B0F27E4034}" srcOrd="0" destOrd="0" presId="urn:microsoft.com/office/officeart/2005/8/layout/architecture"/>
    <dgm:cxn modelId="{A8009326-85EB-4DC7-8178-327514A63C91}" type="presParOf" srcId="{B6899C98-EB9D-4CE1-AB94-FB0F071568A9}" destId="{18CA43CE-E914-42B6-8954-F5E2897CF618}" srcOrd="1" destOrd="0" presId="urn:microsoft.com/office/officeart/2005/8/layout/architecture"/>
    <dgm:cxn modelId="{0DF3709C-8C1A-4762-8D04-986A9B88017A}" type="presParOf" srcId="{B6899C98-EB9D-4CE1-AB94-FB0F071568A9}" destId="{6D58C1EC-71A2-4A19-9323-3B487CF3DEE6}" srcOrd="2" destOrd="0" presId="urn:microsoft.com/office/officeart/2005/8/layout/architecture"/>
    <dgm:cxn modelId="{AE034312-BAE0-4765-BF12-78EC86014485}" type="presParOf" srcId="{6D58C1EC-71A2-4A19-9323-3B487CF3DEE6}" destId="{CCE7206C-609B-4A55-B379-DDE7FBB972BB}" srcOrd="0" destOrd="0" presId="urn:microsoft.com/office/officeart/2005/8/layout/architecture"/>
    <dgm:cxn modelId="{28FF7AEA-036A-4AC8-991F-F8954B090FD9}" type="presParOf" srcId="{CCE7206C-609B-4A55-B379-DDE7FBB972BB}" destId="{9C41183E-6785-484C-A65D-66BEB0D3BD9C}" srcOrd="0" destOrd="0" presId="urn:microsoft.com/office/officeart/2005/8/layout/architecture"/>
    <dgm:cxn modelId="{36FE9E1C-0ACE-4D87-AB8B-D59F91B2F8C2}" type="presParOf" srcId="{CCE7206C-609B-4A55-B379-DDE7FBB972BB}" destId="{CFB4CED1-63D8-4870-AE0C-21519FAC354F}" srcOrd="1" destOrd="0" presId="urn:microsoft.com/office/officeart/2005/8/layout/architecture"/>
    <dgm:cxn modelId="{BA3D8061-7FEC-4F73-BC8C-17A7149026B4}" type="presParOf" srcId="{CCE7206C-609B-4A55-B379-DDE7FBB972BB}" destId="{A915DD3B-AC91-453A-8BC2-2FFB23B246B6}" srcOrd="2" destOrd="0" presId="urn:microsoft.com/office/officeart/2005/8/layout/architecture"/>
    <dgm:cxn modelId="{D80DCAD0-A2BC-4A50-B588-5A97929BF6EC}" type="presParOf" srcId="{A915DD3B-AC91-453A-8BC2-2FFB23B246B6}" destId="{EC815642-E034-485E-A450-2BFDC22C0B6A}" srcOrd="0" destOrd="0" presId="urn:microsoft.com/office/officeart/2005/8/layout/architecture"/>
    <dgm:cxn modelId="{62E05938-7A72-4626-AC1F-F768AA008E49}" type="presParOf" srcId="{EC815642-E034-485E-A450-2BFDC22C0B6A}" destId="{57F8B10B-F720-4298-927F-C1BA0C2E88B1}" srcOrd="0" destOrd="0" presId="urn:microsoft.com/office/officeart/2005/8/layout/architecture"/>
    <dgm:cxn modelId="{540B2932-EAAE-4934-A0AA-4EB9E5326B03}" type="presParOf" srcId="{EC815642-E034-485E-A450-2BFDC22C0B6A}" destId="{717FB7C7-913A-47F0-B720-CAADA6AD5F18}" srcOrd="1" destOrd="0" presId="urn:microsoft.com/office/officeart/2005/8/layout/architecture"/>
    <dgm:cxn modelId="{240C5EB0-5A7E-4DE2-9511-1539FC4BBFE2}" type="presParOf" srcId="{A915DD3B-AC91-453A-8BC2-2FFB23B246B6}" destId="{A0813392-11C3-4062-A6F9-23A75053422A}" srcOrd="1" destOrd="0" presId="urn:microsoft.com/office/officeart/2005/8/layout/architecture"/>
    <dgm:cxn modelId="{5227DACB-E4DB-4FC6-BC21-0BCE8142C564}" type="presParOf" srcId="{A915DD3B-AC91-453A-8BC2-2FFB23B246B6}" destId="{BEA937A5-3406-48CB-84A1-776817200C04}" srcOrd="2" destOrd="0" presId="urn:microsoft.com/office/officeart/2005/8/layout/architecture"/>
    <dgm:cxn modelId="{4A94FD07-4EFD-4BC6-95F4-6FB3EC325266}" type="presParOf" srcId="{BEA937A5-3406-48CB-84A1-776817200C04}" destId="{9F28BE77-AE11-4737-8176-0331930EE2A8}" srcOrd="0" destOrd="0" presId="urn:microsoft.com/office/officeart/2005/8/layout/architecture"/>
    <dgm:cxn modelId="{C1B731D2-E889-482E-B6CD-B2B9B15ADE62}" type="presParOf" srcId="{BEA937A5-3406-48CB-84A1-776817200C04}" destId="{A7BF777F-360F-4A40-8658-1F726A4C54FC}" srcOrd="1" destOrd="0" presId="urn:microsoft.com/office/officeart/2005/8/layout/architecture"/>
    <dgm:cxn modelId="{61D323F2-BCA7-4F4E-8D17-1D3BBC938693}" type="presParOf" srcId="{6D58C1EC-71A2-4A19-9323-3B487CF3DEE6}" destId="{57F6CBA3-2216-4579-80E4-24C3285DB675}" srcOrd="1" destOrd="0" presId="urn:microsoft.com/office/officeart/2005/8/layout/architecture"/>
    <dgm:cxn modelId="{A15918FF-55C9-4B10-BADD-B4E2E0EB06B8}" type="presParOf" srcId="{6D58C1EC-71A2-4A19-9323-3B487CF3DEE6}" destId="{98F6A280-D604-4AD9-94E3-C9EF6E1F7CFA}" srcOrd="2" destOrd="0" presId="urn:microsoft.com/office/officeart/2005/8/layout/architecture"/>
    <dgm:cxn modelId="{F5C1B1FF-3EAB-4318-8F12-32C0659C2604}" type="presParOf" srcId="{98F6A280-D604-4AD9-94E3-C9EF6E1F7CFA}" destId="{43462FE8-DE5E-44E9-AF5F-55DF6188CE12}" srcOrd="0" destOrd="0" presId="urn:microsoft.com/office/officeart/2005/8/layout/architecture"/>
    <dgm:cxn modelId="{25F9FE16-9959-41BE-8267-1BB3F76D5A2D}" type="presParOf" srcId="{98F6A280-D604-4AD9-94E3-C9EF6E1F7CFA}" destId="{B37B0DB7-CBDF-48DE-B5BB-7213ABC89E66}" srcOrd="1" destOrd="0" presId="urn:microsoft.com/office/officeart/2005/8/layout/architecture"/>
    <dgm:cxn modelId="{35324F18-0005-4D4B-A640-F3EB3ADFF8C8}" type="presParOf" srcId="{98F6A280-D604-4AD9-94E3-C9EF6E1F7CFA}" destId="{4BA0CED6-BC5F-4460-8C5E-5DC87A3B5988}" srcOrd="2" destOrd="0" presId="urn:microsoft.com/office/officeart/2005/8/layout/architecture"/>
    <dgm:cxn modelId="{9FD33D1C-552D-47C3-ACE8-611C059F589C}" type="presParOf" srcId="{4BA0CED6-BC5F-4460-8C5E-5DC87A3B5988}" destId="{8393948E-4436-4FB2-859D-17B1AA2F1DB3}" srcOrd="0" destOrd="0" presId="urn:microsoft.com/office/officeart/2005/8/layout/architecture"/>
    <dgm:cxn modelId="{A4653518-2405-4E71-8E75-7603BCEB8812}" type="presParOf" srcId="{8393948E-4436-4FB2-859D-17B1AA2F1DB3}" destId="{38F68EE0-4328-4097-9A9C-DBBC84675373}" srcOrd="0" destOrd="0" presId="urn:microsoft.com/office/officeart/2005/8/layout/architecture"/>
    <dgm:cxn modelId="{F28078CD-FEE6-4EF4-A5A0-B93AA0ACF206}" type="presParOf" srcId="{8393948E-4436-4FB2-859D-17B1AA2F1DB3}" destId="{AA9DC19F-C77C-4A20-9664-B89017DA9D54}" srcOrd="1" destOrd="0" presId="urn:microsoft.com/office/officeart/2005/8/layout/architecture"/>
    <dgm:cxn modelId="{C9B2DBD7-A123-4B4D-82C8-C68397085CF6}" type="presParOf" srcId="{6D58C1EC-71A2-4A19-9323-3B487CF3DEE6}" destId="{11600C31-A7FE-41CA-BED1-F6C4648A6D22}" srcOrd="3" destOrd="0" presId="urn:microsoft.com/office/officeart/2005/8/layout/architecture"/>
    <dgm:cxn modelId="{01EDD3A3-9527-4709-861C-05FF91F7F84F}" type="presParOf" srcId="{6D58C1EC-71A2-4A19-9323-3B487CF3DEE6}" destId="{0FEA8EBA-ADFC-4531-A868-8E7904100756}" srcOrd="4" destOrd="0" presId="urn:microsoft.com/office/officeart/2005/8/layout/architecture"/>
    <dgm:cxn modelId="{B341E08D-2DF2-49B5-9C5B-42B29A3EFB3D}" type="presParOf" srcId="{0FEA8EBA-ADFC-4531-A868-8E7904100756}" destId="{B3C8511F-405B-4013-A7A4-D98D2252EB90}" srcOrd="0" destOrd="0" presId="urn:microsoft.com/office/officeart/2005/8/layout/architecture"/>
    <dgm:cxn modelId="{D8CBF8A9-D63E-4935-A0BE-EB162F968C2B}" type="presParOf" srcId="{0FEA8EBA-ADFC-4531-A868-8E7904100756}" destId="{1D84C3D2-0C5C-4F6A-8723-75CF18CD4F55}" srcOrd="1" destOrd="0" presId="urn:microsoft.com/office/officeart/2005/8/layout/architecture"/>
    <dgm:cxn modelId="{BE655E94-5353-4D42-87FE-F1D6045B3078}" type="presParOf" srcId="{0FEA8EBA-ADFC-4531-A868-8E7904100756}" destId="{D45E4C6A-EFE1-4472-BCC6-3D7233610E91}" srcOrd="2" destOrd="0" presId="urn:microsoft.com/office/officeart/2005/8/layout/architecture"/>
    <dgm:cxn modelId="{3F6B962A-6A03-4486-999B-2AE4139F7348}" type="presParOf" srcId="{D45E4C6A-EFE1-4472-BCC6-3D7233610E91}" destId="{7CAE37EE-70ED-4B81-8347-B490187F5078}" srcOrd="0" destOrd="0" presId="urn:microsoft.com/office/officeart/2005/8/layout/architecture"/>
    <dgm:cxn modelId="{B7B28B40-843B-402D-B31C-256E15BD81A3}" type="presParOf" srcId="{7CAE37EE-70ED-4B81-8347-B490187F5078}" destId="{9AD44241-F165-40F0-AEEB-320C85B1B498}" srcOrd="0" destOrd="0" presId="urn:microsoft.com/office/officeart/2005/8/layout/architecture"/>
    <dgm:cxn modelId="{A0401578-A74C-4404-8700-37870F5BE89E}" type="presParOf" srcId="{7CAE37EE-70ED-4B81-8347-B490187F5078}" destId="{585F987F-E7F0-42FE-B328-752D4E29190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4649C-CA8B-44DA-8AB8-27B0F27E4034}">
      <dsp:nvSpPr>
        <dsp:cNvPr id="0" name=""/>
        <dsp:cNvSpPr/>
      </dsp:nvSpPr>
      <dsp:spPr>
        <a:xfrm>
          <a:off x="3649" y="3161842"/>
          <a:ext cx="7697557" cy="1444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元数据定义及解析库</a:t>
          </a:r>
          <a:endParaRPr lang="zh-CN" altLang="en-US" sz="6000" kern="1200" dirty="0"/>
        </a:p>
      </dsp:txBody>
      <dsp:txXfrm>
        <a:off x="45962" y="3204155"/>
        <a:ext cx="7612931" cy="1360034"/>
      </dsp:txXfrm>
    </dsp:sp>
    <dsp:sp modelId="{9C41183E-6785-484C-A65D-66BEB0D3BD9C}">
      <dsp:nvSpPr>
        <dsp:cNvPr id="0" name=""/>
        <dsp:cNvSpPr/>
      </dsp:nvSpPr>
      <dsp:spPr>
        <a:xfrm>
          <a:off x="3649" y="1581925"/>
          <a:ext cx="3733589" cy="1444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Evm</a:t>
          </a:r>
          <a:r>
            <a:rPr lang="zh-CN" altLang="en-US" sz="3600" kern="1200" dirty="0" smtClean="0"/>
            <a:t>运行时库</a:t>
          </a:r>
          <a:endParaRPr lang="zh-CN" altLang="en-US" sz="3600" kern="1200" dirty="0"/>
        </a:p>
      </dsp:txBody>
      <dsp:txXfrm>
        <a:off x="45962" y="1624238"/>
        <a:ext cx="3648963" cy="1360034"/>
      </dsp:txXfrm>
    </dsp:sp>
    <dsp:sp modelId="{57F8B10B-F720-4298-927F-C1BA0C2E88B1}">
      <dsp:nvSpPr>
        <dsp:cNvPr id="0" name=""/>
        <dsp:cNvSpPr/>
      </dsp:nvSpPr>
      <dsp:spPr>
        <a:xfrm>
          <a:off x="3649" y="2008"/>
          <a:ext cx="1828398" cy="1444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工作流引擎</a:t>
          </a:r>
          <a:endParaRPr lang="zh-CN" altLang="en-US" sz="2400" kern="1200" dirty="0"/>
        </a:p>
      </dsp:txBody>
      <dsp:txXfrm>
        <a:off x="45962" y="44321"/>
        <a:ext cx="1743772" cy="1360034"/>
      </dsp:txXfrm>
    </dsp:sp>
    <dsp:sp modelId="{9F28BE77-AE11-4737-8176-0331930EE2A8}">
      <dsp:nvSpPr>
        <dsp:cNvPr id="0" name=""/>
        <dsp:cNvSpPr/>
      </dsp:nvSpPr>
      <dsp:spPr>
        <a:xfrm>
          <a:off x="1908840" y="2008"/>
          <a:ext cx="1828398" cy="1444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企业总线</a:t>
          </a:r>
          <a:r>
            <a:rPr lang="en-US" altLang="zh-CN" sz="2400" kern="1200" dirty="0" smtClean="0"/>
            <a:t>(ESB)</a:t>
          </a:r>
          <a:endParaRPr lang="zh-CN" altLang="en-US" sz="2400" kern="1200" dirty="0"/>
        </a:p>
      </dsp:txBody>
      <dsp:txXfrm>
        <a:off x="1951153" y="44321"/>
        <a:ext cx="1743772" cy="1360034"/>
      </dsp:txXfrm>
    </dsp:sp>
    <dsp:sp modelId="{43462FE8-DE5E-44E9-AF5F-55DF6188CE12}">
      <dsp:nvSpPr>
        <dsp:cNvPr id="0" name=""/>
        <dsp:cNvSpPr/>
      </dsp:nvSpPr>
      <dsp:spPr>
        <a:xfrm>
          <a:off x="3890824" y="1581925"/>
          <a:ext cx="1828398" cy="1444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核心编译器</a:t>
          </a:r>
          <a:endParaRPr lang="zh-CN" altLang="en-US" sz="3600" kern="1200" dirty="0"/>
        </a:p>
      </dsp:txBody>
      <dsp:txXfrm>
        <a:off x="3933137" y="1624238"/>
        <a:ext cx="1743772" cy="1360034"/>
      </dsp:txXfrm>
    </dsp:sp>
    <dsp:sp modelId="{38F68EE0-4328-4097-9A9C-DBBC84675373}">
      <dsp:nvSpPr>
        <dsp:cNvPr id="0" name=""/>
        <dsp:cNvSpPr/>
      </dsp:nvSpPr>
      <dsp:spPr>
        <a:xfrm>
          <a:off x="3890824" y="2008"/>
          <a:ext cx="1828398" cy="1444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其他编译器</a:t>
          </a:r>
          <a:r>
            <a:rPr lang="en-US" altLang="zh-CN" sz="2400" kern="1200" dirty="0" smtClean="0"/>
            <a:t>(</a:t>
          </a:r>
          <a:r>
            <a:rPr lang="zh-CN" altLang="en-US" sz="2400" kern="1200" dirty="0" smtClean="0"/>
            <a:t>如界面、</a:t>
          </a:r>
          <a:r>
            <a:rPr lang="en-US" altLang="zh-CN" sz="2400" kern="1200" dirty="0" err="1" smtClean="0"/>
            <a:t>Js</a:t>
          </a:r>
          <a:r>
            <a:rPr lang="zh-CN" altLang="en-US" sz="2400" kern="1200" dirty="0" smtClean="0"/>
            <a:t>代理等</a:t>
          </a:r>
          <a:r>
            <a:rPr lang="en-US" altLang="zh-CN" sz="2400" kern="1200" dirty="0" smtClean="0"/>
            <a:t>)</a:t>
          </a:r>
          <a:endParaRPr lang="zh-CN" altLang="en-US" sz="2400" kern="1200" dirty="0"/>
        </a:p>
      </dsp:txBody>
      <dsp:txXfrm>
        <a:off x="3933137" y="44321"/>
        <a:ext cx="1743772" cy="1360034"/>
      </dsp:txXfrm>
    </dsp:sp>
    <dsp:sp modelId="{B3C8511F-405B-4013-A7A4-D98D2252EB90}">
      <dsp:nvSpPr>
        <dsp:cNvPr id="0" name=""/>
        <dsp:cNvSpPr/>
      </dsp:nvSpPr>
      <dsp:spPr>
        <a:xfrm>
          <a:off x="5872808" y="1581925"/>
          <a:ext cx="1828398" cy="1444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DSL</a:t>
          </a:r>
          <a:r>
            <a:rPr lang="zh-CN" altLang="en-US" sz="3600" kern="1200" dirty="0" smtClean="0"/>
            <a:t>设计器</a:t>
          </a:r>
          <a:endParaRPr lang="zh-CN" altLang="en-US" sz="3600" kern="1200" dirty="0"/>
        </a:p>
      </dsp:txBody>
      <dsp:txXfrm>
        <a:off x="5915121" y="1624238"/>
        <a:ext cx="1743772" cy="1360034"/>
      </dsp:txXfrm>
    </dsp:sp>
    <dsp:sp modelId="{9AD44241-F165-40F0-AEEB-320C85B1B498}">
      <dsp:nvSpPr>
        <dsp:cNvPr id="0" name=""/>
        <dsp:cNvSpPr/>
      </dsp:nvSpPr>
      <dsp:spPr>
        <a:xfrm>
          <a:off x="5872808" y="2008"/>
          <a:ext cx="1828398" cy="1444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SDK</a:t>
          </a:r>
          <a:r>
            <a:rPr lang="zh-CN" altLang="en-US" sz="2400" kern="1200" dirty="0" smtClean="0"/>
            <a:t>及命令行工具</a:t>
          </a:r>
          <a:endParaRPr lang="zh-CN" altLang="en-US" sz="2400" kern="1200" dirty="0"/>
        </a:p>
      </dsp:txBody>
      <dsp:txXfrm>
        <a:off x="5915121" y="44321"/>
        <a:ext cx="1743772" cy="136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结构布局"/>
  <dgm:desc val="用于显示自下而上构建的层级关系。 此布局适用于显示构建在其他对象上的结构组件或对象。"/>
  <dgm:catLst>
    <dgm:cat type="hierarchy" pri="4500"/>
    <dgm:cat type="list" pri="24500"/>
    <dgm:cat type="relationship" pri="10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4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4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4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4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项目管理实践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dirty="0" smtClean="0"/>
              <a:t>稳固阶段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z="2000" dirty="0">
                <a:solidFill>
                  <a:prstClr val="black">
                    <a:tint val="75000"/>
                  </a:prstClr>
                </a:solidFill>
              </a:rPr>
              <a:t>苑旭  </a:t>
            </a:r>
            <a:endParaRPr lang="en-US" altLang="zh-CN" sz="2000" dirty="0">
              <a:solidFill>
                <a:prstClr val="black">
                  <a:tint val="75000"/>
                </a:prstClr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Program Manager</a:t>
            </a:r>
          </a:p>
          <a:p>
            <a:pPr lvl="0"/>
            <a:r>
              <a:rPr lang="en-US" altLang="zh-CN" sz="2000" dirty="0" err="1">
                <a:solidFill>
                  <a:prstClr val="black">
                    <a:tint val="75000"/>
                  </a:prstClr>
                </a:solidFill>
              </a:rPr>
              <a:t>Onest</a:t>
            </a:r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 Network Technology Inc.</a:t>
            </a:r>
          </a:p>
        </p:txBody>
      </p:sp>
    </p:spTree>
    <p:extLst>
      <p:ext uri="{BB962C8B-B14F-4D97-AF65-F5344CB8AC3E}">
        <p14:creationId xmlns:p14="http://schemas.microsoft.com/office/powerpoint/2010/main" val="11199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零</a:t>
            </a:r>
            <a:r>
              <a:rPr lang="en-US" altLang="zh-CN" sz="2400" dirty="0"/>
              <a:t>Bug</a:t>
            </a:r>
            <a:r>
              <a:rPr lang="zh-CN" altLang="en-US" sz="2400" dirty="0"/>
              <a:t>反弹</a:t>
            </a:r>
            <a:r>
              <a:rPr lang="zh-CN" altLang="en-US" sz="2400" dirty="0" smtClean="0"/>
              <a:t>：产品</a:t>
            </a:r>
            <a:r>
              <a:rPr lang="zh-CN" altLang="en-US" sz="2400" dirty="0"/>
              <a:t>发布指日可待</a:t>
            </a:r>
          </a:p>
        </p:txBody>
      </p:sp>
      <p:pic>
        <p:nvPicPr>
          <p:cNvPr id="24987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527300"/>
            <a:ext cx="602456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第三节 项目周报的写法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1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以项目规划中日程概览和实际到达时间为基础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里程碑跟踪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47794301"/>
              </p:ext>
            </p:extLst>
          </p:nvPr>
        </p:nvGraphicFramePr>
        <p:xfrm>
          <a:off x="971600" y="2780928"/>
          <a:ext cx="712879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44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WorkItem</a:t>
            </a:r>
            <a:r>
              <a:rPr lang="zh-CN" altLang="en-US" dirty="0" smtClean="0"/>
              <a:t>为统计基础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项目进度跟踪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644932194"/>
              </p:ext>
            </p:extLst>
          </p:nvPr>
        </p:nvGraphicFramePr>
        <p:xfrm>
          <a:off x="611560" y="2132856"/>
          <a:ext cx="770485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1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需求变更跟踪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以问题日志作为统计基础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891371515"/>
              </p:ext>
            </p:extLst>
          </p:nvPr>
        </p:nvGraphicFramePr>
        <p:xfrm>
          <a:off x="683568" y="2204864"/>
          <a:ext cx="792088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0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测试进度跟踪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以测试用例为统计基础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3167225"/>
              </p:ext>
            </p:extLst>
          </p:nvPr>
        </p:nvGraphicFramePr>
        <p:xfrm>
          <a:off x="755576" y="2132856"/>
          <a:ext cx="770485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94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趋势图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以新开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数为基础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58221759"/>
              </p:ext>
            </p:extLst>
          </p:nvPr>
        </p:nvGraphicFramePr>
        <p:xfrm>
          <a:off x="827584" y="2132856"/>
          <a:ext cx="7632848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70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FFR</a:t>
            </a:r>
            <a:r>
              <a:rPr lang="zh-CN" altLang="en-US" dirty="0" smtClean="0"/>
              <a:t>：拒绝的缺陷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关闭的缺陷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87025729"/>
              </p:ext>
            </p:extLst>
          </p:nvPr>
        </p:nvGraphicFramePr>
        <p:xfrm>
          <a:off x="899592" y="2132856"/>
          <a:ext cx="756084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067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稳固阶段概述</a:t>
            </a:r>
            <a:endParaRPr lang="en-US" altLang="zh-CN" dirty="0" smtClean="0"/>
          </a:p>
          <a:p>
            <a:r>
              <a:rPr lang="zh-CN" altLang="en-US" dirty="0"/>
              <a:t>两个重要里程</a:t>
            </a:r>
            <a:r>
              <a:rPr lang="zh-CN" altLang="en-US" dirty="0" smtClean="0"/>
              <a:t>碑</a:t>
            </a:r>
            <a:endParaRPr lang="en-US" altLang="zh-CN" dirty="0" smtClean="0"/>
          </a:p>
          <a:p>
            <a:r>
              <a:rPr lang="zh-CN" altLang="en-US" dirty="0" smtClean="0"/>
              <a:t>项目周报的写法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658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后记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请别走开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基于里程碑的核心过程模型</a:t>
            </a:r>
          </a:p>
        </p:txBody>
      </p:sp>
      <p:pic>
        <p:nvPicPr>
          <p:cNvPr id="291844" name="Picture 4" descr="MSF-Process_Ph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270125"/>
            <a:ext cx="3871912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283200" y="55753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项目计划认可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136650" y="5683250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范围完成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3124200" y="1728788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部署完成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003925" y="3308350"/>
            <a:ext cx="216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ffectLst/>
                <a:ea typeface="宋体" pitchFamily="2" charset="-122"/>
              </a:rPr>
              <a:t>远景</a:t>
            </a:r>
            <a:r>
              <a:rPr lang="en-US" altLang="zh-CN" b="1">
                <a:effectLst/>
                <a:ea typeface="宋体" pitchFamily="2" charset="-122"/>
              </a:rPr>
              <a:t>/ </a:t>
            </a:r>
            <a:r>
              <a:rPr lang="zh-CN" altLang="en-US" b="1">
                <a:effectLst/>
                <a:ea typeface="宋体" pitchFamily="2" charset="-122"/>
              </a:rPr>
              <a:t>范围 认可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3302000" y="3851275"/>
            <a:ext cx="13906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4500" b="1" dirty="0">
                <a:effectLst/>
                <a:ea typeface="宋体" pitchFamily="2" charset="-122"/>
              </a:rPr>
              <a:t>MSF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271463" y="3328988"/>
            <a:ext cx="178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发布就绪认可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 rot="-1816959">
            <a:off x="28194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部署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 rot="4202943">
            <a:off x="2522538" y="43111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稳定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3429000" y="50514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ffectLst/>
                <a:ea typeface="宋体" pitchFamily="2" charset="-122"/>
              </a:rPr>
              <a:t>开发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 rot="-4192287">
            <a:off x="4427538" y="4387333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计划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 rot="2054049">
            <a:off x="4114800" y="316019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/>
                <a:ea typeface="宋体" pitchFamily="2" charset="-122"/>
              </a:rPr>
              <a:t>构思</a:t>
            </a:r>
          </a:p>
        </p:txBody>
      </p:sp>
      <p:pic>
        <p:nvPicPr>
          <p:cNvPr id="291856" name="Picture 16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2" y="14282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57" name="Picture 17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62" y="1186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6366324" y="13552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2" name="Rectangle 22"/>
          <p:cNvSpPr>
            <a:spLocks noChangeArrowheads="1"/>
          </p:cNvSpPr>
          <p:nvPr/>
        </p:nvSpPr>
        <p:spPr bwMode="auto">
          <a:xfrm>
            <a:off x="7179124" y="1088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3" name="Picture 23" descr="MSF-Process-Model-Mile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62" y="932987"/>
            <a:ext cx="5683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7966524" y="834562"/>
            <a:ext cx="660400" cy="1028700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1865" name="Picture 25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6667949" y="1058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66" name="Picture 26" descr="BugTracking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711">
            <a:off x="7518849" y="804400"/>
            <a:ext cx="66357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366324" y="2066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7166424" y="1812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7979224" y="1558462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版本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6048824" y="656762"/>
            <a:ext cx="0" cy="2006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5934524" y="2536362"/>
            <a:ext cx="309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 rot="16200000">
            <a:off x="4969324" y="1452100"/>
            <a:ext cx="180498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功能</a:t>
            </a: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956295" y="2663362"/>
            <a:ext cx="29876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60000"/>
              </a:spcBef>
            </a:pPr>
            <a:r>
              <a:rPr lang="zh-CN" altLang="en-US" sz="1800" b="1" dirty="0">
                <a:solidFill>
                  <a:schemeClr val="tx2"/>
                </a:solidFill>
                <a:effectLst/>
                <a:ea typeface="宋体" pitchFamily="2" charset="-122"/>
              </a:rPr>
              <a:t>时间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6134100" y="368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项目是否该做？</a:t>
            </a:r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5092700" y="5918200"/>
            <a:ext cx="367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项目是否能按时，按预算完成？商业可行性是否得到验证？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762000" y="6007100"/>
            <a:ext cx="2679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项目是否按预先的设想和目标建造？</a:t>
            </a:r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381000" y="3721100"/>
            <a:ext cx="1562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项目是否足以稳定，可以发布？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1460500" y="1333500"/>
            <a:ext cx="295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项目是否可以进行资源转换，实现价值？</a:t>
            </a:r>
          </a:p>
        </p:txBody>
      </p:sp>
    </p:spTree>
    <p:extLst>
      <p:ext uri="{BB962C8B-B14F-4D97-AF65-F5344CB8AC3E}">
        <p14:creationId xmlns:p14="http://schemas.microsoft.com/office/powerpoint/2010/main" val="19238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工程师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教师</a:t>
            </a:r>
            <a:endParaRPr lang="en-US" altLang="zh-CN" dirty="0" smtClean="0"/>
          </a:p>
          <a:p>
            <a:r>
              <a:rPr lang="zh-CN" altLang="en-US" dirty="0" smtClean="0"/>
              <a:t>领域编程及</a:t>
            </a:r>
            <a:r>
              <a:rPr lang="en-US" altLang="zh-CN" dirty="0" err="1" smtClean="0"/>
              <a:t>Evm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zh-CN" altLang="en-US" dirty="0" smtClean="0"/>
              <a:t>学习是一种信仰，实践是一种态度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556082"/>
              </p:ext>
            </p:extLst>
          </p:nvPr>
        </p:nvGraphicFramePr>
        <p:xfrm>
          <a:off x="611560" y="1268760"/>
          <a:ext cx="77048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6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4" grpId="1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70299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谢谢观赏！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06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32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8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lang="zh-CN" alt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以项目创造价值，以教育开创未来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稳固阶段概述</a:t>
            </a:r>
            <a:endParaRPr lang="en-US" altLang="zh-CN" dirty="0" smtClean="0"/>
          </a:p>
          <a:p>
            <a:r>
              <a:rPr lang="zh-CN" altLang="en-US" dirty="0"/>
              <a:t>两个重要里程</a:t>
            </a:r>
            <a:r>
              <a:rPr lang="zh-CN" altLang="en-US" dirty="0" smtClean="0"/>
              <a:t>碑</a:t>
            </a:r>
            <a:endParaRPr lang="en-US" altLang="zh-CN" dirty="0" smtClean="0"/>
          </a:p>
          <a:p>
            <a:r>
              <a:rPr lang="zh-CN" altLang="en-US" dirty="0" smtClean="0"/>
              <a:t>项目周报的写法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9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第一节 概述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4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稳固阶段概述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目标：提升产品质量以符合发布条件</a:t>
            </a:r>
            <a:endParaRPr lang="en-US" altLang="zh-CN" dirty="0" smtClean="0"/>
          </a:p>
          <a:p>
            <a:r>
              <a:rPr lang="zh-CN" altLang="en-US" dirty="0"/>
              <a:t>团队关</a:t>
            </a:r>
            <a:r>
              <a:rPr lang="zh-CN" altLang="en-US" dirty="0" smtClean="0"/>
              <a:t>注</a:t>
            </a:r>
            <a:r>
              <a:rPr lang="zh-CN" altLang="en-US" dirty="0"/>
              <a:t>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提升产品质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zh-CN" altLang="en-US" dirty="0"/>
              <a:t>解决影响发布的核心问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工作重心从增加特性到关注于提升产品质量</a:t>
            </a:r>
            <a:endParaRPr lang="en-US" altLang="zh-CN" dirty="0" smtClean="0"/>
          </a:p>
          <a:p>
            <a:pPr lvl="1"/>
            <a:r>
              <a:rPr lang="zh-CN" altLang="en-US" dirty="0"/>
              <a:t>是产品达到稳定状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pPr lvl="1"/>
            <a:r>
              <a:rPr lang="zh-CN" altLang="en-US" dirty="0"/>
              <a:t>准备发布</a:t>
            </a:r>
          </a:p>
        </p:txBody>
      </p:sp>
    </p:spTree>
    <p:extLst>
      <p:ext uri="{BB962C8B-B14F-4D97-AF65-F5344CB8AC3E}">
        <p14:creationId xmlns:p14="http://schemas.microsoft.com/office/powerpoint/2010/main" val="6559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稳固阶段概述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可交付成果</a:t>
            </a:r>
            <a:endParaRPr lang="en-US" altLang="zh-CN" dirty="0" smtClean="0"/>
          </a:p>
          <a:p>
            <a:pPr lvl="1"/>
            <a:r>
              <a:rPr lang="zh-CN" altLang="en-US" dirty="0"/>
              <a:t>试用报</a:t>
            </a:r>
            <a:r>
              <a:rPr lang="zh-CN" altLang="en-US" dirty="0" smtClean="0"/>
              <a:t>告</a:t>
            </a:r>
            <a:endParaRPr lang="en-US" altLang="zh-CN" dirty="0" smtClean="0"/>
          </a:p>
          <a:p>
            <a:pPr lvl="1"/>
            <a:r>
              <a:rPr lang="zh-CN" altLang="en-US" dirty="0"/>
              <a:t>可发布状态的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源代码和可执行文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2"/>
            <a:r>
              <a:rPr lang="zh-CN" altLang="en-US" dirty="0"/>
              <a:t>脚本和安装文</a:t>
            </a:r>
            <a:r>
              <a:rPr lang="zh-CN" altLang="en-US" dirty="0" smtClean="0"/>
              <a:t>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使用帮助和培训材料</a:t>
            </a:r>
            <a:endParaRPr lang="en-US" altLang="zh-CN" dirty="0" smtClean="0"/>
          </a:p>
          <a:p>
            <a:pPr lvl="2"/>
            <a:r>
              <a:rPr lang="zh-CN" altLang="en-US" dirty="0"/>
              <a:t>运营文</a:t>
            </a:r>
            <a:r>
              <a:rPr lang="zh-CN" altLang="en-US" dirty="0" smtClean="0"/>
              <a:t>档</a:t>
            </a:r>
            <a:endParaRPr lang="en-US" altLang="zh-CN" dirty="0" smtClean="0"/>
          </a:p>
          <a:p>
            <a:pPr lvl="2"/>
            <a:r>
              <a:rPr lang="zh-CN" altLang="en-US" dirty="0"/>
              <a:t>发布说明</a:t>
            </a:r>
            <a:r>
              <a:rPr lang="en-US" altLang="zh-CN" dirty="0"/>
              <a:t>(</a:t>
            </a:r>
            <a:r>
              <a:rPr lang="en-US" altLang="zh-CN" dirty="0" smtClean="0"/>
              <a:t>Release Notes)</a:t>
            </a:r>
          </a:p>
          <a:p>
            <a:pPr lvl="1"/>
            <a:r>
              <a:rPr lang="zh-CN" altLang="en-US" dirty="0"/>
              <a:t>测试和</a:t>
            </a:r>
            <a:r>
              <a:rPr lang="en-US" altLang="zh-CN" dirty="0"/>
              <a:t>Bug</a:t>
            </a:r>
            <a:r>
              <a:rPr lang="zh-CN" altLang="en-US" dirty="0"/>
              <a:t>报</a:t>
            </a:r>
            <a:r>
              <a:rPr lang="zh-CN" altLang="en-US" dirty="0" smtClean="0"/>
              <a:t>告</a:t>
            </a:r>
            <a:endParaRPr lang="en-US" altLang="zh-CN" dirty="0" smtClean="0"/>
          </a:p>
          <a:p>
            <a:pPr lvl="1"/>
            <a:r>
              <a:rPr lang="zh-CN" altLang="en-US" dirty="0"/>
              <a:t>项目文档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93" y="1168854"/>
            <a:ext cx="4222119" cy="269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1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持续不断地测试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Daily Build</a:t>
            </a:r>
            <a:r>
              <a:rPr lang="zh-CN" altLang="en-US" dirty="0" smtClean="0"/>
              <a:t>为基础有节奏的推进项目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4387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7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第二节 两个重要里程碑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Bug</a:t>
            </a:r>
            <a:r>
              <a:rPr lang="zh-CN" altLang="en-US"/>
              <a:t>收敛点：质量趋向稳定</a:t>
            </a:r>
          </a:p>
        </p:txBody>
      </p:sp>
      <p:pic>
        <p:nvPicPr>
          <p:cNvPr id="248899" name="Picture 6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43000"/>
            <a:ext cx="7580312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3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61</TotalTime>
  <Words>623</Words>
  <Application>Microsoft Office PowerPoint</Application>
  <PresentationFormat>全屏显示(4:3)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Onest</vt:lpstr>
      <vt:lpstr>项目管理实践  稳固阶段</vt:lpstr>
      <vt:lpstr>基于里程碑的核心过程模型</vt:lpstr>
      <vt:lpstr>目录</vt:lpstr>
      <vt:lpstr>第一节 概述</vt:lpstr>
      <vt:lpstr>稳固阶段概述</vt:lpstr>
      <vt:lpstr>稳固阶段概述</vt:lpstr>
      <vt:lpstr>持续不断地测试</vt:lpstr>
      <vt:lpstr>第二节 两个重要里程碑</vt:lpstr>
      <vt:lpstr>Bug收敛点：质量趋向稳定</vt:lpstr>
      <vt:lpstr> 零Bug反弹：产品发布指日可待</vt:lpstr>
      <vt:lpstr>第三节 项目周报的写法</vt:lpstr>
      <vt:lpstr>里程碑跟踪</vt:lpstr>
      <vt:lpstr>项目进度跟踪</vt:lpstr>
      <vt:lpstr>需求变更跟踪</vt:lpstr>
      <vt:lpstr>测试进度跟踪</vt:lpstr>
      <vt:lpstr>Bug趋势图</vt:lpstr>
      <vt:lpstr>FFR</vt:lpstr>
      <vt:lpstr>目录</vt:lpstr>
      <vt:lpstr>后记</vt:lpstr>
      <vt:lpstr>补充话题</vt:lpstr>
      <vt:lpstr>谢谢观赏！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YuanXu</dc:creator>
  <cp:lastModifiedBy>YuanXu</cp:lastModifiedBy>
  <cp:revision>18</cp:revision>
  <dcterms:created xsi:type="dcterms:W3CDTF">2011-08-16T06:32:56Z</dcterms:created>
  <dcterms:modified xsi:type="dcterms:W3CDTF">2011-08-17T03:13:41Z</dcterms:modified>
</cp:coreProperties>
</file>