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4" r:id="rId2"/>
    <p:sldId id="283" r:id="rId3"/>
    <p:sldId id="275" r:id="rId4"/>
    <p:sldId id="276" r:id="rId5"/>
    <p:sldId id="284" r:id="rId6"/>
    <p:sldId id="257" r:id="rId7"/>
    <p:sldId id="258" r:id="rId8"/>
    <p:sldId id="259" r:id="rId9"/>
    <p:sldId id="260" r:id="rId10"/>
    <p:sldId id="277" r:id="rId11"/>
    <p:sldId id="261" r:id="rId12"/>
    <p:sldId id="262" r:id="rId13"/>
    <p:sldId id="263" r:id="rId14"/>
    <p:sldId id="264" r:id="rId15"/>
    <p:sldId id="265" r:id="rId16"/>
    <p:sldId id="278" r:id="rId17"/>
    <p:sldId id="266" r:id="rId18"/>
    <p:sldId id="267" r:id="rId19"/>
    <p:sldId id="268" r:id="rId20"/>
    <p:sldId id="269" r:id="rId21"/>
    <p:sldId id="279" r:id="rId22"/>
    <p:sldId id="270" r:id="rId23"/>
    <p:sldId id="271" r:id="rId24"/>
    <p:sldId id="272" r:id="rId25"/>
    <p:sldId id="280" r:id="rId26"/>
    <p:sldId id="273" r:id="rId27"/>
    <p:sldId id="281" r:id="rId28"/>
    <p:sldId id="28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70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D9E6A-250E-4520-9CFF-E20B174B430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7395A9E-67D3-46CD-8DD6-EFB7456C2DB7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确定系统交互角色和角色期望</a:t>
          </a:r>
          <a:endParaRPr lang="zh-CN" altLang="en-US" dirty="0"/>
        </a:p>
      </dgm:t>
    </dgm:pt>
    <dgm:pt modelId="{6EC4585F-3016-492A-AE77-73462171B0BC}" type="parTrans" cxnId="{E8B8A0F0-9385-40B7-B4F0-CA070B8FBEA6}">
      <dgm:prSet/>
      <dgm:spPr/>
      <dgm:t>
        <a:bodyPr/>
        <a:lstStyle/>
        <a:p>
          <a:endParaRPr lang="zh-CN" altLang="en-US"/>
        </a:p>
      </dgm:t>
    </dgm:pt>
    <dgm:pt modelId="{903B092F-0462-4400-A305-D2E29DFF436F}" type="sibTrans" cxnId="{E8B8A0F0-9385-40B7-B4F0-CA070B8FBEA6}">
      <dgm:prSet/>
      <dgm:spPr/>
      <dgm:t>
        <a:bodyPr/>
        <a:lstStyle/>
        <a:p>
          <a:endParaRPr lang="zh-CN" altLang="en-US"/>
        </a:p>
      </dgm:t>
    </dgm:pt>
    <dgm:pt modelId="{37EEA713-9E82-437B-92B3-117688A7FEFD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编写使用场景</a:t>
          </a:r>
          <a:endParaRPr lang="zh-CN" altLang="en-US" dirty="0"/>
        </a:p>
      </dgm:t>
    </dgm:pt>
    <dgm:pt modelId="{2695E558-992C-4BD5-AA25-AA064E4A50D4}" type="parTrans" cxnId="{626DD61A-F929-4C21-A6BF-C7B5AAF07328}">
      <dgm:prSet/>
      <dgm:spPr/>
      <dgm:t>
        <a:bodyPr/>
        <a:lstStyle/>
        <a:p>
          <a:endParaRPr lang="zh-CN" altLang="en-US"/>
        </a:p>
      </dgm:t>
    </dgm:pt>
    <dgm:pt modelId="{AF74C2EC-6AC6-455B-9F3F-FB8FC4AD06BC}" type="sibTrans" cxnId="{626DD61A-F929-4C21-A6BF-C7B5AAF07328}">
      <dgm:prSet/>
      <dgm:spPr/>
      <dgm:t>
        <a:bodyPr/>
        <a:lstStyle/>
        <a:p>
          <a:endParaRPr lang="zh-CN" altLang="en-US"/>
        </a:p>
      </dgm:t>
    </dgm:pt>
    <dgm:pt modelId="{159E639D-42D7-4C6D-A792-382B7D144532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提炼系统用例</a:t>
          </a:r>
          <a:endParaRPr lang="zh-CN" altLang="en-US" dirty="0"/>
        </a:p>
      </dgm:t>
    </dgm:pt>
    <dgm:pt modelId="{901C9F2C-77BC-4986-8C01-A8135EEDF2BB}" type="parTrans" cxnId="{63A3CA24-475E-42FA-B3A2-5F5434457417}">
      <dgm:prSet/>
      <dgm:spPr/>
      <dgm:t>
        <a:bodyPr/>
        <a:lstStyle/>
        <a:p>
          <a:endParaRPr lang="zh-CN" altLang="en-US"/>
        </a:p>
      </dgm:t>
    </dgm:pt>
    <dgm:pt modelId="{FF91AC3A-478E-48A0-B3B8-C731F602BB8F}" type="sibTrans" cxnId="{63A3CA24-475E-42FA-B3A2-5F5434457417}">
      <dgm:prSet/>
      <dgm:spPr/>
      <dgm:t>
        <a:bodyPr/>
        <a:lstStyle/>
        <a:p>
          <a:endParaRPr lang="zh-CN" altLang="en-US"/>
        </a:p>
      </dgm:t>
    </dgm:pt>
    <dgm:pt modelId="{38C19768-0699-4B2F-82E6-F8DA5A83E3A5}">
      <dgm:prSet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确定非功能性需求</a:t>
          </a:r>
          <a:endParaRPr lang="zh-CN" altLang="en-US" dirty="0"/>
        </a:p>
      </dgm:t>
    </dgm:pt>
    <dgm:pt modelId="{69BA4387-FCFF-4C4E-914C-EF68175F5B0A}" type="parTrans" cxnId="{00057F0A-5A95-4E14-BC5A-1D3F207997D9}">
      <dgm:prSet/>
      <dgm:spPr/>
      <dgm:t>
        <a:bodyPr/>
        <a:lstStyle/>
        <a:p>
          <a:endParaRPr lang="zh-CN" altLang="en-US"/>
        </a:p>
      </dgm:t>
    </dgm:pt>
    <dgm:pt modelId="{920A7024-8535-49FA-93BC-CD6BC53A8D36}" type="sibTrans" cxnId="{00057F0A-5A95-4E14-BC5A-1D3F207997D9}">
      <dgm:prSet/>
      <dgm:spPr/>
      <dgm:t>
        <a:bodyPr/>
        <a:lstStyle/>
        <a:p>
          <a:endParaRPr lang="zh-CN" altLang="en-US"/>
        </a:p>
      </dgm:t>
    </dgm:pt>
    <dgm:pt modelId="{7BC66ACA-015B-4318-84F3-CB30A683A609}" type="pres">
      <dgm:prSet presAssocID="{6B7D9E6A-250E-4520-9CFF-E20B174B430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F63B7E-E01A-4235-BC03-603430565D74}" type="pres">
      <dgm:prSet presAssocID="{6B7D9E6A-250E-4520-9CFF-E20B174B4309}" presName="dummyMaxCanvas" presStyleCnt="0">
        <dgm:presLayoutVars/>
      </dgm:prSet>
      <dgm:spPr/>
      <dgm:t>
        <a:bodyPr/>
        <a:lstStyle/>
        <a:p>
          <a:endParaRPr lang="zh-CN" altLang="en-US"/>
        </a:p>
      </dgm:t>
    </dgm:pt>
    <dgm:pt modelId="{D26A7C8A-AFD0-40A9-8A8F-47E909AB433D}" type="pres">
      <dgm:prSet presAssocID="{6B7D9E6A-250E-4520-9CFF-E20B174B4309}" presName="FourNodes_1" presStyleLbl="node1" presStyleIdx="0" presStyleCnt="4" custScaleX="1076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E5B9BC-C4D9-40AF-B987-97E61332E995}" type="pres">
      <dgm:prSet presAssocID="{6B7D9E6A-250E-4520-9CFF-E20B174B430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106475-21DF-4E57-8AA5-34B9AC3F55A3}" type="pres">
      <dgm:prSet presAssocID="{6B7D9E6A-250E-4520-9CFF-E20B174B430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F9475A-AF04-4A68-9FCE-BD5975D8E24C}" type="pres">
      <dgm:prSet presAssocID="{6B7D9E6A-250E-4520-9CFF-E20B174B430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1D2852-963D-43FF-AEDF-9805971E392D}" type="pres">
      <dgm:prSet presAssocID="{6B7D9E6A-250E-4520-9CFF-E20B174B430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017DED-3D55-41E7-A8EF-11835432D27B}" type="pres">
      <dgm:prSet presAssocID="{6B7D9E6A-250E-4520-9CFF-E20B174B430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C3661D-7814-49ED-9ADF-481F0244B0DD}" type="pres">
      <dgm:prSet presAssocID="{6B7D9E6A-250E-4520-9CFF-E20B174B430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EDA769-879A-4FC2-841B-3356C7DD8207}" type="pres">
      <dgm:prSet presAssocID="{6B7D9E6A-250E-4520-9CFF-E20B174B430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4FC57-88AC-4CE1-B337-E9F86F2C38A4}" type="pres">
      <dgm:prSet presAssocID="{6B7D9E6A-250E-4520-9CFF-E20B174B430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B4A6E-152E-4A1F-BD45-6A9A5E07C6F9}" type="pres">
      <dgm:prSet presAssocID="{6B7D9E6A-250E-4520-9CFF-E20B174B430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D99254-B30C-4687-99E8-C2474CC23576}" type="pres">
      <dgm:prSet presAssocID="{6B7D9E6A-250E-4520-9CFF-E20B174B430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C9F256-F229-4FB4-950E-284000727FB6}" type="presOf" srcId="{FF91AC3A-478E-48A0-B3B8-C731F602BB8F}" destId="{F3C3661D-7814-49ED-9ADF-481F0244B0DD}" srcOrd="0" destOrd="0" presId="urn:microsoft.com/office/officeart/2005/8/layout/vProcess5"/>
    <dgm:cxn modelId="{E8B8A0F0-9385-40B7-B4F0-CA070B8FBEA6}" srcId="{6B7D9E6A-250E-4520-9CFF-E20B174B4309}" destId="{47395A9E-67D3-46CD-8DD6-EFB7456C2DB7}" srcOrd="0" destOrd="0" parTransId="{6EC4585F-3016-492A-AE77-73462171B0BC}" sibTransId="{903B092F-0462-4400-A305-D2E29DFF436F}"/>
    <dgm:cxn modelId="{EE9BC3D8-9C27-405F-96CD-8C21416FF3A0}" type="presOf" srcId="{6B7D9E6A-250E-4520-9CFF-E20B174B4309}" destId="{7BC66ACA-015B-4318-84F3-CB30A683A609}" srcOrd="0" destOrd="0" presId="urn:microsoft.com/office/officeart/2005/8/layout/vProcess5"/>
    <dgm:cxn modelId="{CED36416-E2FD-4E5B-B635-46EB7F2B103B}" type="presOf" srcId="{903B092F-0462-4400-A305-D2E29DFF436F}" destId="{AF1D2852-963D-43FF-AEDF-9805971E392D}" srcOrd="0" destOrd="0" presId="urn:microsoft.com/office/officeart/2005/8/layout/vProcess5"/>
    <dgm:cxn modelId="{63A3CA24-475E-42FA-B3A2-5F5434457417}" srcId="{6B7D9E6A-250E-4520-9CFF-E20B174B4309}" destId="{159E639D-42D7-4C6D-A792-382B7D144532}" srcOrd="2" destOrd="0" parTransId="{901C9F2C-77BC-4986-8C01-A8135EEDF2BB}" sibTransId="{FF91AC3A-478E-48A0-B3B8-C731F602BB8F}"/>
    <dgm:cxn modelId="{0AB55FC9-ABE5-4C24-8545-B71B3E8082A1}" type="presOf" srcId="{38C19768-0699-4B2F-82E6-F8DA5A83E3A5}" destId="{FCF9475A-AF04-4A68-9FCE-BD5975D8E24C}" srcOrd="0" destOrd="0" presId="urn:microsoft.com/office/officeart/2005/8/layout/vProcess5"/>
    <dgm:cxn modelId="{422B31FD-752E-485C-892B-BD188932783F}" type="presOf" srcId="{AF74C2EC-6AC6-455B-9F3F-FB8FC4AD06BC}" destId="{71017DED-3D55-41E7-A8EF-11835432D27B}" srcOrd="0" destOrd="0" presId="urn:microsoft.com/office/officeart/2005/8/layout/vProcess5"/>
    <dgm:cxn modelId="{2C1208B9-D5AD-4DDE-9F3D-CD1CE5ADA8D7}" type="presOf" srcId="{47395A9E-67D3-46CD-8DD6-EFB7456C2DB7}" destId="{BBEDA769-879A-4FC2-841B-3356C7DD8207}" srcOrd="1" destOrd="0" presId="urn:microsoft.com/office/officeart/2005/8/layout/vProcess5"/>
    <dgm:cxn modelId="{626DD61A-F929-4C21-A6BF-C7B5AAF07328}" srcId="{6B7D9E6A-250E-4520-9CFF-E20B174B4309}" destId="{37EEA713-9E82-437B-92B3-117688A7FEFD}" srcOrd="1" destOrd="0" parTransId="{2695E558-992C-4BD5-AA25-AA064E4A50D4}" sibTransId="{AF74C2EC-6AC6-455B-9F3F-FB8FC4AD06BC}"/>
    <dgm:cxn modelId="{7EEB0918-0B30-4DA0-8562-3AF6CDCD9B51}" type="presOf" srcId="{159E639D-42D7-4C6D-A792-382B7D144532}" destId="{86106475-21DF-4E57-8AA5-34B9AC3F55A3}" srcOrd="0" destOrd="0" presId="urn:microsoft.com/office/officeart/2005/8/layout/vProcess5"/>
    <dgm:cxn modelId="{C9EA7B54-91D6-4B82-BB8F-F853343C9FFA}" type="presOf" srcId="{38C19768-0699-4B2F-82E6-F8DA5A83E3A5}" destId="{20D99254-B30C-4687-99E8-C2474CC23576}" srcOrd="1" destOrd="0" presId="urn:microsoft.com/office/officeart/2005/8/layout/vProcess5"/>
    <dgm:cxn modelId="{6E7E2A0E-300E-4D1F-954C-FE8BEEA49B79}" type="presOf" srcId="{47395A9E-67D3-46CD-8DD6-EFB7456C2DB7}" destId="{D26A7C8A-AFD0-40A9-8A8F-47E909AB433D}" srcOrd="0" destOrd="0" presId="urn:microsoft.com/office/officeart/2005/8/layout/vProcess5"/>
    <dgm:cxn modelId="{A1AA2F58-F78E-4589-BA1E-0BAE9B18F12C}" type="presOf" srcId="{159E639D-42D7-4C6D-A792-382B7D144532}" destId="{F0AB4A6E-152E-4A1F-BD45-6A9A5E07C6F9}" srcOrd="1" destOrd="0" presId="urn:microsoft.com/office/officeart/2005/8/layout/vProcess5"/>
    <dgm:cxn modelId="{D9D8DA5E-C051-43CF-A696-0001A245E517}" type="presOf" srcId="{37EEA713-9E82-437B-92B3-117688A7FEFD}" destId="{9C44FC57-88AC-4CE1-B337-E9F86F2C38A4}" srcOrd="1" destOrd="0" presId="urn:microsoft.com/office/officeart/2005/8/layout/vProcess5"/>
    <dgm:cxn modelId="{00057F0A-5A95-4E14-BC5A-1D3F207997D9}" srcId="{6B7D9E6A-250E-4520-9CFF-E20B174B4309}" destId="{38C19768-0699-4B2F-82E6-F8DA5A83E3A5}" srcOrd="3" destOrd="0" parTransId="{69BA4387-FCFF-4C4E-914C-EF68175F5B0A}" sibTransId="{920A7024-8535-49FA-93BC-CD6BC53A8D36}"/>
    <dgm:cxn modelId="{E834C33B-B850-4681-97A0-C412EA516D1B}" type="presOf" srcId="{37EEA713-9E82-437B-92B3-117688A7FEFD}" destId="{61E5B9BC-C4D9-40AF-B987-97E61332E995}" srcOrd="0" destOrd="0" presId="urn:microsoft.com/office/officeart/2005/8/layout/vProcess5"/>
    <dgm:cxn modelId="{5C84F736-CE2E-4351-A2C2-4913045FD292}" type="presParOf" srcId="{7BC66ACA-015B-4318-84F3-CB30A683A609}" destId="{D3F63B7E-E01A-4235-BC03-603430565D74}" srcOrd="0" destOrd="0" presId="urn:microsoft.com/office/officeart/2005/8/layout/vProcess5"/>
    <dgm:cxn modelId="{037F9066-6267-49C0-8E05-D38B50706B08}" type="presParOf" srcId="{7BC66ACA-015B-4318-84F3-CB30A683A609}" destId="{D26A7C8A-AFD0-40A9-8A8F-47E909AB433D}" srcOrd="1" destOrd="0" presId="urn:microsoft.com/office/officeart/2005/8/layout/vProcess5"/>
    <dgm:cxn modelId="{E2E63638-0E20-4DBB-8A2B-93D5C840744B}" type="presParOf" srcId="{7BC66ACA-015B-4318-84F3-CB30A683A609}" destId="{61E5B9BC-C4D9-40AF-B987-97E61332E995}" srcOrd="2" destOrd="0" presId="urn:microsoft.com/office/officeart/2005/8/layout/vProcess5"/>
    <dgm:cxn modelId="{0E7C2568-00F6-4BB0-A796-2069AEC0B111}" type="presParOf" srcId="{7BC66ACA-015B-4318-84F3-CB30A683A609}" destId="{86106475-21DF-4E57-8AA5-34B9AC3F55A3}" srcOrd="3" destOrd="0" presId="urn:microsoft.com/office/officeart/2005/8/layout/vProcess5"/>
    <dgm:cxn modelId="{61DA7CE9-45F4-4C59-A189-0F6732BD5CC5}" type="presParOf" srcId="{7BC66ACA-015B-4318-84F3-CB30A683A609}" destId="{FCF9475A-AF04-4A68-9FCE-BD5975D8E24C}" srcOrd="4" destOrd="0" presId="urn:microsoft.com/office/officeart/2005/8/layout/vProcess5"/>
    <dgm:cxn modelId="{614DC64E-DEDE-44C6-9308-312FE730EC58}" type="presParOf" srcId="{7BC66ACA-015B-4318-84F3-CB30A683A609}" destId="{AF1D2852-963D-43FF-AEDF-9805971E392D}" srcOrd="5" destOrd="0" presId="urn:microsoft.com/office/officeart/2005/8/layout/vProcess5"/>
    <dgm:cxn modelId="{7FB0A966-0E48-4B51-9986-6AF881BB6AC9}" type="presParOf" srcId="{7BC66ACA-015B-4318-84F3-CB30A683A609}" destId="{71017DED-3D55-41E7-A8EF-11835432D27B}" srcOrd="6" destOrd="0" presId="urn:microsoft.com/office/officeart/2005/8/layout/vProcess5"/>
    <dgm:cxn modelId="{CC2672B5-59E4-482D-9C2B-250F07A7EC8E}" type="presParOf" srcId="{7BC66ACA-015B-4318-84F3-CB30A683A609}" destId="{F3C3661D-7814-49ED-9ADF-481F0244B0DD}" srcOrd="7" destOrd="0" presId="urn:microsoft.com/office/officeart/2005/8/layout/vProcess5"/>
    <dgm:cxn modelId="{526836D4-5066-4A42-B39C-9B7E420606BD}" type="presParOf" srcId="{7BC66ACA-015B-4318-84F3-CB30A683A609}" destId="{BBEDA769-879A-4FC2-841B-3356C7DD8207}" srcOrd="8" destOrd="0" presId="urn:microsoft.com/office/officeart/2005/8/layout/vProcess5"/>
    <dgm:cxn modelId="{0CD1D256-1E7F-467F-8F98-A8502D6BEC37}" type="presParOf" srcId="{7BC66ACA-015B-4318-84F3-CB30A683A609}" destId="{9C44FC57-88AC-4CE1-B337-E9F86F2C38A4}" srcOrd="9" destOrd="0" presId="urn:microsoft.com/office/officeart/2005/8/layout/vProcess5"/>
    <dgm:cxn modelId="{D4503A61-8373-402F-ADC8-5C95408F6EBA}" type="presParOf" srcId="{7BC66ACA-015B-4318-84F3-CB30A683A609}" destId="{F0AB4A6E-152E-4A1F-BD45-6A9A5E07C6F9}" srcOrd="10" destOrd="0" presId="urn:microsoft.com/office/officeart/2005/8/layout/vProcess5"/>
    <dgm:cxn modelId="{AA6C73C0-033E-45DF-93B9-5FF692843369}" type="presParOf" srcId="{7BC66ACA-015B-4318-84F3-CB30A683A609}" destId="{20D99254-B30C-4687-99E8-C2474CC2357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68BC8E-6797-4537-82EC-50F8BBF421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F316DBF-3AA5-4816-9BBA-93ABF6DC91ED}">
      <dgm:prSet phldrT="[文本]"/>
      <dgm:spPr/>
      <dgm:t>
        <a:bodyPr/>
        <a:lstStyle/>
        <a:p>
          <a:r>
            <a:rPr lang="zh-CN" altLang="en-US" dirty="0" smtClean="0"/>
            <a:t>网络容量</a:t>
          </a:r>
          <a:endParaRPr lang="zh-CN" altLang="en-US" dirty="0"/>
        </a:p>
      </dgm:t>
    </dgm:pt>
    <dgm:pt modelId="{8FE57F94-8680-43C6-8B08-B7385096056B}" type="parTrans" cxnId="{7C741A75-996E-442F-B73C-39808E026CFC}">
      <dgm:prSet/>
      <dgm:spPr/>
      <dgm:t>
        <a:bodyPr/>
        <a:lstStyle/>
        <a:p>
          <a:endParaRPr lang="zh-CN" altLang="en-US"/>
        </a:p>
      </dgm:t>
    </dgm:pt>
    <dgm:pt modelId="{C69D82B2-2F68-4640-A0D7-237E6D7EE88B}" type="sibTrans" cxnId="{7C741A75-996E-442F-B73C-39808E026CFC}">
      <dgm:prSet/>
      <dgm:spPr/>
      <dgm:t>
        <a:bodyPr/>
        <a:lstStyle/>
        <a:p>
          <a:endParaRPr lang="zh-CN" altLang="en-US"/>
        </a:p>
      </dgm:t>
    </dgm:pt>
    <dgm:pt modelId="{1D1AB873-A5E6-44B3-9722-095313555689}">
      <dgm:prSet phldrT="[文本]"/>
      <dgm:spPr/>
      <dgm:t>
        <a:bodyPr/>
        <a:lstStyle/>
        <a:p>
          <a:r>
            <a:rPr lang="zh-CN" altLang="en-US" dirty="0" smtClean="0"/>
            <a:t>磁盘容量</a:t>
          </a:r>
          <a:endParaRPr lang="zh-CN" altLang="en-US" dirty="0"/>
        </a:p>
      </dgm:t>
    </dgm:pt>
    <dgm:pt modelId="{EE60E753-BB6E-4E17-B0FC-99578DDBE44C}" type="parTrans" cxnId="{1E51DEC6-3E8A-4B20-B39E-90BD55F98074}">
      <dgm:prSet/>
      <dgm:spPr/>
      <dgm:t>
        <a:bodyPr/>
        <a:lstStyle/>
        <a:p>
          <a:endParaRPr lang="zh-CN" altLang="en-US"/>
        </a:p>
      </dgm:t>
    </dgm:pt>
    <dgm:pt modelId="{AC9BC61F-2AEB-4FB5-AA70-399453164913}" type="sibTrans" cxnId="{1E51DEC6-3E8A-4B20-B39E-90BD55F98074}">
      <dgm:prSet/>
      <dgm:spPr/>
      <dgm:t>
        <a:bodyPr/>
        <a:lstStyle/>
        <a:p>
          <a:endParaRPr lang="zh-CN" altLang="en-US"/>
        </a:p>
      </dgm:t>
    </dgm:pt>
    <dgm:pt modelId="{D53E6462-8BEB-48C6-9A14-54FA5ED67C99}">
      <dgm:prSet phldrT="[文本]"/>
      <dgm:spPr/>
      <dgm:t>
        <a:bodyPr/>
        <a:lstStyle/>
        <a:p>
          <a:r>
            <a:rPr lang="en-US" altLang="zh-CN" dirty="0" smtClean="0"/>
            <a:t>IO</a:t>
          </a:r>
          <a:r>
            <a:rPr lang="zh-CN" altLang="en-US" dirty="0" smtClean="0"/>
            <a:t>容量</a:t>
          </a:r>
          <a:endParaRPr lang="zh-CN" altLang="en-US" dirty="0"/>
        </a:p>
      </dgm:t>
    </dgm:pt>
    <dgm:pt modelId="{785E7D76-60B5-4628-88DB-930BBC7395F6}" type="parTrans" cxnId="{572F5D29-85AF-497B-82A0-F0D37CF3458F}">
      <dgm:prSet/>
      <dgm:spPr/>
      <dgm:t>
        <a:bodyPr/>
        <a:lstStyle/>
        <a:p>
          <a:endParaRPr lang="zh-CN" altLang="en-US"/>
        </a:p>
      </dgm:t>
    </dgm:pt>
    <dgm:pt modelId="{711A3B3F-61ED-48E6-A68A-64F6CCFAC388}" type="sibTrans" cxnId="{572F5D29-85AF-497B-82A0-F0D37CF3458F}">
      <dgm:prSet/>
      <dgm:spPr/>
      <dgm:t>
        <a:bodyPr/>
        <a:lstStyle/>
        <a:p>
          <a:endParaRPr lang="zh-CN" altLang="en-US"/>
        </a:p>
      </dgm:t>
    </dgm:pt>
    <dgm:pt modelId="{32B9733C-35B5-40AA-AB47-DF421D88FA7C}" type="pres">
      <dgm:prSet presAssocID="{0E68BC8E-6797-4537-82EC-50F8BBF421B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EE01FA0-014B-499F-A051-B088879A882B}" type="pres">
      <dgm:prSet presAssocID="{0E68BC8E-6797-4537-82EC-50F8BBF421B7}" presName="Name1" presStyleCnt="0"/>
      <dgm:spPr/>
    </dgm:pt>
    <dgm:pt modelId="{7DB9B2FE-97B4-4931-9EFA-0BEB8048C268}" type="pres">
      <dgm:prSet presAssocID="{0E68BC8E-6797-4537-82EC-50F8BBF421B7}" presName="cycle" presStyleCnt="0"/>
      <dgm:spPr/>
    </dgm:pt>
    <dgm:pt modelId="{018BBDBF-B365-47AE-846D-9ADC26B60B5B}" type="pres">
      <dgm:prSet presAssocID="{0E68BC8E-6797-4537-82EC-50F8BBF421B7}" presName="srcNode" presStyleLbl="node1" presStyleIdx="0" presStyleCnt="3"/>
      <dgm:spPr/>
    </dgm:pt>
    <dgm:pt modelId="{453571DB-A32D-4993-90DD-862E74477494}" type="pres">
      <dgm:prSet presAssocID="{0E68BC8E-6797-4537-82EC-50F8BBF421B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0C8B8F9-C42E-4336-8C00-E1D73093C1E1}" type="pres">
      <dgm:prSet presAssocID="{0E68BC8E-6797-4537-82EC-50F8BBF421B7}" presName="extraNode" presStyleLbl="node1" presStyleIdx="0" presStyleCnt="3"/>
      <dgm:spPr/>
    </dgm:pt>
    <dgm:pt modelId="{7057F731-61B1-46D4-9C6F-CB968D60E0E5}" type="pres">
      <dgm:prSet presAssocID="{0E68BC8E-6797-4537-82EC-50F8BBF421B7}" presName="dstNode" presStyleLbl="node1" presStyleIdx="0" presStyleCnt="3"/>
      <dgm:spPr/>
    </dgm:pt>
    <dgm:pt modelId="{C1EB1EE0-F691-42F9-AFDE-9C6D365E36CA}" type="pres">
      <dgm:prSet presAssocID="{9F316DBF-3AA5-4816-9BBA-93ABF6DC91E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C88AB-3850-445D-A3E2-DDB8F4513AB1}" type="pres">
      <dgm:prSet presAssocID="{9F316DBF-3AA5-4816-9BBA-93ABF6DC91ED}" presName="accent_1" presStyleCnt="0"/>
      <dgm:spPr/>
    </dgm:pt>
    <dgm:pt modelId="{ACFD7701-1C57-4250-8528-B0EC795706D2}" type="pres">
      <dgm:prSet presAssocID="{9F316DBF-3AA5-4816-9BBA-93ABF6DC91ED}" presName="accentRepeatNode" presStyleLbl="solidFgAcc1" presStyleIdx="0" presStyleCnt="3"/>
      <dgm:spPr/>
    </dgm:pt>
    <dgm:pt modelId="{A0037C1F-36F2-4A06-BADB-FCA889F98579}" type="pres">
      <dgm:prSet presAssocID="{1D1AB873-A5E6-44B3-9722-09531355568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0DBA85-A282-4AFD-A804-704CCCAB1435}" type="pres">
      <dgm:prSet presAssocID="{1D1AB873-A5E6-44B3-9722-095313555689}" presName="accent_2" presStyleCnt="0"/>
      <dgm:spPr/>
    </dgm:pt>
    <dgm:pt modelId="{5EE824BD-EA0E-43B5-82C1-CA5ED163BD93}" type="pres">
      <dgm:prSet presAssocID="{1D1AB873-A5E6-44B3-9722-095313555689}" presName="accentRepeatNode" presStyleLbl="solidFgAcc1" presStyleIdx="1" presStyleCnt="3"/>
      <dgm:spPr/>
    </dgm:pt>
    <dgm:pt modelId="{8C2F9CA2-B188-4864-9B48-1E13A9566146}" type="pres">
      <dgm:prSet presAssocID="{D53E6462-8BEB-48C6-9A14-54FA5ED67C9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A5C4B9-988A-48AD-8A67-275129E0865E}" type="pres">
      <dgm:prSet presAssocID="{D53E6462-8BEB-48C6-9A14-54FA5ED67C99}" presName="accent_3" presStyleCnt="0"/>
      <dgm:spPr/>
    </dgm:pt>
    <dgm:pt modelId="{FEBB8245-22EE-4AA0-A599-E881D7C1B409}" type="pres">
      <dgm:prSet presAssocID="{D53E6462-8BEB-48C6-9A14-54FA5ED67C99}" presName="accentRepeatNode" presStyleLbl="solidFgAcc1" presStyleIdx="2" presStyleCnt="3"/>
      <dgm:spPr/>
    </dgm:pt>
  </dgm:ptLst>
  <dgm:cxnLst>
    <dgm:cxn modelId="{05F1034C-F83E-4672-823D-65019FDE16CD}" type="presOf" srcId="{9F316DBF-3AA5-4816-9BBA-93ABF6DC91ED}" destId="{C1EB1EE0-F691-42F9-AFDE-9C6D365E36CA}" srcOrd="0" destOrd="0" presId="urn:microsoft.com/office/officeart/2008/layout/VerticalCurvedList"/>
    <dgm:cxn modelId="{7C741A75-996E-442F-B73C-39808E026CFC}" srcId="{0E68BC8E-6797-4537-82EC-50F8BBF421B7}" destId="{9F316DBF-3AA5-4816-9BBA-93ABF6DC91ED}" srcOrd="0" destOrd="0" parTransId="{8FE57F94-8680-43C6-8B08-B7385096056B}" sibTransId="{C69D82B2-2F68-4640-A0D7-237E6D7EE88B}"/>
    <dgm:cxn modelId="{5B232A50-09FF-4A79-B756-BF291078744E}" type="presOf" srcId="{0E68BC8E-6797-4537-82EC-50F8BBF421B7}" destId="{32B9733C-35B5-40AA-AB47-DF421D88FA7C}" srcOrd="0" destOrd="0" presId="urn:microsoft.com/office/officeart/2008/layout/VerticalCurvedList"/>
    <dgm:cxn modelId="{1E51DEC6-3E8A-4B20-B39E-90BD55F98074}" srcId="{0E68BC8E-6797-4537-82EC-50F8BBF421B7}" destId="{1D1AB873-A5E6-44B3-9722-095313555689}" srcOrd="1" destOrd="0" parTransId="{EE60E753-BB6E-4E17-B0FC-99578DDBE44C}" sibTransId="{AC9BC61F-2AEB-4FB5-AA70-399453164913}"/>
    <dgm:cxn modelId="{6C0F3B50-0DCC-43C9-B20C-DF20985D53FF}" type="presOf" srcId="{1D1AB873-A5E6-44B3-9722-095313555689}" destId="{A0037C1F-36F2-4A06-BADB-FCA889F98579}" srcOrd="0" destOrd="0" presId="urn:microsoft.com/office/officeart/2008/layout/VerticalCurvedList"/>
    <dgm:cxn modelId="{572F5D29-85AF-497B-82A0-F0D37CF3458F}" srcId="{0E68BC8E-6797-4537-82EC-50F8BBF421B7}" destId="{D53E6462-8BEB-48C6-9A14-54FA5ED67C99}" srcOrd="2" destOrd="0" parTransId="{785E7D76-60B5-4628-88DB-930BBC7395F6}" sibTransId="{711A3B3F-61ED-48E6-A68A-64F6CCFAC388}"/>
    <dgm:cxn modelId="{0BE41F87-E22E-48DB-8749-99C1D7EA6AC4}" type="presOf" srcId="{C69D82B2-2F68-4640-A0D7-237E6D7EE88B}" destId="{453571DB-A32D-4993-90DD-862E74477494}" srcOrd="0" destOrd="0" presId="urn:microsoft.com/office/officeart/2008/layout/VerticalCurvedList"/>
    <dgm:cxn modelId="{3603E73E-E51C-4116-9930-41082470B916}" type="presOf" srcId="{D53E6462-8BEB-48C6-9A14-54FA5ED67C99}" destId="{8C2F9CA2-B188-4864-9B48-1E13A9566146}" srcOrd="0" destOrd="0" presId="urn:microsoft.com/office/officeart/2008/layout/VerticalCurvedList"/>
    <dgm:cxn modelId="{52953524-1B51-4C24-A98C-65477C19BA80}" type="presParOf" srcId="{32B9733C-35B5-40AA-AB47-DF421D88FA7C}" destId="{9EE01FA0-014B-499F-A051-B088879A882B}" srcOrd="0" destOrd="0" presId="urn:microsoft.com/office/officeart/2008/layout/VerticalCurvedList"/>
    <dgm:cxn modelId="{FA5E822C-E84A-4143-AADB-03AA5A7CAF16}" type="presParOf" srcId="{9EE01FA0-014B-499F-A051-B088879A882B}" destId="{7DB9B2FE-97B4-4931-9EFA-0BEB8048C268}" srcOrd="0" destOrd="0" presId="urn:microsoft.com/office/officeart/2008/layout/VerticalCurvedList"/>
    <dgm:cxn modelId="{2F3E1445-E045-411A-B74A-0A8D07A6A16C}" type="presParOf" srcId="{7DB9B2FE-97B4-4931-9EFA-0BEB8048C268}" destId="{018BBDBF-B365-47AE-846D-9ADC26B60B5B}" srcOrd="0" destOrd="0" presId="urn:microsoft.com/office/officeart/2008/layout/VerticalCurvedList"/>
    <dgm:cxn modelId="{4EF8803A-2F3C-478A-82CE-E36893F65767}" type="presParOf" srcId="{7DB9B2FE-97B4-4931-9EFA-0BEB8048C268}" destId="{453571DB-A32D-4993-90DD-862E74477494}" srcOrd="1" destOrd="0" presId="urn:microsoft.com/office/officeart/2008/layout/VerticalCurvedList"/>
    <dgm:cxn modelId="{CC40920C-AB9D-439E-A636-0DDF8FC25156}" type="presParOf" srcId="{7DB9B2FE-97B4-4931-9EFA-0BEB8048C268}" destId="{30C8B8F9-C42E-4336-8C00-E1D73093C1E1}" srcOrd="2" destOrd="0" presId="urn:microsoft.com/office/officeart/2008/layout/VerticalCurvedList"/>
    <dgm:cxn modelId="{5FA2C57E-E3A2-40E0-A005-0EF0855E4CE8}" type="presParOf" srcId="{7DB9B2FE-97B4-4931-9EFA-0BEB8048C268}" destId="{7057F731-61B1-46D4-9C6F-CB968D60E0E5}" srcOrd="3" destOrd="0" presId="urn:microsoft.com/office/officeart/2008/layout/VerticalCurvedList"/>
    <dgm:cxn modelId="{D0096635-4A54-4120-A1A3-7DDDA05B892D}" type="presParOf" srcId="{9EE01FA0-014B-499F-A051-B088879A882B}" destId="{C1EB1EE0-F691-42F9-AFDE-9C6D365E36CA}" srcOrd="1" destOrd="0" presId="urn:microsoft.com/office/officeart/2008/layout/VerticalCurvedList"/>
    <dgm:cxn modelId="{A0311CB8-EC9F-4911-BF58-FAD94B749091}" type="presParOf" srcId="{9EE01FA0-014B-499F-A051-B088879A882B}" destId="{C7FC88AB-3850-445D-A3E2-DDB8F4513AB1}" srcOrd="2" destOrd="0" presId="urn:microsoft.com/office/officeart/2008/layout/VerticalCurvedList"/>
    <dgm:cxn modelId="{86359520-55C7-4196-8E47-BAFBDEB8EEC7}" type="presParOf" srcId="{C7FC88AB-3850-445D-A3E2-DDB8F4513AB1}" destId="{ACFD7701-1C57-4250-8528-B0EC795706D2}" srcOrd="0" destOrd="0" presId="urn:microsoft.com/office/officeart/2008/layout/VerticalCurvedList"/>
    <dgm:cxn modelId="{1E00425E-0FD9-44FD-A9CC-1AC94D29CEC6}" type="presParOf" srcId="{9EE01FA0-014B-499F-A051-B088879A882B}" destId="{A0037C1F-36F2-4A06-BADB-FCA889F98579}" srcOrd="3" destOrd="0" presId="urn:microsoft.com/office/officeart/2008/layout/VerticalCurvedList"/>
    <dgm:cxn modelId="{0203D59C-F042-432E-A368-6A9BAB03352A}" type="presParOf" srcId="{9EE01FA0-014B-499F-A051-B088879A882B}" destId="{B80DBA85-A282-4AFD-A804-704CCCAB1435}" srcOrd="4" destOrd="0" presId="urn:microsoft.com/office/officeart/2008/layout/VerticalCurvedList"/>
    <dgm:cxn modelId="{D146D029-62CE-4897-A1FA-37E7A71DE756}" type="presParOf" srcId="{B80DBA85-A282-4AFD-A804-704CCCAB1435}" destId="{5EE824BD-EA0E-43B5-82C1-CA5ED163BD93}" srcOrd="0" destOrd="0" presId="urn:microsoft.com/office/officeart/2008/layout/VerticalCurvedList"/>
    <dgm:cxn modelId="{06DF2893-AB47-42D9-B04D-FAA2E6929CFB}" type="presParOf" srcId="{9EE01FA0-014B-499F-A051-B088879A882B}" destId="{8C2F9CA2-B188-4864-9B48-1E13A9566146}" srcOrd="5" destOrd="0" presId="urn:microsoft.com/office/officeart/2008/layout/VerticalCurvedList"/>
    <dgm:cxn modelId="{0993A57E-956A-4760-9595-1C7EBCA76F67}" type="presParOf" srcId="{9EE01FA0-014B-499F-A051-B088879A882B}" destId="{1EA5C4B9-988A-48AD-8A67-275129E0865E}" srcOrd="6" destOrd="0" presId="urn:microsoft.com/office/officeart/2008/layout/VerticalCurvedList"/>
    <dgm:cxn modelId="{2A4C13F9-F386-4851-A5DC-7299ECB5367E}" type="presParOf" srcId="{1EA5C4B9-988A-48AD-8A67-275129E0865E}" destId="{FEBB8245-22EE-4AA0-A599-E881D7C1B4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533DF4-AD36-49AF-9137-B5C9F62469A7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596DC59-DC0D-4F0D-B50C-A04C5158EA4A}">
      <dgm:prSet phldrT="[文本]"/>
      <dgm:spPr/>
      <dgm:t>
        <a:bodyPr/>
        <a:lstStyle/>
        <a:p>
          <a:r>
            <a:rPr lang="zh-CN" altLang="en-US" dirty="0" smtClean="0"/>
            <a:t>需求确认书</a:t>
          </a:r>
          <a:endParaRPr lang="zh-CN" altLang="en-US" dirty="0"/>
        </a:p>
      </dgm:t>
    </dgm:pt>
    <dgm:pt modelId="{4442E593-8F09-4680-86FF-A71C1D8D05F5}" type="parTrans" cxnId="{D81F8B68-383A-4874-82D9-91296E8F61F7}">
      <dgm:prSet/>
      <dgm:spPr/>
      <dgm:t>
        <a:bodyPr/>
        <a:lstStyle/>
        <a:p>
          <a:endParaRPr lang="zh-CN" altLang="en-US"/>
        </a:p>
      </dgm:t>
    </dgm:pt>
    <dgm:pt modelId="{79BC485B-C677-4E76-BE21-DD73DDA99E32}" type="sibTrans" cxnId="{D81F8B68-383A-4874-82D9-91296E8F61F7}">
      <dgm:prSet/>
      <dgm:spPr/>
      <dgm:t>
        <a:bodyPr/>
        <a:lstStyle/>
        <a:p>
          <a:endParaRPr lang="zh-CN" altLang="en-US"/>
        </a:p>
      </dgm:t>
    </dgm:pt>
    <dgm:pt modelId="{7375EED3-3B90-4C1C-8660-ACECBA066B23}">
      <dgm:prSet phldrT="[文本]"/>
      <dgm:spPr/>
      <dgm:t>
        <a:bodyPr/>
        <a:lstStyle/>
        <a:p>
          <a:r>
            <a:rPr lang="zh-CN" altLang="en-US" dirty="0" smtClean="0"/>
            <a:t>概述</a:t>
          </a:r>
          <a:endParaRPr lang="zh-CN" altLang="en-US" dirty="0"/>
        </a:p>
      </dgm:t>
    </dgm:pt>
    <dgm:pt modelId="{FBDAE435-35BF-4501-B010-E5B37B9B11C9}" type="parTrans" cxnId="{D9E742C2-4A06-4670-9B24-DFE845F39916}">
      <dgm:prSet/>
      <dgm:spPr/>
      <dgm:t>
        <a:bodyPr/>
        <a:lstStyle/>
        <a:p>
          <a:endParaRPr lang="zh-CN" altLang="en-US"/>
        </a:p>
      </dgm:t>
    </dgm:pt>
    <dgm:pt modelId="{A37B0766-00BB-43A4-845C-B59CE012BBCE}" type="sibTrans" cxnId="{D9E742C2-4A06-4670-9B24-DFE845F39916}">
      <dgm:prSet/>
      <dgm:spPr/>
      <dgm:t>
        <a:bodyPr/>
        <a:lstStyle/>
        <a:p>
          <a:endParaRPr lang="zh-CN" altLang="en-US"/>
        </a:p>
      </dgm:t>
    </dgm:pt>
    <dgm:pt modelId="{27C878C8-3B0D-43AA-BD8C-2A0E881C537D}">
      <dgm:prSet phldrT="[文本]"/>
      <dgm:spPr/>
      <dgm:t>
        <a:bodyPr/>
        <a:lstStyle/>
        <a:p>
          <a:r>
            <a:rPr lang="zh-CN" altLang="en-US" dirty="0" smtClean="0"/>
            <a:t>编写目的</a:t>
          </a:r>
          <a:endParaRPr lang="zh-CN" altLang="en-US" dirty="0"/>
        </a:p>
      </dgm:t>
    </dgm:pt>
    <dgm:pt modelId="{5A9711C0-68D9-4194-A8C9-6D971EDFCE61}" type="parTrans" cxnId="{860745C8-D504-4F54-8DB7-A74BD8D6A504}">
      <dgm:prSet/>
      <dgm:spPr/>
      <dgm:t>
        <a:bodyPr/>
        <a:lstStyle/>
        <a:p>
          <a:endParaRPr lang="zh-CN" altLang="en-US"/>
        </a:p>
      </dgm:t>
    </dgm:pt>
    <dgm:pt modelId="{C27A3E78-01CE-491F-B967-DD48A2C7522F}" type="sibTrans" cxnId="{860745C8-D504-4F54-8DB7-A74BD8D6A504}">
      <dgm:prSet/>
      <dgm:spPr/>
      <dgm:t>
        <a:bodyPr/>
        <a:lstStyle/>
        <a:p>
          <a:endParaRPr lang="zh-CN" altLang="en-US"/>
        </a:p>
      </dgm:t>
    </dgm:pt>
    <dgm:pt modelId="{5B4DF09C-100F-4066-81D3-711FBE8EC150}">
      <dgm:prSet phldrT="[文本]"/>
      <dgm:spPr/>
      <dgm:t>
        <a:bodyPr/>
        <a:lstStyle/>
        <a:p>
          <a:r>
            <a:rPr lang="zh-CN" altLang="en-US" dirty="0" smtClean="0"/>
            <a:t>项目假设与约束</a:t>
          </a:r>
          <a:endParaRPr lang="zh-CN" altLang="en-US" dirty="0"/>
        </a:p>
      </dgm:t>
    </dgm:pt>
    <dgm:pt modelId="{41EE2D70-03DF-45C1-97BB-192DDA4F4D8D}" type="parTrans" cxnId="{C6240EA2-5EEE-4713-BEEA-47677B37404C}">
      <dgm:prSet/>
      <dgm:spPr/>
      <dgm:t>
        <a:bodyPr/>
        <a:lstStyle/>
        <a:p>
          <a:endParaRPr lang="zh-CN" altLang="en-US"/>
        </a:p>
      </dgm:t>
    </dgm:pt>
    <dgm:pt modelId="{BBC6E6F8-5D13-43A0-8422-4C62CAE358AB}" type="sibTrans" cxnId="{C6240EA2-5EEE-4713-BEEA-47677B37404C}">
      <dgm:prSet/>
      <dgm:spPr/>
      <dgm:t>
        <a:bodyPr/>
        <a:lstStyle/>
        <a:p>
          <a:endParaRPr lang="zh-CN" altLang="en-US"/>
        </a:p>
      </dgm:t>
    </dgm:pt>
    <dgm:pt modelId="{5592B4D5-2F30-40D3-8722-EEDFF24B8C47}">
      <dgm:prSet phldrT="[文本]"/>
      <dgm:spPr/>
      <dgm:t>
        <a:bodyPr/>
        <a:lstStyle/>
        <a:p>
          <a:r>
            <a:rPr lang="zh-CN" altLang="en-US" dirty="0" smtClean="0"/>
            <a:t>项目前景与范围</a:t>
          </a:r>
          <a:endParaRPr lang="zh-CN" altLang="en-US" dirty="0"/>
        </a:p>
      </dgm:t>
    </dgm:pt>
    <dgm:pt modelId="{0F09FE28-04BC-49B7-98D1-3A90D3642543}" type="parTrans" cxnId="{BDF9E9CB-1FCD-43AF-AB0A-9F6F11588EF1}">
      <dgm:prSet/>
      <dgm:spPr/>
      <dgm:t>
        <a:bodyPr/>
        <a:lstStyle/>
        <a:p>
          <a:endParaRPr lang="zh-CN" altLang="en-US"/>
        </a:p>
      </dgm:t>
    </dgm:pt>
    <dgm:pt modelId="{572079AD-0057-4867-B164-768B15283BC6}" type="sibTrans" cxnId="{BDF9E9CB-1FCD-43AF-AB0A-9F6F11588EF1}">
      <dgm:prSet/>
      <dgm:spPr/>
      <dgm:t>
        <a:bodyPr/>
        <a:lstStyle/>
        <a:p>
          <a:endParaRPr lang="zh-CN" altLang="en-US"/>
        </a:p>
      </dgm:t>
    </dgm:pt>
    <dgm:pt modelId="{43803091-7084-4174-B78D-12602FECBAE9}">
      <dgm:prSet/>
      <dgm:spPr/>
      <dgm:t>
        <a:bodyPr/>
        <a:lstStyle/>
        <a:p>
          <a:r>
            <a:rPr lang="zh-CN" altLang="en-US" dirty="0" smtClean="0"/>
            <a:t>需求概述</a:t>
          </a:r>
          <a:endParaRPr lang="zh-CN" altLang="en-US" dirty="0"/>
        </a:p>
      </dgm:t>
    </dgm:pt>
    <dgm:pt modelId="{ECC06B4C-F55F-4577-A51C-C8D454BEBA39}" type="parTrans" cxnId="{BF8417B0-45F6-4B52-BC9E-00A21DC4A1C3}">
      <dgm:prSet/>
      <dgm:spPr/>
      <dgm:t>
        <a:bodyPr/>
        <a:lstStyle/>
        <a:p>
          <a:endParaRPr lang="zh-CN" altLang="en-US"/>
        </a:p>
      </dgm:t>
    </dgm:pt>
    <dgm:pt modelId="{B783D5CC-D745-4D74-9684-7B9AC1FF6643}" type="sibTrans" cxnId="{BF8417B0-45F6-4B52-BC9E-00A21DC4A1C3}">
      <dgm:prSet/>
      <dgm:spPr/>
      <dgm:t>
        <a:bodyPr/>
        <a:lstStyle/>
        <a:p>
          <a:endParaRPr lang="zh-CN" altLang="en-US"/>
        </a:p>
      </dgm:t>
    </dgm:pt>
    <dgm:pt modelId="{7E1C68C2-2CCD-4C96-BD9D-011F92F26A95}">
      <dgm:prSet/>
      <dgm:spPr/>
      <dgm:t>
        <a:bodyPr/>
        <a:lstStyle/>
        <a:p>
          <a:r>
            <a:rPr lang="zh-CN" altLang="en-US" dirty="0" smtClean="0"/>
            <a:t>用户</a:t>
          </a:r>
          <a:r>
            <a:rPr lang="en-US" altLang="zh-CN" dirty="0" smtClean="0"/>
            <a:t>(</a:t>
          </a:r>
          <a:r>
            <a:rPr lang="zh-CN" altLang="en-US" dirty="0" smtClean="0"/>
            <a:t>角色</a:t>
          </a:r>
          <a:r>
            <a:rPr lang="en-US" altLang="zh-CN" dirty="0" smtClean="0"/>
            <a:t>)</a:t>
          </a:r>
          <a:r>
            <a:rPr lang="zh-CN" altLang="en-US" dirty="0" smtClean="0"/>
            <a:t>分析</a:t>
          </a:r>
          <a:endParaRPr lang="zh-CN" altLang="en-US" dirty="0"/>
        </a:p>
      </dgm:t>
    </dgm:pt>
    <dgm:pt modelId="{DEE742C6-A857-42E1-99D2-2783D042C8D0}" type="parTrans" cxnId="{1B662ADA-078E-4F6B-A343-1F3CAE53EB36}">
      <dgm:prSet/>
      <dgm:spPr/>
      <dgm:t>
        <a:bodyPr/>
        <a:lstStyle/>
        <a:p>
          <a:endParaRPr lang="zh-CN" altLang="en-US"/>
        </a:p>
      </dgm:t>
    </dgm:pt>
    <dgm:pt modelId="{FCC1E1C9-F65B-4934-AEB4-9D19956723AD}" type="sibTrans" cxnId="{1B662ADA-078E-4F6B-A343-1F3CAE53EB36}">
      <dgm:prSet/>
      <dgm:spPr/>
      <dgm:t>
        <a:bodyPr/>
        <a:lstStyle/>
        <a:p>
          <a:endParaRPr lang="zh-CN" altLang="en-US"/>
        </a:p>
      </dgm:t>
    </dgm:pt>
    <dgm:pt modelId="{39EBBB18-4414-4628-BA4B-25A75A90E280}">
      <dgm:prSet/>
      <dgm:spPr/>
      <dgm:t>
        <a:bodyPr/>
        <a:lstStyle/>
        <a:p>
          <a:r>
            <a:rPr lang="zh-CN" altLang="en-US" dirty="0" smtClean="0"/>
            <a:t>产品特性</a:t>
          </a:r>
          <a:endParaRPr lang="zh-CN" altLang="en-US" dirty="0"/>
        </a:p>
      </dgm:t>
    </dgm:pt>
    <dgm:pt modelId="{09ABCA24-5138-4BEC-BB98-E319D91BA2B0}" type="parTrans" cxnId="{B70C1339-A11F-4BD8-A926-CA108480171D}">
      <dgm:prSet/>
      <dgm:spPr/>
      <dgm:t>
        <a:bodyPr/>
        <a:lstStyle/>
        <a:p>
          <a:endParaRPr lang="zh-CN" altLang="en-US"/>
        </a:p>
      </dgm:t>
    </dgm:pt>
    <dgm:pt modelId="{C7BDD959-D0AA-4C46-A557-8944C5B1F16E}" type="sibTrans" cxnId="{B70C1339-A11F-4BD8-A926-CA108480171D}">
      <dgm:prSet/>
      <dgm:spPr/>
      <dgm:t>
        <a:bodyPr/>
        <a:lstStyle/>
        <a:p>
          <a:endParaRPr lang="zh-CN" altLang="en-US"/>
        </a:p>
      </dgm:t>
    </dgm:pt>
    <dgm:pt modelId="{9515A128-659E-4400-BB28-FEB8BD8A8837}">
      <dgm:prSet/>
      <dgm:spPr/>
      <dgm:t>
        <a:bodyPr/>
        <a:lstStyle/>
        <a:p>
          <a:r>
            <a:rPr lang="zh-CN" altLang="en-US" dirty="0" smtClean="0"/>
            <a:t>功能列表</a:t>
          </a:r>
          <a:endParaRPr lang="zh-CN" altLang="en-US" dirty="0"/>
        </a:p>
      </dgm:t>
    </dgm:pt>
    <dgm:pt modelId="{ABF5B234-9066-4AA2-B540-149438719B53}" type="parTrans" cxnId="{4B4C11BE-38AF-4D8C-91E1-E0EC79E5CF77}">
      <dgm:prSet/>
      <dgm:spPr/>
      <dgm:t>
        <a:bodyPr/>
        <a:lstStyle/>
        <a:p>
          <a:endParaRPr lang="zh-CN" altLang="en-US"/>
        </a:p>
      </dgm:t>
    </dgm:pt>
    <dgm:pt modelId="{DB7A0E59-C870-40FF-922B-C009B3DC4263}" type="sibTrans" cxnId="{4B4C11BE-38AF-4D8C-91E1-E0EC79E5CF77}">
      <dgm:prSet/>
      <dgm:spPr/>
      <dgm:t>
        <a:bodyPr/>
        <a:lstStyle/>
        <a:p>
          <a:endParaRPr lang="zh-CN" altLang="en-US"/>
        </a:p>
      </dgm:t>
    </dgm:pt>
    <dgm:pt modelId="{F1FB3D27-C062-4B5E-B05B-93DFE90271D4}">
      <dgm:prSet/>
      <dgm:spPr/>
      <dgm:t>
        <a:bodyPr/>
        <a:lstStyle/>
        <a:p>
          <a:r>
            <a:rPr lang="zh-CN" altLang="en-US" dirty="0" smtClean="0"/>
            <a:t>权限列表</a:t>
          </a:r>
          <a:endParaRPr lang="zh-CN" altLang="en-US" dirty="0"/>
        </a:p>
      </dgm:t>
    </dgm:pt>
    <dgm:pt modelId="{F4BB3788-28EA-4E53-A98F-9740C71E7BD7}" type="parTrans" cxnId="{AFA5BFF2-5597-4AD3-8C37-683227406051}">
      <dgm:prSet/>
      <dgm:spPr/>
      <dgm:t>
        <a:bodyPr/>
        <a:lstStyle/>
        <a:p>
          <a:endParaRPr lang="zh-CN" altLang="en-US"/>
        </a:p>
      </dgm:t>
    </dgm:pt>
    <dgm:pt modelId="{179C51C2-57B2-47A1-9AC2-06BE037523D5}" type="sibTrans" cxnId="{AFA5BFF2-5597-4AD3-8C37-683227406051}">
      <dgm:prSet/>
      <dgm:spPr/>
      <dgm:t>
        <a:bodyPr/>
        <a:lstStyle/>
        <a:p>
          <a:endParaRPr lang="zh-CN" altLang="en-US"/>
        </a:p>
      </dgm:t>
    </dgm:pt>
    <dgm:pt modelId="{677B475E-AC56-46BB-901E-21823F6F10C4}">
      <dgm:prSet/>
      <dgm:spPr/>
      <dgm:t>
        <a:bodyPr/>
        <a:lstStyle/>
        <a:p>
          <a:r>
            <a:rPr lang="zh-CN" altLang="en-US" dirty="0" smtClean="0"/>
            <a:t>功能性需求</a:t>
          </a:r>
          <a:endParaRPr lang="zh-CN" altLang="en-US" dirty="0"/>
        </a:p>
      </dgm:t>
    </dgm:pt>
    <dgm:pt modelId="{D4E8E651-003C-4A46-A033-FA3976835563}" type="parTrans" cxnId="{6B68EF65-7B98-4089-B35A-690020874D35}">
      <dgm:prSet/>
      <dgm:spPr/>
      <dgm:t>
        <a:bodyPr/>
        <a:lstStyle/>
        <a:p>
          <a:endParaRPr lang="zh-CN" altLang="en-US"/>
        </a:p>
      </dgm:t>
    </dgm:pt>
    <dgm:pt modelId="{D8100293-BF00-4694-99D9-03942D65DD86}" type="sibTrans" cxnId="{6B68EF65-7B98-4089-B35A-690020874D35}">
      <dgm:prSet/>
      <dgm:spPr/>
      <dgm:t>
        <a:bodyPr/>
        <a:lstStyle/>
        <a:p>
          <a:endParaRPr lang="zh-CN" altLang="en-US"/>
        </a:p>
      </dgm:t>
    </dgm:pt>
    <dgm:pt modelId="{ADCEB3B5-F5EE-4DB0-B72B-9D265BCD7D79}">
      <dgm:prSet/>
      <dgm:spPr/>
      <dgm:t>
        <a:bodyPr/>
        <a:lstStyle/>
        <a:p>
          <a:r>
            <a:rPr lang="zh-CN" altLang="en-US" dirty="0" smtClean="0"/>
            <a:t>非功能性需求</a:t>
          </a:r>
          <a:endParaRPr lang="zh-CN" altLang="en-US" dirty="0"/>
        </a:p>
      </dgm:t>
    </dgm:pt>
    <dgm:pt modelId="{1843CBA4-72F7-42FD-8F54-3D980D6DDE79}" type="parTrans" cxnId="{18686E6E-2C36-407E-978C-1F1167986BEC}">
      <dgm:prSet/>
      <dgm:spPr/>
      <dgm:t>
        <a:bodyPr/>
        <a:lstStyle/>
        <a:p>
          <a:endParaRPr lang="zh-CN" altLang="en-US"/>
        </a:p>
      </dgm:t>
    </dgm:pt>
    <dgm:pt modelId="{16F56097-C25D-4EDA-94CA-E84EDCF83CC3}" type="sibTrans" cxnId="{18686E6E-2C36-407E-978C-1F1167986BEC}">
      <dgm:prSet/>
      <dgm:spPr/>
      <dgm:t>
        <a:bodyPr/>
        <a:lstStyle/>
        <a:p>
          <a:endParaRPr lang="zh-CN" altLang="en-US"/>
        </a:p>
      </dgm:t>
    </dgm:pt>
    <dgm:pt modelId="{167C121D-AAED-47DB-B80A-A3E398574E3C}">
      <dgm:prSet/>
      <dgm:spPr/>
      <dgm:t>
        <a:bodyPr/>
        <a:lstStyle/>
        <a:p>
          <a:r>
            <a:rPr lang="zh-CN" altLang="en-US" dirty="0" smtClean="0"/>
            <a:t>附录</a:t>
          </a:r>
          <a:endParaRPr lang="zh-CN" altLang="en-US" dirty="0"/>
        </a:p>
      </dgm:t>
    </dgm:pt>
    <dgm:pt modelId="{D98C9141-AA3E-4E31-8F77-34E92648B4CF}" type="parTrans" cxnId="{1D7F579E-62EA-4AF3-B163-47FE5CC198F8}">
      <dgm:prSet/>
      <dgm:spPr/>
      <dgm:t>
        <a:bodyPr/>
        <a:lstStyle/>
        <a:p>
          <a:endParaRPr lang="zh-CN" altLang="en-US"/>
        </a:p>
      </dgm:t>
    </dgm:pt>
    <dgm:pt modelId="{22819BA4-BCA6-4546-A769-F86DEE894B42}" type="sibTrans" cxnId="{1D7F579E-62EA-4AF3-B163-47FE5CC198F8}">
      <dgm:prSet/>
      <dgm:spPr/>
      <dgm:t>
        <a:bodyPr/>
        <a:lstStyle/>
        <a:p>
          <a:endParaRPr lang="zh-CN" altLang="en-US"/>
        </a:p>
      </dgm:t>
    </dgm:pt>
    <dgm:pt modelId="{0B480EAA-E616-47EB-88FD-C92E1C017CB0}">
      <dgm:prSet/>
      <dgm:spPr/>
      <dgm:t>
        <a:bodyPr/>
        <a:lstStyle/>
        <a:p>
          <a:r>
            <a:rPr lang="zh-CN" altLang="en-US" dirty="0" smtClean="0"/>
            <a:t>项目背景</a:t>
          </a:r>
          <a:endParaRPr lang="zh-CN" altLang="en-US" dirty="0"/>
        </a:p>
      </dgm:t>
    </dgm:pt>
    <dgm:pt modelId="{4AC2B81E-5554-471C-8C5D-3E5B83EC41DE}" type="parTrans" cxnId="{009432EB-6D46-49B9-839E-4CA73A56DBD4}">
      <dgm:prSet/>
      <dgm:spPr/>
      <dgm:t>
        <a:bodyPr/>
        <a:lstStyle/>
        <a:p>
          <a:endParaRPr lang="zh-CN" altLang="en-US"/>
        </a:p>
      </dgm:t>
    </dgm:pt>
    <dgm:pt modelId="{4A52B94F-D8AD-4E79-B259-6C4882504B6C}" type="sibTrans" cxnId="{009432EB-6D46-49B9-839E-4CA73A56DBD4}">
      <dgm:prSet/>
      <dgm:spPr/>
      <dgm:t>
        <a:bodyPr/>
        <a:lstStyle/>
        <a:p>
          <a:endParaRPr lang="zh-CN" altLang="en-US"/>
        </a:p>
      </dgm:t>
    </dgm:pt>
    <dgm:pt modelId="{0476403A-3688-472C-B52F-EEEB5949F4A7}">
      <dgm:prSet/>
      <dgm:spPr/>
      <dgm:t>
        <a:bodyPr/>
        <a:lstStyle/>
        <a:p>
          <a:r>
            <a:rPr lang="zh-CN" altLang="en-US" dirty="0" smtClean="0"/>
            <a:t>项目管理团队</a:t>
          </a:r>
          <a:endParaRPr lang="zh-CN" altLang="en-US" dirty="0"/>
        </a:p>
      </dgm:t>
    </dgm:pt>
    <dgm:pt modelId="{048DD030-0EF0-433C-99B6-3544427D62CC}" type="parTrans" cxnId="{6E0A5570-9A0D-4056-A481-600D2AD38CAE}">
      <dgm:prSet/>
      <dgm:spPr/>
      <dgm:t>
        <a:bodyPr/>
        <a:lstStyle/>
        <a:p>
          <a:endParaRPr lang="zh-CN" altLang="en-US"/>
        </a:p>
      </dgm:t>
    </dgm:pt>
    <dgm:pt modelId="{FC90D153-F418-40EF-B8A1-A37F054D580C}" type="sibTrans" cxnId="{6E0A5570-9A0D-4056-A481-600D2AD38CAE}">
      <dgm:prSet/>
      <dgm:spPr/>
      <dgm:t>
        <a:bodyPr/>
        <a:lstStyle/>
        <a:p>
          <a:endParaRPr lang="zh-CN" altLang="en-US"/>
        </a:p>
      </dgm:t>
    </dgm:pt>
    <dgm:pt modelId="{2576EF71-CEB2-4EBA-A052-16C3C68C80AA}">
      <dgm:prSet/>
      <dgm:spPr/>
      <dgm:t>
        <a:bodyPr/>
        <a:lstStyle/>
        <a:p>
          <a:r>
            <a:rPr lang="zh-CN" altLang="en-US" dirty="0" smtClean="0"/>
            <a:t>项目前景</a:t>
          </a:r>
          <a:endParaRPr lang="zh-CN" altLang="en-US" dirty="0"/>
        </a:p>
      </dgm:t>
    </dgm:pt>
    <dgm:pt modelId="{403B26D4-A469-4049-A560-9EC74570B61A}" type="parTrans" cxnId="{00B60B33-3E18-4D9A-876D-8B087CD80642}">
      <dgm:prSet/>
      <dgm:spPr/>
      <dgm:t>
        <a:bodyPr/>
        <a:lstStyle/>
        <a:p>
          <a:endParaRPr lang="zh-CN" altLang="en-US"/>
        </a:p>
      </dgm:t>
    </dgm:pt>
    <dgm:pt modelId="{0C52EF22-A182-44BE-9A2F-04B8AB55F054}" type="sibTrans" cxnId="{00B60B33-3E18-4D9A-876D-8B087CD80642}">
      <dgm:prSet/>
      <dgm:spPr/>
      <dgm:t>
        <a:bodyPr/>
        <a:lstStyle/>
        <a:p>
          <a:endParaRPr lang="zh-CN" altLang="en-US"/>
        </a:p>
      </dgm:t>
    </dgm:pt>
    <dgm:pt modelId="{ACA33273-31F4-42BB-9820-4462F7DFF2B6}">
      <dgm:prSet/>
      <dgm:spPr/>
      <dgm:t>
        <a:bodyPr/>
        <a:lstStyle/>
        <a:p>
          <a:r>
            <a:rPr lang="zh-CN" altLang="en-US" dirty="0" smtClean="0"/>
            <a:t>项目范围</a:t>
          </a:r>
          <a:endParaRPr lang="zh-CN" altLang="en-US" dirty="0"/>
        </a:p>
      </dgm:t>
    </dgm:pt>
    <dgm:pt modelId="{D9B29980-FC8B-41CE-9098-A4AC7BED8BDB}" type="parTrans" cxnId="{37CBA2BB-8082-4DE4-B23B-9CE2BDBC287A}">
      <dgm:prSet/>
      <dgm:spPr/>
      <dgm:t>
        <a:bodyPr/>
        <a:lstStyle/>
        <a:p>
          <a:endParaRPr lang="zh-CN" altLang="en-US"/>
        </a:p>
      </dgm:t>
    </dgm:pt>
    <dgm:pt modelId="{510C68A5-05DB-4784-82E9-6725BB841726}" type="sibTrans" cxnId="{37CBA2BB-8082-4DE4-B23B-9CE2BDBC287A}">
      <dgm:prSet/>
      <dgm:spPr/>
      <dgm:t>
        <a:bodyPr/>
        <a:lstStyle/>
        <a:p>
          <a:endParaRPr lang="zh-CN" altLang="en-US"/>
        </a:p>
      </dgm:t>
    </dgm:pt>
    <dgm:pt modelId="{D1091D9A-800E-4374-B286-353283D8EBC2}">
      <dgm:prSet/>
      <dgm:spPr/>
      <dgm:t>
        <a:bodyPr/>
        <a:lstStyle/>
        <a:p>
          <a:r>
            <a:rPr lang="zh-CN" altLang="en-US" dirty="0" smtClean="0"/>
            <a:t>超出范围</a:t>
          </a:r>
          <a:endParaRPr lang="zh-CN" altLang="en-US" dirty="0"/>
        </a:p>
      </dgm:t>
    </dgm:pt>
    <dgm:pt modelId="{D5A1B5EE-03F4-4CE5-B37F-645CE1676AE3}" type="parTrans" cxnId="{12FC39A5-CE78-4A8F-A400-52C9B3A4CD3C}">
      <dgm:prSet/>
      <dgm:spPr/>
      <dgm:t>
        <a:bodyPr/>
        <a:lstStyle/>
        <a:p>
          <a:endParaRPr lang="zh-CN" altLang="en-US"/>
        </a:p>
      </dgm:t>
    </dgm:pt>
    <dgm:pt modelId="{A2105FC0-4C1E-4F9D-9ED7-5E810AFAFE31}" type="sibTrans" cxnId="{12FC39A5-CE78-4A8F-A400-52C9B3A4CD3C}">
      <dgm:prSet/>
      <dgm:spPr/>
      <dgm:t>
        <a:bodyPr/>
        <a:lstStyle/>
        <a:p>
          <a:endParaRPr lang="zh-CN" altLang="en-US"/>
        </a:p>
      </dgm:t>
    </dgm:pt>
    <dgm:pt modelId="{3FC03FAF-81B4-4EEA-AA3F-9B1239816D68}">
      <dgm:prSet/>
      <dgm:spPr/>
      <dgm:t>
        <a:bodyPr/>
        <a:lstStyle/>
        <a:p>
          <a:r>
            <a:rPr lang="zh-CN" altLang="en-US" dirty="0" smtClean="0"/>
            <a:t>场景</a:t>
          </a:r>
          <a:endParaRPr lang="zh-CN" altLang="en-US" dirty="0"/>
        </a:p>
      </dgm:t>
    </dgm:pt>
    <dgm:pt modelId="{BB3BF297-D257-4B29-8ECA-61418A4EFD33}" type="parTrans" cxnId="{660DBFD5-AE46-46F0-ACFA-BBCF85B1EB45}">
      <dgm:prSet/>
      <dgm:spPr/>
      <dgm:t>
        <a:bodyPr/>
        <a:lstStyle/>
        <a:p>
          <a:endParaRPr lang="zh-CN" altLang="en-US"/>
        </a:p>
      </dgm:t>
    </dgm:pt>
    <dgm:pt modelId="{6E30090C-173F-4699-B0CD-2F8BDFC119D5}" type="sibTrans" cxnId="{660DBFD5-AE46-46F0-ACFA-BBCF85B1EB45}">
      <dgm:prSet/>
      <dgm:spPr/>
      <dgm:t>
        <a:bodyPr/>
        <a:lstStyle/>
        <a:p>
          <a:endParaRPr lang="zh-CN" altLang="en-US"/>
        </a:p>
      </dgm:t>
    </dgm:pt>
    <dgm:pt modelId="{25936026-6A91-48EA-8308-9483416689FC}">
      <dgm:prSet/>
      <dgm:spPr/>
      <dgm:t>
        <a:bodyPr/>
        <a:lstStyle/>
        <a:p>
          <a:r>
            <a:rPr lang="zh-CN" altLang="en-US" dirty="0" smtClean="0"/>
            <a:t>用例</a:t>
          </a:r>
          <a:r>
            <a:rPr lang="en-US" altLang="zh-CN" dirty="0" smtClean="0"/>
            <a:t>1</a:t>
          </a:r>
        </a:p>
      </dgm:t>
    </dgm:pt>
    <dgm:pt modelId="{7E7D7965-FAE9-4E95-A2A9-2EC6FBF32CC9}" type="parTrans" cxnId="{82437C8E-BAF4-48FD-B117-8670CC96AE3A}">
      <dgm:prSet/>
      <dgm:spPr/>
      <dgm:t>
        <a:bodyPr/>
        <a:lstStyle/>
        <a:p>
          <a:endParaRPr lang="zh-CN" altLang="en-US"/>
        </a:p>
      </dgm:t>
    </dgm:pt>
    <dgm:pt modelId="{0DB5957B-6C7D-4904-8D3F-2ECD78DBC1E6}" type="sibTrans" cxnId="{82437C8E-BAF4-48FD-B117-8670CC96AE3A}">
      <dgm:prSet/>
      <dgm:spPr/>
      <dgm:t>
        <a:bodyPr/>
        <a:lstStyle/>
        <a:p>
          <a:endParaRPr lang="zh-CN" altLang="en-US"/>
        </a:p>
      </dgm:t>
    </dgm:pt>
    <dgm:pt modelId="{B7D7906A-0906-4B65-A31D-8DE72A55AEFB}">
      <dgm:prSet/>
      <dgm:spPr/>
      <dgm:t>
        <a:bodyPr/>
        <a:lstStyle/>
        <a:p>
          <a:r>
            <a:rPr lang="zh-CN" altLang="en-US" dirty="0" smtClean="0"/>
            <a:t>用例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2AB0F452-1D69-493F-9EB5-0AD9D981F3F4}" type="parTrans" cxnId="{5BE8642A-482F-45E7-BAC0-DCC86226FFA4}">
      <dgm:prSet/>
      <dgm:spPr/>
      <dgm:t>
        <a:bodyPr/>
        <a:lstStyle/>
        <a:p>
          <a:endParaRPr lang="zh-CN" altLang="en-US"/>
        </a:p>
      </dgm:t>
    </dgm:pt>
    <dgm:pt modelId="{E1A86BD8-11FA-4CF4-8C5B-AA7F2066DF9B}" type="sibTrans" cxnId="{5BE8642A-482F-45E7-BAC0-DCC86226FFA4}">
      <dgm:prSet/>
      <dgm:spPr/>
      <dgm:t>
        <a:bodyPr/>
        <a:lstStyle/>
        <a:p>
          <a:endParaRPr lang="zh-CN" altLang="en-US"/>
        </a:p>
      </dgm:t>
    </dgm:pt>
    <dgm:pt modelId="{218F3DE3-4A17-419E-BDD9-32F5F6350D36}">
      <dgm:prSet/>
      <dgm:spPr/>
      <dgm:t>
        <a:bodyPr/>
        <a:lstStyle/>
        <a:p>
          <a:r>
            <a:rPr lang="zh-CN" altLang="en-US" dirty="0" smtClean="0"/>
            <a:t>指标参数</a:t>
          </a:r>
          <a:endParaRPr lang="zh-CN" altLang="en-US" dirty="0"/>
        </a:p>
      </dgm:t>
    </dgm:pt>
    <dgm:pt modelId="{B68D4C2D-9E00-44C7-8025-2143CEA079E1}" type="parTrans" cxnId="{CDD3EC9D-3C79-40C2-8A5E-5F74D7767F02}">
      <dgm:prSet/>
      <dgm:spPr/>
      <dgm:t>
        <a:bodyPr/>
        <a:lstStyle/>
        <a:p>
          <a:endParaRPr lang="zh-CN" altLang="en-US"/>
        </a:p>
      </dgm:t>
    </dgm:pt>
    <dgm:pt modelId="{5E574C06-DA5F-46F4-AF71-4F76576FA2CC}" type="sibTrans" cxnId="{CDD3EC9D-3C79-40C2-8A5E-5F74D7767F02}">
      <dgm:prSet/>
      <dgm:spPr/>
      <dgm:t>
        <a:bodyPr/>
        <a:lstStyle/>
        <a:p>
          <a:endParaRPr lang="zh-CN" altLang="en-US"/>
        </a:p>
      </dgm:t>
    </dgm:pt>
    <dgm:pt modelId="{90C838C6-7FD1-4017-8FBC-C941770CE5F0}">
      <dgm:prSet/>
      <dgm:spPr/>
      <dgm:t>
        <a:bodyPr/>
        <a:lstStyle/>
        <a:p>
          <a:r>
            <a:rPr lang="zh-CN" altLang="en-US" dirty="0" smtClean="0"/>
            <a:t>扩展性</a:t>
          </a:r>
          <a:endParaRPr lang="en-US" altLang="zh-CN" dirty="0" smtClean="0"/>
        </a:p>
      </dgm:t>
    </dgm:pt>
    <dgm:pt modelId="{113C0903-16DF-48FB-AD69-FAEEABFE9CF0}" type="parTrans" cxnId="{A86DD745-4EFC-485C-8BFF-1C691FF292EB}">
      <dgm:prSet/>
      <dgm:spPr/>
      <dgm:t>
        <a:bodyPr/>
        <a:lstStyle/>
        <a:p>
          <a:endParaRPr lang="zh-CN" altLang="en-US"/>
        </a:p>
      </dgm:t>
    </dgm:pt>
    <dgm:pt modelId="{5708C2C4-8816-4000-BDED-BF44434C8F84}" type="sibTrans" cxnId="{A86DD745-4EFC-485C-8BFF-1C691FF292EB}">
      <dgm:prSet/>
      <dgm:spPr/>
      <dgm:t>
        <a:bodyPr/>
        <a:lstStyle/>
        <a:p>
          <a:endParaRPr lang="zh-CN" altLang="en-US"/>
        </a:p>
      </dgm:t>
    </dgm:pt>
    <dgm:pt modelId="{30BA1B87-AA08-4048-B5E0-F7D83B093E40}">
      <dgm:prSet/>
      <dgm:spPr/>
      <dgm:t>
        <a:bodyPr/>
        <a:lstStyle/>
        <a:p>
          <a:r>
            <a:rPr lang="zh-CN" altLang="en-US" dirty="0" smtClean="0"/>
            <a:t>安全性</a:t>
          </a:r>
          <a:endParaRPr lang="en-US" altLang="zh-CN" dirty="0" smtClean="0"/>
        </a:p>
      </dgm:t>
    </dgm:pt>
    <dgm:pt modelId="{EB947F2E-96FA-4D95-AC20-CCD55FD42FF1}" type="parTrans" cxnId="{9C91C08C-7E83-43DF-8E4A-66EEF5148B52}">
      <dgm:prSet/>
      <dgm:spPr/>
      <dgm:t>
        <a:bodyPr/>
        <a:lstStyle/>
        <a:p>
          <a:endParaRPr lang="zh-CN" altLang="en-US"/>
        </a:p>
      </dgm:t>
    </dgm:pt>
    <dgm:pt modelId="{5D09A8B1-3695-448B-B6E6-17F5D4A1D60B}" type="sibTrans" cxnId="{9C91C08C-7E83-43DF-8E4A-66EEF5148B52}">
      <dgm:prSet/>
      <dgm:spPr/>
      <dgm:t>
        <a:bodyPr/>
        <a:lstStyle/>
        <a:p>
          <a:endParaRPr lang="zh-CN" altLang="en-US"/>
        </a:p>
      </dgm:t>
    </dgm:pt>
    <dgm:pt modelId="{95BDAC04-C81F-4C6E-9E1A-4D6A566E7B02}">
      <dgm:prSet/>
      <dgm:spPr/>
      <dgm:t>
        <a:bodyPr/>
        <a:lstStyle/>
        <a:p>
          <a:r>
            <a:rPr lang="zh-CN" altLang="en-US" dirty="0" smtClean="0"/>
            <a:t>可管理性</a:t>
          </a:r>
          <a:endParaRPr lang="en-US" altLang="zh-CN" dirty="0" smtClean="0"/>
        </a:p>
      </dgm:t>
    </dgm:pt>
    <dgm:pt modelId="{308987C8-FCC2-4DD2-BDE8-95D367FD11DA}" type="parTrans" cxnId="{BB5B4EB6-03BD-4E74-8557-00E696A31A19}">
      <dgm:prSet/>
      <dgm:spPr/>
      <dgm:t>
        <a:bodyPr/>
        <a:lstStyle/>
        <a:p>
          <a:endParaRPr lang="zh-CN" altLang="en-US"/>
        </a:p>
      </dgm:t>
    </dgm:pt>
    <dgm:pt modelId="{CB66DB75-77A7-4734-B6A8-CB53E2232DC9}" type="sibTrans" cxnId="{BB5B4EB6-03BD-4E74-8557-00E696A31A19}">
      <dgm:prSet/>
      <dgm:spPr/>
      <dgm:t>
        <a:bodyPr/>
        <a:lstStyle/>
        <a:p>
          <a:endParaRPr lang="zh-CN" altLang="en-US"/>
        </a:p>
      </dgm:t>
    </dgm:pt>
    <dgm:pt modelId="{F3F59605-930D-4C03-BFC1-AB51E6675EF5}">
      <dgm:prSet/>
      <dgm:spPr/>
      <dgm:t>
        <a:bodyPr/>
        <a:lstStyle/>
        <a:p>
          <a:r>
            <a:rPr lang="zh-CN" altLang="en-US" dirty="0" smtClean="0"/>
            <a:t>可支持性</a:t>
          </a:r>
          <a:endParaRPr lang="en-US" altLang="zh-CN" dirty="0" smtClean="0"/>
        </a:p>
      </dgm:t>
    </dgm:pt>
    <dgm:pt modelId="{EF44F117-E336-4BFB-AB47-39B98642EA8C}" type="parTrans" cxnId="{70B4051F-9CBF-46A3-8925-BAF02B641758}">
      <dgm:prSet/>
      <dgm:spPr/>
      <dgm:t>
        <a:bodyPr/>
        <a:lstStyle/>
        <a:p>
          <a:endParaRPr lang="zh-CN" altLang="en-US"/>
        </a:p>
      </dgm:t>
    </dgm:pt>
    <dgm:pt modelId="{6FACD190-2378-4BAB-95D5-702AC6A705BA}" type="sibTrans" cxnId="{70B4051F-9CBF-46A3-8925-BAF02B641758}">
      <dgm:prSet/>
      <dgm:spPr/>
      <dgm:t>
        <a:bodyPr/>
        <a:lstStyle/>
        <a:p>
          <a:endParaRPr lang="zh-CN" altLang="en-US"/>
        </a:p>
      </dgm:t>
    </dgm:pt>
    <dgm:pt modelId="{61423BF5-D80A-48AC-A073-B68C0B181E4E}">
      <dgm:prSet/>
      <dgm:spPr/>
      <dgm:t>
        <a:bodyPr/>
        <a:lstStyle/>
        <a:p>
          <a:r>
            <a:rPr lang="zh-CN" altLang="en-US" dirty="0" smtClean="0"/>
            <a:t>可用性</a:t>
          </a:r>
          <a:r>
            <a:rPr lang="en-US" altLang="zh-CN" dirty="0" smtClean="0"/>
            <a:t>/</a:t>
          </a:r>
          <a:r>
            <a:rPr lang="zh-CN" altLang="en-US" dirty="0" smtClean="0"/>
            <a:t>可靠性</a:t>
          </a:r>
          <a:endParaRPr lang="en-US" altLang="zh-CN" dirty="0" smtClean="0"/>
        </a:p>
      </dgm:t>
    </dgm:pt>
    <dgm:pt modelId="{5D9F2203-0283-4331-8883-62F5A7334BEF}" type="parTrans" cxnId="{853592EF-DB5B-4007-88FF-EA09BDAD3AF5}">
      <dgm:prSet/>
      <dgm:spPr/>
      <dgm:t>
        <a:bodyPr/>
        <a:lstStyle/>
        <a:p>
          <a:endParaRPr lang="zh-CN" altLang="en-US"/>
        </a:p>
      </dgm:t>
    </dgm:pt>
    <dgm:pt modelId="{081B0567-2A6D-4190-B35E-B852E4A48F6B}" type="sibTrans" cxnId="{853592EF-DB5B-4007-88FF-EA09BDAD3AF5}">
      <dgm:prSet/>
      <dgm:spPr/>
      <dgm:t>
        <a:bodyPr/>
        <a:lstStyle/>
        <a:p>
          <a:endParaRPr lang="zh-CN" altLang="en-US"/>
        </a:p>
      </dgm:t>
    </dgm:pt>
    <dgm:pt modelId="{7ECD39EA-6654-4A89-A2E5-06F1286F003C}">
      <dgm:prSet/>
      <dgm:spPr/>
      <dgm:t>
        <a:bodyPr/>
        <a:lstStyle/>
        <a:p>
          <a:r>
            <a:rPr lang="zh-CN" altLang="en-US" dirty="0" smtClean="0"/>
            <a:t>培训需求</a:t>
          </a:r>
          <a:r>
            <a:rPr lang="en-US" altLang="zh-CN" dirty="0" smtClean="0"/>
            <a:t>/</a:t>
          </a:r>
          <a:r>
            <a:rPr lang="zh-CN" altLang="en-US" dirty="0" smtClean="0"/>
            <a:t>运营需求</a:t>
          </a:r>
          <a:endParaRPr lang="en-US" altLang="zh-CN" dirty="0" smtClean="0"/>
        </a:p>
      </dgm:t>
    </dgm:pt>
    <dgm:pt modelId="{516BA41A-38E2-453D-A19D-EFD4F0920196}" type="parTrans" cxnId="{16D87499-C15F-4EFC-B6D7-ED49538BCD64}">
      <dgm:prSet/>
      <dgm:spPr/>
      <dgm:t>
        <a:bodyPr/>
        <a:lstStyle/>
        <a:p>
          <a:endParaRPr lang="zh-CN" altLang="en-US"/>
        </a:p>
      </dgm:t>
    </dgm:pt>
    <dgm:pt modelId="{00700483-770F-4EAB-AEB6-FEA6F10B0DF1}" type="sibTrans" cxnId="{16D87499-C15F-4EFC-B6D7-ED49538BCD64}">
      <dgm:prSet/>
      <dgm:spPr/>
      <dgm:t>
        <a:bodyPr/>
        <a:lstStyle/>
        <a:p>
          <a:endParaRPr lang="zh-CN" altLang="en-US"/>
        </a:p>
      </dgm:t>
    </dgm:pt>
    <dgm:pt modelId="{67A578AE-DFBF-4F62-9FAD-6903DC741AE5}">
      <dgm:prSet/>
      <dgm:spPr/>
      <dgm:t>
        <a:bodyPr/>
        <a:lstStyle/>
        <a:p>
          <a:r>
            <a:rPr lang="zh-CN" altLang="en-US" dirty="0" smtClean="0"/>
            <a:t>修改记录</a:t>
          </a:r>
          <a:endParaRPr lang="zh-CN" altLang="en-US" dirty="0"/>
        </a:p>
      </dgm:t>
    </dgm:pt>
    <dgm:pt modelId="{D69EA67D-A3DA-4C58-A158-2A69971B74ED}" type="parTrans" cxnId="{BC40063F-6F88-4025-A36D-1AF7CC1F4B62}">
      <dgm:prSet/>
      <dgm:spPr/>
      <dgm:t>
        <a:bodyPr/>
        <a:lstStyle/>
        <a:p>
          <a:endParaRPr lang="zh-CN" altLang="en-US"/>
        </a:p>
      </dgm:t>
    </dgm:pt>
    <dgm:pt modelId="{C085085C-E97B-4C38-AE94-F06DE8065CCD}" type="sibTrans" cxnId="{BC40063F-6F88-4025-A36D-1AF7CC1F4B62}">
      <dgm:prSet/>
      <dgm:spPr/>
      <dgm:t>
        <a:bodyPr/>
        <a:lstStyle/>
        <a:p>
          <a:endParaRPr lang="zh-CN" altLang="en-US"/>
        </a:p>
      </dgm:t>
    </dgm:pt>
    <dgm:pt modelId="{FFA9A790-5474-4FED-8A7C-FAF758B427B5}">
      <dgm:prSet/>
      <dgm:spPr/>
      <dgm:t>
        <a:bodyPr/>
        <a:lstStyle/>
        <a:p>
          <a:r>
            <a:rPr lang="zh-CN" altLang="en-US" dirty="0" smtClean="0"/>
            <a:t>参考资料</a:t>
          </a:r>
          <a:endParaRPr lang="zh-CN" altLang="en-US" dirty="0"/>
        </a:p>
      </dgm:t>
    </dgm:pt>
    <dgm:pt modelId="{922F4EFC-D0D0-4D6B-BC36-978436F69CAA}" type="parTrans" cxnId="{0D0FF358-C090-43E3-8438-28D8173CEBDB}">
      <dgm:prSet/>
      <dgm:spPr/>
      <dgm:t>
        <a:bodyPr/>
        <a:lstStyle/>
        <a:p>
          <a:endParaRPr lang="zh-CN" altLang="en-US"/>
        </a:p>
      </dgm:t>
    </dgm:pt>
    <dgm:pt modelId="{84B147B8-26E2-49A9-9BDF-13FB37B7D094}" type="sibTrans" cxnId="{0D0FF358-C090-43E3-8438-28D8173CEBDB}">
      <dgm:prSet/>
      <dgm:spPr/>
      <dgm:t>
        <a:bodyPr/>
        <a:lstStyle/>
        <a:p>
          <a:endParaRPr lang="zh-CN" altLang="en-US"/>
        </a:p>
      </dgm:t>
    </dgm:pt>
    <dgm:pt modelId="{AFB80786-0B6F-44C7-86F1-B740D73A6713}" type="pres">
      <dgm:prSet presAssocID="{1D533DF4-AD36-49AF-9137-B5C9F62469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76C7649-E2E8-4695-8748-BA27323D5E03}" type="pres">
      <dgm:prSet presAssocID="{7596DC59-DC0D-4F0D-B50C-A04C5158EA4A}" presName="hierRoot1" presStyleCnt="0">
        <dgm:presLayoutVars>
          <dgm:hierBranch val="init"/>
        </dgm:presLayoutVars>
      </dgm:prSet>
      <dgm:spPr/>
    </dgm:pt>
    <dgm:pt modelId="{9998F0B9-2CF9-446E-BA7D-C730C6C95DAA}" type="pres">
      <dgm:prSet presAssocID="{7596DC59-DC0D-4F0D-B50C-A04C5158EA4A}" presName="rootComposite1" presStyleCnt="0"/>
      <dgm:spPr/>
    </dgm:pt>
    <dgm:pt modelId="{46748428-C268-4C97-8B30-5CC6E2DE439A}" type="pres">
      <dgm:prSet presAssocID="{7596DC59-DC0D-4F0D-B50C-A04C5158EA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A6FF7C-7706-4E30-9F11-6FED380D7B3F}" type="pres">
      <dgm:prSet presAssocID="{7596DC59-DC0D-4F0D-B50C-A04C5158EA4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A8C201E-5BE4-4A01-8783-12B75C45CBDF}" type="pres">
      <dgm:prSet presAssocID="{7596DC59-DC0D-4F0D-B50C-A04C5158EA4A}" presName="hierChild2" presStyleCnt="0"/>
      <dgm:spPr/>
    </dgm:pt>
    <dgm:pt modelId="{F1920FE3-7049-4E21-A700-0B43FBB9508D}" type="pres">
      <dgm:prSet presAssocID="{FBDAE435-35BF-4501-B010-E5B37B9B11C9}" presName="Name37" presStyleLbl="parChTrans1D2" presStyleIdx="0" presStyleCnt="6"/>
      <dgm:spPr/>
      <dgm:t>
        <a:bodyPr/>
        <a:lstStyle/>
        <a:p>
          <a:endParaRPr lang="zh-CN" altLang="en-US"/>
        </a:p>
      </dgm:t>
    </dgm:pt>
    <dgm:pt modelId="{6D72AB7C-E5EA-4F18-B54E-8E5D3DFA1313}" type="pres">
      <dgm:prSet presAssocID="{7375EED3-3B90-4C1C-8660-ACECBA066B23}" presName="hierRoot2" presStyleCnt="0">
        <dgm:presLayoutVars>
          <dgm:hierBranch val="init"/>
        </dgm:presLayoutVars>
      </dgm:prSet>
      <dgm:spPr/>
    </dgm:pt>
    <dgm:pt modelId="{C226C516-F832-4A06-BD9C-CC9ACCF93883}" type="pres">
      <dgm:prSet presAssocID="{7375EED3-3B90-4C1C-8660-ACECBA066B23}" presName="rootComposite" presStyleCnt="0"/>
      <dgm:spPr/>
    </dgm:pt>
    <dgm:pt modelId="{7C47B049-7C22-4E84-A2FD-EF0351A4280F}" type="pres">
      <dgm:prSet presAssocID="{7375EED3-3B90-4C1C-8660-ACECBA066B23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D887D0-3A4A-4DE6-A7EA-E9E8F21F8023}" type="pres">
      <dgm:prSet presAssocID="{7375EED3-3B90-4C1C-8660-ACECBA066B23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B3D11984-655C-479C-A0AC-F2DB53D91A18}" type="pres">
      <dgm:prSet presAssocID="{7375EED3-3B90-4C1C-8660-ACECBA066B23}" presName="hierChild4" presStyleCnt="0"/>
      <dgm:spPr/>
    </dgm:pt>
    <dgm:pt modelId="{C15FBDD1-0D3C-4AC6-921D-1155A29049F7}" type="pres">
      <dgm:prSet presAssocID="{5A9711C0-68D9-4194-A8C9-6D971EDFCE61}" presName="Name37" presStyleLbl="parChTrans1D3" presStyleIdx="0" presStyleCnt="21"/>
      <dgm:spPr/>
      <dgm:t>
        <a:bodyPr/>
        <a:lstStyle/>
        <a:p>
          <a:endParaRPr lang="zh-CN" altLang="en-US"/>
        </a:p>
      </dgm:t>
    </dgm:pt>
    <dgm:pt modelId="{D8206F9D-FC9C-4B43-BB7E-182F0028E8F3}" type="pres">
      <dgm:prSet presAssocID="{27C878C8-3B0D-43AA-BD8C-2A0E881C537D}" presName="hierRoot2" presStyleCnt="0">
        <dgm:presLayoutVars>
          <dgm:hierBranch val="init"/>
        </dgm:presLayoutVars>
      </dgm:prSet>
      <dgm:spPr/>
    </dgm:pt>
    <dgm:pt modelId="{AC5562A8-492A-4CBB-96F6-D46505F09DF0}" type="pres">
      <dgm:prSet presAssocID="{27C878C8-3B0D-43AA-BD8C-2A0E881C537D}" presName="rootComposite" presStyleCnt="0"/>
      <dgm:spPr/>
    </dgm:pt>
    <dgm:pt modelId="{2694F914-DEB2-4C09-B348-B71DD5BF5974}" type="pres">
      <dgm:prSet presAssocID="{27C878C8-3B0D-43AA-BD8C-2A0E881C537D}" presName="rootText" presStyleLbl="node3" presStyleIdx="0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7C9118-D0BF-4796-BA78-E596659E7C4E}" type="pres">
      <dgm:prSet presAssocID="{27C878C8-3B0D-43AA-BD8C-2A0E881C537D}" presName="rootConnector" presStyleLbl="node3" presStyleIdx="0" presStyleCnt="21"/>
      <dgm:spPr/>
      <dgm:t>
        <a:bodyPr/>
        <a:lstStyle/>
        <a:p>
          <a:endParaRPr lang="zh-CN" altLang="en-US"/>
        </a:p>
      </dgm:t>
    </dgm:pt>
    <dgm:pt modelId="{C905B97D-2D6F-4974-B039-42327E2E4A84}" type="pres">
      <dgm:prSet presAssocID="{27C878C8-3B0D-43AA-BD8C-2A0E881C537D}" presName="hierChild4" presStyleCnt="0"/>
      <dgm:spPr/>
    </dgm:pt>
    <dgm:pt modelId="{8B2A0B15-11D1-442E-B512-D756097F74DB}" type="pres">
      <dgm:prSet presAssocID="{27C878C8-3B0D-43AA-BD8C-2A0E881C537D}" presName="hierChild5" presStyleCnt="0"/>
      <dgm:spPr/>
    </dgm:pt>
    <dgm:pt modelId="{D187F29F-A207-4857-ABA3-3C20A88B3E18}" type="pres">
      <dgm:prSet presAssocID="{41EE2D70-03DF-45C1-97BB-192DDA4F4D8D}" presName="Name37" presStyleLbl="parChTrans1D3" presStyleIdx="1" presStyleCnt="21"/>
      <dgm:spPr/>
      <dgm:t>
        <a:bodyPr/>
        <a:lstStyle/>
        <a:p>
          <a:endParaRPr lang="zh-CN" altLang="en-US"/>
        </a:p>
      </dgm:t>
    </dgm:pt>
    <dgm:pt modelId="{090BFC7D-BFC4-4910-99AD-396303975427}" type="pres">
      <dgm:prSet presAssocID="{5B4DF09C-100F-4066-81D3-711FBE8EC150}" presName="hierRoot2" presStyleCnt="0">
        <dgm:presLayoutVars>
          <dgm:hierBranch val="init"/>
        </dgm:presLayoutVars>
      </dgm:prSet>
      <dgm:spPr/>
    </dgm:pt>
    <dgm:pt modelId="{41ED5AAC-4856-422B-8D54-78980F797B9E}" type="pres">
      <dgm:prSet presAssocID="{5B4DF09C-100F-4066-81D3-711FBE8EC150}" presName="rootComposite" presStyleCnt="0"/>
      <dgm:spPr/>
    </dgm:pt>
    <dgm:pt modelId="{6C8EA6E3-3282-413B-AB8D-D4D70283B9BB}" type="pres">
      <dgm:prSet presAssocID="{5B4DF09C-100F-4066-81D3-711FBE8EC150}" presName="rootText" presStyleLbl="node3" presStyleIdx="1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1D8A61-F376-4602-93FD-1B6DBA248B99}" type="pres">
      <dgm:prSet presAssocID="{5B4DF09C-100F-4066-81D3-711FBE8EC150}" presName="rootConnector" presStyleLbl="node3" presStyleIdx="1" presStyleCnt="21"/>
      <dgm:spPr/>
      <dgm:t>
        <a:bodyPr/>
        <a:lstStyle/>
        <a:p>
          <a:endParaRPr lang="zh-CN" altLang="en-US"/>
        </a:p>
      </dgm:t>
    </dgm:pt>
    <dgm:pt modelId="{8596C205-54C7-4C5B-A739-26D58F06D8A1}" type="pres">
      <dgm:prSet presAssocID="{5B4DF09C-100F-4066-81D3-711FBE8EC150}" presName="hierChild4" presStyleCnt="0"/>
      <dgm:spPr/>
    </dgm:pt>
    <dgm:pt modelId="{2EF5397E-9980-4AB3-8430-1B7C45F96E27}" type="pres">
      <dgm:prSet presAssocID="{5B4DF09C-100F-4066-81D3-711FBE8EC150}" presName="hierChild5" presStyleCnt="0"/>
      <dgm:spPr/>
    </dgm:pt>
    <dgm:pt modelId="{01337580-63FD-445C-8042-CD6808332B7A}" type="pres">
      <dgm:prSet presAssocID="{4AC2B81E-5554-471C-8C5D-3E5B83EC41DE}" presName="Name37" presStyleLbl="parChTrans1D3" presStyleIdx="2" presStyleCnt="21"/>
      <dgm:spPr/>
      <dgm:t>
        <a:bodyPr/>
        <a:lstStyle/>
        <a:p>
          <a:endParaRPr lang="zh-CN" altLang="en-US"/>
        </a:p>
      </dgm:t>
    </dgm:pt>
    <dgm:pt modelId="{61F7CE89-7ECC-49DB-8235-3B558B2CEF95}" type="pres">
      <dgm:prSet presAssocID="{0B480EAA-E616-47EB-88FD-C92E1C017CB0}" presName="hierRoot2" presStyleCnt="0">
        <dgm:presLayoutVars>
          <dgm:hierBranch val="init"/>
        </dgm:presLayoutVars>
      </dgm:prSet>
      <dgm:spPr/>
    </dgm:pt>
    <dgm:pt modelId="{C6FD07E7-E84D-42CF-AC81-48EFBB4D5C97}" type="pres">
      <dgm:prSet presAssocID="{0B480EAA-E616-47EB-88FD-C92E1C017CB0}" presName="rootComposite" presStyleCnt="0"/>
      <dgm:spPr/>
    </dgm:pt>
    <dgm:pt modelId="{2299655A-3F92-4DFE-8A15-AE3A73998244}" type="pres">
      <dgm:prSet presAssocID="{0B480EAA-E616-47EB-88FD-C92E1C017CB0}" presName="rootText" presStyleLbl="node3" presStyleIdx="2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17A33A-2581-48BF-87CB-8ADF900BA419}" type="pres">
      <dgm:prSet presAssocID="{0B480EAA-E616-47EB-88FD-C92E1C017CB0}" presName="rootConnector" presStyleLbl="node3" presStyleIdx="2" presStyleCnt="21"/>
      <dgm:spPr/>
      <dgm:t>
        <a:bodyPr/>
        <a:lstStyle/>
        <a:p>
          <a:endParaRPr lang="zh-CN" altLang="en-US"/>
        </a:p>
      </dgm:t>
    </dgm:pt>
    <dgm:pt modelId="{FD24C64D-BC9D-42A0-9267-0B295647D08B}" type="pres">
      <dgm:prSet presAssocID="{0B480EAA-E616-47EB-88FD-C92E1C017CB0}" presName="hierChild4" presStyleCnt="0"/>
      <dgm:spPr/>
    </dgm:pt>
    <dgm:pt modelId="{E00CBB75-AEA4-484D-A870-1FBD9705E6CB}" type="pres">
      <dgm:prSet presAssocID="{0B480EAA-E616-47EB-88FD-C92E1C017CB0}" presName="hierChild5" presStyleCnt="0"/>
      <dgm:spPr/>
    </dgm:pt>
    <dgm:pt modelId="{FD977AC6-BC73-4655-A16C-096332AE402A}" type="pres">
      <dgm:prSet presAssocID="{048DD030-0EF0-433C-99B6-3544427D62CC}" presName="Name37" presStyleLbl="parChTrans1D3" presStyleIdx="3" presStyleCnt="21"/>
      <dgm:spPr/>
      <dgm:t>
        <a:bodyPr/>
        <a:lstStyle/>
        <a:p>
          <a:endParaRPr lang="zh-CN" altLang="en-US"/>
        </a:p>
      </dgm:t>
    </dgm:pt>
    <dgm:pt modelId="{83BB8128-2F15-4930-9226-571484DCF514}" type="pres">
      <dgm:prSet presAssocID="{0476403A-3688-472C-B52F-EEEB5949F4A7}" presName="hierRoot2" presStyleCnt="0">
        <dgm:presLayoutVars>
          <dgm:hierBranch val="init"/>
        </dgm:presLayoutVars>
      </dgm:prSet>
      <dgm:spPr/>
    </dgm:pt>
    <dgm:pt modelId="{0A83EC18-2274-489A-9993-537D223DDC9E}" type="pres">
      <dgm:prSet presAssocID="{0476403A-3688-472C-B52F-EEEB5949F4A7}" presName="rootComposite" presStyleCnt="0"/>
      <dgm:spPr/>
    </dgm:pt>
    <dgm:pt modelId="{818491BF-A258-4756-9F23-952C6CAA94C3}" type="pres">
      <dgm:prSet presAssocID="{0476403A-3688-472C-B52F-EEEB5949F4A7}" presName="rootText" presStyleLbl="node3" presStyleIdx="3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8E0591-8B12-49B2-8FC0-5FC36327EF06}" type="pres">
      <dgm:prSet presAssocID="{0476403A-3688-472C-B52F-EEEB5949F4A7}" presName="rootConnector" presStyleLbl="node3" presStyleIdx="3" presStyleCnt="21"/>
      <dgm:spPr/>
      <dgm:t>
        <a:bodyPr/>
        <a:lstStyle/>
        <a:p>
          <a:endParaRPr lang="zh-CN" altLang="en-US"/>
        </a:p>
      </dgm:t>
    </dgm:pt>
    <dgm:pt modelId="{6366E2FF-D895-4584-9EF1-E1C5034429BF}" type="pres">
      <dgm:prSet presAssocID="{0476403A-3688-472C-B52F-EEEB5949F4A7}" presName="hierChild4" presStyleCnt="0"/>
      <dgm:spPr/>
    </dgm:pt>
    <dgm:pt modelId="{C0687ADE-2686-40C9-93EB-4B4E4CDABC0C}" type="pres">
      <dgm:prSet presAssocID="{0476403A-3688-472C-B52F-EEEB5949F4A7}" presName="hierChild5" presStyleCnt="0"/>
      <dgm:spPr/>
    </dgm:pt>
    <dgm:pt modelId="{5F921B4F-BE4F-44F8-8E05-EAA8042652C3}" type="pres">
      <dgm:prSet presAssocID="{7375EED3-3B90-4C1C-8660-ACECBA066B23}" presName="hierChild5" presStyleCnt="0"/>
      <dgm:spPr/>
    </dgm:pt>
    <dgm:pt modelId="{DFCBF7C6-DAFF-45A3-BAED-B0B40216AF92}" type="pres">
      <dgm:prSet presAssocID="{0F09FE28-04BC-49B7-98D1-3A90D3642543}" presName="Name37" presStyleLbl="parChTrans1D2" presStyleIdx="1" presStyleCnt="6"/>
      <dgm:spPr/>
      <dgm:t>
        <a:bodyPr/>
        <a:lstStyle/>
        <a:p>
          <a:endParaRPr lang="zh-CN" altLang="en-US"/>
        </a:p>
      </dgm:t>
    </dgm:pt>
    <dgm:pt modelId="{81E68261-CB4B-4DA9-A580-11B8C97F4D26}" type="pres">
      <dgm:prSet presAssocID="{5592B4D5-2F30-40D3-8722-EEDFF24B8C47}" presName="hierRoot2" presStyleCnt="0">
        <dgm:presLayoutVars>
          <dgm:hierBranch val="init"/>
        </dgm:presLayoutVars>
      </dgm:prSet>
      <dgm:spPr/>
    </dgm:pt>
    <dgm:pt modelId="{99BF4ACE-0A92-47F6-9B78-B34B7E95EC85}" type="pres">
      <dgm:prSet presAssocID="{5592B4D5-2F30-40D3-8722-EEDFF24B8C47}" presName="rootComposite" presStyleCnt="0"/>
      <dgm:spPr/>
    </dgm:pt>
    <dgm:pt modelId="{D8A9F92F-0385-4FBB-96AC-7DEF4A80689B}" type="pres">
      <dgm:prSet presAssocID="{5592B4D5-2F30-40D3-8722-EEDFF24B8C47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BDFECA-6CD9-479F-8BD7-890FD1F0C065}" type="pres">
      <dgm:prSet presAssocID="{5592B4D5-2F30-40D3-8722-EEDFF24B8C47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DB9D7D2F-E513-4EB3-9648-897028940827}" type="pres">
      <dgm:prSet presAssocID="{5592B4D5-2F30-40D3-8722-EEDFF24B8C47}" presName="hierChild4" presStyleCnt="0"/>
      <dgm:spPr/>
    </dgm:pt>
    <dgm:pt modelId="{AD458D70-D8F1-4979-8528-0D5125864EBB}" type="pres">
      <dgm:prSet presAssocID="{403B26D4-A469-4049-A560-9EC74570B61A}" presName="Name37" presStyleLbl="parChTrans1D3" presStyleIdx="4" presStyleCnt="21"/>
      <dgm:spPr/>
      <dgm:t>
        <a:bodyPr/>
        <a:lstStyle/>
        <a:p>
          <a:endParaRPr lang="zh-CN" altLang="en-US"/>
        </a:p>
      </dgm:t>
    </dgm:pt>
    <dgm:pt modelId="{5E04DF30-0315-47E2-A232-3AEE76084A1D}" type="pres">
      <dgm:prSet presAssocID="{2576EF71-CEB2-4EBA-A052-16C3C68C80AA}" presName="hierRoot2" presStyleCnt="0">
        <dgm:presLayoutVars>
          <dgm:hierBranch val="init"/>
        </dgm:presLayoutVars>
      </dgm:prSet>
      <dgm:spPr/>
    </dgm:pt>
    <dgm:pt modelId="{D5FB4B22-EDEC-4162-ACB0-A40257A9C8C6}" type="pres">
      <dgm:prSet presAssocID="{2576EF71-CEB2-4EBA-A052-16C3C68C80AA}" presName="rootComposite" presStyleCnt="0"/>
      <dgm:spPr/>
    </dgm:pt>
    <dgm:pt modelId="{136E9108-7D6F-400C-BA0C-17DA38B715EB}" type="pres">
      <dgm:prSet presAssocID="{2576EF71-CEB2-4EBA-A052-16C3C68C80AA}" presName="rootText" presStyleLbl="node3" presStyleIdx="4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F6F83D-FF95-4AE9-86E1-48632D3DD708}" type="pres">
      <dgm:prSet presAssocID="{2576EF71-CEB2-4EBA-A052-16C3C68C80AA}" presName="rootConnector" presStyleLbl="node3" presStyleIdx="4" presStyleCnt="21"/>
      <dgm:spPr/>
      <dgm:t>
        <a:bodyPr/>
        <a:lstStyle/>
        <a:p>
          <a:endParaRPr lang="zh-CN" altLang="en-US"/>
        </a:p>
      </dgm:t>
    </dgm:pt>
    <dgm:pt modelId="{A615F65F-392D-43B1-BD8D-90EC43D255C5}" type="pres">
      <dgm:prSet presAssocID="{2576EF71-CEB2-4EBA-A052-16C3C68C80AA}" presName="hierChild4" presStyleCnt="0"/>
      <dgm:spPr/>
    </dgm:pt>
    <dgm:pt modelId="{CBF6B624-6A05-4FC0-9079-88E63CED8698}" type="pres">
      <dgm:prSet presAssocID="{2576EF71-CEB2-4EBA-A052-16C3C68C80AA}" presName="hierChild5" presStyleCnt="0"/>
      <dgm:spPr/>
    </dgm:pt>
    <dgm:pt modelId="{C39109E8-17E1-45AE-8ABF-1215EBDFB392}" type="pres">
      <dgm:prSet presAssocID="{D9B29980-FC8B-41CE-9098-A4AC7BED8BDB}" presName="Name37" presStyleLbl="parChTrans1D3" presStyleIdx="5" presStyleCnt="21"/>
      <dgm:spPr/>
      <dgm:t>
        <a:bodyPr/>
        <a:lstStyle/>
        <a:p>
          <a:endParaRPr lang="zh-CN" altLang="en-US"/>
        </a:p>
      </dgm:t>
    </dgm:pt>
    <dgm:pt modelId="{78935467-5366-4A96-9104-0A931B18D082}" type="pres">
      <dgm:prSet presAssocID="{ACA33273-31F4-42BB-9820-4462F7DFF2B6}" presName="hierRoot2" presStyleCnt="0">
        <dgm:presLayoutVars>
          <dgm:hierBranch val="init"/>
        </dgm:presLayoutVars>
      </dgm:prSet>
      <dgm:spPr/>
    </dgm:pt>
    <dgm:pt modelId="{8486F1CC-0929-4D97-BF93-2148A889B006}" type="pres">
      <dgm:prSet presAssocID="{ACA33273-31F4-42BB-9820-4462F7DFF2B6}" presName="rootComposite" presStyleCnt="0"/>
      <dgm:spPr/>
    </dgm:pt>
    <dgm:pt modelId="{84421463-4917-4185-BC50-334D745611F9}" type="pres">
      <dgm:prSet presAssocID="{ACA33273-31F4-42BB-9820-4462F7DFF2B6}" presName="rootText" presStyleLbl="node3" presStyleIdx="5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6904C6-3CF6-4437-8ACF-E315A2ED5FB4}" type="pres">
      <dgm:prSet presAssocID="{ACA33273-31F4-42BB-9820-4462F7DFF2B6}" presName="rootConnector" presStyleLbl="node3" presStyleIdx="5" presStyleCnt="21"/>
      <dgm:spPr/>
      <dgm:t>
        <a:bodyPr/>
        <a:lstStyle/>
        <a:p>
          <a:endParaRPr lang="zh-CN" altLang="en-US"/>
        </a:p>
      </dgm:t>
    </dgm:pt>
    <dgm:pt modelId="{1EB9CABB-1AFC-408B-A258-95A0D4AD3F82}" type="pres">
      <dgm:prSet presAssocID="{ACA33273-31F4-42BB-9820-4462F7DFF2B6}" presName="hierChild4" presStyleCnt="0"/>
      <dgm:spPr/>
    </dgm:pt>
    <dgm:pt modelId="{4F04F977-7453-4CE0-AB44-8CF5150E7F36}" type="pres">
      <dgm:prSet presAssocID="{ACA33273-31F4-42BB-9820-4462F7DFF2B6}" presName="hierChild5" presStyleCnt="0"/>
      <dgm:spPr/>
    </dgm:pt>
    <dgm:pt modelId="{650E87E8-621C-4149-9D94-6E3FFDD6B5BB}" type="pres">
      <dgm:prSet presAssocID="{D5A1B5EE-03F4-4CE5-B37F-645CE1676AE3}" presName="Name37" presStyleLbl="parChTrans1D3" presStyleIdx="6" presStyleCnt="21"/>
      <dgm:spPr/>
      <dgm:t>
        <a:bodyPr/>
        <a:lstStyle/>
        <a:p>
          <a:endParaRPr lang="zh-CN" altLang="en-US"/>
        </a:p>
      </dgm:t>
    </dgm:pt>
    <dgm:pt modelId="{F0EEE77B-0903-4B21-86AA-6AE51F050BAA}" type="pres">
      <dgm:prSet presAssocID="{D1091D9A-800E-4374-B286-353283D8EBC2}" presName="hierRoot2" presStyleCnt="0">
        <dgm:presLayoutVars>
          <dgm:hierBranch val="init"/>
        </dgm:presLayoutVars>
      </dgm:prSet>
      <dgm:spPr/>
    </dgm:pt>
    <dgm:pt modelId="{EC417A03-BD0F-43D0-9905-851EE0E77734}" type="pres">
      <dgm:prSet presAssocID="{D1091D9A-800E-4374-B286-353283D8EBC2}" presName="rootComposite" presStyleCnt="0"/>
      <dgm:spPr/>
    </dgm:pt>
    <dgm:pt modelId="{E60FA152-0A84-4421-AAC1-7C58EDE451F5}" type="pres">
      <dgm:prSet presAssocID="{D1091D9A-800E-4374-B286-353283D8EBC2}" presName="rootText" presStyleLbl="node3" presStyleIdx="6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DDB171-8922-4C31-BA28-155D5205E143}" type="pres">
      <dgm:prSet presAssocID="{D1091D9A-800E-4374-B286-353283D8EBC2}" presName="rootConnector" presStyleLbl="node3" presStyleIdx="6" presStyleCnt="21"/>
      <dgm:spPr/>
      <dgm:t>
        <a:bodyPr/>
        <a:lstStyle/>
        <a:p>
          <a:endParaRPr lang="zh-CN" altLang="en-US"/>
        </a:p>
      </dgm:t>
    </dgm:pt>
    <dgm:pt modelId="{159F4CDB-4DCD-4B5F-B432-497615F641A2}" type="pres">
      <dgm:prSet presAssocID="{D1091D9A-800E-4374-B286-353283D8EBC2}" presName="hierChild4" presStyleCnt="0"/>
      <dgm:spPr/>
    </dgm:pt>
    <dgm:pt modelId="{309DDB1F-6D2B-4C94-B629-836289FF1946}" type="pres">
      <dgm:prSet presAssocID="{D1091D9A-800E-4374-B286-353283D8EBC2}" presName="hierChild5" presStyleCnt="0"/>
      <dgm:spPr/>
    </dgm:pt>
    <dgm:pt modelId="{0C7F4B75-52F5-40C1-A2AB-047522D6DC1F}" type="pres">
      <dgm:prSet presAssocID="{5592B4D5-2F30-40D3-8722-EEDFF24B8C47}" presName="hierChild5" presStyleCnt="0"/>
      <dgm:spPr/>
    </dgm:pt>
    <dgm:pt modelId="{9B0EB7B6-9FA2-424D-9A14-6E827EDDAB3B}" type="pres">
      <dgm:prSet presAssocID="{ECC06B4C-F55F-4577-A51C-C8D454BEBA39}" presName="Name37" presStyleLbl="parChTrans1D2" presStyleIdx="2" presStyleCnt="6"/>
      <dgm:spPr/>
      <dgm:t>
        <a:bodyPr/>
        <a:lstStyle/>
        <a:p>
          <a:endParaRPr lang="zh-CN" altLang="en-US"/>
        </a:p>
      </dgm:t>
    </dgm:pt>
    <dgm:pt modelId="{D7402613-925B-4838-A547-DC03673B0086}" type="pres">
      <dgm:prSet presAssocID="{43803091-7084-4174-B78D-12602FECBAE9}" presName="hierRoot2" presStyleCnt="0">
        <dgm:presLayoutVars>
          <dgm:hierBranch val="init"/>
        </dgm:presLayoutVars>
      </dgm:prSet>
      <dgm:spPr/>
    </dgm:pt>
    <dgm:pt modelId="{5A9E87AD-1FE5-4270-84D5-BE0B23B82F5E}" type="pres">
      <dgm:prSet presAssocID="{43803091-7084-4174-B78D-12602FECBAE9}" presName="rootComposite" presStyleCnt="0"/>
      <dgm:spPr/>
    </dgm:pt>
    <dgm:pt modelId="{A5BD32CD-6F52-476E-9295-AE4484F3BC48}" type="pres">
      <dgm:prSet presAssocID="{43803091-7084-4174-B78D-12602FECBAE9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09C5D9-6F92-442A-A729-DF701BA1D81C}" type="pres">
      <dgm:prSet presAssocID="{43803091-7084-4174-B78D-12602FECBAE9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E6236847-F14D-44F0-8F1F-B917F8616184}" type="pres">
      <dgm:prSet presAssocID="{43803091-7084-4174-B78D-12602FECBAE9}" presName="hierChild4" presStyleCnt="0"/>
      <dgm:spPr/>
    </dgm:pt>
    <dgm:pt modelId="{62A01C0A-6BDB-40F7-B4BC-52C0A4250372}" type="pres">
      <dgm:prSet presAssocID="{DEE742C6-A857-42E1-99D2-2783D042C8D0}" presName="Name37" presStyleLbl="parChTrans1D3" presStyleIdx="7" presStyleCnt="21"/>
      <dgm:spPr/>
      <dgm:t>
        <a:bodyPr/>
        <a:lstStyle/>
        <a:p>
          <a:endParaRPr lang="zh-CN" altLang="en-US"/>
        </a:p>
      </dgm:t>
    </dgm:pt>
    <dgm:pt modelId="{6C4B1CF2-A483-4575-805F-E9EEB875D8D8}" type="pres">
      <dgm:prSet presAssocID="{7E1C68C2-2CCD-4C96-BD9D-011F92F26A95}" presName="hierRoot2" presStyleCnt="0">
        <dgm:presLayoutVars>
          <dgm:hierBranch val="init"/>
        </dgm:presLayoutVars>
      </dgm:prSet>
      <dgm:spPr/>
    </dgm:pt>
    <dgm:pt modelId="{54B33526-7419-4B9A-AB5F-7128B6E91BEC}" type="pres">
      <dgm:prSet presAssocID="{7E1C68C2-2CCD-4C96-BD9D-011F92F26A95}" presName="rootComposite" presStyleCnt="0"/>
      <dgm:spPr/>
    </dgm:pt>
    <dgm:pt modelId="{877F005C-F016-4BCA-A23C-308CD910DF65}" type="pres">
      <dgm:prSet presAssocID="{7E1C68C2-2CCD-4C96-BD9D-011F92F26A95}" presName="rootText" presStyleLbl="node3" presStyleIdx="7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22D22E-ADF4-480C-B0FD-0CC29BD4DB79}" type="pres">
      <dgm:prSet presAssocID="{7E1C68C2-2CCD-4C96-BD9D-011F92F26A95}" presName="rootConnector" presStyleLbl="node3" presStyleIdx="7" presStyleCnt="21"/>
      <dgm:spPr/>
      <dgm:t>
        <a:bodyPr/>
        <a:lstStyle/>
        <a:p>
          <a:endParaRPr lang="zh-CN" altLang="en-US"/>
        </a:p>
      </dgm:t>
    </dgm:pt>
    <dgm:pt modelId="{3FA6C17F-1134-462D-A42A-3CD920152A68}" type="pres">
      <dgm:prSet presAssocID="{7E1C68C2-2CCD-4C96-BD9D-011F92F26A95}" presName="hierChild4" presStyleCnt="0"/>
      <dgm:spPr/>
    </dgm:pt>
    <dgm:pt modelId="{9EF62980-6571-4AEB-B7A3-857CB475E52B}" type="pres">
      <dgm:prSet presAssocID="{7E1C68C2-2CCD-4C96-BD9D-011F92F26A95}" presName="hierChild5" presStyleCnt="0"/>
      <dgm:spPr/>
    </dgm:pt>
    <dgm:pt modelId="{05D28E08-972C-4486-83CE-1B2C7D4A3CA3}" type="pres">
      <dgm:prSet presAssocID="{09ABCA24-5138-4BEC-BB98-E319D91BA2B0}" presName="Name37" presStyleLbl="parChTrans1D3" presStyleIdx="8" presStyleCnt="21"/>
      <dgm:spPr/>
      <dgm:t>
        <a:bodyPr/>
        <a:lstStyle/>
        <a:p>
          <a:endParaRPr lang="zh-CN" altLang="en-US"/>
        </a:p>
      </dgm:t>
    </dgm:pt>
    <dgm:pt modelId="{900BFB7F-FBB2-4F40-BA1F-D9798F66A2DB}" type="pres">
      <dgm:prSet presAssocID="{39EBBB18-4414-4628-BA4B-25A75A90E280}" presName="hierRoot2" presStyleCnt="0">
        <dgm:presLayoutVars>
          <dgm:hierBranch val="init"/>
        </dgm:presLayoutVars>
      </dgm:prSet>
      <dgm:spPr/>
    </dgm:pt>
    <dgm:pt modelId="{41ED540D-9CBE-4C3A-9DC3-2326A32B17D0}" type="pres">
      <dgm:prSet presAssocID="{39EBBB18-4414-4628-BA4B-25A75A90E280}" presName="rootComposite" presStyleCnt="0"/>
      <dgm:spPr/>
    </dgm:pt>
    <dgm:pt modelId="{2BEFA9A0-EDB1-4E61-AA67-41CA6A8158E1}" type="pres">
      <dgm:prSet presAssocID="{39EBBB18-4414-4628-BA4B-25A75A90E280}" presName="rootText" presStyleLbl="node3" presStyleIdx="8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583BF0-7811-47F8-877D-2C46AF8B9FCF}" type="pres">
      <dgm:prSet presAssocID="{39EBBB18-4414-4628-BA4B-25A75A90E280}" presName="rootConnector" presStyleLbl="node3" presStyleIdx="8" presStyleCnt="21"/>
      <dgm:spPr/>
      <dgm:t>
        <a:bodyPr/>
        <a:lstStyle/>
        <a:p>
          <a:endParaRPr lang="zh-CN" altLang="en-US"/>
        </a:p>
      </dgm:t>
    </dgm:pt>
    <dgm:pt modelId="{A2C3C9FD-08E7-4D61-84B7-E48F653FF421}" type="pres">
      <dgm:prSet presAssocID="{39EBBB18-4414-4628-BA4B-25A75A90E280}" presName="hierChild4" presStyleCnt="0"/>
      <dgm:spPr/>
    </dgm:pt>
    <dgm:pt modelId="{26BBBCE4-7420-4396-8BC6-A523E8740D74}" type="pres">
      <dgm:prSet presAssocID="{39EBBB18-4414-4628-BA4B-25A75A90E280}" presName="hierChild5" presStyleCnt="0"/>
      <dgm:spPr/>
    </dgm:pt>
    <dgm:pt modelId="{288DF353-EC20-489E-A947-26A35ECD0CF3}" type="pres">
      <dgm:prSet presAssocID="{ABF5B234-9066-4AA2-B540-149438719B53}" presName="Name37" presStyleLbl="parChTrans1D3" presStyleIdx="9" presStyleCnt="21"/>
      <dgm:spPr/>
      <dgm:t>
        <a:bodyPr/>
        <a:lstStyle/>
        <a:p>
          <a:endParaRPr lang="zh-CN" altLang="en-US"/>
        </a:p>
      </dgm:t>
    </dgm:pt>
    <dgm:pt modelId="{CB8F9561-689A-4849-AAF3-42671BABC1F2}" type="pres">
      <dgm:prSet presAssocID="{9515A128-659E-4400-BB28-FEB8BD8A8837}" presName="hierRoot2" presStyleCnt="0">
        <dgm:presLayoutVars>
          <dgm:hierBranch val="init"/>
        </dgm:presLayoutVars>
      </dgm:prSet>
      <dgm:spPr/>
    </dgm:pt>
    <dgm:pt modelId="{C57A2BCE-935C-4631-BEB1-9AE0594B3F00}" type="pres">
      <dgm:prSet presAssocID="{9515A128-659E-4400-BB28-FEB8BD8A8837}" presName="rootComposite" presStyleCnt="0"/>
      <dgm:spPr/>
    </dgm:pt>
    <dgm:pt modelId="{A69FDD33-371F-4C07-870D-A3E33B5966F6}" type="pres">
      <dgm:prSet presAssocID="{9515A128-659E-4400-BB28-FEB8BD8A8837}" presName="rootText" presStyleLbl="node3" presStyleIdx="9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BE7E2D-D42A-4048-AC8B-5568454A1BCC}" type="pres">
      <dgm:prSet presAssocID="{9515A128-659E-4400-BB28-FEB8BD8A8837}" presName="rootConnector" presStyleLbl="node3" presStyleIdx="9" presStyleCnt="21"/>
      <dgm:spPr/>
      <dgm:t>
        <a:bodyPr/>
        <a:lstStyle/>
        <a:p>
          <a:endParaRPr lang="zh-CN" altLang="en-US"/>
        </a:p>
      </dgm:t>
    </dgm:pt>
    <dgm:pt modelId="{7161A015-E851-4F99-98C0-2C53DFCEE1E6}" type="pres">
      <dgm:prSet presAssocID="{9515A128-659E-4400-BB28-FEB8BD8A8837}" presName="hierChild4" presStyleCnt="0"/>
      <dgm:spPr/>
    </dgm:pt>
    <dgm:pt modelId="{75D72204-59A8-4D24-8774-01D7B9936889}" type="pres">
      <dgm:prSet presAssocID="{9515A128-659E-4400-BB28-FEB8BD8A8837}" presName="hierChild5" presStyleCnt="0"/>
      <dgm:spPr/>
    </dgm:pt>
    <dgm:pt modelId="{0D9F5EAE-A3C6-467D-A743-ED9A8B4F7AE5}" type="pres">
      <dgm:prSet presAssocID="{F4BB3788-28EA-4E53-A98F-9740C71E7BD7}" presName="Name37" presStyleLbl="parChTrans1D3" presStyleIdx="10" presStyleCnt="21"/>
      <dgm:spPr/>
      <dgm:t>
        <a:bodyPr/>
        <a:lstStyle/>
        <a:p>
          <a:endParaRPr lang="zh-CN" altLang="en-US"/>
        </a:p>
      </dgm:t>
    </dgm:pt>
    <dgm:pt modelId="{A1692BE4-3B4C-44F5-9D68-020D43C5F4A0}" type="pres">
      <dgm:prSet presAssocID="{F1FB3D27-C062-4B5E-B05B-93DFE90271D4}" presName="hierRoot2" presStyleCnt="0">
        <dgm:presLayoutVars>
          <dgm:hierBranch val="init"/>
        </dgm:presLayoutVars>
      </dgm:prSet>
      <dgm:spPr/>
    </dgm:pt>
    <dgm:pt modelId="{75DE12E1-0769-4D8A-8733-BCE0BE22C808}" type="pres">
      <dgm:prSet presAssocID="{F1FB3D27-C062-4B5E-B05B-93DFE90271D4}" presName="rootComposite" presStyleCnt="0"/>
      <dgm:spPr/>
    </dgm:pt>
    <dgm:pt modelId="{1530DA7C-A6FF-4061-A445-FCBFEC0C8BE7}" type="pres">
      <dgm:prSet presAssocID="{F1FB3D27-C062-4B5E-B05B-93DFE90271D4}" presName="rootText" presStyleLbl="node3" presStyleIdx="10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D6F063-A236-447E-A78C-62EFE1EBF097}" type="pres">
      <dgm:prSet presAssocID="{F1FB3D27-C062-4B5E-B05B-93DFE90271D4}" presName="rootConnector" presStyleLbl="node3" presStyleIdx="10" presStyleCnt="21"/>
      <dgm:spPr/>
      <dgm:t>
        <a:bodyPr/>
        <a:lstStyle/>
        <a:p>
          <a:endParaRPr lang="zh-CN" altLang="en-US"/>
        </a:p>
      </dgm:t>
    </dgm:pt>
    <dgm:pt modelId="{04246DA0-FBFE-4D0D-A3D0-BEF442F24DA7}" type="pres">
      <dgm:prSet presAssocID="{F1FB3D27-C062-4B5E-B05B-93DFE90271D4}" presName="hierChild4" presStyleCnt="0"/>
      <dgm:spPr/>
    </dgm:pt>
    <dgm:pt modelId="{B5198D87-B066-4F96-9314-67A3E14A8E23}" type="pres">
      <dgm:prSet presAssocID="{F1FB3D27-C062-4B5E-B05B-93DFE90271D4}" presName="hierChild5" presStyleCnt="0"/>
      <dgm:spPr/>
    </dgm:pt>
    <dgm:pt modelId="{BCC145E8-F14A-41BB-87F2-50CDF1763D1E}" type="pres">
      <dgm:prSet presAssocID="{43803091-7084-4174-B78D-12602FECBAE9}" presName="hierChild5" presStyleCnt="0"/>
      <dgm:spPr/>
    </dgm:pt>
    <dgm:pt modelId="{42CD7D6B-8629-4091-B721-DFF72D191256}" type="pres">
      <dgm:prSet presAssocID="{D4E8E651-003C-4A46-A033-FA3976835563}" presName="Name37" presStyleLbl="parChTrans1D2" presStyleIdx="3" presStyleCnt="6"/>
      <dgm:spPr/>
      <dgm:t>
        <a:bodyPr/>
        <a:lstStyle/>
        <a:p>
          <a:endParaRPr lang="zh-CN" altLang="en-US"/>
        </a:p>
      </dgm:t>
    </dgm:pt>
    <dgm:pt modelId="{AB27B307-111C-47A3-B513-27C69CB6C70B}" type="pres">
      <dgm:prSet presAssocID="{677B475E-AC56-46BB-901E-21823F6F10C4}" presName="hierRoot2" presStyleCnt="0">
        <dgm:presLayoutVars>
          <dgm:hierBranch val="init"/>
        </dgm:presLayoutVars>
      </dgm:prSet>
      <dgm:spPr/>
    </dgm:pt>
    <dgm:pt modelId="{439517C4-598A-4C5F-B345-490E609E78E2}" type="pres">
      <dgm:prSet presAssocID="{677B475E-AC56-46BB-901E-21823F6F10C4}" presName="rootComposite" presStyleCnt="0"/>
      <dgm:spPr/>
    </dgm:pt>
    <dgm:pt modelId="{1441A4CF-179D-4700-9EB7-339A8338CB2F}" type="pres">
      <dgm:prSet presAssocID="{677B475E-AC56-46BB-901E-21823F6F10C4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F07FDE-1139-4D40-A9A0-AA01BA961C42}" type="pres">
      <dgm:prSet presAssocID="{677B475E-AC56-46BB-901E-21823F6F10C4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276FD5B0-AFFE-4D8D-8BE1-76047F54ECEC}" type="pres">
      <dgm:prSet presAssocID="{677B475E-AC56-46BB-901E-21823F6F10C4}" presName="hierChild4" presStyleCnt="0"/>
      <dgm:spPr/>
    </dgm:pt>
    <dgm:pt modelId="{82791165-C174-48D4-8A2D-4E63C13DEE21}" type="pres">
      <dgm:prSet presAssocID="{BB3BF297-D257-4B29-8ECA-61418A4EFD33}" presName="Name37" presStyleLbl="parChTrans1D3" presStyleIdx="11" presStyleCnt="21"/>
      <dgm:spPr/>
      <dgm:t>
        <a:bodyPr/>
        <a:lstStyle/>
        <a:p>
          <a:endParaRPr lang="zh-CN" altLang="en-US"/>
        </a:p>
      </dgm:t>
    </dgm:pt>
    <dgm:pt modelId="{FA3CF338-5F85-4A3A-8AE5-9562F93CA26F}" type="pres">
      <dgm:prSet presAssocID="{3FC03FAF-81B4-4EEA-AA3F-9B1239816D68}" presName="hierRoot2" presStyleCnt="0">
        <dgm:presLayoutVars>
          <dgm:hierBranch val="init"/>
        </dgm:presLayoutVars>
      </dgm:prSet>
      <dgm:spPr/>
    </dgm:pt>
    <dgm:pt modelId="{F87E6B29-C226-4B53-A447-54DECF4307EE}" type="pres">
      <dgm:prSet presAssocID="{3FC03FAF-81B4-4EEA-AA3F-9B1239816D68}" presName="rootComposite" presStyleCnt="0"/>
      <dgm:spPr/>
    </dgm:pt>
    <dgm:pt modelId="{C0121A04-05AA-4B48-AFA8-ACE93F1028E7}" type="pres">
      <dgm:prSet presAssocID="{3FC03FAF-81B4-4EEA-AA3F-9B1239816D68}" presName="rootText" presStyleLbl="node3" presStyleIdx="11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451304-CDD2-4623-BC4F-2AE32EF2DC47}" type="pres">
      <dgm:prSet presAssocID="{3FC03FAF-81B4-4EEA-AA3F-9B1239816D68}" presName="rootConnector" presStyleLbl="node3" presStyleIdx="11" presStyleCnt="21"/>
      <dgm:spPr/>
      <dgm:t>
        <a:bodyPr/>
        <a:lstStyle/>
        <a:p>
          <a:endParaRPr lang="zh-CN" altLang="en-US"/>
        </a:p>
      </dgm:t>
    </dgm:pt>
    <dgm:pt modelId="{1D544AC5-86E7-4B90-8EDB-5B7730D4838D}" type="pres">
      <dgm:prSet presAssocID="{3FC03FAF-81B4-4EEA-AA3F-9B1239816D68}" presName="hierChild4" presStyleCnt="0"/>
      <dgm:spPr/>
    </dgm:pt>
    <dgm:pt modelId="{9A04D36F-B237-4330-93A9-D04731DF67CE}" type="pres">
      <dgm:prSet presAssocID="{7E7D7965-FAE9-4E95-A2A9-2EC6FBF32CC9}" presName="Name37" presStyleLbl="parChTrans1D4" presStyleIdx="0" presStyleCnt="2"/>
      <dgm:spPr/>
      <dgm:t>
        <a:bodyPr/>
        <a:lstStyle/>
        <a:p>
          <a:endParaRPr lang="zh-CN" altLang="en-US"/>
        </a:p>
      </dgm:t>
    </dgm:pt>
    <dgm:pt modelId="{72E9F9C0-26F2-4123-84EE-86FBE2AA39EC}" type="pres">
      <dgm:prSet presAssocID="{25936026-6A91-48EA-8308-9483416689FC}" presName="hierRoot2" presStyleCnt="0">
        <dgm:presLayoutVars>
          <dgm:hierBranch val="init"/>
        </dgm:presLayoutVars>
      </dgm:prSet>
      <dgm:spPr/>
    </dgm:pt>
    <dgm:pt modelId="{E65DB410-AE0B-458D-A84E-E72CB33038C8}" type="pres">
      <dgm:prSet presAssocID="{25936026-6A91-48EA-8308-9483416689FC}" presName="rootComposite" presStyleCnt="0"/>
      <dgm:spPr/>
    </dgm:pt>
    <dgm:pt modelId="{8412E902-9DBA-4049-999F-2458BBB25DDC}" type="pres">
      <dgm:prSet presAssocID="{25936026-6A91-48EA-8308-9483416689FC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F37B6C-CDEC-4984-B877-FC64B72EBB7E}" type="pres">
      <dgm:prSet presAssocID="{25936026-6A91-48EA-8308-9483416689FC}" presName="rootConnector" presStyleLbl="node4" presStyleIdx="0" presStyleCnt="2"/>
      <dgm:spPr/>
      <dgm:t>
        <a:bodyPr/>
        <a:lstStyle/>
        <a:p>
          <a:endParaRPr lang="zh-CN" altLang="en-US"/>
        </a:p>
      </dgm:t>
    </dgm:pt>
    <dgm:pt modelId="{8F34EAB1-606A-405B-9094-96F2A729515C}" type="pres">
      <dgm:prSet presAssocID="{25936026-6A91-48EA-8308-9483416689FC}" presName="hierChild4" presStyleCnt="0"/>
      <dgm:spPr/>
    </dgm:pt>
    <dgm:pt modelId="{64E357FF-4883-4FAB-872F-A1EF668C3C11}" type="pres">
      <dgm:prSet presAssocID="{25936026-6A91-48EA-8308-9483416689FC}" presName="hierChild5" presStyleCnt="0"/>
      <dgm:spPr/>
    </dgm:pt>
    <dgm:pt modelId="{243F4382-3E7B-4BDF-A4C7-BD407DC40415}" type="pres">
      <dgm:prSet presAssocID="{2AB0F452-1D69-493F-9EB5-0AD9D981F3F4}" presName="Name37" presStyleLbl="parChTrans1D4" presStyleIdx="1" presStyleCnt="2"/>
      <dgm:spPr/>
      <dgm:t>
        <a:bodyPr/>
        <a:lstStyle/>
        <a:p>
          <a:endParaRPr lang="zh-CN" altLang="en-US"/>
        </a:p>
      </dgm:t>
    </dgm:pt>
    <dgm:pt modelId="{3A8A8DA2-2C9A-4532-8DF8-1A8117D6C490}" type="pres">
      <dgm:prSet presAssocID="{B7D7906A-0906-4B65-A31D-8DE72A55AEFB}" presName="hierRoot2" presStyleCnt="0">
        <dgm:presLayoutVars>
          <dgm:hierBranch val="init"/>
        </dgm:presLayoutVars>
      </dgm:prSet>
      <dgm:spPr/>
    </dgm:pt>
    <dgm:pt modelId="{1CE4D0B5-E44A-4F5C-8367-070AA5AC215E}" type="pres">
      <dgm:prSet presAssocID="{B7D7906A-0906-4B65-A31D-8DE72A55AEFB}" presName="rootComposite" presStyleCnt="0"/>
      <dgm:spPr/>
    </dgm:pt>
    <dgm:pt modelId="{2DBB1969-D363-4474-B285-6BB2B3A7FD54}" type="pres">
      <dgm:prSet presAssocID="{B7D7906A-0906-4B65-A31D-8DE72A55AEFB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6B98C2-7D5C-4C60-8942-26D83C690A38}" type="pres">
      <dgm:prSet presAssocID="{B7D7906A-0906-4B65-A31D-8DE72A55AEFB}" presName="rootConnector" presStyleLbl="node4" presStyleIdx="1" presStyleCnt="2"/>
      <dgm:spPr/>
      <dgm:t>
        <a:bodyPr/>
        <a:lstStyle/>
        <a:p>
          <a:endParaRPr lang="zh-CN" altLang="en-US"/>
        </a:p>
      </dgm:t>
    </dgm:pt>
    <dgm:pt modelId="{A639448E-8F17-4828-BEF3-F771142609C2}" type="pres">
      <dgm:prSet presAssocID="{B7D7906A-0906-4B65-A31D-8DE72A55AEFB}" presName="hierChild4" presStyleCnt="0"/>
      <dgm:spPr/>
    </dgm:pt>
    <dgm:pt modelId="{490FEDA0-1086-462F-8223-1258735E28C3}" type="pres">
      <dgm:prSet presAssocID="{B7D7906A-0906-4B65-A31D-8DE72A55AEFB}" presName="hierChild5" presStyleCnt="0"/>
      <dgm:spPr/>
    </dgm:pt>
    <dgm:pt modelId="{CD5B4922-42AF-46DD-ABAF-1A325452A587}" type="pres">
      <dgm:prSet presAssocID="{3FC03FAF-81B4-4EEA-AA3F-9B1239816D68}" presName="hierChild5" presStyleCnt="0"/>
      <dgm:spPr/>
    </dgm:pt>
    <dgm:pt modelId="{91E0D4C4-91C3-4591-9C6E-3F1C387C138D}" type="pres">
      <dgm:prSet presAssocID="{677B475E-AC56-46BB-901E-21823F6F10C4}" presName="hierChild5" presStyleCnt="0"/>
      <dgm:spPr/>
    </dgm:pt>
    <dgm:pt modelId="{58314DAF-18AE-4A37-A1A6-B83C42608498}" type="pres">
      <dgm:prSet presAssocID="{1843CBA4-72F7-42FD-8F54-3D980D6DDE79}" presName="Name37" presStyleLbl="parChTrans1D2" presStyleIdx="4" presStyleCnt="6"/>
      <dgm:spPr/>
      <dgm:t>
        <a:bodyPr/>
        <a:lstStyle/>
        <a:p>
          <a:endParaRPr lang="zh-CN" altLang="en-US"/>
        </a:p>
      </dgm:t>
    </dgm:pt>
    <dgm:pt modelId="{72962136-E0B7-4543-BD31-C2F3C0DCA75B}" type="pres">
      <dgm:prSet presAssocID="{ADCEB3B5-F5EE-4DB0-B72B-9D265BCD7D79}" presName="hierRoot2" presStyleCnt="0">
        <dgm:presLayoutVars>
          <dgm:hierBranch val="init"/>
        </dgm:presLayoutVars>
      </dgm:prSet>
      <dgm:spPr/>
    </dgm:pt>
    <dgm:pt modelId="{6F3836DA-0F07-47B7-8BFD-CC9BE2D5BDA4}" type="pres">
      <dgm:prSet presAssocID="{ADCEB3B5-F5EE-4DB0-B72B-9D265BCD7D79}" presName="rootComposite" presStyleCnt="0"/>
      <dgm:spPr/>
    </dgm:pt>
    <dgm:pt modelId="{2055BEE0-6890-406C-8847-12EEC727E7FD}" type="pres">
      <dgm:prSet presAssocID="{ADCEB3B5-F5EE-4DB0-B72B-9D265BCD7D79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6AFA20-7B03-4ADF-88CC-60F6CA94A479}" type="pres">
      <dgm:prSet presAssocID="{ADCEB3B5-F5EE-4DB0-B72B-9D265BCD7D79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08154F57-7597-4E34-9C8E-DBAE415861B6}" type="pres">
      <dgm:prSet presAssocID="{ADCEB3B5-F5EE-4DB0-B72B-9D265BCD7D79}" presName="hierChild4" presStyleCnt="0"/>
      <dgm:spPr/>
    </dgm:pt>
    <dgm:pt modelId="{A6176E2F-8E3E-492C-947C-14F86178076A}" type="pres">
      <dgm:prSet presAssocID="{B68D4C2D-9E00-44C7-8025-2143CEA079E1}" presName="Name37" presStyleLbl="parChTrans1D3" presStyleIdx="12" presStyleCnt="21"/>
      <dgm:spPr/>
      <dgm:t>
        <a:bodyPr/>
        <a:lstStyle/>
        <a:p>
          <a:endParaRPr lang="zh-CN" altLang="en-US"/>
        </a:p>
      </dgm:t>
    </dgm:pt>
    <dgm:pt modelId="{99AF8AA2-C16D-484E-80D1-3B12530287FB}" type="pres">
      <dgm:prSet presAssocID="{218F3DE3-4A17-419E-BDD9-32F5F6350D36}" presName="hierRoot2" presStyleCnt="0">
        <dgm:presLayoutVars>
          <dgm:hierBranch val="init"/>
        </dgm:presLayoutVars>
      </dgm:prSet>
      <dgm:spPr/>
    </dgm:pt>
    <dgm:pt modelId="{0B05367B-20B8-4505-B9B6-4DD3649184AE}" type="pres">
      <dgm:prSet presAssocID="{218F3DE3-4A17-419E-BDD9-32F5F6350D36}" presName="rootComposite" presStyleCnt="0"/>
      <dgm:spPr/>
    </dgm:pt>
    <dgm:pt modelId="{F6447634-95CC-451F-9F65-9CAE6E472BB0}" type="pres">
      <dgm:prSet presAssocID="{218F3DE3-4A17-419E-BDD9-32F5F6350D36}" presName="rootText" presStyleLbl="node3" presStyleIdx="12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2819E2-E758-4832-8824-0D89330E22B0}" type="pres">
      <dgm:prSet presAssocID="{218F3DE3-4A17-419E-BDD9-32F5F6350D36}" presName="rootConnector" presStyleLbl="node3" presStyleIdx="12" presStyleCnt="21"/>
      <dgm:spPr/>
      <dgm:t>
        <a:bodyPr/>
        <a:lstStyle/>
        <a:p>
          <a:endParaRPr lang="zh-CN" altLang="en-US"/>
        </a:p>
      </dgm:t>
    </dgm:pt>
    <dgm:pt modelId="{31B600FC-7B63-415A-A967-90D1706C5755}" type="pres">
      <dgm:prSet presAssocID="{218F3DE3-4A17-419E-BDD9-32F5F6350D36}" presName="hierChild4" presStyleCnt="0"/>
      <dgm:spPr/>
    </dgm:pt>
    <dgm:pt modelId="{127E606D-A854-42E8-B5AE-AAA9E5617E0D}" type="pres">
      <dgm:prSet presAssocID="{218F3DE3-4A17-419E-BDD9-32F5F6350D36}" presName="hierChild5" presStyleCnt="0"/>
      <dgm:spPr/>
    </dgm:pt>
    <dgm:pt modelId="{72056B6D-494F-4AD8-8AE8-B7D9228A3C12}" type="pres">
      <dgm:prSet presAssocID="{113C0903-16DF-48FB-AD69-FAEEABFE9CF0}" presName="Name37" presStyleLbl="parChTrans1D3" presStyleIdx="13" presStyleCnt="21"/>
      <dgm:spPr/>
      <dgm:t>
        <a:bodyPr/>
        <a:lstStyle/>
        <a:p>
          <a:endParaRPr lang="zh-CN" altLang="en-US"/>
        </a:p>
      </dgm:t>
    </dgm:pt>
    <dgm:pt modelId="{6E5CE9B4-E244-4741-A550-96657BCE00E4}" type="pres">
      <dgm:prSet presAssocID="{90C838C6-7FD1-4017-8FBC-C941770CE5F0}" presName="hierRoot2" presStyleCnt="0">
        <dgm:presLayoutVars>
          <dgm:hierBranch val="init"/>
        </dgm:presLayoutVars>
      </dgm:prSet>
      <dgm:spPr/>
    </dgm:pt>
    <dgm:pt modelId="{A4EB4B13-AB5A-4F6D-9EBA-3034FCB09862}" type="pres">
      <dgm:prSet presAssocID="{90C838C6-7FD1-4017-8FBC-C941770CE5F0}" presName="rootComposite" presStyleCnt="0"/>
      <dgm:spPr/>
    </dgm:pt>
    <dgm:pt modelId="{BFA24D2D-E9B5-4C52-BAF1-031B23B414AF}" type="pres">
      <dgm:prSet presAssocID="{90C838C6-7FD1-4017-8FBC-C941770CE5F0}" presName="rootText" presStyleLbl="node3" presStyleIdx="13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249DC7-DA20-42A0-99E5-841C7825B733}" type="pres">
      <dgm:prSet presAssocID="{90C838C6-7FD1-4017-8FBC-C941770CE5F0}" presName="rootConnector" presStyleLbl="node3" presStyleIdx="13" presStyleCnt="21"/>
      <dgm:spPr/>
      <dgm:t>
        <a:bodyPr/>
        <a:lstStyle/>
        <a:p>
          <a:endParaRPr lang="zh-CN" altLang="en-US"/>
        </a:p>
      </dgm:t>
    </dgm:pt>
    <dgm:pt modelId="{56BBFCA9-D524-4E09-BC7E-93B9B5455CA6}" type="pres">
      <dgm:prSet presAssocID="{90C838C6-7FD1-4017-8FBC-C941770CE5F0}" presName="hierChild4" presStyleCnt="0"/>
      <dgm:spPr/>
    </dgm:pt>
    <dgm:pt modelId="{B18744D7-3ACC-4E69-9F21-FC104A67C328}" type="pres">
      <dgm:prSet presAssocID="{90C838C6-7FD1-4017-8FBC-C941770CE5F0}" presName="hierChild5" presStyleCnt="0"/>
      <dgm:spPr/>
    </dgm:pt>
    <dgm:pt modelId="{8E0818DA-1412-4507-BC16-0920DD6807AF}" type="pres">
      <dgm:prSet presAssocID="{EB947F2E-96FA-4D95-AC20-CCD55FD42FF1}" presName="Name37" presStyleLbl="parChTrans1D3" presStyleIdx="14" presStyleCnt="21"/>
      <dgm:spPr/>
      <dgm:t>
        <a:bodyPr/>
        <a:lstStyle/>
        <a:p>
          <a:endParaRPr lang="zh-CN" altLang="en-US"/>
        </a:p>
      </dgm:t>
    </dgm:pt>
    <dgm:pt modelId="{6D15444E-AE8A-468E-A8A6-9B50C184E65A}" type="pres">
      <dgm:prSet presAssocID="{30BA1B87-AA08-4048-B5E0-F7D83B093E40}" presName="hierRoot2" presStyleCnt="0">
        <dgm:presLayoutVars>
          <dgm:hierBranch val="init"/>
        </dgm:presLayoutVars>
      </dgm:prSet>
      <dgm:spPr/>
    </dgm:pt>
    <dgm:pt modelId="{189F0E9B-54FF-49CB-9AE9-1A2291591412}" type="pres">
      <dgm:prSet presAssocID="{30BA1B87-AA08-4048-B5E0-F7D83B093E40}" presName="rootComposite" presStyleCnt="0"/>
      <dgm:spPr/>
    </dgm:pt>
    <dgm:pt modelId="{E94D85CE-3661-4C79-BE8D-6BD2FD8B959D}" type="pres">
      <dgm:prSet presAssocID="{30BA1B87-AA08-4048-B5E0-F7D83B093E40}" presName="rootText" presStyleLbl="node3" presStyleIdx="14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0C4CA0-E8AF-4912-8B15-EAB1DC84056C}" type="pres">
      <dgm:prSet presAssocID="{30BA1B87-AA08-4048-B5E0-F7D83B093E40}" presName="rootConnector" presStyleLbl="node3" presStyleIdx="14" presStyleCnt="21"/>
      <dgm:spPr/>
      <dgm:t>
        <a:bodyPr/>
        <a:lstStyle/>
        <a:p>
          <a:endParaRPr lang="zh-CN" altLang="en-US"/>
        </a:p>
      </dgm:t>
    </dgm:pt>
    <dgm:pt modelId="{86CB124B-0151-4E79-BE63-0A95717C99FD}" type="pres">
      <dgm:prSet presAssocID="{30BA1B87-AA08-4048-B5E0-F7D83B093E40}" presName="hierChild4" presStyleCnt="0"/>
      <dgm:spPr/>
    </dgm:pt>
    <dgm:pt modelId="{DB5DB659-7BD9-4DC2-B7E0-8C2F524E3927}" type="pres">
      <dgm:prSet presAssocID="{30BA1B87-AA08-4048-B5E0-F7D83B093E40}" presName="hierChild5" presStyleCnt="0"/>
      <dgm:spPr/>
    </dgm:pt>
    <dgm:pt modelId="{11E4A574-32A4-49CA-9DB6-8BD223C8FEA4}" type="pres">
      <dgm:prSet presAssocID="{308987C8-FCC2-4DD2-BDE8-95D367FD11DA}" presName="Name37" presStyleLbl="parChTrans1D3" presStyleIdx="15" presStyleCnt="21"/>
      <dgm:spPr/>
      <dgm:t>
        <a:bodyPr/>
        <a:lstStyle/>
        <a:p>
          <a:endParaRPr lang="zh-CN" altLang="en-US"/>
        </a:p>
      </dgm:t>
    </dgm:pt>
    <dgm:pt modelId="{7FF74E71-CB07-433E-95E8-1D34430A4B11}" type="pres">
      <dgm:prSet presAssocID="{95BDAC04-C81F-4C6E-9E1A-4D6A566E7B02}" presName="hierRoot2" presStyleCnt="0">
        <dgm:presLayoutVars>
          <dgm:hierBranch val="init"/>
        </dgm:presLayoutVars>
      </dgm:prSet>
      <dgm:spPr/>
    </dgm:pt>
    <dgm:pt modelId="{D5FFF301-3BC9-4D78-8329-3A6FDE1F2DD5}" type="pres">
      <dgm:prSet presAssocID="{95BDAC04-C81F-4C6E-9E1A-4D6A566E7B02}" presName="rootComposite" presStyleCnt="0"/>
      <dgm:spPr/>
    </dgm:pt>
    <dgm:pt modelId="{433D32A8-444B-4989-84B8-78C66DF91D31}" type="pres">
      <dgm:prSet presAssocID="{95BDAC04-C81F-4C6E-9E1A-4D6A566E7B02}" presName="rootText" presStyleLbl="node3" presStyleIdx="15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87060-16D8-4B79-99B3-02BF02343139}" type="pres">
      <dgm:prSet presAssocID="{95BDAC04-C81F-4C6E-9E1A-4D6A566E7B02}" presName="rootConnector" presStyleLbl="node3" presStyleIdx="15" presStyleCnt="21"/>
      <dgm:spPr/>
      <dgm:t>
        <a:bodyPr/>
        <a:lstStyle/>
        <a:p>
          <a:endParaRPr lang="zh-CN" altLang="en-US"/>
        </a:p>
      </dgm:t>
    </dgm:pt>
    <dgm:pt modelId="{3CF6B07A-EA2B-4F38-96C9-24FEBDC97657}" type="pres">
      <dgm:prSet presAssocID="{95BDAC04-C81F-4C6E-9E1A-4D6A566E7B02}" presName="hierChild4" presStyleCnt="0"/>
      <dgm:spPr/>
    </dgm:pt>
    <dgm:pt modelId="{CAF6EDA5-1861-42BB-8227-0DBAAB5CE6DE}" type="pres">
      <dgm:prSet presAssocID="{95BDAC04-C81F-4C6E-9E1A-4D6A566E7B02}" presName="hierChild5" presStyleCnt="0"/>
      <dgm:spPr/>
    </dgm:pt>
    <dgm:pt modelId="{C70D85FA-54C1-4800-B831-2EF9A73351EE}" type="pres">
      <dgm:prSet presAssocID="{EF44F117-E336-4BFB-AB47-39B98642EA8C}" presName="Name37" presStyleLbl="parChTrans1D3" presStyleIdx="16" presStyleCnt="21"/>
      <dgm:spPr/>
      <dgm:t>
        <a:bodyPr/>
        <a:lstStyle/>
        <a:p>
          <a:endParaRPr lang="zh-CN" altLang="en-US"/>
        </a:p>
      </dgm:t>
    </dgm:pt>
    <dgm:pt modelId="{4BAD46B5-520F-4B13-9ACF-559DE606FFEF}" type="pres">
      <dgm:prSet presAssocID="{F3F59605-930D-4C03-BFC1-AB51E6675EF5}" presName="hierRoot2" presStyleCnt="0">
        <dgm:presLayoutVars>
          <dgm:hierBranch val="init"/>
        </dgm:presLayoutVars>
      </dgm:prSet>
      <dgm:spPr/>
    </dgm:pt>
    <dgm:pt modelId="{10165EE0-47FB-4FCD-8523-5CD6BA46E228}" type="pres">
      <dgm:prSet presAssocID="{F3F59605-930D-4C03-BFC1-AB51E6675EF5}" presName="rootComposite" presStyleCnt="0"/>
      <dgm:spPr/>
    </dgm:pt>
    <dgm:pt modelId="{5979A703-6941-4EF9-B5BF-FDC5DC7ADC7F}" type="pres">
      <dgm:prSet presAssocID="{F3F59605-930D-4C03-BFC1-AB51E6675EF5}" presName="rootText" presStyleLbl="node3" presStyleIdx="16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F7A130-ACAF-48DE-AC8B-045EAC06BAB4}" type="pres">
      <dgm:prSet presAssocID="{F3F59605-930D-4C03-BFC1-AB51E6675EF5}" presName="rootConnector" presStyleLbl="node3" presStyleIdx="16" presStyleCnt="21"/>
      <dgm:spPr/>
      <dgm:t>
        <a:bodyPr/>
        <a:lstStyle/>
        <a:p>
          <a:endParaRPr lang="zh-CN" altLang="en-US"/>
        </a:p>
      </dgm:t>
    </dgm:pt>
    <dgm:pt modelId="{6198C269-E893-47C0-AECA-BAF8CE1ADE07}" type="pres">
      <dgm:prSet presAssocID="{F3F59605-930D-4C03-BFC1-AB51E6675EF5}" presName="hierChild4" presStyleCnt="0"/>
      <dgm:spPr/>
    </dgm:pt>
    <dgm:pt modelId="{4BBD39A0-D24B-4E06-8B7E-9EFC68F785D0}" type="pres">
      <dgm:prSet presAssocID="{F3F59605-930D-4C03-BFC1-AB51E6675EF5}" presName="hierChild5" presStyleCnt="0"/>
      <dgm:spPr/>
    </dgm:pt>
    <dgm:pt modelId="{7F91EB07-563D-4649-B913-D14052B00C00}" type="pres">
      <dgm:prSet presAssocID="{5D9F2203-0283-4331-8883-62F5A7334BEF}" presName="Name37" presStyleLbl="parChTrans1D3" presStyleIdx="17" presStyleCnt="21"/>
      <dgm:spPr/>
      <dgm:t>
        <a:bodyPr/>
        <a:lstStyle/>
        <a:p>
          <a:endParaRPr lang="zh-CN" altLang="en-US"/>
        </a:p>
      </dgm:t>
    </dgm:pt>
    <dgm:pt modelId="{C0FA80F0-1AB7-4644-AA76-ABDE3149055C}" type="pres">
      <dgm:prSet presAssocID="{61423BF5-D80A-48AC-A073-B68C0B181E4E}" presName="hierRoot2" presStyleCnt="0">
        <dgm:presLayoutVars>
          <dgm:hierBranch val="init"/>
        </dgm:presLayoutVars>
      </dgm:prSet>
      <dgm:spPr/>
    </dgm:pt>
    <dgm:pt modelId="{3FC26B61-3F9B-4364-9EB6-D715ABD97C98}" type="pres">
      <dgm:prSet presAssocID="{61423BF5-D80A-48AC-A073-B68C0B181E4E}" presName="rootComposite" presStyleCnt="0"/>
      <dgm:spPr/>
    </dgm:pt>
    <dgm:pt modelId="{6B3D3807-F102-4BBB-9B44-70247DDF586D}" type="pres">
      <dgm:prSet presAssocID="{61423BF5-D80A-48AC-A073-B68C0B181E4E}" presName="rootText" presStyleLbl="node3" presStyleIdx="17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D843E8-59EB-4FFD-A61E-DF8B0B0ADE53}" type="pres">
      <dgm:prSet presAssocID="{61423BF5-D80A-48AC-A073-B68C0B181E4E}" presName="rootConnector" presStyleLbl="node3" presStyleIdx="17" presStyleCnt="21"/>
      <dgm:spPr/>
      <dgm:t>
        <a:bodyPr/>
        <a:lstStyle/>
        <a:p>
          <a:endParaRPr lang="zh-CN" altLang="en-US"/>
        </a:p>
      </dgm:t>
    </dgm:pt>
    <dgm:pt modelId="{245CC57B-E1E1-425D-9E64-B16A2251083E}" type="pres">
      <dgm:prSet presAssocID="{61423BF5-D80A-48AC-A073-B68C0B181E4E}" presName="hierChild4" presStyleCnt="0"/>
      <dgm:spPr/>
    </dgm:pt>
    <dgm:pt modelId="{632275EB-CA96-4C41-9521-87D84595A123}" type="pres">
      <dgm:prSet presAssocID="{61423BF5-D80A-48AC-A073-B68C0B181E4E}" presName="hierChild5" presStyleCnt="0"/>
      <dgm:spPr/>
    </dgm:pt>
    <dgm:pt modelId="{BBCF56AD-90EE-4A89-B653-729A431D1656}" type="pres">
      <dgm:prSet presAssocID="{516BA41A-38E2-453D-A19D-EFD4F0920196}" presName="Name37" presStyleLbl="parChTrans1D3" presStyleIdx="18" presStyleCnt="21"/>
      <dgm:spPr/>
      <dgm:t>
        <a:bodyPr/>
        <a:lstStyle/>
        <a:p>
          <a:endParaRPr lang="zh-CN" altLang="en-US"/>
        </a:p>
      </dgm:t>
    </dgm:pt>
    <dgm:pt modelId="{126C427E-32A8-4397-8092-2820D52A6C0E}" type="pres">
      <dgm:prSet presAssocID="{7ECD39EA-6654-4A89-A2E5-06F1286F003C}" presName="hierRoot2" presStyleCnt="0">
        <dgm:presLayoutVars>
          <dgm:hierBranch val="init"/>
        </dgm:presLayoutVars>
      </dgm:prSet>
      <dgm:spPr/>
    </dgm:pt>
    <dgm:pt modelId="{E1923337-9183-4D5D-9CE1-0A559B0B1124}" type="pres">
      <dgm:prSet presAssocID="{7ECD39EA-6654-4A89-A2E5-06F1286F003C}" presName="rootComposite" presStyleCnt="0"/>
      <dgm:spPr/>
    </dgm:pt>
    <dgm:pt modelId="{7FDF2A48-98A9-4340-AA79-D24551AD8035}" type="pres">
      <dgm:prSet presAssocID="{7ECD39EA-6654-4A89-A2E5-06F1286F003C}" presName="rootText" presStyleLbl="node3" presStyleIdx="18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471F7-AB23-402C-A49D-7496C3D541FC}" type="pres">
      <dgm:prSet presAssocID="{7ECD39EA-6654-4A89-A2E5-06F1286F003C}" presName="rootConnector" presStyleLbl="node3" presStyleIdx="18" presStyleCnt="21"/>
      <dgm:spPr/>
      <dgm:t>
        <a:bodyPr/>
        <a:lstStyle/>
        <a:p>
          <a:endParaRPr lang="zh-CN" altLang="en-US"/>
        </a:p>
      </dgm:t>
    </dgm:pt>
    <dgm:pt modelId="{26953E38-7507-4C93-A203-F84A89F0278F}" type="pres">
      <dgm:prSet presAssocID="{7ECD39EA-6654-4A89-A2E5-06F1286F003C}" presName="hierChild4" presStyleCnt="0"/>
      <dgm:spPr/>
    </dgm:pt>
    <dgm:pt modelId="{9EFF7833-1719-4663-853B-F5A89AAA9BA3}" type="pres">
      <dgm:prSet presAssocID="{7ECD39EA-6654-4A89-A2E5-06F1286F003C}" presName="hierChild5" presStyleCnt="0"/>
      <dgm:spPr/>
    </dgm:pt>
    <dgm:pt modelId="{5B5917FE-D20E-45E1-85D2-AAE3A26FE766}" type="pres">
      <dgm:prSet presAssocID="{ADCEB3B5-F5EE-4DB0-B72B-9D265BCD7D79}" presName="hierChild5" presStyleCnt="0"/>
      <dgm:spPr/>
    </dgm:pt>
    <dgm:pt modelId="{DF1704B2-E2C0-401F-9001-A75F055037CE}" type="pres">
      <dgm:prSet presAssocID="{D98C9141-AA3E-4E31-8F77-34E92648B4CF}" presName="Name37" presStyleLbl="parChTrans1D2" presStyleIdx="5" presStyleCnt="6"/>
      <dgm:spPr/>
      <dgm:t>
        <a:bodyPr/>
        <a:lstStyle/>
        <a:p>
          <a:endParaRPr lang="zh-CN" altLang="en-US"/>
        </a:p>
      </dgm:t>
    </dgm:pt>
    <dgm:pt modelId="{F9C078D8-93BE-4613-A504-E03C2B40081B}" type="pres">
      <dgm:prSet presAssocID="{167C121D-AAED-47DB-B80A-A3E398574E3C}" presName="hierRoot2" presStyleCnt="0">
        <dgm:presLayoutVars>
          <dgm:hierBranch val="init"/>
        </dgm:presLayoutVars>
      </dgm:prSet>
      <dgm:spPr/>
    </dgm:pt>
    <dgm:pt modelId="{8B089644-B973-45DC-B01F-070C5BC71660}" type="pres">
      <dgm:prSet presAssocID="{167C121D-AAED-47DB-B80A-A3E398574E3C}" presName="rootComposite" presStyleCnt="0"/>
      <dgm:spPr/>
    </dgm:pt>
    <dgm:pt modelId="{1A449793-029B-4C7E-AE4D-5FC52FC9DFD0}" type="pres">
      <dgm:prSet presAssocID="{167C121D-AAED-47DB-B80A-A3E398574E3C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73576E-E892-4CED-9453-051D69645842}" type="pres">
      <dgm:prSet presAssocID="{167C121D-AAED-47DB-B80A-A3E398574E3C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FCB6D49-BDC4-45C4-BC2C-C694BD12B1C5}" type="pres">
      <dgm:prSet presAssocID="{167C121D-AAED-47DB-B80A-A3E398574E3C}" presName="hierChild4" presStyleCnt="0"/>
      <dgm:spPr/>
    </dgm:pt>
    <dgm:pt modelId="{7028DE84-0DC9-4952-A967-6A954424D739}" type="pres">
      <dgm:prSet presAssocID="{D69EA67D-A3DA-4C58-A158-2A69971B74ED}" presName="Name37" presStyleLbl="parChTrans1D3" presStyleIdx="19" presStyleCnt="21"/>
      <dgm:spPr/>
      <dgm:t>
        <a:bodyPr/>
        <a:lstStyle/>
        <a:p>
          <a:endParaRPr lang="zh-CN" altLang="en-US"/>
        </a:p>
      </dgm:t>
    </dgm:pt>
    <dgm:pt modelId="{BB22A598-25F5-4A8B-B3CF-636CE29A4B74}" type="pres">
      <dgm:prSet presAssocID="{67A578AE-DFBF-4F62-9FAD-6903DC741AE5}" presName="hierRoot2" presStyleCnt="0">
        <dgm:presLayoutVars>
          <dgm:hierBranch val="init"/>
        </dgm:presLayoutVars>
      </dgm:prSet>
      <dgm:spPr/>
    </dgm:pt>
    <dgm:pt modelId="{4BFE4967-4635-4BC5-ABEB-DC17470F2437}" type="pres">
      <dgm:prSet presAssocID="{67A578AE-DFBF-4F62-9FAD-6903DC741AE5}" presName="rootComposite" presStyleCnt="0"/>
      <dgm:spPr/>
    </dgm:pt>
    <dgm:pt modelId="{9B6E60B6-FC90-48BB-BDCD-8EB1F9D105F1}" type="pres">
      <dgm:prSet presAssocID="{67A578AE-DFBF-4F62-9FAD-6903DC741AE5}" presName="rootText" presStyleLbl="node3" presStyleIdx="19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2E73AB-0D66-461F-90A3-094A41E1DB3D}" type="pres">
      <dgm:prSet presAssocID="{67A578AE-DFBF-4F62-9FAD-6903DC741AE5}" presName="rootConnector" presStyleLbl="node3" presStyleIdx="19" presStyleCnt="21"/>
      <dgm:spPr/>
      <dgm:t>
        <a:bodyPr/>
        <a:lstStyle/>
        <a:p>
          <a:endParaRPr lang="zh-CN" altLang="en-US"/>
        </a:p>
      </dgm:t>
    </dgm:pt>
    <dgm:pt modelId="{9C34AB64-7894-4BD1-B76F-7F7576F4DCC3}" type="pres">
      <dgm:prSet presAssocID="{67A578AE-DFBF-4F62-9FAD-6903DC741AE5}" presName="hierChild4" presStyleCnt="0"/>
      <dgm:spPr/>
    </dgm:pt>
    <dgm:pt modelId="{000E4B8D-8ECD-454B-B639-47A4C75E4FE9}" type="pres">
      <dgm:prSet presAssocID="{67A578AE-DFBF-4F62-9FAD-6903DC741AE5}" presName="hierChild5" presStyleCnt="0"/>
      <dgm:spPr/>
    </dgm:pt>
    <dgm:pt modelId="{C023C3DE-672C-4213-8FC7-F87C003C3515}" type="pres">
      <dgm:prSet presAssocID="{922F4EFC-D0D0-4D6B-BC36-978436F69CAA}" presName="Name37" presStyleLbl="parChTrans1D3" presStyleIdx="20" presStyleCnt="21"/>
      <dgm:spPr/>
      <dgm:t>
        <a:bodyPr/>
        <a:lstStyle/>
        <a:p>
          <a:endParaRPr lang="zh-CN" altLang="en-US"/>
        </a:p>
      </dgm:t>
    </dgm:pt>
    <dgm:pt modelId="{C9FDBF73-8620-4E73-A194-776CDD079298}" type="pres">
      <dgm:prSet presAssocID="{FFA9A790-5474-4FED-8A7C-FAF758B427B5}" presName="hierRoot2" presStyleCnt="0">
        <dgm:presLayoutVars>
          <dgm:hierBranch val="init"/>
        </dgm:presLayoutVars>
      </dgm:prSet>
      <dgm:spPr/>
    </dgm:pt>
    <dgm:pt modelId="{71AADEE1-EAA7-4177-AE19-7FC255DA3E6B}" type="pres">
      <dgm:prSet presAssocID="{FFA9A790-5474-4FED-8A7C-FAF758B427B5}" presName="rootComposite" presStyleCnt="0"/>
      <dgm:spPr/>
    </dgm:pt>
    <dgm:pt modelId="{1AFC684E-3E01-4C9D-9193-EACE3DB26A3B}" type="pres">
      <dgm:prSet presAssocID="{FFA9A790-5474-4FED-8A7C-FAF758B427B5}" presName="rootText" presStyleLbl="node3" presStyleIdx="20" presStyleCnt="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4F8D87-3F83-4EA3-9F71-15B2123CDCFD}" type="pres">
      <dgm:prSet presAssocID="{FFA9A790-5474-4FED-8A7C-FAF758B427B5}" presName="rootConnector" presStyleLbl="node3" presStyleIdx="20" presStyleCnt="21"/>
      <dgm:spPr/>
      <dgm:t>
        <a:bodyPr/>
        <a:lstStyle/>
        <a:p>
          <a:endParaRPr lang="zh-CN" altLang="en-US"/>
        </a:p>
      </dgm:t>
    </dgm:pt>
    <dgm:pt modelId="{69509E74-68A1-4ECE-B146-D99FC356F1BE}" type="pres">
      <dgm:prSet presAssocID="{FFA9A790-5474-4FED-8A7C-FAF758B427B5}" presName="hierChild4" presStyleCnt="0"/>
      <dgm:spPr/>
    </dgm:pt>
    <dgm:pt modelId="{D5F728CB-597C-4CC8-B165-80786C24F6FB}" type="pres">
      <dgm:prSet presAssocID="{FFA9A790-5474-4FED-8A7C-FAF758B427B5}" presName="hierChild5" presStyleCnt="0"/>
      <dgm:spPr/>
    </dgm:pt>
    <dgm:pt modelId="{93F738F7-E90B-4784-9B6C-E0A08E22C9DF}" type="pres">
      <dgm:prSet presAssocID="{167C121D-AAED-47DB-B80A-A3E398574E3C}" presName="hierChild5" presStyleCnt="0"/>
      <dgm:spPr/>
    </dgm:pt>
    <dgm:pt modelId="{31D9BFB1-FD7A-4842-8489-A0B62B4FB7B3}" type="pres">
      <dgm:prSet presAssocID="{7596DC59-DC0D-4F0D-B50C-A04C5158EA4A}" presName="hierChild3" presStyleCnt="0"/>
      <dgm:spPr/>
    </dgm:pt>
  </dgm:ptLst>
  <dgm:cxnLst>
    <dgm:cxn modelId="{74445F96-2C98-4E94-97AD-A545C637E1C4}" type="presOf" srcId="{27C878C8-3B0D-43AA-BD8C-2A0E881C537D}" destId="{AA7C9118-D0BF-4796-BA78-E596659E7C4E}" srcOrd="1" destOrd="0" presId="urn:microsoft.com/office/officeart/2005/8/layout/orgChart1"/>
    <dgm:cxn modelId="{53336F6D-87D2-49A6-8DF3-19577B9E73ED}" type="presOf" srcId="{D4E8E651-003C-4A46-A033-FA3976835563}" destId="{42CD7D6B-8629-4091-B721-DFF72D191256}" srcOrd="0" destOrd="0" presId="urn:microsoft.com/office/officeart/2005/8/layout/orgChart1"/>
    <dgm:cxn modelId="{BB83C5D5-9129-42C6-AD49-36CF30731A5B}" type="presOf" srcId="{7E1C68C2-2CCD-4C96-BD9D-011F92F26A95}" destId="{877F005C-F016-4BCA-A23C-308CD910DF65}" srcOrd="0" destOrd="0" presId="urn:microsoft.com/office/officeart/2005/8/layout/orgChart1"/>
    <dgm:cxn modelId="{C6240EA2-5EEE-4713-BEEA-47677B37404C}" srcId="{7375EED3-3B90-4C1C-8660-ACECBA066B23}" destId="{5B4DF09C-100F-4066-81D3-711FBE8EC150}" srcOrd="1" destOrd="0" parTransId="{41EE2D70-03DF-45C1-97BB-192DDA4F4D8D}" sibTransId="{BBC6E6F8-5D13-43A0-8422-4C62CAE358AB}"/>
    <dgm:cxn modelId="{061F5B75-F5B6-4229-A296-C17320F47995}" type="presOf" srcId="{308987C8-FCC2-4DD2-BDE8-95D367FD11DA}" destId="{11E4A574-32A4-49CA-9DB6-8BD223C8FEA4}" srcOrd="0" destOrd="0" presId="urn:microsoft.com/office/officeart/2005/8/layout/orgChart1"/>
    <dgm:cxn modelId="{95E521DE-9E1C-4403-9DB7-8394560EF1B5}" type="presOf" srcId="{D69EA67D-A3DA-4C58-A158-2A69971B74ED}" destId="{7028DE84-0DC9-4952-A967-6A954424D739}" srcOrd="0" destOrd="0" presId="urn:microsoft.com/office/officeart/2005/8/layout/orgChart1"/>
    <dgm:cxn modelId="{239FC0CD-1077-442A-90E1-AB87624CA7B5}" type="presOf" srcId="{9515A128-659E-4400-BB28-FEB8BD8A8837}" destId="{A69FDD33-371F-4C07-870D-A3E33B5966F6}" srcOrd="0" destOrd="0" presId="urn:microsoft.com/office/officeart/2005/8/layout/orgChart1"/>
    <dgm:cxn modelId="{8F5A3EE7-C250-4BE9-952B-C0742AD6C234}" type="presOf" srcId="{0476403A-3688-472C-B52F-EEEB5949F4A7}" destId="{818491BF-A258-4756-9F23-952C6CAA94C3}" srcOrd="0" destOrd="0" presId="urn:microsoft.com/office/officeart/2005/8/layout/orgChart1"/>
    <dgm:cxn modelId="{BB5B4EB6-03BD-4E74-8557-00E696A31A19}" srcId="{ADCEB3B5-F5EE-4DB0-B72B-9D265BCD7D79}" destId="{95BDAC04-C81F-4C6E-9E1A-4D6A566E7B02}" srcOrd="3" destOrd="0" parTransId="{308987C8-FCC2-4DD2-BDE8-95D367FD11DA}" sibTransId="{CB66DB75-77A7-4734-B6A8-CB53E2232DC9}"/>
    <dgm:cxn modelId="{D39FA1B0-FB05-4573-8BED-D6B050EE2C5A}" type="presOf" srcId="{F3F59605-930D-4C03-BFC1-AB51E6675EF5}" destId="{5979A703-6941-4EF9-B5BF-FDC5DC7ADC7F}" srcOrd="0" destOrd="0" presId="urn:microsoft.com/office/officeart/2005/8/layout/orgChart1"/>
    <dgm:cxn modelId="{660DBFD5-AE46-46F0-ACFA-BBCF85B1EB45}" srcId="{677B475E-AC56-46BB-901E-21823F6F10C4}" destId="{3FC03FAF-81B4-4EEA-AA3F-9B1239816D68}" srcOrd="0" destOrd="0" parTransId="{BB3BF297-D257-4B29-8ECA-61418A4EFD33}" sibTransId="{6E30090C-173F-4699-B0CD-2F8BDFC119D5}"/>
    <dgm:cxn modelId="{D9E742C2-4A06-4670-9B24-DFE845F39916}" srcId="{7596DC59-DC0D-4F0D-B50C-A04C5158EA4A}" destId="{7375EED3-3B90-4C1C-8660-ACECBA066B23}" srcOrd="0" destOrd="0" parTransId="{FBDAE435-35BF-4501-B010-E5B37B9B11C9}" sibTransId="{A37B0766-00BB-43A4-845C-B59CE012BBCE}"/>
    <dgm:cxn modelId="{A82FB365-FF17-460E-9D59-E7D5F180B6D0}" type="presOf" srcId="{EB947F2E-96FA-4D95-AC20-CCD55FD42FF1}" destId="{8E0818DA-1412-4507-BC16-0920DD6807AF}" srcOrd="0" destOrd="0" presId="urn:microsoft.com/office/officeart/2005/8/layout/orgChart1"/>
    <dgm:cxn modelId="{065588CE-729A-4EA8-B07A-1D76304F2330}" type="presOf" srcId="{3FC03FAF-81B4-4EEA-AA3F-9B1239816D68}" destId="{C0121A04-05AA-4B48-AFA8-ACE93F1028E7}" srcOrd="0" destOrd="0" presId="urn:microsoft.com/office/officeart/2005/8/layout/orgChart1"/>
    <dgm:cxn modelId="{33BAA7B3-A9A3-4E8D-B1C0-9F95509669B6}" type="presOf" srcId="{403B26D4-A469-4049-A560-9EC74570B61A}" destId="{AD458D70-D8F1-4979-8528-0D5125864EBB}" srcOrd="0" destOrd="0" presId="urn:microsoft.com/office/officeart/2005/8/layout/orgChart1"/>
    <dgm:cxn modelId="{A86DD745-4EFC-485C-8BFF-1C691FF292EB}" srcId="{ADCEB3B5-F5EE-4DB0-B72B-9D265BCD7D79}" destId="{90C838C6-7FD1-4017-8FBC-C941770CE5F0}" srcOrd="1" destOrd="0" parTransId="{113C0903-16DF-48FB-AD69-FAEEABFE9CF0}" sibTransId="{5708C2C4-8816-4000-BDED-BF44434C8F84}"/>
    <dgm:cxn modelId="{860745C8-D504-4F54-8DB7-A74BD8D6A504}" srcId="{7375EED3-3B90-4C1C-8660-ACECBA066B23}" destId="{27C878C8-3B0D-43AA-BD8C-2A0E881C537D}" srcOrd="0" destOrd="0" parTransId="{5A9711C0-68D9-4194-A8C9-6D971EDFCE61}" sibTransId="{C27A3E78-01CE-491F-B967-DD48A2C7522F}"/>
    <dgm:cxn modelId="{853592EF-DB5B-4007-88FF-EA09BDAD3AF5}" srcId="{ADCEB3B5-F5EE-4DB0-B72B-9D265BCD7D79}" destId="{61423BF5-D80A-48AC-A073-B68C0B181E4E}" srcOrd="5" destOrd="0" parTransId="{5D9F2203-0283-4331-8883-62F5A7334BEF}" sibTransId="{081B0567-2A6D-4190-B35E-B852E4A48F6B}"/>
    <dgm:cxn modelId="{82437C8E-BAF4-48FD-B117-8670CC96AE3A}" srcId="{3FC03FAF-81B4-4EEA-AA3F-9B1239816D68}" destId="{25936026-6A91-48EA-8308-9483416689FC}" srcOrd="0" destOrd="0" parTransId="{7E7D7965-FAE9-4E95-A2A9-2EC6FBF32CC9}" sibTransId="{0DB5957B-6C7D-4904-8D3F-2ECD78DBC1E6}"/>
    <dgm:cxn modelId="{6B0A4D46-C850-492D-8318-0DE285950E64}" type="presOf" srcId="{D1091D9A-800E-4374-B286-353283D8EBC2}" destId="{75DDB171-8922-4C31-BA28-155D5205E143}" srcOrd="1" destOrd="0" presId="urn:microsoft.com/office/officeart/2005/8/layout/orgChart1"/>
    <dgm:cxn modelId="{166F11D0-2118-438A-B8A1-57926D5DFD0C}" type="presOf" srcId="{ADCEB3B5-F5EE-4DB0-B72B-9D265BCD7D79}" destId="{2055BEE0-6890-406C-8847-12EEC727E7FD}" srcOrd="0" destOrd="0" presId="urn:microsoft.com/office/officeart/2005/8/layout/orgChart1"/>
    <dgm:cxn modelId="{1B662ADA-078E-4F6B-A343-1F3CAE53EB36}" srcId="{43803091-7084-4174-B78D-12602FECBAE9}" destId="{7E1C68C2-2CCD-4C96-BD9D-011F92F26A95}" srcOrd="0" destOrd="0" parTransId="{DEE742C6-A857-42E1-99D2-2783D042C8D0}" sibTransId="{FCC1E1C9-F65B-4934-AEB4-9D19956723AD}"/>
    <dgm:cxn modelId="{6940A5F9-5899-474D-8532-403236A28527}" type="presOf" srcId="{ACA33273-31F4-42BB-9820-4462F7DFF2B6}" destId="{DD6904C6-3CF6-4437-8ACF-E315A2ED5FB4}" srcOrd="1" destOrd="0" presId="urn:microsoft.com/office/officeart/2005/8/layout/orgChart1"/>
    <dgm:cxn modelId="{E007445D-3DFE-4B4F-8582-146480AF7ADD}" type="presOf" srcId="{5592B4D5-2F30-40D3-8722-EEDFF24B8C47}" destId="{D8A9F92F-0385-4FBB-96AC-7DEF4A80689B}" srcOrd="0" destOrd="0" presId="urn:microsoft.com/office/officeart/2005/8/layout/orgChart1"/>
    <dgm:cxn modelId="{71B7CCE7-DDB3-48B7-8EBC-A2F2B91970BC}" type="presOf" srcId="{D5A1B5EE-03F4-4CE5-B37F-645CE1676AE3}" destId="{650E87E8-621C-4149-9D94-6E3FFDD6B5BB}" srcOrd="0" destOrd="0" presId="urn:microsoft.com/office/officeart/2005/8/layout/orgChart1"/>
    <dgm:cxn modelId="{305DCE42-5920-48B7-949A-FF32881F32BE}" type="presOf" srcId="{F4BB3788-28EA-4E53-A98F-9740C71E7BD7}" destId="{0D9F5EAE-A3C6-467D-A743-ED9A8B4F7AE5}" srcOrd="0" destOrd="0" presId="urn:microsoft.com/office/officeart/2005/8/layout/orgChart1"/>
    <dgm:cxn modelId="{5BE8642A-482F-45E7-BAC0-DCC86226FFA4}" srcId="{3FC03FAF-81B4-4EEA-AA3F-9B1239816D68}" destId="{B7D7906A-0906-4B65-A31D-8DE72A55AEFB}" srcOrd="1" destOrd="0" parTransId="{2AB0F452-1D69-493F-9EB5-0AD9D981F3F4}" sibTransId="{E1A86BD8-11FA-4CF4-8C5B-AA7F2066DF9B}"/>
    <dgm:cxn modelId="{F2C9B5B0-B2F7-4609-8EFF-45D5F5C28745}" type="presOf" srcId="{5D9F2203-0283-4331-8883-62F5A7334BEF}" destId="{7F91EB07-563D-4649-B913-D14052B00C00}" srcOrd="0" destOrd="0" presId="urn:microsoft.com/office/officeart/2005/8/layout/orgChart1"/>
    <dgm:cxn modelId="{1D7F579E-62EA-4AF3-B163-47FE5CC198F8}" srcId="{7596DC59-DC0D-4F0D-B50C-A04C5158EA4A}" destId="{167C121D-AAED-47DB-B80A-A3E398574E3C}" srcOrd="5" destOrd="0" parTransId="{D98C9141-AA3E-4E31-8F77-34E92648B4CF}" sibTransId="{22819BA4-BCA6-4546-A769-F86DEE894B42}"/>
    <dgm:cxn modelId="{FB1DFE8C-1A42-47CC-BD2D-3D17EE3A06DF}" type="presOf" srcId="{7ECD39EA-6654-4A89-A2E5-06F1286F003C}" destId="{7FDF2A48-98A9-4340-AA79-D24551AD8035}" srcOrd="0" destOrd="0" presId="urn:microsoft.com/office/officeart/2005/8/layout/orgChart1"/>
    <dgm:cxn modelId="{475E4C8F-45CC-4188-82FE-6FCBC6ED6C92}" type="presOf" srcId="{9515A128-659E-4400-BB28-FEB8BD8A8837}" destId="{C9BE7E2D-D42A-4048-AC8B-5568454A1BCC}" srcOrd="1" destOrd="0" presId="urn:microsoft.com/office/officeart/2005/8/layout/orgChart1"/>
    <dgm:cxn modelId="{33D47967-BFE2-4FE4-B0B0-8F9EC3136794}" type="presOf" srcId="{B68D4C2D-9E00-44C7-8025-2143CEA079E1}" destId="{A6176E2F-8E3E-492C-947C-14F86178076A}" srcOrd="0" destOrd="0" presId="urn:microsoft.com/office/officeart/2005/8/layout/orgChart1"/>
    <dgm:cxn modelId="{804EC262-4A4C-4AE8-8DBB-100B88CE1A91}" type="presOf" srcId="{B7D7906A-0906-4B65-A31D-8DE72A55AEFB}" destId="{2DBB1969-D363-4474-B285-6BB2B3A7FD54}" srcOrd="0" destOrd="0" presId="urn:microsoft.com/office/officeart/2005/8/layout/orgChart1"/>
    <dgm:cxn modelId="{47C447E9-5872-464F-BEC3-7CCAB0C5A511}" type="presOf" srcId="{41EE2D70-03DF-45C1-97BB-192DDA4F4D8D}" destId="{D187F29F-A207-4857-ABA3-3C20A88B3E18}" srcOrd="0" destOrd="0" presId="urn:microsoft.com/office/officeart/2005/8/layout/orgChart1"/>
    <dgm:cxn modelId="{C4AAD644-0802-4F6F-BC9B-6B907DE6B722}" type="presOf" srcId="{0B480EAA-E616-47EB-88FD-C92E1C017CB0}" destId="{B517A33A-2581-48BF-87CB-8ADF900BA419}" srcOrd="1" destOrd="0" presId="urn:microsoft.com/office/officeart/2005/8/layout/orgChart1"/>
    <dgm:cxn modelId="{FE82EEB0-42E8-47D7-8719-34F4A7FFACEC}" type="presOf" srcId="{7E1C68C2-2CCD-4C96-BD9D-011F92F26A95}" destId="{8822D22E-ADF4-480C-B0FD-0CC29BD4DB79}" srcOrd="1" destOrd="0" presId="urn:microsoft.com/office/officeart/2005/8/layout/orgChart1"/>
    <dgm:cxn modelId="{AFA5BFF2-5597-4AD3-8C37-683227406051}" srcId="{43803091-7084-4174-B78D-12602FECBAE9}" destId="{F1FB3D27-C062-4B5E-B05B-93DFE90271D4}" srcOrd="3" destOrd="0" parTransId="{F4BB3788-28EA-4E53-A98F-9740C71E7BD7}" sibTransId="{179C51C2-57B2-47A1-9AC2-06BE037523D5}"/>
    <dgm:cxn modelId="{5D3E50BE-AEAD-4B5D-84C0-28DF697E9220}" type="presOf" srcId="{1D533DF4-AD36-49AF-9137-B5C9F62469A7}" destId="{AFB80786-0B6F-44C7-86F1-B740D73A6713}" srcOrd="0" destOrd="0" presId="urn:microsoft.com/office/officeart/2005/8/layout/orgChart1"/>
    <dgm:cxn modelId="{3DFE3B96-0F12-4781-B826-F3C27F8F6159}" type="presOf" srcId="{218F3DE3-4A17-419E-BDD9-32F5F6350D36}" destId="{F6447634-95CC-451F-9F65-9CAE6E472BB0}" srcOrd="0" destOrd="0" presId="urn:microsoft.com/office/officeart/2005/8/layout/orgChart1"/>
    <dgm:cxn modelId="{9C91C08C-7E83-43DF-8E4A-66EEF5148B52}" srcId="{ADCEB3B5-F5EE-4DB0-B72B-9D265BCD7D79}" destId="{30BA1B87-AA08-4048-B5E0-F7D83B093E40}" srcOrd="2" destOrd="0" parTransId="{EB947F2E-96FA-4D95-AC20-CCD55FD42FF1}" sibTransId="{5D09A8B1-3695-448B-B6E6-17F5D4A1D60B}"/>
    <dgm:cxn modelId="{9ECB2DEC-A65E-439A-8630-682C8AB89697}" type="presOf" srcId="{61423BF5-D80A-48AC-A073-B68C0B181E4E}" destId="{6B3D3807-F102-4BBB-9B44-70247DDF586D}" srcOrd="0" destOrd="0" presId="urn:microsoft.com/office/officeart/2005/8/layout/orgChart1"/>
    <dgm:cxn modelId="{2FF0F42E-934A-4936-89EE-3E4617E1BD87}" type="presOf" srcId="{ECC06B4C-F55F-4577-A51C-C8D454BEBA39}" destId="{9B0EB7B6-9FA2-424D-9A14-6E827EDDAB3B}" srcOrd="0" destOrd="0" presId="urn:microsoft.com/office/officeart/2005/8/layout/orgChart1"/>
    <dgm:cxn modelId="{70B4051F-9CBF-46A3-8925-BAF02B641758}" srcId="{ADCEB3B5-F5EE-4DB0-B72B-9D265BCD7D79}" destId="{F3F59605-930D-4C03-BFC1-AB51E6675EF5}" srcOrd="4" destOrd="0" parTransId="{EF44F117-E336-4BFB-AB47-39B98642EA8C}" sibTransId="{6FACD190-2378-4BAB-95D5-702AC6A705BA}"/>
    <dgm:cxn modelId="{89F6AD5E-817D-4867-9B2B-16D77ADEC7C5}" type="presOf" srcId="{7375EED3-3B90-4C1C-8660-ACECBA066B23}" destId="{D7D887D0-3A4A-4DE6-A7EA-E9E8F21F8023}" srcOrd="1" destOrd="0" presId="urn:microsoft.com/office/officeart/2005/8/layout/orgChart1"/>
    <dgm:cxn modelId="{0942E152-5611-48D1-90D5-A4A866722D25}" type="presOf" srcId="{67A578AE-DFBF-4F62-9FAD-6903DC741AE5}" destId="{672E73AB-0D66-461F-90A3-094A41E1DB3D}" srcOrd="1" destOrd="0" presId="urn:microsoft.com/office/officeart/2005/8/layout/orgChart1"/>
    <dgm:cxn modelId="{A0DBD5D5-8C0D-425C-B54F-304C175EABD7}" type="presOf" srcId="{4AC2B81E-5554-471C-8C5D-3E5B83EC41DE}" destId="{01337580-63FD-445C-8042-CD6808332B7A}" srcOrd="0" destOrd="0" presId="urn:microsoft.com/office/officeart/2005/8/layout/orgChart1"/>
    <dgm:cxn modelId="{37CBA2BB-8082-4DE4-B23B-9CE2BDBC287A}" srcId="{5592B4D5-2F30-40D3-8722-EEDFF24B8C47}" destId="{ACA33273-31F4-42BB-9820-4462F7DFF2B6}" srcOrd="1" destOrd="0" parTransId="{D9B29980-FC8B-41CE-9098-A4AC7BED8BDB}" sibTransId="{510C68A5-05DB-4784-82E9-6725BB841726}"/>
    <dgm:cxn modelId="{602F8ACA-2B1B-4572-AE67-518944CB7BFD}" type="presOf" srcId="{ADCEB3B5-F5EE-4DB0-B72B-9D265BCD7D79}" destId="{A96AFA20-7B03-4ADF-88CC-60F6CA94A479}" srcOrd="1" destOrd="0" presId="urn:microsoft.com/office/officeart/2005/8/layout/orgChart1"/>
    <dgm:cxn modelId="{E6BCD941-2016-4B54-A06F-9D81EFC40401}" type="presOf" srcId="{B7D7906A-0906-4B65-A31D-8DE72A55AEFB}" destId="{9D6B98C2-7D5C-4C60-8942-26D83C690A38}" srcOrd="1" destOrd="0" presId="urn:microsoft.com/office/officeart/2005/8/layout/orgChart1"/>
    <dgm:cxn modelId="{49E971DC-0604-4273-9EE7-376596F392DF}" type="presOf" srcId="{5B4DF09C-100F-4066-81D3-711FBE8EC150}" destId="{6C8EA6E3-3282-413B-AB8D-D4D70283B9BB}" srcOrd="0" destOrd="0" presId="urn:microsoft.com/office/officeart/2005/8/layout/orgChart1"/>
    <dgm:cxn modelId="{BC7F8640-E5B0-4138-A707-A024731F1F0B}" type="presOf" srcId="{61423BF5-D80A-48AC-A073-B68C0B181E4E}" destId="{27D843E8-59EB-4FFD-A61E-DF8B0B0ADE53}" srcOrd="1" destOrd="0" presId="urn:microsoft.com/office/officeart/2005/8/layout/orgChart1"/>
    <dgm:cxn modelId="{502DA29F-199E-4913-9267-B33B54BB18BC}" type="presOf" srcId="{ACA33273-31F4-42BB-9820-4462F7DFF2B6}" destId="{84421463-4917-4185-BC50-334D745611F9}" srcOrd="0" destOrd="0" presId="urn:microsoft.com/office/officeart/2005/8/layout/orgChart1"/>
    <dgm:cxn modelId="{A1FFD04A-3BCA-4535-A5D0-A2772CF39840}" type="presOf" srcId="{D1091D9A-800E-4374-B286-353283D8EBC2}" destId="{E60FA152-0A84-4421-AAC1-7C58EDE451F5}" srcOrd="0" destOrd="0" presId="urn:microsoft.com/office/officeart/2005/8/layout/orgChart1"/>
    <dgm:cxn modelId="{D0949EBC-28EA-4257-B624-444CAEB9E8A9}" type="presOf" srcId="{7E7D7965-FAE9-4E95-A2A9-2EC6FBF32CC9}" destId="{9A04D36F-B237-4330-93A9-D04731DF67CE}" srcOrd="0" destOrd="0" presId="urn:microsoft.com/office/officeart/2005/8/layout/orgChart1"/>
    <dgm:cxn modelId="{3A1171F0-603A-4C53-87B4-E4A85503FE91}" type="presOf" srcId="{FFA9A790-5474-4FED-8A7C-FAF758B427B5}" destId="{1AFC684E-3E01-4C9D-9193-EACE3DB26A3B}" srcOrd="0" destOrd="0" presId="urn:microsoft.com/office/officeart/2005/8/layout/orgChart1"/>
    <dgm:cxn modelId="{45045D4E-C230-4D11-8280-D7AB5FBF29DF}" type="presOf" srcId="{2AB0F452-1D69-493F-9EB5-0AD9D981F3F4}" destId="{243F4382-3E7B-4BDF-A4C7-BD407DC40415}" srcOrd="0" destOrd="0" presId="urn:microsoft.com/office/officeart/2005/8/layout/orgChart1"/>
    <dgm:cxn modelId="{41D729E7-61AA-4851-B64F-0185A68E0FE7}" type="presOf" srcId="{F3F59605-930D-4C03-BFC1-AB51E6675EF5}" destId="{80F7A130-ACAF-48DE-AC8B-045EAC06BAB4}" srcOrd="1" destOrd="0" presId="urn:microsoft.com/office/officeart/2005/8/layout/orgChart1"/>
    <dgm:cxn modelId="{BDF9E9CB-1FCD-43AF-AB0A-9F6F11588EF1}" srcId="{7596DC59-DC0D-4F0D-B50C-A04C5158EA4A}" destId="{5592B4D5-2F30-40D3-8722-EEDFF24B8C47}" srcOrd="1" destOrd="0" parTransId="{0F09FE28-04BC-49B7-98D1-3A90D3642543}" sibTransId="{572079AD-0057-4867-B164-768B15283BC6}"/>
    <dgm:cxn modelId="{C5BD8428-950C-4E35-B39E-E8165B6D073D}" type="presOf" srcId="{25936026-6A91-48EA-8308-9483416689FC}" destId="{8412E902-9DBA-4049-999F-2458BBB25DDC}" srcOrd="0" destOrd="0" presId="urn:microsoft.com/office/officeart/2005/8/layout/orgChart1"/>
    <dgm:cxn modelId="{5F4F4F28-B01D-4263-A09B-A0DC3B1F79E6}" type="presOf" srcId="{7596DC59-DC0D-4F0D-B50C-A04C5158EA4A}" destId="{46748428-C268-4C97-8B30-5CC6E2DE439A}" srcOrd="0" destOrd="0" presId="urn:microsoft.com/office/officeart/2005/8/layout/orgChart1"/>
    <dgm:cxn modelId="{BC40063F-6F88-4025-A36D-1AF7CC1F4B62}" srcId="{167C121D-AAED-47DB-B80A-A3E398574E3C}" destId="{67A578AE-DFBF-4F62-9FAD-6903DC741AE5}" srcOrd="0" destOrd="0" parTransId="{D69EA67D-A3DA-4C58-A158-2A69971B74ED}" sibTransId="{C085085C-E97B-4C38-AE94-F06DE8065CCD}"/>
    <dgm:cxn modelId="{E7293262-3B41-4B4C-A7C5-09D056B1EA6F}" type="presOf" srcId="{7596DC59-DC0D-4F0D-B50C-A04C5158EA4A}" destId="{D0A6FF7C-7706-4E30-9F11-6FED380D7B3F}" srcOrd="1" destOrd="0" presId="urn:microsoft.com/office/officeart/2005/8/layout/orgChart1"/>
    <dgm:cxn modelId="{9E2688DF-80D3-4659-B7D8-4DFE04B86A73}" type="presOf" srcId="{67A578AE-DFBF-4F62-9FAD-6903DC741AE5}" destId="{9B6E60B6-FC90-48BB-BDCD-8EB1F9D105F1}" srcOrd="0" destOrd="0" presId="urn:microsoft.com/office/officeart/2005/8/layout/orgChart1"/>
    <dgm:cxn modelId="{7DE38CEF-768D-48FF-959E-1D316C349DFA}" type="presOf" srcId="{7375EED3-3B90-4C1C-8660-ACECBA066B23}" destId="{7C47B049-7C22-4E84-A2FD-EF0351A4280F}" srcOrd="0" destOrd="0" presId="urn:microsoft.com/office/officeart/2005/8/layout/orgChart1"/>
    <dgm:cxn modelId="{DBC18FAB-EDA9-4DB0-AE2C-657F88FD5182}" type="presOf" srcId="{677B475E-AC56-46BB-901E-21823F6F10C4}" destId="{F4F07FDE-1139-4D40-A9A0-AA01BA961C42}" srcOrd="1" destOrd="0" presId="urn:microsoft.com/office/officeart/2005/8/layout/orgChart1"/>
    <dgm:cxn modelId="{6E0A5570-9A0D-4056-A481-600D2AD38CAE}" srcId="{7375EED3-3B90-4C1C-8660-ACECBA066B23}" destId="{0476403A-3688-472C-B52F-EEEB5949F4A7}" srcOrd="3" destOrd="0" parTransId="{048DD030-0EF0-433C-99B6-3544427D62CC}" sibTransId="{FC90D153-F418-40EF-B8A1-A37F054D580C}"/>
    <dgm:cxn modelId="{F3F75352-6581-4784-B233-4184281DFCA5}" type="presOf" srcId="{ABF5B234-9066-4AA2-B540-149438719B53}" destId="{288DF353-EC20-489E-A947-26A35ECD0CF3}" srcOrd="0" destOrd="0" presId="urn:microsoft.com/office/officeart/2005/8/layout/orgChart1"/>
    <dgm:cxn modelId="{4B4C11BE-38AF-4D8C-91E1-E0EC79E5CF77}" srcId="{43803091-7084-4174-B78D-12602FECBAE9}" destId="{9515A128-659E-4400-BB28-FEB8BD8A8837}" srcOrd="2" destOrd="0" parTransId="{ABF5B234-9066-4AA2-B540-149438719B53}" sibTransId="{DB7A0E59-C870-40FF-922B-C009B3DC4263}"/>
    <dgm:cxn modelId="{D81F8B68-383A-4874-82D9-91296E8F61F7}" srcId="{1D533DF4-AD36-49AF-9137-B5C9F62469A7}" destId="{7596DC59-DC0D-4F0D-B50C-A04C5158EA4A}" srcOrd="0" destOrd="0" parTransId="{4442E593-8F09-4680-86FF-A71C1D8D05F5}" sibTransId="{79BC485B-C677-4E76-BE21-DD73DDA99E32}"/>
    <dgm:cxn modelId="{6AF2D529-472A-48A2-BF72-DA4934AA7C2A}" type="presOf" srcId="{516BA41A-38E2-453D-A19D-EFD4F0920196}" destId="{BBCF56AD-90EE-4A89-B653-729A431D1656}" srcOrd="0" destOrd="0" presId="urn:microsoft.com/office/officeart/2005/8/layout/orgChart1"/>
    <dgm:cxn modelId="{58FFDC7B-2639-476C-928E-8B091C85D0FE}" type="presOf" srcId="{0B480EAA-E616-47EB-88FD-C92E1C017CB0}" destId="{2299655A-3F92-4DFE-8A15-AE3A73998244}" srcOrd="0" destOrd="0" presId="urn:microsoft.com/office/officeart/2005/8/layout/orgChart1"/>
    <dgm:cxn modelId="{009432EB-6D46-49B9-839E-4CA73A56DBD4}" srcId="{7375EED3-3B90-4C1C-8660-ACECBA066B23}" destId="{0B480EAA-E616-47EB-88FD-C92E1C017CB0}" srcOrd="2" destOrd="0" parTransId="{4AC2B81E-5554-471C-8C5D-3E5B83EC41DE}" sibTransId="{4A52B94F-D8AD-4E79-B259-6C4882504B6C}"/>
    <dgm:cxn modelId="{BEEB3118-6458-4C17-B715-ECCAC807BCA8}" type="presOf" srcId="{0476403A-3688-472C-B52F-EEEB5949F4A7}" destId="{BC8E0591-8B12-49B2-8FC0-5FC36327EF06}" srcOrd="1" destOrd="0" presId="urn:microsoft.com/office/officeart/2005/8/layout/orgChart1"/>
    <dgm:cxn modelId="{16D87499-C15F-4EFC-B6D7-ED49538BCD64}" srcId="{ADCEB3B5-F5EE-4DB0-B72B-9D265BCD7D79}" destId="{7ECD39EA-6654-4A89-A2E5-06F1286F003C}" srcOrd="6" destOrd="0" parTransId="{516BA41A-38E2-453D-A19D-EFD4F0920196}" sibTransId="{00700483-770F-4EAB-AEB6-FEA6F10B0DF1}"/>
    <dgm:cxn modelId="{1995BED5-B955-4E71-8EE1-506E197C9AD8}" type="presOf" srcId="{167C121D-AAED-47DB-B80A-A3E398574E3C}" destId="{1A449793-029B-4C7E-AE4D-5FC52FC9DFD0}" srcOrd="0" destOrd="0" presId="urn:microsoft.com/office/officeart/2005/8/layout/orgChart1"/>
    <dgm:cxn modelId="{BF8417B0-45F6-4B52-BC9E-00A21DC4A1C3}" srcId="{7596DC59-DC0D-4F0D-B50C-A04C5158EA4A}" destId="{43803091-7084-4174-B78D-12602FECBAE9}" srcOrd="2" destOrd="0" parTransId="{ECC06B4C-F55F-4577-A51C-C8D454BEBA39}" sibTransId="{B783D5CC-D745-4D74-9684-7B9AC1FF6643}"/>
    <dgm:cxn modelId="{18686E6E-2C36-407E-978C-1F1167986BEC}" srcId="{7596DC59-DC0D-4F0D-B50C-A04C5158EA4A}" destId="{ADCEB3B5-F5EE-4DB0-B72B-9D265BCD7D79}" srcOrd="4" destOrd="0" parTransId="{1843CBA4-72F7-42FD-8F54-3D980D6DDE79}" sibTransId="{16F56097-C25D-4EDA-94CA-E84EDCF83CC3}"/>
    <dgm:cxn modelId="{97FC5035-FB70-4DB2-9C3B-3579B42A08FB}" type="presOf" srcId="{DEE742C6-A857-42E1-99D2-2783D042C8D0}" destId="{62A01C0A-6BDB-40F7-B4BC-52C0A4250372}" srcOrd="0" destOrd="0" presId="urn:microsoft.com/office/officeart/2005/8/layout/orgChart1"/>
    <dgm:cxn modelId="{C284174F-BC75-43DD-93F4-3F5B0C3D0C48}" type="presOf" srcId="{BB3BF297-D257-4B29-8ECA-61418A4EFD33}" destId="{82791165-C174-48D4-8A2D-4E63C13DEE21}" srcOrd="0" destOrd="0" presId="urn:microsoft.com/office/officeart/2005/8/layout/orgChart1"/>
    <dgm:cxn modelId="{12E6E49A-9F1A-4E41-A2F0-43BEBC1D5558}" type="presOf" srcId="{30BA1B87-AA08-4048-B5E0-F7D83B093E40}" destId="{240C4CA0-E8AF-4912-8B15-EAB1DC84056C}" srcOrd="1" destOrd="0" presId="urn:microsoft.com/office/officeart/2005/8/layout/orgChart1"/>
    <dgm:cxn modelId="{4EEE2173-DCF2-43E2-86FC-C9118A7D8998}" type="presOf" srcId="{0F09FE28-04BC-49B7-98D1-3A90D3642543}" destId="{DFCBF7C6-DAFF-45A3-BAED-B0B40216AF92}" srcOrd="0" destOrd="0" presId="urn:microsoft.com/office/officeart/2005/8/layout/orgChart1"/>
    <dgm:cxn modelId="{6B68EF65-7B98-4089-B35A-690020874D35}" srcId="{7596DC59-DC0D-4F0D-B50C-A04C5158EA4A}" destId="{677B475E-AC56-46BB-901E-21823F6F10C4}" srcOrd="3" destOrd="0" parTransId="{D4E8E651-003C-4A46-A033-FA3976835563}" sibTransId="{D8100293-BF00-4694-99D9-03942D65DD86}"/>
    <dgm:cxn modelId="{CDD3EC9D-3C79-40C2-8A5E-5F74D7767F02}" srcId="{ADCEB3B5-F5EE-4DB0-B72B-9D265BCD7D79}" destId="{218F3DE3-4A17-419E-BDD9-32F5F6350D36}" srcOrd="0" destOrd="0" parTransId="{B68D4C2D-9E00-44C7-8025-2143CEA079E1}" sibTransId="{5E574C06-DA5F-46F4-AF71-4F76576FA2CC}"/>
    <dgm:cxn modelId="{0EDDA8A8-481A-4B93-984D-97C3EBEC25AD}" type="presOf" srcId="{5A9711C0-68D9-4194-A8C9-6D971EDFCE61}" destId="{C15FBDD1-0D3C-4AC6-921D-1155A29049F7}" srcOrd="0" destOrd="0" presId="urn:microsoft.com/office/officeart/2005/8/layout/orgChart1"/>
    <dgm:cxn modelId="{719B1884-FA63-4B6A-B9E0-5920F2F0B17A}" type="presOf" srcId="{D98C9141-AA3E-4E31-8F77-34E92648B4CF}" destId="{DF1704B2-E2C0-401F-9001-A75F055037CE}" srcOrd="0" destOrd="0" presId="urn:microsoft.com/office/officeart/2005/8/layout/orgChart1"/>
    <dgm:cxn modelId="{1D54D1F5-1E6C-4593-B0E6-AD2D8203C2D5}" type="presOf" srcId="{30BA1B87-AA08-4048-B5E0-F7D83B093E40}" destId="{E94D85CE-3661-4C79-BE8D-6BD2FD8B959D}" srcOrd="0" destOrd="0" presId="urn:microsoft.com/office/officeart/2005/8/layout/orgChart1"/>
    <dgm:cxn modelId="{6F4C97EB-B163-4314-9F66-C16642FC2585}" type="presOf" srcId="{5592B4D5-2F30-40D3-8722-EEDFF24B8C47}" destId="{69BDFECA-6CD9-479F-8BD7-890FD1F0C065}" srcOrd="1" destOrd="0" presId="urn:microsoft.com/office/officeart/2005/8/layout/orgChart1"/>
    <dgm:cxn modelId="{DFAC7758-695F-4861-BD6B-0CC5A5E858E5}" type="presOf" srcId="{FBDAE435-35BF-4501-B010-E5B37B9B11C9}" destId="{F1920FE3-7049-4E21-A700-0B43FBB9508D}" srcOrd="0" destOrd="0" presId="urn:microsoft.com/office/officeart/2005/8/layout/orgChart1"/>
    <dgm:cxn modelId="{2990153D-9621-4C41-94F0-6B6035140803}" type="presOf" srcId="{90C838C6-7FD1-4017-8FBC-C941770CE5F0}" destId="{AB249DC7-DA20-42A0-99E5-841C7825B733}" srcOrd="1" destOrd="0" presId="urn:microsoft.com/office/officeart/2005/8/layout/orgChart1"/>
    <dgm:cxn modelId="{2EC0FEF9-F677-4BAE-8D6A-CD009AF09788}" type="presOf" srcId="{5B4DF09C-100F-4066-81D3-711FBE8EC150}" destId="{001D8A61-F376-4602-93FD-1B6DBA248B99}" srcOrd="1" destOrd="0" presId="urn:microsoft.com/office/officeart/2005/8/layout/orgChart1"/>
    <dgm:cxn modelId="{0091BD99-963D-4D16-97CB-E2D92DC7F6D6}" type="presOf" srcId="{F1FB3D27-C062-4B5E-B05B-93DFE90271D4}" destId="{05D6F063-A236-447E-A78C-62EFE1EBF097}" srcOrd="1" destOrd="0" presId="urn:microsoft.com/office/officeart/2005/8/layout/orgChart1"/>
    <dgm:cxn modelId="{6E1E032C-0814-457C-A023-87BD25D77B62}" type="presOf" srcId="{39EBBB18-4414-4628-BA4B-25A75A90E280}" destId="{2BEFA9A0-EDB1-4E61-AA67-41CA6A8158E1}" srcOrd="0" destOrd="0" presId="urn:microsoft.com/office/officeart/2005/8/layout/orgChart1"/>
    <dgm:cxn modelId="{3EA2A9BB-E50F-4FB7-91FE-98AD97B067BE}" type="presOf" srcId="{1843CBA4-72F7-42FD-8F54-3D980D6DDE79}" destId="{58314DAF-18AE-4A37-A1A6-B83C42608498}" srcOrd="0" destOrd="0" presId="urn:microsoft.com/office/officeart/2005/8/layout/orgChart1"/>
    <dgm:cxn modelId="{00B60B33-3E18-4D9A-876D-8B087CD80642}" srcId="{5592B4D5-2F30-40D3-8722-EEDFF24B8C47}" destId="{2576EF71-CEB2-4EBA-A052-16C3C68C80AA}" srcOrd="0" destOrd="0" parTransId="{403B26D4-A469-4049-A560-9EC74570B61A}" sibTransId="{0C52EF22-A182-44BE-9A2F-04B8AB55F054}"/>
    <dgm:cxn modelId="{3462634F-95CA-4F00-929B-F0160952C3BA}" type="presOf" srcId="{27C878C8-3B0D-43AA-BD8C-2A0E881C537D}" destId="{2694F914-DEB2-4C09-B348-B71DD5BF5974}" srcOrd="0" destOrd="0" presId="urn:microsoft.com/office/officeart/2005/8/layout/orgChart1"/>
    <dgm:cxn modelId="{1301845A-A140-44E5-B842-E8F0FD95613C}" type="presOf" srcId="{D9B29980-FC8B-41CE-9098-A4AC7BED8BDB}" destId="{C39109E8-17E1-45AE-8ABF-1215EBDFB392}" srcOrd="0" destOrd="0" presId="urn:microsoft.com/office/officeart/2005/8/layout/orgChart1"/>
    <dgm:cxn modelId="{B484FF80-F231-4070-BC04-C7846FBBF304}" type="presOf" srcId="{43803091-7084-4174-B78D-12602FECBAE9}" destId="{A5BD32CD-6F52-476E-9295-AE4484F3BC48}" srcOrd="0" destOrd="0" presId="urn:microsoft.com/office/officeart/2005/8/layout/orgChart1"/>
    <dgm:cxn modelId="{B1C0E173-74DF-4016-8978-FF9A72F123AC}" type="presOf" srcId="{113C0903-16DF-48FB-AD69-FAEEABFE9CF0}" destId="{72056B6D-494F-4AD8-8AE8-B7D9228A3C12}" srcOrd="0" destOrd="0" presId="urn:microsoft.com/office/officeart/2005/8/layout/orgChart1"/>
    <dgm:cxn modelId="{8D34B4C5-AF15-4265-AF7E-0AADCA4CE711}" type="presOf" srcId="{95BDAC04-C81F-4C6E-9E1A-4D6A566E7B02}" destId="{31C87060-16D8-4B79-99B3-02BF02343139}" srcOrd="1" destOrd="0" presId="urn:microsoft.com/office/officeart/2005/8/layout/orgChart1"/>
    <dgm:cxn modelId="{966AA411-4AB0-49DB-A6A8-0A4479B1C7AF}" type="presOf" srcId="{677B475E-AC56-46BB-901E-21823F6F10C4}" destId="{1441A4CF-179D-4700-9EB7-339A8338CB2F}" srcOrd="0" destOrd="0" presId="urn:microsoft.com/office/officeart/2005/8/layout/orgChart1"/>
    <dgm:cxn modelId="{C71983A5-BFEC-4F67-84FE-715B10DD4515}" type="presOf" srcId="{F1FB3D27-C062-4B5E-B05B-93DFE90271D4}" destId="{1530DA7C-A6FF-4061-A445-FCBFEC0C8BE7}" srcOrd="0" destOrd="0" presId="urn:microsoft.com/office/officeart/2005/8/layout/orgChart1"/>
    <dgm:cxn modelId="{E261B65E-D90B-400E-ACFF-C576C78A4AC9}" type="presOf" srcId="{95BDAC04-C81F-4C6E-9E1A-4D6A566E7B02}" destId="{433D32A8-444B-4989-84B8-78C66DF91D31}" srcOrd="0" destOrd="0" presId="urn:microsoft.com/office/officeart/2005/8/layout/orgChart1"/>
    <dgm:cxn modelId="{BE617523-E001-4EC4-94ED-1CA3770C3ABC}" type="presOf" srcId="{25936026-6A91-48EA-8308-9483416689FC}" destId="{0CF37B6C-CDEC-4984-B877-FC64B72EBB7E}" srcOrd="1" destOrd="0" presId="urn:microsoft.com/office/officeart/2005/8/layout/orgChart1"/>
    <dgm:cxn modelId="{12FC39A5-CE78-4A8F-A400-52C9B3A4CD3C}" srcId="{5592B4D5-2F30-40D3-8722-EEDFF24B8C47}" destId="{D1091D9A-800E-4374-B286-353283D8EBC2}" srcOrd="2" destOrd="0" parTransId="{D5A1B5EE-03F4-4CE5-B37F-645CE1676AE3}" sibTransId="{A2105FC0-4C1E-4F9D-9ED7-5E810AFAFE31}"/>
    <dgm:cxn modelId="{B8E30BB9-8DD4-40A5-AC60-027C6D23E7B5}" type="presOf" srcId="{EF44F117-E336-4BFB-AB47-39B98642EA8C}" destId="{C70D85FA-54C1-4800-B831-2EF9A73351EE}" srcOrd="0" destOrd="0" presId="urn:microsoft.com/office/officeart/2005/8/layout/orgChart1"/>
    <dgm:cxn modelId="{1C3708C8-B2B4-42F7-9FD9-74E60268856F}" type="presOf" srcId="{3FC03FAF-81B4-4EEA-AA3F-9B1239816D68}" destId="{F1451304-CDD2-4623-BC4F-2AE32EF2DC47}" srcOrd="1" destOrd="0" presId="urn:microsoft.com/office/officeart/2005/8/layout/orgChart1"/>
    <dgm:cxn modelId="{FEC90EEB-88DE-4F57-9AB2-68E8316D6137}" type="presOf" srcId="{048DD030-0EF0-433C-99B6-3544427D62CC}" destId="{FD977AC6-BC73-4655-A16C-096332AE402A}" srcOrd="0" destOrd="0" presId="urn:microsoft.com/office/officeart/2005/8/layout/orgChart1"/>
    <dgm:cxn modelId="{3EC6861D-336B-42EA-AC86-2DA61B7E2F39}" type="presOf" srcId="{43803091-7084-4174-B78D-12602FECBAE9}" destId="{5B09C5D9-6F92-442A-A729-DF701BA1D81C}" srcOrd="1" destOrd="0" presId="urn:microsoft.com/office/officeart/2005/8/layout/orgChart1"/>
    <dgm:cxn modelId="{332EB71A-0061-4719-BC2F-DCB5EF8A2C29}" type="presOf" srcId="{09ABCA24-5138-4BEC-BB98-E319D91BA2B0}" destId="{05D28E08-972C-4486-83CE-1B2C7D4A3CA3}" srcOrd="0" destOrd="0" presId="urn:microsoft.com/office/officeart/2005/8/layout/orgChart1"/>
    <dgm:cxn modelId="{25BF5AC6-9606-4E23-99B6-F9925B90C489}" type="presOf" srcId="{7ECD39EA-6654-4A89-A2E5-06F1286F003C}" destId="{6EB471F7-AB23-402C-A49D-7496C3D541FC}" srcOrd="1" destOrd="0" presId="urn:microsoft.com/office/officeart/2005/8/layout/orgChart1"/>
    <dgm:cxn modelId="{37A79791-6DA4-45AA-BA17-6F0AF27A07F9}" type="presOf" srcId="{167C121D-AAED-47DB-B80A-A3E398574E3C}" destId="{5A73576E-E892-4CED-9453-051D69645842}" srcOrd="1" destOrd="0" presId="urn:microsoft.com/office/officeart/2005/8/layout/orgChart1"/>
    <dgm:cxn modelId="{84FF3D70-525B-442F-99A1-FF576991E557}" type="presOf" srcId="{2576EF71-CEB2-4EBA-A052-16C3C68C80AA}" destId="{136E9108-7D6F-400C-BA0C-17DA38B715EB}" srcOrd="0" destOrd="0" presId="urn:microsoft.com/office/officeart/2005/8/layout/orgChart1"/>
    <dgm:cxn modelId="{8E46F477-8B18-49A8-823F-2C1D9DF901DC}" type="presOf" srcId="{39EBBB18-4414-4628-BA4B-25A75A90E280}" destId="{BC583BF0-7811-47F8-877D-2C46AF8B9FCF}" srcOrd="1" destOrd="0" presId="urn:microsoft.com/office/officeart/2005/8/layout/orgChart1"/>
    <dgm:cxn modelId="{CF31DB3E-8A14-4F33-A8AC-B7BE9EB0A0AE}" type="presOf" srcId="{922F4EFC-D0D0-4D6B-BC36-978436F69CAA}" destId="{C023C3DE-672C-4213-8FC7-F87C003C3515}" srcOrd="0" destOrd="0" presId="urn:microsoft.com/office/officeart/2005/8/layout/orgChart1"/>
    <dgm:cxn modelId="{89756BBD-3328-42F8-8F5D-642B838190C1}" type="presOf" srcId="{FFA9A790-5474-4FED-8A7C-FAF758B427B5}" destId="{7D4F8D87-3F83-4EA3-9F71-15B2123CDCFD}" srcOrd="1" destOrd="0" presId="urn:microsoft.com/office/officeart/2005/8/layout/orgChart1"/>
    <dgm:cxn modelId="{B70C1339-A11F-4BD8-A926-CA108480171D}" srcId="{43803091-7084-4174-B78D-12602FECBAE9}" destId="{39EBBB18-4414-4628-BA4B-25A75A90E280}" srcOrd="1" destOrd="0" parTransId="{09ABCA24-5138-4BEC-BB98-E319D91BA2B0}" sibTransId="{C7BDD959-D0AA-4C46-A557-8944C5B1F16E}"/>
    <dgm:cxn modelId="{E54032C9-BAC4-4821-9414-88FBD26FC641}" type="presOf" srcId="{218F3DE3-4A17-419E-BDD9-32F5F6350D36}" destId="{B02819E2-E758-4832-8824-0D89330E22B0}" srcOrd="1" destOrd="0" presId="urn:microsoft.com/office/officeart/2005/8/layout/orgChart1"/>
    <dgm:cxn modelId="{C59DBF5D-9CD2-4C7D-AAC8-CD360785909D}" type="presOf" srcId="{2576EF71-CEB2-4EBA-A052-16C3C68C80AA}" destId="{E8F6F83D-FF95-4AE9-86E1-48632D3DD708}" srcOrd="1" destOrd="0" presId="urn:microsoft.com/office/officeart/2005/8/layout/orgChart1"/>
    <dgm:cxn modelId="{0D0FF358-C090-43E3-8438-28D8173CEBDB}" srcId="{167C121D-AAED-47DB-B80A-A3E398574E3C}" destId="{FFA9A790-5474-4FED-8A7C-FAF758B427B5}" srcOrd="1" destOrd="0" parTransId="{922F4EFC-D0D0-4D6B-BC36-978436F69CAA}" sibTransId="{84B147B8-26E2-49A9-9BDF-13FB37B7D094}"/>
    <dgm:cxn modelId="{96C8E29C-C7B9-4B41-9744-7A8CE6AA28D5}" type="presOf" srcId="{90C838C6-7FD1-4017-8FBC-C941770CE5F0}" destId="{BFA24D2D-E9B5-4C52-BAF1-031B23B414AF}" srcOrd="0" destOrd="0" presId="urn:microsoft.com/office/officeart/2005/8/layout/orgChart1"/>
    <dgm:cxn modelId="{151E589A-1DF3-4A85-9A93-7CAE114FB8D8}" type="presParOf" srcId="{AFB80786-0B6F-44C7-86F1-B740D73A6713}" destId="{B76C7649-E2E8-4695-8748-BA27323D5E03}" srcOrd="0" destOrd="0" presId="urn:microsoft.com/office/officeart/2005/8/layout/orgChart1"/>
    <dgm:cxn modelId="{28D47D4D-8C2F-4C6A-B362-3A0A601215D0}" type="presParOf" srcId="{B76C7649-E2E8-4695-8748-BA27323D5E03}" destId="{9998F0B9-2CF9-446E-BA7D-C730C6C95DAA}" srcOrd="0" destOrd="0" presId="urn:microsoft.com/office/officeart/2005/8/layout/orgChart1"/>
    <dgm:cxn modelId="{9690C426-1BD6-4121-844E-45AC31463920}" type="presParOf" srcId="{9998F0B9-2CF9-446E-BA7D-C730C6C95DAA}" destId="{46748428-C268-4C97-8B30-5CC6E2DE439A}" srcOrd="0" destOrd="0" presId="urn:microsoft.com/office/officeart/2005/8/layout/orgChart1"/>
    <dgm:cxn modelId="{7A7361BC-C306-4982-A8CB-3B31E09A20F8}" type="presParOf" srcId="{9998F0B9-2CF9-446E-BA7D-C730C6C95DAA}" destId="{D0A6FF7C-7706-4E30-9F11-6FED380D7B3F}" srcOrd="1" destOrd="0" presId="urn:microsoft.com/office/officeart/2005/8/layout/orgChart1"/>
    <dgm:cxn modelId="{439A1D6C-9B52-4BD5-80E1-147B589FFD66}" type="presParOf" srcId="{B76C7649-E2E8-4695-8748-BA27323D5E03}" destId="{0A8C201E-5BE4-4A01-8783-12B75C45CBDF}" srcOrd="1" destOrd="0" presId="urn:microsoft.com/office/officeart/2005/8/layout/orgChart1"/>
    <dgm:cxn modelId="{22E0F80F-A84F-40C6-A99E-6239C3D9EAC3}" type="presParOf" srcId="{0A8C201E-5BE4-4A01-8783-12B75C45CBDF}" destId="{F1920FE3-7049-4E21-A700-0B43FBB9508D}" srcOrd="0" destOrd="0" presId="urn:microsoft.com/office/officeart/2005/8/layout/orgChart1"/>
    <dgm:cxn modelId="{86066D1E-8895-4D3B-987D-EF37311573FF}" type="presParOf" srcId="{0A8C201E-5BE4-4A01-8783-12B75C45CBDF}" destId="{6D72AB7C-E5EA-4F18-B54E-8E5D3DFA1313}" srcOrd="1" destOrd="0" presId="urn:microsoft.com/office/officeart/2005/8/layout/orgChart1"/>
    <dgm:cxn modelId="{DD59738B-06B7-4B89-B75F-F96E515FBA25}" type="presParOf" srcId="{6D72AB7C-E5EA-4F18-B54E-8E5D3DFA1313}" destId="{C226C516-F832-4A06-BD9C-CC9ACCF93883}" srcOrd="0" destOrd="0" presId="urn:microsoft.com/office/officeart/2005/8/layout/orgChart1"/>
    <dgm:cxn modelId="{31699640-CC70-4477-80BE-CE352592772D}" type="presParOf" srcId="{C226C516-F832-4A06-BD9C-CC9ACCF93883}" destId="{7C47B049-7C22-4E84-A2FD-EF0351A4280F}" srcOrd="0" destOrd="0" presId="urn:microsoft.com/office/officeart/2005/8/layout/orgChart1"/>
    <dgm:cxn modelId="{390BFA0B-8D3D-40D8-AF11-BC3A7A11D45E}" type="presParOf" srcId="{C226C516-F832-4A06-BD9C-CC9ACCF93883}" destId="{D7D887D0-3A4A-4DE6-A7EA-E9E8F21F8023}" srcOrd="1" destOrd="0" presId="urn:microsoft.com/office/officeart/2005/8/layout/orgChart1"/>
    <dgm:cxn modelId="{B2AFC41B-7628-49BF-846F-B492F2FBE333}" type="presParOf" srcId="{6D72AB7C-E5EA-4F18-B54E-8E5D3DFA1313}" destId="{B3D11984-655C-479C-A0AC-F2DB53D91A18}" srcOrd="1" destOrd="0" presId="urn:microsoft.com/office/officeart/2005/8/layout/orgChart1"/>
    <dgm:cxn modelId="{DC81D956-4132-4538-952F-5ED3C771E31B}" type="presParOf" srcId="{B3D11984-655C-479C-A0AC-F2DB53D91A18}" destId="{C15FBDD1-0D3C-4AC6-921D-1155A29049F7}" srcOrd="0" destOrd="0" presId="urn:microsoft.com/office/officeart/2005/8/layout/orgChart1"/>
    <dgm:cxn modelId="{CAAAC865-29A1-454A-90CE-29362FA72248}" type="presParOf" srcId="{B3D11984-655C-479C-A0AC-F2DB53D91A18}" destId="{D8206F9D-FC9C-4B43-BB7E-182F0028E8F3}" srcOrd="1" destOrd="0" presId="urn:microsoft.com/office/officeart/2005/8/layout/orgChart1"/>
    <dgm:cxn modelId="{6FF2695D-EDE8-4C99-AD64-4EBF640CF318}" type="presParOf" srcId="{D8206F9D-FC9C-4B43-BB7E-182F0028E8F3}" destId="{AC5562A8-492A-4CBB-96F6-D46505F09DF0}" srcOrd="0" destOrd="0" presId="urn:microsoft.com/office/officeart/2005/8/layout/orgChart1"/>
    <dgm:cxn modelId="{1CE5C87F-55E1-4FAB-AA63-0C663996BDFB}" type="presParOf" srcId="{AC5562A8-492A-4CBB-96F6-D46505F09DF0}" destId="{2694F914-DEB2-4C09-B348-B71DD5BF5974}" srcOrd="0" destOrd="0" presId="urn:microsoft.com/office/officeart/2005/8/layout/orgChart1"/>
    <dgm:cxn modelId="{292621D0-161E-47A5-8BF8-A15E5F38D4ED}" type="presParOf" srcId="{AC5562A8-492A-4CBB-96F6-D46505F09DF0}" destId="{AA7C9118-D0BF-4796-BA78-E596659E7C4E}" srcOrd="1" destOrd="0" presId="urn:microsoft.com/office/officeart/2005/8/layout/orgChart1"/>
    <dgm:cxn modelId="{0059D6DD-3353-49C0-BCFA-7CCF9439DEC3}" type="presParOf" srcId="{D8206F9D-FC9C-4B43-BB7E-182F0028E8F3}" destId="{C905B97D-2D6F-4974-B039-42327E2E4A84}" srcOrd="1" destOrd="0" presId="urn:microsoft.com/office/officeart/2005/8/layout/orgChart1"/>
    <dgm:cxn modelId="{0ECE7821-7757-48CB-B797-50B2DE1B605E}" type="presParOf" srcId="{D8206F9D-FC9C-4B43-BB7E-182F0028E8F3}" destId="{8B2A0B15-11D1-442E-B512-D756097F74DB}" srcOrd="2" destOrd="0" presId="urn:microsoft.com/office/officeart/2005/8/layout/orgChart1"/>
    <dgm:cxn modelId="{44BFD887-7E8D-4B71-A092-224E3B2EDE01}" type="presParOf" srcId="{B3D11984-655C-479C-A0AC-F2DB53D91A18}" destId="{D187F29F-A207-4857-ABA3-3C20A88B3E18}" srcOrd="2" destOrd="0" presId="urn:microsoft.com/office/officeart/2005/8/layout/orgChart1"/>
    <dgm:cxn modelId="{B0E2B7C7-92F4-4C65-907F-33D1C3F1A19A}" type="presParOf" srcId="{B3D11984-655C-479C-A0AC-F2DB53D91A18}" destId="{090BFC7D-BFC4-4910-99AD-396303975427}" srcOrd="3" destOrd="0" presId="urn:microsoft.com/office/officeart/2005/8/layout/orgChart1"/>
    <dgm:cxn modelId="{4A349D09-16C0-47AE-BA0E-08BBC475850A}" type="presParOf" srcId="{090BFC7D-BFC4-4910-99AD-396303975427}" destId="{41ED5AAC-4856-422B-8D54-78980F797B9E}" srcOrd="0" destOrd="0" presId="urn:microsoft.com/office/officeart/2005/8/layout/orgChart1"/>
    <dgm:cxn modelId="{BF19B8FC-E790-40A4-BDCC-4918491C2D9B}" type="presParOf" srcId="{41ED5AAC-4856-422B-8D54-78980F797B9E}" destId="{6C8EA6E3-3282-413B-AB8D-D4D70283B9BB}" srcOrd="0" destOrd="0" presId="urn:microsoft.com/office/officeart/2005/8/layout/orgChart1"/>
    <dgm:cxn modelId="{09CDE9F9-5A1C-4805-8C39-FCECD255CAF5}" type="presParOf" srcId="{41ED5AAC-4856-422B-8D54-78980F797B9E}" destId="{001D8A61-F376-4602-93FD-1B6DBA248B99}" srcOrd="1" destOrd="0" presId="urn:microsoft.com/office/officeart/2005/8/layout/orgChart1"/>
    <dgm:cxn modelId="{1D41419E-D95D-4E6E-8344-359DF4890853}" type="presParOf" srcId="{090BFC7D-BFC4-4910-99AD-396303975427}" destId="{8596C205-54C7-4C5B-A739-26D58F06D8A1}" srcOrd="1" destOrd="0" presId="urn:microsoft.com/office/officeart/2005/8/layout/orgChart1"/>
    <dgm:cxn modelId="{08B7ACA7-10BC-4CFF-B196-AA8B8C2C1159}" type="presParOf" srcId="{090BFC7D-BFC4-4910-99AD-396303975427}" destId="{2EF5397E-9980-4AB3-8430-1B7C45F96E27}" srcOrd="2" destOrd="0" presId="urn:microsoft.com/office/officeart/2005/8/layout/orgChart1"/>
    <dgm:cxn modelId="{17ECDFAD-EB5C-42E8-A351-731039FFD88D}" type="presParOf" srcId="{B3D11984-655C-479C-A0AC-F2DB53D91A18}" destId="{01337580-63FD-445C-8042-CD6808332B7A}" srcOrd="4" destOrd="0" presId="urn:microsoft.com/office/officeart/2005/8/layout/orgChart1"/>
    <dgm:cxn modelId="{6EDD148B-EAB1-4250-ADFD-4CB3F5E782AA}" type="presParOf" srcId="{B3D11984-655C-479C-A0AC-F2DB53D91A18}" destId="{61F7CE89-7ECC-49DB-8235-3B558B2CEF95}" srcOrd="5" destOrd="0" presId="urn:microsoft.com/office/officeart/2005/8/layout/orgChart1"/>
    <dgm:cxn modelId="{EC7E1E98-38FC-4C41-A6A2-EA51EE7EB33F}" type="presParOf" srcId="{61F7CE89-7ECC-49DB-8235-3B558B2CEF95}" destId="{C6FD07E7-E84D-42CF-AC81-48EFBB4D5C97}" srcOrd="0" destOrd="0" presId="urn:microsoft.com/office/officeart/2005/8/layout/orgChart1"/>
    <dgm:cxn modelId="{37A99C3E-E74D-4F6B-B2B6-803686DA5CBE}" type="presParOf" srcId="{C6FD07E7-E84D-42CF-AC81-48EFBB4D5C97}" destId="{2299655A-3F92-4DFE-8A15-AE3A73998244}" srcOrd="0" destOrd="0" presId="urn:microsoft.com/office/officeart/2005/8/layout/orgChart1"/>
    <dgm:cxn modelId="{4ABF82D3-E953-4EE2-B09F-C6052E881780}" type="presParOf" srcId="{C6FD07E7-E84D-42CF-AC81-48EFBB4D5C97}" destId="{B517A33A-2581-48BF-87CB-8ADF900BA419}" srcOrd="1" destOrd="0" presId="urn:microsoft.com/office/officeart/2005/8/layout/orgChart1"/>
    <dgm:cxn modelId="{AA07EC7C-1FF2-42F8-A54E-868BB71940E3}" type="presParOf" srcId="{61F7CE89-7ECC-49DB-8235-3B558B2CEF95}" destId="{FD24C64D-BC9D-42A0-9267-0B295647D08B}" srcOrd="1" destOrd="0" presId="urn:microsoft.com/office/officeart/2005/8/layout/orgChart1"/>
    <dgm:cxn modelId="{99105CEF-C713-4E2A-B942-7DF4DFA08E6B}" type="presParOf" srcId="{61F7CE89-7ECC-49DB-8235-3B558B2CEF95}" destId="{E00CBB75-AEA4-484D-A870-1FBD9705E6CB}" srcOrd="2" destOrd="0" presId="urn:microsoft.com/office/officeart/2005/8/layout/orgChart1"/>
    <dgm:cxn modelId="{0B37C5D5-E004-4E4C-976C-06762E68AB9B}" type="presParOf" srcId="{B3D11984-655C-479C-A0AC-F2DB53D91A18}" destId="{FD977AC6-BC73-4655-A16C-096332AE402A}" srcOrd="6" destOrd="0" presId="urn:microsoft.com/office/officeart/2005/8/layout/orgChart1"/>
    <dgm:cxn modelId="{C1756306-FD0B-4E67-976A-8BF1FF8EFFC8}" type="presParOf" srcId="{B3D11984-655C-479C-A0AC-F2DB53D91A18}" destId="{83BB8128-2F15-4930-9226-571484DCF514}" srcOrd="7" destOrd="0" presId="urn:microsoft.com/office/officeart/2005/8/layout/orgChart1"/>
    <dgm:cxn modelId="{C298909E-9EB3-48FD-8651-3BC040DD04AE}" type="presParOf" srcId="{83BB8128-2F15-4930-9226-571484DCF514}" destId="{0A83EC18-2274-489A-9993-537D223DDC9E}" srcOrd="0" destOrd="0" presId="urn:microsoft.com/office/officeart/2005/8/layout/orgChart1"/>
    <dgm:cxn modelId="{613731CD-2C29-41FE-A803-DEB780805F98}" type="presParOf" srcId="{0A83EC18-2274-489A-9993-537D223DDC9E}" destId="{818491BF-A258-4756-9F23-952C6CAA94C3}" srcOrd="0" destOrd="0" presId="urn:microsoft.com/office/officeart/2005/8/layout/orgChart1"/>
    <dgm:cxn modelId="{F908616A-4E2F-4F32-910B-31548AB8430D}" type="presParOf" srcId="{0A83EC18-2274-489A-9993-537D223DDC9E}" destId="{BC8E0591-8B12-49B2-8FC0-5FC36327EF06}" srcOrd="1" destOrd="0" presId="urn:microsoft.com/office/officeart/2005/8/layout/orgChart1"/>
    <dgm:cxn modelId="{366E01C1-4D79-4FA8-AC5E-B777428E89ED}" type="presParOf" srcId="{83BB8128-2F15-4930-9226-571484DCF514}" destId="{6366E2FF-D895-4584-9EF1-E1C5034429BF}" srcOrd="1" destOrd="0" presId="urn:microsoft.com/office/officeart/2005/8/layout/orgChart1"/>
    <dgm:cxn modelId="{D40B7949-DA8A-408D-A726-D8BB499358C5}" type="presParOf" srcId="{83BB8128-2F15-4930-9226-571484DCF514}" destId="{C0687ADE-2686-40C9-93EB-4B4E4CDABC0C}" srcOrd="2" destOrd="0" presId="urn:microsoft.com/office/officeart/2005/8/layout/orgChart1"/>
    <dgm:cxn modelId="{D26ACAD6-53B1-4289-887A-8ED2793BF491}" type="presParOf" srcId="{6D72AB7C-E5EA-4F18-B54E-8E5D3DFA1313}" destId="{5F921B4F-BE4F-44F8-8E05-EAA8042652C3}" srcOrd="2" destOrd="0" presId="urn:microsoft.com/office/officeart/2005/8/layout/orgChart1"/>
    <dgm:cxn modelId="{1281386B-017C-4EDD-A554-A9EF4331E5ED}" type="presParOf" srcId="{0A8C201E-5BE4-4A01-8783-12B75C45CBDF}" destId="{DFCBF7C6-DAFF-45A3-BAED-B0B40216AF92}" srcOrd="2" destOrd="0" presId="urn:microsoft.com/office/officeart/2005/8/layout/orgChart1"/>
    <dgm:cxn modelId="{7DC70A7A-A791-4888-83E9-D6E2F22FA464}" type="presParOf" srcId="{0A8C201E-5BE4-4A01-8783-12B75C45CBDF}" destId="{81E68261-CB4B-4DA9-A580-11B8C97F4D26}" srcOrd="3" destOrd="0" presId="urn:microsoft.com/office/officeart/2005/8/layout/orgChart1"/>
    <dgm:cxn modelId="{B7BCFEAB-D54D-4725-A0B8-3A21473B9B64}" type="presParOf" srcId="{81E68261-CB4B-4DA9-A580-11B8C97F4D26}" destId="{99BF4ACE-0A92-47F6-9B78-B34B7E95EC85}" srcOrd="0" destOrd="0" presId="urn:microsoft.com/office/officeart/2005/8/layout/orgChart1"/>
    <dgm:cxn modelId="{39EEDB90-AD42-48A3-B1D2-C0F31847FE32}" type="presParOf" srcId="{99BF4ACE-0A92-47F6-9B78-B34B7E95EC85}" destId="{D8A9F92F-0385-4FBB-96AC-7DEF4A80689B}" srcOrd="0" destOrd="0" presId="urn:microsoft.com/office/officeart/2005/8/layout/orgChart1"/>
    <dgm:cxn modelId="{B640AE8A-8931-4781-B54A-46AF5DF82EC5}" type="presParOf" srcId="{99BF4ACE-0A92-47F6-9B78-B34B7E95EC85}" destId="{69BDFECA-6CD9-479F-8BD7-890FD1F0C065}" srcOrd="1" destOrd="0" presId="urn:microsoft.com/office/officeart/2005/8/layout/orgChart1"/>
    <dgm:cxn modelId="{36CDF2F1-5CED-4D3B-B55B-74794A0C22EE}" type="presParOf" srcId="{81E68261-CB4B-4DA9-A580-11B8C97F4D26}" destId="{DB9D7D2F-E513-4EB3-9648-897028940827}" srcOrd="1" destOrd="0" presId="urn:microsoft.com/office/officeart/2005/8/layout/orgChart1"/>
    <dgm:cxn modelId="{9C6E5AC3-1BEC-4AAC-B831-F78F7E14AA70}" type="presParOf" srcId="{DB9D7D2F-E513-4EB3-9648-897028940827}" destId="{AD458D70-D8F1-4979-8528-0D5125864EBB}" srcOrd="0" destOrd="0" presId="urn:microsoft.com/office/officeart/2005/8/layout/orgChart1"/>
    <dgm:cxn modelId="{0F4B0DAA-ED50-4C27-B0ED-16995CA83055}" type="presParOf" srcId="{DB9D7D2F-E513-4EB3-9648-897028940827}" destId="{5E04DF30-0315-47E2-A232-3AEE76084A1D}" srcOrd="1" destOrd="0" presId="urn:microsoft.com/office/officeart/2005/8/layout/orgChart1"/>
    <dgm:cxn modelId="{FF54FDF0-F525-4C15-ABD5-29D91DA39AB1}" type="presParOf" srcId="{5E04DF30-0315-47E2-A232-3AEE76084A1D}" destId="{D5FB4B22-EDEC-4162-ACB0-A40257A9C8C6}" srcOrd="0" destOrd="0" presId="urn:microsoft.com/office/officeart/2005/8/layout/orgChart1"/>
    <dgm:cxn modelId="{F62E4750-4DF9-444B-BD7A-3CC3A765EC54}" type="presParOf" srcId="{D5FB4B22-EDEC-4162-ACB0-A40257A9C8C6}" destId="{136E9108-7D6F-400C-BA0C-17DA38B715EB}" srcOrd="0" destOrd="0" presId="urn:microsoft.com/office/officeart/2005/8/layout/orgChart1"/>
    <dgm:cxn modelId="{0A006CDA-86B0-4265-8F6E-4300E2ADB70F}" type="presParOf" srcId="{D5FB4B22-EDEC-4162-ACB0-A40257A9C8C6}" destId="{E8F6F83D-FF95-4AE9-86E1-48632D3DD708}" srcOrd="1" destOrd="0" presId="urn:microsoft.com/office/officeart/2005/8/layout/orgChart1"/>
    <dgm:cxn modelId="{297E28FF-5725-45FA-8612-75CD6C1D282F}" type="presParOf" srcId="{5E04DF30-0315-47E2-A232-3AEE76084A1D}" destId="{A615F65F-392D-43B1-BD8D-90EC43D255C5}" srcOrd="1" destOrd="0" presId="urn:microsoft.com/office/officeart/2005/8/layout/orgChart1"/>
    <dgm:cxn modelId="{952177B6-7CE1-45B6-AA59-3D524C53F99D}" type="presParOf" srcId="{5E04DF30-0315-47E2-A232-3AEE76084A1D}" destId="{CBF6B624-6A05-4FC0-9079-88E63CED8698}" srcOrd="2" destOrd="0" presId="urn:microsoft.com/office/officeart/2005/8/layout/orgChart1"/>
    <dgm:cxn modelId="{4564B62C-9DCD-4FE5-97AB-244852E28871}" type="presParOf" srcId="{DB9D7D2F-E513-4EB3-9648-897028940827}" destId="{C39109E8-17E1-45AE-8ABF-1215EBDFB392}" srcOrd="2" destOrd="0" presId="urn:microsoft.com/office/officeart/2005/8/layout/orgChart1"/>
    <dgm:cxn modelId="{8548DFB6-47D3-4005-B144-289F960FD11E}" type="presParOf" srcId="{DB9D7D2F-E513-4EB3-9648-897028940827}" destId="{78935467-5366-4A96-9104-0A931B18D082}" srcOrd="3" destOrd="0" presId="urn:microsoft.com/office/officeart/2005/8/layout/orgChart1"/>
    <dgm:cxn modelId="{07AB6F2B-C4D4-4FB7-9A6E-A3F4BE772FE7}" type="presParOf" srcId="{78935467-5366-4A96-9104-0A931B18D082}" destId="{8486F1CC-0929-4D97-BF93-2148A889B006}" srcOrd="0" destOrd="0" presId="urn:microsoft.com/office/officeart/2005/8/layout/orgChart1"/>
    <dgm:cxn modelId="{8443BFF9-4657-425D-9AE5-6FE32E0E7B1E}" type="presParOf" srcId="{8486F1CC-0929-4D97-BF93-2148A889B006}" destId="{84421463-4917-4185-BC50-334D745611F9}" srcOrd="0" destOrd="0" presId="urn:microsoft.com/office/officeart/2005/8/layout/orgChart1"/>
    <dgm:cxn modelId="{6900BA23-1DCD-4C4F-9CED-1BBBFAB7CBB7}" type="presParOf" srcId="{8486F1CC-0929-4D97-BF93-2148A889B006}" destId="{DD6904C6-3CF6-4437-8ACF-E315A2ED5FB4}" srcOrd="1" destOrd="0" presId="urn:microsoft.com/office/officeart/2005/8/layout/orgChart1"/>
    <dgm:cxn modelId="{9DC65795-F320-4322-ADC4-046EE147209F}" type="presParOf" srcId="{78935467-5366-4A96-9104-0A931B18D082}" destId="{1EB9CABB-1AFC-408B-A258-95A0D4AD3F82}" srcOrd="1" destOrd="0" presId="urn:microsoft.com/office/officeart/2005/8/layout/orgChart1"/>
    <dgm:cxn modelId="{50827442-9BD4-4AD8-A70F-57B98D3EE11D}" type="presParOf" srcId="{78935467-5366-4A96-9104-0A931B18D082}" destId="{4F04F977-7453-4CE0-AB44-8CF5150E7F36}" srcOrd="2" destOrd="0" presId="urn:microsoft.com/office/officeart/2005/8/layout/orgChart1"/>
    <dgm:cxn modelId="{AFD67EB1-33E0-4F30-9610-9A1E1B066B9E}" type="presParOf" srcId="{DB9D7D2F-E513-4EB3-9648-897028940827}" destId="{650E87E8-621C-4149-9D94-6E3FFDD6B5BB}" srcOrd="4" destOrd="0" presId="urn:microsoft.com/office/officeart/2005/8/layout/orgChart1"/>
    <dgm:cxn modelId="{0FEEA605-058F-4F9E-8953-D7F08373E948}" type="presParOf" srcId="{DB9D7D2F-E513-4EB3-9648-897028940827}" destId="{F0EEE77B-0903-4B21-86AA-6AE51F050BAA}" srcOrd="5" destOrd="0" presId="urn:microsoft.com/office/officeart/2005/8/layout/orgChart1"/>
    <dgm:cxn modelId="{8C7CADC5-5171-42B6-B9F9-C13349E8254F}" type="presParOf" srcId="{F0EEE77B-0903-4B21-86AA-6AE51F050BAA}" destId="{EC417A03-BD0F-43D0-9905-851EE0E77734}" srcOrd="0" destOrd="0" presId="urn:microsoft.com/office/officeart/2005/8/layout/orgChart1"/>
    <dgm:cxn modelId="{1B09A2D5-F380-4439-A5CD-58EDFC7FA9D5}" type="presParOf" srcId="{EC417A03-BD0F-43D0-9905-851EE0E77734}" destId="{E60FA152-0A84-4421-AAC1-7C58EDE451F5}" srcOrd="0" destOrd="0" presId="urn:microsoft.com/office/officeart/2005/8/layout/orgChart1"/>
    <dgm:cxn modelId="{FA6C5945-1BAC-40FA-B18A-9B8C54FEEBCA}" type="presParOf" srcId="{EC417A03-BD0F-43D0-9905-851EE0E77734}" destId="{75DDB171-8922-4C31-BA28-155D5205E143}" srcOrd="1" destOrd="0" presId="urn:microsoft.com/office/officeart/2005/8/layout/orgChart1"/>
    <dgm:cxn modelId="{9026805B-E279-4384-9676-15D241F22BB2}" type="presParOf" srcId="{F0EEE77B-0903-4B21-86AA-6AE51F050BAA}" destId="{159F4CDB-4DCD-4B5F-B432-497615F641A2}" srcOrd="1" destOrd="0" presId="urn:microsoft.com/office/officeart/2005/8/layout/orgChart1"/>
    <dgm:cxn modelId="{97C77D30-ABCA-4C40-AE53-787441FCF58F}" type="presParOf" srcId="{F0EEE77B-0903-4B21-86AA-6AE51F050BAA}" destId="{309DDB1F-6D2B-4C94-B629-836289FF1946}" srcOrd="2" destOrd="0" presId="urn:microsoft.com/office/officeart/2005/8/layout/orgChart1"/>
    <dgm:cxn modelId="{50F51B41-772B-45BC-AF2C-2556B4ECE580}" type="presParOf" srcId="{81E68261-CB4B-4DA9-A580-11B8C97F4D26}" destId="{0C7F4B75-52F5-40C1-A2AB-047522D6DC1F}" srcOrd="2" destOrd="0" presId="urn:microsoft.com/office/officeart/2005/8/layout/orgChart1"/>
    <dgm:cxn modelId="{7143150F-79D8-4BC9-83E5-69A22FEF89BC}" type="presParOf" srcId="{0A8C201E-5BE4-4A01-8783-12B75C45CBDF}" destId="{9B0EB7B6-9FA2-424D-9A14-6E827EDDAB3B}" srcOrd="4" destOrd="0" presId="urn:microsoft.com/office/officeart/2005/8/layout/orgChart1"/>
    <dgm:cxn modelId="{214E9487-5239-4C85-9CC1-D4D12BDB578C}" type="presParOf" srcId="{0A8C201E-5BE4-4A01-8783-12B75C45CBDF}" destId="{D7402613-925B-4838-A547-DC03673B0086}" srcOrd="5" destOrd="0" presId="urn:microsoft.com/office/officeart/2005/8/layout/orgChart1"/>
    <dgm:cxn modelId="{F6FEEBB2-F629-433C-9165-AA3EB6E24147}" type="presParOf" srcId="{D7402613-925B-4838-A547-DC03673B0086}" destId="{5A9E87AD-1FE5-4270-84D5-BE0B23B82F5E}" srcOrd="0" destOrd="0" presId="urn:microsoft.com/office/officeart/2005/8/layout/orgChart1"/>
    <dgm:cxn modelId="{D768857B-12BB-497F-8658-210DC893BC7F}" type="presParOf" srcId="{5A9E87AD-1FE5-4270-84D5-BE0B23B82F5E}" destId="{A5BD32CD-6F52-476E-9295-AE4484F3BC48}" srcOrd="0" destOrd="0" presId="urn:microsoft.com/office/officeart/2005/8/layout/orgChart1"/>
    <dgm:cxn modelId="{A1858A6C-DB82-4CD1-809A-86F79D9742F3}" type="presParOf" srcId="{5A9E87AD-1FE5-4270-84D5-BE0B23B82F5E}" destId="{5B09C5D9-6F92-442A-A729-DF701BA1D81C}" srcOrd="1" destOrd="0" presId="urn:microsoft.com/office/officeart/2005/8/layout/orgChart1"/>
    <dgm:cxn modelId="{A8EBEFA0-AA76-487B-BF98-D8BBA6F0E881}" type="presParOf" srcId="{D7402613-925B-4838-A547-DC03673B0086}" destId="{E6236847-F14D-44F0-8F1F-B917F8616184}" srcOrd="1" destOrd="0" presId="urn:microsoft.com/office/officeart/2005/8/layout/orgChart1"/>
    <dgm:cxn modelId="{DE2AE3DF-2C44-4CC4-8F34-07310FD32266}" type="presParOf" srcId="{E6236847-F14D-44F0-8F1F-B917F8616184}" destId="{62A01C0A-6BDB-40F7-B4BC-52C0A4250372}" srcOrd="0" destOrd="0" presId="urn:microsoft.com/office/officeart/2005/8/layout/orgChart1"/>
    <dgm:cxn modelId="{43F4E60B-ADF1-450B-B1CA-0A101549F6F7}" type="presParOf" srcId="{E6236847-F14D-44F0-8F1F-B917F8616184}" destId="{6C4B1CF2-A483-4575-805F-E9EEB875D8D8}" srcOrd="1" destOrd="0" presId="urn:microsoft.com/office/officeart/2005/8/layout/orgChart1"/>
    <dgm:cxn modelId="{670F7745-08E4-46E8-A163-4C7C1C909157}" type="presParOf" srcId="{6C4B1CF2-A483-4575-805F-E9EEB875D8D8}" destId="{54B33526-7419-4B9A-AB5F-7128B6E91BEC}" srcOrd="0" destOrd="0" presId="urn:microsoft.com/office/officeart/2005/8/layout/orgChart1"/>
    <dgm:cxn modelId="{EEA83B59-516C-4C20-A7B7-C2BB0A53EF02}" type="presParOf" srcId="{54B33526-7419-4B9A-AB5F-7128B6E91BEC}" destId="{877F005C-F016-4BCA-A23C-308CD910DF65}" srcOrd="0" destOrd="0" presId="urn:microsoft.com/office/officeart/2005/8/layout/orgChart1"/>
    <dgm:cxn modelId="{676613F7-5591-43C8-885D-1AE9D4F6BD2D}" type="presParOf" srcId="{54B33526-7419-4B9A-AB5F-7128B6E91BEC}" destId="{8822D22E-ADF4-480C-B0FD-0CC29BD4DB79}" srcOrd="1" destOrd="0" presId="urn:microsoft.com/office/officeart/2005/8/layout/orgChart1"/>
    <dgm:cxn modelId="{CFFBCE7C-58D7-4DA7-A9EF-B410271E1022}" type="presParOf" srcId="{6C4B1CF2-A483-4575-805F-E9EEB875D8D8}" destId="{3FA6C17F-1134-462D-A42A-3CD920152A68}" srcOrd="1" destOrd="0" presId="urn:microsoft.com/office/officeart/2005/8/layout/orgChart1"/>
    <dgm:cxn modelId="{CE210465-700C-49AC-8C2C-D546C48F0A79}" type="presParOf" srcId="{6C4B1CF2-A483-4575-805F-E9EEB875D8D8}" destId="{9EF62980-6571-4AEB-B7A3-857CB475E52B}" srcOrd="2" destOrd="0" presId="urn:microsoft.com/office/officeart/2005/8/layout/orgChart1"/>
    <dgm:cxn modelId="{8D4981C7-118D-4533-A672-9E564C113013}" type="presParOf" srcId="{E6236847-F14D-44F0-8F1F-B917F8616184}" destId="{05D28E08-972C-4486-83CE-1B2C7D4A3CA3}" srcOrd="2" destOrd="0" presId="urn:microsoft.com/office/officeart/2005/8/layout/orgChart1"/>
    <dgm:cxn modelId="{CF2E5781-9989-4D99-A878-7A26DB7020A7}" type="presParOf" srcId="{E6236847-F14D-44F0-8F1F-B917F8616184}" destId="{900BFB7F-FBB2-4F40-BA1F-D9798F66A2DB}" srcOrd="3" destOrd="0" presId="urn:microsoft.com/office/officeart/2005/8/layout/orgChart1"/>
    <dgm:cxn modelId="{92FBA102-D09C-474B-88EF-92C052280E6D}" type="presParOf" srcId="{900BFB7F-FBB2-4F40-BA1F-D9798F66A2DB}" destId="{41ED540D-9CBE-4C3A-9DC3-2326A32B17D0}" srcOrd="0" destOrd="0" presId="urn:microsoft.com/office/officeart/2005/8/layout/orgChart1"/>
    <dgm:cxn modelId="{BC01DBBE-1DA1-4D34-933B-E1B560255FC4}" type="presParOf" srcId="{41ED540D-9CBE-4C3A-9DC3-2326A32B17D0}" destId="{2BEFA9A0-EDB1-4E61-AA67-41CA6A8158E1}" srcOrd="0" destOrd="0" presId="urn:microsoft.com/office/officeart/2005/8/layout/orgChart1"/>
    <dgm:cxn modelId="{8A2E257D-B7A7-428A-BF20-813B0D4D4D87}" type="presParOf" srcId="{41ED540D-9CBE-4C3A-9DC3-2326A32B17D0}" destId="{BC583BF0-7811-47F8-877D-2C46AF8B9FCF}" srcOrd="1" destOrd="0" presId="urn:microsoft.com/office/officeart/2005/8/layout/orgChart1"/>
    <dgm:cxn modelId="{340DBC90-0AEB-4417-A67C-B8CE80BA7211}" type="presParOf" srcId="{900BFB7F-FBB2-4F40-BA1F-D9798F66A2DB}" destId="{A2C3C9FD-08E7-4D61-84B7-E48F653FF421}" srcOrd="1" destOrd="0" presId="urn:microsoft.com/office/officeart/2005/8/layout/orgChart1"/>
    <dgm:cxn modelId="{3C685225-F7E6-4597-B827-B809B0E3C519}" type="presParOf" srcId="{900BFB7F-FBB2-4F40-BA1F-D9798F66A2DB}" destId="{26BBBCE4-7420-4396-8BC6-A523E8740D74}" srcOrd="2" destOrd="0" presId="urn:microsoft.com/office/officeart/2005/8/layout/orgChart1"/>
    <dgm:cxn modelId="{26579BB8-27DF-42E8-8BFA-7C52B119897A}" type="presParOf" srcId="{E6236847-F14D-44F0-8F1F-B917F8616184}" destId="{288DF353-EC20-489E-A947-26A35ECD0CF3}" srcOrd="4" destOrd="0" presId="urn:microsoft.com/office/officeart/2005/8/layout/orgChart1"/>
    <dgm:cxn modelId="{CAEF8EA4-04D1-445B-8B1D-478C6206462B}" type="presParOf" srcId="{E6236847-F14D-44F0-8F1F-B917F8616184}" destId="{CB8F9561-689A-4849-AAF3-42671BABC1F2}" srcOrd="5" destOrd="0" presId="urn:microsoft.com/office/officeart/2005/8/layout/orgChart1"/>
    <dgm:cxn modelId="{4F959D11-743C-44BE-BD6E-CE9D497715B3}" type="presParOf" srcId="{CB8F9561-689A-4849-AAF3-42671BABC1F2}" destId="{C57A2BCE-935C-4631-BEB1-9AE0594B3F00}" srcOrd="0" destOrd="0" presId="urn:microsoft.com/office/officeart/2005/8/layout/orgChart1"/>
    <dgm:cxn modelId="{D6174A83-2C57-4039-9432-C20D7E7F00E3}" type="presParOf" srcId="{C57A2BCE-935C-4631-BEB1-9AE0594B3F00}" destId="{A69FDD33-371F-4C07-870D-A3E33B5966F6}" srcOrd="0" destOrd="0" presId="urn:microsoft.com/office/officeart/2005/8/layout/orgChart1"/>
    <dgm:cxn modelId="{CBE81FD2-08C9-4862-ACDB-CE03C7E6C693}" type="presParOf" srcId="{C57A2BCE-935C-4631-BEB1-9AE0594B3F00}" destId="{C9BE7E2D-D42A-4048-AC8B-5568454A1BCC}" srcOrd="1" destOrd="0" presId="urn:microsoft.com/office/officeart/2005/8/layout/orgChart1"/>
    <dgm:cxn modelId="{6636C348-0880-4DD9-BA4D-A21B404193BD}" type="presParOf" srcId="{CB8F9561-689A-4849-AAF3-42671BABC1F2}" destId="{7161A015-E851-4F99-98C0-2C53DFCEE1E6}" srcOrd="1" destOrd="0" presId="urn:microsoft.com/office/officeart/2005/8/layout/orgChart1"/>
    <dgm:cxn modelId="{E4DE0264-A6E0-466B-B045-D94A0909F755}" type="presParOf" srcId="{CB8F9561-689A-4849-AAF3-42671BABC1F2}" destId="{75D72204-59A8-4D24-8774-01D7B9936889}" srcOrd="2" destOrd="0" presId="urn:microsoft.com/office/officeart/2005/8/layout/orgChart1"/>
    <dgm:cxn modelId="{8BA5F473-DC92-439C-A2AC-20FAACBEF7FD}" type="presParOf" srcId="{E6236847-F14D-44F0-8F1F-B917F8616184}" destId="{0D9F5EAE-A3C6-467D-A743-ED9A8B4F7AE5}" srcOrd="6" destOrd="0" presId="urn:microsoft.com/office/officeart/2005/8/layout/orgChart1"/>
    <dgm:cxn modelId="{0B2D6BDD-7C7A-4536-8761-1A768F174F16}" type="presParOf" srcId="{E6236847-F14D-44F0-8F1F-B917F8616184}" destId="{A1692BE4-3B4C-44F5-9D68-020D43C5F4A0}" srcOrd="7" destOrd="0" presId="urn:microsoft.com/office/officeart/2005/8/layout/orgChart1"/>
    <dgm:cxn modelId="{6D4765AF-B065-41D3-B695-D49826869C48}" type="presParOf" srcId="{A1692BE4-3B4C-44F5-9D68-020D43C5F4A0}" destId="{75DE12E1-0769-4D8A-8733-BCE0BE22C808}" srcOrd="0" destOrd="0" presId="urn:microsoft.com/office/officeart/2005/8/layout/orgChart1"/>
    <dgm:cxn modelId="{D86FB6FE-DC73-4F7C-BB2C-2FF0680FBEEC}" type="presParOf" srcId="{75DE12E1-0769-4D8A-8733-BCE0BE22C808}" destId="{1530DA7C-A6FF-4061-A445-FCBFEC0C8BE7}" srcOrd="0" destOrd="0" presId="urn:microsoft.com/office/officeart/2005/8/layout/orgChart1"/>
    <dgm:cxn modelId="{897EE867-8DEB-4D11-A928-6C604EC9928F}" type="presParOf" srcId="{75DE12E1-0769-4D8A-8733-BCE0BE22C808}" destId="{05D6F063-A236-447E-A78C-62EFE1EBF097}" srcOrd="1" destOrd="0" presId="urn:microsoft.com/office/officeart/2005/8/layout/orgChart1"/>
    <dgm:cxn modelId="{7AF48049-1365-43B9-B324-97CBD3C82F06}" type="presParOf" srcId="{A1692BE4-3B4C-44F5-9D68-020D43C5F4A0}" destId="{04246DA0-FBFE-4D0D-A3D0-BEF442F24DA7}" srcOrd="1" destOrd="0" presId="urn:microsoft.com/office/officeart/2005/8/layout/orgChart1"/>
    <dgm:cxn modelId="{1A6524B4-211C-4691-926A-2C301AFF9C8A}" type="presParOf" srcId="{A1692BE4-3B4C-44F5-9D68-020D43C5F4A0}" destId="{B5198D87-B066-4F96-9314-67A3E14A8E23}" srcOrd="2" destOrd="0" presId="urn:microsoft.com/office/officeart/2005/8/layout/orgChart1"/>
    <dgm:cxn modelId="{86604D78-01F2-4E01-9F3D-C05B785558AE}" type="presParOf" srcId="{D7402613-925B-4838-A547-DC03673B0086}" destId="{BCC145E8-F14A-41BB-87F2-50CDF1763D1E}" srcOrd="2" destOrd="0" presId="urn:microsoft.com/office/officeart/2005/8/layout/orgChart1"/>
    <dgm:cxn modelId="{35CEA406-BEFE-4519-9FE5-A39162A4887E}" type="presParOf" srcId="{0A8C201E-5BE4-4A01-8783-12B75C45CBDF}" destId="{42CD7D6B-8629-4091-B721-DFF72D191256}" srcOrd="6" destOrd="0" presId="urn:microsoft.com/office/officeart/2005/8/layout/orgChart1"/>
    <dgm:cxn modelId="{A3351542-9F96-44EE-A14D-38C24AADC066}" type="presParOf" srcId="{0A8C201E-5BE4-4A01-8783-12B75C45CBDF}" destId="{AB27B307-111C-47A3-B513-27C69CB6C70B}" srcOrd="7" destOrd="0" presId="urn:microsoft.com/office/officeart/2005/8/layout/orgChart1"/>
    <dgm:cxn modelId="{A8B495F3-5574-4ED4-8B5A-947D591852E5}" type="presParOf" srcId="{AB27B307-111C-47A3-B513-27C69CB6C70B}" destId="{439517C4-598A-4C5F-B345-490E609E78E2}" srcOrd="0" destOrd="0" presId="urn:microsoft.com/office/officeart/2005/8/layout/orgChart1"/>
    <dgm:cxn modelId="{9424E452-7060-4EFD-9C0A-F6C3BD3EF3B0}" type="presParOf" srcId="{439517C4-598A-4C5F-B345-490E609E78E2}" destId="{1441A4CF-179D-4700-9EB7-339A8338CB2F}" srcOrd="0" destOrd="0" presId="urn:microsoft.com/office/officeart/2005/8/layout/orgChart1"/>
    <dgm:cxn modelId="{FAD9F29F-B2A5-4A71-B4C2-C2088A47D937}" type="presParOf" srcId="{439517C4-598A-4C5F-B345-490E609E78E2}" destId="{F4F07FDE-1139-4D40-A9A0-AA01BA961C42}" srcOrd="1" destOrd="0" presId="urn:microsoft.com/office/officeart/2005/8/layout/orgChart1"/>
    <dgm:cxn modelId="{85167307-A112-45FE-8022-0F322A551EA6}" type="presParOf" srcId="{AB27B307-111C-47A3-B513-27C69CB6C70B}" destId="{276FD5B0-AFFE-4D8D-8BE1-76047F54ECEC}" srcOrd="1" destOrd="0" presId="urn:microsoft.com/office/officeart/2005/8/layout/orgChart1"/>
    <dgm:cxn modelId="{6D2781B4-5AFA-4670-A9EE-135CAD6AC904}" type="presParOf" srcId="{276FD5B0-AFFE-4D8D-8BE1-76047F54ECEC}" destId="{82791165-C174-48D4-8A2D-4E63C13DEE21}" srcOrd="0" destOrd="0" presId="urn:microsoft.com/office/officeart/2005/8/layout/orgChart1"/>
    <dgm:cxn modelId="{4AD597F0-D77B-4CBD-BA1B-E4F92293C534}" type="presParOf" srcId="{276FD5B0-AFFE-4D8D-8BE1-76047F54ECEC}" destId="{FA3CF338-5F85-4A3A-8AE5-9562F93CA26F}" srcOrd="1" destOrd="0" presId="urn:microsoft.com/office/officeart/2005/8/layout/orgChart1"/>
    <dgm:cxn modelId="{47D9F550-D63F-43B0-B55E-EB8BDE3A534F}" type="presParOf" srcId="{FA3CF338-5F85-4A3A-8AE5-9562F93CA26F}" destId="{F87E6B29-C226-4B53-A447-54DECF4307EE}" srcOrd="0" destOrd="0" presId="urn:microsoft.com/office/officeart/2005/8/layout/orgChart1"/>
    <dgm:cxn modelId="{EE05B506-49C6-4EEF-8107-F32043214EAB}" type="presParOf" srcId="{F87E6B29-C226-4B53-A447-54DECF4307EE}" destId="{C0121A04-05AA-4B48-AFA8-ACE93F1028E7}" srcOrd="0" destOrd="0" presId="urn:microsoft.com/office/officeart/2005/8/layout/orgChart1"/>
    <dgm:cxn modelId="{EDEEC018-5D75-41EE-B5F8-25D0B6705C03}" type="presParOf" srcId="{F87E6B29-C226-4B53-A447-54DECF4307EE}" destId="{F1451304-CDD2-4623-BC4F-2AE32EF2DC47}" srcOrd="1" destOrd="0" presId="urn:microsoft.com/office/officeart/2005/8/layout/orgChart1"/>
    <dgm:cxn modelId="{BCFA194E-A696-4D91-9DF8-17F83B5B610E}" type="presParOf" srcId="{FA3CF338-5F85-4A3A-8AE5-9562F93CA26F}" destId="{1D544AC5-86E7-4B90-8EDB-5B7730D4838D}" srcOrd="1" destOrd="0" presId="urn:microsoft.com/office/officeart/2005/8/layout/orgChart1"/>
    <dgm:cxn modelId="{E3DBF7C6-EC4A-4AAF-9257-12D80D222C87}" type="presParOf" srcId="{1D544AC5-86E7-4B90-8EDB-5B7730D4838D}" destId="{9A04D36F-B237-4330-93A9-D04731DF67CE}" srcOrd="0" destOrd="0" presId="urn:microsoft.com/office/officeart/2005/8/layout/orgChart1"/>
    <dgm:cxn modelId="{F7965D1D-FB5E-4BC6-9D94-92AA5FDD3916}" type="presParOf" srcId="{1D544AC5-86E7-4B90-8EDB-5B7730D4838D}" destId="{72E9F9C0-26F2-4123-84EE-86FBE2AA39EC}" srcOrd="1" destOrd="0" presId="urn:microsoft.com/office/officeart/2005/8/layout/orgChart1"/>
    <dgm:cxn modelId="{B3017552-6544-41BC-84A8-592DF3890741}" type="presParOf" srcId="{72E9F9C0-26F2-4123-84EE-86FBE2AA39EC}" destId="{E65DB410-AE0B-458D-A84E-E72CB33038C8}" srcOrd="0" destOrd="0" presId="urn:microsoft.com/office/officeart/2005/8/layout/orgChart1"/>
    <dgm:cxn modelId="{1AD14B7D-BC7C-40AA-B38E-B1F1CB7DB223}" type="presParOf" srcId="{E65DB410-AE0B-458D-A84E-E72CB33038C8}" destId="{8412E902-9DBA-4049-999F-2458BBB25DDC}" srcOrd="0" destOrd="0" presId="urn:microsoft.com/office/officeart/2005/8/layout/orgChart1"/>
    <dgm:cxn modelId="{4A590AC9-0410-427B-9830-E9D91FAB413C}" type="presParOf" srcId="{E65DB410-AE0B-458D-A84E-E72CB33038C8}" destId="{0CF37B6C-CDEC-4984-B877-FC64B72EBB7E}" srcOrd="1" destOrd="0" presId="urn:microsoft.com/office/officeart/2005/8/layout/orgChart1"/>
    <dgm:cxn modelId="{7CA7C706-FF3D-4B07-BC21-1D81DF871957}" type="presParOf" srcId="{72E9F9C0-26F2-4123-84EE-86FBE2AA39EC}" destId="{8F34EAB1-606A-405B-9094-96F2A729515C}" srcOrd="1" destOrd="0" presId="urn:microsoft.com/office/officeart/2005/8/layout/orgChart1"/>
    <dgm:cxn modelId="{C8AC0E66-6AA5-40D4-A72C-C8CA0D9DDEF4}" type="presParOf" srcId="{72E9F9C0-26F2-4123-84EE-86FBE2AA39EC}" destId="{64E357FF-4883-4FAB-872F-A1EF668C3C11}" srcOrd="2" destOrd="0" presId="urn:microsoft.com/office/officeart/2005/8/layout/orgChart1"/>
    <dgm:cxn modelId="{5FBF781E-CA52-49CE-A8D9-BDA291127E94}" type="presParOf" srcId="{1D544AC5-86E7-4B90-8EDB-5B7730D4838D}" destId="{243F4382-3E7B-4BDF-A4C7-BD407DC40415}" srcOrd="2" destOrd="0" presId="urn:microsoft.com/office/officeart/2005/8/layout/orgChart1"/>
    <dgm:cxn modelId="{51EE744C-DDD4-4D0D-B61E-E369B79BF60E}" type="presParOf" srcId="{1D544AC5-86E7-4B90-8EDB-5B7730D4838D}" destId="{3A8A8DA2-2C9A-4532-8DF8-1A8117D6C490}" srcOrd="3" destOrd="0" presId="urn:microsoft.com/office/officeart/2005/8/layout/orgChart1"/>
    <dgm:cxn modelId="{A887CC7E-B714-485D-986B-3969C5AE3F21}" type="presParOf" srcId="{3A8A8DA2-2C9A-4532-8DF8-1A8117D6C490}" destId="{1CE4D0B5-E44A-4F5C-8367-070AA5AC215E}" srcOrd="0" destOrd="0" presId="urn:microsoft.com/office/officeart/2005/8/layout/orgChart1"/>
    <dgm:cxn modelId="{3B41D9AD-4F6A-4EFE-8BA8-1F82FB5AB9A6}" type="presParOf" srcId="{1CE4D0B5-E44A-4F5C-8367-070AA5AC215E}" destId="{2DBB1969-D363-4474-B285-6BB2B3A7FD54}" srcOrd="0" destOrd="0" presId="urn:microsoft.com/office/officeart/2005/8/layout/orgChart1"/>
    <dgm:cxn modelId="{146479C0-B007-4F80-83BB-14EC38BC4FC3}" type="presParOf" srcId="{1CE4D0B5-E44A-4F5C-8367-070AA5AC215E}" destId="{9D6B98C2-7D5C-4C60-8942-26D83C690A38}" srcOrd="1" destOrd="0" presId="urn:microsoft.com/office/officeart/2005/8/layout/orgChart1"/>
    <dgm:cxn modelId="{3686B0F5-E6ED-47B5-A7FF-0AA61863CF86}" type="presParOf" srcId="{3A8A8DA2-2C9A-4532-8DF8-1A8117D6C490}" destId="{A639448E-8F17-4828-BEF3-F771142609C2}" srcOrd="1" destOrd="0" presId="urn:microsoft.com/office/officeart/2005/8/layout/orgChart1"/>
    <dgm:cxn modelId="{483DEF95-A729-4EE7-86CE-11AC1EBB48F5}" type="presParOf" srcId="{3A8A8DA2-2C9A-4532-8DF8-1A8117D6C490}" destId="{490FEDA0-1086-462F-8223-1258735E28C3}" srcOrd="2" destOrd="0" presId="urn:microsoft.com/office/officeart/2005/8/layout/orgChart1"/>
    <dgm:cxn modelId="{C6F70569-C14D-41E8-86F8-DAECD4174334}" type="presParOf" srcId="{FA3CF338-5F85-4A3A-8AE5-9562F93CA26F}" destId="{CD5B4922-42AF-46DD-ABAF-1A325452A587}" srcOrd="2" destOrd="0" presId="urn:microsoft.com/office/officeart/2005/8/layout/orgChart1"/>
    <dgm:cxn modelId="{D4B595AE-9FA2-45E3-AED2-06869A832B16}" type="presParOf" srcId="{AB27B307-111C-47A3-B513-27C69CB6C70B}" destId="{91E0D4C4-91C3-4591-9C6E-3F1C387C138D}" srcOrd="2" destOrd="0" presId="urn:microsoft.com/office/officeart/2005/8/layout/orgChart1"/>
    <dgm:cxn modelId="{D4FC5C91-41B9-4EEA-8AC8-639851DCF4D7}" type="presParOf" srcId="{0A8C201E-5BE4-4A01-8783-12B75C45CBDF}" destId="{58314DAF-18AE-4A37-A1A6-B83C42608498}" srcOrd="8" destOrd="0" presId="urn:microsoft.com/office/officeart/2005/8/layout/orgChart1"/>
    <dgm:cxn modelId="{B27B9337-7A68-4D59-87BD-E686FDDB4472}" type="presParOf" srcId="{0A8C201E-5BE4-4A01-8783-12B75C45CBDF}" destId="{72962136-E0B7-4543-BD31-C2F3C0DCA75B}" srcOrd="9" destOrd="0" presId="urn:microsoft.com/office/officeart/2005/8/layout/orgChart1"/>
    <dgm:cxn modelId="{D39242B8-1C8B-4317-A796-A08C612239ED}" type="presParOf" srcId="{72962136-E0B7-4543-BD31-C2F3C0DCA75B}" destId="{6F3836DA-0F07-47B7-8BFD-CC9BE2D5BDA4}" srcOrd="0" destOrd="0" presId="urn:microsoft.com/office/officeart/2005/8/layout/orgChart1"/>
    <dgm:cxn modelId="{B8D7B11E-0512-4E23-B59E-8A3EE4E0F43C}" type="presParOf" srcId="{6F3836DA-0F07-47B7-8BFD-CC9BE2D5BDA4}" destId="{2055BEE0-6890-406C-8847-12EEC727E7FD}" srcOrd="0" destOrd="0" presId="urn:microsoft.com/office/officeart/2005/8/layout/orgChart1"/>
    <dgm:cxn modelId="{C57641C5-52D7-47A3-AEF0-DC7573EC9CB4}" type="presParOf" srcId="{6F3836DA-0F07-47B7-8BFD-CC9BE2D5BDA4}" destId="{A96AFA20-7B03-4ADF-88CC-60F6CA94A479}" srcOrd="1" destOrd="0" presId="urn:microsoft.com/office/officeart/2005/8/layout/orgChart1"/>
    <dgm:cxn modelId="{62C46E96-C66B-4990-B091-D64C07387742}" type="presParOf" srcId="{72962136-E0B7-4543-BD31-C2F3C0DCA75B}" destId="{08154F57-7597-4E34-9C8E-DBAE415861B6}" srcOrd="1" destOrd="0" presId="urn:microsoft.com/office/officeart/2005/8/layout/orgChart1"/>
    <dgm:cxn modelId="{A0AFC05E-7229-4164-8C7B-496B2F8D80B0}" type="presParOf" srcId="{08154F57-7597-4E34-9C8E-DBAE415861B6}" destId="{A6176E2F-8E3E-492C-947C-14F86178076A}" srcOrd="0" destOrd="0" presId="urn:microsoft.com/office/officeart/2005/8/layout/orgChart1"/>
    <dgm:cxn modelId="{F263B9C3-59A2-4441-BEF3-50D9C2A1C0A2}" type="presParOf" srcId="{08154F57-7597-4E34-9C8E-DBAE415861B6}" destId="{99AF8AA2-C16D-484E-80D1-3B12530287FB}" srcOrd="1" destOrd="0" presId="urn:microsoft.com/office/officeart/2005/8/layout/orgChart1"/>
    <dgm:cxn modelId="{109663EC-FA1D-48FA-934C-AD5AFB00CDAB}" type="presParOf" srcId="{99AF8AA2-C16D-484E-80D1-3B12530287FB}" destId="{0B05367B-20B8-4505-B9B6-4DD3649184AE}" srcOrd="0" destOrd="0" presId="urn:microsoft.com/office/officeart/2005/8/layout/orgChart1"/>
    <dgm:cxn modelId="{CEACDC3B-9E23-4BD4-B6AE-BF7FA129746C}" type="presParOf" srcId="{0B05367B-20B8-4505-B9B6-4DD3649184AE}" destId="{F6447634-95CC-451F-9F65-9CAE6E472BB0}" srcOrd="0" destOrd="0" presId="urn:microsoft.com/office/officeart/2005/8/layout/orgChart1"/>
    <dgm:cxn modelId="{CBA6686B-1A62-4913-9C2C-5CC660C199C7}" type="presParOf" srcId="{0B05367B-20B8-4505-B9B6-4DD3649184AE}" destId="{B02819E2-E758-4832-8824-0D89330E22B0}" srcOrd="1" destOrd="0" presId="urn:microsoft.com/office/officeart/2005/8/layout/orgChart1"/>
    <dgm:cxn modelId="{DF30D892-32AD-41B1-B9D7-9CD92FBF72D2}" type="presParOf" srcId="{99AF8AA2-C16D-484E-80D1-3B12530287FB}" destId="{31B600FC-7B63-415A-A967-90D1706C5755}" srcOrd="1" destOrd="0" presId="urn:microsoft.com/office/officeart/2005/8/layout/orgChart1"/>
    <dgm:cxn modelId="{D4FBF5EB-D713-4802-B45E-50E07CB64D78}" type="presParOf" srcId="{99AF8AA2-C16D-484E-80D1-3B12530287FB}" destId="{127E606D-A854-42E8-B5AE-AAA9E5617E0D}" srcOrd="2" destOrd="0" presId="urn:microsoft.com/office/officeart/2005/8/layout/orgChart1"/>
    <dgm:cxn modelId="{CAC8A622-DD45-4168-A1DA-A8A94A70AB29}" type="presParOf" srcId="{08154F57-7597-4E34-9C8E-DBAE415861B6}" destId="{72056B6D-494F-4AD8-8AE8-B7D9228A3C12}" srcOrd="2" destOrd="0" presId="urn:microsoft.com/office/officeart/2005/8/layout/orgChart1"/>
    <dgm:cxn modelId="{885C2D95-DD19-4A45-9F53-2DB5A1249773}" type="presParOf" srcId="{08154F57-7597-4E34-9C8E-DBAE415861B6}" destId="{6E5CE9B4-E244-4741-A550-96657BCE00E4}" srcOrd="3" destOrd="0" presId="urn:microsoft.com/office/officeart/2005/8/layout/orgChart1"/>
    <dgm:cxn modelId="{7588DA50-2B43-4371-ACE7-883F94DF5946}" type="presParOf" srcId="{6E5CE9B4-E244-4741-A550-96657BCE00E4}" destId="{A4EB4B13-AB5A-4F6D-9EBA-3034FCB09862}" srcOrd="0" destOrd="0" presId="urn:microsoft.com/office/officeart/2005/8/layout/orgChart1"/>
    <dgm:cxn modelId="{DD2CF8B4-E455-405B-B45C-830AC1639C50}" type="presParOf" srcId="{A4EB4B13-AB5A-4F6D-9EBA-3034FCB09862}" destId="{BFA24D2D-E9B5-4C52-BAF1-031B23B414AF}" srcOrd="0" destOrd="0" presId="urn:microsoft.com/office/officeart/2005/8/layout/orgChart1"/>
    <dgm:cxn modelId="{240850F2-65D9-4015-B206-97F4B7B32884}" type="presParOf" srcId="{A4EB4B13-AB5A-4F6D-9EBA-3034FCB09862}" destId="{AB249DC7-DA20-42A0-99E5-841C7825B733}" srcOrd="1" destOrd="0" presId="urn:microsoft.com/office/officeart/2005/8/layout/orgChart1"/>
    <dgm:cxn modelId="{ECF9D302-D876-42D5-AB67-202799B179F2}" type="presParOf" srcId="{6E5CE9B4-E244-4741-A550-96657BCE00E4}" destId="{56BBFCA9-D524-4E09-BC7E-93B9B5455CA6}" srcOrd="1" destOrd="0" presId="urn:microsoft.com/office/officeart/2005/8/layout/orgChart1"/>
    <dgm:cxn modelId="{6DC6336D-44B5-4212-9157-7915BF41F599}" type="presParOf" srcId="{6E5CE9B4-E244-4741-A550-96657BCE00E4}" destId="{B18744D7-3ACC-4E69-9F21-FC104A67C328}" srcOrd="2" destOrd="0" presId="urn:microsoft.com/office/officeart/2005/8/layout/orgChart1"/>
    <dgm:cxn modelId="{EE7A588F-F77D-4A3C-BBC7-E3A2E40AD7E6}" type="presParOf" srcId="{08154F57-7597-4E34-9C8E-DBAE415861B6}" destId="{8E0818DA-1412-4507-BC16-0920DD6807AF}" srcOrd="4" destOrd="0" presId="urn:microsoft.com/office/officeart/2005/8/layout/orgChart1"/>
    <dgm:cxn modelId="{BBAE00F4-0FB0-407D-96D0-9D56C2ABFC2C}" type="presParOf" srcId="{08154F57-7597-4E34-9C8E-DBAE415861B6}" destId="{6D15444E-AE8A-468E-A8A6-9B50C184E65A}" srcOrd="5" destOrd="0" presId="urn:microsoft.com/office/officeart/2005/8/layout/orgChart1"/>
    <dgm:cxn modelId="{977D82F7-0F2D-4A76-9F01-5178EAD25E89}" type="presParOf" srcId="{6D15444E-AE8A-468E-A8A6-9B50C184E65A}" destId="{189F0E9B-54FF-49CB-9AE9-1A2291591412}" srcOrd="0" destOrd="0" presId="urn:microsoft.com/office/officeart/2005/8/layout/orgChart1"/>
    <dgm:cxn modelId="{DEFDD6F9-3E89-4118-89CB-3FE765D7DDB2}" type="presParOf" srcId="{189F0E9B-54FF-49CB-9AE9-1A2291591412}" destId="{E94D85CE-3661-4C79-BE8D-6BD2FD8B959D}" srcOrd="0" destOrd="0" presId="urn:microsoft.com/office/officeart/2005/8/layout/orgChart1"/>
    <dgm:cxn modelId="{68912F1C-3F84-439A-A670-AA676FF0EDD7}" type="presParOf" srcId="{189F0E9B-54FF-49CB-9AE9-1A2291591412}" destId="{240C4CA0-E8AF-4912-8B15-EAB1DC84056C}" srcOrd="1" destOrd="0" presId="urn:microsoft.com/office/officeart/2005/8/layout/orgChart1"/>
    <dgm:cxn modelId="{12169AFF-FE52-4401-9146-7265A0254B2A}" type="presParOf" srcId="{6D15444E-AE8A-468E-A8A6-9B50C184E65A}" destId="{86CB124B-0151-4E79-BE63-0A95717C99FD}" srcOrd="1" destOrd="0" presId="urn:microsoft.com/office/officeart/2005/8/layout/orgChart1"/>
    <dgm:cxn modelId="{3A47B08B-F271-4C82-8F36-20461275418A}" type="presParOf" srcId="{6D15444E-AE8A-468E-A8A6-9B50C184E65A}" destId="{DB5DB659-7BD9-4DC2-B7E0-8C2F524E3927}" srcOrd="2" destOrd="0" presId="urn:microsoft.com/office/officeart/2005/8/layout/orgChart1"/>
    <dgm:cxn modelId="{D6A71615-67D2-4188-B8BE-CE202F5326B8}" type="presParOf" srcId="{08154F57-7597-4E34-9C8E-DBAE415861B6}" destId="{11E4A574-32A4-49CA-9DB6-8BD223C8FEA4}" srcOrd="6" destOrd="0" presId="urn:microsoft.com/office/officeart/2005/8/layout/orgChart1"/>
    <dgm:cxn modelId="{DCADC615-474D-4592-9F8A-05BD1D482CEA}" type="presParOf" srcId="{08154F57-7597-4E34-9C8E-DBAE415861B6}" destId="{7FF74E71-CB07-433E-95E8-1D34430A4B11}" srcOrd="7" destOrd="0" presId="urn:microsoft.com/office/officeart/2005/8/layout/orgChart1"/>
    <dgm:cxn modelId="{B3D4B96E-9C3D-431C-BC40-FF57CE545F6E}" type="presParOf" srcId="{7FF74E71-CB07-433E-95E8-1D34430A4B11}" destId="{D5FFF301-3BC9-4D78-8329-3A6FDE1F2DD5}" srcOrd="0" destOrd="0" presId="urn:microsoft.com/office/officeart/2005/8/layout/orgChart1"/>
    <dgm:cxn modelId="{CB3631CE-AE7E-48C5-9188-6602F61BED9A}" type="presParOf" srcId="{D5FFF301-3BC9-4D78-8329-3A6FDE1F2DD5}" destId="{433D32A8-444B-4989-84B8-78C66DF91D31}" srcOrd="0" destOrd="0" presId="urn:microsoft.com/office/officeart/2005/8/layout/orgChart1"/>
    <dgm:cxn modelId="{D2408710-AB82-45BF-9B4E-06127F32AE1E}" type="presParOf" srcId="{D5FFF301-3BC9-4D78-8329-3A6FDE1F2DD5}" destId="{31C87060-16D8-4B79-99B3-02BF02343139}" srcOrd="1" destOrd="0" presId="urn:microsoft.com/office/officeart/2005/8/layout/orgChart1"/>
    <dgm:cxn modelId="{07BB4169-F607-4D36-891C-76F96A46CA40}" type="presParOf" srcId="{7FF74E71-CB07-433E-95E8-1D34430A4B11}" destId="{3CF6B07A-EA2B-4F38-96C9-24FEBDC97657}" srcOrd="1" destOrd="0" presId="urn:microsoft.com/office/officeart/2005/8/layout/orgChart1"/>
    <dgm:cxn modelId="{F438A00E-5344-479A-8D7D-08D1990CD921}" type="presParOf" srcId="{7FF74E71-CB07-433E-95E8-1D34430A4B11}" destId="{CAF6EDA5-1861-42BB-8227-0DBAAB5CE6DE}" srcOrd="2" destOrd="0" presId="urn:microsoft.com/office/officeart/2005/8/layout/orgChart1"/>
    <dgm:cxn modelId="{F2D81011-330D-41CA-B927-B91888D9CCBE}" type="presParOf" srcId="{08154F57-7597-4E34-9C8E-DBAE415861B6}" destId="{C70D85FA-54C1-4800-B831-2EF9A73351EE}" srcOrd="8" destOrd="0" presId="urn:microsoft.com/office/officeart/2005/8/layout/orgChart1"/>
    <dgm:cxn modelId="{65A67F7B-4351-4AC5-97BE-B13BC42A890A}" type="presParOf" srcId="{08154F57-7597-4E34-9C8E-DBAE415861B6}" destId="{4BAD46B5-520F-4B13-9ACF-559DE606FFEF}" srcOrd="9" destOrd="0" presId="urn:microsoft.com/office/officeart/2005/8/layout/orgChart1"/>
    <dgm:cxn modelId="{CA3A78B4-485B-49B4-9690-4C711C9AC4E2}" type="presParOf" srcId="{4BAD46B5-520F-4B13-9ACF-559DE606FFEF}" destId="{10165EE0-47FB-4FCD-8523-5CD6BA46E228}" srcOrd="0" destOrd="0" presId="urn:microsoft.com/office/officeart/2005/8/layout/orgChart1"/>
    <dgm:cxn modelId="{151A1B2D-3F4E-43E6-B7E6-E170257E5728}" type="presParOf" srcId="{10165EE0-47FB-4FCD-8523-5CD6BA46E228}" destId="{5979A703-6941-4EF9-B5BF-FDC5DC7ADC7F}" srcOrd="0" destOrd="0" presId="urn:microsoft.com/office/officeart/2005/8/layout/orgChart1"/>
    <dgm:cxn modelId="{B9F127CD-3BFA-41D1-957C-58F9D3C15F86}" type="presParOf" srcId="{10165EE0-47FB-4FCD-8523-5CD6BA46E228}" destId="{80F7A130-ACAF-48DE-AC8B-045EAC06BAB4}" srcOrd="1" destOrd="0" presId="urn:microsoft.com/office/officeart/2005/8/layout/orgChart1"/>
    <dgm:cxn modelId="{A56150E0-BFCD-48C7-9D46-63F5486BDBD4}" type="presParOf" srcId="{4BAD46B5-520F-4B13-9ACF-559DE606FFEF}" destId="{6198C269-E893-47C0-AECA-BAF8CE1ADE07}" srcOrd="1" destOrd="0" presId="urn:microsoft.com/office/officeart/2005/8/layout/orgChart1"/>
    <dgm:cxn modelId="{F5BA9414-E558-409B-BE3C-34D54063AB88}" type="presParOf" srcId="{4BAD46B5-520F-4B13-9ACF-559DE606FFEF}" destId="{4BBD39A0-D24B-4E06-8B7E-9EFC68F785D0}" srcOrd="2" destOrd="0" presId="urn:microsoft.com/office/officeart/2005/8/layout/orgChart1"/>
    <dgm:cxn modelId="{03D911D2-FF29-410E-96AC-CB39432DDE23}" type="presParOf" srcId="{08154F57-7597-4E34-9C8E-DBAE415861B6}" destId="{7F91EB07-563D-4649-B913-D14052B00C00}" srcOrd="10" destOrd="0" presId="urn:microsoft.com/office/officeart/2005/8/layout/orgChart1"/>
    <dgm:cxn modelId="{D0AF81A8-DEF5-4202-8917-58E011209053}" type="presParOf" srcId="{08154F57-7597-4E34-9C8E-DBAE415861B6}" destId="{C0FA80F0-1AB7-4644-AA76-ABDE3149055C}" srcOrd="11" destOrd="0" presId="urn:microsoft.com/office/officeart/2005/8/layout/orgChart1"/>
    <dgm:cxn modelId="{F48EF246-1E95-4598-A11C-E8A9401030DB}" type="presParOf" srcId="{C0FA80F0-1AB7-4644-AA76-ABDE3149055C}" destId="{3FC26B61-3F9B-4364-9EB6-D715ABD97C98}" srcOrd="0" destOrd="0" presId="urn:microsoft.com/office/officeart/2005/8/layout/orgChart1"/>
    <dgm:cxn modelId="{8542E592-DE37-40FB-8B9E-1D9B63E304D5}" type="presParOf" srcId="{3FC26B61-3F9B-4364-9EB6-D715ABD97C98}" destId="{6B3D3807-F102-4BBB-9B44-70247DDF586D}" srcOrd="0" destOrd="0" presId="urn:microsoft.com/office/officeart/2005/8/layout/orgChart1"/>
    <dgm:cxn modelId="{7478957A-DEE4-4BF4-AEE1-28FF0DB6A36B}" type="presParOf" srcId="{3FC26B61-3F9B-4364-9EB6-D715ABD97C98}" destId="{27D843E8-59EB-4FFD-A61E-DF8B0B0ADE53}" srcOrd="1" destOrd="0" presId="urn:microsoft.com/office/officeart/2005/8/layout/orgChart1"/>
    <dgm:cxn modelId="{60D9BC68-92A7-4048-9871-7B4B7128F00B}" type="presParOf" srcId="{C0FA80F0-1AB7-4644-AA76-ABDE3149055C}" destId="{245CC57B-E1E1-425D-9E64-B16A2251083E}" srcOrd="1" destOrd="0" presId="urn:microsoft.com/office/officeart/2005/8/layout/orgChart1"/>
    <dgm:cxn modelId="{10999E86-3A26-4901-A2E7-5F94CF0261E2}" type="presParOf" srcId="{C0FA80F0-1AB7-4644-AA76-ABDE3149055C}" destId="{632275EB-CA96-4C41-9521-87D84595A123}" srcOrd="2" destOrd="0" presId="urn:microsoft.com/office/officeart/2005/8/layout/orgChart1"/>
    <dgm:cxn modelId="{B347BB1D-7262-450F-8BEB-E7B285654D7D}" type="presParOf" srcId="{08154F57-7597-4E34-9C8E-DBAE415861B6}" destId="{BBCF56AD-90EE-4A89-B653-729A431D1656}" srcOrd="12" destOrd="0" presId="urn:microsoft.com/office/officeart/2005/8/layout/orgChart1"/>
    <dgm:cxn modelId="{F878C750-B9BA-4A3D-A7FE-57C428162C67}" type="presParOf" srcId="{08154F57-7597-4E34-9C8E-DBAE415861B6}" destId="{126C427E-32A8-4397-8092-2820D52A6C0E}" srcOrd="13" destOrd="0" presId="urn:microsoft.com/office/officeart/2005/8/layout/orgChart1"/>
    <dgm:cxn modelId="{0F926876-B6D9-4815-AD16-A41CC1BBD20C}" type="presParOf" srcId="{126C427E-32A8-4397-8092-2820D52A6C0E}" destId="{E1923337-9183-4D5D-9CE1-0A559B0B1124}" srcOrd="0" destOrd="0" presId="urn:microsoft.com/office/officeart/2005/8/layout/orgChart1"/>
    <dgm:cxn modelId="{5949BFCE-DA75-4521-8736-9A748115C38B}" type="presParOf" srcId="{E1923337-9183-4D5D-9CE1-0A559B0B1124}" destId="{7FDF2A48-98A9-4340-AA79-D24551AD8035}" srcOrd="0" destOrd="0" presId="urn:microsoft.com/office/officeart/2005/8/layout/orgChart1"/>
    <dgm:cxn modelId="{288CA799-3BA1-44D5-A00F-F2A02C6827A5}" type="presParOf" srcId="{E1923337-9183-4D5D-9CE1-0A559B0B1124}" destId="{6EB471F7-AB23-402C-A49D-7496C3D541FC}" srcOrd="1" destOrd="0" presId="urn:microsoft.com/office/officeart/2005/8/layout/orgChart1"/>
    <dgm:cxn modelId="{F1AD8EDA-1E04-4D28-9B14-EDB6E384EB95}" type="presParOf" srcId="{126C427E-32A8-4397-8092-2820D52A6C0E}" destId="{26953E38-7507-4C93-A203-F84A89F0278F}" srcOrd="1" destOrd="0" presId="urn:microsoft.com/office/officeart/2005/8/layout/orgChart1"/>
    <dgm:cxn modelId="{94D95EDA-999D-4799-ABF0-594900004D40}" type="presParOf" srcId="{126C427E-32A8-4397-8092-2820D52A6C0E}" destId="{9EFF7833-1719-4663-853B-F5A89AAA9BA3}" srcOrd="2" destOrd="0" presId="urn:microsoft.com/office/officeart/2005/8/layout/orgChart1"/>
    <dgm:cxn modelId="{B476C6C6-25A4-4EB9-8500-E45ACC0F70CE}" type="presParOf" srcId="{72962136-E0B7-4543-BD31-C2F3C0DCA75B}" destId="{5B5917FE-D20E-45E1-85D2-AAE3A26FE766}" srcOrd="2" destOrd="0" presId="urn:microsoft.com/office/officeart/2005/8/layout/orgChart1"/>
    <dgm:cxn modelId="{8968B0B6-264C-4F2C-8651-6C948DFF787F}" type="presParOf" srcId="{0A8C201E-5BE4-4A01-8783-12B75C45CBDF}" destId="{DF1704B2-E2C0-401F-9001-A75F055037CE}" srcOrd="10" destOrd="0" presId="urn:microsoft.com/office/officeart/2005/8/layout/orgChart1"/>
    <dgm:cxn modelId="{A2C41476-1A0D-4D56-82D1-BBBB5F9F065A}" type="presParOf" srcId="{0A8C201E-5BE4-4A01-8783-12B75C45CBDF}" destId="{F9C078D8-93BE-4613-A504-E03C2B40081B}" srcOrd="11" destOrd="0" presId="urn:microsoft.com/office/officeart/2005/8/layout/orgChart1"/>
    <dgm:cxn modelId="{80754032-0D9F-4D79-8846-C324D2BD8D56}" type="presParOf" srcId="{F9C078D8-93BE-4613-A504-E03C2B40081B}" destId="{8B089644-B973-45DC-B01F-070C5BC71660}" srcOrd="0" destOrd="0" presId="urn:microsoft.com/office/officeart/2005/8/layout/orgChart1"/>
    <dgm:cxn modelId="{823340A9-E6AA-43F8-BA0A-41EA94921DC0}" type="presParOf" srcId="{8B089644-B973-45DC-B01F-070C5BC71660}" destId="{1A449793-029B-4C7E-AE4D-5FC52FC9DFD0}" srcOrd="0" destOrd="0" presId="urn:microsoft.com/office/officeart/2005/8/layout/orgChart1"/>
    <dgm:cxn modelId="{9349D79B-2142-40E3-AA3F-284CF2CFCF46}" type="presParOf" srcId="{8B089644-B973-45DC-B01F-070C5BC71660}" destId="{5A73576E-E892-4CED-9453-051D69645842}" srcOrd="1" destOrd="0" presId="urn:microsoft.com/office/officeart/2005/8/layout/orgChart1"/>
    <dgm:cxn modelId="{8F42A7C7-7717-4AE9-9701-6BD4C9FE8472}" type="presParOf" srcId="{F9C078D8-93BE-4613-A504-E03C2B40081B}" destId="{AFCB6D49-BDC4-45C4-BC2C-C694BD12B1C5}" srcOrd="1" destOrd="0" presId="urn:microsoft.com/office/officeart/2005/8/layout/orgChart1"/>
    <dgm:cxn modelId="{8AC38025-2888-411C-91B8-A20AE887BFB1}" type="presParOf" srcId="{AFCB6D49-BDC4-45C4-BC2C-C694BD12B1C5}" destId="{7028DE84-0DC9-4952-A967-6A954424D739}" srcOrd="0" destOrd="0" presId="urn:microsoft.com/office/officeart/2005/8/layout/orgChart1"/>
    <dgm:cxn modelId="{131A952D-5297-4D4E-A361-4DAFDC115100}" type="presParOf" srcId="{AFCB6D49-BDC4-45C4-BC2C-C694BD12B1C5}" destId="{BB22A598-25F5-4A8B-B3CF-636CE29A4B74}" srcOrd="1" destOrd="0" presId="urn:microsoft.com/office/officeart/2005/8/layout/orgChart1"/>
    <dgm:cxn modelId="{B1F54471-CD7E-47E1-BF0C-834449C1B835}" type="presParOf" srcId="{BB22A598-25F5-4A8B-B3CF-636CE29A4B74}" destId="{4BFE4967-4635-4BC5-ABEB-DC17470F2437}" srcOrd="0" destOrd="0" presId="urn:microsoft.com/office/officeart/2005/8/layout/orgChart1"/>
    <dgm:cxn modelId="{ED2949A3-682F-4226-8AFD-AEBEA07DCEA4}" type="presParOf" srcId="{4BFE4967-4635-4BC5-ABEB-DC17470F2437}" destId="{9B6E60B6-FC90-48BB-BDCD-8EB1F9D105F1}" srcOrd="0" destOrd="0" presId="urn:microsoft.com/office/officeart/2005/8/layout/orgChart1"/>
    <dgm:cxn modelId="{1B5E7A91-DBBD-48F7-89F6-B802EF7079D9}" type="presParOf" srcId="{4BFE4967-4635-4BC5-ABEB-DC17470F2437}" destId="{672E73AB-0D66-461F-90A3-094A41E1DB3D}" srcOrd="1" destOrd="0" presId="urn:microsoft.com/office/officeart/2005/8/layout/orgChart1"/>
    <dgm:cxn modelId="{28448545-030C-4364-872A-D18EE43AE8FA}" type="presParOf" srcId="{BB22A598-25F5-4A8B-B3CF-636CE29A4B74}" destId="{9C34AB64-7894-4BD1-B76F-7F7576F4DCC3}" srcOrd="1" destOrd="0" presId="urn:microsoft.com/office/officeart/2005/8/layout/orgChart1"/>
    <dgm:cxn modelId="{48AFF78B-A9F8-4B26-9713-69F2E20F761F}" type="presParOf" srcId="{BB22A598-25F5-4A8B-B3CF-636CE29A4B74}" destId="{000E4B8D-8ECD-454B-B639-47A4C75E4FE9}" srcOrd="2" destOrd="0" presId="urn:microsoft.com/office/officeart/2005/8/layout/orgChart1"/>
    <dgm:cxn modelId="{242E5345-4AD1-4E75-A214-E20EFF16C2AD}" type="presParOf" srcId="{AFCB6D49-BDC4-45C4-BC2C-C694BD12B1C5}" destId="{C023C3DE-672C-4213-8FC7-F87C003C3515}" srcOrd="2" destOrd="0" presId="urn:microsoft.com/office/officeart/2005/8/layout/orgChart1"/>
    <dgm:cxn modelId="{25B33632-EEB1-406C-A7D8-E846D66FB855}" type="presParOf" srcId="{AFCB6D49-BDC4-45C4-BC2C-C694BD12B1C5}" destId="{C9FDBF73-8620-4E73-A194-776CDD079298}" srcOrd="3" destOrd="0" presId="urn:microsoft.com/office/officeart/2005/8/layout/orgChart1"/>
    <dgm:cxn modelId="{AD4DDAEC-A621-4CAB-8EDC-F942BC5FCA49}" type="presParOf" srcId="{C9FDBF73-8620-4E73-A194-776CDD079298}" destId="{71AADEE1-EAA7-4177-AE19-7FC255DA3E6B}" srcOrd="0" destOrd="0" presId="urn:microsoft.com/office/officeart/2005/8/layout/orgChart1"/>
    <dgm:cxn modelId="{61F460B6-29AE-420D-A648-FA48E07F09D1}" type="presParOf" srcId="{71AADEE1-EAA7-4177-AE19-7FC255DA3E6B}" destId="{1AFC684E-3E01-4C9D-9193-EACE3DB26A3B}" srcOrd="0" destOrd="0" presId="urn:microsoft.com/office/officeart/2005/8/layout/orgChart1"/>
    <dgm:cxn modelId="{76774047-CC0D-45E3-8E23-AA39A86A6396}" type="presParOf" srcId="{71AADEE1-EAA7-4177-AE19-7FC255DA3E6B}" destId="{7D4F8D87-3F83-4EA3-9F71-15B2123CDCFD}" srcOrd="1" destOrd="0" presId="urn:microsoft.com/office/officeart/2005/8/layout/orgChart1"/>
    <dgm:cxn modelId="{010F2761-DB5B-4B0F-AB91-592BAEB2DB14}" type="presParOf" srcId="{C9FDBF73-8620-4E73-A194-776CDD079298}" destId="{69509E74-68A1-4ECE-B146-D99FC356F1BE}" srcOrd="1" destOrd="0" presId="urn:microsoft.com/office/officeart/2005/8/layout/orgChart1"/>
    <dgm:cxn modelId="{DEA65FBB-ED90-4044-9990-D86D37AB2F7C}" type="presParOf" srcId="{C9FDBF73-8620-4E73-A194-776CDD079298}" destId="{D5F728CB-597C-4CC8-B165-80786C24F6FB}" srcOrd="2" destOrd="0" presId="urn:microsoft.com/office/officeart/2005/8/layout/orgChart1"/>
    <dgm:cxn modelId="{79B776E4-5E7B-40FA-BFC2-E5258497B152}" type="presParOf" srcId="{F9C078D8-93BE-4613-A504-E03C2B40081B}" destId="{93F738F7-E90B-4784-9B6C-E0A08E22C9DF}" srcOrd="2" destOrd="0" presId="urn:microsoft.com/office/officeart/2005/8/layout/orgChart1"/>
    <dgm:cxn modelId="{D7C289C8-7771-41B6-A832-549EB77EB1A1}" type="presParOf" srcId="{B76C7649-E2E8-4695-8748-BA27323D5E03}" destId="{31D9BFB1-FD7A-4842-8489-A0B62B4FB7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A7C8A-AFD0-40A9-8A8F-47E909AB433D}">
      <dsp:nvSpPr>
        <dsp:cNvPr id="0" name=""/>
        <dsp:cNvSpPr/>
      </dsp:nvSpPr>
      <dsp:spPr>
        <a:xfrm>
          <a:off x="-93707" y="0"/>
          <a:ext cx="5251630" cy="89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1.</a:t>
          </a:r>
          <a:r>
            <a:rPr lang="zh-CN" altLang="en-US" sz="2200" kern="1200" dirty="0" smtClean="0"/>
            <a:t>确定系统交互角色和角色期望</a:t>
          </a:r>
          <a:endParaRPr lang="zh-CN" altLang="en-US" sz="2200" kern="1200" dirty="0"/>
        </a:p>
      </dsp:txBody>
      <dsp:txXfrm>
        <a:off x="-67520" y="26187"/>
        <a:ext cx="4135363" cy="841706"/>
      </dsp:txXfrm>
    </dsp:sp>
    <dsp:sp modelId="{61E5B9BC-C4D9-40AF-B987-97E61332E995}">
      <dsp:nvSpPr>
        <dsp:cNvPr id="0" name=""/>
        <dsp:cNvSpPr/>
      </dsp:nvSpPr>
      <dsp:spPr>
        <a:xfrm>
          <a:off x="502139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2.</a:t>
          </a:r>
          <a:r>
            <a:rPr lang="zh-CN" altLang="en-US" sz="2200" kern="1200" dirty="0" smtClean="0"/>
            <a:t>编写使用场景</a:t>
          </a:r>
          <a:endParaRPr lang="zh-CN" altLang="en-US" sz="2200" kern="1200" dirty="0"/>
        </a:p>
      </dsp:txBody>
      <dsp:txXfrm>
        <a:off x="528326" y="1082827"/>
        <a:ext cx="3834841" cy="841706"/>
      </dsp:txXfrm>
    </dsp:sp>
    <dsp:sp modelId="{86106475-21DF-4E57-8AA5-34B9AC3F55A3}">
      <dsp:nvSpPr>
        <dsp:cNvPr id="0" name=""/>
        <dsp:cNvSpPr/>
      </dsp:nvSpPr>
      <dsp:spPr>
        <a:xfrm>
          <a:off x="904475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3.</a:t>
          </a:r>
          <a:r>
            <a:rPr lang="zh-CN" altLang="en-US" sz="2200" kern="1200" dirty="0" smtClean="0"/>
            <a:t>提炼系统用例</a:t>
          </a:r>
          <a:endParaRPr lang="zh-CN" altLang="en-US" sz="2200" kern="1200" dirty="0"/>
        </a:p>
      </dsp:txBody>
      <dsp:txXfrm>
        <a:off x="930662" y="2139467"/>
        <a:ext cx="3840937" cy="841706"/>
      </dsp:txXfrm>
    </dsp:sp>
    <dsp:sp modelId="{FCF9475A-AF04-4A68-9FCE-BD5975D8E24C}">
      <dsp:nvSpPr>
        <dsp:cNvPr id="0" name=""/>
        <dsp:cNvSpPr/>
      </dsp:nvSpPr>
      <dsp:spPr>
        <a:xfrm>
          <a:off x="1312907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4.</a:t>
          </a:r>
          <a:r>
            <a:rPr lang="zh-CN" altLang="en-US" sz="2200" kern="1200" dirty="0" smtClean="0"/>
            <a:t>确定非功能性需求</a:t>
          </a:r>
          <a:endParaRPr lang="zh-CN" altLang="en-US" sz="2200" kern="1200" dirty="0"/>
        </a:p>
      </dsp:txBody>
      <dsp:txXfrm>
        <a:off x="1339094" y="3196106"/>
        <a:ext cx="3834841" cy="841706"/>
      </dsp:txXfrm>
    </dsp:sp>
    <dsp:sp modelId="{AF1D2852-963D-43FF-AEDF-9805971E392D}">
      <dsp:nvSpPr>
        <dsp:cNvPr id="0" name=""/>
        <dsp:cNvSpPr/>
      </dsp:nvSpPr>
      <dsp:spPr>
        <a:xfrm>
          <a:off x="4389355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4520114" y="684783"/>
        <a:ext cx="319634" cy="437317"/>
      </dsp:txXfrm>
    </dsp:sp>
    <dsp:sp modelId="{71017DED-3D55-41E7-A8EF-11835432D27B}">
      <dsp:nvSpPr>
        <dsp:cNvPr id="0" name=""/>
        <dsp:cNvSpPr/>
      </dsp:nvSpPr>
      <dsp:spPr>
        <a:xfrm>
          <a:off x="4797787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4928546" y="1741423"/>
        <a:ext cx="319634" cy="437317"/>
      </dsp:txXfrm>
    </dsp:sp>
    <dsp:sp modelId="{F3C3661D-7814-49ED-9ADF-481F0244B0DD}">
      <dsp:nvSpPr>
        <dsp:cNvPr id="0" name=""/>
        <dsp:cNvSpPr/>
      </dsp:nvSpPr>
      <dsp:spPr>
        <a:xfrm>
          <a:off x="5200123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5330882" y="2798064"/>
        <a:ext cx="319634" cy="4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571DB-A32D-4993-90DD-862E74477494}">
      <dsp:nvSpPr>
        <dsp:cNvPr id="0" name=""/>
        <dsp:cNvSpPr/>
      </dsp:nvSpPr>
      <dsp:spPr>
        <a:xfrm>
          <a:off x="-3354458" y="-515913"/>
          <a:ext cx="3999931" cy="3999931"/>
        </a:xfrm>
        <a:prstGeom prst="blockArc">
          <a:avLst>
            <a:gd name="adj1" fmla="val 18900000"/>
            <a:gd name="adj2" fmla="val 2700000"/>
            <a:gd name="adj3" fmla="val 54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B1EE0-F691-42F9-AFDE-9C6D365E36CA}">
      <dsp:nvSpPr>
        <dsp:cNvPr id="0" name=""/>
        <dsp:cNvSpPr/>
      </dsp:nvSpPr>
      <dsp:spPr>
        <a:xfrm>
          <a:off x="415054" y="296810"/>
          <a:ext cx="2102843" cy="5936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8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网络容量</a:t>
          </a:r>
          <a:endParaRPr lang="zh-CN" altLang="en-US" sz="2600" kern="1200" dirty="0"/>
        </a:p>
      </dsp:txBody>
      <dsp:txXfrm>
        <a:off x="415054" y="296810"/>
        <a:ext cx="2102843" cy="593620"/>
      </dsp:txXfrm>
    </dsp:sp>
    <dsp:sp modelId="{ACFD7701-1C57-4250-8528-B0EC795706D2}">
      <dsp:nvSpPr>
        <dsp:cNvPr id="0" name=""/>
        <dsp:cNvSpPr/>
      </dsp:nvSpPr>
      <dsp:spPr>
        <a:xfrm>
          <a:off x="44041" y="222607"/>
          <a:ext cx="742026" cy="742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37C1F-36F2-4A06-BADB-FCA889F98579}">
      <dsp:nvSpPr>
        <dsp:cNvPr id="0" name=""/>
        <dsp:cNvSpPr/>
      </dsp:nvSpPr>
      <dsp:spPr>
        <a:xfrm>
          <a:off x="630835" y="1187241"/>
          <a:ext cx="1887062" cy="5936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8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磁盘容量</a:t>
          </a:r>
          <a:endParaRPr lang="zh-CN" altLang="en-US" sz="2600" kern="1200" dirty="0"/>
        </a:p>
      </dsp:txBody>
      <dsp:txXfrm>
        <a:off x="630835" y="1187241"/>
        <a:ext cx="1887062" cy="593620"/>
      </dsp:txXfrm>
    </dsp:sp>
    <dsp:sp modelId="{5EE824BD-EA0E-43B5-82C1-CA5ED163BD93}">
      <dsp:nvSpPr>
        <dsp:cNvPr id="0" name=""/>
        <dsp:cNvSpPr/>
      </dsp:nvSpPr>
      <dsp:spPr>
        <a:xfrm>
          <a:off x="259822" y="1113039"/>
          <a:ext cx="742026" cy="742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F9CA2-B188-4864-9B48-1E13A9566146}">
      <dsp:nvSpPr>
        <dsp:cNvPr id="0" name=""/>
        <dsp:cNvSpPr/>
      </dsp:nvSpPr>
      <dsp:spPr>
        <a:xfrm>
          <a:off x="415054" y="2077672"/>
          <a:ext cx="2102843" cy="5936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18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IO</a:t>
          </a:r>
          <a:r>
            <a:rPr lang="zh-CN" altLang="en-US" sz="2600" kern="1200" dirty="0" smtClean="0"/>
            <a:t>容量</a:t>
          </a:r>
          <a:endParaRPr lang="zh-CN" altLang="en-US" sz="2600" kern="1200" dirty="0"/>
        </a:p>
      </dsp:txBody>
      <dsp:txXfrm>
        <a:off x="415054" y="2077672"/>
        <a:ext cx="2102843" cy="593620"/>
      </dsp:txXfrm>
    </dsp:sp>
    <dsp:sp modelId="{FEBB8245-22EE-4AA0-A599-E881D7C1B409}">
      <dsp:nvSpPr>
        <dsp:cNvPr id="0" name=""/>
        <dsp:cNvSpPr/>
      </dsp:nvSpPr>
      <dsp:spPr>
        <a:xfrm>
          <a:off x="44041" y="2003470"/>
          <a:ext cx="742026" cy="7420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3C3DE-672C-4213-8FC7-F87C003C3515}">
      <dsp:nvSpPr>
        <dsp:cNvPr id="0" name=""/>
        <dsp:cNvSpPr/>
      </dsp:nvSpPr>
      <dsp:spPr>
        <a:xfrm>
          <a:off x="6212079" y="974816"/>
          <a:ext cx="120435" cy="93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397"/>
              </a:lnTo>
              <a:lnTo>
                <a:pt x="120435" y="9393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8DE84-0DC9-4952-A967-6A954424D739}">
      <dsp:nvSpPr>
        <dsp:cNvPr id="0" name=""/>
        <dsp:cNvSpPr/>
      </dsp:nvSpPr>
      <dsp:spPr>
        <a:xfrm>
          <a:off x="6212079" y="974816"/>
          <a:ext cx="120435" cy="36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35"/>
              </a:lnTo>
              <a:lnTo>
                <a:pt x="120435" y="369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704B2-E2C0-401F-9001-A75F055037CE}">
      <dsp:nvSpPr>
        <dsp:cNvPr id="0" name=""/>
        <dsp:cNvSpPr/>
      </dsp:nvSpPr>
      <dsp:spPr>
        <a:xfrm>
          <a:off x="4004092" y="404754"/>
          <a:ext cx="2529148" cy="16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04"/>
              </a:lnTo>
              <a:lnTo>
                <a:pt x="2529148" y="84304"/>
              </a:lnTo>
              <a:lnTo>
                <a:pt x="2529148" y="1686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F56AD-90EE-4A89-B653-729A431D1656}">
      <dsp:nvSpPr>
        <dsp:cNvPr id="0" name=""/>
        <dsp:cNvSpPr/>
      </dsp:nvSpPr>
      <dsp:spPr>
        <a:xfrm>
          <a:off x="5240565" y="974816"/>
          <a:ext cx="120435" cy="3789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9707"/>
              </a:lnTo>
              <a:lnTo>
                <a:pt x="120435" y="378970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1EB07-563D-4649-B913-D14052B00C00}">
      <dsp:nvSpPr>
        <dsp:cNvPr id="0" name=""/>
        <dsp:cNvSpPr/>
      </dsp:nvSpPr>
      <dsp:spPr>
        <a:xfrm>
          <a:off x="5240565" y="974816"/>
          <a:ext cx="120435" cy="3219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9645"/>
              </a:lnTo>
              <a:lnTo>
                <a:pt x="120435" y="32196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D85FA-54C1-4800-B831-2EF9A73351EE}">
      <dsp:nvSpPr>
        <dsp:cNvPr id="0" name=""/>
        <dsp:cNvSpPr/>
      </dsp:nvSpPr>
      <dsp:spPr>
        <a:xfrm>
          <a:off x="5240565" y="974816"/>
          <a:ext cx="120435" cy="2649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9583"/>
              </a:lnTo>
              <a:lnTo>
                <a:pt x="120435" y="264958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4A574-32A4-49CA-9DB6-8BD223C8FEA4}">
      <dsp:nvSpPr>
        <dsp:cNvPr id="0" name=""/>
        <dsp:cNvSpPr/>
      </dsp:nvSpPr>
      <dsp:spPr>
        <a:xfrm>
          <a:off x="5240565" y="974816"/>
          <a:ext cx="120435" cy="2079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521"/>
              </a:lnTo>
              <a:lnTo>
                <a:pt x="120435" y="207952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818DA-1412-4507-BC16-0920DD6807AF}">
      <dsp:nvSpPr>
        <dsp:cNvPr id="0" name=""/>
        <dsp:cNvSpPr/>
      </dsp:nvSpPr>
      <dsp:spPr>
        <a:xfrm>
          <a:off x="5240565" y="974816"/>
          <a:ext cx="120435" cy="1509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459"/>
              </a:lnTo>
              <a:lnTo>
                <a:pt x="120435" y="150945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56B6D-494F-4AD8-8AE8-B7D9228A3C12}">
      <dsp:nvSpPr>
        <dsp:cNvPr id="0" name=""/>
        <dsp:cNvSpPr/>
      </dsp:nvSpPr>
      <dsp:spPr>
        <a:xfrm>
          <a:off x="5240565" y="974816"/>
          <a:ext cx="120435" cy="93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397"/>
              </a:lnTo>
              <a:lnTo>
                <a:pt x="120435" y="9393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76E2F-8E3E-492C-947C-14F86178076A}">
      <dsp:nvSpPr>
        <dsp:cNvPr id="0" name=""/>
        <dsp:cNvSpPr/>
      </dsp:nvSpPr>
      <dsp:spPr>
        <a:xfrm>
          <a:off x="5240565" y="974816"/>
          <a:ext cx="120435" cy="36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35"/>
              </a:lnTo>
              <a:lnTo>
                <a:pt x="120435" y="369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4DAF-18AE-4A37-A1A6-B83C42608498}">
      <dsp:nvSpPr>
        <dsp:cNvPr id="0" name=""/>
        <dsp:cNvSpPr/>
      </dsp:nvSpPr>
      <dsp:spPr>
        <a:xfrm>
          <a:off x="4004092" y="404754"/>
          <a:ext cx="1557634" cy="16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04"/>
              </a:lnTo>
              <a:lnTo>
                <a:pt x="1557634" y="84304"/>
              </a:lnTo>
              <a:lnTo>
                <a:pt x="1557634" y="1686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F4382-3E7B-4BDF-A4C7-BD407DC40415}">
      <dsp:nvSpPr>
        <dsp:cNvPr id="0" name=""/>
        <dsp:cNvSpPr/>
      </dsp:nvSpPr>
      <dsp:spPr>
        <a:xfrm>
          <a:off x="4269051" y="1544878"/>
          <a:ext cx="120435" cy="93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397"/>
              </a:lnTo>
              <a:lnTo>
                <a:pt x="120435" y="93939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4D36F-B237-4330-93A9-D04731DF67CE}">
      <dsp:nvSpPr>
        <dsp:cNvPr id="0" name=""/>
        <dsp:cNvSpPr/>
      </dsp:nvSpPr>
      <dsp:spPr>
        <a:xfrm>
          <a:off x="4269051" y="1544878"/>
          <a:ext cx="120435" cy="36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35"/>
              </a:lnTo>
              <a:lnTo>
                <a:pt x="120435" y="36933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91165-C174-48D4-8A2D-4E63C13DEE21}">
      <dsp:nvSpPr>
        <dsp:cNvPr id="0" name=""/>
        <dsp:cNvSpPr/>
      </dsp:nvSpPr>
      <dsp:spPr>
        <a:xfrm>
          <a:off x="4544493" y="974816"/>
          <a:ext cx="91440" cy="168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6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D7D6B-8629-4091-B721-DFF72D191256}">
      <dsp:nvSpPr>
        <dsp:cNvPr id="0" name=""/>
        <dsp:cNvSpPr/>
      </dsp:nvSpPr>
      <dsp:spPr>
        <a:xfrm>
          <a:off x="4004092" y="404754"/>
          <a:ext cx="586120" cy="16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04"/>
              </a:lnTo>
              <a:lnTo>
                <a:pt x="586120" y="84304"/>
              </a:lnTo>
              <a:lnTo>
                <a:pt x="586120" y="1686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F5EAE-A3C6-467D-A743-ED9A8B4F7AE5}">
      <dsp:nvSpPr>
        <dsp:cNvPr id="0" name=""/>
        <dsp:cNvSpPr/>
      </dsp:nvSpPr>
      <dsp:spPr>
        <a:xfrm>
          <a:off x="3096811" y="974816"/>
          <a:ext cx="120435" cy="2079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521"/>
              </a:lnTo>
              <a:lnTo>
                <a:pt x="120435" y="207952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DF353-EC20-489E-A947-26A35ECD0CF3}">
      <dsp:nvSpPr>
        <dsp:cNvPr id="0" name=""/>
        <dsp:cNvSpPr/>
      </dsp:nvSpPr>
      <dsp:spPr>
        <a:xfrm>
          <a:off x="3096811" y="974816"/>
          <a:ext cx="120435" cy="1509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459"/>
              </a:lnTo>
              <a:lnTo>
                <a:pt x="120435" y="150945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28E08-972C-4486-83CE-1B2C7D4A3CA3}">
      <dsp:nvSpPr>
        <dsp:cNvPr id="0" name=""/>
        <dsp:cNvSpPr/>
      </dsp:nvSpPr>
      <dsp:spPr>
        <a:xfrm>
          <a:off x="3096811" y="974816"/>
          <a:ext cx="120435" cy="93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397"/>
              </a:lnTo>
              <a:lnTo>
                <a:pt x="120435" y="9393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01C0A-6BDB-40F7-B4BC-52C0A4250372}">
      <dsp:nvSpPr>
        <dsp:cNvPr id="0" name=""/>
        <dsp:cNvSpPr/>
      </dsp:nvSpPr>
      <dsp:spPr>
        <a:xfrm>
          <a:off x="3096811" y="974816"/>
          <a:ext cx="120435" cy="36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35"/>
              </a:lnTo>
              <a:lnTo>
                <a:pt x="120435" y="369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EB7B6-9FA2-424D-9A14-6E827EDDAB3B}">
      <dsp:nvSpPr>
        <dsp:cNvPr id="0" name=""/>
        <dsp:cNvSpPr/>
      </dsp:nvSpPr>
      <dsp:spPr>
        <a:xfrm>
          <a:off x="3417972" y="404754"/>
          <a:ext cx="586120" cy="168609"/>
        </a:xfrm>
        <a:custGeom>
          <a:avLst/>
          <a:gdLst/>
          <a:ahLst/>
          <a:cxnLst/>
          <a:rect l="0" t="0" r="0" b="0"/>
          <a:pathLst>
            <a:path>
              <a:moveTo>
                <a:pt x="586120" y="0"/>
              </a:moveTo>
              <a:lnTo>
                <a:pt x="586120" y="84304"/>
              </a:lnTo>
              <a:lnTo>
                <a:pt x="0" y="84304"/>
              </a:lnTo>
              <a:lnTo>
                <a:pt x="0" y="1686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E87E8-621C-4149-9D94-6E3FFDD6B5BB}">
      <dsp:nvSpPr>
        <dsp:cNvPr id="0" name=""/>
        <dsp:cNvSpPr/>
      </dsp:nvSpPr>
      <dsp:spPr>
        <a:xfrm>
          <a:off x="2125297" y="974816"/>
          <a:ext cx="120435" cy="1509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459"/>
              </a:lnTo>
              <a:lnTo>
                <a:pt x="120435" y="150945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109E8-17E1-45AE-8ABF-1215EBDFB392}">
      <dsp:nvSpPr>
        <dsp:cNvPr id="0" name=""/>
        <dsp:cNvSpPr/>
      </dsp:nvSpPr>
      <dsp:spPr>
        <a:xfrm>
          <a:off x="2125297" y="974816"/>
          <a:ext cx="120435" cy="93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397"/>
              </a:lnTo>
              <a:lnTo>
                <a:pt x="120435" y="9393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58D70-D8F1-4979-8528-0D5125864EBB}">
      <dsp:nvSpPr>
        <dsp:cNvPr id="0" name=""/>
        <dsp:cNvSpPr/>
      </dsp:nvSpPr>
      <dsp:spPr>
        <a:xfrm>
          <a:off x="2125297" y="974816"/>
          <a:ext cx="120435" cy="36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35"/>
              </a:lnTo>
              <a:lnTo>
                <a:pt x="120435" y="369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BF7C6-DAFF-45A3-BAED-B0B40216AF92}">
      <dsp:nvSpPr>
        <dsp:cNvPr id="0" name=""/>
        <dsp:cNvSpPr/>
      </dsp:nvSpPr>
      <dsp:spPr>
        <a:xfrm>
          <a:off x="2446458" y="404754"/>
          <a:ext cx="1557634" cy="168609"/>
        </a:xfrm>
        <a:custGeom>
          <a:avLst/>
          <a:gdLst/>
          <a:ahLst/>
          <a:cxnLst/>
          <a:rect l="0" t="0" r="0" b="0"/>
          <a:pathLst>
            <a:path>
              <a:moveTo>
                <a:pt x="1557634" y="0"/>
              </a:moveTo>
              <a:lnTo>
                <a:pt x="1557634" y="84304"/>
              </a:lnTo>
              <a:lnTo>
                <a:pt x="0" y="84304"/>
              </a:lnTo>
              <a:lnTo>
                <a:pt x="0" y="1686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77AC6-BC73-4655-A16C-096332AE402A}">
      <dsp:nvSpPr>
        <dsp:cNvPr id="0" name=""/>
        <dsp:cNvSpPr/>
      </dsp:nvSpPr>
      <dsp:spPr>
        <a:xfrm>
          <a:off x="1153783" y="974816"/>
          <a:ext cx="120435" cy="2079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521"/>
              </a:lnTo>
              <a:lnTo>
                <a:pt x="120435" y="207952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7580-63FD-445C-8042-CD6808332B7A}">
      <dsp:nvSpPr>
        <dsp:cNvPr id="0" name=""/>
        <dsp:cNvSpPr/>
      </dsp:nvSpPr>
      <dsp:spPr>
        <a:xfrm>
          <a:off x="1153783" y="974816"/>
          <a:ext cx="120435" cy="1509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459"/>
              </a:lnTo>
              <a:lnTo>
                <a:pt x="120435" y="150945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7F29F-A207-4857-ABA3-3C20A88B3E18}">
      <dsp:nvSpPr>
        <dsp:cNvPr id="0" name=""/>
        <dsp:cNvSpPr/>
      </dsp:nvSpPr>
      <dsp:spPr>
        <a:xfrm>
          <a:off x="1153783" y="974816"/>
          <a:ext cx="120435" cy="939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397"/>
              </a:lnTo>
              <a:lnTo>
                <a:pt x="120435" y="9393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FBDD1-0D3C-4AC6-921D-1155A29049F7}">
      <dsp:nvSpPr>
        <dsp:cNvPr id="0" name=""/>
        <dsp:cNvSpPr/>
      </dsp:nvSpPr>
      <dsp:spPr>
        <a:xfrm>
          <a:off x="1153783" y="974816"/>
          <a:ext cx="120435" cy="36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335"/>
              </a:lnTo>
              <a:lnTo>
                <a:pt x="120435" y="3693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20FE3-7049-4E21-A700-0B43FBB9508D}">
      <dsp:nvSpPr>
        <dsp:cNvPr id="0" name=""/>
        <dsp:cNvSpPr/>
      </dsp:nvSpPr>
      <dsp:spPr>
        <a:xfrm>
          <a:off x="1474944" y="404754"/>
          <a:ext cx="2529148" cy="168609"/>
        </a:xfrm>
        <a:custGeom>
          <a:avLst/>
          <a:gdLst/>
          <a:ahLst/>
          <a:cxnLst/>
          <a:rect l="0" t="0" r="0" b="0"/>
          <a:pathLst>
            <a:path>
              <a:moveTo>
                <a:pt x="2529148" y="0"/>
              </a:moveTo>
              <a:lnTo>
                <a:pt x="2529148" y="84304"/>
              </a:lnTo>
              <a:lnTo>
                <a:pt x="0" y="84304"/>
              </a:lnTo>
              <a:lnTo>
                <a:pt x="0" y="16860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48428-C268-4C97-8B30-5CC6E2DE439A}">
      <dsp:nvSpPr>
        <dsp:cNvPr id="0" name=""/>
        <dsp:cNvSpPr/>
      </dsp:nvSpPr>
      <dsp:spPr>
        <a:xfrm>
          <a:off x="3602640" y="3302"/>
          <a:ext cx="802904" cy="401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需求确认书</a:t>
          </a:r>
          <a:endParaRPr lang="zh-CN" altLang="en-US" sz="1200" kern="1200" dirty="0"/>
        </a:p>
      </dsp:txBody>
      <dsp:txXfrm>
        <a:off x="3602640" y="3302"/>
        <a:ext cx="802904" cy="401452"/>
      </dsp:txXfrm>
    </dsp:sp>
    <dsp:sp modelId="{7C47B049-7C22-4E84-A2FD-EF0351A4280F}">
      <dsp:nvSpPr>
        <dsp:cNvPr id="0" name=""/>
        <dsp:cNvSpPr/>
      </dsp:nvSpPr>
      <dsp:spPr>
        <a:xfrm>
          <a:off x="1073492" y="573364"/>
          <a:ext cx="802904" cy="4014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概述</a:t>
          </a:r>
          <a:endParaRPr lang="zh-CN" altLang="en-US" sz="1200" kern="1200" dirty="0"/>
        </a:p>
      </dsp:txBody>
      <dsp:txXfrm>
        <a:off x="1073492" y="573364"/>
        <a:ext cx="802904" cy="401452"/>
      </dsp:txXfrm>
    </dsp:sp>
    <dsp:sp modelId="{2694F914-DEB2-4C09-B348-B71DD5BF5974}">
      <dsp:nvSpPr>
        <dsp:cNvPr id="0" name=""/>
        <dsp:cNvSpPr/>
      </dsp:nvSpPr>
      <dsp:spPr>
        <a:xfrm>
          <a:off x="1274218" y="1143426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编写目的</a:t>
          </a:r>
          <a:endParaRPr lang="zh-CN" altLang="en-US" sz="1200" kern="1200" dirty="0"/>
        </a:p>
      </dsp:txBody>
      <dsp:txXfrm>
        <a:off x="1274218" y="1143426"/>
        <a:ext cx="802904" cy="401452"/>
      </dsp:txXfrm>
    </dsp:sp>
    <dsp:sp modelId="{6C8EA6E3-3282-413B-AB8D-D4D70283B9BB}">
      <dsp:nvSpPr>
        <dsp:cNvPr id="0" name=""/>
        <dsp:cNvSpPr/>
      </dsp:nvSpPr>
      <dsp:spPr>
        <a:xfrm>
          <a:off x="1274218" y="1713488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项目假设与约束</a:t>
          </a:r>
          <a:endParaRPr lang="zh-CN" altLang="en-US" sz="1200" kern="1200" dirty="0"/>
        </a:p>
      </dsp:txBody>
      <dsp:txXfrm>
        <a:off x="1274218" y="1713488"/>
        <a:ext cx="802904" cy="401452"/>
      </dsp:txXfrm>
    </dsp:sp>
    <dsp:sp modelId="{2299655A-3F92-4DFE-8A15-AE3A73998244}">
      <dsp:nvSpPr>
        <dsp:cNvPr id="0" name=""/>
        <dsp:cNvSpPr/>
      </dsp:nvSpPr>
      <dsp:spPr>
        <a:xfrm>
          <a:off x="1274218" y="2283549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项目背景</a:t>
          </a:r>
          <a:endParaRPr lang="zh-CN" altLang="en-US" sz="1200" kern="1200" dirty="0"/>
        </a:p>
      </dsp:txBody>
      <dsp:txXfrm>
        <a:off x="1274218" y="2283549"/>
        <a:ext cx="802904" cy="401452"/>
      </dsp:txXfrm>
    </dsp:sp>
    <dsp:sp modelId="{818491BF-A258-4756-9F23-952C6CAA94C3}">
      <dsp:nvSpPr>
        <dsp:cNvPr id="0" name=""/>
        <dsp:cNvSpPr/>
      </dsp:nvSpPr>
      <dsp:spPr>
        <a:xfrm>
          <a:off x="1274218" y="2853611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项目管理团队</a:t>
          </a:r>
          <a:endParaRPr lang="zh-CN" altLang="en-US" sz="1200" kern="1200" dirty="0"/>
        </a:p>
      </dsp:txBody>
      <dsp:txXfrm>
        <a:off x="1274218" y="2853611"/>
        <a:ext cx="802904" cy="401452"/>
      </dsp:txXfrm>
    </dsp:sp>
    <dsp:sp modelId="{D8A9F92F-0385-4FBB-96AC-7DEF4A80689B}">
      <dsp:nvSpPr>
        <dsp:cNvPr id="0" name=""/>
        <dsp:cNvSpPr/>
      </dsp:nvSpPr>
      <dsp:spPr>
        <a:xfrm>
          <a:off x="2045006" y="573364"/>
          <a:ext cx="802904" cy="4014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项目前景与范围</a:t>
          </a:r>
          <a:endParaRPr lang="zh-CN" altLang="en-US" sz="1200" kern="1200" dirty="0"/>
        </a:p>
      </dsp:txBody>
      <dsp:txXfrm>
        <a:off x="2045006" y="573364"/>
        <a:ext cx="802904" cy="401452"/>
      </dsp:txXfrm>
    </dsp:sp>
    <dsp:sp modelId="{136E9108-7D6F-400C-BA0C-17DA38B715EB}">
      <dsp:nvSpPr>
        <dsp:cNvPr id="0" name=""/>
        <dsp:cNvSpPr/>
      </dsp:nvSpPr>
      <dsp:spPr>
        <a:xfrm>
          <a:off x="2245732" y="1143426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项目前景</a:t>
          </a:r>
          <a:endParaRPr lang="zh-CN" altLang="en-US" sz="1200" kern="1200" dirty="0"/>
        </a:p>
      </dsp:txBody>
      <dsp:txXfrm>
        <a:off x="2245732" y="1143426"/>
        <a:ext cx="802904" cy="401452"/>
      </dsp:txXfrm>
    </dsp:sp>
    <dsp:sp modelId="{84421463-4917-4185-BC50-334D745611F9}">
      <dsp:nvSpPr>
        <dsp:cNvPr id="0" name=""/>
        <dsp:cNvSpPr/>
      </dsp:nvSpPr>
      <dsp:spPr>
        <a:xfrm>
          <a:off x="2245732" y="1713488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项目范围</a:t>
          </a:r>
          <a:endParaRPr lang="zh-CN" altLang="en-US" sz="1200" kern="1200" dirty="0"/>
        </a:p>
      </dsp:txBody>
      <dsp:txXfrm>
        <a:off x="2245732" y="1713488"/>
        <a:ext cx="802904" cy="401452"/>
      </dsp:txXfrm>
    </dsp:sp>
    <dsp:sp modelId="{E60FA152-0A84-4421-AAC1-7C58EDE451F5}">
      <dsp:nvSpPr>
        <dsp:cNvPr id="0" name=""/>
        <dsp:cNvSpPr/>
      </dsp:nvSpPr>
      <dsp:spPr>
        <a:xfrm>
          <a:off x="2245732" y="2283549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超出范围</a:t>
          </a:r>
          <a:endParaRPr lang="zh-CN" altLang="en-US" sz="1200" kern="1200" dirty="0"/>
        </a:p>
      </dsp:txBody>
      <dsp:txXfrm>
        <a:off x="2245732" y="2283549"/>
        <a:ext cx="802904" cy="401452"/>
      </dsp:txXfrm>
    </dsp:sp>
    <dsp:sp modelId="{A5BD32CD-6F52-476E-9295-AE4484F3BC48}">
      <dsp:nvSpPr>
        <dsp:cNvPr id="0" name=""/>
        <dsp:cNvSpPr/>
      </dsp:nvSpPr>
      <dsp:spPr>
        <a:xfrm>
          <a:off x="3016520" y="573364"/>
          <a:ext cx="802904" cy="4014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需求概述</a:t>
          </a:r>
          <a:endParaRPr lang="zh-CN" altLang="en-US" sz="1200" kern="1200" dirty="0"/>
        </a:p>
      </dsp:txBody>
      <dsp:txXfrm>
        <a:off x="3016520" y="573364"/>
        <a:ext cx="802904" cy="401452"/>
      </dsp:txXfrm>
    </dsp:sp>
    <dsp:sp modelId="{877F005C-F016-4BCA-A23C-308CD910DF65}">
      <dsp:nvSpPr>
        <dsp:cNvPr id="0" name=""/>
        <dsp:cNvSpPr/>
      </dsp:nvSpPr>
      <dsp:spPr>
        <a:xfrm>
          <a:off x="3217246" y="1143426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用户</a:t>
          </a:r>
          <a:r>
            <a:rPr lang="en-US" altLang="zh-CN" sz="1200" kern="1200" dirty="0" smtClean="0"/>
            <a:t>(</a:t>
          </a:r>
          <a:r>
            <a:rPr lang="zh-CN" altLang="en-US" sz="1200" kern="1200" dirty="0" smtClean="0"/>
            <a:t>角色</a:t>
          </a:r>
          <a:r>
            <a:rPr lang="en-US" altLang="zh-CN" sz="1200" kern="1200" dirty="0" smtClean="0"/>
            <a:t>)</a:t>
          </a:r>
          <a:r>
            <a:rPr lang="zh-CN" altLang="en-US" sz="1200" kern="1200" dirty="0" smtClean="0"/>
            <a:t>分析</a:t>
          </a:r>
          <a:endParaRPr lang="zh-CN" altLang="en-US" sz="1200" kern="1200" dirty="0"/>
        </a:p>
      </dsp:txBody>
      <dsp:txXfrm>
        <a:off x="3217246" y="1143426"/>
        <a:ext cx="802904" cy="401452"/>
      </dsp:txXfrm>
    </dsp:sp>
    <dsp:sp modelId="{2BEFA9A0-EDB1-4E61-AA67-41CA6A8158E1}">
      <dsp:nvSpPr>
        <dsp:cNvPr id="0" name=""/>
        <dsp:cNvSpPr/>
      </dsp:nvSpPr>
      <dsp:spPr>
        <a:xfrm>
          <a:off x="3217246" y="1713488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产品特性</a:t>
          </a:r>
          <a:endParaRPr lang="zh-CN" altLang="en-US" sz="1200" kern="1200" dirty="0"/>
        </a:p>
      </dsp:txBody>
      <dsp:txXfrm>
        <a:off x="3217246" y="1713488"/>
        <a:ext cx="802904" cy="401452"/>
      </dsp:txXfrm>
    </dsp:sp>
    <dsp:sp modelId="{A69FDD33-371F-4C07-870D-A3E33B5966F6}">
      <dsp:nvSpPr>
        <dsp:cNvPr id="0" name=""/>
        <dsp:cNvSpPr/>
      </dsp:nvSpPr>
      <dsp:spPr>
        <a:xfrm>
          <a:off x="3217246" y="2283549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功能列表</a:t>
          </a:r>
          <a:endParaRPr lang="zh-CN" altLang="en-US" sz="1200" kern="1200" dirty="0"/>
        </a:p>
      </dsp:txBody>
      <dsp:txXfrm>
        <a:off x="3217246" y="2283549"/>
        <a:ext cx="802904" cy="401452"/>
      </dsp:txXfrm>
    </dsp:sp>
    <dsp:sp modelId="{1530DA7C-A6FF-4061-A445-FCBFEC0C8BE7}">
      <dsp:nvSpPr>
        <dsp:cNvPr id="0" name=""/>
        <dsp:cNvSpPr/>
      </dsp:nvSpPr>
      <dsp:spPr>
        <a:xfrm>
          <a:off x="3217246" y="2853611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权限列表</a:t>
          </a:r>
          <a:endParaRPr lang="zh-CN" altLang="en-US" sz="1200" kern="1200" dirty="0"/>
        </a:p>
      </dsp:txBody>
      <dsp:txXfrm>
        <a:off x="3217246" y="2853611"/>
        <a:ext cx="802904" cy="401452"/>
      </dsp:txXfrm>
    </dsp:sp>
    <dsp:sp modelId="{1441A4CF-179D-4700-9EB7-339A8338CB2F}">
      <dsp:nvSpPr>
        <dsp:cNvPr id="0" name=""/>
        <dsp:cNvSpPr/>
      </dsp:nvSpPr>
      <dsp:spPr>
        <a:xfrm>
          <a:off x="4188760" y="573364"/>
          <a:ext cx="802904" cy="4014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功能性需求</a:t>
          </a:r>
          <a:endParaRPr lang="zh-CN" altLang="en-US" sz="1200" kern="1200" dirty="0"/>
        </a:p>
      </dsp:txBody>
      <dsp:txXfrm>
        <a:off x="4188760" y="573364"/>
        <a:ext cx="802904" cy="401452"/>
      </dsp:txXfrm>
    </dsp:sp>
    <dsp:sp modelId="{C0121A04-05AA-4B48-AFA8-ACE93F1028E7}">
      <dsp:nvSpPr>
        <dsp:cNvPr id="0" name=""/>
        <dsp:cNvSpPr/>
      </dsp:nvSpPr>
      <dsp:spPr>
        <a:xfrm>
          <a:off x="4188760" y="1143426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场景</a:t>
          </a:r>
          <a:endParaRPr lang="zh-CN" altLang="en-US" sz="1200" kern="1200" dirty="0"/>
        </a:p>
      </dsp:txBody>
      <dsp:txXfrm>
        <a:off x="4188760" y="1143426"/>
        <a:ext cx="802904" cy="401452"/>
      </dsp:txXfrm>
    </dsp:sp>
    <dsp:sp modelId="{8412E902-9DBA-4049-999F-2458BBB25DDC}">
      <dsp:nvSpPr>
        <dsp:cNvPr id="0" name=""/>
        <dsp:cNvSpPr/>
      </dsp:nvSpPr>
      <dsp:spPr>
        <a:xfrm>
          <a:off x="4389486" y="1713488"/>
          <a:ext cx="802904" cy="4014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用例</a:t>
          </a:r>
          <a:r>
            <a:rPr lang="en-US" altLang="zh-CN" sz="1200" kern="1200" dirty="0" smtClean="0"/>
            <a:t>1</a:t>
          </a:r>
        </a:p>
      </dsp:txBody>
      <dsp:txXfrm>
        <a:off x="4389486" y="1713488"/>
        <a:ext cx="802904" cy="401452"/>
      </dsp:txXfrm>
    </dsp:sp>
    <dsp:sp modelId="{2DBB1969-D363-4474-B285-6BB2B3A7FD54}">
      <dsp:nvSpPr>
        <dsp:cNvPr id="0" name=""/>
        <dsp:cNvSpPr/>
      </dsp:nvSpPr>
      <dsp:spPr>
        <a:xfrm>
          <a:off x="4389486" y="2283549"/>
          <a:ext cx="802904" cy="4014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用例</a:t>
          </a:r>
          <a:r>
            <a:rPr lang="en-US" altLang="zh-CN" sz="1200" kern="1200" dirty="0" smtClean="0"/>
            <a:t>2</a:t>
          </a:r>
          <a:endParaRPr lang="zh-CN" altLang="en-US" sz="1200" kern="1200" dirty="0"/>
        </a:p>
      </dsp:txBody>
      <dsp:txXfrm>
        <a:off x="4389486" y="2283549"/>
        <a:ext cx="802904" cy="401452"/>
      </dsp:txXfrm>
    </dsp:sp>
    <dsp:sp modelId="{2055BEE0-6890-406C-8847-12EEC727E7FD}">
      <dsp:nvSpPr>
        <dsp:cNvPr id="0" name=""/>
        <dsp:cNvSpPr/>
      </dsp:nvSpPr>
      <dsp:spPr>
        <a:xfrm>
          <a:off x="5160274" y="573364"/>
          <a:ext cx="802904" cy="4014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非功能性需求</a:t>
          </a:r>
          <a:endParaRPr lang="zh-CN" altLang="en-US" sz="1200" kern="1200" dirty="0"/>
        </a:p>
      </dsp:txBody>
      <dsp:txXfrm>
        <a:off x="5160274" y="573364"/>
        <a:ext cx="802904" cy="401452"/>
      </dsp:txXfrm>
    </dsp:sp>
    <dsp:sp modelId="{F6447634-95CC-451F-9F65-9CAE6E472BB0}">
      <dsp:nvSpPr>
        <dsp:cNvPr id="0" name=""/>
        <dsp:cNvSpPr/>
      </dsp:nvSpPr>
      <dsp:spPr>
        <a:xfrm>
          <a:off x="5361000" y="1143426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指标参数</a:t>
          </a:r>
          <a:endParaRPr lang="zh-CN" altLang="en-US" sz="1200" kern="1200" dirty="0"/>
        </a:p>
      </dsp:txBody>
      <dsp:txXfrm>
        <a:off x="5361000" y="1143426"/>
        <a:ext cx="802904" cy="401452"/>
      </dsp:txXfrm>
    </dsp:sp>
    <dsp:sp modelId="{BFA24D2D-E9B5-4C52-BAF1-031B23B414AF}">
      <dsp:nvSpPr>
        <dsp:cNvPr id="0" name=""/>
        <dsp:cNvSpPr/>
      </dsp:nvSpPr>
      <dsp:spPr>
        <a:xfrm>
          <a:off x="5361000" y="1713488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扩展性</a:t>
          </a:r>
          <a:endParaRPr lang="en-US" altLang="zh-CN" sz="1200" kern="1200" dirty="0" smtClean="0"/>
        </a:p>
      </dsp:txBody>
      <dsp:txXfrm>
        <a:off x="5361000" y="1713488"/>
        <a:ext cx="802904" cy="401452"/>
      </dsp:txXfrm>
    </dsp:sp>
    <dsp:sp modelId="{E94D85CE-3661-4C79-BE8D-6BD2FD8B959D}">
      <dsp:nvSpPr>
        <dsp:cNvPr id="0" name=""/>
        <dsp:cNvSpPr/>
      </dsp:nvSpPr>
      <dsp:spPr>
        <a:xfrm>
          <a:off x="5361000" y="2283549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安全性</a:t>
          </a:r>
          <a:endParaRPr lang="en-US" altLang="zh-CN" sz="1200" kern="1200" dirty="0" smtClean="0"/>
        </a:p>
      </dsp:txBody>
      <dsp:txXfrm>
        <a:off x="5361000" y="2283549"/>
        <a:ext cx="802904" cy="401452"/>
      </dsp:txXfrm>
    </dsp:sp>
    <dsp:sp modelId="{433D32A8-444B-4989-84B8-78C66DF91D31}">
      <dsp:nvSpPr>
        <dsp:cNvPr id="0" name=""/>
        <dsp:cNvSpPr/>
      </dsp:nvSpPr>
      <dsp:spPr>
        <a:xfrm>
          <a:off x="5361000" y="2853611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可管理性</a:t>
          </a:r>
          <a:endParaRPr lang="en-US" altLang="zh-CN" sz="1200" kern="1200" dirty="0" smtClean="0"/>
        </a:p>
      </dsp:txBody>
      <dsp:txXfrm>
        <a:off x="5361000" y="2853611"/>
        <a:ext cx="802904" cy="401452"/>
      </dsp:txXfrm>
    </dsp:sp>
    <dsp:sp modelId="{5979A703-6941-4EF9-B5BF-FDC5DC7ADC7F}">
      <dsp:nvSpPr>
        <dsp:cNvPr id="0" name=""/>
        <dsp:cNvSpPr/>
      </dsp:nvSpPr>
      <dsp:spPr>
        <a:xfrm>
          <a:off x="5361000" y="3423673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可支持性</a:t>
          </a:r>
          <a:endParaRPr lang="en-US" altLang="zh-CN" sz="1200" kern="1200" dirty="0" smtClean="0"/>
        </a:p>
      </dsp:txBody>
      <dsp:txXfrm>
        <a:off x="5361000" y="3423673"/>
        <a:ext cx="802904" cy="401452"/>
      </dsp:txXfrm>
    </dsp:sp>
    <dsp:sp modelId="{6B3D3807-F102-4BBB-9B44-70247DDF586D}">
      <dsp:nvSpPr>
        <dsp:cNvPr id="0" name=""/>
        <dsp:cNvSpPr/>
      </dsp:nvSpPr>
      <dsp:spPr>
        <a:xfrm>
          <a:off x="5361000" y="3993735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可用性</a:t>
          </a:r>
          <a:r>
            <a:rPr lang="en-US" altLang="zh-CN" sz="1200" kern="1200" dirty="0" smtClean="0"/>
            <a:t>/</a:t>
          </a:r>
          <a:r>
            <a:rPr lang="zh-CN" altLang="en-US" sz="1200" kern="1200" dirty="0" smtClean="0"/>
            <a:t>可靠性</a:t>
          </a:r>
          <a:endParaRPr lang="en-US" altLang="zh-CN" sz="1200" kern="1200" dirty="0" smtClean="0"/>
        </a:p>
      </dsp:txBody>
      <dsp:txXfrm>
        <a:off x="5361000" y="3993735"/>
        <a:ext cx="802904" cy="401452"/>
      </dsp:txXfrm>
    </dsp:sp>
    <dsp:sp modelId="{7FDF2A48-98A9-4340-AA79-D24551AD8035}">
      <dsp:nvSpPr>
        <dsp:cNvPr id="0" name=""/>
        <dsp:cNvSpPr/>
      </dsp:nvSpPr>
      <dsp:spPr>
        <a:xfrm>
          <a:off x="5361000" y="4563797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培训需求</a:t>
          </a:r>
          <a:r>
            <a:rPr lang="en-US" altLang="zh-CN" sz="1200" kern="1200" dirty="0" smtClean="0"/>
            <a:t>/</a:t>
          </a:r>
          <a:r>
            <a:rPr lang="zh-CN" altLang="en-US" sz="1200" kern="1200" dirty="0" smtClean="0"/>
            <a:t>运营需求</a:t>
          </a:r>
          <a:endParaRPr lang="en-US" altLang="zh-CN" sz="1200" kern="1200" dirty="0" smtClean="0"/>
        </a:p>
      </dsp:txBody>
      <dsp:txXfrm>
        <a:off x="5361000" y="4563797"/>
        <a:ext cx="802904" cy="401452"/>
      </dsp:txXfrm>
    </dsp:sp>
    <dsp:sp modelId="{1A449793-029B-4C7E-AE4D-5FC52FC9DFD0}">
      <dsp:nvSpPr>
        <dsp:cNvPr id="0" name=""/>
        <dsp:cNvSpPr/>
      </dsp:nvSpPr>
      <dsp:spPr>
        <a:xfrm>
          <a:off x="6131788" y="573364"/>
          <a:ext cx="802904" cy="4014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附录</a:t>
          </a:r>
          <a:endParaRPr lang="zh-CN" altLang="en-US" sz="1200" kern="1200" dirty="0"/>
        </a:p>
      </dsp:txBody>
      <dsp:txXfrm>
        <a:off x="6131788" y="573364"/>
        <a:ext cx="802904" cy="401452"/>
      </dsp:txXfrm>
    </dsp:sp>
    <dsp:sp modelId="{9B6E60B6-FC90-48BB-BDCD-8EB1F9D105F1}">
      <dsp:nvSpPr>
        <dsp:cNvPr id="0" name=""/>
        <dsp:cNvSpPr/>
      </dsp:nvSpPr>
      <dsp:spPr>
        <a:xfrm>
          <a:off x="6332514" y="1143426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修改记录</a:t>
          </a:r>
          <a:endParaRPr lang="zh-CN" altLang="en-US" sz="1200" kern="1200" dirty="0"/>
        </a:p>
      </dsp:txBody>
      <dsp:txXfrm>
        <a:off x="6332514" y="1143426"/>
        <a:ext cx="802904" cy="401452"/>
      </dsp:txXfrm>
    </dsp:sp>
    <dsp:sp modelId="{1AFC684E-3E01-4C9D-9193-EACE3DB26A3B}">
      <dsp:nvSpPr>
        <dsp:cNvPr id="0" name=""/>
        <dsp:cNvSpPr/>
      </dsp:nvSpPr>
      <dsp:spPr>
        <a:xfrm>
          <a:off x="6332514" y="1713488"/>
          <a:ext cx="802904" cy="401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参考资料</a:t>
          </a:r>
          <a:endParaRPr lang="zh-CN" altLang="en-US" sz="1200" kern="1200" dirty="0"/>
        </a:p>
      </dsp:txBody>
      <dsp:txXfrm>
        <a:off x="6332514" y="1713488"/>
        <a:ext cx="802904" cy="40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801E3-CA6A-4A79-87E4-A028D49854B5}" type="datetimeFigureOut">
              <a:rPr lang="zh-CN" altLang="en-US" smtClean="0"/>
              <a:t>2011/8/15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2492B-9112-4CE2-A05B-CF5D9A5E2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D1219-5238-46C9-8AA5-5A35CCE2F6DE}" type="slidenum">
              <a:rPr lang="de-DE" altLang="zh-CN" smtClean="0">
                <a:latin typeface="Arial" charset="0"/>
                <a:cs typeface="Arial" charset="0"/>
              </a:rPr>
              <a:pPr>
                <a:defRPr/>
              </a:pPr>
              <a:t>11</a:t>
            </a:fld>
            <a:endParaRPr lang="de-DE" altLang="zh-CN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236A3E-4157-42EC-B2CD-29A58A57E71D}" type="slidenum">
              <a:rPr lang="de-DE" altLang="zh-CN" smtClean="0">
                <a:latin typeface="Arial" charset="0"/>
                <a:cs typeface="Arial" charset="0"/>
              </a:rPr>
              <a:pPr>
                <a:defRPr/>
              </a:pPr>
              <a:t>12</a:t>
            </a:fld>
            <a:endParaRPr lang="de-DE" altLang="zh-CN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1E8DF-B8CA-49AD-9B33-178DA6C7E1E9}" type="slidenum">
              <a:rPr lang="de-DE" altLang="zh-CN" smtClean="0">
                <a:latin typeface="Arial" charset="0"/>
                <a:cs typeface="Arial" charset="0"/>
              </a:rPr>
              <a:pPr>
                <a:defRPr/>
              </a:pPr>
              <a:t>13</a:t>
            </a:fld>
            <a:endParaRPr lang="de-DE" altLang="zh-CN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E995C0-7790-4642-BC8A-1127855A1614}" type="slidenum">
              <a:rPr lang="de-DE" altLang="zh-CN" smtClean="0">
                <a:latin typeface="Arial" charset="0"/>
                <a:cs typeface="Arial" charset="0"/>
              </a:rPr>
              <a:pPr>
                <a:defRPr/>
              </a:pPr>
              <a:t>14</a:t>
            </a:fld>
            <a:endParaRPr lang="de-DE" altLang="zh-CN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929411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18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0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788"/>
            <a:ext cx="7391400" cy="684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50925" y="1447800"/>
            <a:ext cx="3436938" cy="4694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447800"/>
            <a:ext cx="3436937" cy="4694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7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3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183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5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0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32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3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30747"/>
            <a:ext cx="8229600" cy="70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Tx/>
              <a:buBlip>
                <a:blip r:embed="rId15"/>
              </a:buBlip>
            </a:pPr>
            <a:r>
              <a:rPr lang="zh-CN" altLang="en-US" dirty="0" smtClean="0"/>
              <a:t>单击此处编辑母版文本样式</a:t>
            </a:r>
          </a:p>
          <a:p>
            <a:pPr lvl="1">
              <a:buFontTx/>
              <a:buBlip>
                <a:blip r:embed="rId15"/>
              </a:buBlip>
            </a:pPr>
            <a:r>
              <a:rPr lang="zh-CN" altLang="en-US" dirty="0" smtClean="0"/>
              <a:t>第二级</a:t>
            </a:r>
          </a:p>
          <a:p>
            <a:pPr lvl="2">
              <a:buFontTx/>
              <a:buBlip>
                <a:blip r:embed="rId15"/>
              </a:buBlip>
            </a:pPr>
            <a:r>
              <a:rPr lang="zh-CN" altLang="en-US" dirty="0" smtClean="0"/>
              <a:t>第三级</a:t>
            </a:r>
          </a:p>
          <a:p>
            <a:pPr lvl="3">
              <a:buFontTx/>
              <a:buBlip>
                <a:blip r:embed="rId15"/>
              </a:buBlip>
            </a:pPr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033736"/>
            <a:ext cx="9144000" cy="5824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198443"/>
            <a:ext cx="293211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2011/8/15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-5275"/>
            <a:ext cx="9144000" cy="358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D:\YuanXu\My Documents\My Pictures\ones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5" y="60623"/>
            <a:ext cx="8286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lang="zh-CN" altLang="en-US" sz="32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lang="zh-CN" altLang="en-US" sz="28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lang="zh-CN" altLang="en-US" sz="24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lang="zh-CN" altLang="en-US" sz="20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lang="zh-CN" altLang="en-US"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000" dirty="0"/>
              <a:t>项目管理实</a:t>
            </a:r>
            <a:r>
              <a:rPr lang="zh-CN" altLang="en-US" sz="2000" dirty="0" smtClean="0"/>
              <a:t>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概念设计（需求挖掘）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000" dirty="0">
                <a:solidFill>
                  <a:prstClr val="black">
                    <a:tint val="75000"/>
                  </a:prstClr>
                </a:solidFill>
              </a:rPr>
              <a:t>苑旭  </a:t>
            </a:r>
            <a:endParaRPr lang="en-US" altLang="zh-CN" sz="2000" dirty="0">
              <a:solidFill>
                <a:prstClr val="black">
                  <a:tint val="75000"/>
                </a:prstClr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>
                    <a:tint val="75000"/>
                  </a:prstClr>
                </a:solidFill>
              </a:rPr>
              <a:t>Program Manager</a:t>
            </a:r>
          </a:p>
          <a:p>
            <a:pPr lvl="0"/>
            <a:r>
              <a:rPr lang="en-US" altLang="zh-CN" sz="2000" dirty="0" err="1">
                <a:solidFill>
                  <a:prstClr val="black">
                    <a:tint val="75000"/>
                  </a:prstClr>
                </a:solidFill>
              </a:rPr>
              <a:t>Onest</a:t>
            </a:r>
            <a:r>
              <a:rPr lang="en-US" altLang="zh-CN" sz="2000" dirty="0">
                <a:solidFill>
                  <a:prstClr val="black">
                    <a:tint val="75000"/>
                  </a:prstClr>
                </a:solidFill>
              </a:rPr>
              <a:t> Network Technology Inc.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45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第二节 交互设计技术回顾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7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用例分析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系统执行者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执行者</a:t>
            </a:r>
            <a:r>
              <a:rPr lang="en-US" altLang="zh-CN" dirty="0" smtClean="0"/>
              <a:t>[actor]</a:t>
            </a:r>
            <a:r>
              <a:rPr lang="zh-CN" altLang="en-US" dirty="0" smtClean="0"/>
              <a:t>是在</a:t>
            </a:r>
            <a:r>
              <a:rPr lang="zh-CN" altLang="en-US" dirty="0" smtClean="0">
                <a:solidFill>
                  <a:srgbClr val="FF0000"/>
                </a:solidFill>
              </a:rPr>
              <a:t>系统之外</a:t>
            </a:r>
            <a:r>
              <a:rPr lang="zh-CN" altLang="en-US" dirty="0" smtClean="0"/>
              <a:t>，透过</a:t>
            </a:r>
            <a:r>
              <a:rPr lang="zh-CN" altLang="en-US" dirty="0" smtClean="0">
                <a:solidFill>
                  <a:srgbClr val="FF0000"/>
                </a:solidFill>
              </a:rPr>
              <a:t>系统边界</a:t>
            </a:r>
            <a:r>
              <a:rPr lang="zh-CN" altLang="en-US" dirty="0" smtClean="0"/>
              <a:t>，与系统进行</a:t>
            </a:r>
            <a:r>
              <a:rPr lang="zh-CN" altLang="en-US" dirty="0" smtClean="0">
                <a:solidFill>
                  <a:srgbClr val="FF0000"/>
                </a:solidFill>
              </a:rPr>
              <a:t>有意义交互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任何事物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硬件设备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</a:p>
          <a:p>
            <a:pPr lvl="1"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2867025"/>
            <a:ext cx="6180137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0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分析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</a:rPr>
              <a:t>执行者与重要性无关！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zh-CN" altLang="en-US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543425"/>
            <a:ext cx="40719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714750"/>
            <a:ext cx="379095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5072063"/>
            <a:ext cx="4572000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357438"/>
            <a:ext cx="285115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214563"/>
            <a:ext cx="3357563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1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分析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特殊执行者</a:t>
            </a:r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时间！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用‘时间’执行者来标示预定的事件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6" t="78751" r="47852" b="6250"/>
          <a:stretch>
            <a:fillRect/>
          </a:stretch>
        </p:blipFill>
        <p:spPr bwMode="auto">
          <a:xfrm>
            <a:off x="661988" y="3113088"/>
            <a:ext cx="7751762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9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分析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识别执行者的方法？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600" dirty="0" smtClean="0"/>
              <a:t>谁使用该系统？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谁改变系统的数据？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谁从系统获取信息？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谁负责维护、管理并保持系统正常运行？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系统需要应付哪些硬件设备？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系统需要和那些外部系统交互？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谁对系统运行产生的结果感兴趣？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有没有自动发生的事件？</a:t>
            </a:r>
          </a:p>
          <a:p>
            <a:pPr lvl="2"/>
            <a:endParaRPr lang="en-US" altLang="zh-CN" sz="2200" dirty="0" smtClean="0"/>
          </a:p>
          <a:p>
            <a:pPr lvl="1"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5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需求收集的建议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不忘愿景</a:t>
            </a:r>
            <a:endParaRPr lang="en-US" altLang="zh-CN" dirty="0" smtClean="0"/>
          </a:p>
          <a:p>
            <a:r>
              <a:rPr lang="zh-CN" altLang="en-US" dirty="0" smtClean="0"/>
              <a:t>充</a:t>
            </a:r>
            <a:r>
              <a:rPr lang="zh-CN" altLang="en-US" dirty="0" smtClean="0"/>
              <a:t>分理解干系人需求</a:t>
            </a:r>
            <a:endParaRPr lang="en-US" altLang="zh-CN" dirty="0" smtClean="0"/>
          </a:p>
          <a:p>
            <a:r>
              <a:rPr lang="zh-CN" altLang="en-US" dirty="0"/>
              <a:t>将功能映射</a:t>
            </a:r>
            <a:r>
              <a:rPr lang="zh-CN" altLang="en-US" dirty="0" smtClean="0"/>
              <a:t>到最终用户和业务需求</a:t>
            </a:r>
            <a:endParaRPr lang="en-US" altLang="zh-CN" dirty="0" smtClean="0"/>
          </a:p>
          <a:p>
            <a:r>
              <a:rPr lang="zh-CN" altLang="en-US" dirty="0"/>
              <a:t>将约束和假设作为输入</a:t>
            </a:r>
            <a:endParaRPr lang="en-US" altLang="zh-CN" dirty="0" smtClean="0"/>
          </a:p>
          <a:p>
            <a:r>
              <a:rPr lang="zh-CN" altLang="en-US" dirty="0" smtClean="0"/>
              <a:t>尽早确</a:t>
            </a:r>
            <a:r>
              <a:rPr lang="zh-CN" altLang="en-US" dirty="0"/>
              <a:t>定基线</a:t>
            </a:r>
            <a:r>
              <a:rPr lang="zh-CN" altLang="en-US" dirty="0" smtClean="0"/>
              <a:t>，</a:t>
            </a:r>
            <a:r>
              <a:rPr lang="zh-CN" altLang="en-US" dirty="0"/>
              <a:t>尽晚冻结</a:t>
            </a:r>
          </a:p>
        </p:txBody>
      </p:sp>
    </p:spTree>
    <p:extLst>
      <p:ext uri="{BB962C8B-B14F-4D97-AF65-F5344CB8AC3E}">
        <p14:creationId xmlns:p14="http://schemas.microsoft.com/office/powerpoint/2010/main" val="37345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第三节 交互设计案例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61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角色分析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77950" cy="492941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400" dirty="0" smtClean="0"/>
              <a:t>角色名：游客；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角色人物代表：果果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/>
              <a:t>角色期望</a:t>
            </a:r>
            <a:r>
              <a:rPr lang="zh-CN" altLang="en-US" sz="2400" dirty="0" smtClean="0"/>
              <a:t>：网上规划，轻松出行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598" y="3573016"/>
            <a:ext cx="7152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角色名：家庭旅馆业主；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角色人物代表：张大爷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角色期望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：拓展客源，吸引更多的人入住，拉住回头客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场景描述）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作</a:t>
            </a:r>
            <a:r>
              <a:rPr lang="zh-CN" altLang="en-US" dirty="0"/>
              <a:t>为本年度的优秀员工，果果获得了公司提供的北戴河三日游的机会。作为一个热爱旅游的网民来说，自然出行之前要在网上落实好详细的出行计划了。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在网上一通神游之后，误入北戴河区政府主办的数字北戴河网站，在这里不但有详细的景区介绍和全景展示，还能订到最具特色的家庭旅馆。这对于背包一族的果果来说简直是可以雀跃一下的了！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通过网上的北戴河地图，果果计划住在崔各庄。果果把崔各庄的家庭旅馆资料几乎翻了个遍，结合网友们的评分，旅馆照片等，最终确定好了想入住的旅馆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r>
              <a:rPr lang="zh-CN" altLang="en-US" dirty="0" smtClean="0"/>
              <a:t>经</a:t>
            </a:r>
            <a:r>
              <a:rPr lang="zh-CN" altLang="en-US" dirty="0"/>
              <a:t>过简单的网上注册，果果开始进行网上预订。嗯，果果提供了自己的入住时间，离点时间，选定的房间类型（单人房）和证件号码后提交预订。很快，网站显示出旅馆的详细联系方式，并提示预订已接受，需要在</a:t>
            </a:r>
            <a:r>
              <a:rPr lang="en-US" altLang="zh-CN" dirty="0"/>
              <a:t>6</a:t>
            </a:r>
            <a:r>
              <a:rPr lang="zh-CN" altLang="en-US" dirty="0"/>
              <a:t>小时内向旅馆账号交付定金</a:t>
            </a:r>
            <a:r>
              <a:rPr lang="en-US" altLang="zh-CN" dirty="0"/>
              <a:t>200</a:t>
            </a:r>
            <a:r>
              <a:rPr lang="zh-CN" altLang="en-US" dirty="0"/>
              <a:t>元。这容易，直接网银转账付款。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刚</a:t>
            </a:r>
            <a:r>
              <a:rPr lang="zh-CN" altLang="en-US" dirty="0"/>
              <a:t>忙活完，果果电话铃突然想起来了。原来是家庭旅馆的老板打过来的，和她确认预订信息。果果告诉他，“没错，是我定的。而且押金已经付过了。</a:t>
            </a:r>
            <a:r>
              <a:rPr lang="en-US" altLang="zh-CN" dirty="0"/>
              <a:t>…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果果还通过网上联络了几名同去的驴友，还淘宝了泳衣等装备。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一切都已搞定，剩下的就是期待美妙的假期了。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3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r>
              <a:rPr lang="en-US" altLang="zh-CN" dirty="0" smtClean="0"/>
              <a:t>(</a:t>
            </a:r>
            <a:r>
              <a:rPr lang="zh-CN" altLang="en-US" dirty="0"/>
              <a:t>提炼系统用例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4114800" cy="492941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提炼系统用例</a:t>
            </a:r>
            <a:endParaRPr lang="en-US" altLang="zh-CN" dirty="0" smtClean="0"/>
          </a:p>
          <a:p>
            <a:pPr lvl="1"/>
            <a:r>
              <a:rPr lang="zh-CN" altLang="en-US" dirty="0"/>
              <a:t>查找旅</a:t>
            </a:r>
            <a:r>
              <a:rPr lang="zh-CN" altLang="en-US" dirty="0" smtClean="0"/>
              <a:t>馆</a:t>
            </a:r>
            <a:endParaRPr lang="en-US" altLang="zh-CN" dirty="0" smtClean="0"/>
          </a:p>
          <a:p>
            <a:pPr lvl="1"/>
            <a:r>
              <a:rPr lang="zh-CN" altLang="en-US" dirty="0"/>
              <a:t>查看旅管详情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</a:t>
            </a:r>
            <a:endParaRPr lang="en-US" altLang="zh-CN" dirty="0" smtClean="0"/>
          </a:p>
          <a:p>
            <a:pPr lvl="1"/>
            <a:r>
              <a:rPr lang="zh-CN" altLang="en-US" dirty="0"/>
              <a:t>网上预</a:t>
            </a:r>
            <a:r>
              <a:rPr lang="zh-CN" altLang="en-US" dirty="0" smtClean="0"/>
              <a:t>定</a:t>
            </a:r>
            <a:endParaRPr lang="en-US" altLang="zh-CN" dirty="0" smtClean="0"/>
          </a:p>
          <a:p>
            <a:pPr lvl="1"/>
            <a:r>
              <a:rPr lang="zh-CN" altLang="en-US" dirty="0"/>
              <a:t>付</a:t>
            </a:r>
            <a:r>
              <a:rPr lang="zh-CN" altLang="en-US" dirty="0" smtClean="0"/>
              <a:t>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确认网上预定生效</a:t>
            </a:r>
            <a:endParaRPr lang="en-US" altLang="zh-CN" dirty="0" smtClean="0"/>
          </a:p>
          <a:p>
            <a:r>
              <a:rPr lang="zh-CN" altLang="en-US" dirty="0"/>
              <a:t>隐含</a:t>
            </a:r>
            <a:r>
              <a:rPr lang="en-US" altLang="zh-CN" dirty="0"/>
              <a:t>(</a:t>
            </a:r>
            <a:r>
              <a:rPr lang="zh-CN" altLang="en-US" dirty="0"/>
              <a:t>引用的用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对旅馆评分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843295" y="2439738"/>
            <a:ext cx="5314950" cy="3083903"/>
            <a:chOff x="3843295" y="2439738"/>
            <a:chExt cx="5314950" cy="308390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371116"/>
              <a:ext cx="3000375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295" y="2439738"/>
              <a:ext cx="5314950" cy="1895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5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计划阶段子里程碑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选定技术架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构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需求确认书被认可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概念</a:t>
            </a:r>
            <a:r>
              <a:rPr lang="zh-CN" altLang="en-US" dirty="0" smtClean="0">
                <a:solidFill>
                  <a:srgbClr val="C00000"/>
                </a:solidFill>
              </a:rPr>
              <a:t>设计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 smtClean="0"/>
              <a:t>系统设计基准完成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逻辑和物理设计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开发和测试环境搭建完成</a:t>
            </a:r>
            <a:endParaRPr lang="en-US" altLang="zh-CN" dirty="0" smtClean="0"/>
          </a:p>
          <a:p>
            <a:r>
              <a:rPr lang="zh-CN" altLang="en-US" dirty="0" smtClean="0"/>
              <a:t>项目计划</a:t>
            </a:r>
            <a:r>
              <a:rPr lang="en-US" altLang="zh-CN" dirty="0" smtClean="0"/>
              <a:t>(</a:t>
            </a:r>
            <a:r>
              <a:rPr lang="zh-CN" altLang="en-US" dirty="0" smtClean="0"/>
              <a:t>规划</a:t>
            </a:r>
            <a:r>
              <a:rPr lang="en-US" altLang="zh-CN" dirty="0" smtClean="0"/>
              <a:t>)</a:t>
            </a:r>
            <a:r>
              <a:rPr lang="zh-CN" altLang="en-US" dirty="0" smtClean="0"/>
              <a:t>被认可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546803"/>
            <a:ext cx="3024336" cy="252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用例文本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用例名称：网上预订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干系人利益：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游</a:t>
            </a:r>
            <a:r>
              <a:rPr lang="zh-CN" altLang="en-US" dirty="0"/>
              <a:t>客：快速订到心仪的房间，确定行程</a:t>
            </a:r>
          </a:p>
          <a:p>
            <a:pPr marL="0" indent="0">
              <a:buNone/>
            </a:pPr>
            <a:r>
              <a:rPr lang="zh-CN" altLang="en-US" dirty="0"/>
              <a:t>	旅店业主：尽可能获得更多的客流</a:t>
            </a:r>
          </a:p>
          <a:p>
            <a:pPr marL="0" indent="0">
              <a:buNone/>
            </a:pPr>
            <a:r>
              <a:rPr lang="zh-CN" altLang="en-US" dirty="0"/>
              <a:t>	行业协会：规范化市场行为，记录每个交易细节，不介入实际交易环节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前置条件：游客已登录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基本步骤：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.</a:t>
            </a:r>
            <a:r>
              <a:rPr lang="zh-CN" altLang="en-US" dirty="0"/>
              <a:t>游客选定家庭旅馆，请求预订；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系统显示预订页面；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游客填写预订信息</a:t>
            </a:r>
            <a:r>
              <a:rPr lang="en-US" altLang="zh-CN" dirty="0"/>
              <a:t>(</a:t>
            </a:r>
            <a:r>
              <a:rPr lang="zh-CN" altLang="en-US" dirty="0"/>
              <a:t>包括预定房间类型，入住时间，离店时间，预订房间数，联系人姓名、电话</a:t>
            </a:r>
            <a:r>
              <a:rPr lang="en-US" altLang="zh-CN" dirty="0"/>
              <a:t>)</a:t>
            </a:r>
            <a:r>
              <a:rPr lang="zh-CN" altLang="en-US" dirty="0"/>
              <a:t>后提交；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系统校验游客填写资料的正确性。有问题则给出详细提示；没有问题则保存预订信息；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系统提示预定成功，并显示预定旅馆的联系方式和押金金额及付款账号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业务逻辑：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.</a:t>
            </a:r>
            <a:r>
              <a:rPr lang="zh-CN" altLang="en-US" dirty="0"/>
              <a:t>网上预定后，预定人需要在</a:t>
            </a:r>
            <a:r>
              <a:rPr lang="en-US" altLang="zh-CN" dirty="0"/>
              <a:t>6</a:t>
            </a:r>
            <a:r>
              <a:rPr lang="zh-CN" altLang="en-US" dirty="0"/>
              <a:t>小时内支付押金；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押金需要通过线下途径支付；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付完押金后，旅店业主通过系统确定预定生效；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每次预订房间数不得超过</a:t>
            </a:r>
            <a:r>
              <a:rPr lang="en-US" altLang="zh-CN" dirty="0"/>
              <a:t>3</a:t>
            </a:r>
            <a:r>
              <a:rPr lang="zh-CN" altLang="en-US" dirty="0"/>
              <a:t>间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系统应在</a:t>
            </a:r>
            <a:r>
              <a:rPr lang="en-US" altLang="zh-CN" dirty="0"/>
              <a:t>3</a:t>
            </a:r>
            <a:r>
              <a:rPr lang="zh-CN" altLang="en-US" dirty="0"/>
              <a:t>秒内给出响应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6</a:t>
            </a:r>
            <a:r>
              <a:rPr lang="zh-CN" altLang="en-US" dirty="0"/>
              <a:t>小时后仍未付款，系统不直接取</a:t>
            </a:r>
            <a:r>
              <a:rPr lang="zh-CN" altLang="en-US" dirty="0" smtClean="0"/>
              <a:t>消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第四节 确定非功能性需求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36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确定非功能性需求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基本原则：所有非功能性需求必须</a:t>
            </a:r>
            <a:r>
              <a:rPr lang="zh-CN" altLang="en-US" dirty="0" smtClean="0">
                <a:solidFill>
                  <a:srgbClr val="FF0000"/>
                </a:solidFill>
              </a:rPr>
              <a:t>适合</a:t>
            </a:r>
            <a:r>
              <a:rPr lang="zh-CN" altLang="en-US" dirty="0" smtClean="0"/>
              <a:t>干系人期望</a:t>
            </a:r>
            <a:endParaRPr lang="en-US" altLang="zh-CN" dirty="0" smtClean="0"/>
          </a:p>
          <a:p>
            <a:r>
              <a:rPr lang="zh-CN" altLang="en-US" dirty="0" smtClean="0"/>
              <a:t>非功能性需求</a:t>
            </a:r>
            <a:r>
              <a:rPr lang="zh-CN" altLang="en-US" dirty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系统运行指标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安全性</a:t>
            </a:r>
            <a:endParaRPr lang="en-US" altLang="zh-CN" dirty="0" smtClean="0"/>
          </a:p>
          <a:p>
            <a:pPr lvl="1"/>
            <a:r>
              <a:rPr lang="zh-CN" altLang="en-US" dirty="0"/>
              <a:t>可扩展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可靠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可维护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可管理性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0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确定系统运行指标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基本原则：</a:t>
            </a:r>
            <a:r>
              <a:rPr lang="zh-CN" altLang="en-US" dirty="0"/>
              <a:t>所有指标必须</a:t>
            </a:r>
            <a:r>
              <a:rPr lang="zh-CN" altLang="en-US" dirty="0">
                <a:solidFill>
                  <a:srgbClr val="FF0000"/>
                </a:solidFill>
              </a:rPr>
              <a:t>有依据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可量化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可测量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有时</a:t>
            </a:r>
            <a:r>
              <a:rPr lang="zh-CN" altLang="en-US" dirty="0" smtClean="0">
                <a:solidFill>
                  <a:srgbClr val="FF0000"/>
                </a:solidFill>
              </a:rPr>
              <a:t>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系统容量估</a:t>
            </a:r>
            <a:r>
              <a:rPr lang="zh-CN" altLang="en-US" dirty="0" smtClean="0"/>
              <a:t>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本方案将产生多少流量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这些流量如何对用户有何影响</a:t>
            </a:r>
            <a:endParaRPr lang="en-US" altLang="zh-CN" dirty="0" smtClean="0"/>
          </a:p>
          <a:p>
            <a:pPr lvl="1"/>
            <a:r>
              <a:rPr lang="zh-CN" altLang="en-US" dirty="0"/>
              <a:t>当前的系统和网络情况是否能够承载期望的流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lvl="1"/>
            <a:r>
              <a:rPr lang="zh-CN" altLang="en-US" dirty="0"/>
              <a:t>需要增加多少硬件和服务来满足新增的流量需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客户端有何附加需求</a:t>
            </a:r>
            <a:endParaRPr lang="en-US" altLang="zh-CN" dirty="0" smtClean="0"/>
          </a:p>
          <a:p>
            <a:r>
              <a:rPr lang="zh-CN" altLang="en-US" dirty="0"/>
              <a:t>其他指</a:t>
            </a:r>
            <a:r>
              <a:rPr lang="zh-CN" altLang="en-US" dirty="0" smtClean="0"/>
              <a:t>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性能参数</a:t>
            </a:r>
            <a:endParaRPr lang="en-US" altLang="zh-CN" dirty="0" smtClean="0"/>
          </a:p>
          <a:p>
            <a:pPr lvl="1"/>
            <a:r>
              <a:rPr lang="zh-CN" altLang="en-US" dirty="0"/>
              <a:t>并发用户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26567167"/>
              </p:ext>
            </p:extLst>
          </p:nvPr>
        </p:nvGraphicFramePr>
        <p:xfrm>
          <a:off x="6228184" y="1988840"/>
          <a:ext cx="2555776" cy="296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03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系统指标示例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 smtClean="0"/>
              <a:t>数据容量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zh-CN" sz="1400" i="1" dirty="0">
                <a:effectLst/>
              </a:rPr>
              <a:t>按照中国移动</a:t>
            </a:r>
            <a:r>
              <a:rPr lang="en-US" altLang="zh-CN" sz="1400" i="1" dirty="0">
                <a:effectLst/>
              </a:rPr>
              <a:t>7000</a:t>
            </a:r>
            <a:r>
              <a:rPr lang="zh-CN" altLang="zh-CN" sz="1400" i="1" dirty="0">
                <a:effectLst/>
              </a:rPr>
              <a:t>多万用户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1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％</a:t>
            </a:r>
            <a:r>
              <a:rPr lang="zh-CN" altLang="zh-CN" sz="1400" i="1" dirty="0">
                <a:effectLst/>
              </a:rPr>
              <a:t>、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10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％</a:t>
            </a:r>
            <a:r>
              <a:rPr lang="zh-CN" altLang="zh-CN" sz="1400" i="1" dirty="0">
                <a:effectLst/>
              </a:rPr>
              <a:t>计算，</a:t>
            </a:r>
            <a:r>
              <a:rPr lang="zh-CN" altLang="zh-CN" sz="1400" i="1" dirty="0" smtClean="0">
                <a:effectLst/>
              </a:rPr>
              <a:t>按</a:t>
            </a:r>
            <a:r>
              <a:rPr lang="zh-CN" altLang="en-US" sz="1400" i="1" dirty="0" smtClean="0">
                <a:solidFill>
                  <a:srgbClr val="FF0000"/>
                </a:solidFill>
                <a:effectLst/>
              </a:rPr>
              <a:t>每</a:t>
            </a:r>
            <a:r>
              <a:rPr lang="zh-CN" altLang="zh-CN" sz="1400" i="1" dirty="0" smtClean="0">
                <a:solidFill>
                  <a:srgbClr val="FF0000"/>
                </a:solidFill>
                <a:effectLst/>
              </a:rPr>
              <a:t>份</a:t>
            </a:r>
            <a:r>
              <a:rPr lang="zh-CN" altLang="zh-CN" sz="1400" i="1" dirty="0">
                <a:effectLst/>
              </a:rPr>
              <a:t>客户资料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1K</a:t>
            </a:r>
            <a:r>
              <a:rPr lang="zh-CN" altLang="zh-CN" sz="1400" i="1" dirty="0">
                <a:effectLst/>
              </a:rPr>
              <a:t>计算，分别为</a:t>
            </a:r>
            <a:r>
              <a:rPr lang="en-US" altLang="zh-CN" sz="1400" i="1" dirty="0">
                <a:effectLst/>
              </a:rPr>
              <a:t>684M</a:t>
            </a:r>
            <a:r>
              <a:rPr lang="zh-CN" altLang="zh-CN" sz="1400" i="1" dirty="0">
                <a:effectLst/>
              </a:rPr>
              <a:t>，</a:t>
            </a:r>
            <a:r>
              <a:rPr lang="en-US" altLang="zh-CN" sz="1400" i="1" dirty="0">
                <a:effectLst/>
              </a:rPr>
              <a:t>6836M</a:t>
            </a:r>
            <a:r>
              <a:rPr lang="zh-CN" altLang="zh-CN" sz="1400" i="1" dirty="0">
                <a:effectLst/>
              </a:rPr>
              <a:t>。</a:t>
            </a:r>
            <a:endParaRPr lang="zh-CN" altLang="zh-CN" sz="1400" dirty="0">
              <a:effectLst/>
            </a:endParaRPr>
          </a:p>
          <a:p>
            <a:pPr marL="457200" lvl="1" indent="0">
              <a:buNone/>
            </a:pPr>
            <a:r>
              <a:rPr lang="zh-CN" altLang="zh-CN" sz="1400" i="1" dirty="0">
                <a:effectLst/>
              </a:rPr>
              <a:t>按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每笔</a:t>
            </a:r>
            <a:r>
              <a:rPr lang="zh-CN" altLang="zh-CN" sz="1400" i="1" dirty="0">
                <a:effectLst/>
              </a:rPr>
              <a:t>业务产生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1k</a:t>
            </a:r>
            <a:r>
              <a:rPr lang="zh-CN" altLang="zh-CN" sz="1400" i="1" dirty="0">
                <a:effectLst/>
              </a:rPr>
              <a:t>数据计算，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每日</a:t>
            </a:r>
            <a:r>
              <a:rPr lang="zh-CN" altLang="zh-CN" sz="1400" i="1" dirty="0">
                <a:effectLst/>
              </a:rPr>
              <a:t>交易产生数据量：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交易量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*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每笔交易数据量</a:t>
            </a:r>
            <a:r>
              <a:rPr lang="en-US" altLang="zh-CN" sz="1400" i="1" dirty="0">
                <a:effectLst/>
              </a:rPr>
              <a:t>=100000*1K=100M</a:t>
            </a:r>
            <a:endParaRPr lang="zh-CN" altLang="zh-CN" sz="1400" dirty="0">
              <a:effectLst/>
            </a:endParaRPr>
          </a:p>
          <a:p>
            <a:r>
              <a:rPr lang="zh-CN" altLang="en-US" sz="1600" dirty="0" smtClean="0"/>
              <a:t>并</a:t>
            </a:r>
            <a:r>
              <a:rPr lang="zh-CN" altLang="en-US" sz="1600" dirty="0"/>
              <a:t>发用户</a:t>
            </a:r>
            <a:r>
              <a:rPr lang="zh-CN" altLang="en-US" sz="1600" dirty="0" smtClean="0"/>
              <a:t>数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zh-CN" sz="1400" i="1" dirty="0">
                <a:effectLst/>
              </a:rPr>
              <a:t>根据业务发展情况，测算出并发用户数量。如：预计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每天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100000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笔</a:t>
            </a:r>
            <a:r>
              <a:rPr lang="zh-CN" altLang="zh-CN" sz="1400" i="1" dirty="0">
                <a:effectLst/>
              </a:rPr>
              <a:t>业务，中国移动</a:t>
            </a:r>
            <a:r>
              <a:rPr lang="en-US" altLang="zh-CN" sz="1400" i="1" dirty="0">
                <a:effectLst/>
              </a:rPr>
              <a:t>7000</a:t>
            </a:r>
            <a:r>
              <a:rPr lang="zh-CN" altLang="zh-CN" sz="1400" i="1" dirty="0">
                <a:effectLst/>
              </a:rPr>
              <a:t>多万用户，按照</a:t>
            </a:r>
            <a:r>
              <a:rPr lang="en-US" altLang="zh-CN" sz="1400" i="1" dirty="0">
                <a:effectLst/>
              </a:rPr>
              <a:t>1%</a:t>
            </a:r>
            <a:r>
              <a:rPr lang="zh-CN" altLang="zh-CN" sz="1400" i="1" dirty="0">
                <a:effectLst/>
              </a:rPr>
              <a:t>，</a:t>
            </a:r>
            <a:r>
              <a:rPr lang="en-US" altLang="zh-CN" sz="1400" i="1" dirty="0">
                <a:effectLst/>
              </a:rPr>
              <a:t>10%</a:t>
            </a:r>
            <a:r>
              <a:rPr lang="zh-CN" altLang="zh-CN" sz="1400" i="1" dirty="0">
                <a:effectLst/>
              </a:rPr>
              <a:t>计算系统容量。计算公式：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100000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笔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/12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小时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/60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分</a:t>
            </a:r>
            <a:r>
              <a:rPr lang="en-US" altLang="zh-CN" sz="1400" i="1" dirty="0">
                <a:solidFill>
                  <a:srgbClr val="FF0000"/>
                </a:solidFill>
                <a:effectLst/>
              </a:rPr>
              <a:t>/60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秒</a:t>
            </a:r>
            <a:r>
              <a:rPr lang="zh-CN" altLang="zh-CN" sz="1400" i="1" dirty="0">
                <a:effectLst/>
              </a:rPr>
              <a:t>约等于</a:t>
            </a:r>
            <a:r>
              <a:rPr lang="en-US" altLang="zh-CN" sz="1400" i="1" dirty="0">
                <a:effectLst/>
              </a:rPr>
              <a:t>2.4</a:t>
            </a:r>
            <a:r>
              <a:rPr lang="zh-CN" altLang="zh-CN" sz="1400" i="1" dirty="0">
                <a:effectLst/>
              </a:rPr>
              <a:t>笔</a:t>
            </a:r>
            <a:r>
              <a:rPr lang="en-US" altLang="zh-CN" sz="1400" i="1" dirty="0">
                <a:effectLst/>
              </a:rPr>
              <a:t>/</a:t>
            </a:r>
            <a:r>
              <a:rPr lang="zh-CN" altLang="zh-CN" sz="1400" i="1" dirty="0">
                <a:effectLst/>
              </a:rPr>
              <a:t>秒；</a:t>
            </a:r>
            <a:endParaRPr lang="zh-CN" altLang="zh-CN" sz="1400" dirty="0">
              <a:effectLst/>
            </a:endParaRPr>
          </a:p>
          <a:p>
            <a:pPr marL="457200" lvl="1" indent="0">
              <a:buNone/>
            </a:pPr>
            <a:r>
              <a:rPr lang="zh-CN" altLang="zh-CN" sz="1400" i="1" dirty="0">
                <a:effectLst/>
              </a:rPr>
              <a:t>注：客户使用时间大多集中在白天，所以按照</a:t>
            </a:r>
            <a:r>
              <a:rPr lang="en-US" altLang="zh-CN" sz="1400" i="1" dirty="0">
                <a:effectLst/>
              </a:rPr>
              <a:t>12</a:t>
            </a:r>
            <a:r>
              <a:rPr lang="zh-CN" altLang="zh-CN" sz="1400" i="1" dirty="0">
                <a:effectLst/>
              </a:rPr>
              <a:t>小时计算</a:t>
            </a:r>
            <a:r>
              <a:rPr lang="zh-CN" altLang="zh-CN" sz="1400" i="1" dirty="0" smtClean="0">
                <a:effectLst/>
              </a:rPr>
              <a:t>；</a:t>
            </a:r>
            <a:endParaRPr lang="en-US" altLang="zh-CN" sz="1400" dirty="0" smtClean="0"/>
          </a:p>
          <a:p>
            <a:r>
              <a:rPr lang="zh-CN" altLang="en-US" sz="1600" dirty="0" smtClean="0"/>
              <a:t>性</a:t>
            </a:r>
            <a:r>
              <a:rPr lang="zh-CN" altLang="en-US" sz="1600" dirty="0"/>
              <a:t>能参</a:t>
            </a:r>
            <a:r>
              <a:rPr lang="zh-CN" altLang="en-US" sz="1600" dirty="0" smtClean="0"/>
              <a:t>数</a:t>
            </a:r>
            <a:endParaRPr lang="en-US" altLang="zh-CN" sz="1600" dirty="0" smtClean="0"/>
          </a:p>
          <a:p>
            <a:pPr marL="400050" lvl="1" indent="0">
              <a:buNone/>
            </a:pPr>
            <a:r>
              <a:rPr lang="zh-CN" altLang="zh-CN" sz="1400" i="1" dirty="0">
                <a:effectLst/>
              </a:rPr>
              <a:t>在网络情况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完全稳定</a:t>
            </a:r>
            <a:r>
              <a:rPr lang="zh-CN" altLang="zh-CN" sz="1400" i="1" dirty="0">
                <a:effectLst/>
              </a:rPr>
              <a:t>、</a:t>
            </a:r>
            <a:r>
              <a:rPr lang="zh-CN" altLang="zh-CN" sz="1400" i="1" dirty="0">
                <a:solidFill>
                  <a:srgbClr val="FF0000"/>
                </a:solidFill>
                <a:effectLst/>
              </a:rPr>
              <a:t>可靠</a:t>
            </a:r>
            <a:r>
              <a:rPr lang="zh-CN" altLang="zh-CN" sz="1400" i="1" dirty="0">
                <a:effectLst/>
              </a:rPr>
              <a:t>的情况下，应达到以下指标：</a:t>
            </a:r>
            <a:endParaRPr lang="zh-CN" altLang="zh-CN" sz="1400" dirty="0">
              <a:effectLst/>
            </a:endParaRPr>
          </a:p>
          <a:p>
            <a:pPr marL="400050" lvl="1" indent="0">
              <a:buNone/>
            </a:pPr>
            <a:r>
              <a:rPr lang="zh-CN" altLang="zh-CN" sz="1400" i="1" dirty="0" smtClean="0">
                <a:effectLst/>
              </a:rPr>
              <a:t>响</a:t>
            </a:r>
            <a:r>
              <a:rPr lang="zh-CN" altLang="zh-CN" sz="1400" i="1" dirty="0">
                <a:effectLst/>
              </a:rPr>
              <a:t>应速度</a:t>
            </a:r>
            <a:endParaRPr lang="zh-CN" altLang="zh-CN" sz="1400" dirty="0">
              <a:effectLst/>
            </a:endParaRPr>
          </a:p>
          <a:p>
            <a:pPr marL="400050" lvl="1" indent="0">
              <a:buNone/>
            </a:pPr>
            <a:r>
              <a:rPr lang="en-US" altLang="zh-CN" sz="1400" i="1" dirty="0">
                <a:effectLst/>
              </a:rPr>
              <a:t>	</a:t>
            </a:r>
            <a:r>
              <a:rPr lang="zh-CN" altLang="zh-CN" sz="1400" i="1" dirty="0">
                <a:effectLst/>
              </a:rPr>
              <a:t>平均并发时的响应速度：</a:t>
            </a:r>
            <a:r>
              <a:rPr lang="en-US" altLang="zh-CN" sz="1400" i="1" dirty="0">
                <a:effectLst/>
              </a:rPr>
              <a:t>200-300</a:t>
            </a:r>
            <a:r>
              <a:rPr lang="zh-CN" altLang="zh-CN" sz="1400" i="1" dirty="0">
                <a:effectLst/>
              </a:rPr>
              <a:t>毫秒</a:t>
            </a:r>
            <a:r>
              <a:rPr lang="en-US" altLang="zh-CN" sz="1400" i="1" dirty="0">
                <a:effectLst/>
              </a:rPr>
              <a:t>/</a:t>
            </a:r>
            <a:r>
              <a:rPr lang="zh-CN" altLang="zh-CN" sz="1400" i="1" dirty="0">
                <a:effectLst/>
              </a:rPr>
              <a:t>请求</a:t>
            </a:r>
            <a:endParaRPr lang="zh-CN" altLang="zh-CN" sz="1400" dirty="0">
              <a:effectLst/>
            </a:endParaRPr>
          </a:p>
          <a:p>
            <a:pPr marL="400050" lvl="1" indent="0">
              <a:buNone/>
            </a:pPr>
            <a:r>
              <a:rPr lang="en-US" altLang="zh-CN" sz="1400" i="1" dirty="0">
                <a:effectLst/>
              </a:rPr>
              <a:t>	</a:t>
            </a:r>
            <a:r>
              <a:rPr lang="zh-CN" altLang="zh-CN" sz="1400" i="1" dirty="0">
                <a:effectLst/>
              </a:rPr>
              <a:t>峰值并发时的响应速度：</a:t>
            </a:r>
            <a:r>
              <a:rPr lang="en-US" altLang="zh-CN" sz="1400" i="1" dirty="0">
                <a:effectLst/>
              </a:rPr>
              <a:t>800-1000</a:t>
            </a:r>
            <a:r>
              <a:rPr lang="zh-CN" altLang="zh-CN" sz="1400" i="1" dirty="0">
                <a:effectLst/>
              </a:rPr>
              <a:t>毫秒</a:t>
            </a:r>
            <a:r>
              <a:rPr lang="en-US" altLang="zh-CN" sz="1400" i="1" dirty="0">
                <a:effectLst/>
              </a:rPr>
              <a:t>/</a:t>
            </a:r>
            <a:r>
              <a:rPr lang="zh-CN" altLang="zh-CN" sz="1400" i="1" dirty="0">
                <a:effectLst/>
              </a:rPr>
              <a:t>请求</a:t>
            </a:r>
            <a:endParaRPr lang="en-US" altLang="zh-CN" sz="1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7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第五节 需求确认书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6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需求确认书内容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23779174"/>
              </p:ext>
            </p:extLst>
          </p:nvPr>
        </p:nvGraphicFramePr>
        <p:xfrm>
          <a:off x="395536" y="1124744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6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交互设计技术</a:t>
            </a:r>
            <a:endParaRPr lang="en-US" altLang="zh-CN" dirty="0" smtClean="0"/>
          </a:p>
          <a:p>
            <a:r>
              <a:rPr lang="zh-CN" altLang="en-US" dirty="0" smtClean="0"/>
              <a:t>交互设计技术回顾</a:t>
            </a:r>
            <a:endParaRPr lang="en-US" altLang="zh-CN" dirty="0" smtClean="0"/>
          </a:p>
          <a:p>
            <a:r>
              <a:rPr lang="zh-CN" altLang="en-US" dirty="0"/>
              <a:t>交互设计案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zh-CN" altLang="en-US" dirty="0" smtClean="0"/>
              <a:t>确定非功能需求</a:t>
            </a:r>
            <a:endParaRPr lang="en-US" altLang="zh-CN" dirty="0" smtClean="0"/>
          </a:p>
          <a:p>
            <a:r>
              <a:rPr lang="zh-CN" altLang="en-US" dirty="0"/>
              <a:t>需求确认书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023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06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lang="zh-CN" altLang="en-US" sz="32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lang="zh-CN" altLang="en-US" sz="28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lang="zh-CN" altLang="en-US" sz="24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lang="zh-CN" alt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lang="zh-CN" alt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</a:rPr>
              <a:t>以项目创造价值，以教育开创未来</a:t>
            </a:r>
            <a:endParaRPr lang="zh-CN" altLang="en-US" sz="40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6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交互设计技术</a:t>
            </a:r>
            <a:endParaRPr lang="en-US" altLang="zh-CN" dirty="0" smtClean="0"/>
          </a:p>
          <a:p>
            <a:r>
              <a:rPr lang="zh-CN" altLang="en-US" dirty="0" smtClean="0"/>
              <a:t>交互设计技术回顾</a:t>
            </a:r>
            <a:endParaRPr lang="en-US" altLang="zh-CN" dirty="0" smtClean="0"/>
          </a:p>
          <a:p>
            <a:r>
              <a:rPr lang="zh-CN" altLang="en-US" dirty="0"/>
              <a:t>交互设计案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zh-CN" altLang="en-US" dirty="0" smtClean="0"/>
              <a:t>确定非功能需求</a:t>
            </a:r>
            <a:endParaRPr lang="en-US" altLang="zh-CN" dirty="0" smtClean="0"/>
          </a:p>
          <a:p>
            <a:r>
              <a:rPr lang="zh-CN" altLang="en-US" dirty="0"/>
              <a:t>需求确认书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35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第一节 概述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23" name="AutoShape 115"/>
          <p:cNvSpPr>
            <a:spLocks noChangeArrowheads="1"/>
          </p:cNvSpPr>
          <p:nvPr/>
        </p:nvSpPr>
        <p:spPr bwMode="auto">
          <a:xfrm flipV="1">
            <a:off x="533400" y="2133600"/>
            <a:ext cx="8382000" cy="2133600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117" name="Rectangle 109"/>
          <p:cNvSpPr>
            <a:spLocks noChangeArrowheads="1"/>
          </p:cNvSpPr>
          <p:nvPr/>
        </p:nvSpPr>
        <p:spPr bwMode="auto">
          <a:xfrm>
            <a:off x="1600200" y="2462213"/>
            <a:ext cx="6553200" cy="76200"/>
          </a:xfrm>
          <a:prstGeom prst="rect">
            <a:avLst/>
          </a:prstGeom>
          <a:gradFill rotWithShape="1">
            <a:gsLst>
              <a:gs pos="0">
                <a:srgbClr val="8DACD0">
                  <a:gamma/>
                  <a:tint val="50196"/>
                  <a:invGamma/>
                </a:srgbClr>
              </a:gs>
              <a:gs pos="100000">
                <a:srgbClr val="8DACD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32656"/>
            <a:ext cx="7391400" cy="684212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ea typeface="宋体" charset="-122"/>
              </a:rPr>
              <a:t>三个设计阶段</a:t>
            </a:r>
            <a:endParaRPr lang="en-US" altLang="zh-CN" sz="2600" dirty="0">
              <a:ea typeface="宋体" charset="-122"/>
            </a:endParaRPr>
          </a:p>
        </p:txBody>
      </p:sp>
      <p:grpSp>
        <p:nvGrpSpPr>
          <p:cNvPr id="299122" name="Group 114"/>
          <p:cNvGrpSpPr>
            <a:grpSpLocks/>
          </p:cNvGrpSpPr>
          <p:nvPr/>
        </p:nvGrpSpPr>
        <p:grpSpPr bwMode="auto">
          <a:xfrm>
            <a:off x="685800" y="1828800"/>
            <a:ext cx="8001000" cy="2289175"/>
            <a:chOff x="288" y="2590"/>
            <a:chExt cx="5040" cy="1250"/>
          </a:xfrm>
        </p:grpSpPr>
        <p:sp>
          <p:nvSpPr>
            <p:cNvPr id="299097" name="Freeform 89"/>
            <p:cNvSpPr>
              <a:spLocks/>
            </p:cNvSpPr>
            <p:nvPr/>
          </p:nvSpPr>
          <p:spPr bwMode="auto">
            <a:xfrm>
              <a:off x="3072" y="2590"/>
              <a:ext cx="768" cy="1248"/>
            </a:xfrm>
            <a:custGeom>
              <a:avLst/>
              <a:gdLst>
                <a:gd name="T0" fmla="*/ 0 w 768"/>
                <a:gd name="T1" fmla="*/ 0 h 1248"/>
                <a:gd name="T2" fmla="*/ 144 w 768"/>
                <a:gd name="T3" fmla="*/ 0 h 1248"/>
                <a:gd name="T4" fmla="*/ 768 w 768"/>
                <a:gd name="T5" fmla="*/ 1248 h 1248"/>
                <a:gd name="T6" fmla="*/ 624 w 768"/>
                <a:gd name="T7" fmla="*/ 1248 h 1248"/>
                <a:gd name="T8" fmla="*/ 0 w 768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248">
                  <a:moveTo>
                    <a:pt x="0" y="0"/>
                  </a:moveTo>
                  <a:lnTo>
                    <a:pt x="144" y="0"/>
                  </a:lnTo>
                  <a:lnTo>
                    <a:pt x="768" y="1248"/>
                  </a:lnTo>
                  <a:lnTo>
                    <a:pt x="624" y="124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CC0000"/>
                </a:gs>
                <a:gs pos="100000">
                  <a:srgbClr val="CC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098" name="Freeform 90"/>
            <p:cNvSpPr>
              <a:spLocks/>
            </p:cNvSpPr>
            <p:nvPr/>
          </p:nvSpPr>
          <p:spPr bwMode="auto">
            <a:xfrm>
              <a:off x="3360" y="2590"/>
              <a:ext cx="768" cy="1248"/>
            </a:xfrm>
            <a:custGeom>
              <a:avLst/>
              <a:gdLst>
                <a:gd name="T0" fmla="*/ 0 w 768"/>
                <a:gd name="T1" fmla="*/ 0 h 1248"/>
                <a:gd name="T2" fmla="*/ 144 w 768"/>
                <a:gd name="T3" fmla="*/ 0 h 1248"/>
                <a:gd name="T4" fmla="*/ 768 w 768"/>
                <a:gd name="T5" fmla="*/ 1248 h 1248"/>
                <a:gd name="T6" fmla="*/ 624 w 768"/>
                <a:gd name="T7" fmla="*/ 1248 h 1248"/>
                <a:gd name="T8" fmla="*/ 0 w 768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248">
                  <a:moveTo>
                    <a:pt x="0" y="0"/>
                  </a:moveTo>
                  <a:lnTo>
                    <a:pt x="144" y="0"/>
                  </a:lnTo>
                  <a:lnTo>
                    <a:pt x="768" y="1248"/>
                  </a:lnTo>
                  <a:lnTo>
                    <a:pt x="624" y="124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E89BC"/>
                </a:gs>
                <a:gs pos="100000">
                  <a:srgbClr val="5E89B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099" name="Freeform 91"/>
            <p:cNvSpPr>
              <a:spLocks/>
            </p:cNvSpPr>
            <p:nvPr/>
          </p:nvSpPr>
          <p:spPr bwMode="auto">
            <a:xfrm>
              <a:off x="3648" y="2590"/>
              <a:ext cx="768" cy="1248"/>
            </a:xfrm>
            <a:custGeom>
              <a:avLst/>
              <a:gdLst>
                <a:gd name="T0" fmla="*/ 0 w 768"/>
                <a:gd name="T1" fmla="*/ 0 h 1248"/>
                <a:gd name="T2" fmla="*/ 144 w 768"/>
                <a:gd name="T3" fmla="*/ 0 h 1248"/>
                <a:gd name="T4" fmla="*/ 768 w 768"/>
                <a:gd name="T5" fmla="*/ 1248 h 1248"/>
                <a:gd name="T6" fmla="*/ 624 w 768"/>
                <a:gd name="T7" fmla="*/ 1248 h 1248"/>
                <a:gd name="T8" fmla="*/ 0 w 768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248">
                  <a:moveTo>
                    <a:pt x="0" y="0"/>
                  </a:moveTo>
                  <a:lnTo>
                    <a:pt x="144" y="0"/>
                  </a:lnTo>
                  <a:lnTo>
                    <a:pt x="768" y="1248"/>
                  </a:lnTo>
                  <a:lnTo>
                    <a:pt x="624" y="124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A9C40"/>
                </a:gs>
                <a:gs pos="100000">
                  <a:srgbClr val="9A9C4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100" name="Freeform 92"/>
            <p:cNvSpPr>
              <a:spLocks/>
            </p:cNvSpPr>
            <p:nvPr/>
          </p:nvSpPr>
          <p:spPr bwMode="auto">
            <a:xfrm>
              <a:off x="2400" y="2590"/>
              <a:ext cx="768" cy="1248"/>
            </a:xfrm>
            <a:custGeom>
              <a:avLst/>
              <a:gdLst>
                <a:gd name="T0" fmla="*/ 0 w 768"/>
                <a:gd name="T1" fmla="*/ 0 h 1248"/>
                <a:gd name="T2" fmla="*/ 144 w 768"/>
                <a:gd name="T3" fmla="*/ 0 h 1248"/>
                <a:gd name="T4" fmla="*/ 768 w 768"/>
                <a:gd name="T5" fmla="*/ 1248 h 1248"/>
                <a:gd name="T6" fmla="*/ 624 w 768"/>
                <a:gd name="T7" fmla="*/ 1248 h 1248"/>
                <a:gd name="T8" fmla="*/ 0 w 768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248">
                  <a:moveTo>
                    <a:pt x="0" y="0"/>
                  </a:moveTo>
                  <a:lnTo>
                    <a:pt x="144" y="0"/>
                  </a:lnTo>
                  <a:lnTo>
                    <a:pt x="768" y="1248"/>
                  </a:lnTo>
                  <a:lnTo>
                    <a:pt x="624" y="124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A9C40"/>
                </a:gs>
                <a:gs pos="100000">
                  <a:srgbClr val="9A9C4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101" name="Freeform 93"/>
            <p:cNvSpPr>
              <a:spLocks/>
            </p:cNvSpPr>
            <p:nvPr/>
          </p:nvSpPr>
          <p:spPr bwMode="auto">
            <a:xfrm>
              <a:off x="2112" y="2590"/>
              <a:ext cx="768" cy="1248"/>
            </a:xfrm>
            <a:custGeom>
              <a:avLst/>
              <a:gdLst>
                <a:gd name="T0" fmla="*/ 0 w 768"/>
                <a:gd name="T1" fmla="*/ 0 h 1248"/>
                <a:gd name="T2" fmla="*/ 144 w 768"/>
                <a:gd name="T3" fmla="*/ 0 h 1248"/>
                <a:gd name="T4" fmla="*/ 768 w 768"/>
                <a:gd name="T5" fmla="*/ 1248 h 1248"/>
                <a:gd name="T6" fmla="*/ 624 w 768"/>
                <a:gd name="T7" fmla="*/ 1248 h 1248"/>
                <a:gd name="T8" fmla="*/ 0 w 768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248">
                  <a:moveTo>
                    <a:pt x="0" y="0"/>
                  </a:moveTo>
                  <a:lnTo>
                    <a:pt x="144" y="0"/>
                  </a:lnTo>
                  <a:lnTo>
                    <a:pt x="768" y="1248"/>
                  </a:lnTo>
                  <a:lnTo>
                    <a:pt x="624" y="124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E89BC"/>
                </a:gs>
                <a:gs pos="100000">
                  <a:srgbClr val="5E89B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102" name="Freeform 94"/>
            <p:cNvSpPr>
              <a:spLocks/>
            </p:cNvSpPr>
            <p:nvPr/>
          </p:nvSpPr>
          <p:spPr bwMode="auto">
            <a:xfrm>
              <a:off x="1152" y="2590"/>
              <a:ext cx="768" cy="1248"/>
            </a:xfrm>
            <a:custGeom>
              <a:avLst/>
              <a:gdLst>
                <a:gd name="T0" fmla="*/ 0 w 768"/>
                <a:gd name="T1" fmla="*/ 0 h 1248"/>
                <a:gd name="T2" fmla="*/ 144 w 768"/>
                <a:gd name="T3" fmla="*/ 0 h 1248"/>
                <a:gd name="T4" fmla="*/ 768 w 768"/>
                <a:gd name="T5" fmla="*/ 1248 h 1248"/>
                <a:gd name="T6" fmla="*/ 624 w 768"/>
                <a:gd name="T7" fmla="*/ 1248 h 1248"/>
                <a:gd name="T8" fmla="*/ 0 w 768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248">
                  <a:moveTo>
                    <a:pt x="0" y="0"/>
                  </a:moveTo>
                  <a:lnTo>
                    <a:pt x="144" y="0"/>
                  </a:lnTo>
                  <a:lnTo>
                    <a:pt x="768" y="1248"/>
                  </a:lnTo>
                  <a:lnTo>
                    <a:pt x="624" y="124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A9C40"/>
                </a:gs>
                <a:gs pos="100000">
                  <a:srgbClr val="9A9C4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103" name="AutoShape 95"/>
            <p:cNvSpPr>
              <a:spLocks noChangeArrowheads="1"/>
            </p:cNvSpPr>
            <p:nvPr/>
          </p:nvSpPr>
          <p:spPr bwMode="auto">
            <a:xfrm rot="5400000">
              <a:off x="2472" y="790"/>
              <a:ext cx="768" cy="4944"/>
            </a:xfrm>
            <a:prstGeom prst="can">
              <a:avLst>
                <a:gd name="adj" fmla="val 2733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5F5F5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104" name="Freeform 96"/>
            <p:cNvSpPr>
              <a:spLocks/>
            </p:cNvSpPr>
            <p:nvPr/>
          </p:nvSpPr>
          <p:spPr bwMode="auto">
            <a:xfrm flipH="1">
              <a:off x="1776" y="2590"/>
              <a:ext cx="768" cy="1248"/>
            </a:xfrm>
            <a:custGeom>
              <a:avLst/>
              <a:gdLst>
                <a:gd name="T0" fmla="*/ 0 w 768"/>
                <a:gd name="T1" fmla="*/ 0 h 1248"/>
                <a:gd name="T2" fmla="*/ 144 w 768"/>
                <a:gd name="T3" fmla="*/ 0 h 1248"/>
                <a:gd name="T4" fmla="*/ 768 w 768"/>
                <a:gd name="T5" fmla="*/ 1248 h 1248"/>
                <a:gd name="T6" fmla="*/ 624 w 768"/>
                <a:gd name="T7" fmla="*/ 1248 h 1248"/>
                <a:gd name="T8" fmla="*/ 0 w 768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248">
                  <a:moveTo>
                    <a:pt x="0" y="0"/>
                  </a:moveTo>
                  <a:lnTo>
                    <a:pt x="144" y="0"/>
                  </a:lnTo>
                  <a:lnTo>
                    <a:pt x="768" y="1248"/>
                  </a:lnTo>
                  <a:lnTo>
                    <a:pt x="624" y="1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FD7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105" name="Freeform 97"/>
            <p:cNvSpPr>
              <a:spLocks/>
            </p:cNvSpPr>
            <p:nvPr/>
          </p:nvSpPr>
          <p:spPr bwMode="auto">
            <a:xfrm flipH="1">
              <a:off x="2736" y="2590"/>
              <a:ext cx="768" cy="1248"/>
            </a:xfrm>
            <a:custGeom>
              <a:avLst/>
              <a:gdLst>
                <a:gd name="T0" fmla="*/ 0 w 768"/>
                <a:gd name="T1" fmla="*/ 0 h 1248"/>
                <a:gd name="T2" fmla="*/ 144 w 768"/>
                <a:gd name="T3" fmla="*/ 0 h 1248"/>
                <a:gd name="T4" fmla="*/ 768 w 768"/>
                <a:gd name="T5" fmla="*/ 1248 h 1248"/>
                <a:gd name="T6" fmla="*/ 624 w 768"/>
                <a:gd name="T7" fmla="*/ 1248 h 1248"/>
                <a:gd name="T8" fmla="*/ 0 w 768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248">
                  <a:moveTo>
                    <a:pt x="0" y="0"/>
                  </a:moveTo>
                  <a:lnTo>
                    <a:pt x="144" y="0"/>
                  </a:lnTo>
                  <a:lnTo>
                    <a:pt x="768" y="1248"/>
                  </a:lnTo>
                  <a:lnTo>
                    <a:pt x="624" y="124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30196"/>
                    <a:invGamma/>
                  </a:schemeClr>
                </a:gs>
              </a:gsLst>
              <a:lin ang="18900000" scaled="1"/>
            </a:gra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106" name="Freeform 98"/>
            <p:cNvSpPr>
              <a:spLocks/>
            </p:cNvSpPr>
            <p:nvPr/>
          </p:nvSpPr>
          <p:spPr bwMode="auto">
            <a:xfrm flipH="1">
              <a:off x="3024" y="2590"/>
              <a:ext cx="768" cy="1248"/>
            </a:xfrm>
            <a:custGeom>
              <a:avLst/>
              <a:gdLst>
                <a:gd name="T0" fmla="*/ 0 w 768"/>
                <a:gd name="T1" fmla="*/ 0 h 1248"/>
                <a:gd name="T2" fmla="*/ 144 w 768"/>
                <a:gd name="T3" fmla="*/ 0 h 1248"/>
                <a:gd name="T4" fmla="*/ 768 w 768"/>
                <a:gd name="T5" fmla="*/ 1248 h 1248"/>
                <a:gd name="T6" fmla="*/ 624 w 768"/>
                <a:gd name="T7" fmla="*/ 1248 h 1248"/>
                <a:gd name="T8" fmla="*/ 0 w 768"/>
                <a:gd name="T9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248">
                  <a:moveTo>
                    <a:pt x="0" y="0"/>
                  </a:moveTo>
                  <a:lnTo>
                    <a:pt x="144" y="0"/>
                  </a:lnTo>
                  <a:lnTo>
                    <a:pt x="768" y="1248"/>
                  </a:lnTo>
                  <a:lnTo>
                    <a:pt x="624" y="1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FD7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107" name="Rectangle 99"/>
            <p:cNvSpPr>
              <a:spLocks noChangeArrowheads="1"/>
            </p:cNvSpPr>
            <p:nvPr/>
          </p:nvSpPr>
          <p:spPr bwMode="auto">
            <a:xfrm>
              <a:off x="288" y="2830"/>
              <a:ext cx="960" cy="192"/>
            </a:xfrm>
            <a:prstGeom prst="rect">
              <a:avLst/>
            </a:prstGeom>
            <a:gradFill rotWithShape="1">
              <a:gsLst>
                <a:gs pos="0">
                  <a:srgbClr val="D5D69C"/>
                </a:gs>
                <a:gs pos="100000">
                  <a:srgbClr val="EEEFD7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r>
                <a:rPr lang="en-US" altLang="zh-CN">
                  <a:ea typeface="宋体" charset="-122"/>
                </a:rPr>
                <a:t>Conceptual</a:t>
              </a:r>
            </a:p>
          </p:txBody>
        </p:sp>
        <p:sp>
          <p:nvSpPr>
            <p:cNvPr id="299108" name="Rectangle 100"/>
            <p:cNvSpPr>
              <a:spLocks noChangeArrowheads="1"/>
            </p:cNvSpPr>
            <p:nvPr/>
          </p:nvSpPr>
          <p:spPr bwMode="auto">
            <a:xfrm>
              <a:off x="1296" y="3070"/>
              <a:ext cx="768" cy="192"/>
            </a:xfrm>
            <a:prstGeom prst="rect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r>
                <a:rPr lang="en-US" altLang="zh-CN">
                  <a:ea typeface="宋体" charset="-122"/>
                </a:rPr>
                <a:t>Logical</a:t>
              </a:r>
            </a:p>
          </p:txBody>
        </p:sp>
        <p:sp>
          <p:nvSpPr>
            <p:cNvPr id="299109" name="Rectangle 101"/>
            <p:cNvSpPr>
              <a:spLocks noChangeArrowheads="1"/>
            </p:cNvSpPr>
            <p:nvPr/>
          </p:nvSpPr>
          <p:spPr bwMode="auto">
            <a:xfrm>
              <a:off x="2064" y="3310"/>
              <a:ext cx="816" cy="192"/>
            </a:xfrm>
            <a:prstGeom prst="rect">
              <a:avLst/>
            </a:prstGeom>
            <a:gradFill rotWithShape="1">
              <a:gsLst>
                <a:gs pos="0">
                  <a:srgbClr val="EAABA0"/>
                </a:gs>
                <a:gs pos="100000">
                  <a:srgbClr val="F6D9D4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dirty="0">
                  <a:ea typeface="宋体" charset="-122"/>
                </a:rPr>
                <a:t>Physical</a:t>
              </a:r>
            </a:p>
          </p:txBody>
        </p:sp>
        <p:sp>
          <p:nvSpPr>
            <p:cNvPr id="299110" name="Freeform 102"/>
            <p:cNvSpPr>
              <a:spLocks/>
            </p:cNvSpPr>
            <p:nvPr/>
          </p:nvSpPr>
          <p:spPr bwMode="auto">
            <a:xfrm>
              <a:off x="1008" y="2590"/>
              <a:ext cx="288" cy="288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0 h 288"/>
                <a:gd name="T6" fmla="*/ 144 w 288"/>
                <a:gd name="T7" fmla="*/ 288 h 288"/>
                <a:gd name="T8" fmla="*/ 0 w 288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0" y="288"/>
                  </a:moveTo>
                  <a:lnTo>
                    <a:pt x="144" y="0"/>
                  </a:lnTo>
                  <a:lnTo>
                    <a:pt x="288" y="0"/>
                  </a:lnTo>
                  <a:lnTo>
                    <a:pt x="144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EEFD7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111" name="Freeform 103"/>
            <p:cNvSpPr>
              <a:spLocks/>
            </p:cNvSpPr>
            <p:nvPr/>
          </p:nvSpPr>
          <p:spPr bwMode="auto">
            <a:xfrm>
              <a:off x="1824" y="2590"/>
              <a:ext cx="432" cy="528"/>
            </a:xfrm>
            <a:custGeom>
              <a:avLst/>
              <a:gdLst>
                <a:gd name="T0" fmla="*/ 0 w 432"/>
                <a:gd name="T1" fmla="*/ 528 h 528"/>
                <a:gd name="T2" fmla="*/ 288 w 432"/>
                <a:gd name="T3" fmla="*/ 0 h 528"/>
                <a:gd name="T4" fmla="*/ 432 w 432"/>
                <a:gd name="T5" fmla="*/ 0 h 528"/>
                <a:gd name="T6" fmla="*/ 144 w 432"/>
                <a:gd name="T7" fmla="*/ 528 h 528"/>
                <a:gd name="T8" fmla="*/ 0 w 432"/>
                <a:gd name="T9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528">
                  <a:moveTo>
                    <a:pt x="0" y="528"/>
                  </a:moveTo>
                  <a:lnTo>
                    <a:pt x="288" y="0"/>
                  </a:lnTo>
                  <a:lnTo>
                    <a:pt x="432" y="0"/>
                  </a:lnTo>
                  <a:lnTo>
                    <a:pt x="144" y="528"/>
                  </a:lnTo>
                  <a:lnTo>
                    <a:pt x="0" y="52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30196"/>
                    <a:invGamma/>
                  </a:schemeClr>
                </a:gs>
              </a:gsLst>
              <a:lin ang="18900000" scaled="1"/>
            </a:gra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112" name="Freeform 104"/>
            <p:cNvSpPr>
              <a:spLocks/>
            </p:cNvSpPr>
            <p:nvPr/>
          </p:nvSpPr>
          <p:spPr bwMode="auto">
            <a:xfrm>
              <a:off x="2688" y="2590"/>
              <a:ext cx="528" cy="768"/>
            </a:xfrm>
            <a:custGeom>
              <a:avLst/>
              <a:gdLst>
                <a:gd name="T0" fmla="*/ 0 w 528"/>
                <a:gd name="T1" fmla="*/ 768 h 768"/>
                <a:gd name="T2" fmla="*/ 384 w 528"/>
                <a:gd name="T3" fmla="*/ 0 h 768"/>
                <a:gd name="T4" fmla="*/ 528 w 528"/>
                <a:gd name="T5" fmla="*/ 0 h 768"/>
                <a:gd name="T6" fmla="*/ 144 w 528"/>
                <a:gd name="T7" fmla="*/ 768 h 768"/>
                <a:gd name="T8" fmla="*/ 0 w 528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768">
                  <a:moveTo>
                    <a:pt x="0" y="768"/>
                  </a:moveTo>
                  <a:lnTo>
                    <a:pt x="384" y="0"/>
                  </a:lnTo>
                  <a:lnTo>
                    <a:pt x="528" y="0"/>
                  </a:lnTo>
                  <a:lnTo>
                    <a:pt x="144" y="768"/>
                  </a:lnTo>
                  <a:lnTo>
                    <a:pt x="0" y="768"/>
                  </a:lnTo>
                  <a:close/>
                </a:path>
              </a:pathLst>
            </a:custGeom>
            <a:gradFill rotWithShape="1">
              <a:gsLst>
                <a:gs pos="0">
                  <a:srgbClr val="D34D37">
                    <a:gamma/>
                    <a:tint val="10196"/>
                    <a:invGamma/>
                  </a:srgbClr>
                </a:gs>
                <a:gs pos="100000">
                  <a:srgbClr val="D34D37"/>
                </a:gs>
              </a:gsLst>
              <a:lin ang="5400000" scaled="1"/>
            </a:gra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113" name="Freeform 105"/>
            <p:cNvSpPr>
              <a:spLocks/>
            </p:cNvSpPr>
            <p:nvPr/>
          </p:nvSpPr>
          <p:spPr bwMode="auto">
            <a:xfrm>
              <a:off x="3696" y="3116"/>
              <a:ext cx="502" cy="722"/>
            </a:xfrm>
            <a:custGeom>
              <a:avLst/>
              <a:gdLst>
                <a:gd name="T0" fmla="*/ 0 w 502"/>
                <a:gd name="T1" fmla="*/ 722 h 722"/>
                <a:gd name="T2" fmla="*/ 288 w 502"/>
                <a:gd name="T3" fmla="*/ 194 h 722"/>
                <a:gd name="T4" fmla="*/ 182 w 502"/>
                <a:gd name="T5" fmla="*/ 156 h 722"/>
                <a:gd name="T6" fmla="*/ 451 w 502"/>
                <a:gd name="T7" fmla="*/ 0 h 722"/>
                <a:gd name="T8" fmla="*/ 502 w 502"/>
                <a:gd name="T9" fmla="*/ 285 h 722"/>
                <a:gd name="T10" fmla="*/ 408 w 502"/>
                <a:gd name="T11" fmla="*/ 242 h 722"/>
                <a:gd name="T12" fmla="*/ 144 w 502"/>
                <a:gd name="T13" fmla="*/ 722 h 722"/>
                <a:gd name="T14" fmla="*/ 0 w 502"/>
                <a:gd name="T1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2" h="722">
                  <a:moveTo>
                    <a:pt x="0" y="722"/>
                  </a:moveTo>
                  <a:lnTo>
                    <a:pt x="288" y="194"/>
                  </a:lnTo>
                  <a:lnTo>
                    <a:pt x="182" y="156"/>
                  </a:lnTo>
                  <a:lnTo>
                    <a:pt x="451" y="0"/>
                  </a:lnTo>
                  <a:lnTo>
                    <a:pt x="502" y="285"/>
                  </a:lnTo>
                  <a:lnTo>
                    <a:pt x="408" y="242"/>
                  </a:lnTo>
                  <a:lnTo>
                    <a:pt x="144" y="722"/>
                  </a:lnTo>
                  <a:lnTo>
                    <a:pt x="0" y="722"/>
                  </a:lnTo>
                  <a:close/>
                </a:path>
              </a:pathLst>
            </a:custGeom>
            <a:gradFill rotWithShape="1">
              <a:gsLst>
                <a:gs pos="0">
                  <a:srgbClr val="D34D37">
                    <a:gamma/>
                    <a:tint val="10196"/>
                    <a:invGamma/>
                  </a:srgbClr>
                </a:gs>
                <a:gs pos="100000">
                  <a:srgbClr val="D34D37"/>
                </a:gs>
              </a:gsLst>
              <a:lin ang="5400000" scaled="1"/>
            </a:gra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114" name="Freeform 106"/>
            <p:cNvSpPr>
              <a:spLocks/>
            </p:cNvSpPr>
            <p:nvPr/>
          </p:nvSpPr>
          <p:spPr bwMode="auto">
            <a:xfrm>
              <a:off x="3984" y="3118"/>
              <a:ext cx="502" cy="722"/>
            </a:xfrm>
            <a:custGeom>
              <a:avLst/>
              <a:gdLst>
                <a:gd name="T0" fmla="*/ 0 w 502"/>
                <a:gd name="T1" fmla="*/ 722 h 722"/>
                <a:gd name="T2" fmla="*/ 288 w 502"/>
                <a:gd name="T3" fmla="*/ 194 h 722"/>
                <a:gd name="T4" fmla="*/ 182 w 502"/>
                <a:gd name="T5" fmla="*/ 156 h 722"/>
                <a:gd name="T6" fmla="*/ 451 w 502"/>
                <a:gd name="T7" fmla="*/ 0 h 722"/>
                <a:gd name="T8" fmla="*/ 502 w 502"/>
                <a:gd name="T9" fmla="*/ 285 h 722"/>
                <a:gd name="T10" fmla="*/ 408 w 502"/>
                <a:gd name="T11" fmla="*/ 242 h 722"/>
                <a:gd name="T12" fmla="*/ 144 w 502"/>
                <a:gd name="T13" fmla="*/ 722 h 722"/>
                <a:gd name="T14" fmla="*/ 0 w 502"/>
                <a:gd name="T1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2" h="722">
                  <a:moveTo>
                    <a:pt x="0" y="722"/>
                  </a:moveTo>
                  <a:lnTo>
                    <a:pt x="288" y="194"/>
                  </a:lnTo>
                  <a:lnTo>
                    <a:pt x="182" y="156"/>
                  </a:lnTo>
                  <a:lnTo>
                    <a:pt x="451" y="0"/>
                  </a:lnTo>
                  <a:lnTo>
                    <a:pt x="502" y="285"/>
                  </a:lnTo>
                  <a:lnTo>
                    <a:pt x="408" y="242"/>
                  </a:lnTo>
                  <a:lnTo>
                    <a:pt x="144" y="722"/>
                  </a:lnTo>
                  <a:lnTo>
                    <a:pt x="0" y="72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30196"/>
                    <a:invGamma/>
                  </a:schemeClr>
                </a:gs>
              </a:gsLst>
              <a:lin ang="18900000" scaled="1"/>
            </a:gra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9115" name="Freeform 107"/>
            <p:cNvSpPr>
              <a:spLocks/>
            </p:cNvSpPr>
            <p:nvPr/>
          </p:nvSpPr>
          <p:spPr bwMode="auto">
            <a:xfrm>
              <a:off x="4272" y="3118"/>
              <a:ext cx="502" cy="722"/>
            </a:xfrm>
            <a:custGeom>
              <a:avLst/>
              <a:gdLst>
                <a:gd name="T0" fmla="*/ 0 w 502"/>
                <a:gd name="T1" fmla="*/ 722 h 722"/>
                <a:gd name="T2" fmla="*/ 288 w 502"/>
                <a:gd name="T3" fmla="*/ 194 h 722"/>
                <a:gd name="T4" fmla="*/ 182 w 502"/>
                <a:gd name="T5" fmla="*/ 156 h 722"/>
                <a:gd name="T6" fmla="*/ 451 w 502"/>
                <a:gd name="T7" fmla="*/ 0 h 722"/>
                <a:gd name="T8" fmla="*/ 502 w 502"/>
                <a:gd name="T9" fmla="*/ 285 h 722"/>
                <a:gd name="T10" fmla="*/ 408 w 502"/>
                <a:gd name="T11" fmla="*/ 242 h 722"/>
                <a:gd name="T12" fmla="*/ 144 w 502"/>
                <a:gd name="T13" fmla="*/ 722 h 722"/>
                <a:gd name="T14" fmla="*/ 0 w 502"/>
                <a:gd name="T1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2" h="722">
                  <a:moveTo>
                    <a:pt x="0" y="722"/>
                  </a:moveTo>
                  <a:lnTo>
                    <a:pt x="288" y="194"/>
                  </a:lnTo>
                  <a:lnTo>
                    <a:pt x="182" y="156"/>
                  </a:lnTo>
                  <a:lnTo>
                    <a:pt x="451" y="0"/>
                  </a:lnTo>
                  <a:lnTo>
                    <a:pt x="502" y="285"/>
                  </a:lnTo>
                  <a:lnTo>
                    <a:pt x="408" y="242"/>
                  </a:lnTo>
                  <a:lnTo>
                    <a:pt x="144" y="722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EEEFD7"/>
            </a:solidFill>
            <a:ln w="9525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99116" name="AutoShape 108"/>
          <p:cNvSpPr>
            <a:spLocks noChangeArrowheads="1"/>
          </p:cNvSpPr>
          <p:nvPr/>
        </p:nvSpPr>
        <p:spPr bwMode="auto">
          <a:xfrm>
            <a:off x="914400" y="1676400"/>
            <a:ext cx="457200" cy="457200"/>
          </a:xfrm>
          <a:prstGeom prst="diamond">
            <a:avLst/>
          </a:prstGeom>
          <a:gradFill rotWithShape="1">
            <a:gsLst>
              <a:gs pos="0">
                <a:srgbClr val="8DACD0"/>
              </a:gs>
              <a:gs pos="100000">
                <a:srgbClr val="8DACD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118" name="AutoShape 110"/>
          <p:cNvSpPr>
            <a:spLocks noChangeArrowheads="1"/>
          </p:cNvSpPr>
          <p:nvPr/>
        </p:nvSpPr>
        <p:spPr bwMode="auto">
          <a:xfrm>
            <a:off x="7391400" y="1676400"/>
            <a:ext cx="457200" cy="457200"/>
          </a:xfrm>
          <a:prstGeom prst="diamond">
            <a:avLst/>
          </a:prstGeom>
          <a:gradFill rotWithShape="1">
            <a:gsLst>
              <a:gs pos="0">
                <a:srgbClr val="8DACD0"/>
              </a:gs>
              <a:gs pos="100000">
                <a:srgbClr val="8DACD0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119" name="Text Box 111"/>
          <p:cNvSpPr txBox="1">
            <a:spLocks noChangeArrowheads="1"/>
          </p:cNvSpPr>
          <p:nvPr/>
        </p:nvSpPr>
        <p:spPr bwMode="auto">
          <a:xfrm>
            <a:off x="915988" y="1295400"/>
            <a:ext cx="1674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Vision Approved</a:t>
            </a:r>
          </a:p>
        </p:txBody>
      </p:sp>
      <p:sp>
        <p:nvSpPr>
          <p:cNvPr id="299120" name="Text Box 112"/>
          <p:cNvSpPr txBox="1">
            <a:spLocks noChangeArrowheads="1"/>
          </p:cNvSpPr>
          <p:nvPr/>
        </p:nvSpPr>
        <p:spPr bwMode="auto">
          <a:xfrm>
            <a:off x="5956300" y="1309688"/>
            <a:ext cx="2197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Project Plan Approved</a:t>
            </a:r>
          </a:p>
        </p:txBody>
      </p:sp>
      <p:sp>
        <p:nvSpPr>
          <p:cNvPr id="299125" name="Rectangle 117"/>
          <p:cNvSpPr>
            <a:spLocks noChangeArrowheads="1"/>
          </p:cNvSpPr>
          <p:nvPr/>
        </p:nvSpPr>
        <p:spPr bwMode="auto">
          <a:xfrm>
            <a:off x="3200400" y="5410200"/>
            <a:ext cx="2278063" cy="10668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114300" lvl="1">
              <a:spcBef>
                <a:spcPct val="40000"/>
              </a:spcBef>
              <a:buClr>
                <a:srgbClr val="8DACD0"/>
              </a:buClr>
              <a:buFont typeface="Wingdings" pitchFamily="2" charset="2"/>
              <a:buNone/>
            </a:pPr>
            <a:r>
              <a:rPr lang="zh-CN" altLang="en-US" sz="2000" dirty="0" smtClean="0">
                <a:ea typeface="宋体" charset="-122"/>
              </a:rPr>
              <a:t>用户和业务视图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299126" name="Rectangle 118"/>
          <p:cNvSpPr>
            <a:spLocks noChangeArrowheads="1"/>
          </p:cNvSpPr>
          <p:nvPr/>
        </p:nvSpPr>
        <p:spPr bwMode="auto">
          <a:xfrm>
            <a:off x="533400" y="4953000"/>
            <a:ext cx="2338388" cy="990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40000"/>
              </a:spcBef>
              <a:buClr>
                <a:srgbClr val="8DACD0"/>
              </a:buClr>
              <a:buFont typeface="Wingdings" pitchFamily="2" charset="2"/>
              <a:buNone/>
            </a:pPr>
            <a:r>
              <a:rPr lang="zh-CN" altLang="en-US" sz="2000" dirty="0" smtClean="0">
                <a:ea typeface="宋体" charset="-122"/>
              </a:rPr>
              <a:t>团队视图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299127" name="Rectangle 119"/>
          <p:cNvSpPr>
            <a:spLocks noChangeArrowheads="1"/>
          </p:cNvSpPr>
          <p:nvPr/>
        </p:nvSpPr>
        <p:spPr bwMode="auto">
          <a:xfrm>
            <a:off x="5943600" y="5029200"/>
            <a:ext cx="2362200" cy="10668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114300" lvl="1">
              <a:spcBef>
                <a:spcPct val="40000"/>
              </a:spcBef>
              <a:buClr>
                <a:srgbClr val="8DACD0"/>
              </a:buClr>
              <a:buFont typeface="Wingdings" pitchFamily="2" charset="2"/>
              <a:buNone/>
            </a:pPr>
            <a:r>
              <a:rPr lang="zh-CN" altLang="en-US" sz="2000" dirty="0" smtClean="0">
                <a:ea typeface="宋体" charset="-122"/>
              </a:rPr>
              <a:t>开发者视图</a:t>
            </a:r>
            <a:endParaRPr lang="en-US" altLang="zh-CN" sz="2000" dirty="0">
              <a:ea typeface="宋体" charset="-122"/>
            </a:endParaRPr>
          </a:p>
        </p:txBody>
      </p:sp>
      <p:cxnSp>
        <p:nvCxnSpPr>
          <p:cNvPr id="299131" name="AutoShape 123"/>
          <p:cNvCxnSpPr>
            <a:cxnSpLocks noChangeShapeType="1"/>
            <a:stCxn id="299126" idx="0"/>
            <a:endCxn id="299107" idx="2"/>
          </p:cNvCxnSpPr>
          <p:nvPr/>
        </p:nvCxnSpPr>
        <p:spPr bwMode="auto">
          <a:xfrm rot="5400000" flipH="1">
            <a:off x="408781" y="3658394"/>
            <a:ext cx="2333625" cy="255588"/>
          </a:xfrm>
          <a:prstGeom prst="bentConnector3">
            <a:avLst>
              <a:gd name="adj1" fmla="val 9181"/>
            </a:avLst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</p:cxnSp>
      <p:cxnSp>
        <p:nvCxnSpPr>
          <p:cNvPr id="299132" name="AutoShape 124"/>
          <p:cNvCxnSpPr>
            <a:cxnSpLocks noChangeShapeType="1"/>
            <a:stCxn id="299127" idx="0"/>
            <a:endCxn id="299109" idx="2"/>
          </p:cNvCxnSpPr>
          <p:nvPr/>
        </p:nvCxnSpPr>
        <p:spPr bwMode="auto">
          <a:xfrm rot="5400000" flipH="1">
            <a:off x="4873625" y="2778125"/>
            <a:ext cx="1530350" cy="29718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</p:cxnSp>
      <p:cxnSp>
        <p:nvCxnSpPr>
          <p:cNvPr id="299133" name="AutoShape 125"/>
          <p:cNvCxnSpPr>
            <a:cxnSpLocks noChangeShapeType="1"/>
            <a:stCxn id="299125" idx="0"/>
            <a:endCxn id="299108" idx="2"/>
          </p:cNvCxnSpPr>
          <p:nvPr/>
        </p:nvCxnSpPr>
        <p:spPr bwMode="auto">
          <a:xfrm rot="5400000" flipH="1">
            <a:off x="2442369" y="3512344"/>
            <a:ext cx="2351087" cy="1444625"/>
          </a:xfrm>
          <a:prstGeom prst="bentConnector3">
            <a:avLst>
              <a:gd name="adj1" fmla="val 27884"/>
            </a:avLst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91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to build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</a:t>
            </a:r>
            <a:r>
              <a:rPr lang="zh-CN" altLang="en-US" dirty="0"/>
              <a:t>何收集需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r>
              <a:rPr lang="zh-CN" altLang="en-US" dirty="0"/>
              <a:t>场景驱动的需求挖掘技</a:t>
            </a:r>
            <a:r>
              <a:rPr lang="zh-CN" altLang="en-US" dirty="0" smtClean="0"/>
              <a:t>术</a:t>
            </a:r>
            <a:endParaRPr lang="en-US" altLang="zh-CN" dirty="0" smtClean="0"/>
          </a:p>
          <a:p>
            <a:r>
              <a:rPr lang="zh-CN" altLang="en-US" dirty="0" smtClean="0"/>
              <a:t>确定非功能性需求</a:t>
            </a:r>
            <a:endParaRPr lang="en-US" altLang="zh-CN" dirty="0" smtClean="0"/>
          </a:p>
          <a:p>
            <a:r>
              <a:rPr lang="zh-CN" altLang="en-US" dirty="0" smtClean="0"/>
              <a:t>需</a:t>
            </a:r>
            <a:r>
              <a:rPr lang="zh-CN" altLang="en-US" dirty="0"/>
              <a:t>求确认书内容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5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如何收集需求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方法学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</a:t>
            </a:r>
            <a:r>
              <a:rPr lang="en-US" altLang="zh-CN" dirty="0" smtClean="0"/>
              <a:t>ICONIX</a:t>
            </a:r>
            <a:r>
              <a:rPr lang="zh-CN" altLang="en-US" dirty="0" smtClean="0"/>
              <a:t>的需求推演技术</a:t>
            </a:r>
            <a:endParaRPr lang="en-US" altLang="zh-CN" dirty="0" smtClean="0"/>
          </a:p>
          <a:p>
            <a:pPr lvl="1"/>
            <a:r>
              <a:rPr lang="zh-CN" altLang="en-US" dirty="0"/>
              <a:t>基于交</a:t>
            </a:r>
            <a:r>
              <a:rPr lang="zh-CN" altLang="en-US" dirty="0" smtClean="0"/>
              <a:t>互设</a:t>
            </a:r>
            <a:r>
              <a:rPr lang="zh-CN" altLang="en-US" dirty="0"/>
              <a:t>计的需求分析与设计技</a:t>
            </a:r>
            <a:r>
              <a:rPr lang="zh-CN" altLang="en-US" dirty="0" smtClean="0"/>
              <a:t>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</a:t>
            </a:r>
            <a:r>
              <a:rPr lang="zh-CN" altLang="en-US" dirty="0"/>
              <a:t>于角色场景的需求挖掘技</a:t>
            </a:r>
            <a:r>
              <a:rPr lang="zh-CN" altLang="en-US" dirty="0" smtClean="0"/>
              <a:t>术</a:t>
            </a:r>
            <a:r>
              <a:rPr lang="en-US" altLang="zh-CN" dirty="0" smtClean="0"/>
              <a:t>(</a:t>
            </a:r>
            <a:r>
              <a:rPr lang="zh-CN" altLang="en-US" dirty="0"/>
              <a:t>半交互</a:t>
            </a:r>
            <a:r>
              <a:rPr lang="zh-CN" altLang="en-US" dirty="0" smtClean="0"/>
              <a:t>式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面向数据流的分析技</a:t>
            </a:r>
            <a:r>
              <a:rPr lang="zh-CN" altLang="en-US" dirty="0" smtClean="0"/>
              <a:t>术</a:t>
            </a:r>
            <a:endParaRPr lang="en-US" altLang="zh-CN" dirty="0" smtClean="0"/>
          </a:p>
          <a:p>
            <a:pPr lvl="1"/>
            <a:r>
              <a:rPr lang="zh-CN" altLang="en-US" dirty="0"/>
              <a:t>面向对象分析与设</a:t>
            </a:r>
            <a:r>
              <a:rPr lang="zh-CN" altLang="en-US" dirty="0" smtClean="0"/>
              <a:t>计</a:t>
            </a:r>
            <a:endParaRPr lang="en-US" altLang="zh-CN" dirty="0" smtClean="0"/>
          </a:p>
          <a:p>
            <a:pPr lvl="1"/>
            <a:r>
              <a:rPr lang="zh-CN" altLang="en-US" dirty="0"/>
              <a:t>分析模</a:t>
            </a:r>
            <a:r>
              <a:rPr lang="zh-CN" altLang="en-US" dirty="0" smtClean="0"/>
              <a:t>式</a:t>
            </a:r>
            <a:endParaRPr lang="en-US" altLang="zh-CN" dirty="0"/>
          </a:p>
          <a:p>
            <a:pPr lvl="1"/>
            <a:r>
              <a:rPr lang="en-US" altLang="zh-CN" dirty="0" smtClean="0"/>
              <a:t>...</a:t>
            </a:r>
          </a:p>
          <a:p>
            <a:r>
              <a:rPr lang="zh-CN" altLang="en-US" dirty="0" smtClean="0"/>
              <a:t>工</a:t>
            </a:r>
            <a:r>
              <a:rPr lang="zh-CN" altLang="en-US" dirty="0"/>
              <a:t>具和技</a:t>
            </a:r>
            <a:r>
              <a:rPr lang="zh-CN" altLang="en-US" dirty="0" smtClean="0"/>
              <a:t>术</a:t>
            </a:r>
            <a:endParaRPr lang="en-US" altLang="zh-CN" dirty="0" smtClean="0"/>
          </a:p>
          <a:p>
            <a:pPr lvl="1"/>
            <a:r>
              <a:rPr lang="zh-CN" altLang="en-US" dirty="0"/>
              <a:t>原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/>
              <a:t>访</a:t>
            </a:r>
            <a:r>
              <a:rPr lang="zh-CN" altLang="en-US" dirty="0" smtClean="0"/>
              <a:t>谈</a:t>
            </a:r>
            <a:endParaRPr lang="en-US" altLang="zh-CN" dirty="0" smtClean="0"/>
          </a:p>
          <a:p>
            <a:pPr lvl="1"/>
            <a:r>
              <a:rPr lang="zh-CN" altLang="en-US" dirty="0"/>
              <a:t>现场观</a:t>
            </a:r>
            <a:r>
              <a:rPr lang="zh-CN" altLang="en-US" dirty="0" smtClean="0"/>
              <a:t>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22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基于角色的需求挖掘技术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306144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13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accent6"/>
                </a:solidFill>
              </a:rPr>
              <a:t>基于角色场景的概念设计技术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廉佩宁主讲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3" y="365387"/>
            <a:ext cx="1021234" cy="65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4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Onest</Template>
  <TotalTime>158</TotalTime>
  <Words>1455</Words>
  <Application>Microsoft Office PowerPoint</Application>
  <PresentationFormat>全屏显示(4:3)</PresentationFormat>
  <Paragraphs>211</Paragraphs>
  <Slides>28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Onest</vt:lpstr>
      <vt:lpstr>项目管理实战  概念设计（需求挖掘）</vt:lpstr>
      <vt:lpstr>计划阶段子里程碑</vt:lpstr>
      <vt:lpstr>目录</vt:lpstr>
      <vt:lpstr>第一节 概述</vt:lpstr>
      <vt:lpstr>三个设计阶段</vt:lpstr>
      <vt:lpstr>What to build</vt:lpstr>
      <vt:lpstr>如何收集需求</vt:lpstr>
      <vt:lpstr>基于角色的需求挖掘技术</vt:lpstr>
      <vt:lpstr>基于角色场景的概念设计技术</vt:lpstr>
      <vt:lpstr>第二节 交互设计技术回顾</vt:lpstr>
      <vt:lpstr>用例分析</vt:lpstr>
      <vt:lpstr>用例分析</vt:lpstr>
      <vt:lpstr>用例分析</vt:lpstr>
      <vt:lpstr>用例分析</vt:lpstr>
      <vt:lpstr>需求收集的建议</vt:lpstr>
      <vt:lpstr>第三节 交互设计案例</vt:lpstr>
      <vt:lpstr>应用示例(角色分析)</vt:lpstr>
      <vt:lpstr>应用示例(场景描述）</vt:lpstr>
      <vt:lpstr>应用示例(提炼系统用例)</vt:lpstr>
      <vt:lpstr>应用示例(用例文本)</vt:lpstr>
      <vt:lpstr>第四节 确定非功能性需求</vt:lpstr>
      <vt:lpstr>确定非功能性需求</vt:lpstr>
      <vt:lpstr>确定系统运行指标</vt:lpstr>
      <vt:lpstr>系统指标示例</vt:lpstr>
      <vt:lpstr>第五节 需求确认书</vt:lpstr>
      <vt:lpstr>需求确认书内容</vt:lpstr>
      <vt:lpstr>目录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项目管理实战  概念设计（需求挖掘）</dc:title>
  <dc:creator>YuanXu</dc:creator>
  <cp:lastModifiedBy>YuanXu</cp:lastModifiedBy>
  <cp:revision>9</cp:revision>
  <dcterms:created xsi:type="dcterms:W3CDTF">2011-08-02T08:11:08Z</dcterms:created>
  <dcterms:modified xsi:type="dcterms:W3CDTF">2011-08-15T00:25:53Z</dcterms:modified>
</cp:coreProperties>
</file>