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52"/>
  </p:notesMasterIdLst>
  <p:sldIdLst>
    <p:sldId id="256" r:id="rId2"/>
    <p:sldId id="303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91" r:id="rId15"/>
    <p:sldId id="388" r:id="rId16"/>
    <p:sldId id="389" r:id="rId17"/>
    <p:sldId id="346" r:id="rId18"/>
    <p:sldId id="347" r:id="rId19"/>
    <p:sldId id="348" r:id="rId20"/>
    <p:sldId id="362" r:id="rId21"/>
    <p:sldId id="363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92" r:id="rId31"/>
    <p:sldId id="357" r:id="rId32"/>
    <p:sldId id="358" r:id="rId33"/>
    <p:sldId id="359" r:id="rId34"/>
    <p:sldId id="360" r:id="rId35"/>
    <p:sldId id="361" r:id="rId36"/>
    <p:sldId id="365" r:id="rId37"/>
    <p:sldId id="366" r:id="rId38"/>
    <p:sldId id="364" r:id="rId39"/>
    <p:sldId id="367" r:id="rId40"/>
    <p:sldId id="369" r:id="rId41"/>
    <p:sldId id="368" r:id="rId42"/>
    <p:sldId id="370" r:id="rId43"/>
    <p:sldId id="371" r:id="rId44"/>
    <p:sldId id="372" r:id="rId45"/>
    <p:sldId id="373" r:id="rId46"/>
    <p:sldId id="375" r:id="rId47"/>
    <p:sldId id="374" r:id="rId48"/>
    <p:sldId id="376" r:id="rId49"/>
    <p:sldId id="390" r:id="rId50"/>
    <p:sldId id="393" r:id="rId51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30T07:30:48.60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DA9281-03B9-4E5E-9E6B-A16D5BC5E068}" emma:medium="tactile" emma:mode="ink">
          <msink:context xmlns:msink="http://schemas.microsoft.com/ink/2010/main" type="writingRegion" rotatedBoundingBox="12563,10376 16348,10224 16400,11515 12615,11667"/>
        </emma:interpretation>
      </emma:emma>
    </inkml:annotationXML>
    <inkml:traceGroup>
      <inkml:annotationXML>
        <emma:emma xmlns:emma="http://www.w3.org/2003/04/emma" version="1.0">
          <emma:interpretation id="{C4FF554E-CEEA-4C71-B612-EF2B791EE436}" emma:medium="tactile" emma:mode="ink">
            <msink:context xmlns:msink="http://schemas.microsoft.com/ink/2010/main" type="paragraph" rotatedBoundingBox="12563,10376 16348,10224 16400,11515 12615,116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23F95-6BE2-4087-8326-0B8553B8A849}" emma:medium="tactile" emma:mode="ink">
              <msink:context xmlns:msink="http://schemas.microsoft.com/ink/2010/main" type="line" rotatedBoundingBox="12563,10376 16348,10224 16400,11515 12615,11667"/>
            </emma:interpretation>
          </emma:emma>
        </inkml:annotationXML>
        <inkml:traceGroup>
          <inkml:annotationXML>
            <emma:emma xmlns:emma="http://www.w3.org/2003/04/emma" version="1.0">
              <emma:interpretation id="{7B283142-4318-41BA-BBFE-65DA18BCCE82}" emma:medium="tactile" emma:mode="ink">
                <msink:context xmlns:msink="http://schemas.microsoft.com/ink/2010/main" type="inkWord" rotatedBoundingBox="12563,10376 13900,10322 13945,11429 12608,11483"/>
              </emma:interpretation>
            </emma:emma>
          </inkml:annotationXML>
          <inkml:trace contextRef="#ctx0" brushRef="#br0">124 17 11 0,'4'-15'5'0,"5"26"6"0,-9-11 5 16,0 8-13-16,0 4 1 15,-4-1 2-15,-1 9 0 16,-3 7-8-16,-1-4 0 16,0 8 6-16,0 12 0 0,-4 3-2 15,0 13 0-15,0 10-1 16,4 5 0-16,-4 4 0 15,0 7 1-15,5-19-1 16,3-8 0-16,5-8 0 16,9-11 0-16,8-8 0 15,10-8 0-15,3-7 0 16,5-1 0-16,0 1 0 16,0-1 0-16,0 5-1 15,0 3 1-15,-1 4-1 16,-3-3 1-16,-9 3-1 15,-5-8 1-15,1-3 0 16,-5-9 0-16,-4-3-2 16,-5-12 0-16,-8-7-3 15,-5-8 0-15,-4-8-5 0,-5 0 0 16,1-4-3 0,-5-8 1-16</inkml:trace>
          <inkml:trace contextRef="#ctx0" brushRef="#br0" timeOffset="422.6301">233 486 20 0,'4'-23'10'0,"5"4"-4"0,-9 19 17 15,0 0-20-15,0 0 1 16,0 11 1-16,0 13 0 16,0 11-7-16,0 11 1 0,-9 4 4 15,-4 5 0-15,-4-5-2 16,-5 1 0-16,-4 3 0 15,-5 0 0-15,-4 0 0 16,1-7 0-16,3-12 0 16,5-12 0-16,0-15-3 15,-1-16 1-15,6-15-3 16,-1-8 1-16,0-16-1 16,-4-7 0-16,0 8 1 15,0 3 0-15,-5 8 4 16,0 8 0-16,5 7 2 15,0 9 1-15,4 3 0 16,5 8 0-16,8 0-2 16,5-4 1-16,17 4-2 15,17-4 1-15,14-3-2 16,0-9 1-16,4 1-1 16,4-1 1-16,0 0 0 0,5-3 1 15,4 0-7 1,0-1 0-16,0-3-7 0,-4 0 1 15</inkml:trace>
          <inkml:trace contextRef="#ctx0" brushRef="#br0" timeOffset="1277.1255">333 657 24 0,'-13'-8'12'0,"18"8"-6"15,-1-7 21-15,9-1-25 16,0 0 0-16,0-4 0 16,5 8 0-16,-1-7-3 15,5 3 1-15,0 4 1 16,0-4 0-16,-9 8-5 16,9 4 1-16,-14-4-4 15,1 8 0-15,-9 0-1 16,-9 3 1-16,-4 5 1 0,-13 3 1 15,-9 5 5-15,5-1 0 16,3 4 6-16,6-4 0 16,3-3 1-16,9-5 1 15,5-7-2-15,8 0 0 16,14-16-2-16,8-4 0 16,5 1-7-16,3-5 1 15,1-3-8-15,5-4 1 16</inkml:trace>
          <inkml:trace contextRef="#ctx0" brushRef="#br0" timeOffset="991.298">613 265 17 0,'0'-11'8'0,"4"-5"2"0,-4 8 3 31,4 12-7-31,-4 8 0 16,0 7 2-16,0 16 1 16,0 23-12-16,0 12 0 15,-8 16 7-15,3 3 1 16,-3-8-4-16,-1-7 1 15,0-12-1-15,5-12 0 0,-5-11-2 16,0-20 1-16,1-15-4 16,-6-11 1-16,-3-13-6 15,0-7 0-15,-5-4-2 16,4 0 1-16</inkml:trace>
          <inkml:trace contextRef="#ctx0" brushRef="#br0" timeOffset="2930.203">-430 261 17 0,'-22'0'8'0,"0"12"3"0,14-8-1 16,-6 4-5-16,-3 3 0 15,-5 5 3-15,-4 7 0 16,0 8-10-16,0 16 1 16,4 7 6-16,0 8 1 0,9 8-4 15,0-4 1-15,4 0-2 16,5-4 1-16,13-4-1 16,12-4 0-16,19-7-1 15,8-8 1-15,4-1-9 16,9 1 1-16,4-4-4 15,-12-8 0-15</inkml:trace>
        </inkml:traceGroup>
        <inkml:traceGroup>
          <inkml:annotationXML>
            <emma:emma xmlns:emma="http://www.w3.org/2003/04/emma" version="1.0">
              <emma:interpretation id="{FFF29CB6-05C2-4553-8550-262E0DA668EE}" emma:medium="tactile" emma:mode="ink">
                <msink:context xmlns:msink="http://schemas.microsoft.com/ink/2010/main" type="inkWord" rotatedBoundingBox="13976,10543 14372,10527 14400,11219 14003,11235"/>
              </emma:interpretation>
            </emma:emma>
          </inkml:annotationXML>
          <inkml:trace contextRef="#ctx0" brushRef="#br0" timeOffset="1668.7222">892 215 28 0,'-9'-8'14'0,"13"-3"-7"16,-8 11 18-16,-5 3-23 15,5 1 0-15,-9 4 0 16,0 0 1-16,-5 19-4 15,1 8 0-15,4 4 2 16,0 7 0-16,0 12-1 16,4 1 0-16,-4 3 0 15,0-8 0-15,4-4 0 16,0 1 0-16,1-9 1 16,8-11 0-16,4 0-1 15,9-7 1-15,9-5 0 16,4-3 1-16,9-5-1 0,0-7 0 15,0 0 0 1,0 0 0-16,4-4-1 0,-4-4 1 16,-5-4-1-16,-8-3 1 15,-4 3-1-15,-5 0 1 16,-9 0 0-16,-8 8 1 16,-9 0-5-16,-5 0 0 15,1 0-7-15,-1-4 1 16,5 1-3-16,0-13 1 15</inkml:trace>
          <inkml:trace contextRef="#ctx0" brushRef="#br0" timeOffset="1877.594">1088 436 40 0,'0'-27'20'0,"0"27"-23"16,-4 4 38-16,-9 7-31 16,-5 1 0-16,-4 3 1 15,-8 1 1-15,-5 0-8 16,-4-1 0-16,-1-3 5 15,1-5 0-15,9 5-2 16,12-4 0-16,14-4-1 16,13 3 0-16,17 5 0 15,13 4 0-15,13 3-6 16,9 0 0-16,-4 1-8 16,4-5 0-16</inkml:trace>
        </inkml:traceGroup>
        <inkml:traceGroup>
          <inkml:annotationXML>
            <emma:emma xmlns:emma="http://www.w3.org/2003/04/emma" version="1.0">
              <emma:interpretation id="{A2037677-7363-41FF-AEDE-30B51D7F6843}" emma:medium="tactile" emma:mode="ink">
                <msink:context xmlns:msink="http://schemas.microsoft.com/ink/2010/main" type="inkWord" rotatedBoundingBox="14450,10325 16349,10249 16400,11515 14501,11591"/>
              </emma:interpretation>
            </emma:emma>
          </inkml:annotationXML>
          <inkml:trace contextRef="#ctx0" brushRef="#br0" timeOffset="4116.4356">1555 541 34 0,'-22'11'17'0,"22"-11"-16"0,4-4 30 15,5-3-29-15,9-13 0 0,8 1 1 16,13 0 0-16,18-9-4 16,13-3 0-16,-9-4 3 15,4 1 0-15,-4-1-1 16,5 11 0-16,-10 5 0 15,-3 0 1-15,-10 3-1 16,-8 1 0-16,-9 3-4 16,-13 12 0-16,-13 0-6 15,-8 4 0-15,-10 11-4 16,-4 5 0-16</inkml:trace>
          <inkml:trace contextRef="#ctx0" brushRef="#br0" timeOffset="3890.5387">1681 199 25 0,'-4'0'12'0,"43"-7"-3"0,-21 3 15 16,-1-4-22-16,9 0 0 15,9-7 0-15,0 3 1 0,4-11-4 16,5 3 1-16,-5 5 1 16,-4-1 1-16,0 9-2 15,-9 3 1-15,-8 4-4 16,-9 0 1-16,-9 8-4 15,-5-5 1-15,-4 1-3 16,-4-4 0-16,5-4-1 16,-5 1 0-16,4-9 3 15,0 0 1-15,5-3 5 16,-1-5 1-16,5 1 4 16,0 0 0-16,0 7 3 15,5 4 0-15,-5 8 0 16,0 0 0-16,0 12-4 15,0 7 1-15,0 5-2 16,-5 7 1-16,1 0-3 16,0-4 0-16,-5 4-2 15,0 0 0-15,-4 4-5 16,0-4 0-16,0-4-5 0,-9 0 1 16</inkml:trace>
          <inkml:trace contextRef="#ctx0" brushRef="#br0" timeOffset="5422.4806">2000 552 23 0,'0'-27'11'0,"4"0"-3"0,-4 19 11 0,0 1-16 16,0 3 1-16,0 0 0 15,-4 4 0-15,0 11-6 16,-1 5 1-16,1 7 3 16,-5 8 1-16,-4-4-3 15,-4 12 1-15,-10-4-1 16,1 4 1-16,0 0-1 16,-5-5 0-16,1-6 0 15,4-5 1-15,8-4-1 16,5-3 0-16,13-5-2 15,9-7 1-15,8-4-5 16,5-11 0-16,4-9-2 16,1 1 0-16,-1-4 0 15,-4-1 1-15,-5 5 4 16,-4 3 0-16,-9 9 7 16,5-1 1-16,-9 8 2 0,0 0 1 15,0 8 0-15,0 3 0 16,0 16-3-16,-4 5 0 0,-1 14-3 15,1 16 1 1,0 4-1-16,-1 8 0 16,1-12-1-16,4-12 0 15,0-15 0-15,0-12 1 16,0-19-1-16,4-15 1 0,5-17-4 16,0-6 1-16,4-5-3 15,-4-4 0-15,4 8-4 16,0 4 1-16,0 0-4 15,4 4 1-15,5-4 0 16,0-4 1-16,0 4 4 16,0 0 0-16,-5 0 6 15,1 0 0-15,-5 4 6 16,0 7 1-16,-9 5 1 16,-4 7 1-16,-9 8-2 15,-4 4 1-15,-4 4-4 16,-9 7 0-16,-1 5-3 15,-3-5 0-15,-5-3 0 16,4-1 0-16,1-7-1 16,8 0 1-16,5-4-1 15,4 0 0-15,13 4-1 16,13 0 1-16,4-4-1 0,9 4 1 16,9 4-3-1,9 3 0-15,4-3-7 0,0 0 0 16,0 3-3-16,-18-11 0 15</inkml:trace>
          <inkml:trace contextRef="#ctx0" brushRef="#br0" timeOffset="4686.7359">1869 510 24 0,'-9'-12'12'0,"18"20"-4"0,-9-4 19 16,-4 7-24-16,4 5 0 16,0-1 0-16,-5 9 1 15,1-5-6-15,4-4 1 16,0 5 3-16,0-8 0 0,4 3-4 16,5-11 1-16,0-8-4 15,-1-4 1-15,-3-7-1 16,4-5 1-16,-1 1-1 15,-3 3 0-15,3-7 4 16,1-4 1-16,0 8 3 16,0-1 1-16,-1 5 0 15,1-1 0-15,4 5 0 16,0-1 0-16,0 4-3 16,-4 4 1-16,0 0-2 15,-5 4 1-15,-4 4-1 16,-4 12 1-16,-5 7-1 15,-8 12 0-15,-10 8 0 16,-3-1 0-16,-1 1 0 16,5-8 1-16,4-4-1 15,9-4 0-15,9-11 0 16,8-5 1-16,5-11 0 0,8-4 0 16,1-3 0-16,4-9 0 15,-5-3-1-15,-4-1 0 16,0 1-5-16,0 0 1 15,-4 7-7-15,0 0 0 16</inkml:trace>
          <inkml:trace contextRef="#ctx0" brushRef="#br0" timeOffset="6097.7672">1407 816 37 0,'-13'-8'18'0,"47"28"-20"0,-25-13 26 15,4 5-24-15,0-4 0 16,5 3-1-16,4 5 0 16,-1 7 1-16,1 0 1 15,-4 5-2-15,-1-1 1 16,-8-4-1-16,-9 0 0 16,-9-3 0-16,-8-5 1 15,-10-3-1-15,-12-4 0 0,0-1 0 16,-5 1 1-16,-4-4 2 15,0 0 1-15,9 0 0 16,4 0 0-16,9-1 0 16,13 1 1-16,17 4-1 15,14-8 1-15,8 0-3 16,22 4 1-16,17-8-2 16,18 4 0-16,22 0 0 15,4-4 0-15,26-7 0 16,9-13 0-16,5-3 1 15,-14-12 1-15,-4 12-2 16,-14-8 0-16,-12 4-9 16,-13 12 0-16,-31 3-3 15,-22-3 0-15</inkml:trace>
          <inkml:trace contextRef="#ctx0" brushRef="#br0" timeOffset="5692.1243">1367 405 40 0,'-8'-8'20'0,"16"4"-29"16,-8 4 38-16,5 4-29 15,-1 4 0-15,5 7-20 16,4 16 1-16</inkml:trace>
          <inkml:trace contextRef="#ctx0" brushRef="#br0" timeOffset="6622.2129">2694 269 33 0,'-9'-27'16'0,"48"8"-13"15,-17 19 26-15,13 4-27 0,8 3 1 16,5 13 1-16,0 15 0 15,9 15-5-15,-9 16 0 16,-9 8 4-16,-17 19 0 16,-22-8-1-16,-17-4 1 15,-14-3-8-15,-17-8 1 16,-9 7-9-16,-4-22 1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5-06T03:31:09.26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1CA725A-A271-4953-B998-987F77EC05FA}" emma:medium="tactile" emma:mode="ink">
          <msink:context xmlns:msink="http://schemas.microsoft.com/ink/2010/main" type="writingRegion" rotatedBoundingBox="26789,15072 28883,15747 28495,16949 26401,16274"/>
        </emma:interpretation>
      </emma:emma>
    </inkml:annotationXML>
    <inkml:traceGroup>
      <inkml:annotationXML>
        <emma:emma xmlns:emma="http://www.w3.org/2003/04/emma" version="1.0">
          <emma:interpretation id="{3A7A872C-5CE0-421A-8DB3-BE32FCF45807}" emma:medium="tactile" emma:mode="ink">
            <msink:context xmlns:msink="http://schemas.microsoft.com/ink/2010/main" type="paragraph" rotatedBoundingBox="26789,15072 28883,15747 28495,16949 26401,16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DDFFB8-E55D-46A4-AEB1-EA06904BFA1F}" emma:medium="tactile" emma:mode="ink">
              <msink:context xmlns:msink="http://schemas.microsoft.com/ink/2010/main" type="line" rotatedBoundingBox="26789,15072 28883,15747 28495,16949 26401,16274"/>
            </emma:interpretation>
          </emma:emma>
        </inkml:annotationXML>
        <inkml:traceGroup>
          <inkml:annotationXML>
            <emma:emma xmlns:emma="http://www.w3.org/2003/04/emma" version="1.0">
              <emma:interpretation id="{F6C3FF96-E005-4BC4-9C1D-AE83A707B687}" emma:medium="tactile" emma:mode="ink">
                <msink:context xmlns:msink="http://schemas.microsoft.com/ink/2010/main" type="inkWord" rotatedBoundingBox="26789,15072 28883,15747 28495,16949 26401,16274"/>
              </emma:interpretation>
              <emma:one-of disjunction-type="recognition" id="oneOf0">
                <emma:interpretation id="interp0" emma:lang="en-US" emma:confidence="0">
                  <emma:literal>Vij</emma:literal>
                </emma:interpretation>
                <emma:interpretation id="interp1" emma:lang="en-US" emma:confidence="0">
                  <emma:literal>Viy</emma:literal>
                </emma:interpretation>
                <emma:interpretation id="interp2" emma:lang="en-US" emma:confidence="0">
                  <emma:literal>Viz</emma:literal>
                </emma:interpretation>
                <emma:interpretation id="interp3" emma:lang="en-US" emma:confidence="0">
                  <emma:literal>try</emma:literal>
                </emma:interpretation>
                <emma:interpretation id="interp4" emma:lang="en-US" emma:confidence="0">
                  <emma:literal>Via</emma:literal>
                </emma:interpretation>
              </emma:one-of>
            </emma:emma>
          </inkml:annotationXML>
          <inkml:trace contextRef="#ctx0" brushRef="#br0">8 194 9 0,'9'-16'4'0,"-9"1"7"16,0 15 4-16,0-4-12 16,-4 4 0-16,-1 4 1 15,1 0 1-15,4 0-7 16,-5 3 1-16,5 1 5 16,0 0 0-16,5 0-1 15,-5-1 1-15,9 1-1 0,-1 4 0 16,1 0 0-16,4-1 1 15,-4 5-1-15,4 7 0 16,0 8-1-16,4 8 0 16,1 3-1-16,-1 9 0 15,5 11 0-15,-4 8 0 16,-1 7-1-16,1 1 1 16,3-5-1-16,-3-7 1 15,-1-4 0-15,1-7 0 16,-5-5-1-16,4-11 1 15,1-4 0-15,-1-12 0 0,1-7 0 16,3-13 0-16,1-14 1 16,0-20 0-16,4-16-1 15,0-19 0-15,9-7 0 16,0-13 1-16,-4-7-2 16,-5-11 1-16,0 7-1 15,-9 4 0-15,-3 15 0 16,-1 4 1-16,-9 16-1 15,-4 8 0-15,0 3 0 16,0 12 0-16,0 4-1 16,4 8 0-16,1-4-2 15,-1 7 0-15,0 9-2 16,1 3 0-16,-5 8-3 16,0 12 0-16,-5-1-4 15,-8 9 1-15,-8 3 0 16,3 0 0-16</inkml:trace>
          <inkml:trace contextRef="#ctx0" brushRef="#br0" timeOffset="391.5464">178 752 20 0,'-4'-7'10'0,"4"-13"-11"16,0 20 17-16,0 0-14 16,0 0 0-16,0 4 2 15,0-4 0 1,13-12-3-1,5 1 0-15,3-5 3 16,10 1 1-16,8-5-1 16,5-3 0-16,-5 8-1 15,0 3 0-15,9 0-2 16,-4 1 0-16,-5 3-1 16,-4 4 1-16,-4 0-3 15,-10 4 1-15,-8 0-6 16,1 4 1-16,-6 0-5 15,-3 0 1-15</inkml:trace>
          <inkml:trace contextRef="#ctx0" brushRef="#br0" timeOffset="1127.1595">885 671 26 0,'4'-12'13'0,"5"1"-9"16,-9 11 20-16,5 4-22 16,-1 3 0-16,0 5 1 15,1 3 0-15,-1 1-4 16,0 11 0-16,-4 4 3 15,0 4 0-15,0 4-1 16,0 0 1-16,0 3-1 16,0-7 0-16,0-4 0 15,5-4 0-15,-1-7-1 16,5-5 1-16,0-11-3 16,4-8 1-16,0-11-7 15,4-9 1-15,-4-10-4 16,13-9 1-16</inkml:trace>
          <inkml:trace contextRef="#ctx0" brushRef="#br0" timeOffset="1292.89">1042 291 31 0,'-13'4'15'0,"30"-16"-31"0,-8 8 26 16,4-3-20-16,0 7 1 0</inkml:trace>
          <inkml:trace contextRef="#ctx0" brushRef="#br0" timeOffset="1608.1438">1435 904 6 0,'4'-35'3'0,"5"8"5"16,-5 23 7-16,-4 4-12 15,0 4 0-15,-4 3 1 16,-1 5 1-16,1 7-6 16,0 5 0-16,-5 3 4 0,9 4 0 15,-4 4-2-15,4-8 1 16,0-4-4-16,4-7 1 16,5-5-6-16,4-7 1 15</inkml:trace>
          <inkml:trace contextRef="#ctx0" brushRef="#br0" timeOffset="2208.7765">1740 330 34 0,'5'-31'17'0,"16"23"-17"15,-16 4 29-15,8 8-29 16,-5 8 1-16,1 11 0 16,0 0 0-16,0 4-7 15,-1-3 1-15,5-9-5 16,-8-11 1-16</inkml:trace>
          <inkml:trace contextRef="#ctx0" brushRef="#br0" timeOffset="1996.4274">1670 795 29 0,'9'-15'14'0,"4"-9"-15"15,-8 17 25-15,8-5-25 16,0-8 0-16,0 1 0 16,0 0 0-16,0-1 1 15,-4 5 1-15,8 3 0 16,-8 4 0-16,0 12 1 16,-1 8 1-16,-3 7 0 15,-1 5 0-15,0 18 0 16,1 9 0-16,-5 7-2 15,13 12 1-15,-4 3-1 16,-1 9 0-16,1-1-1 16,0 1 1-16,-5-5-1 0,-4-3 1 15,0-16-1-15,-4 0 1 16,-5-15-3-16,0-4 0 16,-8-16-4-16,4-8 0 15,-9-11-5-15,-4-15 0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5-06T00:49:34.40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FE540BD-347B-4E6F-BD97-57A4DC76B06C}" emma:medium="tactile" emma:mode="ink">
          <msink:context xmlns:msink="http://schemas.microsoft.com/ink/2010/main" type="inkDrawing" rotatedBoundingBox="9818,15794 11118,15781 11120,15932 9820,15945" semanticType="callout" shapeName="Other">
            <msink:sourceLink direction="from" ref="{B813835E-720E-417D-84B1-B88019647590}"/>
            <msink:sourceLink direction="to" ref="{B813835E-720E-417D-84B1-B88019647590}"/>
          </msink:context>
        </emma:interpretation>
      </emma:emma>
    </inkml:annotationXML>
    <inkml:trace contextRef="#ctx0" brushRef="#br0">26 150 7 0,'-4'-39'3'0,"21"12"-8"0,-12 12 4 15,-1-5 0-15,1 1 1 16,-5 7 16-1,-31 94-16 1,53-175 1-16,-27 85 0 16,-3 8 4-16,-1 0 0 15,0 4 0-15,1 0 0 16,3 0-4-16,5-1 0 16,0 1 0-16,9 0 0 15,0 0 0-15,-1 0 0 0,1 0 0 16,0 0 1-16,0 3-1 15,4-3 0-15,0 0 0 16,0 4 0-16,0 0 0 16,0-4 0-16,0-1-1 15,5 1 1-15,-1-4 1 16,0 4 0-16,1-4-1 16,-1 4 1-16,10 0-1 15,-6 0 0-15,6 0 0 16,-1-4 1-16,9 0-1 15,4-4 0-15,0-4 0 16,0-4 0-16,5 5 0 16,0-1 0-16,-5-4 0 15,-4 8 0-15,0 8 0 16,0-4 1-16,-1 4-1 16,6 4 0-16,-1-4-1 15,0 0 1-15,5-8-1 16,-5 4 1-16,5 0-1 0,-1-4 1 15,1 0-1-15,-5 4 0 16,-4-4 0-16,0 4 1 16,-4-8-1-16,-5 5 0 15,-4 3 0-15,-5-8 1 16,-4 4-1-16,-4 0 0 16,-5-4-3-16,-4 1 1 15,-4 7-6-15,0 0 0 16,-5 7-3-16,-9 9 1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5-06T00:49:35.60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13835E-720E-417D-84B1-B88019647590}" emma:medium="tactile" emma:mode="ink">
          <msink:context xmlns:msink="http://schemas.microsoft.com/ink/2010/main" type="inkDrawing" rotatedBoundingBox="9755,15897 11404,15432 11621,16201 9972,16667" hotPoints="9819,16043 11160,15383 0,0" semanticType="enclosure" shapeName="RightTriangle">
            <msink:destinationLink direction="from" ref="{EFE540BD-347B-4E6F-BD97-57A4DC76B06C}"/>
            <msink:destinationLink direction="to" ref="{EFE540BD-347B-4E6F-BD97-57A4DC76B06C}"/>
          </msink:context>
        </emma:interpretation>
      </emma:emma>
    </inkml:annotationXML>
    <inkml:trace contextRef="#ctx0" brushRef="#br0">96 33 23 0,'-4'-8'11'0,"-5"-8"-13"16,9 9 18-16,-4 3-13 15,4 4 0-15,0 0 4 16,0 0 1-16,-5 4-9 16,1 3 0-16,4 5 6 15,4 7 0-15,5 1-2 16,0-1 1-16,4 1-3 16,4-1 0-16,1 0-1 15,8 1 1-15,4-1-1 16,5 1 1-16,4-1-1 15,1 0 1-15,-1 1 0 16,-4 3 0-16,-5 4-1 0,1 0 0 16,-5 4 0-16,-4 4 0 15,-9-8 1-15,0-3 0 16,-4-5 0-16,-9-4 1 0,-4 1 0 16,-10-4 0-1,-12 7 0-15,-9-3 1 16,-8 3-2-16,-1 4 1 15,-4 4-1-15,-4 4 0 0,-1 4-3 16,1 0 0-16,4 0-2 16,4-4 0-16,14 0-6 15,8-12 1-15,13-3-5 16,5-12 1-16</inkml:trace>
    <inkml:trace contextRef="#ctx0" brushRef="#br0" timeOffset="-584.331">-1104 754 18 0,'-4'0'9'0,"-5"-4"-10"16,9 4 12-16,0-4-10 0,-4 0 0 15,-1 4 1-15,-3 0 1 16,3 4-3-16,-3 0 0 16,3 0 2-16,1 0 0 15,0 0 0-15,-1 3 1 16,5-3 0-16,0 0 0 16,5-4 0-16,3 0 1 15,1 0-1-15,0 0 0 16,4 0 0-16,4-4 1 0,5 0-2 15,4-3 0-15,9-1-1 16,4 0 1-16,9 0-1 16,5 1 0-16,3-1-1 15,10-4 1-15,-5 1-1 16,4-5 0-16,5 4 1 16,0 1 0-16,0 3-1 15,-9 4 1-15,4 4 0 16,-8 4 0-16,-5 4-1 15,-8 0 1-15,0-1-1 16,-5-3 1-16,-4 0-1 16,0 0 1-16,-9-4-1 15,0 0 1-15,-8-8-2 16,-5 0 1-16,-5-3-4 16,-8-1 1-16,-4 1-8 15,-5-1 1-15,-4 0-2 16,-4 1 0-16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5-06T00:50:16.75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9AE77AE-76F9-4E53-A4B1-D50D50ED9289}" emma:medium="tactile" emma:mode="ink">
          <msink:context xmlns:msink="http://schemas.microsoft.com/ink/2010/main" type="writingRegion" rotatedBoundingBox="4104,6392 10942,6019 10986,6819 4147,7191"/>
        </emma:interpretation>
      </emma:emma>
    </inkml:annotationXML>
    <inkml:traceGroup>
      <inkml:annotationXML>
        <emma:emma xmlns:emma="http://www.w3.org/2003/04/emma" version="1.0">
          <emma:interpretation id="{EF08146A-006F-49A5-A384-D8BD2B656EAD}" emma:medium="tactile" emma:mode="ink">
            <msink:context xmlns:msink="http://schemas.microsoft.com/ink/2010/main" type="paragraph" rotatedBoundingBox="4104,6392 10942,6019 10986,6819 4147,7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D09945-AB3E-4C8D-9D4C-C8F6AA1976E9}" emma:medium="tactile" emma:mode="ink">
              <msink:context xmlns:msink="http://schemas.microsoft.com/ink/2010/main" type="line" rotatedBoundingBox="4104,6392 10942,6019 10986,6819 4147,7191"/>
            </emma:interpretation>
          </emma:emma>
        </inkml:annotationXML>
        <inkml:traceGroup>
          <inkml:annotationXML>
            <emma:emma xmlns:emma="http://www.w3.org/2003/04/emma" version="1.0">
              <emma:interpretation id="{9A3CA754-8851-4C10-AC3F-ABB8934DE18A}" emma:medium="tactile" emma:mode="ink">
                <msink:context xmlns:msink="http://schemas.microsoft.com/ink/2010/main" type="inkWord" rotatedBoundingBox="4110,6512 6364,6389 6399,7028 4145,7151"/>
              </emma:interpretation>
              <emma:one-of disjunction-type="recognition" id="oneOf0">
                <emma:interpretation id="interp0" emma:lang="en-US" emma:confidence="1">
                  <emma:literal>convex</emma:literal>
                </emma:interpretation>
                <emma:interpretation id="interp1" emma:lang="en-US" emma:confidence="0">
                  <emma:literal>Convex</emma:literal>
                </emma:interpretation>
                <emma:interpretation id="interp2" emma:lang="en-US" emma:confidence="0">
                  <emma:literal>convexo</emma:literal>
                </emma:interpretation>
                <emma:interpretation id="interp3" emma:lang="en-US" emma:confidence="0">
                  <emma:literal>Comdex</emma:literal>
                </emma:interpretation>
                <emma:interpretation id="interp4" emma:lang="en-US" emma:confidence="0">
                  <emma:literal>Convexo</emma:literal>
                </emma:interpretation>
              </emma:one-of>
            </emma:emma>
          </inkml:annotationXML>
          <inkml:trace contextRef="#ctx0" brushRef="#br0">529 341 9 0,'-5'-35'4'0,"1"4"-3"0,4 20 4 16,0-9-6-16,-4 1 1 15,-1-1 1-15,-4-3 1 16,1 0 0-16,-5-4 0 16,-5 0 1-16,-4-1 1 15,1 5 0-15,-6 4 0 16,1 3 0-16,0 5 1 15,0 3-3-15,4 8 1 16,-8 4-2-16,-1 11 1 16,-4 8-1-16,0 9 0 0,-8 14-1 15,8 8 0-15,4 4-1 16,5 1 1-16,8 3 0 16,10-4 1-16,8-8-1 15,8-3 0-15,14-5 1 16,9-3 0-16,8-8 0 15,-4-11 1-15,9-13 0 16,4-10 0-16,0-1-1 16,-5-12 1-16,5-11-2 15,-9-4 1-15,-8 0-3 16,-5 0 0-16,-4 4-6 16,-5 7 0-16,-8 20-1 15,-9 4 0-15</inkml:trace>
          <inkml:trace contextRef="#ctx0" brushRef="#br0" timeOffset="1531.9674">830 357 1 0,'0'-8'0'0,"-9"-27"10"16,9 23-7-16,-4 1 1 15,-1-5 0 1,1-3 5-1,-1-1 1-15,1 9-12 0,-5 3 0 16,1 12 7-16,3 4 0 16,-3 7-2-16,3 5 1 15,1 7-3-15,-1 8 0 16,5-4 0-16,0 0 0 16,5-4 0-16,-1-4 1 15,9-4-1-15,0-3 1 16,0-8-1-16,1-8 1 15,-1 0-1-15,0-8 1 16,0-4-2-16,0-3 1 16,-4-5-1-16,-5 1 1 15,-4 0-1-15,-4 3 0 0,-9 1 0 16,-1 7 1-16,-3 0-1 16,-5 4 0-16,0 4 0 15,5 4 0-15,-1 0-1 16,1 0 1-16,8 0-1 15,5 0 1-15,4-4-1 16,9-4 1-16,4 0 0 16,4 0 0-16,1-4 0 15,3 0 0-15,1 5 0 16,4-13 0-16,-8 4 0 16,-1-7 0-16,5 0 0 15,0-5 1-15,4 5-2 16,5 3 1-16,-9 5 0 15,-1 3 0-15,-3 0 0 16,-5 1 0-16,-4 10-1 0,-9 5 1 16,0 0 0-16,-5 4 0 15,1 3 1-15,-1 1 0 16,1 3-1-16,0 4 1 16,4 4-1-16,-5 4 1 15,1-3 0-15,0 3 0 16,-1-8-1-16,1 0 1 15,4-7-1-15,0-9 1 16,0-7-1-16,4-11 1 16,1-9-1-16,-5-3 1 15,4-8-1-15,0 0 1 16,5-8-2-16,-5 8 1 0,5 12 0 16,0-4 0-16,4 7-1 15,0 8 1-15,0 4-1 16,0 4 1-16,0 4 0 15,0 0 0-15,1 4 0 16,-6 7 0-16,-3 5-1 16,-1-1 1-16,-4 8 0 15,0 8 0-15,-4-4 0 16,-1 4 0-16,1-4 0 16,0 0 1-16,4-7-1 15,0-9 0-15,8-11 0 16,1-8 0-16,4-4-3 15,0-11 0-15,0-4-2 0,0-4 0 16,-4-1 0-16,0 5 0 16,-5 0 0-16,1 3 1 15,-1 1 2-15,0 7 0 16,-4 1 1-16,0 3 1 16,0 0 0-16,0 1 0 15,0-5 1-15,0 4 0 16,5 4 1-16,-1 0 1 15,0 8-1-15,5 0 0 16,0 4 1-16,4 0 0 16,4 3-2-16,-4 1 1 15,5 7-1-15,-5 5 0 16,0-5 0-16,-4 0 0 0,0 1-1 16,-5 7 1-1,5 4 0 1,-1-8 1-16,1-11-1 15,0-8 0-15,4-12 0 16,0-4 1-16,0-7-2 16,0-4 1-16,0-5-1 15,0 1 1-15,-4-4-1 16,0 0 1-16,-5 8-1 16,0 4 0-16,1-1 0 15,-5 9 0-15,0-1-4 16,4 0 1-16,-4 12-6 15,5 0 0-15</inkml:trace>
          <inkml:trace contextRef="#ctx0" brushRef="#br0" timeOffset="2086.3432">1637 388 11 0,'-5'0'5'0,"18"-16"0"0,-8 8-1 16,-1 4-4-16,-4 4 0 0,0 0 0 15,5-7 0 1,-1-1 0-16,0 0 0 0,1 0 1 16,-5-3 0-16,4 3 0 15,-4 8 1-15,0 0-1 16,0 0 1-16,4-8 0 15,-4 1 0-15,5-5-1 16,-5-4 0-16,0 1-1 16,0-1 1-1,-5-7-1 1,1 4 1-16,0 3 0 16,-1 8 0-16,1 5 0 15,-5 10 0-15,5 9 0 16,-1 3 1-16,1 8-1 15,0 1 0-15,-1-1 0 16,5 0 0-16,0 4 0 16,0-4 0-16,0 4 0 15,0-4 0-15,0-11-1 16,5-5 1-16,8-7-1 16,4-4 1-16,5-8-1 0,0 5 1 15,0-5 0-15,4 0 0 16,-4 4-1-16,-1 0 1 15,1 0-3-15,-4-3 0 16,-5-5-3-16,0 4 1 16,-4-3-5-16,-5-5 1 15,0 1 1-15,-4-5 0 16</inkml:trace>
          <inkml:trace contextRef="#ctx0" brushRef="#br0" timeOffset="2387.5267">1903 151 11 0,'0'-4'5'0,"4"4"1"16,-4 0 11-16,0 0-16 15,0 0 1-15,9 4 1 16,0 0 0-16,-1 4-4 16,1 11 1-16,0 0 2 15,0 1 1-15,4 3-1 16,4 4 0-16,1 0 0 15,3 1 1-15,1-1-2 16,0 0 1-16,0-8 0 16,0 1 0-16,-1 3-1 15,-3-4 0-15,-5-7 0 16,0 0 0-16,0-9-2 16,0 1 0-16,-8-4-4 15,-5 0 1-15,4 4-5 0,-4-12 1 16</inkml:trace>
          <inkml:trace contextRef="#ctx0" brushRef="#br0" timeOffset="2629.5871">2243 120 24 0,'-4'-8'12'0,"-1"8"-12"0,5 0 19 0,-4 4-18 16,-5 4 0-16,-4 15-1 15,-9 4 1-15,-4 4-1 16,-4 4 0-16,-5 0 0 16,0 4 1-16,-4 0-1 15,4-1 0-15,4-3 0 16,5-7 0-16,9-9-5 16,8-4 0-16,9-3-2 15,9-20 0-15</inkml:trace>
        </inkml:traceGroup>
        <inkml:traceGroup>
          <inkml:annotationXML>
            <emma:emma xmlns:emma="http://www.w3.org/2003/04/emma" version="1.0">
              <emma:interpretation id="{5A698141-0C47-4BDD-9317-A4768CF5381C}" emma:medium="tactile" emma:mode="ink">
                <msink:context xmlns:msink="http://schemas.microsoft.com/ink/2010/main" type="inkWord" rotatedBoundingBox="7013,6233 10942,6019 10986,6819 7056,7033"/>
              </emma:interpretation>
              <emma:one-of disjunction-type="recognition" id="oneOf1">
                <emma:interpretation id="interp5" emma:lang="en-US" emma:confidence="1">
                  <emma:literal>Relaxation:</emma:literal>
                </emma:interpretation>
                <emma:interpretation id="interp6" emma:lang="en-US" emma:confidence="0">
                  <emma:literal>Relaxation :</emma:literal>
                </emma:interpretation>
                <emma:interpretation id="interp7" emma:lang="en-US" emma:confidence="0">
                  <emma:literal>Relax ation;</emma:literal>
                </emma:interpretation>
                <emma:interpretation id="interp8" emma:lang="en-US" emma:confidence="0">
                  <emma:literal>Relaxation [</emma:literal>
                </emma:interpretation>
                <emma:interpretation id="interp9" emma:lang="en-US" emma:confidence="0">
                  <emma:literal>Relax action;</emma:literal>
                </emma:interpretation>
              </emma:one-of>
            </emma:emma>
          </inkml:annotationXML>
          <inkml:trace contextRef="#ctx0" brushRef="#br0" timeOffset="3693.4019">2898-202 13 0,'0'-19'6'0,"8"3"-2"16,-3 16 6-16,-1 4-10 0,0 4 1 15,1 7 2-15,-5 9 0 16,0 3-2-16,0 8 0 16,0 7 2-16,4 9 0 15,0 7 0-15,1 4 0 16,3-4-2-16,1-7 1 16,-4-13 0-16,-1-7 0 15,-4-7-1-15,0-13 1 16,-4-11-1-16,4-15 1 0,-9-12-1 15,0-4 1-15,0-12-2 16,1-4 1-16,-1 5-2 16,5-5 1-16,4 1-1 15,4 3 0-15,5 0-1 16,-1 8 1-16,5 4-1 16,5 4 1-16,-1 8 0 15,5 7 0-15,4 8 0 16,1 4 1-16,-6 4 0 15,1 12 0-15,-9 3 0 16,-4 1 0-16,-13 3 0 16,-5 8 1-16,-4 0-1 15,-9 8 0-15,5-8 0 16,-5-4 0-16,-4-4 1 16,-1-7 1-16,6-5-2 15,-1-7 1-15,4-4-1 16,5 0 0-16,5-4 0 0,8 4 0 15,0 0-1-15,13 0 0 16,4 4 0-16,-4 0 0 16,0 4 2-16,5 0 0 15,3-1 0-15,1 1 1 16,4 4-1-16,1 3 1 16,-1 1-1-16,0 3 1 15,-4 0-1-15,0-3 0 0,-5-4 0 16,-4-5 1-16,0-3-3 15,-4-4 1-15,-9 0-5 16,0-8 0-16,-4-3-4 16,-1 11 0-16</inkml:trace>
          <inkml:trace contextRef="#ctx0" brushRef="#br0" timeOffset="4263.6015">3417 201 12 0,'-9'-19'6'0,"0"15"1"0,9-4 3 15,0 8-9-15,0 0 0 16,5 0 2-16,-1 4 0 16,0 0-3-16,5-4 0 15,4 0 2-15,5 0 1 16,-1 0-1-16,5-8 0 16,0 5 0-16,-1-5 0 15,1-4-1-15,0-3 0 0,-4-5 0 16,-5 1 0-16,-5-4-1 15,1-1 1-15,-5 1-1 16,-8 0 1-16,-9 7-1 16,-4 9 0-16,-5-1 0 15,-9 12 0-15,-4 15-1 16,0 16 1-16,-4 4-1 0,9 7 1 16,3 1-1-1,6-5 1-15,7-3 0 0,6-4 0 16,8-12 1-1,13-3 0-15,13-5 0 16,5-11 0-16,12-4 0 16,-4-8 0-16,1-3 1 15,-5-5 0-15,-5 5-2 16,-4-9 1-16,-4 9-3 16,-4-5 0-16,-5 1-5 15,-9 3 1-15,-4 4-3 16,0 0 1-16</inkml:trace>
          <inkml:trace contextRef="#ctx0" brushRef="#br0" timeOffset="4654.5644">3766-279 12 0,'-5'-20'6'0,"14"9"-2"16,-9 11 6-16,0 0-10 16,4 3 0-16,1 1 1 15,3 4 1-15,-3 8-1 16,-1 7 1-16,-4 8 1 15,0 4 1-15,0 0 0 16,0 11 1-16,0 9-1 16,0 3 0-16,0-4-2 15,0 0 0-15,0-3-1 16,0-5 1-16,0-7-2 16,5-8 1-16,-1-4-2 15,5 0 0-15,-1-7-7 16,5-9 0-16,1-7-1 15,-1-15 1-15</inkml:trace>
          <inkml:trace contextRef="#ctx0" brushRef="#br0" timeOffset="5239.24">4193 101 20 0,'-4'-20'10'0,"21"9"-13"0,-12 7 18 0,3-4-15 16,1 4 1-16,-9-4-1 16,0 1 1-16,-4-5-1 15,-1 0 0-15,-8 1 0 16,0-1 1-16,-4 4 0 16,-9 8 0-1,-9 24-1 1,4 7 1-16,-4 4-1 15,9 3 1-15,4 9 0 16,5-5 1-16,4 1-1 16,4-12 1-16,5 0 0 15,4-8 0-15,0-3 0 16,4-12 1-16,5-5-2 16,4-10 1-16,4-5-1 15,5-15 1-15,0-8-2 16,4 0 1-16,-4-8-1 15,-5 1 1-15,1-1-2 16,-1 8 1-16,-4 8-1 0,-4 8 1 16,-5 11-2-16,1 12 1 15,-1 11-1-15,0 5 1 16,5 11 0-16,0 0 0 16,4 4 0-16,0-4 1 15,0-4 0-15,5-8 1 16,-1-7 0-16,-4-12 1 15,0-4-1-15,0-8 1 16,-4-3-1-16,4-5 0 0,-4 1-3 16,0 0 1-16,-1-1-3 15,-3 1 1-15,-1 0-5 16,0-1 0-16,1 5-1 16,-5 3 1-16</inkml:trace>
          <inkml:trace contextRef="#ctx0" brushRef="#br0" timeOffset="5810.6795">4664-12 12 0,'5'-23'6'0,"21"4"-3"15,-22 15 3-15,5-4-6 0,0 4 0 16,-9 4 1-1,4 0 1-15,-4 0-1 16,-4 0 1-16,-5 4 1 16,-4 8 0-16,-13 11 0 15,-5 8 1-15,-4 0-1 16,-4 15 1-16,0 1-2 16,-1 3 0-16,10 1-1 15,4-9 0-15,0-3-1 16,4 0 1-16,4-12-1 15,5-8 1-15,9-11-3 16,4-4 0-16,0-4-5 16,9-12 0-16</inkml:trace>
          <inkml:trace contextRef="#ctx0" brushRef="#br0" timeOffset="5617.5498">4390-58 18 0,'0'0'9'0,"4"-8"-6"15,-4 8 16-15,0 0-18 16,4 0 1-16,-4 0 1 16,5 4 0-16,-1 7-3 15,5 13 1-15,-1 3 2 16,1 4 1-16,0-8-2 15,4 4 0-15,4 4 0 16,5 8 0-16,4-4-2 16,1-4 0-16,-1 0 0 0,-4 0 1 15,-1-8-1-15,-3 1 1 16,4-9-1-16,-9-3 1 16,4-8-2-16,-12-1 1 15,-5-3-5-15,0-7 0 16,0-9-5-16,-5 5 1 15</inkml:trace>
          <inkml:trace contextRef="#ctx0" brushRef="#br0" timeOffset="6950.6981">5018 50 23 0,'0'-11'11'0,"4"-9"-12"16,-4 20 16-16,4-8-15 16,-4 1 1-16,0-1-1 15,0-4 1-15,0 1-1 16,0 3 0-16,-8 4 1 15,-1 4 0-15,-4 4-1 16,0 8 1-16,-5 7-1 0,5 8 1 16,-4 8-1-16,4 8 1 15,0-1-1-15,8 1 0 16,1-8 0-16,0-12 1 16,4-3-1-16,0-9 1 15,0-11-1-15,4-19 1 16,0-5-1-16,1 1 1 15,-1 0-1-15,0 0 0 16,1-1 0-16,-1 5 0 16,0 4-1-16,1 7 1 15,-1 12 0-15,5 3 0 0,0 9 1 16,4 11 1-16,0 0 0 16,0-4 0-16,4 1 0 15,5-9 0-15,0-3 0 16,4-12 0-16,0-8-1 15,-4-7 0-15,0-5 0 16,-5 1 0-16,-3-4-1 16,-1-1 1-16,-9-3-3 15,0 0 0-15,-4 0-2 16,0 4 0-16,9-5-1 16,0-6 0-16,-1-5 0 15,1 0 1-15,4 4 1 16,-4 0 1-16,0 8 2 15,-1 4 0-15,1 3 2 16,-4 9 0-16,-1 3 1 16,0 12 0-16,-4 8 1 15,9 11 1-15,-5 8-1 16,1-8 0-16,-1 8-1 0,5 4 0 16,0 0-1-16,-1 8 0 15,-3-12-1-15,-5-4 1 16,0 4-2-16,-5-8 1 15,1 0-3-15,-5-3 1 16,0 3-4-16,1-8 1 16,-10 1-4-16,5 3 1 15,-4-7-2-15,4-4 1 0,0-8 1 16,-1-4 0-16,1-8 2 16,0 1 1-16,0-1 3 15,-4 0 1-15,4-3 3 16,0-1 0-16,0-3 1 15,-1 0 1-15,6-1 0 16,-1 1 1-16,0-1 0 16,5 1 0-16,4 3-2 15,4 1 0-15,5 3-1 16,8 8 1-16,1 8-2 16,4 4 0-16,4 4-1 15,4-5 1-15,5 1-2 16,-4-4 1-16,4-4-4 15,-5-4 0-15,1-4-3 16,-1-3 0-16,-8-1-3 16,-4 4 0-16,-5 5 0 15,0 6 0-15</inkml:trace>
          <inkml:trace contextRef="#ctx0" brushRef="#br0" timeOffset="7237.2891">5511 97 11 0,'13'-16'5'0,"13"1"-8"0,-22 11 9 0,1-4-7 16,-1 0 1-16,-4 1 4 15,0-1 0-15,-4 4-2 16,-1 4 1-16,1 4 2 15,0 4 1-15,4 7-1 16,0 5 1-16,4 11-2 16,0 0 0-16,5 0-2 15,4-4 0-15,-4-8-4 16,4-3 0-16,0-13-6 16,-4-6 1-16</inkml:trace>
          <inkml:trace contextRef="#ctx0" brushRef="#br0" timeOffset="7386.9868">5659-206 25 0,'4'12'12'0,"23"15"-33"0,-23-11 17 15,5-1 1-15,-1-7 1 16</inkml:trace>
          <inkml:trace contextRef="#ctx0" brushRef="#br0" timeOffset="8212.6003">5807-101 18 0,'9'-4'9'0,"0"24"-14"0,-5-17 19 0,-4 1-15 15,0 0 0-15,-4 4 0 16,-5 0 1-16,0 7 2 0,-4 1 1 0,0 3 0 31,0 0 0-31,4 5 1 16,1-1 0-16,3 12 0 16,5 0 1-16,9 0-3 15,4-4 0-15,5-4-1 16,3-8 1-16,1-11-1 15,4-16 0-15,1-7 0 16,-6-9 0-16,-3-3 0 16,-1-4 0-16,-8-4-1 15,-9 1 0-15,-4 2-1 16,-9 13 1-16,-9 0-1 16,0 3 0-16,0 8-1 0,0 8 1 15,5 8-1-15,4 0 1 16,4 0 0-16,5-1 0 15,4-3 0-15,4 0 0 16,9-4 1-16,5 0 0 16,3-8 0-16,6 1 0 15,3-5 0-15,5-3 0 16,0 7 0-16,0 0 0 16,4-7 0-16,-8 11 1 0,-5 0-1 15,-4 4 0-15,-9 0 0 16,-5 4 0-16,-8 3 1 15,-4 13 0 1,-5 22 1 0,5-3 1-16,4 4-1 15,0 0 1-15,0-9-1 16,0-3 1-16,9-3-2 16,-1-17 0-16,5-19-1 15,1-7 1-15,3-4 0 16,0-12 0-16,5-4-1 15,0-4 1-15,0 4-2 16,-5 0 1-16,1 4 0 16,-5 12 0-16,0 7-1 15,0 0 1-15,0 5-1 16,0 11 0-16,-4 11 1 16,0 4 0-16,-5 9 0 15,-4 3 1-15,0 7 0 0,0 9 0 16,4-4 0-16,5 3 1 15,-5-7-1-15,5-4 1 16,0-8-2-16,0-4 1 16,4-15-8-16,-5-8 0 15,6-19-4-15,-6-20 0 16</inkml:trace>
          <inkml:trace contextRef="#ctx0" brushRef="#br0" timeOffset="14608.3544">6732 8 29 0,'-4'-8'14'0,"17"4"-7"15,-13 4 15-15,4 0-22 16,5 4 0-16,-5 0-4 16,5 0 1-16,-5-1 1 15,1 1 1-15,-5-4-6 16,0 0 0-16,-5 4-2 16,1 0 1-16</inkml:trace>
          <inkml:trace contextRef="#ctx0" brushRef="#br0" timeOffset="14727.3735">6763 105 23 0,'0'19'11'0,"26"0"-12"0,-22-15 20 15,5 4-19-15,4 7 0 16,0 5-12-16,5 3 0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534F6-DF3B-4BD8-9758-18C70BFF1863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CCA8F-805B-4FD4-9F8C-3E5887B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587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8564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91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5858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417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3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2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5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4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2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7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3.png"/><Relationship Id="rId7" Type="http://schemas.openxmlformats.org/officeDocument/2006/relationships/image" Target="../media/image55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7.emf"/><Relationship Id="rId5" Type="http://schemas.openxmlformats.org/officeDocument/2006/relationships/image" Target="../media/image55.png"/><Relationship Id="rId10" Type="http://schemas.openxmlformats.org/officeDocument/2006/relationships/customXml" Target="../ink/ink5.xml"/><Relationship Id="rId4" Type="http://schemas.openxmlformats.org/officeDocument/2006/relationships/image" Target="../media/image54.png"/><Relationship Id="rId9" Type="http://schemas.openxmlformats.org/officeDocument/2006/relationships/image" Target="../media/image5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933" y="1026225"/>
            <a:ext cx="10383883" cy="22627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A Mathematical Introduction to Data </a:t>
            </a:r>
            <a:r>
              <a:rPr lang="en-US" altLang="zh-CN" sz="3600" dirty="0" smtClean="0">
                <a:solidFill>
                  <a:srgbClr val="C00000"/>
                </a:solidFill>
              </a:rPr>
              <a:t>Science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Lecture 2: Generalized MDS/PCA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7067" y="3767667"/>
            <a:ext cx="8727545" cy="2135996"/>
          </a:xfrm>
        </p:spPr>
        <p:txBody>
          <a:bodyPr/>
          <a:lstStyle/>
          <a:p>
            <a:r>
              <a:rPr lang="en-US" altLang="zh-CN" dirty="0" smtClean="0"/>
              <a:t>Yuan Yao </a:t>
            </a:r>
          </a:p>
          <a:p>
            <a:r>
              <a:rPr lang="en-US" altLang="zh-CN" dirty="0" smtClean="0"/>
              <a:t>Peking University</a:t>
            </a:r>
          </a:p>
          <a:p>
            <a:r>
              <a:rPr lang="en-US" altLang="zh-TW" dirty="0" smtClean="0"/>
              <a:t>2015.5.6.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5389376"/>
            <a:ext cx="1015873" cy="10285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4534917" y="3705334"/>
              <a:ext cx="1361160" cy="457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1237" y="3694174"/>
                <a:ext cx="1389960" cy="483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5513072"/>
            <a:ext cx="3048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886" y="4045382"/>
            <a:ext cx="8915400" cy="1691336"/>
          </a:xfrm>
        </p:spPr>
        <p:txBody>
          <a:bodyPr/>
          <a:lstStyle/>
          <a:p>
            <a:r>
              <a:rPr lang="en-US" altLang="zh-CN" dirty="0" smtClean="0"/>
              <a:t>P0 is NP-hard, while P1 is tractable as linear programming </a:t>
            </a:r>
          </a:p>
          <a:p>
            <a:r>
              <a:rPr lang="en-US" altLang="zh-CN" dirty="0" smtClean="0"/>
              <a:t>Under what conditions, P0 or P1 have solutions exactly meets the true signal?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320" y="624110"/>
            <a:ext cx="4168710" cy="1280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26" y="2073335"/>
            <a:ext cx="4751259" cy="12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Restricted Isometry Property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61" y="1746921"/>
            <a:ext cx="8965651" cy="26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3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85787" cy="1280890"/>
          </a:xfrm>
        </p:spPr>
        <p:txBody>
          <a:bodyPr/>
          <a:lstStyle/>
          <a:p>
            <a:r>
              <a:rPr lang="en-US" altLang="zh-CN" dirty="0" smtClean="0"/>
              <a:t>Exact Recovery Theory (e.g. Candes’08)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89" y="1776751"/>
            <a:ext cx="9407123" cy="16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8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Johnson-</a:t>
            </a:r>
            <a:r>
              <a:rPr lang="en-US" altLang="zh-CN" dirty="0" err="1" smtClean="0"/>
              <a:t>Lindenstrauss</a:t>
            </a:r>
            <a:r>
              <a:rPr lang="en-US" altLang="zh-CN" dirty="0" smtClean="0"/>
              <a:t> to RIP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key step to establish Johnson-</a:t>
            </a:r>
            <a:r>
              <a:rPr lang="en-US" altLang="zh-CN" dirty="0" err="1" smtClean="0"/>
              <a:t>Lindenstrauss</a:t>
            </a:r>
            <a:r>
              <a:rPr lang="en-US" altLang="zh-CN" dirty="0" smtClean="0"/>
              <a:t> Lemma is the following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Then [Baraniuk-Davenport-DeVore-Wakin’2008]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34" y="2601258"/>
            <a:ext cx="9666259" cy="513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34" y="3886731"/>
            <a:ext cx="9801468" cy="26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6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Johnson-</a:t>
            </a:r>
            <a:r>
              <a:rPr lang="en-US" altLang="zh-CN" dirty="0" err="1" smtClean="0"/>
              <a:t>Lindenstrauss</a:t>
            </a:r>
            <a:r>
              <a:rPr lang="en-US" altLang="zh-CN" dirty="0" smtClean="0"/>
              <a:t> Lemma shows that random projections provide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niversal basis (non-adaptive) with </a:t>
            </a:r>
          </a:p>
          <a:p>
            <a:pPr lvl="1"/>
            <a:r>
              <a:rPr lang="en-US" altLang="zh-CN" dirty="0" smtClean="0"/>
              <a:t>almost isometry uniformly for all data pairs (rather than average distortion)</a:t>
            </a:r>
          </a:p>
          <a:p>
            <a:r>
              <a:rPr lang="en-US" altLang="zh-CN" dirty="0" smtClean="0"/>
              <a:t>Johnson-</a:t>
            </a:r>
            <a:r>
              <a:rPr lang="en-US" altLang="zh-CN" dirty="0" err="1" smtClean="0"/>
              <a:t>Lindenstrauss</a:t>
            </a:r>
            <a:r>
              <a:rPr lang="en-US" altLang="zh-CN" dirty="0" smtClean="0"/>
              <a:t> Lemma implies Restricted Isometry Property in compressed sensing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71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SDP extensions of MDS/PCA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Incomplete MDS with uncertainty, Robust PCA, Sparse 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58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281" y="624110"/>
            <a:ext cx="9505331" cy="1280890"/>
          </a:xfrm>
        </p:spPr>
        <p:txBody>
          <a:bodyPr/>
          <a:lstStyle/>
          <a:p>
            <a:r>
              <a:rPr lang="en-US" altLang="zh-CN" dirty="0" smtClean="0"/>
              <a:t>SDP is like LP with </a:t>
            </a:r>
            <a:r>
              <a:rPr lang="en-US" altLang="zh-CN" dirty="0"/>
              <a:t>L</a:t>
            </a:r>
            <a:r>
              <a:rPr lang="en-US" altLang="zh-CN" dirty="0" smtClean="0"/>
              <a:t>inear Matrix </a:t>
            </a:r>
            <a:r>
              <a:rPr lang="en-US" altLang="zh-CN" dirty="0"/>
              <a:t>I</a:t>
            </a:r>
            <a:r>
              <a:rPr lang="en-US" altLang="zh-CN" dirty="0" smtClean="0"/>
              <a:t>nequalities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137" y="5688452"/>
            <a:ext cx="10260825" cy="1181577"/>
          </a:xfrm>
        </p:spPr>
        <p:txBody>
          <a:bodyPr/>
          <a:lstStyle/>
          <a:p>
            <a:r>
              <a:rPr lang="en-US" altLang="zh-CN" dirty="0" smtClean="0"/>
              <a:t>So SDP is a generalization of LP</a:t>
            </a:r>
          </a:p>
          <a:p>
            <a:r>
              <a:rPr lang="en-US" altLang="zh-CN" dirty="0" smtClean="0"/>
              <a:t>Tractable in theory, but in practice not easy to deal with large matrices (e.g. 100-by-100 for CVX)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9" y="1982492"/>
            <a:ext cx="5643968" cy="1485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46" y="1982492"/>
            <a:ext cx="6032428" cy="1709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9" y="4192293"/>
            <a:ext cx="5536397" cy="1237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831" y="4164670"/>
            <a:ext cx="6095441" cy="13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9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>
          <a:xfrm>
            <a:off x="21336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Extension I: MDS with missing values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(Graph Realization Problem)</a:t>
            </a:r>
          </a:p>
        </p:txBody>
      </p:sp>
      <p:pic>
        <p:nvPicPr>
          <p:cNvPr id="36867" name="Content Placeholder 5" descr="yyye0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9690" b="-19690"/>
          <a:stretch>
            <a:fillRect/>
          </a:stretch>
        </p:blipFill>
        <p:spPr>
          <a:xfrm>
            <a:off x="1981200" y="1600200"/>
            <a:ext cx="8229600" cy="4572000"/>
          </a:xfrm>
        </p:spPr>
      </p:pic>
      <p:sp>
        <p:nvSpPr>
          <p:cNvPr id="36868" name="TextBox 8"/>
          <p:cNvSpPr txBox="1">
            <a:spLocks noChangeArrowheads="1"/>
          </p:cNvSpPr>
          <p:nvPr/>
        </p:nvSpPr>
        <p:spPr bwMode="auto">
          <a:xfrm>
            <a:off x="3880399" y="5525870"/>
            <a:ext cx="66896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Classical MDS (complete graph with squared distance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800000"/>
                </a:solidFill>
              </a:rPr>
              <a:t>Young/Householder 1938, </a:t>
            </a:r>
            <a:r>
              <a:rPr lang="en-US" dirty="0" err="1">
                <a:solidFill>
                  <a:srgbClr val="800000"/>
                </a:solidFill>
              </a:rPr>
              <a:t>Shoenberg</a:t>
            </a:r>
            <a:r>
              <a:rPr lang="en-US" dirty="0">
                <a:solidFill>
                  <a:srgbClr val="800000"/>
                </a:solidFill>
              </a:rPr>
              <a:t> 1938 </a:t>
            </a:r>
          </a:p>
        </p:txBody>
      </p:sp>
    </p:spTree>
    <p:extLst>
      <p:ext uri="{BB962C8B-B14F-4D97-AF65-F5344CB8AC3E}">
        <p14:creationId xmlns:p14="http://schemas.microsoft.com/office/powerpoint/2010/main" val="29117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782762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D30FF"/>
                </a:solidFill>
                <a:latin typeface="Comic Sans MS" charset="0"/>
              </a:rPr>
              <a:t>MDS with Uncertainty </a:t>
            </a:r>
            <a:br>
              <a:rPr lang="en-US" sz="4000" dirty="0">
                <a:solidFill>
                  <a:srgbClr val="0D30FF"/>
                </a:solidFill>
                <a:latin typeface="Comic Sans MS" charset="0"/>
              </a:rPr>
            </a:br>
            <a:r>
              <a:rPr lang="en-US" sz="4000" dirty="0">
                <a:solidFill>
                  <a:srgbClr val="0D30FF"/>
                </a:solidFill>
                <a:latin typeface="Comic Sans MS" charset="0"/>
              </a:rPr>
              <a:t>Quadratic equality and inequality system</a:t>
            </a:r>
          </a:p>
        </p:txBody>
      </p:sp>
      <p:pic>
        <p:nvPicPr>
          <p:cNvPr id="52227" name="Content Placeholder 11" descr="yyye04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9133" b="-99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10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D30FF"/>
                </a:solidFill>
                <a:latin typeface="Comic Sans MS" charset="0"/>
              </a:rPr>
              <a:t>MDS in Sensor Network Localization:</a:t>
            </a:r>
            <a:br>
              <a:rPr lang="en-US" sz="4000" dirty="0">
                <a:solidFill>
                  <a:srgbClr val="0D30FF"/>
                </a:solidFill>
                <a:latin typeface="Comic Sans MS" charset="0"/>
              </a:rPr>
            </a:br>
            <a:r>
              <a:rPr lang="en-US" sz="4000" dirty="0">
                <a:solidFill>
                  <a:srgbClr val="0D30FF"/>
                </a:solidFill>
                <a:latin typeface="Comic Sans MS" charset="0"/>
              </a:rPr>
              <a:t>anchor points</a:t>
            </a:r>
          </a:p>
        </p:txBody>
      </p:sp>
      <p:pic>
        <p:nvPicPr>
          <p:cNvPr id="53251" name="Content Placeholder 4" descr="yyye0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061" b="-3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17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36" y="628213"/>
            <a:ext cx="8911687" cy="932731"/>
          </a:xfrm>
        </p:spPr>
        <p:txBody>
          <a:bodyPr/>
          <a:lstStyle/>
          <a:p>
            <a:r>
              <a:rPr lang="en-US" altLang="zh-CN" dirty="0" smtClean="0"/>
              <a:t>Main 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46" y="1679608"/>
            <a:ext cx="9585785" cy="484517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Lecture 1: Sample mean and Covariance (PCA/MDS):  Fisher’s Principle of Maximum Likelihood Estimate, yet things might go wrong --</a:t>
            </a:r>
          </a:p>
          <a:p>
            <a:pPr lvl="1"/>
            <a:r>
              <a:rPr lang="en-US" altLang="zh-CN" dirty="0" smtClean="0"/>
              <a:t>Stein’s </a:t>
            </a:r>
            <a:r>
              <a:rPr lang="en-US" altLang="zh-CN" dirty="0"/>
              <a:t>phenomenon and shrinkage</a:t>
            </a:r>
          </a:p>
          <a:p>
            <a:pPr lvl="1"/>
            <a:r>
              <a:rPr lang="en-US" altLang="zh-CN" dirty="0" smtClean="0"/>
              <a:t>Random matrix theory and failure of PCA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Lecture 2: Beyond </a:t>
            </a:r>
            <a:r>
              <a:rPr lang="en-US" altLang="zh-CN" dirty="0" smtClean="0">
                <a:solidFill>
                  <a:srgbClr val="FF0000"/>
                </a:solidFill>
              </a:rPr>
              <a:t>MDS/PCA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andom projections and compressed sensing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Semidefinite</a:t>
            </a:r>
            <a:r>
              <a:rPr lang="en-US" altLang="zh-CN" dirty="0" smtClean="0">
                <a:solidFill>
                  <a:srgbClr val="FF0000"/>
                </a:solidFill>
              </a:rPr>
              <a:t> Programming (SDP) extensions of </a:t>
            </a:r>
            <a:r>
              <a:rPr lang="en-US" altLang="zh-CN" dirty="0" smtClean="0">
                <a:solidFill>
                  <a:srgbClr val="FF0000"/>
                </a:solidFill>
              </a:rPr>
              <a:t>MDS/PCA: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MDS with uncertainty (Sensor Network Localization)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Robust </a:t>
            </a:r>
            <a:r>
              <a:rPr lang="en-US" altLang="zh-CN" dirty="0" smtClean="0">
                <a:solidFill>
                  <a:srgbClr val="FF0000"/>
                </a:solidFill>
              </a:rPr>
              <a:t>PCA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Sparse PCA</a:t>
            </a:r>
          </a:p>
          <a:p>
            <a:r>
              <a:rPr lang="en-US" altLang="zh-CN" dirty="0" smtClean="0"/>
              <a:t>Lecture </a:t>
            </a:r>
            <a:r>
              <a:rPr lang="en-US" altLang="zh-CN" dirty="0" smtClean="0"/>
              <a:t>3: </a:t>
            </a:r>
            <a:r>
              <a:rPr lang="en-US" altLang="zh-CN" dirty="0"/>
              <a:t>G</a:t>
            </a:r>
            <a:r>
              <a:rPr lang="en-US" altLang="zh-CN" dirty="0" smtClean="0"/>
              <a:t>eometric and Topological structures of data</a:t>
            </a:r>
          </a:p>
          <a:p>
            <a:pPr lvl="1"/>
            <a:r>
              <a:rPr lang="en-US" altLang="zh-CN" dirty="0" smtClean="0"/>
              <a:t>Manifold learning: ISOMAP/LLE etc.</a:t>
            </a:r>
            <a:endParaRPr lang="en-US" altLang="zh-CN" dirty="0"/>
          </a:p>
          <a:p>
            <a:pPr lvl="1"/>
            <a:r>
              <a:rPr lang="en-US" altLang="zh-CN" dirty="0"/>
              <a:t>From graphs to </a:t>
            </a:r>
            <a:r>
              <a:rPr lang="en-US" altLang="zh-CN" dirty="0" err="1"/>
              <a:t>simplicial</a:t>
            </a:r>
            <a:r>
              <a:rPr lang="en-US" altLang="zh-CN" dirty="0"/>
              <a:t> </a:t>
            </a:r>
            <a:r>
              <a:rPr lang="en-US" altLang="zh-CN" dirty="0" smtClean="0"/>
              <a:t>complexes: persistent </a:t>
            </a:r>
            <a:r>
              <a:rPr lang="en-US" altLang="zh-CN" dirty="0"/>
              <a:t>homology, </a:t>
            </a:r>
            <a:r>
              <a:rPr lang="en-US" altLang="zh-CN" dirty="0" smtClean="0"/>
              <a:t>Hodge theory, </a:t>
            </a:r>
            <a:r>
              <a:rPr lang="en-US" altLang="zh-CN" dirty="0"/>
              <a:t>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Example: 50-node 2-D Sensor Network </a:t>
            </a:r>
            <a:r>
              <a:rPr lang="en-US" dirty="0" err="1" smtClean="0">
                <a:solidFill>
                  <a:srgbClr val="0000FF"/>
                </a:solidFill>
              </a:rPr>
              <a:t>Localiztion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37891" name="Content Placeholder 3" descr="yyye0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944" r="-18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544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Example: </a:t>
            </a:r>
            <a:r>
              <a:rPr lang="en-US" altLang="zh-CN" dirty="0" smtClean="0">
                <a:solidFill>
                  <a:srgbClr val="0000FF"/>
                </a:solidFill>
              </a:rPr>
              <a:t>Protein 3D reconstruction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58" y="1761444"/>
            <a:ext cx="7164304" cy="5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1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rgbClr val="0D30FF"/>
                </a:solidFill>
                <a:latin typeface="Comic Sans MS" charset="0"/>
              </a:rPr>
              <a:t>Key Problems</a:t>
            </a:r>
          </a:p>
        </p:txBody>
      </p:sp>
      <p:pic>
        <p:nvPicPr>
          <p:cNvPr id="55299" name="Content Placeholder 5" descr="yyye0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004" b="-100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73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Nonlinear Least Squares</a:t>
            </a:r>
          </a:p>
        </p:txBody>
      </p:sp>
      <p:pic>
        <p:nvPicPr>
          <p:cNvPr id="56323" name="Content Placeholder 4" descr="yyye07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1566" b="-51566"/>
          <a:stretch>
            <a:fillRect/>
          </a:stretch>
        </p:blipFill>
        <p:spPr/>
      </p:pic>
      <p:sp>
        <p:nvSpPr>
          <p:cNvPr id="56324" name="TextBox 6"/>
          <p:cNvSpPr txBox="1">
            <a:spLocks noChangeArrowheads="1"/>
          </p:cNvSpPr>
          <p:nvPr/>
        </p:nvSpPr>
        <p:spPr bwMode="auto">
          <a:xfrm>
            <a:off x="3505200" y="5486401"/>
            <a:ext cx="5952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 difficult global optimization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41753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Matrix Represenation I</a:t>
            </a:r>
          </a:p>
        </p:txBody>
      </p:sp>
      <p:sp>
        <p:nvSpPr>
          <p:cNvPr id="57347" name="TextBox 6"/>
          <p:cNvSpPr txBox="1">
            <a:spLocks noChangeArrowheads="1"/>
          </p:cNvSpPr>
          <p:nvPr/>
        </p:nvSpPr>
        <p:spPr bwMode="auto">
          <a:xfrm>
            <a:off x="3505200" y="5486401"/>
            <a:ext cx="5952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A difficult global optimization problem.</a:t>
            </a:r>
          </a:p>
        </p:txBody>
      </p:sp>
      <p:pic>
        <p:nvPicPr>
          <p:cNvPr id="57348" name="Content Placeholder 7" descr="yyye0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11" r="-30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99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Matrix Represenation II</a:t>
            </a:r>
          </a:p>
        </p:txBody>
      </p:sp>
      <p:pic>
        <p:nvPicPr>
          <p:cNvPr id="58371" name="Content Placeholder 5" descr="yyye0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7237" b="-47237"/>
          <a:stretch>
            <a:fillRect/>
          </a:stretch>
        </p:blipFill>
        <p:spPr>
          <a:xfrm>
            <a:off x="1981200" y="1447800"/>
            <a:ext cx="8229600" cy="5029200"/>
          </a:xfrm>
        </p:spPr>
      </p:pic>
    </p:spTree>
    <p:extLst>
      <p:ext uri="{BB962C8B-B14F-4D97-AF65-F5344CB8AC3E}">
        <p14:creationId xmlns:p14="http://schemas.microsoft.com/office/powerpoint/2010/main" val="35590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SDP Relaxation</a:t>
            </a:r>
            <a:br>
              <a:rPr lang="en-US" sz="4000">
                <a:solidFill>
                  <a:srgbClr val="0D30FF"/>
                </a:solidFill>
                <a:latin typeface="Comic Sans MS" charset="0"/>
              </a:rPr>
            </a:br>
            <a:r>
              <a:rPr lang="en-US" sz="4000">
                <a:solidFill>
                  <a:srgbClr val="0D30FF"/>
                </a:solidFill>
                <a:latin typeface="Comic Sans MS" charset="0"/>
              </a:rPr>
              <a:t>[Biswas-Ye 2004]</a:t>
            </a:r>
          </a:p>
        </p:txBody>
      </p:sp>
      <p:pic>
        <p:nvPicPr>
          <p:cNvPr id="59395" name="Content Placeholder 4" descr="yyye10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007" b="-9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72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SDP Standard Form</a:t>
            </a:r>
            <a:br>
              <a:rPr lang="en-US" sz="4000">
                <a:solidFill>
                  <a:srgbClr val="0D30FF"/>
                </a:solidFill>
                <a:latin typeface="Comic Sans MS" charset="0"/>
              </a:rPr>
            </a:br>
            <a:r>
              <a:rPr lang="en-US" sz="4000">
                <a:solidFill>
                  <a:srgbClr val="0D30FF"/>
                </a:solidFill>
                <a:latin typeface="Comic Sans MS" charset="0"/>
              </a:rPr>
              <a:t>[Biswas-Ye 2004]</a:t>
            </a:r>
          </a:p>
        </p:txBody>
      </p:sp>
      <p:pic>
        <p:nvPicPr>
          <p:cNvPr id="60419" name="Content Placeholder 5" descr="yyye1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65" r="-4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77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SDP Dual Form</a:t>
            </a:r>
            <a:br>
              <a:rPr lang="en-US" sz="4000">
                <a:solidFill>
                  <a:srgbClr val="0D30FF"/>
                </a:solidFill>
                <a:latin typeface="Comic Sans MS" charset="0"/>
              </a:rPr>
            </a:br>
            <a:r>
              <a:rPr lang="en-US" sz="4000">
                <a:solidFill>
                  <a:srgbClr val="0D30FF"/>
                </a:solidFill>
                <a:latin typeface="Comic Sans MS" charset="0"/>
              </a:rPr>
              <a:t>[Biswas-Ye 2004]</a:t>
            </a:r>
          </a:p>
        </p:txBody>
      </p:sp>
      <p:pic>
        <p:nvPicPr>
          <p:cNvPr id="61443" name="Content Placeholder 4" descr="yyye1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47" b="-2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61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Unique Localizability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322" y="1752660"/>
            <a:ext cx="10096423" cy="94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22" y="3113231"/>
            <a:ext cx="10128998" cy="21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Projections and Compressed Sensing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Blessing of Dimensionality: Concentration of Measure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96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 Condition for Universally Rigidity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236952"/>
            <a:ext cx="8915400" cy="1674269"/>
          </a:xfrm>
        </p:spPr>
        <p:txBody>
          <a:bodyPr/>
          <a:lstStyle/>
          <a:p>
            <a:r>
              <a:rPr lang="en-US" altLang="zh-CN" dirty="0" smtClean="0"/>
              <a:t>If we allow</a:t>
            </a:r>
            <a:r>
              <a:rPr lang="en-US" altLang="zh-CN" dirty="0"/>
              <a:t> </a:t>
            </a:r>
            <a:r>
              <a:rPr lang="en-US" altLang="zh-CN" dirty="0" smtClean="0"/>
              <a:t>uncertainty with pairwise distance inequalities, then arbitrarily small rank solutions are possible [So-Ye-Zhang’2008].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56" y="1848039"/>
            <a:ext cx="9714929" cy="21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11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ULP is localizable in polynomial time [So-Ye 2005]</a:t>
            </a:r>
          </a:p>
        </p:txBody>
      </p:sp>
      <p:pic>
        <p:nvPicPr>
          <p:cNvPr id="63491" name="Content Placeholder 4" descr="yyye1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6035" b="-160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61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UL Graphs</a:t>
            </a:r>
          </a:p>
        </p:txBody>
      </p:sp>
      <p:pic>
        <p:nvPicPr>
          <p:cNvPr id="64515" name="Content Placeholder 5" descr="yyye1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18" b="-6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9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>
                <a:solidFill>
                  <a:srgbClr val="0D30FF"/>
                </a:solidFill>
                <a:latin typeface="Comic Sans MS" charset="0"/>
              </a:rPr>
              <a:t>d-lateration Graphs</a:t>
            </a:r>
          </a:p>
        </p:txBody>
      </p:sp>
      <p:pic>
        <p:nvPicPr>
          <p:cNvPr id="65539" name="Content Placeholder 4" descr="yyye17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997" r="-49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212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D30FF"/>
                </a:solidFill>
                <a:latin typeface="Comic Sans MS" charset="0"/>
              </a:rPr>
              <a:t>Open Problems in Sensor Network Localization</a:t>
            </a:r>
          </a:p>
        </p:txBody>
      </p:sp>
      <p:pic>
        <p:nvPicPr>
          <p:cNvPr id="66563" name="Content Placeholder 5" descr="yyye1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456" r="-34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64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Reference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67587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Schoenberg, I. J. (1938a) Metric Spaces and Completely Monotone Functions. The Annals of Mathematics 39, 811–841</a:t>
            </a:r>
          </a:p>
          <a:p>
            <a:r>
              <a:rPr lang="en-US" sz="2000"/>
              <a:t>Schoenberg, I. J. (1938b) Metric Spaces and Positive Definite Functions. Transactions of the American Mathematical Society 44, 522–536</a:t>
            </a:r>
          </a:p>
          <a:p>
            <a:r>
              <a:rPr lang="en-US" sz="2000"/>
              <a:t>Francois Bavaud (2010) On the Schoenberg Transformations in Data Analysis: Theory and Illustrations, arXiv:1004.0089v2</a:t>
            </a:r>
          </a:p>
          <a:p>
            <a:r>
              <a:rPr lang="en-US" sz="2000"/>
              <a:t>T. F. Cox and M. A. A. Cox, Multidimensional Scaling. New York: Chapman &amp; Hall, 1994.</a:t>
            </a:r>
          </a:p>
          <a:p>
            <a:r>
              <a:rPr lang="en-US" sz="2000"/>
              <a:t>Yinyu Ye, Semidefinite Programming and its Low-Rank Theorems, ICCM 2010</a:t>
            </a:r>
          </a:p>
        </p:txBody>
      </p:sp>
    </p:spTree>
    <p:extLst>
      <p:ext uri="{BB962C8B-B14F-4D97-AF65-F5344CB8AC3E}">
        <p14:creationId xmlns:p14="http://schemas.microsoft.com/office/powerpoint/2010/main" val="617877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 PCA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sad fact is that PCA is sensitive to outliers…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877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 is sensitive to outliers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38714"/>
            <a:ext cx="8320907" cy="40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2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 as Low-Rank Approximation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655762"/>
            <a:ext cx="8915400" cy="1255460"/>
          </a:xfrm>
        </p:spPr>
        <p:txBody>
          <a:bodyPr/>
          <a:lstStyle/>
          <a:p>
            <a:r>
              <a:rPr lang="en-US" altLang="zh-CN" dirty="0" smtClean="0"/>
              <a:t>Here error term E is small in </a:t>
            </a:r>
            <a:r>
              <a:rPr lang="en-US" altLang="zh-CN" dirty="0" err="1" smtClean="0"/>
              <a:t>Frobenius</a:t>
            </a:r>
            <a:r>
              <a:rPr lang="en-US" altLang="zh-CN" dirty="0" smtClean="0"/>
              <a:t> norm or matrix spectral norm, sensitive to outliers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03" y="1554000"/>
            <a:ext cx="9577927" cy="28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8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 PCA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599"/>
            <a:ext cx="8904414" cy="19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Reflection of MDS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641802"/>
            <a:ext cx="8915400" cy="1269420"/>
          </a:xfrm>
        </p:spPr>
        <p:txBody>
          <a:bodyPr/>
          <a:lstStyle/>
          <a:p>
            <a:r>
              <a:rPr lang="en-US" altLang="zh-CN" dirty="0" smtClean="0"/>
              <a:t>Can we find an </a:t>
            </a:r>
            <a:r>
              <a:rPr lang="en-US" altLang="zh-CN" dirty="0" smtClean="0">
                <a:solidFill>
                  <a:srgbClr val="FF0000"/>
                </a:solidFill>
              </a:rPr>
              <a:t>universal</a:t>
            </a:r>
            <a:r>
              <a:rPr lang="en-US" altLang="zh-CN" dirty="0" smtClean="0"/>
              <a:t> embedding whose metric distortions are </a:t>
            </a:r>
            <a:r>
              <a:rPr lang="en-US" altLang="zh-CN" dirty="0" smtClean="0">
                <a:solidFill>
                  <a:srgbClr val="FF0000"/>
                </a:solidFill>
              </a:rPr>
              <a:t>uniformly</a:t>
            </a:r>
            <a:r>
              <a:rPr lang="en-US" altLang="zh-CN" dirty="0" smtClean="0"/>
              <a:t> small for all pairs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96" y="2068419"/>
            <a:ext cx="4070143" cy="91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34" y="2980524"/>
            <a:ext cx="10237765" cy="651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280" y="3632100"/>
            <a:ext cx="9713174" cy="745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84" y="5459242"/>
            <a:ext cx="4023365" cy="4519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9596157" y="5512894"/>
              <a:ext cx="679680" cy="580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5357" y="5498494"/>
                <a:ext cx="704520" cy="6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289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Rank-1 Signal Model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369" y="1689810"/>
            <a:ext cx="9923037" cy="19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4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505" y="672971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722" y="0"/>
            <a:ext cx="7287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1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Gaussian Graphical Models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646" y="3294947"/>
            <a:ext cx="9074966" cy="2354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646" y="1506167"/>
            <a:ext cx="9074966" cy="1537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69" y="5704841"/>
            <a:ext cx="7862798" cy="9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9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Convex Relaxation Approach: SDP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654" y="2480573"/>
            <a:ext cx="6064009" cy="705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14" y="1518749"/>
            <a:ext cx="2865730" cy="77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185890"/>
            <a:ext cx="9140501" cy="16419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603" y="5002053"/>
            <a:ext cx="4967246" cy="16768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3535197" y="5686414"/>
              <a:ext cx="468360" cy="54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6197" y="5677414"/>
                <a:ext cx="490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3552477" y="5586334"/>
              <a:ext cx="609480" cy="306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1677" y="5574454"/>
                <a:ext cx="6350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1488597" y="2227894"/>
              <a:ext cx="2464920" cy="343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7797" y="2219974"/>
                <a:ext cx="248328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889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does it work?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99" y="4022411"/>
            <a:ext cx="9214226" cy="208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76" y="1708842"/>
            <a:ext cx="9356283" cy="1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69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185" y="390889"/>
            <a:ext cx="9974638" cy="1514111"/>
          </a:xfrm>
        </p:spPr>
        <p:txBody>
          <a:bodyPr/>
          <a:lstStyle/>
          <a:p>
            <a:r>
              <a:rPr lang="en-US" altLang="zh-CN" dirty="0" smtClean="0"/>
              <a:t>Exact Recovery Theory</a:t>
            </a:r>
            <a:br>
              <a:rPr lang="en-US" altLang="zh-CN" dirty="0" smtClean="0"/>
            </a:br>
            <a:r>
              <a:rPr lang="en-US" altLang="zh-CN" dirty="0" smtClean="0"/>
              <a:t>(Candes-Recht’09,Candes-Tao’10)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104330"/>
            <a:ext cx="8915400" cy="1806892"/>
          </a:xfrm>
        </p:spPr>
        <p:txBody>
          <a:bodyPr/>
          <a:lstStyle/>
          <a:p>
            <a:r>
              <a:rPr lang="en-US" altLang="zh-CN" dirty="0" smtClean="0"/>
              <a:t>It can be generalized to incomplete measurements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28" y="1799938"/>
            <a:ext cx="9503370" cy="1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20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 PCA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about the principle components are sparse, i.e. with many zero elements?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969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 as Maximal Variance Projection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53" y="1638325"/>
            <a:ext cx="9176980" cy="30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55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SDP approach to Sparse PCA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22605"/>
            <a:ext cx="9118174" cy="21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05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</a:t>
            </a:r>
            <a:r>
              <a:rPr lang="en-US" altLang="zh-CN" dirty="0" smtClean="0">
                <a:solidFill>
                  <a:srgbClr val="0070C0"/>
                </a:solidFill>
              </a:rPr>
              <a:t>A Journey to the West</a:t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sz="2000" dirty="0" smtClean="0"/>
              <a:t>(provided by Song Mei, </a:t>
            </a:r>
            <a:r>
              <a:rPr lang="en-US" altLang="zh-CN" sz="2000" dirty="0" err="1" smtClean="0"/>
              <a:t>Fangyuan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Yiding</a:t>
            </a:r>
            <a:r>
              <a:rPr lang="en-US" altLang="zh-CN" sz="2000" dirty="0" smtClean="0"/>
              <a:t> Lu, PKU course 2014.)</a:t>
            </a:r>
            <a:endParaRPr lang="zh-C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contains a 302-by-408 (p-by-n) character-scene </a:t>
            </a:r>
            <a:r>
              <a:rPr lang="en-US" altLang="zh-CN" dirty="0" err="1" smtClean="0"/>
              <a:t>cooccurance</a:t>
            </a:r>
            <a:r>
              <a:rPr lang="en-US" altLang="zh-CN" dirty="0" smtClean="0"/>
              <a:t> matrix</a:t>
            </a:r>
          </a:p>
          <a:p>
            <a:r>
              <a:rPr lang="en-US" altLang="zh-CN" dirty="0" smtClean="0"/>
              <a:t>Figure below: (Left) first principle component; (middle) scores of the top 5 characters; (right) sparse PCA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86" y="3376984"/>
            <a:ext cx="3753043" cy="297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16" y="4075222"/>
            <a:ext cx="2465489" cy="183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647" y="3376984"/>
            <a:ext cx="2088000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Johnson-</a:t>
            </a:r>
            <a:r>
              <a:rPr lang="en-US" altLang="zh-CN" dirty="0" err="1" smtClean="0"/>
              <a:t>Lindenstrauss</a:t>
            </a:r>
            <a:r>
              <a:rPr lang="en-US" altLang="zh-CN" dirty="0" smtClean="0"/>
              <a:t> Lemma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16" y="2048061"/>
            <a:ext cx="9584374" cy="32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71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projections</a:t>
            </a:r>
          </a:p>
          <a:p>
            <a:pPr lvl="1"/>
            <a:r>
              <a:rPr lang="en-US" altLang="zh-CN" dirty="0" smtClean="0"/>
              <a:t>Universal basis to achieve almost isometry (Johnson-</a:t>
            </a:r>
            <a:r>
              <a:rPr lang="en-US" altLang="zh-CN" dirty="0" err="1" smtClean="0"/>
              <a:t>Lindenstrauss</a:t>
            </a:r>
            <a:r>
              <a:rPr lang="en-US" altLang="zh-CN" dirty="0" smtClean="0"/>
              <a:t> Lemma)</a:t>
            </a:r>
          </a:p>
          <a:p>
            <a:pPr lvl="1"/>
            <a:r>
              <a:rPr lang="en-US" altLang="zh-CN" dirty="0" smtClean="0"/>
              <a:t>Applications in compressed sensing (RIP)</a:t>
            </a:r>
          </a:p>
          <a:p>
            <a:r>
              <a:rPr lang="en-US" altLang="zh-CN" dirty="0" smtClean="0"/>
              <a:t>SDP extensions of MDS/PCA</a:t>
            </a:r>
          </a:p>
          <a:p>
            <a:pPr lvl="1"/>
            <a:r>
              <a:rPr lang="en-US" altLang="zh-CN" dirty="0" smtClean="0"/>
              <a:t>Incomplete MDS (graph realization/sensor network localization)</a:t>
            </a:r>
          </a:p>
          <a:p>
            <a:pPr lvl="1"/>
            <a:r>
              <a:rPr lang="en-US" altLang="zh-CN" dirty="0" smtClean="0"/>
              <a:t>Robust PCA</a:t>
            </a:r>
          </a:p>
          <a:p>
            <a:pPr lvl="1"/>
            <a:r>
              <a:rPr lang="en-US" altLang="zh-CN" dirty="0" smtClean="0"/>
              <a:t>Sparse 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Remarks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81" y="1458757"/>
            <a:ext cx="9516462" cy="435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93" y="5723723"/>
            <a:ext cx="4525992" cy="10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Remarks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79" y="1672970"/>
            <a:ext cx="9420333" cy="15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226" y="632651"/>
            <a:ext cx="9689772" cy="1280890"/>
          </a:xfrm>
        </p:spPr>
        <p:txBody>
          <a:bodyPr/>
          <a:lstStyle/>
          <a:p>
            <a:r>
              <a:rPr lang="en-US" altLang="zh-CN" dirty="0" smtClean="0"/>
              <a:t>Example: Human Genome Diversity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78" y="1693481"/>
            <a:ext cx="9701725" cy="46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1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Application: Compressed Sensing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91" y="1494007"/>
            <a:ext cx="9094225" cy="203096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20" y="3833384"/>
            <a:ext cx="4663433" cy="17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32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2322</TotalTime>
  <Words>699</Words>
  <Application>Microsoft Office PowerPoint</Application>
  <PresentationFormat>Widescreen</PresentationFormat>
  <Paragraphs>102</Paragraphs>
  <Slides>50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微軟正黑體</vt:lpstr>
      <vt:lpstr>宋体</vt:lpstr>
      <vt:lpstr>幼圆</vt:lpstr>
      <vt:lpstr>Arial</vt:lpstr>
      <vt:lpstr>Calibri</vt:lpstr>
      <vt:lpstr>Century Gothic</vt:lpstr>
      <vt:lpstr>Comic Sans MS</vt:lpstr>
      <vt:lpstr>Wingdings 3</vt:lpstr>
      <vt:lpstr>Wisp</vt:lpstr>
      <vt:lpstr>A Mathematical Introduction to Data Science Lecture 2: Generalized MDS/PCA</vt:lpstr>
      <vt:lpstr>Main Content</vt:lpstr>
      <vt:lpstr>Random Projections and Compressed Sensing</vt:lpstr>
      <vt:lpstr>Reflection of MDS</vt:lpstr>
      <vt:lpstr>Johnson-Lindenstrauss Lemma</vt:lpstr>
      <vt:lpstr>Remarks</vt:lpstr>
      <vt:lpstr>Remarks</vt:lpstr>
      <vt:lpstr>Example: Human Genome Diversity Project</vt:lpstr>
      <vt:lpstr>Application: Compressed Sensing</vt:lpstr>
      <vt:lpstr>PowerPoint Presentation</vt:lpstr>
      <vt:lpstr>Restricted Isometry Property</vt:lpstr>
      <vt:lpstr>Exact Recovery Theory (e.g. Candes’08)</vt:lpstr>
      <vt:lpstr>From Johnson-Lindenstrauss to RIP</vt:lpstr>
      <vt:lpstr>Summary</vt:lpstr>
      <vt:lpstr>SDP extensions of MDS/PCA</vt:lpstr>
      <vt:lpstr>SDP is like LP with Linear Matrix Inequalities</vt:lpstr>
      <vt:lpstr>Extension I: MDS with missing values (Graph Realization Problem)</vt:lpstr>
      <vt:lpstr>MDS with Uncertainty  Quadratic equality and inequality system</vt:lpstr>
      <vt:lpstr>MDS in Sensor Network Localization: anchor points</vt:lpstr>
      <vt:lpstr>Example: 50-node 2-D Sensor Network Localiztion</vt:lpstr>
      <vt:lpstr>Example: Protein 3D reconstruction</vt:lpstr>
      <vt:lpstr>Key Problems</vt:lpstr>
      <vt:lpstr>Nonlinear Least Squares</vt:lpstr>
      <vt:lpstr>Matrix Represenation I</vt:lpstr>
      <vt:lpstr>Matrix Represenation II</vt:lpstr>
      <vt:lpstr>SDP Relaxation [Biswas-Ye 2004]</vt:lpstr>
      <vt:lpstr>SDP Standard Form [Biswas-Ye 2004]</vt:lpstr>
      <vt:lpstr>SDP Dual Form [Biswas-Ye 2004]</vt:lpstr>
      <vt:lpstr>Unique Localizability</vt:lpstr>
      <vt:lpstr>Rank Condition for Universally Rigidity</vt:lpstr>
      <vt:lpstr>ULP is localizable in polynomial time [So-Ye 2005]</vt:lpstr>
      <vt:lpstr>UL Graphs</vt:lpstr>
      <vt:lpstr>d-lateration Graphs</vt:lpstr>
      <vt:lpstr>Open Problems in Sensor Network Localization</vt:lpstr>
      <vt:lpstr>Reference</vt:lpstr>
      <vt:lpstr>Robust PCA</vt:lpstr>
      <vt:lpstr>PCA is sensitive to outliers</vt:lpstr>
      <vt:lpstr>PCA as Low-Rank Approximation</vt:lpstr>
      <vt:lpstr>Robust PCA</vt:lpstr>
      <vt:lpstr>Example: Rank-1 Signal Model</vt:lpstr>
      <vt:lpstr>Example</vt:lpstr>
      <vt:lpstr>Example: Gaussian Graphical Models</vt:lpstr>
      <vt:lpstr>A Convex Relaxation Approach: SDP</vt:lpstr>
      <vt:lpstr>When does it work?</vt:lpstr>
      <vt:lpstr>Exact Recovery Theory (Candes-Recht’09,Candes-Tao’10)</vt:lpstr>
      <vt:lpstr>Sparse PCA</vt:lpstr>
      <vt:lpstr>PCA as Maximal Variance Projection</vt:lpstr>
      <vt:lpstr>A SDP approach to Sparse PCA</vt:lpstr>
      <vt:lpstr>Example: A Journey to the West (provided by Song Mei, Fangyuan Li, Yiding Lu, PKU course 2014.)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</dc:title>
  <dc:creator>Yuan Yao</dc:creator>
  <cp:lastModifiedBy>Yuan Yao</cp:lastModifiedBy>
  <cp:revision>175</cp:revision>
  <cp:lastPrinted>2015-03-04T03:42:54Z</cp:lastPrinted>
  <dcterms:created xsi:type="dcterms:W3CDTF">2015-03-03T03:51:26Z</dcterms:created>
  <dcterms:modified xsi:type="dcterms:W3CDTF">2015-05-06T03:31:15Z</dcterms:modified>
</cp:coreProperties>
</file>